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3"/>
  </p:notesMasterIdLst>
  <p:handoutMasterIdLst>
    <p:handoutMasterId r:id="rId24"/>
  </p:handoutMasterIdLst>
  <p:sldIdLst>
    <p:sldId id="260" r:id="rId7"/>
    <p:sldId id="330" r:id="rId8"/>
    <p:sldId id="338" r:id="rId9"/>
    <p:sldId id="337" r:id="rId10"/>
    <p:sldId id="356" r:id="rId11"/>
    <p:sldId id="357" r:id="rId12"/>
    <p:sldId id="314" r:id="rId13"/>
    <p:sldId id="347" r:id="rId14"/>
    <p:sldId id="295" r:id="rId15"/>
    <p:sldId id="355" r:id="rId16"/>
    <p:sldId id="343" r:id="rId17"/>
    <p:sldId id="351" r:id="rId18"/>
    <p:sldId id="344" r:id="rId19"/>
    <p:sldId id="341" r:id="rId20"/>
    <p:sldId id="345" r:id="rId21"/>
    <p:sldId id="322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2D2B3E-E634-908A-7177-59FE478DE14D}" name="Gaddam, Maruthi" initials="MG" userId="S::Maruthi.Gaddam@ercot.com::5642f215-31e4-4031-a5a5-57e5998da64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ane, Mark" initials="RM" lastIdx="11" clrIdx="0">
    <p:extLst>
      <p:ext uri="{19B8F6BF-5375-455C-9EA6-DF929625EA0E}">
        <p15:presenceInfo xmlns:p15="http://schemas.microsoft.com/office/powerpoint/2012/main" userId="S-1-5-21-639947351-343809578-3807592339-28078" providerId="AD"/>
      </p:ext>
    </p:extLst>
  </p:cmAuthor>
  <p:cmAuthor id="2" name="Papudesi, Spoorthy" initials="PS" lastIdx="18" clrIdx="1">
    <p:extLst>
      <p:ext uri="{19B8F6BF-5375-455C-9EA6-DF929625EA0E}">
        <p15:presenceInfo xmlns:p15="http://schemas.microsoft.com/office/powerpoint/2012/main" userId="S-1-5-21-639947351-343809578-3807592339-42261" providerId="AD"/>
      </p:ext>
    </p:extLst>
  </p:cmAuthor>
  <p:cmAuthor id="3" name="Spells, Vanessa" initials="SV" lastIdx="8" clrIdx="2">
    <p:extLst>
      <p:ext uri="{19B8F6BF-5375-455C-9EA6-DF929625EA0E}">
        <p15:presenceInfo xmlns:p15="http://schemas.microsoft.com/office/powerpoint/2012/main" userId="S-1-5-21-639947351-343809578-3807592339-4322" providerId="AD"/>
      </p:ext>
    </p:extLst>
  </p:cmAuthor>
  <p:cmAuthor id="4" name="Zapanta, Zaldy" initials="ZZ" lastIdx="11" clrIdx="3">
    <p:extLst>
      <p:ext uri="{19B8F6BF-5375-455C-9EA6-DF929625EA0E}">
        <p15:presenceInfo xmlns:p15="http://schemas.microsoft.com/office/powerpoint/2012/main" userId="S-1-5-21-639947351-343809578-3807592339-38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  <a:srgbClr val="00A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130" autoAdjust="0"/>
  </p:normalViewPr>
  <p:slideViewPr>
    <p:cSldViewPr showGuides="1">
      <p:cViewPr varScale="1">
        <p:scale>
          <a:sx n="119" d="100"/>
          <a:sy n="119" d="100"/>
        </p:scale>
        <p:origin x="612" y="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92"/>
    </p:cViewPr>
  </p:sorterViewPr>
  <p:notesViewPr>
    <p:cSldViewPr showGuides="1">
      <p:cViewPr varScale="1">
        <p:scale>
          <a:sx n="75" d="100"/>
          <a:sy n="75" d="100"/>
        </p:scale>
        <p:origin x="20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departments\Credit\Credit\QSE_EAL\2026\CFSG\Source%20Data%20Files\June\Copy%20of%20Monthly%20Credit%20Report%20June%20202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departments\Credit\Credit\QSE_EAL\2026\CFSG\Source%20Data%20Files\June\Copy%20of%20Monthly%20Credit%20Report%20June%202026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departments\Credit\Credit\QSE_EAL\2026\CFSG\Source%20Data%20Files\June\Copy%20of%20Monthly%20Credit%20Report%20June%202026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departments\Credit\Credit\QSE_EAL\2026\CFSG\Source%20Data%20Files\June\Copy%20of%20Monthly%20Credit%20Report%20June%202026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departments\Credit\Credit\QSE_EAL\2026\CFSG\Source%20Data%20Files\June\Copy%20of%20Monthly%20Credit%20Report%20June%20202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ercot.com\departments\Credit\Credit\QSE_EAL\2026\CFSG\Source%20Data%20Files\June\Copy%20of%20Monthly%20Credit%20Report%20June%202026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departments\Credit\Credit\QSE_EAL\2026\CFSG\Source%20Data%20Files\June\Copy%20of%20Monthly%20Credit%20Report%20June%20202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departments\Credit\Credit\QSE_EAL\2026\CFSG\Source%20Data%20Files\June\Copy%20of%20Monthly%20Credit%20Report%20June%202026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departments\Credit\Credit\QSE_EAL\2026\CFSG\Source%20Data%20Files\June\Copy%20of%20Monthly%20Credit%20Report%20June%202026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departments\Credit\Credit\QSE_EAL\2026\CFSG\Source%20Data%20Files\June\Copy%20of%20Monthly%20Credit%20Report%20June%202026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departments\Credit\Credit\QSE_EAL\2026\CFSG\Source%20Data%20Files\June\Copy%20of%20Monthly%20Credit%20Report%20June%202026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TPEvsFAF!$B$50</c:f>
              <c:strCache>
                <c:ptCount val="1"/>
                <c:pt idx="0">
                  <c:v>TPE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TPEvsFAF!$A$51:$A$476</c:f>
              <c:numCache>
                <c:formatCode>m/d/yyyy</c:formatCode>
                <c:ptCount val="426"/>
                <c:pt idx="0">
                  <c:v>45778</c:v>
                </c:pt>
                <c:pt idx="1">
                  <c:v>45779</c:v>
                </c:pt>
                <c:pt idx="2">
                  <c:v>45780</c:v>
                </c:pt>
                <c:pt idx="3">
                  <c:v>45781</c:v>
                </c:pt>
                <c:pt idx="4">
                  <c:v>45782</c:v>
                </c:pt>
                <c:pt idx="5">
                  <c:v>45783</c:v>
                </c:pt>
                <c:pt idx="6">
                  <c:v>45784</c:v>
                </c:pt>
                <c:pt idx="7">
                  <c:v>45785</c:v>
                </c:pt>
                <c:pt idx="8">
                  <c:v>45786</c:v>
                </c:pt>
                <c:pt idx="9">
                  <c:v>45787</c:v>
                </c:pt>
                <c:pt idx="10">
                  <c:v>45788</c:v>
                </c:pt>
                <c:pt idx="11">
                  <c:v>45789</c:v>
                </c:pt>
                <c:pt idx="12">
                  <c:v>45790</c:v>
                </c:pt>
                <c:pt idx="13">
                  <c:v>45791</c:v>
                </c:pt>
                <c:pt idx="14">
                  <c:v>45792</c:v>
                </c:pt>
                <c:pt idx="15">
                  <c:v>45793</c:v>
                </c:pt>
                <c:pt idx="16">
                  <c:v>45794</c:v>
                </c:pt>
                <c:pt idx="17">
                  <c:v>45795</c:v>
                </c:pt>
                <c:pt idx="18">
                  <c:v>45796</c:v>
                </c:pt>
                <c:pt idx="19">
                  <c:v>45797</c:v>
                </c:pt>
                <c:pt idx="20">
                  <c:v>45798</c:v>
                </c:pt>
                <c:pt idx="21">
                  <c:v>45799</c:v>
                </c:pt>
                <c:pt idx="22">
                  <c:v>45800</c:v>
                </c:pt>
                <c:pt idx="23">
                  <c:v>45801</c:v>
                </c:pt>
                <c:pt idx="24">
                  <c:v>45802</c:v>
                </c:pt>
                <c:pt idx="25">
                  <c:v>45803</c:v>
                </c:pt>
                <c:pt idx="26">
                  <c:v>45804</c:v>
                </c:pt>
                <c:pt idx="27">
                  <c:v>45805</c:v>
                </c:pt>
                <c:pt idx="28">
                  <c:v>45806</c:v>
                </c:pt>
                <c:pt idx="29">
                  <c:v>45807</c:v>
                </c:pt>
                <c:pt idx="30">
                  <c:v>45808</c:v>
                </c:pt>
                <c:pt idx="31">
                  <c:v>45809</c:v>
                </c:pt>
                <c:pt idx="32">
                  <c:v>45810</c:v>
                </c:pt>
                <c:pt idx="33">
                  <c:v>45811</c:v>
                </c:pt>
                <c:pt idx="34">
                  <c:v>45812</c:v>
                </c:pt>
                <c:pt idx="35">
                  <c:v>45813</c:v>
                </c:pt>
                <c:pt idx="36">
                  <c:v>45814</c:v>
                </c:pt>
                <c:pt idx="37">
                  <c:v>45815</c:v>
                </c:pt>
                <c:pt idx="38">
                  <c:v>45816</c:v>
                </c:pt>
                <c:pt idx="39">
                  <c:v>45817</c:v>
                </c:pt>
                <c:pt idx="40">
                  <c:v>45818</c:v>
                </c:pt>
                <c:pt idx="41">
                  <c:v>45819</c:v>
                </c:pt>
                <c:pt idx="42">
                  <c:v>45820</c:v>
                </c:pt>
                <c:pt idx="43">
                  <c:v>45821</c:v>
                </c:pt>
                <c:pt idx="44">
                  <c:v>45822</c:v>
                </c:pt>
                <c:pt idx="45">
                  <c:v>45823</c:v>
                </c:pt>
                <c:pt idx="46">
                  <c:v>45824</c:v>
                </c:pt>
                <c:pt idx="47">
                  <c:v>45825</c:v>
                </c:pt>
                <c:pt idx="48">
                  <c:v>45826</c:v>
                </c:pt>
                <c:pt idx="49">
                  <c:v>45827</c:v>
                </c:pt>
                <c:pt idx="50">
                  <c:v>45828</c:v>
                </c:pt>
                <c:pt idx="51">
                  <c:v>45829</c:v>
                </c:pt>
                <c:pt idx="52">
                  <c:v>45830</c:v>
                </c:pt>
                <c:pt idx="53">
                  <c:v>45831</c:v>
                </c:pt>
                <c:pt idx="54">
                  <c:v>45832</c:v>
                </c:pt>
                <c:pt idx="55">
                  <c:v>45833</c:v>
                </c:pt>
                <c:pt idx="56">
                  <c:v>45834</c:v>
                </c:pt>
                <c:pt idx="57">
                  <c:v>45835</c:v>
                </c:pt>
                <c:pt idx="58">
                  <c:v>45836</c:v>
                </c:pt>
                <c:pt idx="59">
                  <c:v>45837</c:v>
                </c:pt>
                <c:pt idx="60">
                  <c:v>45838</c:v>
                </c:pt>
                <c:pt idx="61">
                  <c:v>45839</c:v>
                </c:pt>
                <c:pt idx="62">
                  <c:v>45840</c:v>
                </c:pt>
                <c:pt idx="63">
                  <c:v>45841</c:v>
                </c:pt>
                <c:pt idx="64">
                  <c:v>45842</c:v>
                </c:pt>
                <c:pt idx="65">
                  <c:v>45843</c:v>
                </c:pt>
                <c:pt idx="66">
                  <c:v>45844</c:v>
                </c:pt>
                <c:pt idx="67">
                  <c:v>45845</c:v>
                </c:pt>
                <c:pt idx="68">
                  <c:v>45846</c:v>
                </c:pt>
                <c:pt idx="69">
                  <c:v>45847</c:v>
                </c:pt>
                <c:pt idx="70">
                  <c:v>45848</c:v>
                </c:pt>
                <c:pt idx="71">
                  <c:v>45849</c:v>
                </c:pt>
                <c:pt idx="72">
                  <c:v>45850</c:v>
                </c:pt>
                <c:pt idx="73">
                  <c:v>45851</c:v>
                </c:pt>
                <c:pt idx="74">
                  <c:v>45852</c:v>
                </c:pt>
                <c:pt idx="75">
                  <c:v>45853</c:v>
                </c:pt>
                <c:pt idx="76">
                  <c:v>45854</c:v>
                </c:pt>
                <c:pt idx="77">
                  <c:v>45855</c:v>
                </c:pt>
                <c:pt idx="78">
                  <c:v>45856</c:v>
                </c:pt>
                <c:pt idx="79">
                  <c:v>45857</c:v>
                </c:pt>
                <c:pt idx="80">
                  <c:v>45858</c:v>
                </c:pt>
                <c:pt idx="81">
                  <c:v>45859</c:v>
                </c:pt>
                <c:pt idx="82">
                  <c:v>45860</c:v>
                </c:pt>
                <c:pt idx="83">
                  <c:v>45861</c:v>
                </c:pt>
                <c:pt idx="84">
                  <c:v>45862</c:v>
                </c:pt>
                <c:pt idx="85">
                  <c:v>45863</c:v>
                </c:pt>
                <c:pt idx="86">
                  <c:v>45864</c:v>
                </c:pt>
                <c:pt idx="87">
                  <c:v>45865</c:v>
                </c:pt>
                <c:pt idx="88">
                  <c:v>45866</c:v>
                </c:pt>
                <c:pt idx="89">
                  <c:v>45867</c:v>
                </c:pt>
                <c:pt idx="90">
                  <c:v>45868</c:v>
                </c:pt>
                <c:pt idx="91">
                  <c:v>45869</c:v>
                </c:pt>
                <c:pt idx="92">
                  <c:v>45870</c:v>
                </c:pt>
                <c:pt idx="93">
                  <c:v>45871</c:v>
                </c:pt>
                <c:pt idx="94">
                  <c:v>45872</c:v>
                </c:pt>
                <c:pt idx="95">
                  <c:v>45873</c:v>
                </c:pt>
                <c:pt idx="96">
                  <c:v>45874</c:v>
                </c:pt>
                <c:pt idx="97">
                  <c:v>45875</c:v>
                </c:pt>
                <c:pt idx="98">
                  <c:v>45876</c:v>
                </c:pt>
                <c:pt idx="99">
                  <c:v>45877</c:v>
                </c:pt>
                <c:pt idx="100">
                  <c:v>45878</c:v>
                </c:pt>
                <c:pt idx="101">
                  <c:v>45879</c:v>
                </c:pt>
                <c:pt idx="102">
                  <c:v>45880</c:v>
                </c:pt>
                <c:pt idx="103">
                  <c:v>45881</c:v>
                </c:pt>
                <c:pt idx="104">
                  <c:v>45882</c:v>
                </c:pt>
                <c:pt idx="105">
                  <c:v>45883</c:v>
                </c:pt>
                <c:pt idx="106">
                  <c:v>45884</c:v>
                </c:pt>
                <c:pt idx="107">
                  <c:v>45885</c:v>
                </c:pt>
                <c:pt idx="108">
                  <c:v>45886</c:v>
                </c:pt>
                <c:pt idx="109">
                  <c:v>45887</c:v>
                </c:pt>
                <c:pt idx="110">
                  <c:v>45888</c:v>
                </c:pt>
                <c:pt idx="111">
                  <c:v>45889</c:v>
                </c:pt>
                <c:pt idx="112">
                  <c:v>45890</c:v>
                </c:pt>
                <c:pt idx="113">
                  <c:v>45891</c:v>
                </c:pt>
                <c:pt idx="114">
                  <c:v>45892</c:v>
                </c:pt>
                <c:pt idx="115">
                  <c:v>45893</c:v>
                </c:pt>
                <c:pt idx="116">
                  <c:v>45894</c:v>
                </c:pt>
                <c:pt idx="117">
                  <c:v>45895</c:v>
                </c:pt>
                <c:pt idx="118">
                  <c:v>45896</c:v>
                </c:pt>
                <c:pt idx="119">
                  <c:v>45897</c:v>
                </c:pt>
                <c:pt idx="120">
                  <c:v>45898</c:v>
                </c:pt>
                <c:pt idx="121">
                  <c:v>45899</c:v>
                </c:pt>
                <c:pt idx="122">
                  <c:v>45900</c:v>
                </c:pt>
                <c:pt idx="123">
                  <c:v>45901</c:v>
                </c:pt>
                <c:pt idx="124">
                  <c:v>45902</c:v>
                </c:pt>
                <c:pt idx="125">
                  <c:v>45903</c:v>
                </c:pt>
                <c:pt idx="126">
                  <c:v>45904</c:v>
                </c:pt>
                <c:pt idx="127">
                  <c:v>45905</c:v>
                </c:pt>
                <c:pt idx="128">
                  <c:v>45906</c:v>
                </c:pt>
                <c:pt idx="129">
                  <c:v>45907</c:v>
                </c:pt>
                <c:pt idx="130">
                  <c:v>45908</c:v>
                </c:pt>
                <c:pt idx="131">
                  <c:v>45909</c:v>
                </c:pt>
                <c:pt idx="132">
                  <c:v>45910</c:v>
                </c:pt>
                <c:pt idx="133">
                  <c:v>45911</c:v>
                </c:pt>
                <c:pt idx="134">
                  <c:v>45912</c:v>
                </c:pt>
                <c:pt idx="135">
                  <c:v>45913</c:v>
                </c:pt>
                <c:pt idx="136">
                  <c:v>45914</c:v>
                </c:pt>
                <c:pt idx="137">
                  <c:v>45915</c:v>
                </c:pt>
                <c:pt idx="138">
                  <c:v>45916</c:v>
                </c:pt>
                <c:pt idx="139">
                  <c:v>45917</c:v>
                </c:pt>
                <c:pt idx="140">
                  <c:v>45918</c:v>
                </c:pt>
                <c:pt idx="141">
                  <c:v>45919</c:v>
                </c:pt>
                <c:pt idx="142">
                  <c:v>45920</c:v>
                </c:pt>
                <c:pt idx="143">
                  <c:v>45921</c:v>
                </c:pt>
                <c:pt idx="144">
                  <c:v>45922</c:v>
                </c:pt>
                <c:pt idx="145">
                  <c:v>45923</c:v>
                </c:pt>
                <c:pt idx="146">
                  <c:v>45924</c:v>
                </c:pt>
                <c:pt idx="147">
                  <c:v>45925</c:v>
                </c:pt>
                <c:pt idx="148">
                  <c:v>45926</c:v>
                </c:pt>
                <c:pt idx="149">
                  <c:v>45927</c:v>
                </c:pt>
                <c:pt idx="150">
                  <c:v>45928</c:v>
                </c:pt>
                <c:pt idx="151">
                  <c:v>45929</c:v>
                </c:pt>
                <c:pt idx="152">
                  <c:v>45930</c:v>
                </c:pt>
                <c:pt idx="153">
                  <c:v>45931</c:v>
                </c:pt>
                <c:pt idx="154">
                  <c:v>45932</c:v>
                </c:pt>
                <c:pt idx="155">
                  <c:v>45933</c:v>
                </c:pt>
                <c:pt idx="156">
                  <c:v>45934</c:v>
                </c:pt>
                <c:pt idx="157">
                  <c:v>45935</c:v>
                </c:pt>
                <c:pt idx="158">
                  <c:v>45936</c:v>
                </c:pt>
                <c:pt idx="159">
                  <c:v>45937</c:v>
                </c:pt>
                <c:pt idx="160">
                  <c:v>45938</c:v>
                </c:pt>
                <c:pt idx="161">
                  <c:v>45939</c:v>
                </c:pt>
                <c:pt idx="162">
                  <c:v>45940</c:v>
                </c:pt>
                <c:pt idx="163">
                  <c:v>45941</c:v>
                </c:pt>
                <c:pt idx="164">
                  <c:v>45942</c:v>
                </c:pt>
                <c:pt idx="165">
                  <c:v>45943</c:v>
                </c:pt>
                <c:pt idx="166">
                  <c:v>45944</c:v>
                </c:pt>
                <c:pt idx="167">
                  <c:v>45945</c:v>
                </c:pt>
                <c:pt idx="168">
                  <c:v>45946</c:v>
                </c:pt>
                <c:pt idx="169">
                  <c:v>45947</c:v>
                </c:pt>
                <c:pt idx="170">
                  <c:v>45948</c:v>
                </c:pt>
                <c:pt idx="171">
                  <c:v>45949</c:v>
                </c:pt>
                <c:pt idx="172">
                  <c:v>45950</c:v>
                </c:pt>
                <c:pt idx="173">
                  <c:v>45951</c:v>
                </c:pt>
                <c:pt idx="174">
                  <c:v>45952</c:v>
                </c:pt>
                <c:pt idx="175">
                  <c:v>45953</c:v>
                </c:pt>
                <c:pt idx="176">
                  <c:v>45954</c:v>
                </c:pt>
                <c:pt idx="177">
                  <c:v>45955</c:v>
                </c:pt>
                <c:pt idx="178">
                  <c:v>45956</c:v>
                </c:pt>
                <c:pt idx="179">
                  <c:v>45957</c:v>
                </c:pt>
                <c:pt idx="180">
                  <c:v>45958</c:v>
                </c:pt>
                <c:pt idx="181">
                  <c:v>45959</c:v>
                </c:pt>
                <c:pt idx="182">
                  <c:v>45960</c:v>
                </c:pt>
                <c:pt idx="183">
                  <c:v>45961</c:v>
                </c:pt>
                <c:pt idx="184">
                  <c:v>45962</c:v>
                </c:pt>
                <c:pt idx="185">
                  <c:v>45963</c:v>
                </c:pt>
                <c:pt idx="186">
                  <c:v>45964</c:v>
                </c:pt>
                <c:pt idx="187">
                  <c:v>45965</c:v>
                </c:pt>
                <c:pt idx="188">
                  <c:v>45966</c:v>
                </c:pt>
                <c:pt idx="189">
                  <c:v>45967</c:v>
                </c:pt>
                <c:pt idx="190">
                  <c:v>45968</c:v>
                </c:pt>
                <c:pt idx="191">
                  <c:v>45969</c:v>
                </c:pt>
                <c:pt idx="192">
                  <c:v>45970</c:v>
                </c:pt>
                <c:pt idx="193">
                  <c:v>45971</c:v>
                </c:pt>
                <c:pt idx="194">
                  <c:v>45972</c:v>
                </c:pt>
                <c:pt idx="195">
                  <c:v>45973</c:v>
                </c:pt>
                <c:pt idx="196">
                  <c:v>45974</c:v>
                </c:pt>
                <c:pt idx="197">
                  <c:v>45975</c:v>
                </c:pt>
                <c:pt idx="198">
                  <c:v>45976</c:v>
                </c:pt>
                <c:pt idx="199">
                  <c:v>45977</c:v>
                </c:pt>
                <c:pt idx="200">
                  <c:v>45978</c:v>
                </c:pt>
                <c:pt idx="201">
                  <c:v>45979</c:v>
                </c:pt>
                <c:pt idx="202">
                  <c:v>45980</c:v>
                </c:pt>
                <c:pt idx="203">
                  <c:v>45981</c:v>
                </c:pt>
                <c:pt idx="204">
                  <c:v>45982</c:v>
                </c:pt>
                <c:pt idx="205">
                  <c:v>45983</c:v>
                </c:pt>
                <c:pt idx="206">
                  <c:v>45984</c:v>
                </c:pt>
                <c:pt idx="207">
                  <c:v>45985</c:v>
                </c:pt>
                <c:pt idx="208">
                  <c:v>45986</c:v>
                </c:pt>
                <c:pt idx="209">
                  <c:v>45987</c:v>
                </c:pt>
                <c:pt idx="210">
                  <c:v>45988</c:v>
                </c:pt>
                <c:pt idx="211">
                  <c:v>45989</c:v>
                </c:pt>
                <c:pt idx="212">
                  <c:v>45990</c:v>
                </c:pt>
                <c:pt idx="213">
                  <c:v>45991</c:v>
                </c:pt>
                <c:pt idx="214">
                  <c:v>45992</c:v>
                </c:pt>
                <c:pt idx="215">
                  <c:v>45993</c:v>
                </c:pt>
                <c:pt idx="216">
                  <c:v>45994</c:v>
                </c:pt>
                <c:pt idx="217">
                  <c:v>45995</c:v>
                </c:pt>
                <c:pt idx="218">
                  <c:v>45996</c:v>
                </c:pt>
                <c:pt idx="219">
                  <c:v>45997</c:v>
                </c:pt>
                <c:pt idx="220">
                  <c:v>45998</c:v>
                </c:pt>
                <c:pt idx="221">
                  <c:v>45999</c:v>
                </c:pt>
                <c:pt idx="222">
                  <c:v>46000</c:v>
                </c:pt>
                <c:pt idx="223">
                  <c:v>46001</c:v>
                </c:pt>
                <c:pt idx="224">
                  <c:v>46002</c:v>
                </c:pt>
                <c:pt idx="225">
                  <c:v>46003</c:v>
                </c:pt>
                <c:pt idx="226">
                  <c:v>46004</c:v>
                </c:pt>
                <c:pt idx="227">
                  <c:v>46005</c:v>
                </c:pt>
                <c:pt idx="228">
                  <c:v>46006</c:v>
                </c:pt>
                <c:pt idx="229">
                  <c:v>46007</c:v>
                </c:pt>
                <c:pt idx="230">
                  <c:v>46008</c:v>
                </c:pt>
                <c:pt idx="231">
                  <c:v>46009</c:v>
                </c:pt>
                <c:pt idx="232">
                  <c:v>46010</c:v>
                </c:pt>
                <c:pt idx="233">
                  <c:v>46011</c:v>
                </c:pt>
                <c:pt idx="234">
                  <c:v>46012</c:v>
                </c:pt>
                <c:pt idx="235">
                  <c:v>46013</c:v>
                </c:pt>
                <c:pt idx="236">
                  <c:v>46014</c:v>
                </c:pt>
                <c:pt idx="237">
                  <c:v>46015</c:v>
                </c:pt>
                <c:pt idx="238">
                  <c:v>46016</c:v>
                </c:pt>
                <c:pt idx="239">
                  <c:v>46017</c:v>
                </c:pt>
                <c:pt idx="240">
                  <c:v>46018</c:v>
                </c:pt>
                <c:pt idx="241">
                  <c:v>46019</c:v>
                </c:pt>
                <c:pt idx="242">
                  <c:v>46020</c:v>
                </c:pt>
                <c:pt idx="243">
                  <c:v>46021</c:v>
                </c:pt>
                <c:pt idx="244">
                  <c:v>46022</c:v>
                </c:pt>
                <c:pt idx="245">
                  <c:v>46023</c:v>
                </c:pt>
                <c:pt idx="246">
                  <c:v>46024</c:v>
                </c:pt>
                <c:pt idx="247">
                  <c:v>46025</c:v>
                </c:pt>
                <c:pt idx="248">
                  <c:v>46026</c:v>
                </c:pt>
                <c:pt idx="249">
                  <c:v>46027</c:v>
                </c:pt>
                <c:pt idx="250">
                  <c:v>46028</c:v>
                </c:pt>
                <c:pt idx="251">
                  <c:v>46029</c:v>
                </c:pt>
                <c:pt idx="252">
                  <c:v>46030</c:v>
                </c:pt>
                <c:pt idx="253">
                  <c:v>46031</c:v>
                </c:pt>
                <c:pt idx="254">
                  <c:v>46032</c:v>
                </c:pt>
                <c:pt idx="255">
                  <c:v>46033</c:v>
                </c:pt>
                <c:pt idx="256">
                  <c:v>46034</c:v>
                </c:pt>
                <c:pt idx="257">
                  <c:v>46035</c:v>
                </c:pt>
                <c:pt idx="258">
                  <c:v>46036</c:v>
                </c:pt>
                <c:pt idx="259">
                  <c:v>46037</c:v>
                </c:pt>
                <c:pt idx="260">
                  <c:v>46038</c:v>
                </c:pt>
                <c:pt idx="261">
                  <c:v>46039</c:v>
                </c:pt>
                <c:pt idx="262">
                  <c:v>46040</c:v>
                </c:pt>
                <c:pt idx="263">
                  <c:v>46041</c:v>
                </c:pt>
                <c:pt idx="264">
                  <c:v>46042</c:v>
                </c:pt>
                <c:pt idx="265">
                  <c:v>46043</c:v>
                </c:pt>
                <c:pt idx="266">
                  <c:v>46044</c:v>
                </c:pt>
                <c:pt idx="267">
                  <c:v>46045</c:v>
                </c:pt>
                <c:pt idx="268">
                  <c:v>46046</c:v>
                </c:pt>
                <c:pt idx="269">
                  <c:v>46047</c:v>
                </c:pt>
                <c:pt idx="270">
                  <c:v>46048</c:v>
                </c:pt>
                <c:pt idx="271">
                  <c:v>46049</c:v>
                </c:pt>
                <c:pt idx="272">
                  <c:v>46050</c:v>
                </c:pt>
                <c:pt idx="273">
                  <c:v>46051</c:v>
                </c:pt>
                <c:pt idx="274">
                  <c:v>46052</c:v>
                </c:pt>
                <c:pt idx="275">
                  <c:v>46053</c:v>
                </c:pt>
                <c:pt idx="276">
                  <c:v>46054</c:v>
                </c:pt>
                <c:pt idx="277">
                  <c:v>46055</c:v>
                </c:pt>
                <c:pt idx="278">
                  <c:v>46056</c:v>
                </c:pt>
                <c:pt idx="279">
                  <c:v>46057</c:v>
                </c:pt>
                <c:pt idx="280">
                  <c:v>46058</c:v>
                </c:pt>
                <c:pt idx="281">
                  <c:v>46059</c:v>
                </c:pt>
                <c:pt idx="282">
                  <c:v>46060</c:v>
                </c:pt>
                <c:pt idx="283">
                  <c:v>46061</c:v>
                </c:pt>
                <c:pt idx="284">
                  <c:v>46062</c:v>
                </c:pt>
                <c:pt idx="285">
                  <c:v>46063</c:v>
                </c:pt>
                <c:pt idx="286">
                  <c:v>46064</c:v>
                </c:pt>
                <c:pt idx="287">
                  <c:v>46065</c:v>
                </c:pt>
                <c:pt idx="288">
                  <c:v>46066</c:v>
                </c:pt>
                <c:pt idx="289">
                  <c:v>46067</c:v>
                </c:pt>
                <c:pt idx="290">
                  <c:v>46068</c:v>
                </c:pt>
                <c:pt idx="291">
                  <c:v>46069</c:v>
                </c:pt>
                <c:pt idx="292">
                  <c:v>46070</c:v>
                </c:pt>
                <c:pt idx="293">
                  <c:v>46071</c:v>
                </c:pt>
                <c:pt idx="294">
                  <c:v>46072</c:v>
                </c:pt>
                <c:pt idx="295">
                  <c:v>46073</c:v>
                </c:pt>
                <c:pt idx="296">
                  <c:v>46074</c:v>
                </c:pt>
                <c:pt idx="297">
                  <c:v>46075</c:v>
                </c:pt>
                <c:pt idx="298">
                  <c:v>46076</c:v>
                </c:pt>
                <c:pt idx="299">
                  <c:v>46077</c:v>
                </c:pt>
                <c:pt idx="300">
                  <c:v>46078</c:v>
                </c:pt>
                <c:pt idx="301">
                  <c:v>46079</c:v>
                </c:pt>
                <c:pt idx="302">
                  <c:v>46080</c:v>
                </c:pt>
                <c:pt idx="303">
                  <c:v>46081</c:v>
                </c:pt>
                <c:pt idx="304">
                  <c:v>46082</c:v>
                </c:pt>
                <c:pt idx="305">
                  <c:v>46083</c:v>
                </c:pt>
                <c:pt idx="306">
                  <c:v>46084</c:v>
                </c:pt>
                <c:pt idx="307">
                  <c:v>46085</c:v>
                </c:pt>
                <c:pt idx="308">
                  <c:v>46086</c:v>
                </c:pt>
                <c:pt idx="309">
                  <c:v>46087</c:v>
                </c:pt>
                <c:pt idx="310">
                  <c:v>46088</c:v>
                </c:pt>
                <c:pt idx="311">
                  <c:v>46089</c:v>
                </c:pt>
                <c:pt idx="312">
                  <c:v>46090</c:v>
                </c:pt>
                <c:pt idx="313">
                  <c:v>46091</c:v>
                </c:pt>
                <c:pt idx="314">
                  <c:v>46092</c:v>
                </c:pt>
                <c:pt idx="315">
                  <c:v>46093</c:v>
                </c:pt>
                <c:pt idx="316">
                  <c:v>46094</c:v>
                </c:pt>
                <c:pt idx="317">
                  <c:v>46095</c:v>
                </c:pt>
                <c:pt idx="318">
                  <c:v>46096</c:v>
                </c:pt>
                <c:pt idx="319">
                  <c:v>46097</c:v>
                </c:pt>
                <c:pt idx="320">
                  <c:v>46098</c:v>
                </c:pt>
                <c:pt idx="321">
                  <c:v>46099</c:v>
                </c:pt>
                <c:pt idx="322">
                  <c:v>46100</c:v>
                </c:pt>
                <c:pt idx="323">
                  <c:v>46101</c:v>
                </c:pt>
                <c:pt idx="324">
                  <c:v>46102</c:v>
                </c:pt>
                <c:pt idx="325">
                  <c:v>46103</c:v>
                </c:pt>
                <c:pt idx="326">
                  <c:v>46104</c:v>
                </c:pt>
                <c:pt idx="327">
                  <c:v>46105</c:v>
                </c:pt>
                <c:pt idx="328">
                  <c:v>46106</c:v>
                </c:pt>
                <c:pt idx="329">
                  <c:v>46107</c:v>
                </c:pt>
                <c:pt idx="330">
                  <c:v>46108</c:v>
                </c:pt>
                <c:pt idx="331">
                  <c:v>46109</c:v>
                </c:pt>
                <c:pt idx="332">
                  <c:v>46110</c:v>
                </c:pt>
                <c:pt idx="333">
                  <c:v>46111</c:v>
                </c:pt>
                <c:pt idx="334">
                  <c:v>46112</c:v>
                </c:pt>
                <c:pt idx="335">
                  <c:v>46113</c:v>
                </c:pt>
                <c:pt idx="336">
                  <c:v>46114</c:v>
                </c:pt>
                <c:pt idx="337">
                  <c:v>46115</c:v>
                </c:pt>
                <c:pt idx="338">
                  <c:v>46116</c:v>
                </c:pt>
                <c:pt idx="339">
                  <c:v>46117</c:v>
                </c:pt>
                <c:pt idx="340">
                  <c:v>46118</c:v>
                </c:pt>
                <c:pt idx="341">
                  <c:v>46119</c:v>
                </c:pt>
                <c:pt idx="342">
                  <c:v>46120</c:v>
                </c:pt>
                <c:pt idx="343">
                  <c:v>46121</c:v>
                </c:pt>
                <c:pt idx="344">
                  <c:v>46122</c:v>
                </c:pt>
                <c:pt idx="345">
                  <c:v>46123</c:v>
                </c:pt>
                <c:pt idx="346">
                  <c:v>46124</c:v>
                </c:pt>
                <c:pt idx="347">
                  <c:v>46125</c:v>
                </c:pt>
                <c:pt idx="348">
                  <c:v>46126</c:v>
                </c:pt>
                <c:pt idx="349">
                  <c:v>46127</c:v>
                </c:pt>
                <c:pt idx="350">
                  <c:v>46128</c:v>
                </c:pt>
                <c:pt idx="351">
                  <c:v>46129</c:v>
                </c:pt>
                <c:pt idx="352">
                  <c:v>46130</c:v>
                </c:pt>
                <c:pt idx="353">
                  <c:v>46131</c:v>
                </c:pt>
                <c:pt idx="354">
                  <c:v>46132</c:v>
                </c:pt>
                <c:pt idx="355">
                  <c:v>46133</c:v>
                </c:pt>
                <c:pt idx="356">
                  <c:v>46134</c:v>
                </c:pt>
                <c:pt idx="357">
                  <c:v>46135</c:v>
                </c:pt>
                <c:pt idx="358">
                  <c:v>46136</c:v>
                </c:pt>
                <c:pt idx="359">
                  <c:v>46137</c:v>
                </c:pt>
                <c:pt idx="360">
                  <c:v>46138</c:v>
                </c:pt>
                <c:pt idx="361">
                  <c:v>46139</c:v>
                </c:pt>
                <c:pt idx="362">
                  <c:v>46140</c:v>
                </c:pt>
                <c:pt idx="363">
                  <c:v>46141</c:v>
                </c:pt>
                <c:pt idx="364">
                  <c:v>46142</c:v>
                </c:pt>
                <c:pt idx="365">
                  <c:v>46143</c:v>
                </c:pt>
                <c:pt idx="366">
                  <c:v>46144</c:v>
                </c:pt>
                <c:pt idx="367">
                  <c:v>46145</c:v>
                </c:pt>
                <c:pt idx="368">
                  <c:v>46146</c:v>
                </c:pt>
                <c:pt idx="369">
                  <c:v>46147</c:v>
                </c:pt>
                <c:pt idx="370">
                  <c:v>46148</c:v>
                </c:pt>
                <c:pt idx="371">
                  <c:v>46149</c:v>
                </c:pt>
                <c:pt idx="372">
                  <c:v>46150</c:v>
                </c:pt>
                <c:pt idx="373">
                  <c:v>46151</c:v>
                </c:pt>
                <c:pt idx="374">
                  <c:v>46152</c:v>
                </c:pt>
                <c:pt idx="375">
                  <c:v>46153</c:v>
                </c:pt>
                <c:pt idx="376">
                  <c:v>46154</c:v>
                </c:pt>
                <c:pt idx="377">
                  <c:v>46155</c:v>
                </c:pt>
                <c:pt idx="378">
                  <c:v>46156</c:v>
                </c:pt>
                <c:pt idx="379">
                  <c:v>46157</c:v>
                </c:pt>
                <c:pt idx="380">
                  <c:v>46158</c:v>
                </c:pt>
                <c:pt idx="381">
                  <c:v>46159</c:v>
                </c:pt>
                <c:pt idx="382">
                  <c:v>46160</c:v>
                </c:pt>
                <c:pt idx="383">
                  <c:v>46161</c:v>
                </c:pt>
                <c:pt idx="384">
                  <c:v>46162</c:v>
                </c:pt>
                <c:pt idx="385">
                  <c:v>46163</c:v>
                </c:pt>
                <c:pt idx="386">
                  <c:v>46164</c:v>
                </c:pt>
                <c:pt idx="387">
                  <c:v>46165</c:v>
                </c:pt>
                <c:pt idx="388">
                  <c:v>46166</c:v>
                </c:pt>
                <c:pt idx="389">
                  <c:v>46167</c:v>
                </c:pt>
                <c:pt idx="390">
                  <c:v>46168</c:v>
                </c:pt>
                <c:pt idx="391">
                  <c:v>46169</c:v>
                </c:pt>
                <c:pt idx="392">
                  <c:v>46170</c:v>
                </c:pt>
                <c:pt idx="393">
                  <c:v>46171</c:v>
                </c:pt>
                <c:pt idx="394">
                  <c:v>46172</c:v>
                </c:pt>
              </c:numCache>
            </c:numRef>
          </c:cat>
          <c:val>
            <c:numRef>
              <c:f>TPEvsFAF!$B$51:$B$476</c:f>
              <c:numCache>
                <c:formatCode>_(* #,##0_);_(* \(#,##0\);_(* "-"??_);_(@_)</c:formatCode>
                <c:ptCount val="426"/>
                <c:pt idx="0">
                  <c:v>1809337066.6699996</c:v>
                </c:pt>
                <c:pt idx="1">
                  <c:v>1793071455.5100007</c:v>
                </c:pt>
                <c:pt idx="2">
                  <c:v>1794196763.2800002</c:v>
                </c:pt>
                <c:pt idx="3">
                  <c:v>1794545761.3099988</c:v>
                </c:pt>
                <c:pt idx="4">
                  <c:v>1784956659.4099987</c:v>
                </c:pt>
                <c:pt idx="5">
                  <c:v>1775975744.3799984</c:v>
                </c:pt>
                <c:pt idx="6">
                  <c:v>1652856487.29</c:v>
                </c:pt>
                <c:pt idx="7">
                  <c:v>1667948365.3599997</c:v>
                </c:pt>
                <c:pt idx="8">
                  <c:v>1713873615.6599984</c:v>
                </c:pt>
                <c:pt idx="9">
                  <c:v>1811630848.9899995</c:v>
                </c:pt>
                <c:pt idx="10">
                  <c:v>1820171685.8800004</c:v>
                </c:pt>
                <c:pt idx="11">
                  <c:v>1809860201.1300001</c:v>
                </c:pt>
                <c:pt idx="12">
                  <c:v>1933372911.8000004</c:v>
                </c:pt>
                <c:pt idx="13">
                  <c:v>1777944617.1699994</c:v>
                </c:pt>
                <c:pt idx="14">
                  <c:v>1673701938.3999999</c:v>
                </c:pt>
                <c:pt idx="15">
                  <c:v>1648293589.4299996</c:v>
                </c:pt>
                <c:pt idx="16">
                  <c:v>1666111836.0000002</c:v>
                </c:pt>
                <c:pt idx="17">
                  <c:v>1683195875.9199991</c:v>
                </c:pt>
                <c:pt idx="18">
                  <c:v>1686679551.9299986</c:v>
                </c:pt>
                <c:pt idx="19">
                  <c:v>1720465668.1199994</c:v>
                </c:pt>
                <c:pt idx="20">
                  <c:v>1702163702.6100016</c:v>
                </c:pt>
                <c:pt idx="21">
                  <c:v>1758958933.1800008</c:v>
                </c:pt>
                <c:pt idx="22">
                  <c:v>1700282401.7399998</c:v>
                </c:pt>
                <c:pt idx="23">
                  <c:v>1701192263.5799994</c:v>
                </c:pt>
                <c:pt idx="24">
                  <c:v>1710280319.9300001</c:v>
                </c:pt>
                <c:pt idx="25">
                  <c:v>1707238382.2499995</c:v>
                </c:pt>
                <c:pt idx="26">
                  <c:v>1715444880.339998</c:v>
                </c:pt>
                <c:pt idx="27">
                  <c:v>1732894737.8999989</c:v>
                </c:pt>
                <c:pt idx="28">
                  <c:v>1706483582.8999996</c:v>
                </c:pt>
                <c:pt idx="29">
                  <c:v>1742463205.27</c:v>
                </c:pt>
                <c:pt idx="30">
                  <c:v>1736585284.8399987</c:v>
                </c:pt>
                <c:pt idx="31">
                  <c:v>1666626592.7399988</c:v>
                </c:pt>
                <c:pt idx="32">
                  <c:v>1658089243.4000006</c:v>
                </c:pt>
                <c:pt idx="33">
                  <c:v>1667743812.0599995</c:v>
                </c:pt>
                <c:pt idx="34">
                  <c:v>1625237736.5299988</c:v>
                </c:pt>
                <c:pt idx="35">
                  <c:v>1844354824.920001</c:v>
                </c:pt>
                <c:pt idx="36">
                  <c:v>1798541135.7799995</c:v>
                </c:pt>
                <c:pt idx="37">
                  <c:v>1780148295.0300012</c:v>
                </c:pt>
                <c:pt idx="38">
                  <c:v>1752262554.8100009</c:v>
                </c:pt>
                <c:pt idx="39">
                  <c:v>1723330875.8599997</c:v>
                </c:pt>
                <c:pt idx="40">
                  <c:v>1687655453.3800018</c:v>
                </c:pt>
                <c:pt idx="41">
                  <c:v>1559251624.2100008</c:v>
                </c:pt>
                <c:pt idx="42">
                  <c:v>1528952380.0700009</c:v>
                </c:pt>
                <c:pt idx="43">
                  <c:v>1517804406.71</c:v>
                </c:pt>
                <c:pt idx="44">
                  <c:v>1473463621.8899994</c:v>
                </c:pt>
                <c:pt idx="45">
                  <c:v>1483200726.900001</c:v>
                </c:pt>
                <c:pt idx="46">
                  <c:v>1529654344.710001</c:v>
                </c:pt>
                <c:pt idx="47">
                  <c:v>1553716878.6800008</c:v>
                </c:pt>
                <c:pt idx="48">
                  <c:v>1537883283.2900002</c:v>
                </c:pt>
                <c:pt idx="49">
                  <c:v>1634230375.3799996</c:v>
                </c:pt>
                <c:pt idx="50">
                  <c:v>1691054899.9099998</c:v>
                </c:pt>
                <c:pt idx="51">
                  <c:v>1719303532.6600001</c:v>
                </c:pt>
                <c:pt idx="52">
                  <c:v>1732153690.6699996</c:v>
                </c:pt>
                <c:pt idx="53">
                  <c:v>1726494183.1999996</c:v>
                </c:pt>
                <c:pt idx="54">
                  <c:v>1937108301.6999986</c:v>
                </c:pt>
                <c:pt idx="55">
                  <c:v>1994301952.0399995</c:v>
                </c:pt>
                <c:pt idx="56">
                  <c:v>2056023150.3900008</c:v>
                </c:pt>
                <c:pt idx="57">
                  <c:v>2056730629.8399992</c:v>
                </c:pt>
                <c:pt idx="58">
                  <c:v>2164539151.7999988</c:v>
                </c:pt>
                <c:pt idx="59">
                  <c:v>2203833718.7600012</c:v>
                </c:pt>
                <c:pt idx="60">
                  <c:v>2217436691.2199998</c:v>
                </c:pt>
                <c:pt idx="61">
                  <c:v>2004512261.480001</c:v>
                </c:pt>
                <c:pt idx="62">
                  <c:v>1778936841.9000008</c:v>
                </c:pt>
                <c:pt idx="63">
                  <c:v>1764379549.9800007</c:v>
                </c:pt>
                <c:pt idx="64">
                  <c:v>1715913503.1199996</c:v>
                </c:pt>
                <c:pt idx="65">
                  <c:v>1730217904.2399993</c:v>
                </c:pt>
                <c:pt idx="66">
                  <c:v>1743225764.1999996</c:v>
                </c:pt>
                <c:pt idx="67">
                  <c:v>1734937753.2699993</c:v>
                </c:pt>
                <c:pt idx="68">
                  <c:v>1491342068.3900001</c:v>
                </c:pt>
                <c:pt idx="69">
                  <c:v>1437789523.490001</c:v>
                </c:pt>
                <c:pt idx="70">
                  <c:v>1661553425.7000003</c:v>
                </c:pt>
                <c:pt idx="71">
                  <c:v>1711941481.0799999</c:v>
                </c:pt>
                <c:pt idx="72">
                  <c:v>1743904442.9599996</c:v>
                </c:pt>
                <c:pt idx="73">
                  <c:v>1768115265.8499992</c:v>
                </c:pt>
                <c:pt idx="74">
                  <c:v>1771611681.4400001</c:v>
                </c:pt>
                <c:pt idx="75">
                  <c:v>1717740608.1799989</c:v>
                </c:pt>
                <c:pt idx="76">
                  <c:v>1649299290.5900009</c:v>
                </c:pt>
                <c:pt idx="77">
                  <c:v>1873043912.980001</c:v>
                </c:pt>
                <c:pt idx="78">
                  <c:v>1965322295.7699993</c:v>
                </c:pt>
                <c:pt idx="79">
                  <c:v>2170858423.7300029</c:v>
                </c:pt>
                <c:pt idx="80">
                  <c:v>2220893713.6300011</c:v>
                </c:pt>
                <c:pt idx="81">
                  <c:v>2212161916.6899991</c:v>
                </c:pt>
                <c:pt idx="82">
                  <c:v>2091152142.8199992</c:v>
                </c:pt>
                <c:pt idx="83">
                  <c:v>2066898201.75</c:v>
                </c:pt>
                <c:pt idx="84">
                  <c:v>1961589938.7099993</c:v>
                </c:pt>
                <c:pt idx="85">
                  <c:v>1944185012.7200005</c:v>
                </c:pt>
                <c:pt idx="86">
                  <c:v>1876717181.9100001</c:v>
                </c:pt>
                <c:pt idx="87">
                  <c:v>1905283412.4899998</c:v>
                </c:pt>
                <c:pt idx="88">
                  <c:v>1900744662.8399994</c:v>
                </c:pt>
                <c:pt idx="89">
                  <c:v>1822813378.7100005</c:v>
                </c:pt>
                <c:pt idx="90">
                  <c:v>1849639662.1800015</c:v>
                </c:pt>
                <c:pt idx="91">
                  <c:v>1939189166.1000001</c:v>
                </c:pt>
                <c:pt idx="92">
                  <c:v>1872863205.9299994</c:v>
                </c:pt>
                <c:pt idx="93">
                  <c:v>1897566672.4999993</c:v>
                </c:pt>
                <c:pt idx="94">
                  <c:v>1914038704.0999992</c:v>
                </c:pt>
                <c:pt idx="95">
                  <c:v>1917443472.2099986</c:v>
                </c:pt>
                <c:pt idx="96">
                  <c:v>1767551188.3000004</c:v>
                </c:pt>
                <c:pt idx="97">
                  <c:v>1682745069.7399988</c:v>
                </c:pt>
                <c:pt idx="98">
                  <c:v>1686745212.3599985</c:v>
                </c:pt>
                <c:pt idx="99">
                  <c:v>1703767273.180001</c:v>
                </c:pt>
                <c:pt idx="100">
                  <c:v>1729817955.1700006</c:v>
                </c:pt>
                <c:pt idx="101">
                  <c:v>1737169203.4599996</c:v>
                </c:pt>
                <c:pt idx="102">
                  <c:v>1729976895.4000003</c:v>
                </c:pt>
                <c:pt idx="103">
                  <c:v>1754199595.0900006</c:v>
                </c:pt>
                <c:pt idx="104">
                  <c:v>1667614498.0599995</c:v>
                </c:pt>
                <c:pt idx="105">
                  <c:v>1630914106.6000011</c:v>
                </c:pt>
                <c:pt idx="106">
                  <c:v>1626817285.5200007</c:v>
                </c:pt>
                <c:pt idx="107">
                  <c:v>1652259092.7900004</c:v>
                </c:pt>
                <c:pt idx="108">
                  <c:v>1652625913.9199996</c:v>
                </c:pt>
                <c:pt idx="109">
                  <c:v>1638604104.0899992</c:v>
                </c:pt>
                <c:pt idx="110">
                  <c:v>1573051708.4200001</c:v>
                </c:pt>
                <c:pt idx="111">
                  <c:v>1499492487.8499987</c:v>
                </c:pt>
                <c:pt idx="112">
                  <c:v>1531148781.0500002</c:v>
                </c:pt>
                <c:pt idx="113">
                  <c:v>1536190196.1799994</c:v>
                </c:pt>
                <c:pt idx="114">
                  <c:v>1534745752.3700001</c:v>
                </c:pt>
                <c:pt idx="115">
                  <c:v>1538314342.0400002</c:v>
                </c:pt>
                <c:pt idx="116">
                  <c:v>1533645923.1699998</c:v>
                </c:pt>
                <c:pt idx="117">
                  <c:v>1543102103.1299992</c:v>
                </c:pt>
                <c:pt idx="118">
                  <c:v>1500693359.3399999</c:v>
                </c:pt>
                <c:pt idx="119">
                  <c:v>1504592920.1999991</c:v>
                </c:pt>
                <c:pt idx="120">
                  <c:v>1511496445.5900013</c:v>
                </c:pt>
                <c:pt idx="121">
                  <c:v>1515691810.3399999</c:v>
                </c:pt>
                <c:pt idx="122">
                  <c:v>1516364780.6499999</c:v>
                </c:pt>
                <c:pt idx="123">
                  <c:v>1427264865.7799995</c:v>
                </c:pt>
                <c:pt idx="124">
                  <c:v>1428666238.9200003</c:v>
                </c:pt>
                <c:pt idx="125">
                  <c:v>1414190858.2899997</c:v>
                </c:pt>
                <c:pt idx="126">
                  <c:v>1526919579.7500002</c:v>
                </c:pt>
                <c:pt idx="127">
                  <c:v>1518517824.2600005</c:v>
                </c:pt>
                <c:pt idx="128">
                  <c:v>1527251727.9599993</c:v>
                </c:pt>
                <c:pt idx="129">
                  <c:v>1527402851.039999</c:v>
                </c:pt>
                <c:pt idx="130">
                  <c:v>1511442360.0099995</c:v>
                </c:pt>
                <c:pt idx="131">
                  <c:v>1537032799.4700003</c:v>
                </c:pt>
                <c:pt idx="132">
                  <c:v>1500307238.990001</c:v>
                </c:pt>
                <c:pt idx="133">
                  <c:v>1516909981.8299997</c:v>
                </c:pt>
                <c:pt idx="134">
                  <c:v>1537135339.71</c:v>
                </c:pt>
                <c:pt idx="135">
                  <c:v>1577497506.3200002</c:v>
                </c:pt>
                <c:pt idx="136">
                  <c:v>1584781719.4999998</c:v>
                </c:pt>
                <c:pt idx="137">
                  <c:v>1575497573.6399999</c:v>
                </c:pt>
                <c:pt idx="138">
                  <c:v>1621549224.8500001</c:v>
                </c:pt>
                <c:pt idx="139">
                  <c:v>1601953732.6399999</c:v>
                </c:pt>
                <c:pt idx="140">
                  <c:v>1662369146.73</c:v>
                </c:pt>
                <c:pt idx="141">
                  <c:v>1646052659.5400004</c:v>
                </c:pt>
                <c:pt idx="142">
                  <c:v>1643561026.6100004</c:v>
                </c:pt>
                <c:pt idx="143">
                  <c:v>1641068303.9100003</c:v>
                </c:pt>
                <c:pt idx="144">
                  <c:v>1623248006.1800001</c:v>
                </c:pt>
                <c:pt idx="145">
                  <c:v>1637216946.0600004</c:v>
                </c:pt>
                <c:pt idx="146">
                  <c:v>1574514198.8599994</c:v>
                </c:pt>
                <c:pt idx="147">
                  <c:v>1584747746.4199996</c:v>
                </c:pt>
                <c:pt idx="148">
                  <c:v>1600887096.2600005</c:v>
                </c:pt>
                <c:pt idx="149">
                  <c:v>1617699308.7500014</c:v>
                </c:pt>
                <c:pt idx="150">
                  <c:v>1604484837.6699986</c:v>
                </c:pt>
                <c:pt idx="151">
                  <c:v>1589665292.1399999</c:v>
                </c:pt>
                <c:pt idx="152">
                  <c:v>1596772358.3300004</c:v>
                </c:pt>
                <c:pt idx="153">
                  <c:v>1507799506.5199997</c:v>
                </c:pt>
                <c:pt idx="154">
                  <c:v>1674499960.9099998</c:v>
                </c:pt>
                <c:pt idx="155">
                  <c:v>1680303990.009999</c:v>
                </c:pt>
                <c:pt idx="156">
                  <c:v>1698331624.9699993</c:v>
                </c:pt>
                <c:pt idx="157">
                  <c:v>1696524288.9099998</c:v>
                </c:pt>
                <c:pt idx="158">
                  <c:v>1686072107.2099993</c:v>
                </c:pt>
                <c:pt idx="159">
                  <c:v>1652308308.0799994</c:v>
                </c:pt>
                <c:pt idx="160">
                  <c:v>1562332699.6699986</c:v>
                </c:pt>
                <c:pt idx="161">
                  <c:v>1579364224.1100001</c:v>
                </c:pt>
                <c:pt idx="162">
                  <c:v>1564493863.8800001</c:v>
                </c:pt>
                <c:pt idx="163">
                  <c:v>1572283269.6700006</c:v>
                </c:pt>
                <c:pt idx="164">
                  <c:v>1581738143.3699999</c:v>
                </c:pt>
                <c:pt idx="165">
                  <c:v>1594376421.3600004</c:v>
                </c:pt>
                <c:pt idx="166">
                  <c:v>1607923472.0099998</c:v>
                </c:pt>
                <c:pt idx="167">
                  <c:v>1545778179.8999989</c:v>
                </c:pt>
                <c:pt idx="168">
                  <c:v>1539172378.5699992</c:v>
                </c:pt>
                <c:pt idx="169">
                  <c:v>1518151039.8799996</c:v>
                </c:pt>
                <c:pt idx="170">
                  <c:v>1496001026.4399998</c:v>
                </c:pt>
                <c:pt idx="171">
                  <c:v>1491631357.7700007</c:v>
                </c:pt>
                <c:pt idx="172">
                  <c:v>1476331985.6199996</c:v>
                </c:pt>
                <c:pt idx="173">
                  <c:v>1505798941.4799998</c:v>
                </c:pt>
                <c:pt idx="174">
                  <c:v>1476015812.8199997</c:v>
                </c:pt>
                <c:pt idx="175">
                  <c:v>1552248278.2700005</c:v>
                </c:pt>
                <c:pt idx="176">
                  <c:v>1557930328.0100007</c:v>
                </c:pt>
                <c:pt idx="177">
                  <c:v>1566185949.329999</c:v>
                </c:pt>
                <c:pt idx="178">
                  <c:v>1566216363.8000007</c:v>
                </c:pt>
                <c:pt idx="179">
                  <c:v>1557584432.750001</c:v>
                </c:pt>
                <c:pt idx="180">
                  <c:v>1595088193.8299997</c:v>
                </c:pt>
                <c:pt idx="181">
                  <c:v>1519313116.4299996</c:v>
                </c:pt>
                <c:pt idx="182">
                  <c:v>1518796775.6799998</c:v>
                </c:pt>
                <c:pt idx="183">
                  <c:v>1508155250.8100009</c:v>
                </c:pt>
                <c:pt idx="184">
                  <c:v>1455722408.3</c:v>
                </c:pt>
                <c:pt idx="185">
                  <c:v>1458009745.5600011</c:v>
                </c:pt>
                <c:pt idx="186">
                  <c:v>1440230707.0799994</c:v>
                </c:pt>
                <c:pt idx="187">
                  <c:v>1460532374.7000003</c:v>
                </c:pt>
                <c:pt idx="188">
                  <c:v>1443480312.7200003</c:v>
                </c:pt>
                <c:pt idx="189">
                  <c:v>1651416747.1599998</c:v>
                </c:pt>
                <c:pt idx="190">
                  <c:v>1621293429.5099995</c:v>
                </c:pt>
                <c:pt idx="191">
                  <c:v>1610787504.77</c:v>
                </c:pt>
                <c:pt idx="192">
                  <c:v>1609314125.6800008</c:v>
                </c:pt>
                <c:pt idx="193">
                  <c:v>1604663391.8099999</c:v>
                </c:pt>
                <c:pt idx="194">
                  <c:v>1607774927.0900009</c:v>
                </c:pt>
                <c:pt idx="195">
                  <c:v>1645001290.4000003</c:v>
                </c:pt>
                <c:pt idx="196">
                  <c:v>1601764572.6700017</c:v>
                </c:pt>
                <c:pt idx="197">
                  <c:v>1679098399.1100008</c:v>
                </c:pt>
                <c:pt idx="198">
                  <c:v>1723040001.8699987</c:v>
                </c:pt>
                <c:pt idx="199">
                  <c:v>1722946359.9500008</c:v>
                </c:pt>
                <c:pt idx="200">
                  <c:v>1703821074.4399981</c:v>
                </c:pt>
                <c:pt idx="201">
                  <c:v>1653034916.6000021</c:v>
                </c:pt>
                <c:pt idx="202">
                  <c:v>1641134542.7300014</c:v>
                </c:pt>
                <c:pt idx="203">
                  <c:v>1706035391.4699988</c:v>
                </c:pt>
                <c:pt idx="204">
                  <c:v>1678948235.2300005</c:v>
                </c:pt>
                <c:pt idx="205">
                  <c:v>1696117429.1899979</c:v>
                </c:pt>
                <c:pt idx="206">
                  <c:v>1710208125.8600006</c:v>
                </c:pt>
                <c:pt idx="207">
                  <c:v>1704695622.0200014</c:v>
                </c:pt>
                <c:pt idx="208">
                  <c:v>1602810101.8099992</c:v>
                </c:pt>
                <c:pt idx="209">
                  <c:v>1553009093.8800004</c:v>
                </c:pt>
                <c:pt idx="210">
                  <c:v>1542073527.3899999</c:v>
                </c:pt>
                <c:pt idx="211">
                  <c:v>1542561579.5899994</c:v>
                </c:pt>
                <c:pt idx="212">
                  <c:v>1531100950.9700003</c:v>
                </c:pt>
                <c:pt idx="213">
                  <c:v>1534299093.7500002</c:v>
                </c:pt>
                <c:pt idx="214">
                  <c:v>1474817093.5999992</c:v>
                </c:pt>
                <c:pt idx="215">
                  <c:v>1465625559.9300003</c:v>
                </c:pt>
                <c:pt idx="216">
                  <c:v>1472328251.6900012</c:v>
                </c:pt>
                <c:pt idx="217">
                  <c:v>1684340056.3900011</c:v>
                </c:pt>
                <c:pt idx="218">
                  <c:v>1672267688.0200019</c:v>
                </c:pt>
                <c:pt idx="219">
                  <c:v>1709911319.3199999</c:v>
                </c:pt>
                <c:pt idx="220">
                  <c:v>1732616878.3100002</c:v>
                </c:pt>
                <c:pt idx="221">
                  <c:v>1745448382.2600005</c:v>
                </c:pt>
                <c:pt idx="222">
                  <c:v>1654161191.5699999</c:v>
                </c:pt>
                <c:pt idx="223">
                  <c:v>1478874223.3499999</c:v>
                </c:pt>
                <c:pt idx="224">
                  <c:v>1477310527.9599993</c:v>
                </c:pt>
                <c:pt idx="225">
                  <c:v>1477944793.6100018</c:v>
                </c:pt>
                <c:pt idx="226">
                  <c:v>1489072933.3900011</c:v>
                </c:pt>
                <c:pt idx="227">
                  <c:v>1485248503.5599999</c:v>
                </c:pt>
                <c:pt idx="228">
                  <c:v>1480594733.7299993</c:v>
                </c:pt>
                <c:pt idx="229">
                  <c:v>1508676956.7499995</c:v>
                </c:pt>
                <c:pt idx="230">
                  <c:v>1475020988.8300004</c:v>
                </c:pt>
                <c:pt idx="231">
                  <c:v>1556267831.9900012</c:v>
                </c:pt>
                <c:pt idx="232">
                  <c:v>1559469428.71</c:v>
                </c:pt>
                <c:pt idx="233">
                  <c:v>1562846869.3000007</c:v>
                </c:pt>
                <c:pt idx="234">
                  <c:v>1567098702.0199997</c:v>
                </c:pt>
                <c:pt idx="235">
                  <c:v>1564099944.4099998</c:v>
                </c:pt>
                <c:pt idx="236">
                  <c:v>1587615001.1400013</c:v>
                </c:pt>
                <c:pt idx="237">
                  <c:v>1597163667.52</c:v>
                </c:pt>
                <c:pt idx="238">
                  <c:v>1642560533.2199998</c:v>
                </c:pt>
                <c:pt idx="239">
                  <c:v>1649249976.1700001</c:v>
                </c:pt>
                <c:pt idx="240">
                  <c:v>1639614985.9900012</c:v>
                </c:pt>
                <c:pt idx="241">
                  <c:v>1651165562.8200004</c:v>
                </c:pt>
                <c:pt idx="242">
                  <c:v>1659945670.3199992</c:v>
                </c:pt>
                <c:pt idx="243">
                  <c:v>1765041815.3200002</c:v>
                </c:pt>
                <c:pt idx="244">
                  <c:v>1762544932.6700001</c:v>
                </c:pt>
                <c:pt idx="245">
                  <c:v>1674515801.75</c:v>
                </c:pt>
                <c:pt idx="246">
                  <c:v>1869590731.2700002</c:v>
                </c:pt>
                <c:pt idx="247">
                  <c:v>1856405880.6500008</c:v>
                </c:pt>
                <c:pt idx="248">
                  <c:v>1864533562.5200002</c:v>
                </c:pt>
                <c:pt idx="249">
                  <c:v>1864982320.3599999</c:v>
                </c:pt>
                <c:pt idx="250">
                  <c:v>1843679619.4299998</c:v>
                </c:pt>
                <c:pt idx="251">
                  <c:v>1828581577.05</c:v>
                </c:pt>
                <c:pt idx="252">
                  <c:v>1857041680.6400003</c:v>
                </c:pt>
                <c:pt idx="253">
                  <c:v>1778470357.4299998</c:v>
                </c:pt>
                <c:pt idx="254">
                  <c:v>1737664869.3399987</c:v>
                </c:pt>
                <c:pt idx="255">
                  <c:v>1729176300.6000001</c:v>
                </c:pt>
                <c:pt idx="256">
                  <c:v>1716197964.6199999</c:v>
                </c:pt>
                <c:pt idx="257">
                  <c:v>1727982964.9199998</c:v>
                </c:pt>
                <c:pt idx="258">
                  <c:v>1752940919.5099993</c:v>
                </c:pt>
                <c:pt idx="259">
                  <c:v>1666252177.6400001</c:v>
                </c:pt>
                <c:pt idx="260">
                  <c:v>1660092662.2700012</c:v>
                </c:pt>
                <c:pt idx="261">
                  <c:v>1655878945.8600013</c:v>
                </c:pt>
                <c:pt idx="262">
                  <c:v>1642573977.6000001</c:v>
                </c:pt>
                <c:pt idx="263">
                  <c:v>1641285218.4199986</c:v>
                </c:pt>
                <c:pt idx="264">
                  <c:v>1631745581.7600007</c:v>
                </c:pt>
                <c:pt idx="265">
                  <c:v>2749944929.7599993</c:v>
                </c:pt>
                <c:pt idx="266">
                  <c:v>3182409404.4100032</c:v>
                </c:pt>
                <c:pt idx="267">
                  <c:v>3547441158.4399996</c:v>
                </c:pt>
                <c:pt idx="268">
                  <c:v>4121628646.0899992</c:v>
                </c:pt>
                <c:pt idx="269">
                  <c:v>4162304875.7900009</c:v>
                </c:pt>
                <c:pt idx="270">
                  <c:v>4040604100.8800001</c:v>
                </c:pt>
                <c:pt idx="271">
                  <c:v>2925294283.2100015</c:v>
                </c:pt>
                <c:pt idx="272">
                  <c:v>2901335019.9100008</c:v>
                </c:pt>
                <c:pt idx="273">
                  <c:v>2793996246.7599998</c:v>
                </c:pt>
                <c:pt idx="274">
                  <c:v>2572937872.5299993</c:v>
                </c:pt>
                <c:pt idx="275">
                  <c:v>2497436933.0100002</c:v>
                </c:pt>
                <c:pt idx="276">
                  <c:v>2330226758.0500011</c:v>
                </c:pt>
                <c:pt idx="277">
                  <c:v>2204985935.3700004</c:v>
                </c:pt>
                <c:pt idx="278">
                  <c:v>1982212262.2799995</c:v>
                </c:pt>
                <c:pt idx="279">
                  <c:v>1775382264.9499993</c:v>
                </c:pt>
                <c:pt idx="280">
                  <c:v>1893016273.3800004</c:v>
                </c:pt>
                <c:pt idx="281">
                  <c:v>1902425104.7000012</c:v>
                </c:pt>
                <c:pt idx="282">
                  <c:v>1883569935.4100006</c:v>
                </c:pt>
                <c:pt idx="283">
                  <c:v>1879516043.7100003</c:v>
                </c:pt>
                <c:pt idx="284">
                  <c:v>1869470642.9900007</c:v>
                </c:pt>
                <c:pt idx="285">
                  <c:v>1856878483.019999</c:v>
                </c:pt>
                <c:pt idx="286">
                  <c:v>1807742232.7899983</c:v>
                </c:pt>
                <c:pt idx="287">
                  <c:v>1806014113.97</c:v>
                </c:pt>
                <c:pt idx="288">
                  <c:v>1817130565.6699998</c:v>
                </c:pt>
                <c:pt idx="289">
                  <c:v>1864647077.01</c:v>
                </c:pt>
                <c:pt idx="290">
                  <c:v>1872476884.1300004</c:v>
                </c:pt>
                <c:pt idx="291">
                  <c:v>1859214692.519999</c:v>
                </c:pt>
                <c:pt idx="292">
                  <c:v>2025864213.5700006</c:v>
                </c:pt>
                <c:pt idx="293">
                  <c:v>1937620989.4799995</c:v>
                </c:pt>
                <c:pt idx="294">
                  <c:v>2028293858.0100005</c:v>
                </c:pt>
                <c:pt idx="295">
                  <c:v>2101430394.7099998</c:v>
                </c:pt>
                <c:pt idx="296">
                  <c:v>2191728280.7400002</c:v>
                </c:pt>
                <c:pt idx="297">
                  <c:v>2202783125.0899997</c:v>
                </c:pt>
                <c:pt idx="298">
                  <c:v>2197751677.7800012</c:v>
                </c:pt>
                <c:pt idx="299">
                  <c:v>2204883899.1900001</c:v>
                </c:pt>
                <c:pt idx="300">
                  <c:v>2151950532.5299997</c:v>
                </c:pt>
                <c:pt idx="301">
                  <c:v>2163819565.150001</c:v>
                </c:pt>
                <c:pt idx="302">
                  <c:v>2189716525.98</c:v>
                </c:pt>
                <c:pt idx="303">
                  <c:v>2197121751.0900006</c:v>
                </c:pt>
                <c:pt idx="304">
                  <c:v>2097146780.8800018</c:v>
                </c:pt>
                <c:pt idx="305">
                  <c:v>1739608732.9499991</c:v>
                </c:pt>
                <c:pt idx="306">
                  <c:v>1739802089.8000002</c:v>
                </c:pt>
                <c:pt idx="307">
                  <c:v>1724490575.6400013</c:v>
                </c:pt>
                <c:pt idx="308">
                  <c:v>1891773204.1499982</c:v>
                </c:pt>
                <c:pt idx="309">
                  <c:v>1903682102.8899989</c:v>
                </c:pt>
                <c:pt idx="310">
                  <c:v>1922808850.5299997</c:v>
                </c:pt>
                <c:pt idx="311">
                  <c:v>1892315137.6499994</c:v>
                </c:pt>
                <c:pt idx="312">
                  <c:v>1881003613.3099992</c:v>
                </c:pt>
                <c:pt idx="313">
                  <c:v>1881863541.1300008</c:v>
                </c:pt>
                <c:pt idx="314">
                  <c:v>1803406099.4500005</c:v>
                </c:pt>
                <c:pt idx="315">
                  <c:v>1817584530.8399994</c:v>
                </c:pt>
                <c:pt idx="316">
                  <c:v>1823706799.96</c:v>
                </c:pt>
                <c:pt idx="317">
                  <c:v>1856611738.9399991</c:v>
                </c:pt>
                <c:pt idx="318">
                  <c:v>1869919912.3400009</c:v>
                </c:pt>
                <c:pt idx="319">
                  <c:v>1859100762.6599996</c:v>
                </c:pt>
                <c:pt idx="320">
                  <c:v>1879202920.4400015</c:v>
                </c:pt>
                <c:pt idx="321">
                  <c:v>1869961847.2600007</c:v>
                </c:pt>
                <c:pt idx="322">
                  <c:v>1926744567.7299995</c:v>
                </c:pt>
                <c:pt idx="323">
                  <c:v>1923109027.0900006</c:v>
                </c:pt>
                <c:pt idx="324">
                  <c:v>1917993745.8000002</c:v>
                </c:pt>
                <c:pt idx="325">
                  <c:v>1917199095.7599995</c:v>
                </c:pt>
                <c:pt idx="326">
                  <c:v>1904341965.2799988</c:v>
                </c:pt>
                <c:pt idx="327">
                  <c:v>1894531661.7199988</c:v>
                </c:pt>
                <c:pt idx="328">
                  <c:v>1818606187.8199999</c:v>
                </c:pt>
                <c:pt idx="329">
                  <c:v>1827282354.6899998</c:v>
                </c:pt>
                <c:pt idx="330">
                  <c:v>1851855008.5999992</c:v>
                </c:pt>
                <c:pt idx="331">
                  <c:v>1824565287.6400003</c:v>
                </c:pt>
                <c:pt idx="332">
                  <c:v>1825607433.6300015</c:v>
                </c:pt>
                <c:pt idx="333">
                  <c:v>1825118992.2899992</c:v>
                </c:pt>
                <c:pt idx="334">
                  <c:v>1832298201.5100005</c:v>
                </c:pt>
                <c:pt idx="335">
                  <c:v>1736181447.9200006</c:v>
                </c:pt>
                <c:pt idx="336">
                  <c:v>1970036612.5499995</c:v>
                </c:pt>
                <c:pt idx="337">
                  <c:v>2003437888.8800025</c:v>
                </c:pt>
                <c:pt idx="338">
                  <c:v>2019087586.9399998</c:v>
                </c:pt>
                <c:pt idx="339">
                  <c:v>2015888165.9600012</c:v>
                </c:pt>
                <c:pt idx="340">
                  <c:v>1995460794.0900011</c:v>
                </c:pt>
                <c:pt idx="341">
                  <c:v>1953318415.7199998</c:v>
                </c:pt>
                <c:pt idx="342">
                  <c:v>1859446396.8800001</c:v>
                </c:pt>
                <c:pt idx="343">
                  <c:v>1871657098.8500006</c:v>
                </c:pt>
                <c:pt idx="344">
                  <c:v>1874600901.5000002</c:v>
                </c:pt>
                <c:pt idx="345">
                  <c:v>1887902969.0199988</c:v>
                </c:pt>
                <c:pt idx="346">
                  <c:v>1889606743.4499993</c:v>
                </c:pt>
                <c:pt idx="347">
                  <c:v>1892661907.0299983</c:v>
                </c:pt>
                <c:pt idx="348">
                  <c:v>1928276810.0700021</c:v>
                </c:pt>
                <c:pt idx="349">
                  <c:v>1945028358.7300003</c:v>
                </c:pt>
                <c:pt idx="350">
                  <c:v>2021268382.8400013</c:v>
                </c:pt>
                <c:pt idx="351">
                  <c:v>2022122949.2100008</c:v>
                </c:pt>
                <c:pt idx="352">
                  <c:v>2021258451.2500017</c:v>
                </c:pt>
                <c:pt idx="353">
                  <c:v>2013857839.2199986</c:v>
                </c:pt>
                <c:pt idx="354">
                  <c:v>2013031785.1399996</c:v>
                </c:pt>
                <c:pt idx="355">
                  <c:v>2070620001.0899994</c:v>
                </c:pt>
                <c:pt idx="356">
                  <c:v>2066671975.7100005</c:v>
                </c:pt>
                <c:pt idx="357">
                  <c:v>2105297954.2200015</c:v>
                </c:pt>
                <c:pt idx="358">
                  <c:v>2086890437.1000021</c:v>
                </c:pt>
                <c:pt idx="359">
                  <c:v>2086678543.6600013</c:v>
                </c:pt>
                <c:pt idx="360">
                  <c:v>2089473846.9500005</c:v>
                </c:pt>
                <c:pt idx="361">
                  <c:v>2096042364.3800006</c:v>
                </c:pt>
                <c:pt idx="362">
                  <c:v>2160582291.1900005</c:v>
                </c:pt>
                <c:pt idx="363">
                  <c:v>2145007505.9299996</c:v>
                </c:pt>
                <c:pt idx="364">
                  <c:v>2352522994.2900019</c:v>
                </c:pt>
                <c:pt idx="365">
                  <c:v>2250994529.4300003</c:v>
                </c:pt>
                <c:pt idx="366">
                  <c:v>2218643827.0999999</c:v>
                </c:pt>
                <c:pt idx="367">
                  <c:v>2191394905.8999991</c:v>
                </c:pt>
                <c:pt idx="368">
                  <c:v>2186639260.3199992</c:v>
                </c:pt>
                <c:pt idx="369">
                  <c:v>2146709909.7599995</c:v>
                </c:pt>
                <c:pt idx="370">
                  <c:v>2027409865.3399994</c:v>
                </c:pt>
                <c:pt idx="371">
                  <c:v>2033671614.6799994</c:v>
                </c:pt>
                <c:pt idx="372">
                  <c:v>2044928527.2699993</c:v>
                </c:pt>
                <c:pt idx="373">
                  <c:v>2047791857.6100006</c:v>
                </c:pt>
                <c:pt idx="374">
                  <c:v>2046192568.8500004</c:v>
                </c:pt>
                <c:pt idx="375">
                  <c:v>2044317328.9099982</c:v>
                </c:pt>
                <c:pt idx="376">
                  <c:v>2033752462.1000001</c:v>
                </c:pt>
                <c:pt idx="377">
                  <c:v>2007501052.5699995</c:v>
                </c:pt>
                <c:pt idx="378">
                  <c:v>2009270803.8099999</c:v>
                </c:pt>
                <c:pt idx="379">
                  <c:v>2009613182.2899995</c:v>
                </c:pt>
                <c:pt idx="380">
                  <c:v>2017190165.8899994</c:v>
                </c:pt>
                <c:pt idx="381">
                  <c:v>2020563871.0199997</c:v>
                </c:pt>
                <c:pt idx="382">
                  <c:v>2019667324.0600021</c:v>
                </c:pt>
                <c:pt idx="383">
                  <c:v>2065724177.2199986</c:v>
                </c:pt>
                <c:pt idx="384">
                  <c:v>2085248212.4600015</c:v>
                </c:pt>
                <c:pt idx="385">
                  <c:v>2172938748.4800019</c:v>
                </c:pt>
                <c:pt idx="386">
                  <c:v>2188688923.0299997</c:v>
                </c:pt>
                <c:pt idx="387">
                  <c:v>2176880629.1300011</c:v>
                </c:pt>
                <c:pt idx="388">
                  <c:v>2177376041.1299992</c:v>
                </c:pt>
                <c:pt idx="389">
                  <c:v>2172998550.8799992</c:v>
                </c:pt>
                <c:pt idx="390">
                  <c:v>2175360459.1700001</c:v>
                </c:pt>
                <c:pt idx="391">
                  <c:v>2175444984.8800001</c:v>
                </c:pt>
                <c:pt idx="392">
                  <c:v>2123383061.5799992</c:v>
                </c:pt>
                <c:pt idx="393">
                  <c:v>2114307006.8899996</c:v>
                </c:pt>
                <c:pt idx="394">
                  <c:v>2111042447.7600009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1B-47F6-8351-7102B29E15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8056079"/>
        <c:axId val="888066063"/>
      </c:lineChart>
      <c:lineChart>
        <c:grouping val="standard"/>
        <c:varyColors val="0"/>
        <c:ser>
          <c:idx val="1"/>
          <c:order val="1"/>
          <c:tx>
            <c:strRef>
              <c:f>TPEvsFAF!$C$50</c:f>
              <c:strCache>
                <c:ptCount val="1"/>
                <c:pt idx="0">
                  <c:v>RFAF</c:v>
                </c:pt>
              </c:strCache>
            </c:strRef>
          </c:tx>
          <c:spPr>
            <a:ln w="28575" cap="rnd">
              <a:solidFill>
                <a:srgbClr val="857DD1"/>
              </a:solidFill>
              <a:round/>
            </a:ln>
            <a:effectLst/>
          </c:spPr>
          <c:marker>
            <c:symbol val="none"/>
          </c:marker>
          <c:cat>
            <c:numRef>
              <c:f>TPEvsFAF!$A$51:$A$476</c:f>
              <c:numCache>
                <c:formatCode>m/d/yyyy</c:formatCode>
                <c:ptCount val="426"/>
                <c:pt idx="0">
                  <c:v>45778</c:v>
                </c:pt>
                <c:pt idx="1">
                  <c:v>45779</c:v>
                </c:pt>
                <c:pt idx="2">
                  <c:v>45780</c:v>
                </c:pt>
                <c:pt idx="3">
                  <c:v>45781</c:v>
                </c:pt>
                <c:pt idx="4">
                  <c:v>45782</c:v>
                </c:pt>
                <c:pt idx="5">
                  <c:v>45783</c:v>
                </c:pt>
                <c:pt idx="6">
                  <c:v>45784</c:v>
                </c:pt>
                <c:pt idx="7">
                  <c:v>45785</c:v>
                </c:pt>
                <c:pt idx="8">
                  <c:v>45786</c:v>
                </c:pt>
                <c:pt idx="9">
                  <c:v>45787</c:v>
                </c:pt>
                <c:pt idx="10">
                  <c:v>45788</c:v>
                </c:pt>
                <c:pt idx="11">
                  <c:v>45789</c:v>
                </c:pt>
                <c:pt idx="12">
                  <c:v>45790</c:v>
                </c:pt>
                <c:pt idx="13">
                  <c:v>45791</c:v>
                </c:pt>
                <c:pt idx="14">
                  <c:v>45792</c:v>
                </c:pt>
                <c:pt idx="15">
                  <c:v>45793</c:v>
                </c:pt>
                <c:pt idx="16">
                  <c:v>45794</c:v>
                </c:pt>
                <c:pt idx="17">
                  <c:v>45795</c:v>
                </c:pt>
                <c:pt idx="18">
                  <c:v>45796</c:v>
                </c:pt>
                <c:pt idx="19">
                  <c:v>45797</c:v>
                </c:pt>
                <c:pt idx="20">
                  <c:v>45798</c:v>
                </c:pt>
                <c:pt idx="21">
                  <c:v>45799</c:v>
                </c:pt>
                <c:pt idx="22">
                  <c:v>45800</c:v>
                </c:pt>
                <c:pt idx="23">
                  <c:v>45801</c:v>
                </c:pt>
                <c:pt idx="24">
                  <c:v>45802</c:v>
                </c:pt>
                <c:pt idx="25">
                  <c:v>45803</c:v>
                </c:pt>
                <c:pt idx="26">
                  <c:v>45804</c:v>
                </c:pt>
                <c:pt idx="27">
                  <c:v>45805</c:v>
                </c:pt>
                <c:pt idx="28">
                  <c:v>45806</c:v>
                </c:pt>
                <c:pt idx="29">
                  <c:v>45807</c:v>
                </c:pt>
                <c:pt idx="30">
                  <c:v>45808</c:v>
                </c:pt>
                <c:pt idx="31">
                  <c:v>45809</c:v>
                </c:pt>
                <c:pt idx="32">
                  <c:v>45810</c:v>
                </c:pt>
                <c:pt idx="33">
                  <c:v>45811</c:v>
                </c:pt>
                <c:pt idx="34">
                  <c:v>45812</c:v>
                </c:pt>
                <c:pt idx="35">
                  <c:v>45813</c:v>
                </c:pt>
                <c:pt idx="36">
                  <c:v>45814</c:v>
                </c:pt>
                <c:pt idx="37">
                  <c:v>45815</c:v>
                </c:pt>
                <c:pt idx="38">
                  <c:v>45816</c:v>
                </c:pt>
                <c:pt idx="39">
                  <c:v>45817</c:v>
                </c:pt>
                <c:pt idx="40">
                  <c:v>45818</c:v>
                </c:pt>
                <c:pt idx="41">
                  <c:v>45819</c:v>
                </c:pt>
                <c:pt idx="42">
                  <c:v>45820</c:v>
                </c:pt>
                <c:pt idx="43">
                  <c:v>45821</c:v>
                </c:pt>
                <c:pt idx="44">
                  <c:v>45822</c:v>
                </c:pt>
                <c:pt idx="45">
                  <c:v>45823</c:v>
                </c:pt>
                <c:pt idx="46">
                  <c:v>45824</c:v>
                </c:pt>
                <c:pt idx="47">
                  <c:v>45825</c:v>
                </c:pt>
                <c:pt idx="48">
                  <c:v>45826</c:v>
                </c:pt>
                <c:pt idx="49">
                  <c:v>45827</c:v>
                </c:pt>
                <c:pt idx="50">
                  <c:v>45828</c:v>
                </c:pt>
                <c:pt idx="51">
                  <c:v>45829</c:v>
                </c:pt>
                <c:pt idx="52">
                  <c:v>45830</c:v>
                </c:pt>
                <c:pt idx="53">
                  <c:v>45831</c:v>
                </c:pt>
                <c:pt idx="54">
                  <c:v>45832</c:v>
                </c:pt>
                <c:pt idx="55">
                  <c:v>45833</c:v>
                </c:pt>
                <c:pt idx="56">
                  <c:v>45834</c:v>
                </c:pt>
                <c:pt idx="57">
                  <c:v>45835</c:v>
                </c:pt>
                <c:pt idx="58">
                  <c:v>45836</c:v>
                </c:pt>
                <c:pt idx="59">
                  <c:v>45837</c:v>
                </c:pt>
                <c:pt idx="60">
                  <c:v>45838</c:v>
                </c:pt>
                <c:pt idx="61">
                  <c:v>45839</c:v>
                </c:pt>
                <c:pt idx="62">
                  <c:v>45840</c:v>
                </c:pt>
                <c:pt idx="63">
                  <c:v>45841</c:v>
                </c:pt>
                <c:pt idx="64">
                  <c:v>45842</c:v>
                </c:pt>
                <c:pt idx="65">
                  <c:v>45843</c:v>
                </c:pt>
                <c:pt idx="66">
                  <c:v>45844</c:v>
                </c:pt>
                <c:pt idx="67">
                  <c:v>45845</c:v>
                </c:pt>
                <c:pt idx="68">
                  <c:v>45846</c:v>
                </c:pt>
                <c:pt idx="69">
                  <c:v>45847</c:v>
                </c:pt>
                <c:pt idx="70">
                  <c:v>45848</c:v>
                </c:pt>
                <c:pt idx="71">
                  <c:v>45849</c:v>
                </c:pt>
                <c:pt idx="72">
                  <c:v>45850</c:v>
                </c:pt>
                <c:pt idx="73">
                  <c:v>45851</c:v>
                </c:pt>
                <c:pt idx="74">
                  <c:v>45852</c:v>
                </c:pt>
                <c:pt idx="75">
                  <c:v>45853</c:v>
                </c:pt>
                <c:pt idx="76">
                  <c:v>45854</c:v>
                </c:pt>
                <c:pt idx="77">
                  <c:v>45855</c:v>
                </c:pt>
                <c:pt idx="78">
                  <c:v>45856</c:v>
                </c:pt>
                <c:pt idx="79">
                  <c:v>45857</c:v>
                </c:pt>
                <c:pt idx="80">
                  <c:v>45858</c:v>
                </c:pt>
                <c:pt idx="81">
                  <c:v>45859</c:v>
                </c:pt>
                <c:pt idx="82">
                  <c:v>45860</c:v>
                </c:pt>
                <c:pt idx="83">
                  <c:v>45861</c:v>
                </c:pt>
                <c:pt idx="84">
                  <c:v>45862</c:v>
                </c:pt>
                <c:pt idx="85">
                  <c:v>45863</c:v>
                </c:pt>
                <c:pt idx="86">
                  <c:v>45864</c:v>
                </c:pt>
                <c:pt idx="87">
                  <c:v>45865</c:v>
                </c:pt>
                <c:pt idx="88">
                  <c:v>45866</c:v>
                </c:pt>
                <c:pt idx="89">
                  <c:v>45867</c:v>
                </c:pt>
                <c:pt idx="90">
                  <c:v>45868</c:v>
                </c:pt>
                <c:pt idx="91">
                  <c:v>45869</c:v>
                </c:pt>
                <c:pt idx="92">
                  <c:v>45870</c:v>
                </c:pt>
                <c:pt idx="93">
                  <c:v>45871</c:v>
                </c:pt>
                <c:pt idx="94">
                  <c:v>45872</c:v>
                </c:pt>
                <c:pt idx="95">
                  <c:v>45873</c:v>
                </c:pt>
                <c:pt idx="96">
                  <c:v>45874</c:v>
                </c:pt>
                <c:pt idx="97">
                  <c:v>45875</c:v>
                </c:pt>
                <c:pt idx="98">
                  <c:v>45876</c:v>
                </c:pt>
                <c:pt idx="99">
                  <c:v>45877</c:v>
                </c:pt>
                <c:pt idx="100">
                  <c:v>45878</c:v>
                </c:pt>
                <c:pt idx="101">
                  <c:v>45879</c:v>
                </c:pt>
                <c:pt idx="102">
                  <c:v>45880</c:v>
                </c:pt>
                <c:pt idx="103">
                  <c:v>45881</c:v>
                </c:pt>
                <c:pt idx="104">
                  <c:v>45882</c:v>
                </c:pt>
                <c:pt idx="105">
                  <c:v>45883</c:v>
                </c:pt>
                <c:pt idx="106">
                  <c:v>45884</c:v>
                </c:pt>
                <c:pt idx="107">
                  <c:v>45885</c:v>
                </c:pt>
                <c:pt idx="108">
                  <c:v>45886</c:v>
                </c:pt>
                <c:pt idx="109">
                  <c:v>45887</c:v>
                </c:pt>
                <c:pt idx="110">
                  <c:v>45888</c:v>
                </c:pt>
                <c:pt idx="111">
                  <c:v>45889</c:v>
                </c:pt>
                <c:pt idx="112">
                  <c:v>45890</c:v>
                </c:pt>
                <c:pt idx="113">
                  <c:v>45891</c:v>
                </c:pt>
                <c:pt idx="114">
                  <c:v>45892</c:v>
                </c:pt>
                <c:pt idx="115">
                  <c:v>45893</c:v>
                </c:pt>
                <c:pt idx="116">
                  <c:v>45894</c:v>
                </c:pt>
                <c:pt idx="117">
                  <c:v>45895</c:v>
                </c:pt>
                <c:pt idx="118">
                  <c:v>45896</c:v>
                </c:pt>
                <c:pt idx="119">
                  <c:v>45897</c:v>
                </c:pt>
                <c:pt idx="120">
                  <c:v>45898</c:v>
                </c:pt>
                <c:pt idx="121">
                  <c:v>45899</c:v>
                </c:pt>
                <c:pt idx="122">
                  <c:v>45900</c:v>
                </c:pt>
                <c:pt idx="123">
                  <c:v>45901</c:v>
                </c:pt>
                <c:pt idx="124">
                  <c:v>45902</c:v>
                </c:pt>
                <c:pt idx="125">
                  <c:v>45903</c:v>
                </c:pt>
                <c:pt idx="126">
                  <c:v>45904</c:v>
                </c:pt>
                <c:pt idx="127">
                  <c:v>45905</c:v>
                </c:pt>
                <c:pt idx="128">
                  <c:v>45906</c:v>
                </c:pt>
                <c:pt idx="129">
                  <c:v>45907</c:v>
                </c:pt>
                <c:pt idx="130">
                  <c:v>45908</c:v>
                </c:pt>
                <c:pt idx="131">
                  <c:v>45909</c:v>
                </c:pt>
                <c:pt idx="132">
                  <c:v>45910</c:v>
                </c:pt>
                <c:pt idx="133">
                  <c:v>45911</c:v>
                </c:pt>
                <c:pt idx="134">
                  <c:v>45912</c:v>
                </c:pt>
                <c:pt idx="135">
                  <c:v>45913</c:v>
                </c:pt>
                <c:pt idx="136">
                  <c:v>45914</c:v>
                </c:pt>
                <c:pt idx="137">
                  <c:v>45915</c:v>
                </c:pt>
                <c:pt idx="138">
                  <c:v>45916</c:v>
                </c:pt>
                <c:pt idx="139">
                  <c:v>45917</c:v>
                </c:pt>
                <c:pt idx="140">
                  <c:v>45918</c:v>
                </c:pt>
                <c:pt idx="141">
                  <c:v>45919</c:v>
                </c:pt>
                <c:pt idx="142">
                  <c:v>45920</c:v>
                </c:pt>
                <c:pt idx="143">
                  <c:v>45921</c:v>
                </c:pt>
                <c:pt idx="144">
                  <c:v>45922</c:v>
                </c:pt>
                <c:pt idx="145">
                  <c:v>45923</c:v>
                </c:pt>
                <c:pt idx="146">
                  <c:v>45924</c:v>
                </c:pt>
                <c:pt idx="147">
                  <c:v>45925</c:v>
                </c:pt>
                <c:pt idx="148">
                  <c:v>45926</c:v>
                </c:pt>
                <c:pt idx="149">
                  <c:v>45927</c:v>
                </c:pt>
                <c:pt idx="150">
                  <c:v>45928</c:v>
                </c:pt>
                <c:pt idx="151">
                  <c:v>45929</c:v>
                </c:pt>
                <c:pt idx="152">
                  <c:v>45930</c:v>
                </c:pt>
                <c:pt idx="153">
                  <c:v>45931</c:v>
                </c:pt>
                <c:pt idx="154">
                  <c:v>45932</c:v>
                </c:pt>
                <c:pt idx="155">
                  <c:v>45933</c:v>
                </c:pt>
                <c:pt idx="156">
                  <c:v>45934</c:v>
                </c:pt>
                <c:pt idx="157">
                  <c:v>45935</c:v>
                </c:pt>
                <c:pt idx="158">
                  <c:v>45936</c:v>
                </c:pt>
                <c:pt idx="159">
                  <c:v>45937</c:v>
                </c:pt>
                <c:pt idx="160">
                  <c:v>45938</c:v>
                </c:pt>
                <c:pt idx="161">
                  <c:v>45939</c:v>
                </c:pt>
                <c:pt idx="162">
                  <c:v>45940</c:v>
                </c:pt>
                <c:pt idx="163">
                  <c:v>45941</c:v>
                </c:pt>
                <c:pt idx="164">
                  <c:v>45942</c:v>
                </c:pt>
                <c:pt idx="165">
                  <c:v>45943</c:v>
                </c:pt>
                <c:pt idx="166">
                  <c:v>45944</c:v>
                </c:pt>
                <c:pt idx="167">
                  <c:v>45945</c:v>
                </c:pt>
                <c:pt idx="168">
                  <c:v>45946</c:v>
                </c:pt>
                <c:pt idx="169">
                  <c:v>45947</c:v>
                </c:pt>
                <c:pt idx="170">
                  <c:v>45948</c:v>
                </c:pt>
                <c:pt idx="171">
                  <c:v>45949</c:v>
                </c:pt>
                <c:pt idx="172">
                  <c:v>45950</c:v>
                </c:pt>
                <c:pt idx="173">
                  <c:v>45951</c:v>
                </c:pt>
                <c:pt idx="174">
                  <c:v>45952</c:v>
                </c:pt>
                <c:pt idx="175">
                  <c:v>45953</c:v>
                </c:pt>
                <c:pt idx="176">
                  <c:v>45954</c:v>
                </c:pt>
                <c:pt idx="177">
                  <c:v>45955</c:v>
                </c:pt>
                <c:pt idx="178">
                  <c:v>45956</c:v>
                </c:pt>
                <c:pt idx="179">
                  <c:v>45957</c:v>
                </c:pt>
                <c:pt idx="180">
                  <c:v>45958</c:v>
                </c:pt>
                <c:pt idx="181">
                  <c:v>45959</c:v>
                </c:pt>
                <c:pt idx="182">
                  <c:v>45960</c:v>
                </c:pt>
                <c:pt idx="183">
                  <c:v>45961</c:v>
                </c:pt>
                <c:pt idx="184">
                  <c:v>45962</c:v>
                </c:pt>
                <c:pt idx="185">
                  <c:v>45963</c:v>
                </c:pt>
                <c:pt idx="186">
                  <c:v>45964</c:v>
                </c:pt>
                <c:pt idx="187">
                  <c:v>45965</c:v>
                </c:pt>
                <c:pt idx="188">
                  <c:v>45966</c:v>
                </c:pt>
                <c:pt idx="189">
                  <c:v>45967</c:v>
                </c:pt>
                <c:pt idx="190">
                  <c:v>45968</c:v>
                </c:pt>
                <c:pt idx="191">
                  <c:v>45969</c:v>
                </c:pt>
                <c:pt idx="192">
                  <c:v>45970</c:v>
                </c:pt>
                <c:pt idx="193">
                  <c:v>45971</c:v>
                </c:pt>
                <c:pt idx="194">
                  <c:v>45972</c:v>
                </c:pt>
                <c:pt idx="195">
                  <c:v>45973</c:v>
                </c:pt>
                <c:pt idx="196">
                  <c:v>45974</c:v>
                </c:pt>
                <c:pt idx="197">
                  <c:v>45975</c:v>
                </c:pt>
                <c:pt idx="198">
                  <c:v>45976</c:v>
                </c:pt>
                <c:pt idx="199">
                  <c:v>45977</c:v>
                </c:pt>
                <c:pt idx="200">
                  <c:v>45978</c:v>
                </c:pt>
                <c:pt idx="201">
                  <c:v>45979</c:v>
                </c:pt>
                <c:pt idx="202">
                  <c:v>45980</c:v>
                </c:pt>
                <c:pt idx="203">
                  <c:v>45981</c:v>
                </c:pt>
                <c:pt idx="204">
                  <c:v>45982</c:v>
                </c:pt>
                <c:pt idx="205">
                  <c:v>45983</c:v>
                </c:pt>
                <c:pt idx="206">
                  <c:v>45984</c:v>
                </c:pt>
                <c:pt idx="207">
                  <c:v>45985</c:v>
                </c:pt>
                <c:pt idx="208">
                  <c:v>45986</c:v>
                </c:pt>
                <c:pt idx="209">
                  <c:v>45987</c:v>
                </c:pt>
                <c:pt idx="210">
                  <c:v>45988</c:v>
                </c:pt>
                <c:pt idx="211">
                  <c:v>45989</c:v>
                </c:pt>
                <c:pt idx="212">
                  <c:v>45990</c:v>
                </c:pt>
                <c:pt idx="213">
                  <c:v>45991</c:v>
                </c:pt>
                <c:pt idx="214">
                  <c:v>45992</c:v>
                </c:pt>
                <c:pt idx="215">
                  <c:v>45993</c:v>
                </c:pt>
                <c:pt idx="216">
                  <c:v>45994</c:v>
                </c:pt>
                <c:pt idx="217">
                  <c:v>45995</c:v>
                </c:pt>
                <c:pt idx="218">
                  <c:v>45996</c:v>
                </c:pt>
                <c:pt idx="219">
                  <c:v>45997</c:v>
                </c:pt>
                <c:pt idx="220">
                  <c:v>45998</c:v>
                </c:pt>
                <c:pt idx="221">
                  <c:v>45999</c:v>
                </c:pt>
                <c:pt idx="222">
                  <c:v>46000</c:v>
                </c:pt>
                <c:pt idx="223">
                  <c:v>46001</c:v>
                </c:pt>
                <c:pt idx="224">
                  <c:v>46002</c:v>
                </c:pt>
                <c:pt idx="225">
                  <c:v>46003</c:v>
                </c:pt>
                <c:pt idx="226">
                  <c:v>46004</c:v>
                </c:pt>
                <c:pt idx="227">
                  <c:v>46005</c:v>
                </c:pt>
                <c:pt idx="228">
                  <c:v>46006</c:v>
                </c:pt>
                <c:pt idx="229">
                  <c:v>46007</c:v>
                </c:pt>
                <c:pt idx="230">
                  <c:v>46008</c:v>
                </c:pt>
                <c:pt idx="231">
                  <c:v>46009</c:v>
                </c:pt>
                <c:pt idx="232">
                  <c:v>46010</c:v>
                </c:pt>
                <c:pt idx="233">
                  <c:v>46011</c:v>
                </c:pt>
                <c:pt idx="234">
                  <c:v>46012</c:v>
                </c:pt>
                <c:pt idx="235">
                  <c:v>46013</c:v>
                </c:pt>
                <c:pt idx="236">
                  <c:v>46014</c:v>
                </c:pt>
                <c:pt idx="237">
                  <c:v>46015</c:v>
                </c:pt>
                <c:pt idx="238">
                  <c:v>46016</c:v>
                </c:pt>
                <c:pt idx="239">
                  <c:v>46017</c:v>
                </c:pt>
                <c:pt idx="240">
                  <c:v>46018</c:v>
                </c:pt>
                <c:pt idx="241">
                  <c:v>46019</c:v>
                </c:pt>
                <c:pt idx="242">
                  <c:v>46020</c:v>
                </c:pt>
                <c:pt idx="243">
                  <c:v>46021</c:v>
                </c:pt>
                <c:pt idx="244">
                  <c:v>46022</c:v>
                </c:pt>
                <c:pt idx="245">
                  <c:v>46023</c:v>
                </c:pt>
                <c:pt idx="246">
                  <c:v>46024</c:v>
                </c:pt>
                <c:pt idx="247">
                  <c:v>46025</c:v>
                </c:pt>
                <c:pt idx="248">
                  <c:v>46026</c:v>
                </c:pt>
                <c:pt idx="249">
                  <c:v>46027</c:v>
                </c:pt>
                <c:pt idx="250">
                  <c:v>46028</c:v>
                </c:pt>
                <c:pt idx="251">
                  <c:v>46029</c:v>
                </c:pt>
                <c:pt idx="252">
                  <c:v>46030</c:v>
                </c:pt>
                <c:pt idx="253">
                  <c:v>46031</c:v>
                </c:pt>
                <c:pt idx="254">
                  <c:v>46032</c:v>
                </c:pt>
                <c:pt idx="255">
                  <c:v>46033</c:v>
                </c:pt>
                <c:pt idx="256">
                  <c:v>46034</c:v>
                </c:pt>
                <c:pt idx="257">
                  <c:v>46035</c:v>
                </c:pt>
                <c:pt idx="258">
                  <c:v>46036</c:v>
                </c:pt>
                <c:pt idx="259">
                  <c:v>46037</c:v>
                </c:pt>
                <c:pt idx="260">
                  <c:v>46038</c:v>
                </c:pt>
                <c:pt idx="261">
                  <c:v>46039</c:v>
                </c:pt>
                <c:pt idx="262">
                  <c:v>46040</c:v>
                </c:pt>
                <c:pt idx="263">
                  <c:v>46041</c:v>
                </c:pt>
                <c:pt idx="264">
                  <c:v>46042</c:v>
                </c:pt>
                <c:pt idx="265">
                  <c:v>46043</c:v>
                </c:pt>
                <c:pt idx="266">
                  <c:v>46044</c:v>
                </c:pt>
                <c:pt idx="267">
                  <c:v>46045</c:v>
                </c:pt>
                <c:pt idx="268">
                  <c:v>46046</c:v>
                </c:pt>
                <c:pt idx="269">
                  <c:v>46047</c:v>
                </c:pt>
                <c:pt idx="270">
                  <c:v>46048</c:v>
                </c:pt>
                <c:pt idx="271">
                  <c:v>46049</c:v>
                </c:pt>
                <c:pt idx="272">
                  <c:v>46050</c:v>
                </c:pt>
                <c:pt idx="273">
                  <c:v>46051</c:v>
                </c:pt>
                <c:pt idx="274">
                  <c:v>46052</c:v>
                </c:pt>
                <c:pt idx="275">
                  <c:v>46053</c:v>
                </c:pt>
                <c:pt idx="276">
                  <c:v>46054</c:v>
                </c:pt>
                <c:pt idx="277">
                  <c:v>46055</c:v>
                </c:pt>
                <c:pt idx="278">
                  <c:v>46056</c:v>
                </c:pt>
                <c:pt idx="279">
                  <c:v>46057</c:v>
                </c:pt>
                <c:pt idx="280">
                  <c:v>46058</c:v>
                </c:pt>
                <c:pt idx="281">
                  <c:v>46059</c:v>
                </c:pt>
                <c:pt idx="282">
                  <c:v>46060</c:v>
                </c:pt>
                <c:pt idx="283">
                  <c:v>46061</c:v>
                </c:pt>
                <c:pt idx="284">
                  <c:v>46062</c:v>
                </c:pt>
                <c:pt idx="285">
                  <c:v>46063</c:v>
                </c:pt>
                <c:pt idx="286">
                  <c:v>46064</c:v>
                </c:pt>
                <c:pt idx="287">
                  <c:v>46065</c:v>
                </c:pt>
                <c:pt idx="288">
                  <c:v>46066</c:v>
                </c:pt>
                <c:pt idx="289">
                  <c:v>46067</c:v>
                </c:pt>
                <c:pt idx="290">
                  <c:v>46068</c:v>
                </c:pt>
                <c:pt idx="291">
                  <c:v>46069</c:v>
                </c:pt>
                <c:pt idx="292">
                  <c:v>46070</c:v>
                </c:pt>
                <c:pt idx="293">
                  <c:v>46071</c:v>
                </c:pt>
                <c:pt idx="294">
                  <c:v>46072</c:v>
                </c:pt>
                <c:pt idx="295">
                  <c:v>46073</c:v>
                </c:pt>
                <c:pt idx="296">
                  <c:v>46074</c:v>
                </c:pt>
                <c:pt idx="297">
                  <c:v>46075</c:v>
                </c:pt>
                <c:pt idx="298">
                  <c:v>46076</c:v>
                </c:pt>
                <c:pt idx="299">
                  <c:v>46077</c:v>
                </c:pt>
                <c:pt idx="300">
                  <c:v>46078</c:v>
                </c:pt>
                <c:pt idx="301">
                  <c:v>46079</c:v>
                </c:pt>
                <c:pt idx="302">
                  <c:v>46080</c:v>
                </c:pt>
                <c:pt idx="303">
                  <c:v>46081</c:v>
                </c:pt>
                <c:pt idx="304">
                  <c:v>46082</c:v>
                </c:pt>
                <c:pt idx="305">
                  <c:v>46083</c:v>
                </c:pt>
                <c:pt idx="306">
                  <c:v>46084</c:v>
                </c:pt>
                <c:pt idx="307">
                  <c:v>46085</c:v>
                </c:pt>
                <c:pt idx="308">
                  <c:v>46086</c:v>
                </c:pt>
                <c:pt idx="309">
                  <c:v>46087</c:v>
                </c:pt>
                <c:pt idx="310">
                  <c:v>46088</c:v>
                </c:pt>
                <c:pt idx="311">
                  <c:v>46089</c:v>
                </c:pt>
                <c:pt idx="312">
                  <c:v>46090</c:v>
                </c:pt>
                <c:pt idx="313">
                  <c:v>46091</c:v>
                </c:pt>
                <c:pt idx="314">
                  <c:v>46092</c:v>
                </c:pt>
                <c:pt idx="315">
                  <c:v>46093</c:v>
                </c:pt>
                <c:pt idx="316">
                  <c:v>46094</c:v>
                </c:pt>
                <c:pt idx="317">
                  <c:v>46095</c:v>
                </c:pt>
                <c:pt idx="318">
                  <c:v>46096</c:v>
                </c:pt>
                <c:pt idx="319">
                  <c:v>46097</c:v>
                </c:pt>
                <c:pt idx="320">
                  <c:v>46098</c:v>
                </c:pt>
                <c:pt idx="321">
                  <c:v>46099</c:v>
                </c:pt>
                <c:pt idx="322">
                  <c:v>46100</c:v>
                </c:pt>
                <c:pt idx="323">
                  <c:v>46101</c:v>
                </c:pt>
                <c:pt idx="324">
                  <c:v>46102</c:v>
                </c:pt>
                <c:pt idx="325">
                  <c:v>46103</c:v>
                </c:pt>
                <c:pt idx="326">
                  <c:v>46104</c:v>
                </c:pt>
                <c:pt idx="327">
                  <c:v>46105</c:v>
                </c:pt>
                <c:pt idx="328">
                  <c:v>46106</c:v>
                </c:pt>
                <c:pt idx="329">
                  <c:v>46107</c:v>
                </c:pt>
                <c:pt idx="330">
                  <c:v>46108</c:v>
                </c:pt>
                <c:pt idx="331">
                  <c:v>46109</c:v>
                </c:pt>
                <c:pt idx="332">
                  <c:v>46110</c:v>
                </c:pt>
                <c:pt idx="333">
                  <c:v>46111</c:v>
                </c:pt>
                <c:pt idx="334">
                  <c:v>46112</c:v>
                </c:pt>
                <c:pt idx="335">
                  <c:v>46113</c:v>
                </c:pt>
                <c:pt idx="336">
                  <c:v>46114</c:v>
                </c:pt>
                <c:pt idx="337">
                  <c:v>46115</c:v>
                </c:pt>
                <c:pt idx="338">
                  <c:v>46116</c:v>
                </c:pt>
                <c:pt idx="339">
                  <c:v>46117</c:v>
                </c:pt>
                <c:pt idx="340">
                  <c:v>46118</c:v>
                </c:pt>
                <c:pt idx="341">
                  <c:v>46119</c:v>
                </c:pt>
                <c:pt idx="342">
                  <c:v>46120</c:v>
                </c:pt>
                <c:pt idx="343">
                  <c:v>46121</c:v>
                </c:pt>
                <c:pt idx="344">
                  <c:v>46122</c:v>
                </c:pt>
                <c:pt idx="345">
                  <c:v>46123</c:v>
                </c:pt>
                <c:pt idx="346">
                  <c:v>46124</c:v>
                </c:pt>
                <c:pt idx="347">
                  <c:v>46125</c:v>
                </c:pt>
                <c:pt idx="348">
                  <c:v>46126</c:v>
                </c:pt>
                <c:pt idx="349">
                  <c:v>46127</c:v>
                </c:pt>
                <c:pt idx="350">
                  <c:v>46128</c:v>
                </c:pt>
                <c:pt idx="351">
                  <c:v>46129</c:v>
                </c:pt>
                <c:pt idx="352">
                  <c:v>46130</c:v>
                </c:pt>
                <c:pt idx="353">
                  <c:v>46131</c:v>
                </c:pt>
                <c:pt idx="354">
                  <c:v>46132</c:v>
                </c:pt>
                <c:pt idx="355">
                  <c:v>46133</c:v>
                </c:pt>
                <c:pt idx="356">
                  <c:v>46134</c:v>
                </c:pt>
                <c:pt idx="357">
                  <c:v>46135</c:v>
                </c:pt>
                <c:pt idx="358">
                  <c:v>46136</c:v>
                </c:pt>
                <c:pt idx="359">
                  <c:v>46137</c:v>
                </c:pt>
                <c:pt idx="360">
                  <c:v>46138</c:v>
                </c:pt>
                <c:pt idx="361">
                  <c:v>46139</c:v>
                </c:pt>
                <c:pt idx="362">
                  <c:v>46140</c:v>
                </c:pt>
                <c:pt idx="363">
                  <c:v>46141</c:v>
                </c:pt>
                <c:pt idx="364">
                  <c:v>46142</c:v>
                </c:pt>
                <c:pt idx="365">
                  <c:v>46143</c:v>
                </c:pt>
                <c:pt idx="366">
                  <c:v>46144</c:v>
                </c:pt>
                <c:pt idx="367">
                  <c:v>46145</c:v>
                </c:pt>
                <c:pt idx="368">
                  <c:v>46146</c:v>
                </c:pt>
                <c:pt idx="369">
                  <c:v>46147</c:v>
                </c:pt>
                <c:pt idx="370">
                  <c:v>46148</c:v>
                </c:pt>
                <c:pt idx="371">
                  <c:v>46149</c:v>
                </c:pt>
                <c:pt idx="372">
                  <c:v>46150</c:v>
                </c:pt>
                <c:pt idx="373">
                  <c:v>46151</c:v>
                </c:pt>
                <c:pt idx="374">
                  <c:v>46152</c:v>
                </c:pt>
                <c:pt idx="375">
                  <c:v>46153</c:v>
                </c:pt>
                <c:pt idx="376">
                  <c:v>46154</c:v>
                </c:pt>
                <c:pt idx="377">
                  <c:v>46155</c:v>
                </c:pt>
                <c:pt idx="378">
                  <c:v>46156</c:v>
                </c:pt>
                <c:pt idx="379">
                  <c:v>46157</c:v>
                </c:pt>
                <c:pt idx="380">
                  <c:v>46158</c:v>
                </c:pt>
                <c:pt idx="381">
                  <c:v>46159</c:v>
                </c:pt>
                <c:pt idx="382">
                  <c:v>46160</c:v>
                </c:pt>
                <c:pt idx="383">
                  <c:v>46161</c:v>
                </c:pt>
                <c:pt idx="384">
                  <c:v>46162</c:v>
                </c:pt>
                <c:pt idx="385">
                  <c:v>46163</c:v>
                </c:pt>
                <c:pt idx="386">
                  <c:v>46164</c:v>
                </c:pt>
                <c:pt idx="387">
                  <c:v>46165</c:v>
                </c:pt>
                <c:pt idx="388">
                  <c:v>46166</c:v>
                </c:pt>
                <c:pt idx="389">
                  <c:v>46167</c:v>
                </c:pt>
                <c:pt idx="390">
                  <c:v>46168</c:v>
                </c:pt>
                <c:pt idx="391">
                  <c:v>46169</c:v>
                </c:pt>
                <c:pt idx="392">
                  <c:v>46170</c:v>
                </c:pt>
                <c:pt idx="393">
                  <c:v>46171</c:v>
                </c:pt>
                <c:pt idx="394">
                  <c:v>46172</c:v>
                </c:pt>
              </c:numCache>
            </c:numRef>
          </c:cat>
          <c:val>
            <c:numRef>
              <c:f>TPEvsFAF!$C$51:$C$476</c:f>
              <c:numCache>
                <c:formatCode>_(* #,##0.00_);_(* \(#,##0.00\);_(* "-"??_);_(@_)</c:formatCode>
                <c:ptCount val="426"/>
                <c:pt idx="0">
                  <c:v>1.41</c:v>
                </c:pt>
                <c:pt idx="1">
                  <c:v>1.35</c:v>
                </c:pt>
                <c:pt idx="2">
                  <c:v>1.32</c:v>
                </c:pt>
                <c:pt idx="3">
                  <c:v>1.33</c:v>
                </c:pt>
                <c:pt idx="4">
                  <c:v>1.34</c:v>
                </c:pt>
                <c:pt idx="5">
                  <c:v>1.26</c:v>
                </c:pt>
                <c:pt idx="6">
                  <c:v>1.23</c:v>
                </c:pt>
                <c:pt idx="7">
                  <c:v>1.25</c:v>
                </c:pt>
                <c:pt idx="8">
                  <c:v>1.3900000000000001</c:v>
                </c:pt>
                <c:pt idx="9">
                  <c:v>1.72</c:v>
                </c:pt>
                <c:pt idx="10">
                  <c:v>1.75</c:v>
                </c:pt>
                <c:pt idx="11">
                  <c:v>1.78</c:v>
                </c:pt>
                <c:pt idx="12">
                  <c:v>2.17</c:v>
                </c:pt>
                <c:pt idx="13">
                  <c:v>1.68</c:v>
                </c:pt>
                <c:pt idx="14">
                  <c:v>1.37</c:v>
                </c:pt>
                <c:pt idx="15">
                  <c:v>1.24</c:v>
                </c:pt>
                <c:pt idx="16">
                  <c:v>1.0900000000000001</c:v>
                </c:pt>
                <c:pt idx="17">
                  <c:v>1.1200000000000001</c:v>
                </c:pt>
                <c:pt idx="18">
                  <c:v>1.1400000000000001</c:v>
                </c:pt>
                <c:pt idx="19">
                  <c:v>1.33</c:v>
                </c:pt>
                <c:pt idx="20">
                  <c:v>1.27</c:v>
                </c:pt>
                <c:pt idx="21">
                  <c:v>0.96</c:v>
                </c:pt>
                <c:pt idx="22">
                  <c:v>0.96</c:v>
                </c:pt>
                <c:pt idx="23">
                  <c:v>0.98</c:v>
                </c:pt>
                <c:pt idx="24">
                  <c:v>1</c:v>
                </c:pt>
                <c:pt idx="25">
                  <c:v>1.01</c:v>
                </c:pt>
                <c:pt idx="26">
                  <c:v>1.03</c:v>
                </c:pt>
                <c:pt idx="27">
                  <c:v>1.03</c:v>
                </c:pt>
                <c:pt idx="28">
                  <c:v>1.07</c:v>
                </c:pt>
                <c:pt idx="29">
                  <c:v>1.1599999999999999</c:v>
                </c:pt>
                <c:pt idx="30">
                  <c:v>1.1100000000000001</c:v>
                </c:pt>
                <c:pt idx="31">
                  <c:v>1.1200000000000001</c:v>
                </c:pt>
                <c:pt idx="32">
                  <c:v>1.1300000000000001</c:v>
                </c:pt>
                <c:pt idx="33">
                  <c:v>1.08</c:v>
                </c:pt>
                <c:pt idx="34">
                  <c:v>1.1599999999999999</c:v>
                </c:pt>
                <c:pt idx="35">
                  <c:v>1.3</c:v>
                </c:pt>
                <c:pt idx="36">
                  <c:v>1.27</c:v>
                </c:pt>
                <c:pt idx="37">
                  <c:v>1.3900000000000001</c:v>
                </c:pt>
                <c:pt idx="38">
                  <c:v>1.36</c:v>
                </c:pt>
                <c:pt idx="39">
                  <c:v>1.33</c:v>
                </c:pt>
                <c:pt idx="40">
                  <c:v>1.19</c:v>
                </c:pt>
                <c:pt idx="41">
                  <c:v>1.1200000000000001</c:v>
                </c:pt>
                <c:pt idx="42">
                  <c:v>1.0900000000000001</c:v>
                </c:pt>
                <c:pt idx="43">
                  <c:v>1.1000000000000001</c:v>
                </c:pt>
                <c:pt idx="44">
                  <c:v>1.1200000000000001</c:v>
                </c:pt>
                <c:pt idx="45">
                  <c:v>1.1599999999999999</c:v>
                </c:pt>
                <c:pt idx="46">
                  <c:v>1.2</c:v>
                </c:pt>
                <c:pt idx="47">
                  <c:v>1.18</c:v>
                </c:pt>
                <c:pt idx="48">
                  <c:v>1.28</c:v>
                </c:pt>
                <c:pt idx="49">
                  <c:v>1.3800000000000001</c:v>
                </c:pt>
                <c:pt idx="50">
                  <c:v>1.46</c:v>
                </c:pt>
                <c:pt idx="51">
                  <c:v>1.5</c:v>
                </c:pt>
                <c:pt idx="52">
                  <c:v>1.55</c:v>
                </c:pt>
                <c:pt idx="53">
                  <c:v>1.61</c:v>
                </c:pt>
                <c:pt idx="54">
                  <c:v>2.1</c:v>
                </c:pt>
                <c:pt idx="55">
                  <c:v>2.19</c:v>
                </c:pt>
                <c:pt idx="56">
                  <c:v>2.31</c:v>
                </c:pt>
                <c:pt idx="57">
                  <c:v>2.34</c:v>
                </c:pt>
                <c:pt idx="58">
                  <c:v>2.5300000000000002</c:v>
                </c:pt>
                <c:pt idx="59">
                  <c:v>2.61</c:v>
                </c:pt>
                <c:pt idx="60">
                  <c:v>2.69</c:v>
                </c:pt>
                <c:pt idx="61">
                  <c:v>2.4300000000000002</c:v>
                </c:pt>
                <c:pt idx="62">
                  <c:v>2.14</c:v>
                </c:pt>
                <c:pt idx="63">
                  <c:v>2.14</c:v>
                </c:pt>
                <c:pt idx="64">
                  <c:v>2.08</c:v>
                </c:pt>
                <c:pt idx="65">
                  <c:v>2.15</c:v>
                </c:pt>
                <c:pt idx="66">
                  <c:v>2.19</c:v>
                </c:pt>
                <c:pt idx="67">
                  <c:v>2.23</c:v>
                </c:pt>
                <c:pt idx="68">
                  <c:v>1.41</c:v>
                </c:pt>
                <c:pt idx="69">
                  <c:v>1.3800000000000001</c:v>
                </c:pt>
                <c:pt idx="70">
                  <c:v>1.51</c:v>
                </c:pt>
                <c:pt idx="71">
                  <c:v>1.6500000000000001</c:v>
                </c:pt>
                <c:pt idx="72">
                  <c:v>1.68</c:v>
                </c:pt>
                <c:pt idx="73">
                  <c:v>1.77</c:v>
                </c:pt>
                <c:pt idx="74">
                  <c:v>1.86</c:v>
                </c:pt>
                <c:pt idx="75">
                  <c:v>1.6400000000000001</c:v>
                </c:pt>
                <c:pt idx="76">
                  <c:v>1.82</c:v>
                </c:pt>
                <c:pt idx="77">
                  <c:v>2.17</c:v>
                </c:pt>
                <c:pt idx="78">
                  <c:v>2.2200000000000002</c:v>
                </c:pt>
                <c:pt idx="79">
                  <c:v>2.41</c:v>
                </c:pt>
                <c:pt idx="80">
                  <c:v>2.5</c:v>
                </c:pt>
                <c:pt idx="81">
                  <c:v>2.59</c:v>
                </c:pt>
                <c:pt idx="82">
                  <c:v>2.42</c:v>
                </c:pt>
                <c:pt idx="83">
                  <c:v>2.42</c:v>
                </c:pt>
                <c:pt idx="84">
                  <c:v>2.09</c:v>
                </c:pt>
                <c:pt idx="85">
                  <c:v>2.04</c:v>
                </c:pt>
                <c:pt idx="86">
                  <c:v>1.84</c:v>
                </c:pt>
                <c:pt idx="87">
                  <c:v>1.9000000000000001</c:v>
                </c:pt>
                <c:pt idx="88">
                  <c:v>1.95</c:v>
                </c:pt>
                <c:pt idx="89">
                  <c:v>1.78</c:v>
                </c:pt>
                <c:pt idx="90">
                  <c:v>1.99</c:v>
                </c:pt>
                <c:pt idx="91">
                  <c:v>1.83</c:v>
                </c:pt>
                <c:pt idx="92">
                  <c:v>1.97</c:v>
                </c:pt>
                <c:pt idx="93">
                  <c:v>2.09</c:v>
                </c:pt>
                <c:pt idx="94">
                  <c:v>2.14</c:v>
                </c:pt>
                <c:pt idx="95">
                  <c:v>2.19</c:v>
                </c:pt>
                <c:pt idx="96">
                  <c:v>1.67</c:v>
                </c:pt>
                <c:pt idx="97">
                  <c:v>1.67</c:v>
                </c:pt>
                <c:pt idx="98">
                  <c:v>1.6500000000000001</c:v>
                </c:pt>
                <c:pt idx="99">
                  <c:v>1.6500000000000001</c:v>
                </c:pt>
                <c:pt idx="100">
                  <c:v>1.62</c:v>
                </c:pt>
                <c:pt idx="101">
                  <c:v>1.6600000000000001</c:v>
                </c:pt>
                <c:pt idx="102">
                  <c:v>1.71</c:v>
                </c:pt>
                <c:pt idx="103">
                  <c:v>1.71</c:v>
                </c:pt>
                <c:pt idx="104">
                  <c:v>1.43</c:v>
                </c:pt>
                <c:pt idx="105">
                  <c:v>1.45</c:v>
                </c:pt>
                <c:pt idx="106">
                  <c:v>1.5</c:v>
                </c:pt>
                <c:pt idx="107">
                  <c:v>1.56</c:v>
                </c:pt>
                <c:pt idx="108">
                  <c:v>1.56</c:v>
                </c:pt>
                <c:pt idx="109">
                  <c:v>1.57</c:v>
                </c:pt>
                <c:pt idx="110">
                  <c:v>1.33</c:v>
                </c:pt>
                <c:pt idx="111">
                  <c:v>1.21</c:v>
                </c:pt>
                <c:pt idx="112">
                  <c:v>1.18</c:v>
                </c:pt>
                <c:pt idx="113">
                  <c:v>1.19</c:v>
                </c:pt>
                <c:pt idx="114">
                  <c:v>1.1300000000000001</c:v>
                </c:pt>
                <c:pt idx="115">
                  <c:v>1.1300000000000001</c:v>
                </c:pt>
                <c:pt idx="116">
                  <c:v>1.1200000000000001</c:v>
                </c:pt>
                <c:pt idx="117">
                  <c:v>0.97</c:v>
                </c:pt>
                <c:pt idx="118">
                  <c:v>0.99</c:v>
                </c:pt>
                <c:pt idx="119">
                  <c:v>1</c:v>
                </c:pt>
                <c:pt idx="120">
                  <c:v>0.98</c:v>
                </c:pt>
                <c:pt idx="121">
                  <c:v>0.89</c:v>
                </c:pt>
                <c:pt idx="122">
                  <c:v>0.89</c:v>
                </c:pt>
                <c:pt idx="123">
                  <c:v>0.88</c:v>
                </c:pt>
                <c:pt idx="124">
                  <c:v>0.88</c:v>
                </c:pt>
                <c:pt idx="125">
                  <c:v>0.85</c:v>
                </c:pt>
                <c:pt idx="126">
                  <c:v>0.84</c:v>
                </c:pt>
                <c:pt idx="127">
                  <c:v>0.83000000000000007</c:v>
                </c:pt>
                <c:pt idx="128">
                  <c:v>0.84</c:v>
                </c:pt>
                <c:pt idx="129">
                  <c:v>0.84</c:v>
                </c:pt>
                <c:pt idx="130">
                  <c:v>0.84</c:v>
                </c:pt>
                <c:pt idx="131">
                  <c:v>0.89</c:v>
                </c:pt>
                <c:pt idx="132">
                  <c:v>0.95000000000000007</c:v>
                </c:pt>
                <c:pt idx="133">
                  <c:v>0.96</c:v>
                </c:pt>
                <c:pt idx="134">
                  <c:v>0.98</c:v>
                </c:pt>
                <c:pt idx="135">
                  <c:v>1.02</c:v>
                </c:pt>
                <c:pt idx="136">
                  <c:v>1.03</c:v>
                </c:pt>
                <c:pt idx="137">
                  <c:v>1.03</c:v>
                </c:pt>
                <c:pt idx="138">
                  <c:v>1.1400000000000001</c:v>
                </c:pt>
                <c:pt idx="139">
                  <c:v>1.1400000000000001</c:v>
                </c:pt>
                <c:pt idx="140">
                  <c:v>1.1400000000000001</c:v>
                </c:pt>
                <c:pt idx="141">
                  <c:v>1.1000000000000001</c:v>
                </c:pt>
                <c:pt idx="142">
                  <c:v>1.08</c:v>
                </c:pt>
                <c:pt idx="143">
                  <c:v>1.08</c:v>
                </c:pt>
                <c:pt idx="144">
                  <c:v>1.08</c:v>
                </c:pt>
                <c:pt idx="145">
                  <c:v>1.0900000000000001</c:v>
                </c:pt>
                <c:pt idx="146">
                  <c:v>1.07</c:v>
                </c:pt>
                <c:pt idx="147">
                  <c:v>1.0900000000000001</c:v>
                </c:pt>
                <c:pt idx="148">
                  <c:v>1.1300000000000001</c:v>
                </c:pt>
                <c:pt idx="149">
                  <c:v>1.1500000000000001</c:v>
                </c:pt>
                <c:pt idx="150">
                  <c:v>1.1599999999999999</c:v>
                </c:pt>
                <c:pt idx="151">
                  <c:v>1.1599999999999999</c:v>
                </c:pt>
                <c:pt idx="152">
                  <c:v>1.07</c:v>
                </c:pt>
                <c:pt idx="153">
                  <c:v>1.05</c:v>
                </c:pt>
                <c:pt idx="154">
                  <c:v>1.06</c:v>
                </c:pt>
                <c:pt idx="155">
                  <c:v>1.07</c:v>
                </c:pt>
                <c:pt idx="156">
                  <c:v>1.1000000000000001</c:v>
                </c:pt>
                <c:pt idx="157">
                  <c:v>1.1100000000000001</c:v>
                </c:pt>
                <c:pt idx="158">
                  <c:v>1.1200000000000001</c:v>
                </c:pt>
                <c:pt idx="159">
                  <c:v>1.05</c:v>
                </c:pt>
                <c:pt idx="160">
                  <c:v>1.06</c:v>
                </c:pt>
                <c:pt idx="161">
                  <c:v>1.07</c:v>
                </c:pt>
                <c:pt idx="162">
                  <c:v>1.07</c:v>
                </c:pt>
                <c:pt idx="163">
                  <c:v>1.06</c:v>
                </c:pt>
                <c:pt idx="164">
                  <c:v>1.07</c:v>
                </c:pt>
                <c:pt idx="165">
                  <c:v>1.08</c:v>
                </c:pt>
                <c:pt idx="166">
                  <c:v>1.07</c:v>
                </c:pt>
                <c:pt idx="167">
                  <c:v>1.04</c:v>
                </c:pt>
                <c:pt idx="168">
                  <c:v>1</c:v>
                </c:pt>
                <c:pt idx="169">
                  <c:v>0.97</c:v>
                </c:pt>
                <c:pt idx="170">
                  <c:v>0.87</c:v>
                </c:pt>
                <c:pt idx="171">
                  <c:v>0.88</c:v>
                </c:pt>
                <c:pt idx="172">
                  <c:v>0.88</c:v>
                </c:pt>
                <c:pt idx="173">
                  <c:v>0.91</c:v>
                </c:pt>
                <c:pt idx="174">
                  <c:v>0.94000000000000006</c:v>
                </c:pt>
                <c:pt idx="175">
                  <c:v>0.99</c:v>
                </c:pt>
                <c:pt idx="176">
                  <c:v>1.03</c:v>
                </c:pt>
                <c:pt idx="177">
                  <c:v>1.04</c:v>
                </c:pt>
                <c:pt idx="178">
                  <c:v>1.03</c:v>
                </c:pt>
                <c:pt idx="179">
                  <c:v>1.02</c:v>
                </c:pt>
                <c:pt idx="180">
                  <c:v>1.0900000000000001</c:v>
                </c:pt>
                <c:pt idx="181">
                  <c:v>1.1000000000000001</c:v>
                </c:pt>
                <c:pt idx="182">
                  <c:v>1.1300000000000001</c:v>
                </c:pt>
                <c:pt idx="183">
                  <c:v>1.04</c:v>
                </c:pt>
                <c:pt idx="184">
                  <c:v>1.07</c:v>
                </c:pt>
                <c:pt idx="185">
                  <c:v>1.07</c:v>
                </c:pt>
                <c:pt idx="186">
                  <c:v>1.07</c:v>
                </c:pt>
                <c:pt idx="187">
                  <c:v>1.1000000000000001</c:v>
                </c:pt>
                <c:pt idx="188">
                  <c:v>1.08</c:v>
                </c:pt>
                <c:pt idx="189">
                  <c:v>1.07</c:v>
                </c:pt>
                <c:pt idx="190">
                  <c:v>1.01</c:v>
                </c:pt>
                <c:pt idx="191">
                  <c:v>1</c:v>
                </c:pt>
                <c:pt idx="192">
                  <c:v>1</c:v>
                </c:pt>
                <c:pt idx="193">
                  <c:v>1.01</c:v>
                </c:pt>
                <c:pt idx="194">
                  <c:v>1.03</c:v>
                </c:pt>
                <c:pt idx="195">
                  <c:v>1.1300000000000001</c:v>
                </c:pt>
                <c:pt idx="196">
                  <c:v>1.21</c:v>
                </c:pt>
                <c:pt idx="197">
                  <c:v>1.43</c:v>
                </c:pt>
                <c:pt idx="198">
                  <c:v>1.6</c:v>
                </c:pt>
                <c:pt idx="199">
                  <c:v>1.6300000000000001</c:v>
                </c:pt>
                <c:pt idx="200">
                  <c:v>1.6300000000000001</c:v>
                </c:pt>
                <c:pt idx="201">
                  <c:v>1.49</c:v>
                </c:pt>
                <c:pt idx="202">
                  <c:v>1.69</c:v>
                </c:pt>
                <c:pt idx="203">
                  <c:v>1.86</c:v>
                </c:pt>
                <c:pt idx="204">
                  <c:v>1.84</c:v>
                </c:pt>
                <c:pt idx="205">
                  <c:v>1.84</c:v>
                </c:pt>
                <c:pt idx="206">
                  <c:v>1.86</c:v>
                </c:pt>
                <c:pt idx="207">
                  <c:v>1.87</c:v>
                </c:pt>
                <c:pt idx="208">
                  <c:v>1.3900000000000001</c:v>
                </c:pt>
                <c:pt idx="209">
                  <c:v>1.33</c:v>
                </c:pt>
                <c:pt idx="210">
                  <c:v>1.29</c:v>
                </c:pt>
                <c:pt idx="211">
                  <c:v>1.31</c:v>
                </c:pt>
                <c:pt idx="212">
                  <c:v>1.31</c:v>
                </c:pt>
                <c:pt idx="213">
                  <c:v>1.35</c:v>
                </c:pt>
                <c:pt idx="214">
                  <c:v>1.36</c:v>
                </c:pt>
                <c:pt idx="215">
                  <c:v>1.1400000000000001</c:v>
                </c:pt>
                <c:pt idx="216">
                  <c:v>1.1300000000000001</c:v>
                </c:pt>
                <c:pt idx="217">
                  <c:v>1.26</c:v>
                </c:pt>
                <c:pt idx="218">
                  <c:v>1.24</c:v>
                </c:pt>
                <c:pt idx="219">
                  <c:v>1.26</c:v>
                </c:pt>
                <c:pt idx="220">
                  <c:v>1.29</c:v>
                </c:pt>
                <c:pt idx="221">
                  <c:v>1.32</c:v>
                </c:pt>
                <c:pt idx="222">
                  <c:v>1.1000000000000001</c:v>
                </c:pt>
                <c:pt idx="223">
                  <c:v>0.93</c:v>
                </c:pt>
                <c:pt idx="224">
                  <c:v>0.9</c:v>
                </c:pt>
                <c:pt idx="225">
                  <c:v>0.89</c:v>
                </c:pt>
                <c:pt idx="226">
                  <c:v>0.85</c:v>
                </c:pt>
                <c:pt idx="227">
                  <c:v>0.85</c:v>
                </c:pt>
                <c:pt idx="228">
                  <c:v>0.86</c:v>
                </c:pt>
                <c:pt idx="229">
                  <c:v>0.83000000000000007</c:v>
                </c:pt>
                <c:pt idx="230">
                  <c:v>0.78</c:v>
                </c:pt>
                <c:pt idx="231">
                  <c:v>0.79</c:v>
                </c:pt>
                <c:pt idx="232">
                  <c:v>0.8</c:v>
                </c:pt>
                <c:pt idx="233">
                  <c:v>0.71</c:v>
                </c:pt>
                <c:pt idx="234">
                  <c:v>0.73</c:v>
                </c:pt>
                <c:pt idx="235">
                  <c:v>0.75</c:v>
                </c:pt>
                <c:pt idx="236">
                  <c:v>0.82000000000000006</c:v>
                </c:pt>
                <c:pt idx="237">
                  <c:v>0.94000000000000006</c:v>
                </c:pt>
                <c:pt idx="238">
                  <c:v>1.02</c:v>
                </c:pt>
                <c:pt idx="239">
                  <c:v>1.05</c:v>
                </c:pt>
                <c:pt idx="240">
                  <c:v>1.03</c:v>
                </c:pt>
                <c:pt idx="241">
                  <c:v>1.06</c:v>
                </c:pt>
                <c:pt idx="242">
                  <c:v>1.0900000000000001</c:v>
                </c:pt>
                <c:pt idx="243">
                  <c:v>1.31</c:v>
                </c:pt>
                <c:pt idx="244">
                  <c:v>1.33</c:v>
                </c:pt>
                <c:pt idx="245">
                  <c:v>1.33</c:v>
                </c:pt>
                <c:pt idx="246">
                  <c:v>1.3900000000000001</c:v>
                </c:pt>
                <c:pt idx="247">
                  <c:v>1.44</c:v>
                </c:pt>
                <c:pt idx="248">
                  <c:v>1.47</c:v>
                </c:pt>
                <c:pt idx="249">
                  <c:v>1.5</c:v>
                </c:pt>
                <c:pt idx="250">
                  <c:v>1.45</c:v>
                </c:pt>
                <c:pt idx="251">
                  <c:v>1.51</c:v>
                </c:pt>
                <c:pt idx="252">
                  <c:v>1.8800000000000001</c:v>
                </c:pt>
                <c:pt idx="253">
                  <c:v>1.6</c:v>
                </c:pt>
                <c:pt idx="254">
                  <c:v>1.47</c:v>
                </c:pt>
                <c:pt idx="255">
                  <c:v>1.48</c:v>
                </c:pt>
                <c:pt idx="256">
                  <c:v>1.48</c:v>
                </c:pt>
                <c:pt idx="257">
                  <c:v>1.49</c:v>
                </c:pt>
                <c:pt idx="258">
                  <c:v>1.6500000000000001</c:v>
                </c:pt>
                <c:pt idx="259">
                  <c:v>1.4000000000000001</c:v>
                </c:pt>
                <c:pt idx="260">
                  <c:v>1.3900000000000001</c:v>
                </c:pt>
                <c:pt idx="261">
                  <c:v>1.35</c:v>
                </c:pt>
                <c:pt idx="262">
                  <c:v>1.35</c:v>
                </c:pt>
                <c:pt idx="263">
                  <c:v>1.36</c:v>
                </c:pt>
                <c:pt idx="264">
                  <c:v>1.3800000000000001</c:v>
                </c:pt>
                <c:pt idx="265">
                  <c:v>4.88</c:v>
                </c:pt>
                <c:pt idx="266">
                  <c:v>6.03</c:v>
                </c:pt>
                <c:pt idx="267">
                  <c:v>6.96</c:v>
                </c:pt>
                <c:pt idx="268">
                  <c:v>8.49</c:v>
                </c:pt>
                <c:pt idx="269">
                  <c:v>8.23</c:v>
                </c:pt>
                <c:pt idx="270">
                  <c:v>7.15</c:v>
                </c:pt>
                <c:pt idx="271">
                  <c:v>3.42</c:v>
                </c:pt>
                <c:pt idx="272">
                  <c:v>2.92</c:v>
                </c:pt>
                <c:pt idx="273">
                  <c:v>2.7</c:v>
                </c:pt>
                <c:pt idx="274">
                  <c:v>1.82</c:v>
                </c:pt>
                <c:pt idx="275">
                  <c:v>1.1400000000000001</c:v>
                </c:pt>
                <c:pt idx="276">
                  <c:v>1.1400000000000001</c:v>
                </c:pt>
                <c:pt idx="277">
                  <c:v>1.1400000000000001</c:v>
                </c:pt>
                <c:pt idx="278">
                  <c:v>0.42</c:v>
                </c:pt>
                <c:pt idx="279">
                  <c:v>0.38</c:v>
                </c:pt>
                <c:pt idx="280">
                  <c:v>0.37</c:v>
                </c:pt>
                <c:pt idx="281">
                  <c:v>0.34</c:v>
                </c:pt>
                <c:pt idx="282">
                  <c:v>0.32</c:v>
                </c:pt>
                <c:pt idx="283">
                  <c:v>0.34</c:v>
                </c:pt>
                <c:pt idx="284">
                  <c:v>0.34</c:v>
                </c:pt>
                <c:pt idx="285">
                  <c:v>0.28999999999999998</c:v>
                </c:pt>
                <c:pt idx="286">
                  <c:v>0.28999999999999998</c:v>
                </c:pt>
                <c:pt idx="287">
                  <c:v>0.27</c:v>
                </c:pt>
                <c:pt idx="288">
                  <c:v>0.3</c:v>
                </c:pt>
                <c:pt idx="289">
                  <c:v>0.41000000000000003</c:v>
                </c:pt>
                <c:pt idx="290">
                  <c:v>0.42</c:v>
                </c:pt>
                <c:pt idx="291">
                  <c:v>0.42</c:v>
                </c:pt>
                <c:pt idx="292">
                  <c:v>0.79</c:v>
                </c:pt>
                <c:pt idx="293">
                  <c:v>0.68</c:v>
                </c:pt>
                <c:pt idx="294">
                  <c:v>0.75</c:v>
                </c:pt>
                <c:pt idx="295">
                  <c:v>0.91</c:v>
                </c:pt>
                <c:pt idx="296">
                  <c:v>1.0900000000000001</c:v>
                </c:pt>
                <c:pt idx="297">
                  <c:v>1.1100000000000001</c:v>
                </c:pt>
                <c:pt idx="298">
                  <c:v>1.1200000000000001</c:v>
                </c:pt>
                <c:pt idx="299">
                  <c:v>1.1300000000000001</c:v>
                </c:pt>
                <c:pt idx="300">
                  <c:v>1.1200000000000001</c:v>
                </c:pt>
                <c:pt idx="301">
                  <c:v>1.1400000000000001</c:v>
                </c:pt>
                <c:pt idx="302">
                  <c:v>1.19</c:v>
                </c:pt>
                <c:pt idx="303">
                  <c:v>1.21</c:v>
                </c:pt>
                <c:pt idx="304">
                  <c:v>1.23</c:v>
                </c:pt>
                <c:pt idx="305">
                  <c:v>1.25</c:v>
                </c:pt>
                <c:pt idx="306">
                  <c:v>1.48</c:v>
                </c:pt>
                <c:pt idx="307">
                  <c:v>1.57</c:v>
                </c:pt>
                <c:pt idx="308">
                  <c:v>1.6300000000000001</c:v>
                </c:pt>
                <c:pt idx="309">
                  <c:v>1.79</c:v>
                </c:pt>
                <c:pt idx="310">
                  <c:v>1.86</c:v>
                </c:pt>
                <c:pt idx="311">
                  <c:v>1.87</c:v>
                </c:pt>
                <c:pt idx="312">
                  <c:v>1.86</c:v>
                </c:pt>
                <c:pt idx="313">
                  <c:v>1.43</c:v>
                </c:pt>
                <c:pt idx="314">
                  <c:v>1.42</c:v>
                </c:pt>
                <c:pt idx="315">
                  <c:v>1.55</c:v>
                </c:pt>
                <c:pt idx="316">
                  <c:v>1.43</c:v>
                </c:pt>
                <c:pt idx="317">
                  <c:v>1.49</c:v>
                </c:pt>
                <c:pt idx="318">
                  <c:v>1.52</c:v>
                </c:pt>
                <c:pt idx="319">
                  <c:v>1.54</c:v>
                </c:pt>
                <c:pt idx="320">
                  <c:v>1.35</c:v>
                </c:pt>
                <c:pt idx="321">
                  <c:v>1.35</c:v>
                </c:pt>
                <c:pt idx="322">
                  <c:v>1.47</c:v>
                </c:pt>
                <c:pt idx="323">
                  <c:v>1.31</c:v>
                </c:pt>
                <c:pt idx="324">
                  <c:v>1.25</c:v>
                </c:pt>
                <c:pt idx="325">
                  <c:v>1.26</c:v>
                </c:pt>
                <c:pt idx="326">
                  <c:v>1.27</c:v>
                </c:pt>
                <c:pt idx="327">
                  <c:v>1.17</c:v>
                </c:pt>
                <c:pt idx="328">
                  <c:v>1.25</c:v>
                </c:pt>
                <c:pt idx="329">
                  <c:v>1.23</c:v>
                </c:pt>
                <c:pt idx="330">
                  <c:v>1.4000000000000001</c:v>
                </c:pt>
                <c:pt idx="331">
                  <c:v>1.61</c:v>
                </c:pt>
                <c:pt idx="332">
                  <c:v>1.6</c:v>
                </c:pt>
                <c:pt idx="333">
                  <c:v>1.6300000000000001</c:v>
                </c:pt>
                <c:pt idx="334">
                  <c:v>1.07</c:v>
                </c:pt>
                <c:pt idx="335">
                  <c:v>1.08</c:v>
                </c:pt>
                <c:pt idx="336">
                  <c:v>1.19</c:v>
                </c:pt>
                <c:pt idx="337">
                  <c:v>1.21</c:v>
                </c:pt>
                <c:pt idx="338">
                  <c:v>1.27</c:v>
                </c:pt>
                <c:pt idx="339">
                  <c:v>1.26</c:v>
                </c:pt>
                <c:pt idx="340">
                  <c:v>1.24</c:v>
                </c:pt>
                <c:pt idx="341">
                  <c:v>1.1500000000000001</c:v>
                </c:pt>
                <c:pt idx="342">
                  <c:v>1.1400000000000001</c:v>
                </c:pt>
                <c:pt idx="343">
                  <c:v>1.08</c:v>
                </c:pt>
                <c:pt idx="344">
                  <c:v>1.1100000000000001</c:v>
                </c:pt>
                <c:pt idx="345">
                  <c:v>1.1500000000000001</c:v>
                </c:pt>
                <c:pt idx="346">
                  <c:v>1.1500000000000001</c:v>
                </c:pt>
                <c:pt idx="347">
                  <c:v>1.1599999999999999</c:v>
                </c:pt>
                <c:pt idx="348">
                  <c:v>1.47</c:v>
                </c:pt>
                <c:pt idx="349">
                  <c:v>1.31</c:v>
                </c:pt>
                <c:pt idx="350">
                  <c:v>1.2</c:v>
                </c:pt>
                <c:pt idx="351">
                  <c:v>1.1000000000000001</c:v>
                </c:pt>
                <c:pt idx="352">
                  <c:v>0.96</c:v>
                </c:pt>
                <c:pt idx="353">
                  <c:v>0.97</c:v>
                </c:pt>
                <c:pt idx="354">
                  <c:v>0.98</c:v>
                </c:pt>
                <c:pt idx="355">
                  <c:v>1.1200000000000001</c:v>
                </c:pt>
                <c:pt idx="356">
                  <c:v>1.3</c:v>
                </c:pt>
                <c:pt idx="357">
                  <c:v>1.44</c:v>
                </c:pt>
                <c:pt idx="358">
                  <c:v>1.28</c:v>
                </c:pt>
                <c:pt idx="359">
                  <c:v>1.22</c:v>
                </c:pt>
                <c:pt idx="360">
                  <c:v>1.22</c:v>
                </c:pt>
                <c:pt idx="361">
                  <c:v>1.23</c:v>
                </c:pt>
                <c:pt idx="362">
                  <c:v>1.04</c:v>
                </c:pt>
                <c:pt idx="363">
                  <c:v>1.05</c:v>
                </c:pt>
                <c:pt idx="364">
                  <c:v>0.99</c:v>
                </c:pt>
                <c:pt idx="365">
                  <c:v>0.99</c:v>
                </c:pt>
                <c:pt idx="366">
                  <c:v>1.05</c:v>
                </c:pt>
                <c:pt idx="367">
                  <c:v>1.06</c:v>
                </c:pt>
                <c:pt idx="368">
                  <c:v>1.08</c:v>
                </c:pt>
                <c:pt idx="369">
                  <c:v>0.95000000000000007</c:v>
                </c:pt>
                <c:pt idx="370">
                  <c:v>0.9</c:v>
                </c:pt>
                <c:pt idx="371">
                  <c:v>0.81</c:v>
                </c:pt>
                <c:pt idx="372">
                  <c:v>0.79</c:v>
                </c:pt>
                <c:pt idx="373">
                  <c:v>0.78</c:v>
                </c:pt>
                <c:pt idx="374">
                  <c:v>0.78</c:v>
                </c:pt>
                <c:pt idx="375">
                  <c:v>0.79</c:v>
                </c:pt>
                <c:pt idx="376">
                  <c:v>0.71</c:v>
                </c:pt>
                <c:pt idx="377">
                  <c:v>0.69000000000000006</c:v>
                </c:pt>
                <c:pt idx="378">
                  <c:v>0.78</c:v>
                </c:pt>
                <c:pt idx="379">
                  <c:v>0.83000000000000007</c:v>
                </c:pt>
                <c:pt idx="380">
                  <c:v>0.88</c:v>
                </c:pt>
                <c:pt idx="381">
                  <c:v>0.9</c:v>
                </c:pt>
                <c:pt idx="382">
                  <c:v>0.92</c:v>
                </c:pt>
                <c:pt idx="383">
                  <c:v>1.3</c:v>
                </c:pt>
                <c:pt idx="384">
                  <c:v>1.44</c:v>
                </c:pt>
                <c:pt idx="385">
                  <c:v>1.3900000000000001</c:v>
                </c:pt>
                <c:pt idx="386">
                  <c:v>1.5</c:v>
                </c:pt>
                <c:pt idx="387">
                  <c:v>1.35</c:v>
                </c:pt>
                <c:pt idx="388">
                  <c:v>1.35</c:v>
                </c:pt>
                <c:pt idx="389">
                  <c:v>1.36</c:v>
                </c:pt>
                <c:pt idx="390">
                  <c:v>1.37</c:v>
                </c:pt>
                <c:pt idx="391">
                  <c:v>1.34</c:v>
                </c:pt>
                <c:pt idx="392">
                  <c:v>1.46</c:v>
                </c:pt>
                <c:pt idx="393">
                  <c:v>1.45</c:v>
                </c:pt>
                <c:pt idx="394">
                  <c:v>1.36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1B-47F6-8351-7102B29E15B7}"/>
            </c:ext>
          </c:extLst>
        </c:ser>
        <c:ser>
          <c:idx val="2"/>
          <c:order val="2"/>
          <c:tx>
            <c:strRef>
              <c:f>TPEvsFAF!$D$50</c:f>
              <c:strCache>
                <c:ptCount val="1"/>
                <c:pt idx="0">
                  <c:v>DFAF</c:v>
                </c:pt>
              </c:strCache>
            </c:strRef>
          </c:tx>
          <c:spPr>
            <a:ln w="28575" cap="rnd">
              <a:solidFill>
                <a:srgbClr val="335F82"/>
              </a:solidFill>
              <a:round/>
            </a:ln>
            <a:effectLst/>
          </c:spPr>
          <c:marker>
            <c:symbol val="none"/>
          </c:marker>
          <c:cat>
            <c:numRef>
              <c:f>TPEvsFAF!$A$51:$A$476</c:f>
              <c:numCache>
                <c:formatCode>m/d/yyyy</c:formatCode>
                <c:ptCount val="426"/>
                <c:pt idx="0">
                  <c:v>45778</c:v>
                </c:pt>
                <c:pt idx="1">
                  <c:v>45779</c:v>
                </c:pt>
                <c:pt idx="2">
                  <c:v>45780</c:v>
                </c:pt>
                <c:pt idx="3">
                  <c:v>45781</c:v>
                </c:pt>
                <c:pt idx="4">
                  <c:v>45782</c:v>
                </c:pt>
                <c:pt idx="5">
                  <c:v>45783</c:v>
                </c:pt>
                <c:pt idx="6">
                  <c:v>45784</c:v>
                </c:pt>
                <c:pt idx="7">
                  <c:v>45785</c:v>
                </c:pt>
                <c:pt idx="8">
                  <c:v>45786</c:v>
                </c:pt>
                <c:pt idx="9">
                  <c:v>45787</c:v>
                </c:pt>
                <c:pt idx="10">
                  <c:v>45788</c:v>
                </c:pt>
                <c:pt idx="11">
                  <c:v>45789</c:v>
                </c:pt>
                <c:pt idx="12">
                  <c:v>45790</c:v>
                </c:pt>
                <c:pt idx="13">
                  <c:v>45791</c:v>
                </c:pt>
                <c:pt idx="14">
                  <c:v>45792</c:v>
                </c:pt>
                <c:pt idx="15">
                  <c:v>45793</c:v>
                </c:pt>
                <c:pt idx="16">
                  <c:v>45794</c:v>
                </c:pt>
                <c:pt idx="17">
                  <c:v>45795</c:v>
                </c:pt>
                <c:pt idx="18">
                  <c:v>45796</c:v>
                </c:pt>
                <c:pt idx="19">
                  <c:v>45797</c:v>
                </c:pt>
                <c:pt idx="20">
                  <c:v>45798</c:v>
                </c:pt>
                <c:pt idx="21">
                  <c:v>45799</c:v>
                </c:pt>
                <c:pt idx="22">
                  <c:v>45800</c:v>
                </c:pt>
                <c:pt idx="23">
                  <c:v>45801</c:v>
                </c:pt>
                <c:pt idx="24">
                  <c:v>45802</c:v>
                </c:pt>
                <c:pt idx="25">
                  <c:v>45803</c:v>
                </c:pt>
                <c:pt idx="26">
                  <c:v>45804</c:v>
                </c:pt>
                <c:pt idx="27">
                  <c:v>45805</c:v>
                </c:pt>
                <c:pt idx="28">
                  <c:v>45806</c:v>
                </c:pt>
                <c:pt idx="29">
                  <c:v>45807</c:v>
                </c:pt>
                <c:pt idx="30">
                  <c:v>45808</c:v>
                </c:pt>
                <c:pt idx="31">
                  <c:v>45809</c:v>
                </c:pt>
                <c:pt idx="32">
                  <c:v>45810</c:v>
                </c:pt>
                <c:pt idx="33">
                  <c:v>45811</c:v>
                </c:pt>
                <c:pt idx="34">
                  <c:v>45812</c:v>
                </c:pt>
                <c:pt idx="35">
                  <c:v>45813</c:v>
                </c:pt>
                <c:pt idx="36">
                  <c:v>45814</c:v>
                </c:pt>
                <c:pt idx="37">
                  <c:v>45815</c:v>
                </c:pt>
                <c:pt idx="38">
                  <c:v>45816</c:v>
                </c:pt>
                <c:pt idx="39">
                  <c:v>45817</c:v>
                </c:pt>
                <c:pt idx="40">
                  <c:v>45818</c:v>
                </c:pt>
                <c:pt idx="41">
                  <c:v>45819</c:v>
                </c:pt>
                <c:pt idx="42">
                  <c:v>45820</c:v>
                </c:pt>
                <c:pt idx="43">
                  <c:v>45821</c:v>
                </c:pt>
                <c:pt idx="44">
                  <c:v>45822</c:v>
                </c:pt>
                <c:pt idx="45">
                  <c:v>45823</c:v>
                </c:pt>
                <c:pt idx="46">
                  <c:v>45824</c:v>
                </c:pt>
                <c:pt idx="47">
                  <c:v>45825</c:v>
                </c:pt>
                <c:pt idx="48">
                  <c:v>45826</c:v>
                </c:pt>
                <c:pt idx="49">
                  <c:v>45827</c:v>
                </c:pt>
                <c:pt idx="50">
                  <c:v>45828</c:v>
                </c:pt>
                <c:pt idx="51">
                  <c:v>45829</c:v>
                </c:pt>
                <c:pt idx="52">
                  <c:v>45830</c:v>
                </c:pt>
                <c:pt idx="53">
                  <c:v>45831</c:v>
                </c:pt>
                <c:pt idx="54">
                  <c:v>45832</c:v>
                </c:pt>
                <c:pt idx="55">
                  <c:v>45833</c:v>
                </c:pt>
                <c:pt idx="56">
                  <c:v>45834</c:v>
                </c:pt>
                <c:pt idx="57">
                  <c:v>45835</c:v>
                </c:pt>
                <c:pt idx="58">
                  <c:v>45836</c:v>
                </c:pt>
                <c:pt idx="59">
                  <c:v>45837</c:v>
                </c:pt>
                <c:pt idx="60">
                  <c:v>45838</c:v>
                </c:pt>
                <c:pt idx="61">
                  <c:v>45839</c:v>
                </c:pt>
                <c:pt idx="62">
                  <c:v>45840</c:v>
                </c:pt>
                <c:pt idx="63">
                  <c:v>45841</c:v>
                </c:pt>
                <c:pt idx="64">
                  <c:v>45842</c:v>
                </c:pt>
                <c:pt idx="65">
                  <c:v>45843</c:v>
                </c:pt>
                <c:pt idx="66">
                  <c:v>45844</c:v>
                </c:pt>
                <c:pt idx="67">
                  <c:v>45845</c:v>
                </c:pt>
                <c:pt idx="68">
                  <c:v>45846</c:v>
                </c:pt>
                <c:pt idx="69">
                  <c:v>45847</c:v>
                </c:pt>
                <c:pt idx="70">
                  <c:v>45848</c:v>
                </c:pt>
                <c:pt idx="71">
                  <c:v>45849</c:v>
                </c:pt>
                <c:pt idx="72">
                  <c:v>45850</c:v>
                </c:pt>
                <c:pt idx="73">
                  <c:v>45851</c:v>
                </c:pt>
                <c:pt idx="74">
                  <c:v>45852</c:v>
                </c:pt>
                <c:pt idx="75">
                  <c:v>45853</c:v>
                </c:pt>
                <c:pt idx="76">
                  <c:v>45854</c:v>
                </c:pt>
                <c:pt idx="77">
                  <c:v>45855</c:v>
                </c:pt>
                <c:pt idx="78">
                  <c:v>45856</c:v>
                </c:pt>
                <c:pt idx="79">
                  <c:v>45857</c:v>
                </c:pt>
                <c:pt idx="80">
                  <c:v>45858</c:v>
                </c:pt>
                <c:pt idx="81">
                  <c:v>45859</c:v>
                </c:pt>
                <c:pt idx="82">
                  <c:v>45860</c:v>
                </c:pt>
                <c:pt idx="83">
                  <c:v>45861</c:v>
                </c:pt>
                <c:pt idx="84">
                  <c:v>45862</c:v>
                </c:pt>
                <c:pt idx="85">
                  <c:v>45863</c:v>
                </c:pt>
                <c:pt idx="86">
                  <c:v>45864</c:v>
                </c:pt>
                <c:pt idx="87">
                  <c:v>45865</c:v>
                </c:pt>
                <c:pt idx="88">
                  <c:v>45866</c:v>
                </c:pt>
                <c:pt idx="89">
                  <c:v>45867</c:v>
                </c:pt>
                <c:pt idx="90">
                  <c:v>45868</c:v>
                </c:pt>
                <c:pt idx="91">
                  <c:v>45869</c:v>
                </c:pt>
                <c:pt idx="92">
                  <c:v>45870</c:v>
                </c:pt>
                <c:pt idx="93">
                  <c:v>45871</c:v>
                </c:pt>
                <c:pt idx="94">
                  <c:v>45872</c:v>
                </c:pt>
                <c:pt idx="95">
                  <c:v>45873</c:v>
                </c:pt>
                <c:pt idx="96">
                  <c:v>45874</c:v>
                </c:pt>
                <c:pt idx="97">
                  <c:v>45875</c:v>
                </c:pt>
                <c:pt idx="98">
                  <c:v>45876</c:v>
                </c:pt>
                <c:pt idx="99">
                  <c:v>45877</c:v>
                </c:pt>
                <c:pt idx="100">
                  <c:v>45878</c:v>
                </c:pt>
                <c:pt idx="101">
                  <c:v>45879</c:v>
                </c:pt>
                <c:pt idx="102">
                  <c:v>45880</c:v>
                </c:pt>
                <c:pt idx="103">
                  <c:v>45881</c:v>
                </c:pt>
                <c:pt idx="104">
                  <c:v>45882</c:v>
                </c:pt>
                <c:pt idx="105">
                  <c:v>45883</c:v>
                </c:pt>
                <c:pt idx="106">
                  <c:v>45884</c:v>
                </c:pt>
                <c:pt idx="107">
                  <c:v>45885</c:v>
                </c:pt>
                <c:pt idx="108">
                  <c:v>45886</c:v>
                </c:pt>
                <c:pt idx="109">
                  <c:v>45887</c:v>
                </c:pt>
                <c:pt idx="110">
                  <c:v>45888</c:v>
                </c:pt>
                <c:pt idx="111">
                  <c:v>45889</c:v>
                </c:pt>
                <c:pt idx="112">
                  <c:v>45890</c:v>
                </c:pt>
                <c:pt idx="113">
                  <c:v>45891</c:v>
                </c:pt>
                <c:pt idx="114">
                  <c:v>45892</c:v>
                </c:pt>
                <c:pt idx="115">
                  <c:v>45893</c:v>
                </c:pt>
                <c:pt idx="116">
                  <c:v>45894</c:v>
                </c:pt>
                <c:pt idx="117">
                  <c:v>45895</c:v>
                </c:pt>
                <c:pt idx="118">
                  <c:v>45896</c:v>
                </c:pt>
                <c:pt idx="119">
                  <c:v>45897</c:v>
                </c:pt>
                <c:pt idx="120">
                  <c:v>45898</c:v>
                </c:pt>
                <c:pt idx="121">
                  <c:v>45899</c:v>
                </c:pt>
                <c:pt idx="122">
                  <c:v>45900</c:v>
                </c:pt>
                <c:pt idx="123">
                  <c:v>45901</c:v>
                </c:pt>
                <c:pt idx="124">
                  <c:v>45902</c:v>
                </c:pt>
                <c:pt idx="125">
                  <c:v>45903</c:v>
                </c:pt>
                <c:pt idx="126">
                  <c:v>45904</c:v>
                </c:pt>
                <c:pt idx="127">
                  <c:v>45905</c:v>
                </c:pt>
                <c:pt idx="128">
                  <c:v>45906</c:v>
                </c:pt>
                <c:pt idx="129">
                  <c:v>45907</c:v>
                </c:pt>
                <c:pt idx="130">
                  <c:v>45908</c:v>
                </c:pt>
                <c:pt idx="131">
                  <c:v>45909</c:v>
                </c:pt>
                <c:pt idx="132">
                  <c:v>45910</c:v>
                </c:pt>
                <c:pt idx="133">
                  <c:v>45911</c:v>
                </c:pt>
                <c:pt idx="134">
                  <c:v>45912</c:v>
                </c:pt>
                <c:pt idx="135">
                  <c:v>45913</c:v>
                </c:pt>
                <c:pt idx="136">
                  <c:v>45914</c:v>
                </c:pt>
                <c:pt idx="137">
                  <c:v>45915</c:v>
                </c:pt>
                <c:pt idx="138">
                  <c:v>45916</c:v>
                </c:pt>
                <c:pt idx="139">
                  <c:v>45917</c:v>
                </c:pt>
                <c:pt idx="140">
                  <c:v>45918</c:v>
                </c:pt>
                <c:pt idx="141">
                  <c:v>45919</c:v>
                </c:pt>
                <c:pt idx="142">
                  <c:v>45920</c:v>
                </c:pt>
                <c:pt idx="143">
                  <c:v>45921</c:v>
                </c:pt>
                <c:pt idx="144">
                  <c:v>45922</c:v>
                </c:pt>
                <c:pt idx="145">
                  <c:v>45923</c:v>
                </c:pt>
                <c:pt idx="146">
                  <c:v>45924</c:v>
                </c:pt>
                <c:pt idx="147">
                  <c:v>45925</c:v>
                </c:pt>
                <c:pt idx="148">
                  <c:v>45926</c:v>
                </c:pt>
                <c:pt idx="149">
                  <c:v>45927</c:v>
                </c:pt>
                <c:pt idx="150">
                  <c:v>45928</c:v>
                </c:pt>
                <c:pt idx="151">
                  <c:v>45929</c:v>
                </c:pt>
                <c:pt idx="152">
                  <c:v>45930</c:v>
                </c:pt>
                <c:pt idx="153">
                  <c:v>45931</c:v>
                </c:pt>
                <c:pt idx="154">
                  <c:v>45932</c:v>
                </c:pt>
                <c:pt idx="155">
                  <c:v>45933</c:v>
                </c:pt>
                <c:pt idx="156">
                  <c:v>45934</c:v>
                </c:pt>
                <c:pt idx="157">
                  <c:v>45935</c:v>
                </c:pt>
                <c:pt idx="158">
                  <c:v>45936</c:v>
                </c:pt>
                <c:pt idx="159">
                  <c:v>45937</c:v>
                </c:pt>
                <c:pt idx="160">
                  <c:v>45938</c:v>
                </c:pt>
                <c:pt idx="161">
                  <c:v>45939</c:v>
                </c:pt>
                <c:pt idx="162">
                  <c:v>45940</c:v>
                </c:pt>
                <c:pt idx="163">
                  <c:v>45941</c:v>
                </c:pt>
                <c:pt idx="164">
                  <c:v>45942</c:v>
                </c:pt>
                <c:pt idx="165">
                  <c:v>45943</c:v>
                </c:pt>
                <c:pt idx="166">
                  <c:v>45944</c:v>
                </c:pt>
                <c:pt idx="167">
                  <c:v>45945</c:v>
                </c:pt>
                <c:pt idx="168">
                  <c:v>45946</c:v>
                </c:pt>
                <c:pt idx="169">
                  <c:v>45947</c:v>
                </c:pt>
                <c:pt idx="170">
                  <c:v>45948</c:v>
                </c:pt>
                <c:pt idx="171">
                  <c:v>45949</c:v>
                </c:pt>
                <c:pt idx="172">
                  <c:v>45950</c:v>
                </c:pt>
                <c:pt idx="173">
                  <c:v>45951</c:v>
                </c:pt>
                <c:pt idx="174">
                  <c:v>45952</c:v>
                </c:pt>
                <c:pt idx="175">
                  <c:v>45953</c:v>
                </c:pt>
                <c:pt idx="176">
                  <c:v>45954</c:v>
                </c:pt>
                <c:pt idx="177">
                  <c:v>45955</c:v>
                </c:pt>
                <c:pt idx="178">
                  <c:v>45956</c:v>
                </c:pt>
                <c:pt idx="179">
                  <c:v>45957</c:v>
                </c:pt>
                <c:pt idx="180">
                  <c:v>45958</c:v>
                </c:pt>
                <c:pt idx="181">
                  <c:v>45959</c:v>
                </c:pt>
                <c:pt idx="182">
                  <c:v>45960</c:v>
                </c:pt>
                <c:pt idx="183">
                  <c:v>45961</c:v>
                </c:pt>
                <c:pt idx="184">
                  <c:v>45962</c:v>
                </c:pt>
                <c:pt idx="185">
                  <c:v>45963</c:v>
                </c:pt>
                <c:pt idx="186">
                  <c:v>45964</c:v>
                </c:pt>
                <c:pt idx="187">
                  <c:v>45965</c:v>
                </c:pt>
                <c:pt idx="188">
                  <c:v>45966</c:v>
                </c:pt>
                <c:pt idx="189">
                  <c:v>45967</c:v>
                </c:pt>
                <c:pt idx="190">
                  <c:v>45968</c:v>
                </c:pt>
                <c:pt idx="191">
                  <c:v>45969</c:v>
                </c:pt>
                <c:pt idx="192">
                  <c:v>45970</c:v>
                </c:pt>
                <c:pt idx="193">
                  <c:v>45971</c:v>
                </c:pt>
                <c:pt idx="194">
                  <c:v>45972</c:v>
                </c:pt>
                <c:pt idx="195">
                  <c:v>45973</c:v>
                </c:pt>
                <c:pt idx="196">
                  <c:v>45974</c:v>
                </c:pt>
                <c:pt idx="197">
                  <c:v>45975</c:v>
                </c:pt>
                <c:pt idx="198">
                  <c:v>45976</c:v>
                </c:pt>
                <c:pt idx="199">
                  <c:v>45977</c:v>
                </c:pt>
                <c:pt idx="200">
                  <c:v>45978</c:v>
                </c:pt>
                <c:pt idx="201">
                  <c:v>45979</c:v>
                </c:pt>
                <c:pt idx="202">
                  <c:v>45980</c:v>
                </c:pt>
                <c:pt idx="203">
                  <c:v>45981</c:v>
                </c:pt>
                <c:pt idx="204">
                  <c:v>45982</c:v>
                </c:pt>
                <c:pt idx="205">
                  <c:v>45983</c:v>
                </c:pt>
                <c:pt idx="206">
                  <c:v>45984</c:v>
                </c:pt>
                <c:pt idx="207">
                  <c:v>45985</c:v>
                </c:pt>
                <c:pt idx="208">
                  <c:v>45986</c:v>
                </c:pt>
                <c:pt idx="209">
                  <c:v>45987</c:v>
                </c:pt>
                <c:pt idx="210">
                  <c:v>45988</c:v>
                </c:pt>
                <c:pt idx="211">
                  <c:v>45989</c:v>
                </c:pt>
                <c:pt idx="212">
                  <c:v>45990</c:v>
                </c:pt>
                <c:pt idx="213">
                  <c:v>45991</c:v>
                </c:pt>
                <c:pt idx="214">
                  <c:v>45992</c:v>
                </c:pt>
                <c:pt idx="215">
                  <c:v>45993</c:v>
                </c:pt>
                <c:pt idx="216">
                  <c:v>45994</c:v>
                </c:pt>
                <c:pt idx="217">
                  <c:v>45995</c:v>
                </c:pt>
                <c:pt idx="218">
                  <c:v>45996</c:v>
                </c:pt>
                <c:pt idx="219">
                  <c:v>45997</c:v>
                </c:pt>
                <c:pt idx="220">
                  <c:v>45998</c:v>
                </c:pt>
                <c:pt idx="221">
                  <c:v>45999</c:v>
                </c:pt>
                <c:pt idx="222">
                  <c:v>46000</c:v>
                </c:pt>
                <c:pt idx="223">
                  <c:v>46001</c:v>
                </c:pt>
                <c:pt idx="224">
                  <c:v>46002</c:v>
                </c:pt>
                <c:pt idx="225">
                  <c:v>46003</c:v>
                </c:pt>
                <c:pt idx="226">
                  <c:v>46004</c:v>
                </c:pt>
                <c:pt idx="227">
                  <c:v>46005</c:v>
                </c:pt>
                <c:pt idx="228">
                  <c:v>46006</c:v>
                </c:pt>
                <c:pt idx="229">
                  <c:v>46007</c:v>
                </c:pt>
                <c:pt idx="230">
                  <c:v>46008</c:v>
                </c:pt>
                <c:pt idx="231">
                  <c:v>46009</c:v>
                </c:pt>
                <c:pt idx="232">
                  <c:v>46010</c:v>
                </c:pt>
                <c:pt idx="233">
                  <c:v>46011</c:v>
                </c:pt>
                <c:pt idx="234">
                  <c:v>46012</c:v>
                </c:pt>
                <c:pt idx="235">
                  <c:v>46013</c:v>
                </c:pt>
                <c:pt idx="236">
                  <c:v>46014</c:v>
                </c:pt>
                <c:pt idx="237">
                  <c:v>46015</c:v>
                </c:pt>
                <c:pt idx="238">
                  <c:v>46016</c:v>
                </c:pt>
                <c:pt idx="239">
                  <c:v>46017</c:v>
                </c:pt>
                <c:pt idx="240">
                  <c:v>46018</c:v>
                </c:pt>
                <c:pt idx="241">
                  <c:v>46019</c:v>
                </c:pt>
                <c:pt idx="242">
                  <c:v>46020</c:v>
                </c:pt>
                <c:pt idx="243">
                  <c:v>46021</c:v>
                </c:pt>
                <c:pt idx="244">
                  <c:v>46022</c:v>
                </c:pt>
                <c:pt idx="245">
                  <c:v>46023</c:v>
                </c:pt>
                <c:pt idx="246">
                  <c:v>46024</c:v>
                </c:pt>
                <c:pt idx="247">
                  <c:v>46025</c:v>
                </c:pt>
                <c:pt idx="248">
                  <c:v>46026</c:v>
                </c:pt>
                <c:pt idx="249">
                  <c:v>46027</c:v>
                </c:pt>
                <c:pt idx="250">
                  <c:v>46028</c:v>
                </c:pt>
                <c:pt idx="251">
                  <c:v>46029</c:v>
                </c:pt>
                <c:pt idx="252">
                  <c:v>46030</c:v>
                </c:pt>
                <c:pt idx="253">
                  <c:v>46031</c:v>
                </c:pt>
                <c:pt idx="254">
                  <c:v>46032</c:v>
                </c:pt>
                <c:pt idx="255">
                  <c:v>46033</c:v>
                </c:pt>
                <c:pt idx="256">
                  <c:v>46034</c:v>
                </c:pt>
                <c:pt idx="257">
                  <c:v>46035</c:v>
                </c:pt>
                <c:pt idx="258">
                  <c:v>46036</c:v>
                </c:pt>
                <c:pt idx="259">
                  <c:v>46037</c:v>
                </c:pt>
                <c:pt idx="260">
                  <c:v>46038</c:v>
                </c:pt>
                <c:pt idx="261">
                  <c:v>46039</c:v>
                </c:pt>
                <c:pt idx="262">
                  <c:v>46040</c:v>
                </c:pt>
                <c:pt idx="263">
                  <c:v>46041</c:v>
                </c:pt>
                <c:pt idx="264">
                  <c:v>46042</c:v>
                </c:pt>
                <c:pt idx="265">
                  <c:v>46043</c:v>
                </c:pt>
                <c:pt idx="266">
                  <c:v>46044</c:v>
                </c:pt>
                <c:pt idx="267">
                  <c:v>46045</c:v>
                </c:pt>
                <c:pt idx="268">
                  <c:v>46046</c:v>
                </c:pt>
                <c:pt idx="269">
                  <c:v>46047</c:v>
                </c:pt>
                <c:pt idx="270">
                  <c:v>46048</c:v>
                </c:pt>
                <c:pt idx="271">
                  <c:v>46049</c:v>
                </c:pt>
                <c:pt idx="272">
                  <c:v>46050</c:v>
                </c:pt>
                <c:pt idx="273">
                  <c:v>46051</c:v>
                </c:pt>
                <c:pt idx="274">
                  <c:v>46052</c:v>
                </c:pt>
                <c:pt idx="275">
                  <c:v>46053</c:v>
                </c:pt>
                <c:pt idx="276">
                  <c:v>46054</c:v>
                </c:pt>
                <c:pt idx="277">
                  <c:v>46055</c:v>
                </c:pt>
                <c:pt idx="278">
                  <c:v>46056</c:v>
                </c:pt>
                <c:pt idx="279">
                  <c:v>46057</c:v>
                </c:pt>
                <c:pt idx="280">
                  <c:v>46058</c:v>
                </c:pt>
                <c:pt idx="281">
                  <c:v>46059</c:v>
                </c:pt>
                <c:pt idx="282">
                  <c:v>46060</c:v>
                </c:pt>
                <c:pt idx="283">
                  <c:v>46061</c:v>
                </c:pt>
                <c:pt idx="284">
                  <c:v>46062</c:v>
                </c:pt>
                <c:pt idx="285">
                  <c:v>46063</c:v>
                </c:pt>
                <c:pt idx="286">
                  <c:v>46064</c:v>
                </c:pt>
                <c:pt idx="287">
                  <c:v>46065</c:v>
                </c:pt>
                <c:pt idx="288">
                  <c:v>46066</c:v>
                </c:pt>
                <c:pt idx="289">
                  <c:v>46067</c:v>
                </c:pt>
                <c:pt idx="290">
                  <c:v>46068</c:v>
                </c:pt>
                <c:pt idx="291">
                  <c:v>46069</c:v>
                </c:pt>
                <c:pt idx="292">
                  <c:v>46070</c:v>
                </c:pt>
                <c:pt idx="293">
                  <c:v>46071</c:v>
                </c:pt>
                <c:pt idx="294">
                  <c:v>46072</c:v>
                </c:pt>
                <c:pt idx="295">
                  <c:v>46073</c:v>
                </c:pt>
                <c:pt idx="296">
                  <c:v>46074</c:v>
                </c:pt>
                <c:pt idx="297">
                  <c:v>46075</c:v>
                </c:pt>
                <c:pt idx="298">
                  <c:v>46076</c:v>
                </c:pt>
                <c:pt idx="299">
                  <c:v>46077</c:v>
                </c:pt>
                <c:pt idx="300">
                  <c:v>46078</c:v>
                </c:pt>
                <c:pt idx="301">
                  <c:v>46079</c:v>
                </c:pt>
                <c:pt idx="302">
                  <c:v>46080</c:v>
                </c:pt>
                <c:pt idx="303">
                  <c:v>46081</c:v>
                </c:pt>
                <c:pt idx="304">
                  <c:v>46082</c:v>
                </c:pt>
                <c:pt idx="305">
                  <c:v>46083</c:v>
                </c:pt>
                <c:pt idx="306">
                  <c:v>46084</c:v>
                </c:pt>
                <c:pt idx="307">
                  <c:v>46085</c:v>
                </c:pt>
                <c:pt idx="308">
                  <c:v>46086</c:v>
                </c:pt>
                <c:pt idx="309">
                  <c:v>46087</c:v>
                </c:pt>
                <c:pt idx="310">
                  <c:v>46088</c:v>
                </c:pt>
                <c:pt idx="311">
                  <c:v>46089</c:v>
                </c:pt>
                <c:pt idx="312">
                  <c:v>46090</c:v>
                </c:pt>
                <c:pt idx="313">
                  <c:v>46091</c:v>
                </c:pt>
                <c:pt idx="314">
                  <c:v>46092</c:v>
                </c:pt>
                <c:pt idx="315">
                  <c:v>46093</c:v>
                </c:pt>
                <c:pt idx="316">
                  <c:v>46094</c:v>
                </c:pt>
                <c:pt idx="317">
                  <c:v>46095</c:v>
                </c:pt>
                <c:pt idx="318">
                  <c:v>46096</c:v>
                </c:pt>
                <c:pt idx="319">
                  <c:v>46097</c:v>
                </c:pt>
                <c:pt idx="320">
                  <c:v>46098</c:v>
                </c:pt>
                <c:pt idx="321">
                  <c:v>46099</c:v>
                </c:pt>
                <c:pt idx="322">
                  <c:v>46100</c:v>
                </c:pt>
                <c:pt idx="323">
                  <c:v>46101</c:v>
                </c:pt>
                <c:pt idx="324">
                  <c:v>46102</c:v>
                </c:pt>
                <c:pt idx="325">
                  <c:v>46103</c:v>
                </c:pt>
                <c:pt idx="326">
                  <c:v>46104</c:v>
                </c:pt>
                <c:pt idx="327">
                  <c:v>46105</c:v>
                </c:pt>
                <c:pt idx="328">
                  <c:v>46106</c:v>
                </c:pt>
                <c:pt idx="329">
                  <c:v>46107</c:v>
                </c:pt>
                <c:pt idx="330">
                  <c:v>46108</c:v>
                </c:pt>
                <c:pt idx="331">
                  <c:v>46109</c:v>
                </c:pt>
                <c:pt idx="332">
                  <c:v>46110</c:v>
                </c:pt>
                <c:pt idx="333">
                  <c:v>46111</c:v>
                </c:pt>
                <c:pt idx="334">
                  <c:v>46112</c:v>
                </c:pt>
                <c:pt idx="335">
                  <c:v>46113</c:v>
                </c:pt>
                <c:pt idx="336">
                  <c:v>46114</c:v>
                </c:pt>
                <c:pt idx="337">
                  <c:v>46115</c:v>
                </c:pt>
                <c:pt idx="338">
                  <c:v>46116</c:v>
                </c:pt>
                <c:pt idx="339">
                  <c:v>46117</c:v>
                </c:pt>
                <c:pt idx="340">
                  <c:v>46118</c:v>
                </c:pt>
                <c:pt idx="341">
                  <c:v>46119</c:v>
                </c:pt>
                <c:pt idx="342">
                  <c:v>46120</c:v>
                </c:pt>
                <c:pt idx="343">
                  <c:v>46121</c:v>
                </c:pt>
                <c:pt idx="344">
                  <c:v>46122</c:v>
                </c:pt>
                <c:pt idx="345">
                  <c:v>46123</c:v>
                </c:pt>
                <c:pt idx="346">
                  <c:v>46124</c:v>
                </c:pt>
                <c:pt idx="347">
                  <c:v>46125</c:v>
                </c:pt>
                <c:pt idx="348">
                  <c:v>46126</c:v>
                </c:pt>
                <c:pt idx="349">
                  <c:v>46127</c:v>
                </c:pt>
                <c:pt idx="350">
                  <c:v>46128</c:v>
                </c:pt>
                <c:pt idx="351">
                  <c:v>46129</c:v>
                </c:pt>
                <c:pt idx="352">
                  <c:v>46130</c:v>
                </c:pt>
                <c:pt idx="353">
                  <c:v>46131</c:v>
                </c:pt>
                <c:pt idx="354">
                  <c:v>46132</c:v>
                </c:pt>
                <c:pt idx="355">
                  <c:v>46133</c:v>
                </c:pt>
                <c:pt idx="356">
                  <c:v>46134</c:v>
                </c:pt>
                <c:pt idx="357">
                  <c:v>46135</c:v>
                </c:pt>
                <c:pt idx="358">
                  <c:v>46136</c:v>
                </c:pt>
                <c:pt idx="359">
                  <c:v>46137</c:v>
                </c:pt>
                <c:pt idx="360">
                  <c:v>46138</c:v>
                </c:pt>
                <c:pt idx="361">
                  <c:v>46139</c:v>
                </c:pt>
                <c:pt idx="362">
                  <c:v>46140</c:v>
                </c:pt>
                <c:pt idx="363">
                  <c:v>46141</c:v>
                </c:pt>
                <c:pt idx="364">
                  <c:v>46142</c:v>
                </c:pt>
                <c:pt idx="365">
                  <c:v>46143</c:v>
                </c:pt>
                <c:pt idx="366">
                  <c:v>46144</c:v>
                </c:pt>
                <c:pt idx="367">
                  <c:v>46145</c:v>
                </c:pt>
                <c:pt idx="368">
                  <c:v>46146</c:v>
                </c:pt>
                <c:pt idx="369">
                  <c:v>46147</c:v>
                </c:pt>
                <c:pt idx="370">
                  <c:v>46148</c:v>
                </c:pt>
                <c:pt idx="371">
                  <c:v>46149</c:v>
                </c:pt>
                <c:pt idx="372">
                  <c:v>46150</c:v>
                </c:pt>
                <c:pt idx="373">
                  <c:v>46151</c:v>
                </c:pt>
                <c:pt idx="374">
                  <c:v>46152</c:v>
                </c:pt>
                <c:pt idx="375">
                  <c:v>46153</c:v>
                </c:pt>
                <c:pt idx="376">
                  <c:v>46154</c:v>
                </c:pt>
                <c:pt idx="377">
                  <c:v>46155</c:v>
                </c:pt>
                <c:pt idx="378">
                  <c:v>46156</c:v>
                </c:pt>
                <c:pt idx="379">
                  <c:v>46157</c:v>
                </c:pt>
                <c:pt idx="380">
                  <c:v>46158</c:v>
                </c:pt>
                <c:pt idx="381">
                  <c:v>46159</c:v>
                </c:pt>
                <c:pt idx="382">
                  <c:v>46160</c:v>
                </c:pt>
                <c:pt idx="383">
                  <c:v>46161</c:v>
                </c:pt>
                <c:pt idx="384">
                  <c:v>46162</c:v>
                </c:pt>
                <c:pt idx="385">
                  <c:v>46163</c:v>
                </c:pt>
                <c:pt idx="386">
                  <c:v>46164</c:v>
                </c:pt>
                <c:pt idx="387">
                  <c:v>46165</c:v>
                </c:pt>
                <c:pt idx="388">
                  <c:v>46166</c:v>
                </c:pt>
                <c:pt idx="389">
                  <c:v>46167</c:v>
                </c:pt>
                <c:pt idx="390">
                  <c:v>46168</c:v>
                </c:pt>
                <c:pt idx="391">
                  <c:v>46169</c:v>
                </c:pt>
                <c:pt idx="392">
                  <c:v>46170</c:v>
                </c:pt>
                <c:pt idx="393">
                  <c:v>46171</c:v>
                </c:pt>
                <c:pt idx="394">
                  <c:v>46172</c:v>
                </c:pt>
              </c:numCache>
            </c:numRef>
          </c:cat>
          <c:val>
            <c:numRef>
              <c:f>TPEvsFAF!$D$51:$D$476</c:f>
              <c:numCache>
                <c:formatCode>_(* #,##0.00_);_(* \(#,##0.00\);_(* "-"??_);_(@_)</c:formatCode>
                <c:ptCount val="426"/>
                <c:pt idx="0">
                  <c:v>1.21</c:v>
                </c:pt>
                <c:pt idx="1">
                  <c:v>1.18</c:v>
                </c:pt>
                <c:pt idx="2">
                  <c:v>1.1200000000000001</c:v>
                </c:pt>
                <c:pt idx="3">
                  <c:v>1.1300000000000001</c:v>
                </c:pt>
                <c:pt idx="4">
                  <c:v>1.1400000000000001</c:v>
                </c:pt>
                <c:pt idx="5">
                  <c:v>1.02</c:v>
                </c:pt>
                <c:pt idx="6">
                  <c:v>1.0900000000000001</c:v>
                </c:pt>
                <c:pt idx="7">
                  <c:v>1.1400000000000001</c:v>
                </c:pt>
                <c:pt idx="8">
                  <c:v>1.29</c:v>
                </c:pt>
                <c:pt idx="9">
                  <c:v>1.55</c:v>
                </c:pt>
                <c:pt idx="10">
                  <c:v>1.57</c:v>
                </c:pt>
                <c:pt idx="11">
                  <c:v>1.59</c:v>
                </c:pt>
                <c:pt idx="12">
                  <c:v>2.12</c:v>
                </c:pt>
                <c:pt idx="13">
                  <c:v>1.7</c:v>
                </c:pt>
                <c:pt idx="14">
                  <c:v>1.36</c:v>
                </c:pt>
                <c:pt idx="15">
                  <c:v>1.22</c:v>
                </c:pt>
                <c:pt idx="16">
                  <c:v>1.05</c:v>
                </c:pt>
                <c:pt idx="17">
                  <c:v>1.07</c:v>
                </c:pt>
                <c:pt idx="18">
                  <c:v>1.1000000000000001</c:v>
                </c:pt>
                <c:pt idx="19">
                  <c:v>1.07</c:v>
                </c:pt>
                <c:pt idx="20">
                  <c:v>0.96</c:v>
                </c:pt>
                <c:pt idx="21">
                  <c:v>0.95000000000000007</c:v>
                </c:pt>
                <c:pt idx="22">
                  <c:v>0.83000000000000007</c:v>
                </c:pt>
                <c:pt idx="23">
                  <c:v>0.92</c:v>
                </c:pt>
                <c:pt idx="24">
                  <c:v>0.94000000000000006</c:v>
                </c:pt>
                <c:pt idx="25">
                  <c:v>0.95000000000000007</c:v>
                </c:pt>
                <c:pt idx="26">
                  <c:v>0.97</c:v>
                </c:pt>
                <c:pt idx="27">
                  <c:v>1.08</c:v>
                </c:pt>
                <c:pt idx="28">
                  <c:v>1.06</c:v>
                </c:pt>
                <c:pt idx="29">
                  <c:v>1.33</c:v>
                </c:pt>
                <c:pt idx="30">
                  <c:v>1.22</c:v>
                </c:pt>
                <c:pt idx="31">
                  <c:v>1.23</c:v>
                </c:pt>
                <c:pt idx="32">
                  <c:v>1.24</c:v>
                </c:pt>
                <c:pt idx="33">
                  <c:v>1.28</c:v>
                </c:pt>
                <c:pt idx="34">
                  <c:v>1.23</c:v>
                </c:pt>
                <c:pt idx="35">
                  <c:v>1.21</c:v>
                </c:pt>
                <c:pt idx="36">
                  <c:v>1.25</c:v>
                </c:pt>
                <c:pt idx="37">
                  <c:v>1.35</c:v>
                </c:pt>
                <c:pt idx="38">
                  <c:v>1.32</c:v>
                </c:pt>
                <c:pt idx="39">
                  <c:v>1.29</c:v>
                </c:pt>
                <c:pt idx="40">
                  <c:v>1.1599999999999999</c:v>
                </c:pt>
                <c:pt idx="41">
                  <c:v>1.07</c:v>
                </c:pt>
                <c:pt idx="42">
                  <c:v>1</c:v>
                </c:pt>
                <c:pt idx="43">
                  <c:v>1</c:v>
                </c:pt>
                <c:pt idx="44">
                  <c:v>1.01</c:v>
                </c:pt>
                <c:pt idx="45">
                  <c:v>1.05</c:v>
                </c:pt>
                <c:pt idx="46">
                  <c:v>1.0900000000000001</c:v>
                </c:pt>
                <c:pt idx="47">
                  <c:v>1.05</c:v>
                </c:pt>
                <c:pt idx="48">
                  <c:v>1.3</c:v>
                </c:pt>
                <c:pt idx="49">
                  <c:v>1.36</c:v>
                </c:pt>
                <c:pt idx="50">
                  <c:v>1.5</c:v>
                </c:pt>
                <c:pt idx="51">
                  <c:v>1.48</c:v>
                </c:pt>
                <c:pt idx="52">
                  <c:v>1.53</c:v>
                </c:pt>
                <c:pt idx="53">
                  <c:v>1.59</c:v>
                </c:pt>
                <c:pt idx="54">
                  <c:v>2.13</c:v>
                </c:pt>
                <c:pt idx="55">
                  <c:v>2.27</c:v>
                </c:pt>
                <c:pt idx="56">
                  <c:v>2.41</c:v>
                </c:pt>
                <c:pt idx="57">
                  <c:v>2.3000000000000003</c:v>
                </c:pt>
                <c:pt idx="58">
                  <c:v>2.57</c:v>
                </c:pt>
                <c:pt idx="59">
                  <c:v>2.65</c:v>
                </c:pt>
                <c:pt idx="60">
                  <c:v>2.73</c:v>
                </c:pt>
                <c:pt idx="61">
                  <c:v>2.2800000000000002</c:v>
                </c:pt>
                <c:pt idx="62">
                  <c:v>1.92</c:v>
                </c:pt>
                <c:pt idx="63">
                  <c:v>1.9000000000000001</c:v>
                </c:pt>
                <c:pt idx="64">
                  <c:v>1.74</c:v>
                </c:pt>
                <c:pt idx="65">
                  <c:v>1.79</c:v>
                </c:pt>
                <c:pt idx="66">
                  <c:v>1.82</c:v>
                </c:pt>
                <c:pt idx="67">
                  <c:v>1.85</c:v>
                </c:pt>
                <c:pt idx="68">
                  <c:v>1.32</c:v>
                </c:pt>
                <c:pt idx="69">
                  <c:v>1.28</c:v>
                </c:pt>
                <c:pt idx="70">
                  <c:v>1.3800000000000001</c:v>
                </c:pt>
                <c:pt idx="71">
                  <c:v>1.62</c:v>
                </c:pt>
                <c:pt idx="72">
                  <c:v>1.75</c:v>
                </c:pt>
                <c:pt idx="73">
                  <c:v>1.84</c:v>
                </c:pt>
                <c:pt idx="74">
                  <c:v>1.93</c:v>
                </c:pt>
                <c:pt idx="75">
                  <c:v>1.9100000000000001</c:v>
                </c:pt>
                <c:pt idx="76">
                  <c:v>2</c:v>
                </c:pt>
                <c:pt idx="77">
                  <c:v>2.35</c:v>
                </c:pt>
                <c:pt idx="78">
                  <c:v>2.63</c:v>
                </c:pt>
                <c:pt idx="79">
                  <c:v>2.93</c:v>
                </c:pt>
                <c:pt idx="80">
                  <c:v>3.04</c:v>
                </c:pt>
                <c:pt idx="81">
                  <c:v>3.14</c:v>
                </c:pt>
                <c:pt idx="82">
                  <c:v>2.46</c:v>
                </c:pt>
                <c:pt idx="83">
                  <c:v>2.61</c:v>
                </c:pt>
                <c:pt idx="84">
                  <c:v>2.41</c:v>
                </c:pt>
                <c:pt idx="85">
                  <c:v>2.3199999999999998</c:v>
                </c:pt>
                <c:pt idx="86">
                  <c:v>2.0499999999999998</c:v>
                </c:pt>
                <c:pt idx="87">
                  <c:v>2.12</c:v>
                </c:pt>
                <c:pt idx="88">
                  <c:v>2.1800000000000002</c:v>
                </c:pt>
                <c:pt idx="89">
                  <c:v>1.76</c:v>
                </c:pt>
                <c:pt idx="90">
                  <c:v>1.8</c:v>
                </c:pt>
                <c:pt idx="91">
                  <c:v>1.59</c:v>
                </c:pt>
                <c:pt idx="92">
                  <c:v>1.49</c:v>
                </c:pt>
                <c:pt idx="93">
                  <c:v>1.19</c:v>
                </c:pt>
                <c:pt idx="94">
                  <c:v>1.22</c:v>
                </c:pt>
                <c:pt idx="95">
                  <c:v>1.25</c:v>
                </c:pt>
                <c:pt idx="96">
                  <c:v>1.01</c:v>
                </c:pt>
                <c:pt idx="97">
                  <c:v>1.01</c:v>
                </c:pt>
                <c:pt idx="98">
                  <c:v>1.07</c:v>
                </c:pt>
                <c:pt idx="99">
                  <c:v>1.1400000000000001</c:v>
                </c:pt>
                <c:pt idx="100">
                  <c:v>1.46</c:v>
                </c:pt>
                <c:pt idx="101">
                  <c:v>1.5</c:v>
                </c:pt>
                <c:pt idx="102">
                  <c:v>1.54</c:v>
                </c:pt>
                <c:pt idx="103">
                  <c:v>1.71</c:v>
                </c:pt>
                <c:pt idx="104">
                  <c:v>1.78</c:v>
                </c:pt>
                <c:pt idx="105">
                  <c:v>1.57</c:v>
                </c:pt>
                <c:pt idx="106">
                  <c:v>1.3</c:v>
                </c:pt>
                <c:pt idx="107">
                  <c:v>1.23</c:v>
                </c:pt>
                <c:pt idx="108">
                  <c:v>1.24</c:v>
                </c:pt>
                <c:pt idx="109">
                  <c:v>1.24</c:v>
                </c:pt>
                <c:pt idx="110">
                  <c:v>1.04</c:v>
                </c:pt>
                <c:pt idx="111">
                  <c:v>0.88</c:v>
                </c:pt>
                <c:pt idx="112">
                  <c:v>0.79</c:v>
                </c:pt>
                <c:pt idx="113">
                  <c:v>0.76</c:v>
                </c:pt>
                <c:pt idx="114">
                  <c:v>0.72</c:v>
                </c:pt>
                <c:pt idx="115">
                  <c:v>0.72</c:v>
                </c:pt>
                <c:pt idx="116">
                  <c:v>0.71</c:v>
                </c:pt>
                <c:pt idx="117">
                  <c:v>0.71</c:v>
                </c:pt>
                <c:pt idx="118">
                  <c:v>0.71</c:v>
                </c:pt>
                <c:pt idx="119">
                  <c:v>0.8</c:v>
                </c:pt>
                <c:pt idx="120">
                  <c:v>0.99</c:v>
                </c:pt>
                <c:pt idx="121">
                  <c:v>1.02</c:v>
                </c:pt>
                <c:pt idx="122">
                  <c:v>1.01</c:v>
                </c:pt>
                <c:pt idx="123">
                  <c:v>1.01</c:v>
                </c:pt>
                <c:pt idx="124">
                  <c:v>1.01</c:v>
                </c:pt>
                <c:pt idx="125">
                  <c:v>0.95000000000000007</c:v>
                </c:pt>
                <c:pt idx="126">
                  <c:v>0.9</c:v>
                </c:pt>
                <c:pt idx="127">
                  <c:v>0.87</c:v>
                </c:pt>
                <c:pt idx="128">
                  <c:v>0.86</c:v>
                </c:pt>
                <c:pt idx="129">
                  <c:v>0.86</c:v>
                </c:pt>
                <c:pt idx="130">
                  <c:v>0.86</c:v>
                </c:pt>
                <c:pt idx="131">
                  <c:v>0.86</c:v>
                </c:pt>
                <c:pt idx="132">
                  <c:v>0.97</c:v>
                </c:pt>
                <c:pt idx="133">
                  <c:v>1.04</c:v>
                </c:pt>
                <c:pt idx="134">
                  <c:v>1.1400000000000001</c:v>
                </c:pt>
                <c:pt idx="135">
                  <c:v>1.22</c:v>
                </c:pt>
                <c:pt idx="136">
                  <c:v>1.23</c:v>
                </c:pt>
                <c:pt idx="137">
                  <c:v>1.23</c:v>
                </c:pt>
                <c:pt idx="138">
                  <c:v>1.27</c:v>
                </c:pt>
                <c:pt idx="139">
                  <c:v>1.31</c:v>
                </c:pt>
                <c:pt idx="140">
                  <c:v>1.2</c:v>
                </c:pt>
                <c:pt idx="141">
                  <c:v>1.08</c:v>
                </c:pt>
                <c:pt idx="142">
                  <c:v>1.03</c:v>
                </c:pt>
                <c:pt idx="143">
                  <c:v>1.03</c:v>
                </c:pt>
                <c:pt idx="144">
                  <c:v>1.03</c:v>
                </c:pt>
                <c:pt idx="145">
                  <c:v>0.98</c:v>
                </c:pt>
                <c:pt idx="146">
                  <c:v>0.99</c:v>
                </c:pt>
                <c:pt idx="147">
                  <c:v>1.04</c:v>
                </c:pt>
                <c:pt idx="148">
                  <c:v>1.06</c:v>
                </c:pt>
                <c:pt idx="149">
                  <c:v>1.07</c:v>
                </c:pt>
                <c:pt idx="150">
                  <c:v>1.08</c:v>
                </c:pt>
                <c:pt idx="151">
                  <c:v>1.08</c:v>
                </c:pt>
                <c:pt idx="152">
                  <c:v>1.07</c:v>
                </c:pt>
                <c:pt idx="153">
                  <c:v>1.1000000000000001</c:v>
                </c:pt>
                <c:pt idx="154">
                  <c:v>1.1200000000000001</c:v>
                </c:pt>
                <c:pt idx="155">
                  <c:v>1.1100000000000001</c:v>
                </c:pt>
                <c:pt idx="156">
                  <c:v>1.1200000000000001</c:v>
                </c:pt>
                <c:pt idx="157">
                  <c:v>1.1300000000000001</c:v>
                </c:pt>
                <c:pt idx="158">
                  <c:v>1.1400000000000001</c:v>
                </c:pt>
                <c:pt idx="159">
                  <c:v>1.08</c:v>
                </c:pt>
                <c:pt idx="160">
                  <c:v>1.1100000000000001</c:v>
                </c:pt>
                <c:pt idx="161">
                  <c:v>1.0900000000000001</c:v>
                </c:pt>
                <c:pt idx="162">
                  <c:v>1.05</c:v>
                </c:pt>
                <c:pt idx="163">
                  <c:v>0.99</c:v>
                </c:pt>
                <c:pt idx="164">
                  <c:v>1</c:v>
                </c:pt>
                <c:pt idx="165">
                  <c:v>1.01</c:v>
                </c:pt>
                <c:pt idx="166">
                  <c:v>1</c:v>
                </c:pt>
                <c:pt idx="167">
                  <c:v>0.95000000000000007</c:v>
                </c:pt>
                <c:pt idx="168">
                  <c:v>0.93</c:v>
                </c:pt>
                <c:pt idx="169">
                  <c:v>0.94000000000000006</c:v>
                </c:pt>
                <c:pt idx="170">
                  <c:v>0.92</c:v>
                </c:pt>
                <c:pt idx="171">
                  <c:v>0.92</c:v>
                </c:pt>
                <c:pt idx="172">
                  <c:v>0.93</c:v>
                </c:pt>
                <c:pt idx="173">
                  <c:v>1.01</c:v>
                </c:pt>
                <c:pt idx="174">
                  <c:v>0.99</c:v>
                </c:pt>
                <c:pt idx="175">
                  <c:v>1.1200000000000001</c:v>
                </c:pt>
                <c:pt idx="176">
                  <c:v>1.1500000000000001</c:v>
                </c:pt>
                <c:pt idx="177">
                  <c:v>1.22</c:v>
                </c:pt>
                <c:pt idx="178">
                  <c:v>1.2</c:v>
                </c:pt>
                <c:pt idx="179">
                  <c:v>1.19</c:v>
                </c:pt>
                <c:pt idx="180">
                  <c:v>1.18</c:v>
                </c:pt>
                <c:pt idx="181">
                  <c:v>0.95000000000000007</c:v>
                </c:pt>
                <c:pt idx="182">
                  <c:v>0.9</c:v>
                </c:pt>
                <c:pt idx="183">
                  <c:v>0.91</c:v>
                </c:pt>
                <c:pt idx="184">
                  <c:v>0.96</c:v>
                </c:pt>
                <c:pt idx="185">
                  <c:v>0.96</c:v>
                </c:pt>
                <c:pt idx="186">
                  <c:v>0.96</c:v>
                </c:pt>
                <c:pt idx="187">
                  <c:v>0.95000000000000007</c:v>
                </c:pt>
                <c:pt idx="188">
                  <c:v>1.1100000000000001</c:v>
                </c:pt>
                <c:pt idx="189">
                  <c:v>1.1599999999999999</c:v>
                </c:pt>
                <c:pt idx="190">
                  <c:v>1.19</c:v>
                </c:pt>
                <c:pt idx="191">
                  <c:v>1.0900000000000001</c:v>
                </c:pt>
                <c:pt idx="192">
                  <c:v>1.0900000000000001</c:v>
                </c:pt>
                <c:pt idx="193">
                  <c:v>1.1000000000000001</c:v>
                </c:pt>
                <c:pt idx="194">
                  <c:v>1.07</c:v>
                </c:pt>
                <c:pt idx="195">
                  <c:v>1.18</c:v>
                </c:pt>
                <c:pt idx="196">
                  <c:v>1.17</c:v>
                </c:pt>
                <c:pt idx="197">
                  <c:v>1.29</c:v>
                </c:pt>
                <c:pt idx="198">
                  <c:v>1.34</c:v>
                </c:pt>
                <c:pt idx="199">
                  <c:v>1.36</c:v>
                </c:pt>
                <c:pt idx="200">
                  <c:v>1.36</c:v>
                </c:pt>
                <c:pt idx="201">
                  <c:v>1.24</c:v>
                </c:pt>
                <c:pt idx="202">
                  <c:v>1.32</c:v>
                </c:pt>
                <c:pt idx="203">
                  <c:v>1.53</c:v>
                </c:pt>
                <c:pt idx="204">
                  <c:v>1.24</c:v>
                </c:pt>
                <c:pt idx="205">
                  <c:v>1.23</c:v>
                </c:pt>
                <c:pt idx="206">
                  <c:v>1.24</c:v>
                </c:pt>
                <c:pt idx="207">
                  <c:v>1.26</c:v>
                </c:pt>
                <c:pt idx="208">
                  <c:v>1.1200000000000001</c:v>
                </c:pt>
                <c:pt idx="209">
                  <c:v>1.05</c:v>
                </c:pt>
                <c:pt idx="210">
                  <c:v>0.99</c:v>
                </c:pt>
                <c:pt idx="211">
                  <c:v>1</c:v>
                </c:pt>
                <c:pt idx="212">
                  <c:v>1</c:v>
                </c:pt>
                <c:pt idx="213">
                  <c:v>1.03</c:v>
                </c:pt>
                <c:pt idx="214">
                  <c:v>1.04</c:v>
                </c:pt>
                <c:pt idx="215">
                  <c:v>1.04</c:v>
                </c:pt>
                <c:pt idx="216">
                  <c:v>1.34</c:v>
                </c:pt>
                <c:pt idx="217">
                  <c:v>1.26</c:v>
                </c:pt>
                <c:pt idx="218">
                  <c:v>1.18</c:v>
                </c:pt>
                <c:pt idx="219">
                  <c:v>1.23</c:v>
                </c:pt>
                <c:pt idx="220">
                  <c:v>1.25</c:v>
                </c:pt>
                <c:pt idx="221">
                  <c:v>1.28</c:v>
                </c:pt>
                <c:pt idx="222">
                  <c:v>1.04</c:v>
                </c:pt>
                <c:pt idx="223">
                  <c:v>0.83000000000000007</c:v>
                </c:pt>
                <c:pt idx="224">
                  <c:v>0.9</c:v>
                </c:pt>
                <c:pt idx="225">
                  <c:v>0.98</c:v>
                </c:pt>
                <c:pt idx="226">
                  <c:v>0.95000000000000007</c:v>
                </c:pt>
                <c:pt idx="227">
                  <c:v>0.96</c:v>
                </c:pt>
                <c:pt idx="228">
                  <c:v>0.97</c:v>
                </c:pt>
                <c:pt idx="229">
                  <c:v>1.01</c:v>
                </c:pt>
                <c:pt idx="230">
                  <c:v>0.96</c:v>
                </c:pt>
                <c:pt idx="231">
                  <c:v>0.98</c:v>
                </c:pt>
                <c:pt idx="232">
                  <c:v>0.98</c:v>
                </c:pt>
                <c:pt idx="233">
                  <c:v>0.9</c:v>
                </c:pt>
                <c:pt idx="234">
                  <c:v>0.93</c:v>
                </c:pt>
                <c:pt idx="235">
                  <c:v>0.94000000000000006</c:v>
                </c:pt>
                <c:pt idx="236">
                  <c:v>0.93</c:v>
                </c:pt>
                <c:pt idx="237">
                  <c:v>1.2</c:v>
                </c:pt>
                <c:pt idx="238">
                  <c:v>1.4000000000000001</c:v>
                </c:pt>
                <c:pt idx="239">
                  <c:v>1.45</c:v>
                </c:pt>
                <c:pt idx="240">
                  <c:v>1.42</c:v>
                </c:pt>
                <c:pt idx="241">
                  <c:v>1.46</c:v>
                </c:pt>
                <c:pt idx="242">
                  <c:v>1.51</c:v>
                </c:pt>
                <c:pt idx="243">
                  <c:v>1.62</c:v>
                </c:pt>
                <c:pt idx="244">
                  <c:v>2.09</c:v>
                </c:pt>
                <c:pt idx="245">
                  <c:v>1.77</c:v>
                </c:pt>
                <c:pt idx="246">
                  <c:v>1.85</c:v>
                </c:pt>
                <c:pt idx="247">
                  <c:v>1.44</c:v>
                </c:pt>
                <c:pt idx="248">
                  <c:v>1.47</c:v>
                </c:pt>
                <c:pt idx="249">
                  <c:v>1.5</c:v>
                </c:pt>
                <c:pt idx="250">
                  <c:v>1.32</c:v>
                </c:pt>
                <c:pt idx="251">
                  <c:v>1.3900000000000001</c:v>
                </c:pt>
                <c:pt idx="252">
                  <c:v>1.85</c:v>
                </c:pt>
                <c:pt idx="253">
                  <c:v>1.74</c:v>
                </c:pt>
                <c:pt idx="254">
                  <c:v>1.67</c:v>
                </c:pt>
                <c:pt idx="255">
                  <c:v>1.68</c:v>
                </c:pt>
                <c:pt idx="256">
                  <c:v>1.68</c:v>
                </c:pt>
                <c:pt idx="257">
                  <c:v>1.67</c:v>
                </c:pt>
                <c:pt idx="258">
                  <c:v>1.6600000000000001</c:v>
                </c:pt>
                <c:pt idx="259">
                  <c:v>1.37</c:v>
                </c:pt>
                <c:pt idx="260">
                  <c:v>1.37</c:v>
                </c:pt>
                <c:pt idx="261">
                  <c:v>1.37</c:v>
                </c:pt>
                <c:pt idx="262">
                  <c:v>1.3800000000000001</c:v>
                </c:pt>
                <c:pt idx="263">
                  <c:v>1.3900000000000001</c:v>
                </c:pt>
                <c:pt idx="264">
                  <c:v>1.41</c:v>
                </c:pt>
                <c:pt idx="265">
                  <c:v>4.0999999999999996</c:v>
                </c:pt>
                <c:pt idx="266">
                  <c:v>5.34</c:v>
                </c:pt>
                <c:pt idx="267">
                  <c:v>5.95</c:v>
                </c:pt>
                <c:pt idx="268">
                  <c:v>7.04</c:v>
                </c:pt>
                <c:pt idx="269">
                  <c:v>6.82</c:v>
                </c:pt>
                <c:pt idx="270">
                  <c:v>5.92</c:v>
                </c:pt>
                <c:pt idx="271">
                  <c:v>2.9</c:v>
                </c:pt>
                <c:pt idx="272">
                  <c:v>0.47000000000000003</c:v>
                </c:pt>
                <c:pt idx="273">
                  <c:v>0.26</c:v>
                </c:pt>
                <c:pt idx="274">
                  <c:v>0.23</c:v>
                </c:pt>
                <c:pt idx="275">
                  <c:v>0.23</c:v>
                </c:pt>
                <c:pt idx="276">
                  <c:v>0.23</c:v>
                </c:pt>
                <c:pt idx="277">
                  <c:v>0.23</c:v>
                </c:pt>
                <c:pt idx="278">
                  <c:v>0.13</c:v>
                </c:pt>
                <c:pt idx="279">
                  <c:v>0.2</c:v>
                </c:pt>
                <c:pt idx="280">
                  <c:v>0.52</c:v>
                </c:pt>
                <c:pt idx="281">
                  <c:v>0.66</c:v>
                </c:pt>
                <c:pt idx="282">
                  <c:v>0.77</c:v>
                </c:pt>
                <c:pt idx="283">
                  <c:v>0.8</c:v>
                </c:pt>
                <c:pt idx="284">
                  <c:v>0.81</c:v>
                </c:pt>
                <c:pt idx="285">
                  <c:v>0.72</c:v>
                </c:pt>
                <c:pt idx="286">
                  <c:v>1.19</c:v>
                </c:pt>
                <c:pt idx="287">
                  <c:v>1.07</c:v>
                </c:pt>
                <c:pt idx="288">
                  <c:v>1.08</c:v>
                </c:pt>
                <c:pt idx="289">
                  <c:v>1.17</c:v>
                </c:pt>
                <c:pt idx="290">
                  <c:v>1.19</c:v>
                </c:pt>
                <c:pt idx="291">
                  <c:v>1.19</c:v>
                </c:pt>
                <c:pt idx="292">
                  <c:v>1.26</c:v>
                </c:pt>
                <c:pt idx="293">
                  <c:v>1.0900000000000001</c:v>
                </c:pt>
                <c:pt idx="294">
                  <c:v>1.18</c:v>
                </c:pt>
                <c:pt idx="295">
                  <c:v>1.29</c:v>
                </c:pt>
                <c:pt idx="296">
                  <c:v>1.36</c:v>
                </c:pt>
                <c:pt idx="297">
                  <c:v>1.3900000000000001</c:v>
                </c:pt>
                <c:pt idx="298">
                  <c:v>1.4000000000000001</c:v>
                </c:pt>
                <c:pt idx="299">
                  <c:v>1.34</c:v>
                </c:pt>
                <c:pt idx="300">
                  <c:v>1.4000000000000001</c:v>
                </c:pt>
                <c:pt idx="301">
                  <c:v>1.3800000000000001</c:v>
                </c:pt>
                <c:pt idx="302">
                  <c:v>1.42</c:v>
                </c:pt>
                <c:pt idx="303">
                  <c:v>1.42</c:v>
                </c:pt>
                <c:pt idx="304">
                  <c:v>1.45</c:v>
                </c:pt>
                <c:pt idx="305">
                  <c:v>1.47</c:v>
                </c:pt>
                <c:pt idx="306">
                  <c:v>1.49</c:v>
                </c:pt>
                <c:pt idx="307">
                  <c:v>1.69</c:v>
                </c:pt>
                <c:pt idx="308">
                  <c:v>1.62</c:v>
                </c:pt>
                <c:pt idx="309">
                  <c:v>1.59</c:v>
                </c:pt>
                <c:pt idx="310">
                  <c:v>1.47</c:v>
                </c:pt>
                <c:pt idx="311">
                  <c:v>1.48</c:v>
                </c:pt>
                <c:pt idx="312">
                  <c:v>1.47</c:v>
                </c:pt>
                <c:pt idx="313">
                  <c:v>1.32</c:v>
                </c:pt>
                <c:pt idx="314">
                  <c:v>1.0900000000000001</c:v>
                </c:pt>
                <c:pt idx="315">
                  <c:v>1.1400000000000001</c:v>
                </c:pt>
                <c:pt idx="316">
                  <c:v>1.1200000000000001</c:v>
                </c:pt>
                <c:pt idx="317">
                  <c:v>1.25</c:v>
                </c:pt>
                <c:pt idx="318">
                  <c:v>1.27</c:v>
                </c:pt>
                <c:pt idx="319">
                  <c:v>1.3</c:v>
                </c:pt>
                <c:pt idx="320">
                  <c:v>1.25</c:v>
                </c:pt>
                <c:pt idx="321">
                  <c:v>1.3800000000000001</c:v>
                </c:pt>
                <c:pt idx="322">
                  <c:v>1.36</c:v>
                </c:pt>
                <c:pt idx="323">
                  <c:v>1.27</c:v>
                </c:pt>
                <c:pt idx="324">
                  <c:v>1.22</c:v>
                </c:pt>
                <c:pt idx="325">
                  <c:v>1.23</c:v>
                </c:pt>
                <c:pt idx="326">
                  <c:v>1.24</c:v>
                </c:pt>
                <c:pt idx="327">
                  <c:v>1.1000000000000001</c:v>
                </c:pt>
                <c:pt idx="328">
                  <c:v>1.07</c:v>
                </c:pt>
                <c:pt idx="329">
                  <c:v>1.04</c:v>
                </c:pt>
                <c:pt idx="330">
                  <c:v>1.08</c:v>
                </c:pt>
                <c:pt idx="331">
                  <c:v>1.1599999999999999</c:v>
                </c:pt>
                <c:pt idx="332">
                  <c:v>1.1500000000000001</c:v>
                </c:pt>
                <c:pt idx="333">
                  <c:v>1.1599999999999999</c:v>
                </c:pt>
                <c:pt idx="334">
                  <c:v>1.0900000000000001</c:v>
                </c:pt>
                <c:pt idx="335">
                  <c:v>1.1500000000000001</c:v>
                </c:pt>
                <c:pt idx="336">
                  <c:v>1.46</c:v>
                </c:pt>
                <c:pt idx="337">
                  <c:v>1.6</c:v>
                </c:pt>
                <c:pt idx="338">
                  <c:v>1.56</c:v>
                </c:pt>
                <c:pt idx="339">
                  <c:v>1.54</c:v>
                </c:pt>
                <c:pt idx="340">
                  <c:v>1.53</c:v>
                </c:pt>
                <c:pt idx="341">
                  <c:v>1.29</c:v>
                </c:pt>
                <c:pt idx="342">
                  <c:v>1.08</c:v>
                </c:pt>
                <c:pt idx="343">
                  <c:v>0.97</c:v>
                </c:pt>
                <c:pt idx="344">
                  <c:v>1</c:v>
                </c:pt>
                <c:pt idx="345">
                  <c:v>1.1200000000000001</c:v>
                </c:pt>
                <c:pt idx="346">
                  <c:v>1.1200000000000001</c:v>
                </c:pt>
                <c:pt idx="347">
                  <c:v>1.1200000000000001</c:v>
                </c:pt>
                <c:pt idx="348">
                  <c:v>1.1599999999999999</c:v>
                </c:pt>
                <c:pt idx="349">
                  <c:v>1.25</c:v>
                </c:pt>
                <c:pt idx="350">
                  <c:v>1.2</c:v>
                </c:pt>
                <c:pt idx="351">
                  <c:v>1.08</c:v>
                </c:pt>
                <c:pt idx="352">
                  <c:v>0.95000000000000007</c:v>
                </c:pt>
                <c:pt idx="353">
                  <c:v>0.96</c:v>
                </c:pt>
                <c:pt idx="354">
                  <c:v>0.97</c:v>
                </c:pt>
                <c:pt idx="355">
                  <c:v>1.1100000000000001</c:v>
                </c:pt>
                <c:pt idx="356">
                  <c:v>1.3900000000000001</c:v>
                </c:pt>
                <c:pt idx="357">
                  <c:v>1.53</c:v>
                </c:pt>
                <c:pt idx="358">
                  <c:v>1.35</c:v>
                </c:pt>
                <c:pt idx="359">
                  <c:v>1.37</c:v>
                </c:pt>
                <c:pt idx="360">
                  <c:v>1.36</c:v>
                </c:pt>
                <c:pt idx="361">
                  <c:v>1.37</c:v>
                </c:pt>
                <c:pt idx="362">
                  <c:v>1.3</c:v>
                </c:pt>
                <c:pt idx="363">
                  <c:v>0.94000000000000006</c:v>
                </c:pt>
                <c:pt idx="364">
                  <c:v>0.75</c:v>
                </c:pt>
                <c:pt idx="365">
                  <c:v>0.68</c:v>
                </c:pt>
                <c:pt idx="366">
                  <c:v>0.66</c:v>
                </c:pt>
                <c:pt idx="367">
                  <c:v>0.67</c:v>
                </c:pt>
                <c:pt idx="368">
                  <c:v>0.68</c:v>
                </c:pt>
                <c:pt idx="369">
                  <c:v>0.69000000000000006</c:v>
                </c:pt>
                <c:pt idx="370">
                  <c:v>0.77</c:v>
                </c:pt>
                <c:pt idx="371">
                  <c:v>1.01</c:v>
                </c:pt>
                <c:pt idx="372">
                  <c:v>1.1400000000000001</c:v>
                </c:pt>
                <c:pt idx="373">
                  <c:v>1.1100000000000001</c:v>
                </c:pt>
                <c:pt idx="374">
                  <c:v>1.1200000000000001</c:v>
                </c:pt>
                <c:pt idx="375">
                  <c:v>1.1300000000000001</c:v>
                </c:pt>
                <c:pt idx="376">
                  <c:v>1.06</c:v>
                </c:pt>
                <c:pt idx="377">
                  <c:v>1.03</c:v>
                </c:pt>
                <c:pt idx="378">
                  <c:v>0.93</c:v>
                </c:pt>
                <c:pt idx="379">
                  <c:v>1.02</c:v>
                </c:pt>
                <c:pt idx="380">
                  <c:v>1.19</c:v>
                </c:pt>
                <c:pt idx="381">
                  <c:v>1.21</c:v>
                </c:pt>
                <c:pt idx="382">
                  <c:v>1.24</c:v>
                </c:pt>
                <c:pt idx="383">
                  <c:v>1.33</c:v>
                </c:pt>
                <c:pt idx="384">
                  <c:v>1.46</c:v>
                </c:pt>
                <c:pt idx="385">
                  <c:v>1.47</c:v>
                </c:pt>
                <c:pt idx="386">
                  <c:v>1.46</c:v>
                </c:pt>
                <c:pt idx="387">
                  <c:v>1.26</c:v>
                </c:pt>
                <c:pt idx="388">
                  <c:v>1.26</c:v>
                </c:pt>
                <c:pt idx="389">
                  <c:v>1.27</c:v>
                </c:pt>
                <c:pt idx="390">
                  <c:v>1.28</c:v>
                </c:pt>
                <c:pt idx="391">
                  <c:v>1.27</c:v>
                </c:pt>
                <c:pt idx="392">
                  <c:v>1.35</c:v>
                </c:pt>
                <c:pt idx="393">
                  <c:v>1.31</c:v>
                </c:pt>
                <c:pt idx="394">
                  <c:v>1.25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1B-47F6-8351-7102B29E15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7899151"/>
        <c:axId val="887895823"/>
      </c:lineChart>
      <c:dateAx>
        <c:axId val="888056079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066063"/>
        <c:crosses val="autoZero"/>
        <c:auto val="1"/>
        <c:lblOffset val="100"/>
        <c:baseTimeUnit val="days"/>
      </c:dateAx>
      <c:valAx>
        <c:axId val="888066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056079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2541511258461114E-2"/>
                <c:y val="0.36298346201870396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887895823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Forward Adjustment Factor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7899151"/>
        <c:crosses val="max"/>
        <c:crossBetween val="between"/>
      </c:valAx>
      <c:dateAx>
        <c:axId val="887899151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887895823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Gen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'InvExp-Gen'!$B$1</c:f>
              <c:strCache>
                <c:ptCount val="1"/>
                <c:pt idx="0">
                  <c:v>TPEA-Gen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'InvExp-Gen'!$A$2:$A$394</c:f>
              <c:numCache>
                <c:formatCode>m/d/yyyy</c:formatCode>
                <c:ptCount val="393"/>
                <c:pt idx="0">
                  <c:v>45748</c:v>
                </c:pt>
                <c:pt idx="1">
                  <c:v>45749</c:v>
                </c:pt>
                <c:pt idx="2">
                  <c:v>45750</c:v>
                </c:pt>
                <c:pt idx="3">
                  <c:v>45751</c:v>
                </c:pt>
                <c:pt idx="4">
                  <c:v>45752</c:v>
                </c:pt>
                <c:pt idx="5">
                  <c:v>45753</c:v>
                </c:pt>
                <c:pt idx="6">
                  <c:v>45754</c:v>
                </c:pt>
                <c:pt idx="7">
                  <c:v>45755</c:v>
                </c:pt>
                <c:pt idx="8">
                  <c:v>45756</c:v>
                </c:pt>
                <c:pt idx="9">
                  <c:v>45757</c:v>
                </c:pt>
                <c:pt idx="10">
                  <c:v>45758</c:v>
                </c:pt>
                <c:pt idx="11">
                  <c:v>45759</c:v>
                </c:pt>
                <c:pt idx="12">
                  <c:v>45760</c:v>
                </c:pt>
                <c:pt idx="13">
                  <c:v>45761</c:v>
                </c:pt>
                <c:pt idx="14">
                  <c:v>45762</c:v>
                </c:pt>
                <c:pt idx="15">
                  <c:v>45763</c:v>
                </c:pt>
                <c:pt idx="16">
                  <c:v>45764</c:v>
                </c:pt>
                <c:pt idx="17">
                  <c:v>45765</c:v>
                </c:pt>
                <c:pt idx="18">
                  <c:v>45766</c:v>
                </c:pt>
                <c:pt idx="19">
                  <c:v>45767</c:v>
                </c:pt>
                <c:pt idx="20">
                  <c:v>45768</c:v>
                </c:pt>
                <c:pt idx="21">
                  <c:v>45769</c:v>
                </c:pt>
                <c:pt idx="22">
                  <c:v>45770</c:v>
                </c:pt>
                <c:pt idx="23">
                  <c:v>45771</c:v>
                </c:pt>
                <c:pt idx="24">
                  <c:v>45772</c:v>
                </c:pt>
                <c:pt idx="25">
                  <c:v>45773</c:v>
                </c:pt>
                <c:pt idx="26">
                  <c:v>45774</c:v>
                </c:pt>
                <c:pt idx="27">
                  <c:v>45775</c:v>
                </c:pt>
                <c:pt idx="28">
                  <c:v>45776</c:v>
                </c:pt>
                <c:pt idx="29">
                  <c:v>45777</c:v>
                </c:pt>
                <c:pt idx="30">
                  <c:v>45778</c:v>
                </c:pt>
                <c:pt idx="31">
                  <c:v>45779</c:v>
                </c:pt>
                <c:pt idx="32">
                  <c:v>45780</c:v>
                </c:pt>
                <c:pt idx="33">
                  <c:v>45781</c:v>
                </c:pt>
                <c:pt idx="34">
                  <c:v>45782</c:v>
                </c:pt>
                <c:pt idx="35">
                  <c:v>45783</c:v>
                </c:pt>
                <c:pt idx="36">
                  <c:v>45784</c:v>
                </c:pt>
                <c:pt idx="37">
                  <c:v>45785</c:v>
                </c:pt>
                <c:pt idx="38">
                  <c:v>45786</c:v>
                </c:pt>
                <c:pt idx="39">
                  <c:v>45787</c:v>
                </c:pt>
                <c:pt idx="40">
                  <c:v>45788</c:v>
                </c:pt>
                <c:pt idx="41">
                  <c:v>45789</c:v>
                </c:pt>
                <c:pt idx="42">
                  <c:v>45790</c:v>
                </c:pt>
                <c:pt idx="43">
                  <c:v>45791</c:v>
                </c:pt>
                <c:pt idx="44">
                  <c:v>45792</c:v>
                </c:pt>
                <c:pt idx="45">
                  <c:v>45793</c:v>
                </c:pt>
                <c:pt idx="46">
                  <c:v>45794</c:v>
                </c:pt>
                <c:pt idx="47">
                  <c:v>45795</c:v>
                </c:pt>
                <c:pt idx="48">
                  <c:v>45796</c:v>
                </c:pt>
                <c:pt idx="49">
                  <c:v>45797</c:v>
                </c:pt>
                <c:pt idx="50">
                  <c:v>45798</c:v>
                </c:pt>
                <c:pt idx="51">
                  <c:v>45799</c:v>
                </c:pt>
                <c:pt idx="52">
                  <c:v>45800</c:v>
                </c:pt>
                <c:pt idx="53">
                  <c:v>45801</c:v>
                </c:pt>
                <c:pt idx="54">
                  <c:v>45802</c:v>
                </c:pt>
                <c:pt idx="55">
                  <c:v>45803</c:v>
                </c:pt>
                <c:pt idx="56">
                  <c:v>45804</c:v>
                </c:pt>
                <c:pt idx="57">
                  <c:v>45805</c:v>
                </c:pt>
                <c:pt idx="58">
                  <c:v>45806</c:v>
                </c:pt>
                <c:pt idx="59">
                  <c:v>45807</c:v>
                </c:pt>
                <c:pt idx="60">
                  <c:v>45808</c:v>
                </c:pt>
                <c:pt idx="61">
                  <c:v>45809</c:v>
                </c:pt>
                <c:pt idx="62">
                  <c:v>45810</c:v>
                </c:pt>
                <c:pt idx="63">
                  <c:v>45811</c:v>
                </c:pt>
                <c:pt idx="64">
                  <c:v>45812</c:v>
                </c:pt>
                <c:pt idx="65">
                  <c:v>45813</c:v>
                </c:pt>
                <c:pt idx="66">
                  <c:v>45814</c:v>
                </c:pt>
                <c:pt idx="67">
                  <c:v>45815</c:v>
                </c:pt>
                <c:pt idx="68">
                  <c:v>45816</c:v>
                </c:pt>
                <c:pt idx="69">
                  <c:v>45817</c:v>
                </c:pt>
                <c:pt idx="70">
                  <c:v>45818</c:v>
                </c:pt>
                <c:pt idx="71">
                  <c:v>45819</c:v>
                </c:pt>
                <c:pt idx="72">
                  <c:v>45820</c:v>
                </c:pt>
                <c:pt idx="73">
                  <c:v>45821</c:v>
                </c:pt>
                <c:pt idx="74">
                  <c:v>45822</c:v>
                </c:pt>
                <c:pt idx="75">
                  <c:v>45823</c:v>
                </c:pt>
                <c:pt idx="76">
                  <c:v>45824</c:v>
                </c:pt>
                <c:pt idx="77">
                  <c:v>45825</c:v>
                </c:pt>
                <c:pt idx="78">
                  <c:v>45826</c:v>
                </c:pt>
                <c:pt idx="79">
                  <c:v>45827</c:v>
                </c:pt>
                <c:pt idx="80">
                  <c:v>45828</c:v>
                </c:pt>
                <c:pt idx="81">
                  <c:v>45829</c:v>
                </c:pt>
                <c:pt idx="82">
                  <c:v>45830</c:v>
                </c:pt>
                <c:pt idx="83">
                  <c:v>45831</c:v>
                </c:pt>
                <c:pt idx="84">
                  <c:v>45832</c:v>
                </c:pt>
                <c:pt idx="85">
                  <c:v>45833</c:v>
                </c:pt>
                <c:pt idx="86">
                  <c:v>45834</c:v>
                </c:pt>
                <c:pt idx="87">
                  <c:v>45835</c:v>
                </c:pt>
                <c:pt idx="88">
                  <c:v>45836</c:v>
                </c:pt>
                <c:pt idx="89">
                  <c:v>45837</c:v>
                </c:pt>
                <c:pt idx="90">
                  <c:v>45838</c:v>
                </c:pt>
                <c:pt idx="91">
                  <c:v>45839</c:v>
                </c:pt>
                <c:pt idx="92">
                  <c:v>45840</c:v>
                </c:pt>
                <c:pt idx="93">
                  <c:v>45841</c:v>
                </c:pt>
                <c:pt idx="94">
                  <c:v>45842</c:v>
                </c:pt>
                <c:pt idx="95">
                  <c:v>45843</c:v>
                </c:pt>
                <c:pt idx="96">
                  <c:v>45844</c:v>
                </c:pt>
                <c:pt idx="97">
                  <c:v>45845</c:v>
                </c:pt>
                <c:pt idx="98">
                  <c:v>45846</c:v>
                </c:pt>
                <c:pt idx="99">
                  <c:v>45847</c:v>
                </c:pt>
                <c:pt idx="100">
                  <c:v>45848</c:v>
                </c:pt>
                <c:pt idx="101">
                  <c:v>45849</c:v>
                </c:pt>
                <c:pt idx="102">
                  <c:v>45850</c:v>
                </c:pt>
                <c:pt idx="103">
                  <c:v>45851</c:v>
                </c:pt>
                <c:pt idx="104">
                  <c:v>45852</c:v>
                </c:pt>
                <c:pt idx="105">
                  <c:v>45853</c:v>
                </c:pt>
                <c:pt idx="106">
                  <c:v>45854</c:v>
                </c:pt>
                <c:pt idx="107">
                  <c:v>45855</c:v>
                </c:pt>
                <c:pt idx="108">
                  <c:v>45856</c:v>
                </c:pt>
                <c:pt idx="109">
                  <c:v>45857</c:v>
                </c:pt>
                <c:pt idx="110">
                  <c:v>45858</c:v>
                </c:pt>
                <c:pt idx="111">
                  <c:v>45859</c:v>
                </c:pt>
                <c:pt idx="112">
                  <c:v>45860</c:v>
                </c:pt>
                <c:pt idx="113">
                  <c:v>45861</c:v>
                </c:pt>
                <c:pt idx="114">
                  <c:v>45862</c:v>
                </c:pt>
                <c:pt idx="115">
                  <c:v>45863</c:v>
                </c:pt>
                <c:pt idx="116">
                  <c:v>45864</c:v>
                </c:pt>
                <c:pt idx="117">
                  <c:v>45865</c:v>
                </c:pt>
                <c:pt idx="118">
                  <c:v>45866</c:v>
                </c:pt>
                <c:pt idx="119">
                  <c:v>45867</c:v>
                </c:pt>
                <c:pt idx="120">
                  <c:v>45868</c:v>
                </c:pt>
                <c:pt idx="121">
                  <c:v>45869</c:v>
                </c:pt>
                <c:pt idx="122">
                  <c:v>45870</c:v>
                </c:pt>
                <c:pt idx="123">
                  <c:v>45871</c:v>
                </c:pt>
                <c:pt idx="124">
                  <c:v>45872</c:v>
                </c:pt>
                <c:pt idx="125">
                  <c:v>45873</c:v>
                </c:pt>
                <c:pt idx="126">
                  <c:v>45874</c:v>
                </c:pt>
                <c:pt idx="127">
                  <c:v>45875</c:v>
                </c:pt>
                <c:pt idx="128">
                  <c:v>45876</c:v>
                </c:pt>
                <c:pt idx="129">
                  <c:v>45877</c:v>
                </c:pt>
                <c:pt idx="130">
                  <c:v>45878</c:v>
                </c:pt>
                <c:pt idx="131">
                  <c:v>45879</c:v>
                </c:pt>
                <c:pt idx="132">
                  <c:v>45880</c:v>
                </c:pt>
                <c:pt idx="133">
                  <c:v>45881</c:v>
                </c:pt>
                <c:pt idx="134">
                  <c:v>45882</c:v>
                </c:pt>
                <c:pt idx="135">
                  <c:v>45883</c:v>
                </c:pt>
                <c:pt idx="136">
                  <c:v>45884</c:v>
                </c:pt>
                <c:pt idx="137">
                  <c:v>45885</c:v>
                </c:pt>
                <c:pt idx="138">
                  <c:v>45886</c:v>
                </c:pt>
                <c:pt idx="139">
                  <c:v>45887</c:v>
                </c:pt>
                <c:pt idx="140">
                  <c:v>45888</c:v>
                </c:pt>
                <c:pt idx="141">
                  <c:v>45889</c:v>
                </c:pt>
                <c:pt idx="142">
                  <c:v>45890</c:v>
                </c:pt>
                <c:pt idx="143">
                  <c:v>45891</c:v>
                </c:pt>
                <c:pt idx="144">
                  <c:v>45892</c:v>
                </c:pt>
                <c:pt idx="145">
                  <c:v>45893</c:v>
                </c:pt>
                <c:pt idx="146">
                  <c:v>45894</c:v>
                </c:pt>
                <c:pt idx="147">
                  <c:v>45895</c:v>
                </c:pt>
                <c:pt idx="148">
                  <c:v>45896</c:v>
                </c:pt>
                <c:pt idx="149">
                  <c:v>45897</c:v>
                </c:pt>
                <c:pt idx="150">
                  <c:v>45898</c:v>
                </c:pt>
                <c:pt idx="151">
                  <c:v>45899</c:v>
                </c:pt>
                <c:pt idx="152">
                  <c:v>45900</c:v>
                </c:pt>
                <c:pt idx="153">
                  <c:v>45901</c:v>
                </c:pt>
                <c:pt idx="154">
                  <c:v>45902</c:v>
                </c:pt>
                <c:pt idx="155">
                  <c:v>45903</c:v>
                </c:pt>
                <c:pt idx="156">
                  <c:v>45904</c:v>
                </c:pt>
                <c:pt idx="157">
                  <c:v>45905</c:v>
                </c:pt>
                <c:pt idx="158">
                  <c:v>45906</c:v>
                </c:pt>
                <c:pt idx="159">
                  <c:v>45907</c:v>
                </c:pt>
                <c:pt idx="160">
                  <c:v>45908</c:v>
                </c:pt>
                <c:pt idx="161">
                  <c:v>45909</c:v>
                </c:pt>
                <c:pt idx="162">
                  <c:v>45910</c:v>
                </c:pt>
                <c:pt idx="163">
                  <c:v>45911</c:v>
                </c:pt>
                <c:pt idx="164">
                  <c:v>45912</c:v>
                </c:pt>
                <c:pt idx="165">
                  <c:v>45913</c:v>
                </c:pt>
                <c:pt idx="166">
                  <c:v>45914</c:v>
                </c:pt>
                <c:pt idx="167">
                  <c:v>45915</c:v>
                </c:pt>
                <c:pt idx="168">
                  <c:v>45916</c:v>
                </c:pt>
                <c:pt idx="169">
                  <c:v>45917</c:v>
                </c:pt>
                <c:pt idx="170">
                  <c:v>45918</c:v>
                </c:pt>
                <c:pt idx="171">
                  <c:v>45919</c:v>
                </c:pt>
                <c:pt idx="172">
                  <c:v>45920</c:v>
                </c:pt>
                <c:pt idx="173">
                  <c:v>45921</c:v>
                </c:pt>
                <c:pt idx="174">
                  <c:v>45922</c:v>
                </c:pt>
                <c:pt idx="175">
                  <c:v>45923</c:v>
                </c:pt>
                <c:pt idx="176">
                  <c:v>45924</c:v>
                </c:pt>
                <c:pt idx="177">
                  <c:v>45925</c:v>
                </c:pt>
                <c:pt idx="178">
                  <c:v>45926</c:v>
                </c:pt>
                <c:pt idx="179">
                  <c:v>45927</c:v>
                </c:pt>
                <c:pt idx="180">
                  <c:v>45928</c:v>
                </c:pt>
                <c:pt idx="181">
                  <c:v>45929</c:v>
                </c:pt>
                <c:pt idx="182">
                  <c:v>45930</c:v>
                </c:pt>
                <c:pt idx="183">
                  <c:v>45931</c:v>
                </c:pt>
                <c:pt idx="184">
                  <c:v>45932</c:v>
                </c:pt>
                <c:pt idx="185">
                  <c:v>45933</c:v>
                </c:pt>
                <c:pt idx="186">
                  <c:v>45934</c:v>
                </c:pt>
                <c:pt idx="187">
                  <c:v>45935</c:v>
                </c:pt>
                <c:pt idx="188">
                  <c:v>45936</c:v>
                </c:pt>
                <c:pt idx="189">
                  <c:v>45937</c:v>
                </c:pt>
                <c:pt idx="190">
                  <c:v>45938</c:v>
                </c:pt>
                <c:pt idx="191">
                  <c:v>45939</c:v>
                </c:pt>
                <c:pt idx="192">
                  <c:v>45940</c:v>
                </c:pt>
                <c:pt idx="193">
                  <c:v>45941</c:v>
                </c:pt>
                <c:pt idx="194">
                  <c:v>45942</c:v>
                </c:pt>
                <c:pt idx="195">
                  <c:v>45943</c:v>
                </c:pt>
                <c:pt idx="196">
                  <c:v>45944</c:v>
                </c:pt>
                <c:pt idx="197">
                  <c:v>45945</c:v>
                </c:pt>
                <c:pt idx="198">
                  <c:v>45946</c:v>
                </c:pt>
                <c:pt idx="199">
                  <c:v>45947</c:v>
                </c:pt>
                <c:pt idx="200">
                  <c:v>45948</c:v>
                </c:pt>
                <c:pt idx="201">
                  <c:v>45949</c:v>
                </c:pt>
                <c:pt idx="202">
                  <c:v>45950</c:v>
                </c:pt>
                <c:pt idx="203">
                  <c:v>45951</c:v>
                </c:pt>
                <c:pt idx="204">
                  <c:v>45952</c:v>
                </c:pt>
                <c:pt idx="205">
                  <c:v>45953</c:v>
                </c:pt>
                <c:pt idx="206">
                  <c:v>45954</c:v>
                </c:pt>
                <c:pt idx="207">
                  <c:v>45955</c:v>
                </c:pt>
                <c:pt idx="208">
                  <c:v>45956</c:v>
                </c:pt>
                <c:pt idx="209">
                  <c:v>45957</c:v>
                </c:pt>
                <c:pt idx="210">
                  <c:v>45958</c:v>
                </c:pt>
                <c:pt idx="211">
                  <c:v>45959</c:v>
                </c:pt>
                <c:pt idx="212">
                  <c:v>45960</c:v>
                </c:pt>
                <c:pt idx="213">
                  <c:v>45961</c:v>
                </c:pt>
                <c:pt idx="214">
                  <c:v>45962</c:v>
                </c:pt>
                <c:pt idx="215">
                  <c:v>45963</c:v>
                </c:pt>
                <c:pt idx="216">
                  <c:v>45964</c:v>
                </c:pt>
                <c:pt idx="217">
                  <c:v>45965</c:v>
                </c:pt>
                <c:pt idx="218">
                  <c:v>45966</c:v>
                </c:pt>
                <c:pt idx="219">
                  <c:v>45967</c:v>
                </c:pt>
                <c:pt idx="220">
                  <c:v>45968</c:v>
                </c:pt>
                <c:pt idx="221">
                  <c:v>45969</c:v>
                </c:pt>
                <c:pt idx="222">
                  <c:v>45970</c:v>
                </c:pt>
                <c:pt idx="223">
                  <c:v>45971</c:v>
                </c:pt>
                <c:pt idx="224">
                  <c:v>45972</c:v>
                </c:pt>
                <c:pt idx="225">
                  <c:v>45973</c:v>
                </c:pt>
                <c:pt idx="226">
                  <c:v>45974</c:v>
                </c:pt>
                <c:pt idx="227">
                  <c:v>45975</c:v>
                </c:pt>
                <c:pt idx="228">
                  <c:v>45976</c:v>
                </c:pt>
                <c:pt idx="229">
                  <c:v>45977</c:v>
                </c:pt>
                <c:pt idx="230">
                  <c:v>45978</c:v>
                </c:pt>
                <c:pt idx="231">
                  <c:v>45979</c:v>
                </c:pt>
                <c:pt idx="232">
                  <c:v>45980</c:v>
                </c:pt>
                <c:pt idx="233">
                  <c:v>45981</c:v>
                </c:pt>
                <c:pt idx="234">
                  <c:v>45982</c:v>
                </c:pt>
                <c:pt idx="235">
                  <c:v>45983</c:v>
                </c:pt>
                <c:pt idx="236">
                  <c:v>45984</c:v>
                </c:pt>
                <c:pt idx="237">
                  <c:v>45985</c:v>
                </c:pt>
                <c:pt idx="238">
                  <c:v>45986</c:v>
                </c:pt>
                <c:pt idx="239">
                  <c:v>45987</c:v>
                </c:pt>
                <c:pt idx="240">
                  <c:v>45988</c:v>
                </c:pt>
                <c:pt idx="241">
                  <c:v>45989</c:v>
                </c:pt>
                <c:pt idx="242">
                  <c:v>45990</c:v>
                </c:pt>
                <c:pt idx="243">
                  <c:v>45991</c:v>
                </c:pt>
                <c:pt idx="244">
                  <c:v>45992</c:v>
                </c:pt>
                <c:pt idx="245">
                  <c:v>45993</c:v>
                </c:pt>
                <c:pt idx="246">
                  <c:v>45994</c:v>
                </c:pt>
                <c:pt idx="247">
                  <c:v>45995</c:v>
                </c:pt>
                <c:pt idx="248">
                  <c:v>45996</c:v>
                </c:pt>
                <c:pt idx="249">
                  <c:v>45997</c:v>
                </c:pt>
                <c:pt idx="250">
                  <c:v>45998</c:v>
                </c:pt>
                <c:pt idx="251">
                  <c:v>45999</c:v>
                </c:pt>
                <c:pt idx="252">
                  <c:v>46000</c:v>
                </c:pt>
                <c:pt idx="253">
                  <c:v>46001</c:v>
                </c:pt>
                <c:pt idx="254">
                  <c:v>46002</c:v>
                </c:pt>
                <c:pt idx="255">
                  <c:v>46003</c:v>
                </c:pt>
                <c:pt idx="256">
                  <c:v>46004</c:v>
                </c:pt>
                <c:pt idx="257">
                  <c:v>46005</c:v>
                </c:pt>
                <c:pt idx="258">
                  <c:v>46006</c:v>
                </c:pt>
                <c:pt idx="259">
                  <c:v>46007</c:v>
                </c:pt>
                <c:pt idx="260">
                  <c:v>46008</c:v>
                </c:pt>
                <c:pt idx="261">
                  <c:v>46009</c:v>
                </c:pt>
                <c:pt idx="262">
                  <c:v>46010</c:v>
                </c:pt>
                <c:pt idx="263">
                  <c:v>46011</c:v>
                </c:pt>
                <c:pt idx="264">
                  <c:v>46012</c:v>
                </c:pt>
                <c:pt idx="265">
                  <c:v>46013</c:v>
                </c:pt>
                <c:pt idx="266">
                  <c:v>46014</c:v>
                </c:pt>
                <c:pt idx="267">
                  <c:v>46015</c:v>
                </c:pt>
                <c:pt idx="268">
                  <c:v>46016</c:v>
                </c:pt>
                <c:pt idx="269">
                  <c:v>46017</c:v>
                </c:pt>
                <c:pt idx="270">
                  <c:v>46018</c:v>
                </c:pt>
                <c:pt idx="271">
                  <c:v>46019</c:v>
                </c:pt>
                <c:pt idx="272">
                  <c:v>46020</c:v>
                </c:pt>
                <c:pt idx="273">
                  <c:v>46021</c:v>
                </c:pt>
                <c:pt idx="274">
                  <c:v>46022</c:v>
                </c:pt>
                <c:pt idx="275">
                  <c:v>46023</c:v>
                </c:pt>
                <c:pt idx="276">
                  <c:v>46024</c:v>
                </c:pt>
                <c:pt idx="277">
                  <c:v>46025</c:v>
                </c:pt>
                <c:pt idx="278">
                  <c:v>46026</c:v>
                </c:pt>
                <c:pt idx="279">
                  <c:v>46027</c:v>
                </c:pt>
                <c:pt idx="280">
                  <c:v>46028</c:v>
                </c:pt>
                <c:pt idx="281">
                  <c:v>46029</c:v>
                </c:pt>
                <c:pt idx="282">
                  <c:v>46030</c:v>
                </c:pt>
                <c:pt idx="283">
                  <c:v>46031</c:v>
                </c:pt>
                <c:pt idx="284">
                  <c:v>46032</c:v>
                </c:pt>
                <c:pt idx="285">
                  <c:v>46033</c:v>
                </c:pt>
                <c:pt idx="286">
                  <c:v>46034</c:v>
                </c:pt>
                <c:pt idx="287">
                  <c:v>46035</c:v>
                </c:pt>
                <c:pt idx="288">
                  <c:v>46036</c:v>
                </c:pt>
                <c:pt idx="289">
                  <c:v>46037</c:v>
                </c:pt>
                <c:pt idx="290">
                  <c:v>46038</c:v>
                </c:pt>
                <c:pt idx="291">
                  <c:v>46039</c:v>
                </c:pt>
                <c:pt idx="292">
                  <c:v>46040</c:v>
                </c:pt>
                <c:pt idx="293">
                  <c:v>46041</c:v>
                </c:pt>
                <c:pt idx="294">
                  <c:v>46042</c:v>
                </c:pt>
                <c:pt idx="295">
                  <c:v>46043</c:v>
                </c:pt>
                <c:pt idx="296">
                  <c:v>46044</c:v>
                </c:pt>
                <c:pt idx="297">
                  <c:v>46045</c:v>
                </c:pt>
                <c:pt idx="298">
                  <c:v>46046</c:v>
                </c:pt>
                <c:pt idx="299">
                  <c:v>46047</c:v>
                </c:pt>
                <c:pt idx="300">
                  <c:v>46048</c:v>
                </c:pt>
                <c:pt idx="301">
                  <c:v>46049</c:v>
                </c:pt>
                <c:pt idx="302">
                  <c:v>46050</c:v>
                </c:pt>
                <c:pt idx="303">
                  <c:v>46051</c:v>
                </c:pt>
                <c:pt idx="304">
                  <c:v>46052</c:v>
                </c:pt>
                <c:pt idx="305">
                  <c:v>46053</c:v>
                </c:pt>
                <c:pt idx="306">
                  <c:v>46054</c:v>
                </c:pt>
                <c:pt idx="307">
                  <c:v>46055</c:v>
                </c:pt>
                <c:pt idx="308">
                  <c:v>46056</c:v>
                </c:pt>
                <c:pt idx="309">
                  <c:v>46057</c:v>
                </c:pt>
                <c:pt idx="310">
                  <c:v>46058</c:v>
                </c:pt>
                <c:pt idx="311">
                  <c:v>46059</c:v>
                </c:pt>
                <c:pt idx="312">
                  <c:v>46060</c:v>
                </c:pt>
                <c:pt idx="313">
                  <c:v>46061</c:v>
                </c:pt>
                <c:pt idx="314">
                  <c:v>46062</c:v>
                </c:pt>
                <c:pt idx="315">
                  <c:v>46063</c:v>
                </c:pt>
                <c:pt idx="316">
                  <c:v>46064</c:v>
                </c:pt>
                <c:pt idx="317">
                  <c:v>46065</c:v>
                </c:pt>
                <c:pt idx="318">
                  <c:v>46066</c:v>
                </c:pt>
                <c:pt idx="319">
                  <c:v>46067</c:v>
                </c:pt>
                <c:pt idx="320">
                  <c:v>46068</c:v>
                </c:pt>
                <c:pt idx="321">
                  <c:v>46069</c:v>
                </c:pt>
                <c:pt idx="322">
                  <c:v>46070</c:v>
                </c:pt>
                <c:pt idx="323">
                  <c:v>46071</c:v>
                </c:pt>
                <c:pt idx="324">
                  <c:v>46072</c:v>
                </c:pt>
                <c:pt idx="325">
                  <c:v>46073</c:v>
                </c:pt>
                <c:pt idx="326">
                  <c:v>46074</c:v>
                </c:pt>
                <c:pt idx="327">
                  <c:v>46075</c:v>
                </c:pt>
                <c:pt idx="328">
                  <c:v>46076</c:v>
                </c:pt>
                <c:pt idx="329">
                  <c:v>46077</c:v>
                </c:pt>
                <c:pt idx="330">
                  <c:v>46078</c:v>
                </c:pt>
                <c:pt idx="331">
                  <c:v>46079</c:v>
                </c:pt>
                <c:pt idx="332">
                  <c:v>46080</c:v>
                </c:pt>
                <c:pt idx="333">
                  <c:v>46081</c:v>
                </c:pt>
                <c:pt idx="334">
                  <c:v>46082</c:v>
                </c:pt>
                <c:pt idx="335">
                  <c:v>46083</c:v>
                </c:pt>
                <c:pt idx="336">
                  <c:v>46084</c:v>
                </c:pt>
                <c:pt idx="337">
                  <c:v>46085</c:v>
                </c:pt>
                <c:pt idx="338">
                  <c:v>46086</c:v>
                </c:pt>
                <c:pt idx="339">
                  <c:v>46087</c:v>
                </c:pt>
                <c:pt idx="340">
                  <c:v>46088</c:v>
                </c:pt>
                <c:pt idx="341">
                  <c:v>46089</c:v>
                </c:pt>
                <c:pt idx="342">
                  <c:v>46090</c:v>
                </c:pt>
                <c:pt idx="343">
                  <c:v>46091</c:v>
                </c:pt>
                <c:pt idx="344">
                  <c:v>46092</c:v>
                </c:pt>
                <c:pt idx="345">
                  <c:v>46093</c:v>
                </c:pt>
                <c:pt idx="346">
                  <c:v>46094</c:v>
                </c:pt>
                <c:pt idx="347">
                  <c:v>46095</c:v>
                </c:pt>
                <c:pt idx="348">
                  <c:v>46096</c:v>
                </c:pt>
                <c:pt idx="349">
                  <c:v>46097</c:v>
                </c:pt>
                <c:pt idx="350">
                  <c:v>46098</c:v>
                </c:pt>
                <c:pt idx="351">
                  <c:v>46099</c:v>
                </c:pt>
                <c:pt idx="352">
                  <c:v>46100</c:v>
                </c:pt>
                <c:pt idx="353">
                  <c:v>46101</c:v>
                </c:pt>
                <c:pt idx="354">
                  <c:v>46102</c:v>
                </c:pt>
                <c:pt idx="355">
                  <c:v>46103</c:v>
                </c:pt>
                <c:pt idx="356">
                  <c:v>46104</c:v>
                </c:pt>
                <c:pt idx="357">
                  <c:v>46105</c:v>
                </c:pt>
                <c:pt idx="358">
                  <c:v>46106</c:v>
                </c:pt>
                <c:pt idx="359">
                  <c:v>46107</c:v>
                </c:pt>
                <c:pt idx="360">
                  <c:v>46108</c:v>
                </c:pt>
                <c:pt idx="361">
                  <c:v>46109</c:v>
                </c:pt>
                <c:pt idx="362">
                  <c:v>46110</c:v>
                </c:pt>
                <c:pt idx="363">
                  <c:v>46111</c:v>
                </c:pt>
                <c:pt idx="364">
                  <c:v>46112</c:v>
                </c:pt>
                <c:pt idx="365">
                  <c:v>46113</c:v>
                </c:pt>
                <c:pt idx="366">
                  <c:v>46114</c:v>
                </c:pt>
                <c:pt idx="367">
                  <c:v>46115</c:v>
                </c:pt>
                <c:pt idx="368">
                  <c:v>46116</c:v>
                </c:pt>
                <c:pt idx="369">
                  <c:v>46117</c:v>
                </c:pt>
                <c:pt idx="370">
                  <c:v>46118</c:v>
                </c:pt>
                <c:pt idx="371">
                  <c:v>46119</c:v>
                </c:pt>
                <c:pt idx="372">
                  <c:v>46120</c:v>
                </c:pt>
                <c:pt idx="373">
                  <c:v>46121</c:v>
                </c:pt>
                <c:pt idx="374">
                  <c:v>46122</c:v>
                </c:pt>
                <c:pt idx="375">
                  <c:v>46123</c:v>
                </c:pt>
                <c:pt idx="376">
                  <c:v>46124</c:v>
                </c:pt>
                <c:pt idx="377">
                  <c:v>46125</c:v>
                </c:pt>
                <c:pt idx="378">
                  <c:v>46126</c:v>
                </c:pt>
                <c:pt idx="379">
                  <c:v>46127</c:v>
                </c:pt>
                <c:pt idx="380">
                  <c:v>46128</c:v>
                </c:pt>
                <c:pt idx="381">
                  <c:v>46129</c:v>
                </c:pt>
                <c:pt idx="382">
                  <c:v>46130</c:v>
                </c:pt>
                <c:pt idx="383">
                  <c:v>46131</c:v>
                </c:pt>
                <c:pt idx="384">
                  <c:v>46132</c:v>
                </c:pt>
                <c:pt idx="385">
                  <c:v>46133</c:v>
                </c:pt>
                <c:pt idx="386">
                  <c:v>46134</c:v>
                </c:pt>
                <c:pt idx="387">
                  <c:v>46135</c:v>
                </c:pt>
                <c:pt idx="388">
                  <c:v>46136</c:v>
                </c:pt>
                <c:pt idx="389">
                  <c:v>46137</c:v>
                </c:pt>
                <c:pt idx="390">
                  <c:v>46138</c:v>
                </c:pt>
                <c:pt idx="391">
                  <c:v>46139</c:v>
                </c:pt>
                <c:pt idx="392">
                  <c:v>46140</c:v>
                </c:pt>
              </c:numCache>
            </c:numRef>
          </c:cat>
          <c:val>
            <c:numRef>
              <c:f>'InvExp-Gen'!$B$2:$B$394</c:f>
              <c:numCache>
                <c:formatCode>_(* #,##0_);_(* \(#,##0\);_(* "-"??_);_(@_)</c:formatCode>
                <c:ptCount val="393"/>
                <c:pt idx="0">
                  <c:v>9272053.6899999995</c:v>
                </c:pt>
                <c:pt idx="1">
                  <c:v>8726837.7100000009</c:v>
                </c:pt>
                <c:pt idx="2">
                  <c:v>11801872.960000003</c:v>
                </c:pt>
                <c:pt idx="3">
                  <c:v>11767215.090000007</c:v>
                </c:pt>
                <c:pt idx="4">
                  <c:v>9057115.8199999984</c:v>
                </c:pt>
                <c:pt idx="5">
                  <c:v>9353160.5000000019</c:v>
                </c:pt>
                <c:pt idx="6">
                  <c:v>9841878.7399999965</c:v>
                </c:pt>
                <c:pt idx="7">
                  <c:v>14055839.99</c:v>
                </c:pt>
                <c:pt idx="8">
                  <c:v>11290089.859999998</c:v>
                </c:pt>
                <c:pt idx="9">
                  <c:v>12716986.610000007</c:v>
                </c:pt>
                <c:pt idx="10">
                  <c:v>11693868.720000003</c:v>
                </c:pt>
                <c:pt idx="11">
                  <c:v>12258674.43</c:v>
                </c:pt>
                <c:pt idx="12">
                  <c:v>12432815.360000001</c:v>
                </c:pt>
                <c:pt idx="13">
                  <c:v>12186802.910000002</c:v>
                </c:pt>
                <c:pt idx="14">
                  <c:v>11756302.970000003</c:v>
                </c:pt>
                <c:pt idx="15">
                  <c:v>10076528.080000004</c:v>
                </c:pt>
                <c:pt idx="16">
                  <c:v>14572720.509999996</c:v>
                </c:pt>
                <c:pt idx="17">
                  <c:v>14292887.360000001</c:v>
                </c:pt>
                <c:pt idx="18">
                  <c:v>15132695.570000004</c:v>
                </c:pt>
                <c:pt idx="19">
                  <c:v>15481024.68</c:v>
                </c:pt>
                <c:pt idx="20">
                  <c:v>15384335.639999999</c:v>
                </c:pt>
                <c:pt idx="21">
                  <c:v>13729592.85</c:v>
                </c:pt>
                <c:pt idx="22">
                  <c:v>10396223.679999996</c:v>
                </c:pt>
                <c:pt idx="23">
                  <c:v>10870461.929999996</c:v>
                </c:pt>
                <c:pt idx="24">
                  <c:v>10919839.399999997</c:v>
                </c:pt>
                <c:pt idx="25">
                  <c:v>11140369.950000001</c:v>
                </c:pt>
                <c:pt idx="26">
                  <c:v>11131670.989999996</c:v>
                </c:pt>
                <c:pt idx="27">
                  <c:v>10899380.870000001</c:v>
                </c:pt>
                <c:pt idx="28">
                  <c:v>11025725.479999997</c:v>
                </c:pt>
                <c:pt idx="29">
                  <c:v>10849192.939999999</c:v>
                </c:pt>
                <c:pt idx="30">
                  <c:v>11788124.820000002</c:v>
                </c:pt>
                <c:pt idx="31">
                  <c:v>13651419.119999997</c:v>
                </c:pt>
                <c:pt idx="32">
                  <c:v>12462081.969999999</c:v>
                </c:pt>
                <c:pt idx="33">
                  <c:v>12481232.99</c:v>
                </c:pt>
                <c:pt idx="34">
                  <c:v>13297255.310000002</c:v>
                </c:pt>
                <c:pt idx="35">
                  <c:v>13493180.709999999</c:v>
                </c:pt>
                <c:pt idx="36">
                  <c:v>12583077.57</c:v>
                </c:pt>
                <c:pt idx="37">
                  <c:v>12911867.300000006</c:v>
                </c:pt>
                <c:pt idx="38">
                  <c:v>15378001.129999999</c:v>
                </c:pt>
                <c:pt idx="39">
                  <c:v>19054463.060000002</c:v>
                </c:pt>
                <c:pt idx="40">
                  <c:v>19592686.829999994</c:v>
                </c:pt>
                <c:pt idx="41">
                  <c:v>19279802.519999996</c:v>
                </c:pt>
                <c:pt idx="42">
                  <c:v>23262196.899999999</c:v>
                </c:pt>
                <c:pt idx="43">
                  <c:v>19149199.890000004</c:v>
                </c:pt>
                <c:pt idx="44">
                  <c:v>15413391.709999999</c:v>
                </c:pt>
                <c:pt idx="45">
                  <c:v>14198017.869999999</c:v>
                </c:pt>
                <c:pt idx="46">
                  <c:v>16519133.399999999</c:v>
                </c:pt>
                <c:pt idx="47">
                  <c:v>16670139.1</c:v>
                </c:pt>
                <c:pt idx="48">
                  <c:v>17010522.960000005</c:v>
                </c:pt>
                <c:pt idx="49">
                  <c:v>16677539.979999997</c:v>
                </c:pt>
                <c:pt idx="50">
                  <c:v>14133384.950000001</c:v>
                </c:pt>
                <c:pt idx="51">
                  <c:v>14919157.889999999</c:v>
                </c:pt>
                <c:pt idx="52">
                  <c:v>12575304.949999999</c:v>
                </c:pt>
                <c:pt idx="53">
                  <c:v>12687045.850000003</c:v>
                </c:pt>
                <c:pt idx="54">
                  <c:v>12919879.470000006</c:v>
                </c:pt>
                <c:pt idx="55">
                  <c:v>13063002.690000003</c:v>
                </c:pt>
                <c:pt idx="56">
                  <c:v>13838288.560000002</c:v>
                </c:pt>
                <c:pt idx="57">
                  <c:v>13481414.019999998</c:v>
                </c:pt>
                <c:pt idx="58">
                  <c:v>14435041.850000001</c:v>
                </c:pt>
                <c:pt idx="59">
                  <c:v>14495829.090000002</c:v>
                </c:pt>
                <c:pt idx="60">
                  <c:v>14474359.01</c:v>
                </c:pt>
                <c:pt idx="61">
                  <c:v>15225478.040000005</c:v>
                </c:pt>
                <c:pt idx="62">
                  <c:v>15560420.500000002</c:v>
                </c:pt>
                <c:pt idx="63">
                  <c:v>17021557.390000001</c:v>
                </c:pt>
                <c:pt idx="64">
                  <c:v>16444527.709999999</c:v>
                </c:pt>
                <c:pt idx="65">
                  <c:v>21177714.59</c:v>
                </c:pt>
                <c:pt idx="66">
                  <c:v>20233465.429999992</c:v>
                </c:pt>
                <c:pt idx="67">
                  <c:v>20497366.960000008</c:v>
                </c:pt>
                <c:pt idx="68">
                  <c:v>20079999.579999998</c:v>
                </c:pt>
                <c:pt idx="69">
                  <c:v>19792655.5</c:v>
                </c:pt>
                <c:pt idx="70">
                  <c:v>18092889.509999998</c:v>
                </c:pt>
                <c:pt idx="71">
                  <c:v>16588602.860000003</c:v>
                </c:pt>
                <c:pt idx="72">
                  <c:v>17375599.279999997</c:v>
                </c:pt>
                <c:pt idx="73">
                  <c:v>17526393.029999997</c:v>
                </c:pt>
                <c:pt idx="74">
                  <c:v>18887222.68</c:v>
                </c:pt>
                <c:pt idx="75">
                  <c:v>19485877.980000004</c:v>
                </c:pt>
                <c:pt idx="76">
                  <c:v>18526274.16</c:v>
                </c:pt>
                <c:pt idx="77">
                  <c:v>18686901.77</c:v>
                </c:pt>
                <c:pt idx="78">
                  <c:v>16767141.259999996</c:v>
                </c:pt>
                <c:pt idx="79">
                  <c:v>15890641.779999997</c:v>
                </c:pt>
                <c:pt idx="80">
                  <c:v>17607706.02</c:v>
                </c:pt>
                <c:pt idx="81">
                  <c:v>18604813.390000001</c:v>
                </c:pt>
                <c:pt idx="82">
                  <c:v>18826408.740000002</c:v>
                </c:pt>
                <c:pt idx="83">
                  <c:v>19612061.420000002</c:v>
                </c:pt>
                <c:pt idx="84">
                  <c:v>23365672.330000002</c:v>
                </c:pt>
                <c:pt idx="85">
                  <c:v>24926921.77999999</c:v>
                </c:pt>
                <c:pt idx="86">
                  <c:v>29231223.18999999</c:v>
                </c:pt>
                <c:pt idx="87">
                  <c:v>29073635.810000006</c:v>
                </c:pt>
                <c:pt idx="88">
                  <c:v>31319174.690000001</c:v>
                </c:pt>
                <c:pt idx="89">
                  <c:v>32430479.489999998</c:v>
                </c:pt>
                <c:pt idx="90">
                  <c:v>32764055.020000007</c:v>
                </c:pt>
                <c:pt idx="91">
                  <c:v>28330919.329999998</c:v>
                </c:pt>
                <c:pt idx="92">
                  <c:v>22193319.779999997</c:v>
                </c:pt>
                <c:pt idx="93">
                  <c:v>22732112.649999995</c:v>
                </c:pt>
                <c:pt idx="94">
                  <c:v>22477171.97000001</c:v>
                </c:pt>
                <c:pt idx="95">
                  <c:v>22701841.640000004</c:v>
                </c:pt>
                <c:pt idx="96">
                  <c:v>23169573.66</c:v>
                </c:pt>
                <c:pt idx="97">
                  <c:v>21452488.059999999</c:v>
                </c:pt>
                <c:pt idx="98">
                  <c:v>14457482.280000001</c:v>
                </c:pt>
                <c:pt idx="99">
                  <c:v>13507534.599999996</c:v>
                </c:pt>
                <c:pt idx="100">
                  <c:v>22366625.979999993</c:v>
                </c:pt>
                <c:pt idx="101">
                  <c:v>23989599.139999993</c:v>
                </c:pt>
                <c:pt idx="102">
                  <c:v>23277691.100000001</c:v>
                </c:pt>
                <c:pt idx="103">
                  <c:v>23432513.330000002</c:v>
                </c:pt>
                <c:pt idx="104">
                  <c:v>25716908.520000007</c:v>
                </c:pt>
                <c:pt idx="105">
                  <c:v>13328175.490000002</c:v>
                </c:pt>
                <c:pt idx="106">
                  <c:v>11792079.599999998</c:v>
                </c:pt>
                <c:pt idx="107">
                  <c:v>19033182.79000001</c:v>
                </c:pt>
                <c:pt idx="108">
                  <c:v>22108884.560000002</c:v>
                </c:pt>
                <c:pt idx="109">
                  <c:v>28179378.91</c:v>
                </c:pt>
                <c:pt idx="110">
                  <c:v>30727651.230000004</c:v>
                </c:pt>
                <c:pt idx="111">
                  <c:v>30122815.730000004</c:v>
                </c:pt>
                <c:pt idx="112">
                  <c:v>25360911.339999996</c:v>
                </c:pt>
                <c:pt idx="113">
                  <c:v>27351187.199999996</c:v>
                </c:pt>
                <c:pt idx="114">
                  <c:v>23411397.330000002</c:v>
                </c:pt>
                <c:pt idx="115">
                  <c:v>21510085.029999994</c:v>
                </c:pt>
                <c:pt idx="116">
                  <c:v>19340251.829999994</c:v>
                </c:pt>
                <c:pt idx="117">
                  <c:v>20150659.659999996</c:v>
                </c:pt>
                <c:pt idx="118">
                  <c:v>19598346.409999996</c:v>
                </c:pt>
                <c:pt idx="119">
                  <c:v>15293988.099999998</c:v>
                </c:pt>
                <c:pt idx="120">
                  <c:v>14823374.5</c:v>
                </c:pt>
                <c:pt idx="121">
                  <c:v>21876810.360000003</c:v>
                </c:pt>
                <c:pt idx="122">
                  <c:v>22231040.440000009</c:v>
                </c:pt>
                <c:pt idx="123">
                  <c:v>20927325.969999999</c:v>
                </c:pt>
                <c:pt idx="124">
                  <c:v>21028454.669999991</c:v>
                </c:pt>
                <c:pt idx="125">
                  <c:v>21258763.930000003</c:v>
                </c:pt>
                <c:pt idx="126">
                  <c:v>9568507.2300000023</c:v>
                </c:pt>
                <c:pt idx="127">
                  <c:v>11600654.240000002</c:v>
                </c:pt>
                <c:pt idx="128">
                  <c:v>11340242.539999997</c:v>
                </c:pt>
                <c:pt idx="129">
                  <c:v>10237355.150000004</c:v>
                </c:pt>
                <c:pt idx="130">
                  <c:v>11419885.01</c:v>
                </c:pt>
                <c:pt idx="131">
                  <c:v>12514219.670000004</c:v>
                </c:pt>
                <c:pt idx="132">
                  <c:v>14294991.75</c:v>
                </c:pt>
                <c:pt idx="133">
                  <c:v>15400820.25</c:v>
                </c:pt>
                <c:pt idx="134">
                  <c:v>8317319.0299999993</c:v>
                </c:pt>
                <c:pt idx="135">
                  <c:v>9643370.0600000005</c:v>
                </c:pt>
                <c:pt idx="136">
                  <c:v>9859705.5099999998</c:v>
                </c:pt>
                <c:pt idx="137">
                  <c:v>11013652.949999997</c:v>
                </c:pt>
                <c:pt idx="138">
                  <c:v>10716374.429999996</c:v>
                </c:pt>
                <c:pt idx="139">
                  <c:v>9314603.7899999991</c:v>
                </c:pt>
                <c:pt idx="140">
                  <c:v>6811550.6699999999</c:v>
                </c:pt>
                <c:pt idx="141">
                  <c:v>5884435.3799999999</c:v>
                </c:pt>
                <c:pt idx="142">
                  <c:v>5127308.5299999993</c:v>
                </c:pt>
                <c:pt idx="143">
                  <c:v>5162553.7</c:v>
                </c:pt>
                <c:pt idx="144">
                  <c:v>5257007.8500000006</c:v>
                </c:pt>
                <c:pt idx="145">
                  <c:v>5687504.7299999995</c:v>
                </c:pt>
                <c:pt idx="146">
                  <c:v>5744250.3400000008</c:v>
                </c:pt>
                <c:pt idx="147">
                  <c:v>5385251.6199999992</c:v>
                </c:pt>
                <c:pt idx="148">
                  <c:v>5607447.9800000023</c:v>
                </c:pt>
                <c:pt idx="149">
                  <c:v>6251749.6900000004</c:v>
                </c:pt>
                <c:pt idx="150">
                  <c:v>7085660.5299999965</c:v>
                </c:pt>
                <c:pt idx="151">
                  <c:v>5786977.1100000003</c:v>
                </c:pt>
                <c:pt idx="152">
                  <c:v>5927334.7800000003</c:v>
                </c:pt>
                <c:pt idx="153">
                  <c:v>6468136.8600000013</c:v>
                </c:pt>
                <c:pt idx="154">
                  <c:v>7406261.4099999992</c:v>
                </c:pt>
                <c:pt idx="155">
                  <c:v>8168112.2599999998</c:v>
                </c:pt>
                <c:pt idx="156">
                  <c:v>9600188.4899999984</c:v>
                </c:pt>
                <c:pt idx="157">
                  <c:v>8594674.9600000028</c:v>
                </c:pt>
                <c:pt idx="158">
                  <c:v>9944912.2800000012</c:v>
                </c:pt>
                <c:pt idx="159">
                  <c:v>10263315.739999995</c:v>
                </c:pt>
                <c:pt idx="160">
                  <c:v>8597813.9700000007</c:v>
                </c:pt>
                <c:pt idx="161">
                  <c:v>7318536.2600000016</c:v>
                </c:pt>
                <c:pt idx="162">
                  <c:v>5986326.4799999995</c:v>
                </c:pt>
                <c:pt idx="163">
                  <c:v>7135274.620000001</c:v>
                </c:pt>
                <c:pt idx="164">
                  <c:v>7729835.5600000005</c:v>
                </c:pt>
                <c:pt idx="165">
                  <c:v>6441247.3700000001</c:v>
                </c:pt>
                <c:pt idx="166">
                  <c:v>6893694.9799999986</c:v>
                </c:pt>
                <c:pt idx="167">
                  <c:v>7575010.8400000008</c:v>
                </c:pt>
                <c:pt idx="168">
                  <c:v>7272260.120000001</c:v>
                </c:pt>
                <c:pt idx="169">
                  <c:v>5392430.2000000011</c:v>
                </c:pt>
                <c:pt idx="170">
                  <c:v>5504881.8499999996</c:v>
                </c:pt>
                <c:pt idx="171">
                  <c:v>5576833.5500000007</c:v>
                </c:pt>
                <c:pt idx="172">
                  <c:v>5579690.6899999985</c:v>
                </c:pt>
                <c:pt idx="173">
                  <c:v>5284416.8</c:v>
                </c:pt>
                <c:pt idx="174">
                  <c:v>4920488.129999999</c:v>
                </c:pt>
                <c:pt idx="175">
                  <c:v>4807690.8100000015</c:v>
                </c:pt>
                <c:pt idx="176">
                  <c:v>5870245.7399999993</c:v>
                </c:pt>
                <c:pt idx="177">
                  <c:v>5828708.9200000027</c:v>
                </c:pt>
                <c:pt idx="178">
                  <c:v>6065540.0599999987</c:v>
                </c:pt>
                <c:pt idx="179">
                  <c:v>7600739.1900000004</c:v>
                </c:pt>
                <c:pt idx="180">
                  <c:v>7885627.6799999988</c:v>
                </c:pt>
                <c:pt idx="181">
                  <c:v>8324885.2199999997</c:v>
                </c:pt>
                <c:pt idx="182">
                  <c:v>7683265.0099999988</c:v>
                </c:pt>
                <c:pt idx="183">
                  <c:v>7605378.8999999985</c:v>
                </c:pt>
                <c:pt idx="184">
                  <c:v>10171721.389999997</c:v>
                </c:pt>
                <c:pt idx="185">
                  <c:v>10637395.130000001</c:v>
                </c:pt>
                <c:pt idx="186">
                  <c:v>9920519.5399999991</c:v>
                </c:pt>
                <c:pt idx="187">
                  <c:v>10212365.620000001</c:v>
                </c:pt>
                <c:pt idx="188">
                  <c:v>9766286.1199999992</c:v>
                </c:pt>
                <c:pt idx="189">
                  <c:v>8287209.5699999994</c:v>
                </c:pt>
                <c:pt idx="190">
                  <c:v>8584858.370000001</c:v>
                </c:pt>
                <c:pt idx="191">
                  <c:v>8533472.1899999995</c:v>
                </c:pt>
                <c:pt idx="192">
                  <c:v>8522286.0900000036</c:v>
                </c:pt>
                <c:pt idx="193">
                  <c:v>9267551.8400000017</c:v>
                </c:pt>
                <c:pt idx="194">
                  <c:v>9623110.290000001</c:v>
                </c:pt>
                <c:pt idx="195">
                  <c:v>9503357.4000000041</c:v>
                </c:pt>
                <c:pt idx="196">
                  <c:v>8911699.8799999971</c:v>
                </c:pt>
                <c:pt idx="197">
                  <c:v>6560476.7000000002</c:v>
                </c:pt>
                <c:pt idx="198">
                  <c:v>6984627.75</c:v>
                </c:pt>
                <c:pt idx="199">
                  <c:v>6725655.0800000001</c:v>
                </c:pt>
                <c:pt idx="200">
                  <c:v>6349412.9000000004</c:v>
                </c:pt>
                <c:pt idx="201">
                  <c:v>6484128.8400000008</c:v>
                </c:pt>
                <c:pt idx="202">
                  <c:v>6843204.620000001</c:v>
                </c:pt>
                <c:pt idx="203">
                  <c:v>6523341.7399999993</c:v>
                </c:pt>
                <c:pt idx="204">
                  <c:v>6834514.2100000009</c:v>
                </c:pt>
                <c:pt idx="205">
                  <c:v>7457417.7899999972</c:v>
                </c:pt>
                <c:pt idx="206">
                  <c:v>6946211.1399999987</c:v>
                </c:pt>
                <c:pt idx="207">
                  <c:v>8940129.5900000036</c:v>
                </c:pt>
                <c:pt idx="208">
                  <c:v>10232131.610000001</c:v>
                </c:pt>
                <c:pt idx="209">
                  <c:v>10208383.519999998</c:v>
                </c:pt>
                <c:pt idx="210">
                  <c:v>9715785.0700000003</c:v>
                </c:pt>
                <c:pt idx="211">
                  <c:v>8430056.8000000007</c:v>
                </c:pt>
                <c:pt idx="212">
                  <c:v>9895067.8999999966</c:v>
                </c:pt>
                <c:pt idx="213">
                  <c:v>9992487.2100000009</c:v>
                </c:pt>
                <c:pt idx="214">
                  <c:v>11751005.260000002</c:v>
                </c:pt>
                <c:pt idx="215">
                  <c:v>12268482.160000002</c:v>
                </c:pt>
                <c:pt idx="216">
                  <c:v>11377625.510000002</c:v>
                </c:pt>
                <c:pt idx="217">
                  <c:v>10830695.32</c:v>
                </c:pt>
                <c:pt idx="218">
                  <c:v>10538339.529999997</c:v>
                </c:pt>
                <c:pt idx="219">
                  <c:v>16472462.009999996</c:v>
                </c:pt>
                <c:pt idx="220">
                  <c:v>16183358.959999997</c:v>
                </c:pt>
                <c:pt idx="221">
                  <c:v>14468878.520000001</c:v>
                </c:pt>
                <c:pt idx="222">
                  <c:v>14501402.429999998</c:v>
                </c:pt>
                <c:pt idx="223">
                  <c:v>14794880.919999998</c:v>
                </c:pt>
                <c:pt idx="224">
                  <c:v>12276432.680000002</c:v>
                </c:pt>
                <c:pt idx="225">
                  <c:v>12778995.750000002</c:v>
                </c:pt>
                <c:pt idx="226">
                  <c:v>10150747.850000003</c:v>
                </c:pt>
                <c:pt idx="227">
                  <c:v>12849706.409999996</c:v>
                </c:pt>
                <c:pt idx="228">
                  <c:v>13783676.000000007</c:v>
                </c:pt>
                <c:pt idx="229">
                  <c:v>14417179.339999996</c:v>
                </c:pt>
                <c:pt idx="230">
                  <c:v>13025915.749999998</c:v>
                </c:pt>
                <c:pt idx="231">
                  <c:v>10590678.52</c:v>
                </c:pt>
                <c:pt idx="232">
                  <c:v>9685577.110000005</c:v>
                </c:pt>
                <c:pt idx="233">
                  <c:v>10601501.68</c:v>
                </c:pt>
                <c:pt idx="234">
                  <c:v>9804839.049999997</c:v>
                </c:pt>
                <c:pt idx="235">
                  <c:v>10139961.519999996</c:v>
                </c:pt>
                <c:pt idx="236">
                  <c:v>10585855.650000002</c:v>
                </c:pt>
                <c:pt idx="237">
                  <c:v>11192095.619999999</c:v>
                </c:pt>
                <c:pt idx="238">
                  <c:v>11741084.750000002</c:v>
                </c:pt>
                <c:pt idx="239">
                  <c:v>9729843.6799999997</c:v>
                </c:pt>
                <c:pt idx="240">
                  <c:v>8893806.4699999969</c:v>
                </c:pt>
                <c:pt idx="241">
                  <c:v>8786391.2699999996</c:v>
                </c:pt>
                <c:pt idx="242">
                  <c:v>8837973.2700000014</c:v>
                </c:pt>
                <c:pt idx="243">
                  <c:v>9645065.0900000017</c:v>
                </c:pt>
                <c:pt idx="244">
                  <c:v>10422978.48</c:v>
                </c:pt>
                <c:pt idx="245">
                  <c:v>13310427.759999998</c:v>
                </c:pt>
                <c:pt idx="246">
                  <c:v>12593503.41</c:v>
                </c:pt>
                <c:pt idx="247">
                  <c:v>13880839.210000005</c:v>
                </c:pt>
                <c:pt idx="248">
                  <c:v>14461921.68</c:v>
                </c:pt>
                <c:pt idx="249">
                  <c:v>14592652.189999999</c:v>
                </c:pt>
                <c:pt idx="250">
                  <c:v>15663196.149999999</c:v>
                </c:pt>
                <c:pt idx="251">
                  <c:v>16475244.840000002</c:v>
                </c:pt>
                <c:pt idx="252">
                  <c:v>13876163.790000003</c:v>
                </c:pt>
                <c:pt idx="253">
                  <c:v>9640105.709999999</c:v>
                </c:pt>
                <c:pt idx="254">
                  <c:v>10531823.470000004</c:v>
                </c:pt>
                <c:pt idx="255">
                  <c:v>10417750.9</c:v>
                </c:pt>
                <c:pt idx="256">
                  <c:v>12206537.700000003</c:v>
                </c:pt>
                <c:pt idx="257">
                  <c:v>12376609.390000001</c:v>
                </c:pt>
                <c:pt idx="258">
                  <c:v>12167595.620000005</c:v>
                </c:pt>
                <c:pt idx="259">
                  <c:v>12660551.589999996</c:v>
                </c:pt>
                <c:pt idx="260">
                  <c:v>13517890.529999999</c:v>
                </c:pt>
                <c:pt idx="261">
                  <c:v>14372867.110000001</c:v>
                </c:pt>
                <c:pt idx="262">
                  <c:v>13971536.460000003</c:v>
                </c:pt>
                <c:pt idx="263">
                  <c:v>14225150.220000006</c:v>
                </c:pt>
                <c:pt idx="264">
                  <c:v>13998118.639999999</c:v>
                </c:pt>
                <c:pt idx="265">
                  <c:v>12796395.880000001</c:v>
                </c:pt>
                <c:pt idx="266">
                  <c:v>13067513.529999999</c:v>
                </c:pt>
                <c:pt idx="267">
                  <c:v>9856980.6300000008</c:v>
                </c:pt>
                <c:pt idx="268">
                  <c:v>10275664.08</c:v>
                </c:pt>
                <c:pt idx="269">
                  <c:v>10475017.969999999</c:v>
                </c:pt>
                <c:pt idx="270">
                  <c:v>10302931.09</c:v>
                </c:pt>
                <c:pt idx="271">
                  <c:v>10637180.850000001</c:v>
                </c:pt>
                <c:pt idx="272">
                  <c:v>14131065.139999997</c:v>
                </c:pt>
                <c:pt idx="273">
                  <c:v>16008164.689999996</c:v>
                </c:pt>
                <c:pt idx="274">
                  <c:v>12837813.530000003</c:v>
                </c:pt>
                <c:pt idx="275">
                  <c:v>12720354.369999999</c:v>
                </c:pt>
                <c:pt idx="276">
                  <c:v>14554433.129999999</c:v>
                </c:pt>
                <c:pt idx="277">
                  <c:v>15952109.150000004</c:v>
                </c:pt>
                <c:pt idx="278">
                  <c:v>15808556.359999994</c:v>
                </c:pt>
                <c:pt idx="279">
                  <c:v>15540776.800000006</c:v>
                </c:pt>
                <c:pt idx="280">
                  <c:v>18279053.110000003</c:v>
                </c:pt>
                <c:pt idx="281">
                  <c:v>16884188.779999994</c:v>
                </c:pt>
                <c:pt idx="282">
                  <c:v>19090066.349999998</c:v>
                </c:pt>
                <c:pt idx="283">
                  <c:v>17919853.469999991</c:v>
                </c:pt>
                <c:pt idx="284">
                  <c:v>17890363.850000001</c:v>
                </c:pt>
                <c:pt idx="285">
                  <c:v>18372425.230000004</c:v>
                </c:pt>
                <c:pt idx="286">
                  <c:v>18868561.300000008</c:v>
                </c:pt>
                <c:pt idx="287">
                  <c:v>18768310.529999994</c:v>
                </c:pt>
                <c:pt idx="288">
                  <c:v>23282775.449999999</c:v>
                </c:pt>
                <c:pt idx="289">
                  <c:v>22281879.050000004</c:v>
                </c:pt>
                <c:pt idx="290">
                  <c:v>21621521.070000011</c:v>
                </c:pt>
                <c:pt idx="291">
                  <c:v>21121107.530000005</c:v>
                </c:pt>
                <c:pt idx="292">
                  <c:v>21571060.32</c:v>
                </c:pt>
                <c:pt idx="293">
                  <c:v>21066776.809999999</c:v>
                </c:pt>
                <c:pt idx="294">
                  <c:v>21511485.990000002</c:v>
                </c:pt>
                <c:pt idx="295">
                  <c:v>64507973.099999979</c:v>
                </c:pt>
                <c:pt idx="296">
                  <c:v>69136909.969999999</c:v>
                </c:pt>
                <c:pt idx="297">
                  <c:v>82363280.929999992</c:v>
                </c:pt>
                <c:pt idx="298">
                  <c:v>106298819.95999999</c:v>
                </c:pt>
                <c:pt idx="299">
                  <c:v>104785929.36999997</c:v>
                </c:pt>
                <c:pt idx="300">
                  <c:v>84770087.679999992</c:v>
                </c:pt>
                <c:pt idx="301">
                  <c:v>38639359.350000009</c:v>
                </c:pt>
                <c:pt idx="302">
                  <c:v>29728869.930000007</c:v>
                </c:pt>
                <c:pt idx="303">
                  <c:v>22765935.91</c:v>
                </c:pt>
                <c:pt idx="304">
                  <c:v>17132122.530000001</c:v>
                </c:pt>
                <c:pt idx="305">
                  <c:v>13876192.010000004</c:v>
                </c:pt>
                <c:pt idx="306">
                  <c:v>12935216.440000001</c:v>
                </c:pt>
                <c:pt idx="307">
                  <c:v>12916938.649999999</c:v>
                </c:pt>
                <c:pt idx="308">
                  <c:v>7268826.4799999995</c:v>
                </c:pt>
                <c:pt idx="309">
                  <c:v>5356105.6499999985</c:v>
                </c:pt>
                <c:pt idx="310">
                  <c:v>20704173.489999995</c:v>
                </c:pt>
                <c:pt idx="311">
                  <c:v>21065652.25</c:v>
                </c:pt>
                <c:pt idx="312">
                  <c:v>21287686.299999993</c:v>
                </c:pt>
                <c:pt idx="313">
                  <c:v>21104822.170000009</c:v>
                </c:pt>
                <c:pt idx="314">
                  <c:v>23139423.25</c:v>
                </c:pt>
                <c:pt idx="315">
                  <c:v>9469765.6400000025</c:v>
                </c:pt>
                <c:pt idx="316">
                  <c:v>11535579.120000001</c:v>
                </c:pt>
                <c:pt idx="317">
                  <c:v>11933395.32</c:v>
                </c:pt>
                <c:pt idx="318">
                  <c:v>11674812.199999996</c:v>
                </c:pt>
                <c:pt idx="319">
                  <c:v>13489086.389999999</c:v>
                </c:pt>
                <c:pt idx="320">
                  <c:v>13755570.320000002</c:v>
                </c:pt>
                <c:pt idx="321">
                  <c:v>12840931.510000002</c:v>
                </c:pt>
                <c:pt idx="322">
                  <c:v>12156833.600000001</c:v>
                </c:pt>
                <c:pt idx="323">
                  <c:v>8727710.2699999977</c:v>
                </c:pt>
                <c:pt idx="324">
                  <c:v>10387924.119999999</c:v>
                </c:pt>
                <c:pt idx="325">
                  <c:v>10026416.110000001</c:v>
                </c:pt>
                <c:pt idx="326">
                  <c:v>9546288.950000003</c:v>
                </c:pt>
                <c:pt idx="327">
                  <c:v>10148449.689999998</c:v>
                </c:pt>
                <c:pt idx="328">
                  <c:v>9874018.9500000048</c:v>
                </c:pt>
                <c:pt idx="329">
                  <c:v>9438881.7700000033</c:v>
                </c:pt>
                <c:pt idx="330">
                  <c:v>8216849.0999999987</c:v>
                </c:pt>
                <c:pt idx="331">
                  <c:v>8492109.589999998</c:v>
                </c:pt>
                <c:pt idx="332">
                  <c:v>8770910.7400000002</c:v>
                </c:pt>
                <c:pt idx="333">
                  <c:v>8974529.8599999975</c:v>
                </c:pt>
                <c:pt idx="334">
                  <c:v>8981774.4299999997</c:v>
                </c:pt>
                <c:pt idx="335">
                  <c:v>6899067.8300000001</c:v>
                </c:pt>
                <c:pt idx="336">
                  <c:v>6974844.1400000015</c:v>
                </c:pt>
                <c:pt idx="337">
                  <c:v>6225539.1099999994</c:v>
                </c:pt>
                <c:pt idx="338">
                  <c:v>13087350.160000002</c:v>
                </c:pt>
                <c:pt idx="339">
                  <c:v>15061239.970000006</c:v>
                </c:pt>
                <c:pt idx="340">
                  <c:v>14652627.15</c:v>
                </c:pt>
                <c:pt idx="341">
                  <c:v>12944729.209999993</c:v>
                </c:pt>
                <c:pt idx="342">
                  <c:v>11276157.560000008</c:v>
                </c:pt>
                <c:pt idx="343">
                  <c:v>4300995.2600000007</c:v>
                </c:pt>
                <c:pt idx="344">
                  <c:v>3720298.7400000007</c:v>
                </c:pt>
                <c:pt idx="345">
                  <c:v>4584683.08</c:v>
                </c:pt>
                <c:pt idx="346">
                  <c:v>4179320.9199999995</c:v>
                </c:pt>
                <c:pt idx="347">
                  <c:v>5364766.6499999976</c:v>
                </c:pt>
                <c:pt idx="348">
                  <c:v>6247673.7200000007</c:v>
                </c:pt>
                <c:pt idx="349">
                  <c:v>6275144.540000001</c:v>
                </c:pt>
                <c:pt idx="350">
                  <c:v>6294864.2500000047</c:v>
                </c:pt>
                <c:pt idx="351">
                  <c:v>5244154.2200000016</c:v>
                </c:pt>
                <c:pt idx="352">
                  <c:v>7432260.6399999997</c:v>
                </c:pt>
                <c:pt idx="353">
                  <c:v>7280141.3600000013</c:v>
                </c:pt>
                <c:pt idx="354">
                  <c:v>6929536.8600000022</c:v>
                </c:pt>
                <c:pt idx="355">
                  <c:v>7065060.790000001</c:v>
                </c:pt>
                <c:pt idx="356">
                  <c:v>6929956.9200000018</c:v>
                </c:pt>
                <c:pt idx="357">
                  <c:v>5721432.0999999996</c:v>
                </c:pt>
                <c:pt idx="358">
                  <c:v>3993576.3299999991</c:v>
                </c:pt>
                <c:pt idx="359">
                  <c:v>4288715.4499999993</c:v>
                </c:pt>
                <c:pt idx="360">
                  <c:v>4671658.9400000032</c:v>
                </c:pt>
                <c:pt idx="361">
                  <c:v>5189358.24</c:v>
                </c:pt>
                <c:pt idx="362">
                  <c:v>4021478.97</c:v>
                </c:pt>
                <c:pt idx="363">
                  <c:v>4238501.62</c:v>
                </c:pt>
                <c:pt idx="364">
                  <c:v>4784344.040000001</c:v>
                </c:pt>
                <c:pt idx="365">
                  <c:v>6443330.9900000002</c:v>
                </c:pt>
                <c:pt idx="366">
                  <c:v>14789755.059999999</c:v>
                </c:pt>
                <c:pt idx="367">
                  <c:v>16553858.32</c:v>
                </c:pt>
                <c:pt idx="368">
                  <c:v>15992563.959999997</c:v>
                </c:pt>
                <c:pt idx="369">
                  <c:v>16656917.399999995</c:v>
                </c:pt>
                <c:pt idx="370">
                  <c:v>15859385.989999998</c:v>
                </c:pt>
                <c:pt idx="371">
                  <c:v>12326876.33</c:v>
                </c:pt>
                <c:pt idx="372">
                  <c:v>3535951.6500000004</c:v>
                </c:pt>
                <c:pt idx="373">
                  <c:v>3672998.5299999993</c:v>
                </c:pt>
                <c:pt idx="374">
                  <c:v>3732026.2700000009</c:v>
                </c:pt>
                <c:pt idx="375">
                  <c:v>3921357.2499999995</c:v>
                </c:pt>
                <c:pt idx="376">
                  <c:v>4020831.9699999993</c:v>
                </c:pt>
                <c:pt idx="377">
                  <c:v>4116210.98</c:v>
                </c:pt>
                <c:pt idx="378">
                  <c:v>4864539.8500000006</c:v>
                </c:pt>
                <c:pt idx="379">
                  <c:v>6144530.4600000018</c:v>
                </c:pt>
                <c:pt idx="380">
                  <c:v>7291685.709999999</c:v>
                </c:pt>
                <c:pt idx="381">
                  <c:v>7196220.1800000034</c:v>
                </c:pt>
                <c:pt idx="382">
                  <c:v>7311107.5499999998</c:v>
                </c:pt>
                <c:pt idx="383">
                  <c:v>7681182.3600000013</c:v>
                </c:pt>
                <c:pt idx="384">
                  <c:v>7559464.7399999993</c:v>
                </c:pt>
                <c:pt idx="385">
                  <c:v>6926486.0599999996</c:v>
                </c:pt>
                <c:pt idx="386">
                  <c:v>7337239.3799999999</c:v>
                </c:pt>
                <c:pt idx="387">
                  <c:v>9318917.8999999985</c:v>
                </c:pt>
                <c:pt idx="388">
                  <c:v>8564603.4499999974</c:v>
                </c:pt>
                <c:pt idx="389">
                  <c:v>8129770.04</c:v>
                </c:pt>
                <c:pt idx="390">
                  <c:v>8064159.1399999997</c:v>
                </c:pt>
                <c:pt idx="391">
                  <c:v>8671568.379999999</c:v>
                </c:pt>
                <c:pt idx="392">
                  <c:v>6623722.7499999991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2C-4B5E-B017-A25ABE8B0FB9}"/>
            </c:ext>
          </c:extLst>
        </c:ser>
        <c:ser>
          <c:idx val="1"/>
          <c:order val="1"/>
          <c:tx>
            <c:strRef>
              <c:f>'InvExp-Gen'!$C$1</c:f>
              <c:strCache>
                <c:ptCount val="1"/>
                <c:pt idx="0">
                  <c:v>Invoice Exposure-Gen</c:v>
                </c:pt>
              </c:strCache>
            </c:strRef>
          </c:tx>
          <c:spPr>
            <a:ln w="2857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'InvExp-Gen'!$A$2:$A$394</c:f>
              <c:numCache>
                <c:formatCode>m/d/yyyy</c:formatCode>
                <c:ptCount val="393"/>
                <c:pt idx="0">
                  <c:v>45748</c:v>
                </c:pt>
                <c:pt idx="1">
                  <c:v>45749</c:v>
                </c:pt>
                <c:pt idx="2">
                  <c:v>45750</c:v>
                </c:pt>
                <c:pt idx="3">
                  <c:v>45751</c:v>
                </c:pt>
                <c:pt idx="4">
                  <c:v>45752</c:v>
                </c:pt>
                <c:pt idx="5">
                  <c:v>45753</c:v>
                </c:pt>
                <c:pt idx="6">
                  <c:v>45754</c:v>
                </c:pt>
                <c:pt idx="7">
                  <c:v>45755</c:v>
                </c:pt>
                <c:pt idx="8">
                  <c:v>45756</c:v>
                </c:pt>
                <c:pt idx="9">
                  <c:v>45757</c:v>
                </c:pt>
                <c:pt idx="10">
                  <c:v>45758</c:v>
                </c:pt>
                <c:pt idx="11">
                  <c:v>45759</c:v>
                </c:pt>
                <c:pt idx="12">
                  <c:v>45760</c:v>
                </c:pt>
                <c:pt idx="13">
                  <c:v>45761</c:v>
                </c:pt>
                <c:pt idx="14">
                  <c:v>45762</c:v>
                </c:pt>
                <c:pt idx="15">
                  <c:v>45763</c:v>
                </c:pt>
                <c:pt idx="16">
                  <c:v>45764</c:v>
                </c:pt>
                <c:pt idx="17">
                  <c:v>45765</c:v>
                </c:pt>
                <c:pt idx="18">
                  <c:v>45766</c:v>
                </c:pt>
                <c:pt idx="19">
                  <c:v>45767</c:v>
                </c:pt>
                <c:pt idx="20">
                  <c:v>45768</c:v>
                </c:pt>
                <c:pt idx="21">
                  <c:v>45769</c:v>
                </c:pt>
                <c:pt idx="22">
                  <c:v>45770</c:v>
                </c:pt>
                <c:pt idx="23">
                  <c:v>45771</c:v>
                </c:pt>
                <c:pt idx="24">
                  <c:v>45772</c:v>
                </c:pt>
                <c:pt idx="25">
                  <c:v>45773</c:v>
                </c:pt>
                <c:pt idx="26">
                  <c:v>45774</c:v>
                </c:pt>
                <c:pt idx="27">
                  <c:v>45775</c:v>
                </c:pt>
                <c:pt idx="28">
                  <c:v>45776</c:v>
                </c:pt>
                <c:pt idx="29">
                  <c:v>45777</c:v>
                </c:pt>
                <c:pt idx="30">
                  <c:v>45778</c:v>
                </c:pt>
                <c:pt idx="31">
                  <c:v>45779</c:v>
                </c:pt>
                <c:pt idx="32">
                  <c:v>45780</c:v>
                </c:pt>
                <c:pt idx="33">
                  <c:v>45781</c:v>
                </c:pt>
                <c:pt idx="34">
                  <c:v>45782</c:v>
                </c:pt>
                <c:pt idx="35">
                  <c:v>45783</c:v>
                </c:pt>
                <c:pt idx="36">
                  <c:v>45784</c:v>
                </c:pt>
                <c:pt idx="37">
                  <c:v>45785</c:v>
                </c:pt>
                <c:pt idx="38">
                  <c:v>45786</c:v>
                </c:pt>
                <c:pt idx="39">
                  <c:v>45787</c:v>
                </c:pt>
                <c:pt idx="40">
                  <c:v>45788</c:v>
                </c:pt>
                <c:pt idx="41">
                  <c:v>45789</c:v>
                </c:pt>
                <c:pt idx="42">
                  <c:v>45790</c:v>
                </c:pt>
                <c:pt idx="43">
                  <c:v>45791</c:v>
                </c:pt>
                <c:pt idx="44">
                  <c:v>45792</c:v>
                </c:pt>
                <c:pt idx="45">
                  <c:v>45793</c:v>
                </c:pt>
                <c:pt idx="46">
                  <c:v>45794</c:v>
                </c:pt>
                <c:pt idx="47">
                  <c:v>45795</c:v>
                </c:pt>
                <c:pt idx="48">
                  <c:v>45796</c:v>
                </c:pt>
                <c:pt idx="49">
                  <c:v>45797</c:v>
                </c:pt>
                <c:pt idx="50">
                  <c:v>45798</c:v>
                </c:pt>
                <c:pt idx="51">
                  <c:v>45799</c:v>
                </c:pt>
                <c:pt idx="52">
                  <c:v>45800</c:v>
                </c:pt>
                <c:pt idx="53">
                  <c:v>45801</c:v>
                </c:pt>
                <c:pt idx="54">
                  <c:v>45802</c:v>
                </c:pt>
                <c:pt idx="55">
                  <c:v>45803</c:v>
                </c:pt>
                <c:pt idx="56">
                  <c:v>45804</c:v>
                </c:pt>
                <c:pt idx="57">
                  <c:v>45805</c:v>
                </c:pt>
                <c:pt idx="58">
                  <c:v>45806</c:v>
                </c:pt>
                <c:pt idx="59">
                  <c:v>45807</c:v>
                </c:pt>
                <c:pt idx="60">
                  <c:v>45808</c:v>
                </c:pt>
                <c:pt idx="61">
                  <c:v>45809</c:v>
                </c:pt>
                <c:pt idx="62">
                  <c:v>45810</c:v>
                </c:pt>
                <c:pt idx="63">
                  <c:v>45811</c:v>
                </c:pt>
                <c:pt idx="64">
                  <c:v>45812</c:v>
                </c:pt>
                <c:pt idx="65">
                  <c:v>45813</c:v>
                </c:pt>
                <c:pt idx="66">
                  <c:v>45814</c:v>
                </c:pt>
                <c:pt idx="67">
                  <c:v>45815</c:v>
                </c:pt>
                <c:pt idx="68">
                  <c:v>45816</c:v>
                </c:pt>
                <c:pt idx="69">
                  <c:v>45817</c:v>
                </c:pt>
                <c:pt idx="70">
                  <c:v>45818</c:v>
                </c:pt>
                <c:pt idx="71">
                  <c:v>45819</c:v>
                </c:pt>
                <c:pt idx="72">
                  <c:v>45820</c:v>
                </c:pt>
                <c:pt idx="73">
                  <c:v>45821</c:v>
                </c:pt>
                <c:pt idx="74">
                  <c:v>45822</c:v>
                </c:pt>
                <c:pt idx="75">
                  <c:v>45823</c:v>
                </c:pt>
                <c:pt idx="76">
                  <c:v>45824</c:v>
                </c:pt>
                <c:pt idx="77">
                  <c:v>45825</c:v>
                </c:pt>
                <c:pt idx="78">
                  <c:v>45826</c:v>
                </c:pt>
                <c:pt idx="79">
                  <c:v>45827</c:v>
                </c:pt>
                <c:pt idx="80">
                  <c:v>45828</c:v>
                </c:pt>
                <c:pt idx="81">
                  <c:v>45829</c:v>
                </c:pt>
                <c:pt idx="82">
                  <c:v>45830</c:v>
                </c:pt>
                <c:pt idx="83">
                  <c:v>45831</c:v>
                </c:pt>
                <c:pt idx="84">
                  <c:v>45832</c:v>
                </c:pt>
                <c:pt idx="85">
                  <c:v>45833</c:v>
                </c:pt>
                <c:pt idx="86">
                  <c:v>45834</c:v>
                </c:pt>
                <c:pt idx="87">
                  <c:v>45835</c:v>
                </c:pt>
                <c:pt idx="88">
                  <c:v>45836</c:v>
                </c:pt>
                <c:pt idx="89">
                  <c:v>45837</c:v>
                </c:pt>
                <c:pt idx="90">
                  <c:v>45838</c:v>
                </c:pt>
                <c:pt idx="91">
                  <c:v>45839</c:v>
                </c:pt>
                <c:pt idx="92">
                  <c:v>45840</c:v>
                </c:pt>
                <c:pt idx="93">
                  <c:v>45841</c:v>
                </c:pt>
                <c:pt idx="94">
                  <c:v>45842</c:v>
                </c:pt>
                <c:pt idx="95">
                  <c:v>45843</c:v>
                </c:pt>
                <c:pt idx="96">
                  <c:v>45844</c:v>
                </c:pt>
                <c:pt idx="97">
                  <c:v>45845</c:v>
                </c:pt>
                <c:pt idx="98">
                  <c:v>45846</c:v>
                </c:pt>
                <c:pt idx="99">
                  <c:v>45847</c:v>
                </c:pt>
                <c:pt idx="100">
                  <c:v>45848</c:v>
                </c:pt>
                <c:pt idx="101">
                  <c:v>45849</c:v>
                </c:pt>
                <c:pt idx="102">
                  <c:v>45850</c:v>
                </c:pt>
                <c:pt idx="103">
                  <c:v>45851</c:v>
                </c:pt>
                <c:pt idx="104">
                  <c:v>45852</c:v>
                </c:pt>
                <c:pt idx="105">
                  <c:v>45853</c:v>
                </c:pt>
                <c:pt idx="106">
                  <c:v>45854</c:v>
                </c:pt>
                <c:pt idx="107">
                  <c:v>45855</c:v>
                </c:pt>
                <c:pt idx="108">
                  <c:v>45856</c:v>
                </c:pt>
                <c:pt idx="109">
                  <c:v>45857</c:v>
                </c:pt>
                <c:pt idx="110">
                  <c:v>45858</c:v>
                </c:pt>
                <c:pt idx="111">
                  <c:v>45859</c:v>
                </c:pt>
                <c:pt idx="112">
                  <c:v>45860</c:v>
                </c:pt>
                <c:pt idx="113">
                  <c:v>45861</c:v>
                </c:pt>
                <c:pt idx="114">
                  <c:v>45862</c:v>
                </c:pt>
                <c:pt idx="115">
                  <c:v>45863</c:v>
                </c:pt>
                <c:pt idx="116">
                  <c:v>45864</c:v>
                </c:pt>
                <c:pt idx="117">
                  <c:v>45865</c:v>
                </c:pt>
                <c:pt idx="118">
                  <c:v>45866</c:v>
                </c:pt>
                <c:pt idx="119">
                  <c:v>45867</c:v>
                </c:pt>
                <c:pt idx="120">
                  <c:v>45868</c:v>
                </c:pt>
                <c:pt idx="121">
                  <c:v>45869</c:v>
                </c:pt>
                <c:pt idx="122">
                  <c:v>45870</c:v>
                </c:pt>
                <c:pt idx="123">
                  <c:v>45871</c:v>
                </c:pt>
                <c:pt idx="124">
                  <c:v>45872</c:v>
                </c:pt>
                <c:pt idx="125">
                  <c:v>45873</c:v>
                </c:pt>
                <c:pt idx="126">
                  <c:v>45874</c:v>
                </c:pt>
                <c:pt idx="127">
                  <c:v>45875</c:v>
                </c:pt>
                <c:pt idx="128">
                  <c:v>45876</c:v>
                </c:pt>
                <c:pt idx="129">
                  <c:v>45877</c:v>
                </c:pt>
                <c:pt idx="130">
                  <c:v>45878</c:v>
                </c:pt>
                <c:pt idx="131">
                  <c:v>45879</c:v>
                </c:pt>
                <c:pt idx="132">
                  <c:v>45880</c:v>
                </c:pt>
                <c:pt idx="133">
                  <c:v>45881</c:v>
                </c:pt>
                <c:pt idx="134">
                  <c:v>45882</c:v>
                </c:pt>
                <c:pt idx="135">
                  <c:v>45883</c:v>
                </c:pt>
                <c:pt idx="136">
                  <c:v>45884</c:v>
                </c:pt>
                <c:pt idx="137">
                  <c:v>45885</c:v>
                </c:pt>
                <c:pt idx="138">
                  <c:v>45886</c:v>
                </c:pt>
                <c:pt idx="139">
                  <c:v>45887</c:v>
                </c:pt>
                <c:pt idx="140">
                  <c:v>45888</c:v>
                </c:pt>
                <c:pt idx="141">
                  <c:v>45889</c:v>
                </c:pt>
                <c:pt idx="142">
                  <c:v>45890</c:v>
                </c:pt>
                <c:pt idx="143">
                  <c:v>45891</c:v>
                </c:pt>
                <c:pt idx="144">
                  <c:v>45892</c:v>
                </c:pt>
                <c:pt idx="145">
                  <c:v>45893</c:v>
                </c:pt>
                <c:pt idx="146">
                  <c:v>45894</c:v>
                </c:pt>
                <c:pt idx="147">
                  <c:v>45895</c:v>
                </c:pt>
                <c:pt idx="148">
                  <c:v>45896</c:v>
                </c:pt>
                <c:pt idx="149">
                  <c:v>45897</c:v>
                </c:pt>
                <c:pt idx="150">
                  <c:v>45898</c:v>
                </c:pt>
                <c:pt idx="151">
                  <c:v>45899</c:v>
                </c:pt>
                <c:pt idx="152">
                  <c:v>45900</c:v>
                </c:pt>
                <c:pt idx="153">
                  <c:v>45901</c:v>
                </c:pt>
                <c:pt idx="154">
                  <c:v>45902</c:v>
                </c:pt>
                <c:pt idx="155">
                  <c:v>45903</c:v>
                </c:pt>
                <c:pt idx="156">
                  <c:v>45904</c:v>
                </c:pt>
                <c:pt idx="157">
                  <c:v>45905</c:v>
                </c:pt>
                <c:pt idx="158">
                  <c:v>45906</c:v>
                </c:pt>
                <c:pt idx="159">
                  <c:v>45907</c:v>
                </c:pt>
                <c:pt idx="160">
                  <c:v>45908</c:v>
                </c:pt>
                <c:pt idx="161">
                  <c:v>45909</c:v>
                </c:pt>
                <c:pt idx="162">
                  <c:v>45910</c:v>
                </c:pt>
                <c:pt idx="163">
                  <c:v>45911</c:v>
                </c:pt>
                <c:pt idx="164">
                  <c:v>45912</c:v>
                </c:pt>
                <c:pt idx="165">
                  <c:v>45913</c:v>
                </c:pt>
                <c:pt idx="166">
                  <c:v>45914</c:v>
                </c:pt>
                <c:pt idx="167">
                  <c:v>45915</c:v>
                </c:pt>
                <c:pt idx="168">
                  <c:v>45916</c:v>
                </c:pt>
                <c:pt idx="169">
                  <c:v>45917</c:v>
                </c:pt>
                <c:pt idx="170">
                  <c:v>45918</c:v>
                </c:pt>
                <c:pt idx="171">
                  <c:v>45919</c:v>
                </c:pt>
                <c:pt idx="172">
                  <c:v>45920</c:v>
                </c:pt>
                <c:pt idx="173">
                  <c:v>45921</c:v>
                </c:pt>
                <c:pt idx="174">
                  <c:v>45922</c:v>
                </c:pt>
                <c:pt idx="175">
                  <c:v>45923</c:v>
                </c:pt>
                <c:pt idx="176">
                  <c:v>45924</c:v>
                </c:pt>
                <c:pt idx="177">
                  <c:v>45925</c:v>
                </c:pt>
                <c:pt idx="178">
                  <c:v>45926</c:v>
                </c:pt>
                <c:pt idx="179">
                  <c:v>45927</c:v>
                </c:pt>
                <c:pt idx="180">
                  <c:v>45928</c:v>
                </c:pt>
                <c:pt idx="181">
                  <c:v>45929</c:v>
                </c:pt>
                <c:pt idx="182">
                  <c:v>45930</c:v>
                </c:pt>
                <c:pt idx="183">
                  <c:v>45931</c:v>
                </c:pt>
                <c:pt idx="184">
                  <c:v>45932</c:v>
                </c:pt>
                <c:pt idx="185">
                  <c:v>45933</c:v>
                </c:pt>
                <c:pt idx="186">
                  <c:v>45934</c:v>
                </c:pt>
                <c:pt idx="187">
                  <c:v>45935</c:v>
                </c:pt>
                <c:pt idx="188">
                  <c:v>45936</c:v>
                </c:pt>
                <c:pt idx="189">
                  <c:v>45937</c:v>
                </c:pt>
                <c:pt idx="190">
                  <c:v>45938</c:v>
                </c:pt>
                <c:pt idx="191">
                  <c:v>45939</c:v>
                </c:pt>
                <c:pt idx="192">
                  <c:v>45940</c:v>
                </c:pt>
                <c:pt idx="193">
                  <c:v>45941</c:v>
                </c:pt>
                <c:pt idx="194">
                  <c:v>45942</c:v>
                </c:pt>
                <c:pt idx="195">
                  <c:v>45943</c:v>
                </c:pt>
                <c:pt idx="196">
                  <c:v>45944</c:v>
                </c:pt>
                <c:pt idx="197">
                  <c:v>45945</c:v>
                </c:pt>
                <c:pt idx="198">
                  <c:v>45946</c:v>
                </c:pt>
                <c:pt idx="199">
                  <c:v>45947</c:v>
                </c:pt>
                <c:pt idx="200">
                  <c:v>45948</c:v>
                </c:pt>
                <c:pt idx="201">
                  <c:v>45949</c:v>
                </c:pt>
                <c:pt idx="202">
                  <c:v>45950</c:v>
                </c:pt>
                <c:pt idx="203">
                  <c:v>45951</c:v>
                </c:pt>
                <c:pt idx="204">
                  <c:v>45952</c:v>
                </c:pt>
                <c:pt idx="205">
                  <c:v>45953</c:v>
                </c:pt>
                <c:pt idx="206">
                  <c:v>45954</c:v>
                </c:pt>
                <c:pt idx="207">
                  <c:v>45955</c:v>
                </c:pt>
                <c:pt idx="208">
                  <c:v>45956</c:v>
                </c:pt>
                <c:pt idx="209">
                  <c:v>45957</c:v>
                </c:pt>
                <c:pt idx="210">
                  <c:v>45958</c:v>
                </c:pt>
                <c:pt idx="211">
                  <c:v>45959</c:v>
                </c:pt>
                <c:pt idx="212">
                  <c:v>45960</c:v>
                </c:pt>
                <c:pt idx="213">
                  <c:v>45961</c:v>
                </c:pt>
                <c:pt idx="214">
                  <c:v>45962</c:v>
                </c:pt>
                <c:pt idx="215">
                  <c:v>45963</c:v>
                </c:pt>
                <c:pt idx="216">
                  <c:v>45964</c:v>
                </c:pt>
                <c:pt idx="217">
                  <c:v>45965</c:v>
                </c:pt>
                <c:pt idx="218">
                  <c:v>45966</c:v>
                </c:pt>
                <c:pt idx="219">
                  <c:v>45967</c:v>
                </c:pt>
                <c:pt idx="220">
                  <c:v>45968</c:v>
                </c:pt>
                <c:pt idx="221">
                  <c:v>45969</c:v>
                </c:pt>
                <c:pt idx="222">
                  <c:v>45970</c:v>
                </c:pt>
                <c:pt idx="223">
                  <c:v>45971</c:v>
                </c:pt>
                <c:pt idx="224">
                  <c:v>45972</c:v>
                </c:pt>
                <c:pt idx="225">
                  <c:v>45973</c:v>
                </c:pt>
                <c:pt idx="226">
                  <c:v>45974</c:v>
                </c:pt>
                <c:pt idx="227">
                  <c:v>45975</c:v>
                </c:pt>
                <c:pt idx="228">
                  <c:v>45976</c:v>
                </c:pt>
                <c:pt idx="229">
                  <c:v>45977</c:v>
                </c:pt>
                <c:pt idx="230">
                  <c:v>45978</c:v>
                </c:pt>
                <c:pt idx="231">
                  <c:v>45979</c:v>
                </c:pt>
                <c:pt idx="232">
                  <c:v>45980</c:v>
                </c:pt>
                <c:pt idx="233">
                  <c:v>45981</c:v>
                </c:pt>
                <c:pt idx="234">
                  <c:v>45982</c:v>
                </c:pt>
                <c:pt idx="235">
                  <c:v>45983</c:v>
                </c:pt>
                <c:pt idx="236">
                  <c:v>45984</c:v>
                </c:pt>
                <c:pt idx="237">
                  <c:v>45985</c:v>
                </c:pt>
                <c:pt idx="238">
                  <c:v>45986</c:v>
                </c:pt>
                <c:pt idx="239">
                  <c:v>45987</c:v>
                </c:pt>
                <c:pt idx="240">
                  <c:v>45988</c:v>
                </c:pt>
                <c:pt idx="241">
                  <c:v>45989</c:v>
                </c:pt>
                <c:pt idx="242">
                  <c:v>45990</c:v>
                </c:pt>
                <c:pt idx="243">
                  <c:v>45991</c:v>
                </c:pt>
                <c:pt idx="244">
                  <c:v>45992</c:v>
                </c:pt>
                <c:pt idx="245">
                  <c:v>45993</c:v>
                </c:pt>
                <c:pt idx="246">
                  <c:v>45994</c:v>
                </c:pt>
                <c:pt idx="247">
                  <c:v>45995</c:v>
                </c:pt>
                <c:pt idx="248">
                  <c:v>45996</c:v>
                </c:pt>
                <c:pt idx="249">
                  <c:v>45997</c:v>
                </c:pt>
                <c:pt idx="250">
                  <c:v>45998</c:v>
                </c:pt>
                <c:pt idx="251">
                  <c:v>45999</c:v>
                </c:pt>
                <c:pt idx="252">
                  <c:v>46000</c:v>
                </c:pt>
                <c:pt idx="253">
                  <c:v>46001</c:v>
                </c:pt>
                <c:pt idx="254">
                  <c:v>46002</c:v>
                </c:pt>
                <c:pt idx="255">
                  <c:v>46003</c:v>
                </c:pt>
                <c:pt idx="256">
                  <c:v>46004</c:v>
                </c:pt>
                <c:pt idx="257">
                  <c:v>46005</c:v>
                </c:pt>
                <c:pt idx="258">
                  <c:v>46006</c:v>
                </c:pt>
                <c:pt idx="259">
                  <c:v>46007</c:v>
                </c:pt>
                <c:pt idx="260">
                  <c:v>46008</c:v>
                </c:pt>
                <c:pt idx="261">
                  <c:v>46009</c:v>
                </c:pt>
                <c:pt idx="262">
                  <c:v>46010</c:v>
                </c:pt>
                <c:pt idx="263">
                  <c:v>46011</c:v>
                </c:pt>
                <c:pt idx="264">
                  <c:v>46012</c:v>
                </c:pt>
                <c:pt idx="265">
                  <c:v>46013</c:v>
                </c:pt>
                <c:pt idx="266">
                  <c:v>46014</c:v>
                </c:pt>
                <c:pt idx="267">
                  <c:v>46015</c:v>
                </c:pt>
                <c:pt idx="268">
                  <c:v>46016</c:v>
                </c:pt>
                <c:pt idx="269">
                  <c:v>46017</c:v>
                </c:pt>
                <c:pt idx="270">
                  <c:v>46018</c:v>
                </c:pt>
                <c:pt idx="271">
                  <c:v>46019</c:v>
                </c:pt>
                <c:pt idx="272">
                  <c:v>46020</c:v>
                </c:pt>
                <c:pt idx="273">
                  <c:v>46021</c:v>
                </c:pt>
                <c:pt idx="274">
                  <c:v>46022</c:v>
                </c:pt>
                <c:pt idx="275">
                  <c:v>46023</c:v>
                </c:pt>
                <c:pt idx="276">
                  <c:v>46024</c:v>
                </c:pt>
                <c:pt idx="277">
                  <c:v>46025</c:v>
                </c:pt>
                <c:pt idx="278">
                  <c:v>46026</c:v>
                </c:pt>
                <c:pt idx="279">
                  <c:v>46027</c:v>
                </c:pt>
                <c:pt idx="280">
                  <c:v>46028</c:v>
                </c:pt>
                <c:pt idx="281">
                  <c:v>46029</c:v>
                </c:pt>
                <c:pt idx="282">
                  <c:v>46030</c:v>
                </c:pt>
                <c:pt idx="283">
                  <c:v>46031</c:v>
                </c:pt>
                <c:pt idx="284">
                  <c:v>46032</c:v>
                </c:pt>
                <c:pt idx="285">
                  <c:v>46033</c:v>
                </c:pt>
                <c:pt idx="286">
                  <c:v>46034</c:v>
                </c:pt>
                <c:pt idx="287">
                  <c:v>46035</c:v>
                </c:pt>
                <c:pt idx="288">
                  <c:v>46036</c:v>
                </c:pt>
                <c:pt idx="289">
                  <c:v>46037</c:v>
                </c:pt>
                <c:pt idx="290">
                  <c:v>46038</c:v>
                </c:pt>
                <c:pt idx="291">
                  <c:v>46039</c:v>
                </c:pt>
                <c:pt idx="292">
                  <c:v>46040</c:v>
                </c:pt>
                <c:pt idx="293">
                  <c:v>46041</c:v>
                </c:pt>
                <c:pt idx="294">
                  <c:v>46042</c:v>
                </c:pt>
                <c:pt idx="295">
                  <c:v>46043</c:v>
                </c:pt>
                <c:pt idx="296">
                  <c:v>46044</c:v>
                </c:pt>
                <c:pt idx="297">
                  <c:v>46045</c:v>
                </c:pt>
                <c:pt idx="298">
                  <c:v>46046</c:v>
                </c:pt>
                <c:pt idx="299">
                  <c:v>46047</c:v>
                </c:pt>
                <c:pt idx="300">
                  <c:v>46048</c:v>
                </c:pt>
                <c:pt idx="301">
                  <c:v>46049</c:v>
                </c:pt>
                <c:pt idx="302">
                  <c:v>46050</c:v>
                </c:pt>
                <c:pt idx="303">
                  <c:v>46051</c:v>
                </c:pt>
                <c:pt idx="304">
                  <c:v>46052</c:v>
                </c:pt>
                <c:pt idx="305">
                  <c:v>46053</c:v>
                </c:pt>
                <c:pt idx="306">
                  <c:v>46054</c:v>
                </c:pt>
                <c:pt idx="307">
                  <c:v>46055</c:v>
                </c:pt>
                <c:pt idx="308">
                  <c:v>46056</c:v>
                </c:pt>
                <c:pt idx="309">
                  <c:v>46057</c:v>
                </c:pt>
                <c:pt idx="310">
                  <c:v>46058</c:v>
                </c:pt>
                <c:pt idx="311">
                  <c:v>46059</c:v>
                </c:pt>
                <c:pt idx="312">
                  <c:v>46060</c:v>
                </c:pt>
                <c:pt idx="313">
                  <c:v>46061</c:v>
                </c:pt>
                <c:pt idx="314">
                  <c:v>46062</c:v>
                </c:pt>
                <c:pt idx="315">
                  <c:v>46063</c:v>
                </c:pt>
                <c:pt idx="316">
                  <c:v>46064</c:v>
                </c:pt>
                <c:pt idx="317">
                  <c:v>46065</c:v>
                </c:pt>
                <c:pt idx="318">
                  <c:v>46066</c:v>
                </c:pt>
                <c:pt idx="319">
                  <c:v>46067</c:v>
                </c:pt>
                <c:pt idx="320">
                  <c:v>46068</c:v>
                </c:pt>
                <c:pt idx="321">
                  <c:v>46069</c:v>
                </c:pt>
                <c:pt idx="322">
                  <c:v>46070</c:v>
                </c:pt>
                <c:pt idx="323">
                  <c:v>46071</c:v>
                </c:pt>
                <c:pt idx="324">
                  <c:v>46072</c:v>
                </c:pt>
                <c:pt idx="325">
                  <c:v>46073</c:v>
                </c:pt>
                <c:pt idx="326">
                  <c:v>46074</c:v>
                </c:pt>
                <c:pt idx="327">
                  <c:v>46075</c:v>
                </c:pt>
                <c:pt idx="328">
                  <c:v>46076</c:v>
                </c:pt>
                <c:pt idx="329">
                  <c:v>46077</c:v>
                </c:pt>
                <c:pt idx="330">
                  <c:v>46078</c:v>
                </c:pt>
                <c:pt idx="331">
                  <c:v>46079</c:v>
                </c:pt>
                <c:pt idx="332">
                  <c:v>46080</c:v>
                </c:pt>
                <c:pt idx="333">
                  <c:v>46081</c:v>
                </c:pt>
                <c:pt idx="334">
                  <c:v>46082</c:v>
                </c:pt>
                <c:pt idx="335">
                  <c:v>46083</c:v>
                </c:pt>
                <c:pt idx="336">
                  <c:v>46084</c:v>
                </c:pt>
                <c:pt idx="337">
                  <c:v>46085</c:v>
                </c:pt>
                <c:pt idx="338">
                  <c:v>46086</c:v>
                </c:pt>
                <c:pt idx="339">
                  <c:v>46087</c:v>
                </c:pt>
                <c:pt idx="340">
                  <c:v>46088</c:v>
                </c:pt>
                <c:pt idx="341">
                  <c:v>46089</c:v>
                </c:pt>
                <c:pt idx="342">
                  <c:v>46090</c:v>
                </c:pt>
                <c:pt idx="343">
                  <c:v>46091</c:v>
                </c:pt>
                <c:pt idx="344">
                  <c:v>46092</c:v>
                </c:pt>
                <c:pt idx="345">
                  <c:v>46093</c:v>
                </c:pt>
                <c:pt idx="346">
                  <c:v>46094</c:v>
                </c:pt>
                <c:pt idx="347">
                  <c:v>46095</c:v>
                </c:pt>
                <c:pt idx="348">
                  <c:v>46096</c:v>
                </c:pt>
                <c:pt idx="349">
                  <c:v>46097</c:v>
                </c:pt>
                <c:pt idx="350">
                  <c:v>46098</c:v>
                </c:pt>
                <c:pt idx="351">
                  <c:v>46099</c:v>
                </c:pt>
                <c:pt idx="352">
                  <c:v>46100</c:v>
                </c:pt>
                <c:pt idx="353">
                  <c:v>46101</c:v>
                </c:pt>
                <c:pt idx="354">
                  <c:v>46102</c:v>
                </c:pt>
                <c:pt idx="355">
                  <c:v>46103</c:v>
                </c:pt>
                <c:pt idx="356">
                  <c:v>46104</c:v>
                </c:pt>
                <c:pt idx="357">
                  <c:v>46105</c:v>
                </c:pt>
                <c:pt idx="358">
                  <c:v>46106</c:v>
                </c:pt>
                <c:pt idx="359">
                  <c:v>46107</c:v>
                </c:pt>
                <c:pt idx="360">
                  <c:v>46108</c:v>
                </c:pt>
                <c:pt idx="361">
                  <c:v>46109</c:v>
                </c:pt>
                <c:pt idx="362">
                  <c:v>46110</c:v>
                </c:pt>
                <c:pt idx="363">
                  <c:v>46111</c:v>
                </c:pt>
                <c:pt idx="364">
                  <c:v>46112</c:v>
                </c:pt>
                <c:pt idx="365">
                  <c:v>46113</c:v>
                </c:pt>
                <c:pt idx="366">
                  <c:v>46114</c:v>
                </c:pt>
                <c:pt idx="367">
                  <c:v>46115</c:v>
                </c:pt>
                <c:pt idx="368">
                  <c:v>46116</c:v>
                </c:pt>
                <c:pt idx="369">
                  <c:v>46117</c:v>
                </c:pt>
                <c:pt idx="370">
                  <c:v>46118</c:v>
                </c:pt>
                <c:pt idx="371">
                  <c:v>46119</c:v>
                </c:pt>
                <c:pt idx="372">
                  <c:v>46120</c:v>
                </c:pt>
                <c:pt idx="373">
                  <c:v>46121</c:v>
                </c:pt>
                <c:pt idx="374">
                  <c:v>46122</c:v>
                </c:pt>
                <c:pt idx="375">
                  <c:v>46123</c:v>
                </c:pt>
                <c:pt idx="376">
                  <c:v>46124</c:v>
                </c:pt>
                <c:pt idx="377">
                  <c:v>46125</c:v>
                </c:pt>
                <c:pt idx="378">
                  <c:v>46126</c:v>
                </c:pt>
                <c:pt idx="379">
                  <c:v>46127</c:v>
                </c:pt>
                <c:pt idx="380">
                  <c:v>46128</c:v>
                </c:pt>
                <c:pt idx="381">
                  <c:v>46129</c:v>
                </c:pt>
                <c:pt idx="382">
                  <c:v>46130</c:v>
                </c:pt>
                <c:pt idx="383">
                  <c:v>46131</c:v>
                </c:pt>
                <c:pt idx="384">
                  <c:v>46132</c:v>
                </c:pt>
                <c:pt idx="385">
                  <c:v>46133</c:v>
                </c:pt>
                <c:pt idx="386">
                  <c:v>46134</c:v>
                </c:pt>
                <c:pt idx="387">
                  <c:v>46135</c:v>
                </c:pt>
                <c:pt idx="388">
                  <c:v>46136</c:v>
                </c:pt>
                <c:pt idx="389">
                  <c:v>46137</c:v>
                </c:pt>
                <c:pt idx="390">
                  <c:v>46138</c:v>
                </c:pt>
                <c:pt idx="391">
                  <c:v>46139</c:v>
                </c:pt>
                <c:pt idx="392">
                  <c:v>46140</c:v>
                </c:pt>
              </c:numCache>
            </c:numRef>
          </c:cat>
          <c:val>
            <c:numRef>
              <c:f>'InvExp-Gen'!$C$2:$C$394</c:f>
              <c:numCache>
                <c:formatCode>_(* #,##0_);_(* \(#,##0\);_(* "-"??_);_(@_)</c:formatCode>
                <c:ptCount val="393"/>
                <c:pt idx="0">
                  <c:v>11902192.940000001</c:v>
                </c:pt>
                <c:pt idx="1">
                  <c:v>12370575.060000002</c:v>
                </c:pt>
                <c:pt idx="2">
                  <c:v>9669492.5600000005</c:v>
                </c:pt>
                <c:pt idx="3">
                  <c:v>3286639.5700000008</c:v>
                </c:pt>
                <c:pt idx="4">
                  <c:v>8107601.4500000011</c:v>
                </c:pt>
                <c:pt idx="5">
                  <c:v>9005378.5999999996</c:v>
                </c:pt>
                <c:pt idx="6">
                  <c:v>3840290.8899999992</c:v>
                </c:pt>
                <c:pt idx="7">
                  <c:v>9347497.7200000007</c:v>
                </c:pt>
                <c:pt idx="8">
                  <c:v>9502139.339999998</c:v>
                </c:pt>
                <c:pt idx="9">
                  <c:v>8841073.3500000015</c:v>
                </c:pt>
                <c:pt idx="10">
                  <c:v>6493525.7500000037</c:v>
                </c:pt>
                <c:pt idx="11">
                  <c:v>9848462.7000000011</c:v>
                </c:pt>
                <c:pt idx="12">
                  <c:v>9703671.910000002</c:v>
                </c:pt>
                <c:pt idx="13">
                  <c:v>3761619.54</c:v>
                </c:pt>
                <c:pt idx="14">
                  <c:v>5642644.1200000029</c:v>
                </c:pt>
                <c:pt idx="15">
                  <c:v>5615603.8200000003</c:v>
                </c:pt>
                <c:pt idx="16">
                  <c:v>5620943.3699999992</c:v>
                </c:pt>
                <c:pt idx="17">
                  <c:v>800378.41000000085</c:v>
                </c:pt>
                <c:pt idx="18">
                  <c:v>3595603.1899999981</c:v>
                </c:pt>
                <c:pt idx="19">
                  <c:v>3165724.5999999996</c:v>
                </c:pt>
                <c:pt idx="20">
                  <c:v>-1343626.8799999987</c:v>
                </c:pt>
                <c:pt idx="21">
                  <c:v>12096841.42</c:v>
                </c:pt>
                <c:pt idx="22">
                  <c:v>9802031.8000000045</c:v>
                </c:pt>
                <c:pt idx="23">
                  <c:v>7245990.6600000011</c:v>
                </c:pt>
                <c:pt idx="24">
                  <c:v>9446870.8400000092</c:v>
                </c:pt>
                <c:pt idx="25">
                  <c:v>11965820.420000004</c:v>
                </c:pt>
                <c:pt idx="26">
                  <c:v>10067700.109999999</c:v>
                </c:pt>
                <c:pt idx="27">
                  <c:v>6509363.4200000027</c:v>
                </c:pt>
                <c:pt idx="28">
                  <c:v>11219504.580000006</c:v>
                </c:pt>
                <c:pt idx="29">
                  <c:v>11514898.720000003</c:v>
                </c:pt>
                <c:pt idx="30">
                  <c:v>10917914.09</c:v>
                </c:pt>
                <c:pt idx="31">
                  <c:v>1700010.0800000019</c:v>
                </c:pt>
                <c:pt idx="32">
                  <c:v>4989133.74</c:v>
                </c:pt>
                <c:pt idx="33">
                  <c:v>4746221.2799999975</c:v>
                </c:pt>
                <c:pt idx="34">
                  <c:v>-855384.19</c:v>
                </c:pt>
                <c:pt idx="35">
                  <c:v>2971034.1599999978</c:v>
                </c:pt>
                <c:pt idx="36">
                  <c:v>3639492.7399999998</c:v>
                </c:pt>
                <c:pt idx="37">
                  <c:v>2901392.2200000007</c:v>
                </c:pt>
                <c:pt idx="38">
                  <c:v>4223686.8100000015</c:v>
                </c:pt>
                <c:pt idx="39">
                  <c:v>10722725.040000001</c:v>
                </c:pt>
                <c:pt idx="40">
                  <c:v>10520572.219999997</c:v>
                </c:pt>
                <c:pt idx="41">
                  <c:v>5904285.6100000031</c:v>
                </c:pt>
                <c:pt idx="42">
                  <c:v>8418616</c:v>
                </c:pt>
                <c:pt idx="43">
                  <c:v>7508583.9099999992</c:v>
                </c:pt>
                <c:pt idx="44">
                  <c:v>4768883.2799999993</c:v>
                </c:pt>
                <c:pt idx="45">
                  <c:v>2978611.7600000002</c:v>
                </c:pt>
                <c:pt idx="46">
                  <c:v>4035499.8800000018</c:v>
                </c:pt>
                <c:pt idx="47">
                  <c:v>1105085.9799999958</c:v>
                </c:pt>
                <c:pt idx="48">
                  <c:v>-3720396.9799999986</c:v>
                </c:pt>
                <c:pt idx="49">
                  <c:v>-3169655.5500000007</c:v>
                </c:pt>
                <c:pt idx="50">
                  <c:v>-5897155.6400000006</c:v>
                </c:pt>
                <c:pt idx="51">
                  <c:v>961045.82999999903</c:v>
                </c:pt>
                <c:pt idx="52">
                  <c:v>64163.530000000406</c:v>
                </c:pt>
                <c:pt idx="53">
                  <c:v>613276.64000000095</c:v>
                </c:pt>
                <c:pt idx="54">
                  <c:v>13886410.440000001</c:v>
                </c:pt>
                <c:pt idx="55">
                  <c:v>10671088.180000003</c:v>
                </c:pt>
                <c:pt idx="56">
                  <c:v>5682993.6699999981</c:v>
                </c:pt>
                <c:pt idx="57">
                  <c:v>5848024.1299999999</c:v>
                </c:pt>
                <c:pt idx="58">
                  <c:v>8163454.4499999965</c:v>
                </c:pt>
                <c:pt idx="59">
                  <c:v>12605744.570000004</c:v>
                </c:pt>
                <c:pt idx="60">
                  <c:v>17879548.529999986</c:v>
                </c:pt>
                <c:pt idx="61">
                  <c:v>16892859.740000002</c:v>
                </c:pt>
                <c:pt idx="62">
                  <c:v>11321158.66</c:v>
                </c:pt>
                <c:pt idx="63">
                  <c:v>15340718.220000001</c:v>
                </c:pt>
                <c:pt idx="64">
                  <c:v>14183974.799999997</c:v>
                </c:pt>
                <c:pt idx="65">
                  <c:v>14291222.559999999</c:v>
                </c:pt>
                <c:pt idx="66">
                  <c:v>1556541.5100000005</c:v>
                </c:pt>
                <c:pt idx="67">
                  <c:v>2781137.3900000006</c:v>
                </c:pt>
                <c:pt idx="68">
                  <c:v>394146.20000000147</c:v>
                </c:pt>
                <c:pt idx="69">
                  <c:v>-4122977.9400000009</c:v>
                </c:pt>
                <c:pt idx="70">
                  <c:v>-1393990.379999999</c:v>
                </c:pt>
                <c:pt idx="71">
                  <c:v>-797464.55999999912</c:v>
                </c:pt>
                <c:pt idx="72">
                  <c:v>-2074043.6199999996</c:v>
                </c:pt>
                <c:pt idx="73">
                  <c:v>433134.63000000117</c:v>
                </c:pt>
                <c:pt idx="74">
                  <c:v>1853541.660000002</c:v>
                </c:pt>
                <c:pt idx="75">
                  <c:v>202704.5700000014</c:v>
                </c:pt>
                <c:pt idx="76">
                  <c:v>-6266002.8699999992</c:v>
                </c:pt>
                <c:pt idx="77">
                  <c:v>-865276.13999999873</c:v>
                </c:pt>
                <c:pt idx="78">
                  <c:v>558258.95000000123</c:v>
                </c:pt>
                <c:pt idx="79">
                  <c:v>233398.43999999933</c:v>
                </c:pt>
                <c:pt idx="80">
                  <c:v>-2877760.5799999991</c:v>
                </c:pt>
                <c:pt idx="81">
                  <c:v>-1637686.9300000018</c:v>
                </c:pt>
                <c:pt idx="82">
                  <c:v>-1913626.0100000014</c:v>
                </c:pt>
                <c:pt idx="83">
                  <c:v>-7121867.9199999953</c:v>
                </c:pt>
                <c:pt idx="84">
                  <c:v>-5242448.4800000014</c:v>
                </c:pt>
                <c:pt idx="85">
                  <c:v>-2677390.4200000004</c:v>
                </c:pt>
                <c:pt idx="86">
                  <c:v>-3078580.1199999992</c:v>
                </c:pt>
                <c:pt idx="87">
                  <c:v>279681.60999999923</c:v>
                </c:pt>
                <c:pt idx="88">
                  <c:v>-120081.50000000122</c:v>
                </c:pt>
                <c:pt idx="89">
                  <c:v>11477152.439999998</c:v>
                </c:pt>
                <c:pt idx="90">
                  <c:v>6889849.700000003</c:v>
                </c:pt>
                <c:pt idx="91">
                  <c:v>8554361.2199999969</c:v>
                </c:pt>
                <c:pt idx="92">
                  <c:v>6491493.4399999948</c:v>
                </c:pt>
                <c:pt idx="93">
                  <c:v>7931190.8799999999</c:v>
                </c:pt>
                <c:pt idx="94">
                  <c:v>9674439.4899999965</c:v>
                </c:pt>
                <c:pt idx="95">
                  <c:v>8934914.7500000019</c:v>
                </c:pt>
                <c:pt idx="96">
                  <c:v>8536123.9600000009</c:v>
                </c:pt>
                <c:pt idx="97">
                  <c:v>1562402.5699999966</c:v>
                </c:pt>
                <c:pt idx="98">
                  <c:v>9369933.3200000022</c:v>
                </c:pt>
                <c:pt idx="99">
                  <c:v>8499528.2199999969</c:v>
                </c:pt>
                <c:pt idx="100">
                  <c:v>9255475.3499999996</c:v>
                </c:pt>
                <c:pt idx="101">
                  <c:v>-3926131.4700000035</c:v>
                </c:pt>
                <c:pt idx="102">
                  <c:v>-3833500.4599999976</c:v>
                </c:pt>
                <c:pt idx="103">
                  <c:v>-8556125.1699999999</c:v>
                </c:pt>
                <c:pt idx="104">
                  <c:v>-14899089.839999998</c:v>
                </c:pt>
                <c:pt idx="105">
                  <c:v>-8265853.4699999979</c:v>
                </c:pt>
                <c:pt idx="106">
                  <c:v>-10148914.139999995</c:v>
                </c:pt>
                <c:pt idx="107">
                  <c:v>-9428889.2899999954</c:v>
                </c:pt>
                <c:pt idx="108">
                  <c:v>-9006404.0499999989</c:v>
                </c:pt>
                <c:pt idx="109">
                  <c:v>-6860344.3300000019</c:v>
                </c:pt>
                <c:pt idx="110">
                  <c:v>-8734091.6500000004</c:v>
                </c:pt>
                <c:pt idx="111">
                  <c:v>-13519726.340000002</c:v>
                </c:pt>
                <c:pt idx="112">
                  <c:v>5868308.6900000013</c:v>
                </c:pt>
                <c:pt idx="113">
                  <c:v>6727783.6599999983</c:v>
                </c:pt>
                <c:pt idx="114">
                  <c:v>6953762.2200000007</c:v>
                </c:pt>
                <c:pt idx="115">
                  <c:v>7831806.5599999996</c:v>
                </c:pt>
                <c:pt idx="116">
                  <c:v>11869633.550000004</c:v>
                </c:pt>
                <c:pt idx="117">
                  <c:v>8838458.3800000008</c:v>
                </c:pt>
                <c:pt idx="118">
                  <c:v>4391101.6100000013</c:v>
                </c:pt>
                <c:pt idx="119">
                  <c:v>8469537.7100000028</c:v>
                </c:pt>
                <c:pt idx="120">
                  <c:v>6328337.6999999965</c:v>
                </c:pt>
                <c:pt idx="121">
                  <c:v>3138006.5500000007</c:v>
                </c:pt>
                <c:pt idx="122">
                  <c:v>-11180670.799999997</c:v>
                </c:pt>
                <c:pt idx="123">
                  <c:v>-12029793.129999992</c:v>
                </c:pt>
                <c:pt idx="124">
                  <c:v>-14288834.639999999</c:v>
                </c:pt>
                <c:pt idx="125">
                  <c:v>-20651667.319999997</c:v>
                </c:pt>
                <c:pt idx="126">
                  <c:v>-11215677.119999997</c:v>
                </c:pt>
                <c:pt idx="127">
                  <c:v>-10013120.040000005</c:v>
                </c:pt>
                <c:pt idx="128">
                  <c:v>-8503940.540000001</c:v>
                </c:pt>
                <c:pt idx="129">
                  <c:v>-6952035.5199999986</c:v>
                </c:pt>
                <c:pt idx="130">
                  <c:v>-3729837.14</c:v>
                </c:pt>
                <c:pt idx="131">
                  <c:v>-4532311.8999999985</c:v>
                </c:pt>
                <c:pt idx="132">
                  <c:v>-10486006.430000003</c:v>
                </c:pt>
                <c:pt idx="133">
                  <c:v>-1711210.0799999987</c:v>
                </c:pt>
                <c:pt idx="134">
                  <c:v>-2573353.6800000025</c:v>
                </c:pt>
                <c:pt idx="135">
                  <c:v>-5713928.7899999982</c:v>
                </c:pt>
                <c:pt idx="136">
                  <c:v>-5569338</c:v>
                </c:pt>
                <c:pt idx="137">
                  <c:v>-2242801.6499999985</c:v>
                </c:pt>
                <c:pt idx="138">
                  <c:v>-5163390.8000000063</c:v>
                </c:pt>
                <c:pt idx="139">
                  <c:v>-11904240.860000003</c:v>
                </c:pt>
                <c:pt idx="140">
                  <c:v>-3906911.8000000026</c:v>
                </c:pt>
                <c:pt idx="141">
                  <c:v>-5928321.4200000037</c:v>
                </c:pt>
                <c:pt idx="142">
                  <c:v>-9051651.320000004</c:v>
                </c:pt>
                <c:pt idx="143">
                  <c:v>-14202609.099999994</c:v>
                </c:pt>
                <c:pt idx="144">
                  <c:v>-8005223.6400000062</c:v>
                </c:pt>
                <c:pt idx="145">
                  <c:v>-9944137.7499999888</c:v>
                </c:pt>
                <c:pt idx="146">
                  <c:v>-5516175.5899999971</c:v>
                </c:pt>
                <c:pt idx="147">
                  <c:v>4242723.33</c:v>
                </c:pt>
                <c:pt idx="148">
                  <c:v>3264397.7700000019</c:v>
                </c:pt>
                <c:pt idx="149">
                  <c:v>3797876.6600000015</c:v>
                </c:pt>
                <c:pt idx="150">
                  <c:v>3517330.9400000009</c:v>
                </c:pt>
                <c:pt idx="151">
                  <c:v>7010981.7900000019</c:v>
                </c:pt>
                <c:pt idx="152">
                  <c:v>5598992.3999999985</c:v>
                </c:pt>
                <c:pt idx="153">
                  <c:v>3717568.4700000011</c:v>
                </c:pt>
                <c:pt idx="154">
                  <c:v>-1897344.46</c:v>
                </c:pt>
                <c:pt idx="155">
                  <c:v>2977633.0100000012</c:v>
                </c:pt>
                <c:pt idx="156">
                  <c:v>1786923.0000000012</c:v>
                </c:pt>
                <c:pt idx="157">
                  <c:v>-8174417.3800000045</c:v>
                </c:pt>
                <c:pt idx="158">
                  <c:v>-8903167.8800000027</c:v>
                </c:pt>
                <c:pt idx="159">
                  <c:v>-10155196.310000006</c:v>
                </c:pt>
                <c:pt idx="160">
                  <c:v>-14555262.35</c:v>
                </c:pt>
                <c:pt idx="161">
                  <c:v>-4881098.9899999956</c:v>
                </c:pt>
                <c:pt idx="162">
                  <c:v>-4447703.1399999987</c:v>
                </c:pt>
                <c:pt idx="163">
                  <c:v>-4934688.74</c:v>
                </c:pt>
                <c:pt idx="164">
                  <c:v>-5221968.8900000025</c:v>
                </c:pt>
                <c:pt idx="165">
                  <c:v>-3924890.9200000027</c:v>
                </c:pt>
                <c:pt idx="166">
                  <c:v>-5940880.0799999982</c:v>
                </c:pt>
                <c:pt idx="167">
                  <c:v>-10648854.710000001</c:v>
                </c:pt>
                <c:pt idx="168">
                  <c:v>-5481633.1099999985</c:v>
                </c:pt>
                <c:pt idx="169">
                  <c:v>-4791558.8099999977</c:v>
                </c:pt>
                <c:pt idx="170">
                  <c:v>-6547310.2999999998</c:v>
                </c:pt>
                <c:pt idx="171">
                  <c:v>-7585246.3499999978</c:v>
                </c:pt>
                <c:pt idx="172">
                  <c:v>-5267607.8399999971</c:v>
                </c:pt>
                <c:pt idx="173">
                  <c:v>-7061252.290000001</c:v>
                </c:pt>
                <c:pt idx="174">
                  <c:v>-11960889.969999997</c:v>
                </c:pt>
                <c:pt idx="175">
                  <c:v>6343610.1599999992</c:v>
                </c:pt>
                <c:pt idx="176">
                  <c:v>5286051</c:v>
                </c:pt>
                <c:pt idx="177">
                  <c:v>3895099.66</c:v>
                </c:pt>
                <c:pt idx="178">
                  <c:v>4811719.8899999997</c:v>
                </c:pt>
                <c:pt idx="179">
                  <c:v>7537738.8699999964</c:v>
                </c:pt>
                <c:pt idx="180">
                  <c:v>5813234.2700000014</c:v>
                </c:pt>
                <c:pt idx="181">
                  <c:v>739467.26999999932</c:v>
                </c:pt>
                <c:pt idx="182">
                  <c:v>8216686.5999999987</c:v>
                </c:pt>
                <c:pt idx="183">
                  <c:v>8185255.4200000064</c:v>
                </c:pt>
                <c:pt idx="184">
                  <c:v>7052254.0999999987</c:v>
                </c:pt>
                <c:pt idx="185">
                  <c:v>-6023187.8200000003</c:v>
                </c:pt>
                <c:pt idx="186">
                  <c:v>-4682836.7</c:v>
                </c:pt>
                <c:pt idx="187">
                  <c:v>-6210954.6399999978</c:v>
                </c:pt>
                <c:pt idx="188">
                  <c:v>-10917205.529999999</c:v>
                </c:pt>
                <c:pt idx="189">
                  <c:v>-7169354.0899999989</c:v>
                </c:pt>
                <c:pt idx="190">
                  <c:v>-7655986.8099999968</c:v>
                </c:pt>
                <c:pt idx="191">
                  <c:v>-9333127.2000000011</c:v>
                </c:pt>
                <c:pt idx="192">
                  <c:v>-9751645.5099999979</c:v>
                </c:pt>
                <c:pt idx="193">
                  <c:v>-8626684.0100000016</c:v>
                </c:pt>
                <c:pt idx="194">
                  <c:v>-11277676.719999999</c:v>
                </c:pt>
                <c:pt idx="195">
                  <c:v>-17902243.370000012</c:v>
                </c:pt>
                <c:pt idx="196">
                  <c:v>-6500505.9799999967</c:v>
                </c:pt>
                <c:pt idx="197">
                  <c:v>-6133088.7399999984</c:v>
                </c:pt>
                <c:pt idx="198">
                  <c:v>-5252566.0600000005</c:v>
                </c:pt>
                <c:pt idx="199">
                  <c:v>-2697660.1900000004</c:v>
                </c:pt>
                <c:pt idx="200">
                  <c:v>2159816.6200000015</c:v>
                </c:pt>
                <c:pt idx="201">
                  <c:v>1092536.8299999989</c:v>
                </c:pt>
                <c:pt idx="202">
                  <c:v>-3148580.4800000009</c:v>
                </c:pt>
                <c:pt idx="203">
                  <c:v>3159983.05</c:v>
                </c:pt>
                <c:pt idx="204">
                  <c:v>299232.32000000239</c:v>
                </c:pt>
                <c:pt idx="205">
                  <c:v>257914.85999999975</c:v>
                </c:pt>
                <c:pt idx="206">
                  <c:v>-2080264.9500000007</c:v>
                </c:pt>
                <c:pt idx="207">
                  <c:v>-392085.04000000033</c:v>
                </c:pt>
                <c:pt idx="208">
                  <c:v>-1938417.4400000006</c:v>
                </c:pt>
                <c:pt idx="209">
                  <c:v>-6763871.7600000007</c:v>
                </c:pt>
                <c:pt idx="210">
                  <c:v>9012220.4200000037</c:v>
                </c:pt>
                <c:pt idx="211">
                  <c:v>8598556.3000000026</c:v>
                </c:pt>
                <c:pt idx="212">
                  <c:v>8487258.2999999989</c:v>
                </c:pt>
                <c:pt idx="213">
                  <c:v>8688332.0899999999</c:v>
                </c:pt>
                <c:pt idx="214">
                  <c:v>13245238.270000001</c:v>
                </c:pt>
                <c:pt idx="215">
                  <c:v>11682096.380000005</c:v>
                </c:pt>
                <c:pt idx="216">
                  <c:v>7807015.5500000007</c:v>
                </c:pt>
                <c:pt idx="217">
                  <c:v>16642682.999999994</c:v>
                </c:pt>
                <c:pt idx="218">
                  <c:v>17738507.369999997</c:v>
                </c:pt>
                <c:pt idx="219">
                  <c:v>15248570.069999998</c:v>
                </c:pt>
                <c:pt idx="220">
                  <c:v>1704309.3199999987</c:v>
                </c:pt>
                <c:pt idx="221">
                  <c:v>1980758.450000002</c:v>
                </c:pt>
                <c:pt idx="222">
                  <c:v>129476.20999999963</c:v>
                </c:pt>
                <c:pt idx="223">
                  <c:v>-2658000.9500000007</c:v>
                </c:pt>
                <c:pt idx="224">
                  <c:v>-405034.66000000009</c:v>
                </c:pt>
                <c:pt idx="225">
                  <c:v>1809564.8199999996</c:v>
                </c:pt>
                <c:pt idx="226">
                  <c:v>1863772.6799999983</c:v>
                </c:pt>
                <c:pt idx="227">
                  <c:v>1294811.8399999987</c:v>
                </c:pt>
                <c:pt idx="228">
                  <c:v>3636841.4799999986</c:v>
                </c:pt>
                <c:pt idx="229">
                  <c:v>1719694.7700000009</c:v>
                </c:pt>
                <c:pt idx="230">
                  <c:v>-3940579.9599999981</c:v>
                </c:pt>
                <c:pt idx="231">
                  <c:v>-3910549.4800000014</c:v>
                </c:pt>
                <c:pt idx="232">
                  <c:v>-6951300.1899999995</c:v>
                </c:pt>
                <c:pt idx="233">
                  <c:v>-6767700.7200000025</c:v>
                </c:pt>
                <c:pt idx="234">
                  <c:v>-3538211.5300000021</c:v>
                </c:pt>
                <c:pt idx="235">
                  <c:v>10755153.619999999</c:v>
                </c:pt>
                <c:pt idx="236">
                  <c:v>7800908.1000000015</c:v>
                </c:pt>
                <c:pt idx="237">
                  <c:v>1345032.2300000014</c:v>
                </c:pt>
                <c:pt idx="238">
                  <c:v>6847587.7500000065</c:v>
                </c:pt>
                <c:pt idx="239">
                  <c:v>11413652.91</c:v>
                </c:pt>
                <c:pt idx="240">
                  <c:v>14840684.750000004</c:v>
                </c:pt>
                <c:pt idx="241">
                  <c:v>12237269.440000003</c:v>
                </c:pt>
                <c:pt idx="242">
                  <c:v>12214375.489999998</c:v>
                </c:pt>
                <c:pt idx="243">
                  <c:v>12168414.600000001</c:v>
                </c:pt>
                <c:pt idx="244">
                  <c:v>8263694.2499999842</c:v>
                </c:pt>
                <c:pt idx="245">
                  <c:v>9978156.8700000104</c:v>
                </c:pt>
                <c:pt idx="246">
                  <c:v>8227317.8200000077</c:v>
                </c:pt>
                <c:pt idx="247">
                  <c:v>8712374.3099999931</c:v>
                </c:pt>
                <c:pt idx="248">
                  <c:v>-6594399.4700000007</c:v>
                </c:pt>
                <c:pt idx="249">
                  <c:v>1257784.9999999972</c:v>
                </c:pt>
                <c:pt idx="250">
                  <c:v>-1598964.0699999752</c:v>
                </c:pt>
                <c:pt idx="251">
                  <c:v>-16165664.630000006</c:v>
                </c:pt>
                <c:pt idx="252">
                  <c:v>2344844.9199999906</c:v>
                </c:pt>
                <c:pt idx="253">
                  <c:v>2978078.700000003</c:v>
                </c:pt>
                <c:pt idx="254">
                  <c:v>1854480.5599999903</c:v>
                </c:pt>
                <c:pt idx="255">
                  <c:v>9291041.2399999909</c:v>
                </c:pt>
                <c:pt idx="256">
                  <c:v>12575258.199999996</c:v>
                </c:pt>
                <c:pt idx="257">
                  <c:v>9291745.3000000082</c:v>
                </c:pt>
                <c:pt idx="258">
                  <c:v>-919544.65999999805</c:v>
                </c:pt>
                <c:pt idx="259">
                  <c:v>2174290.0799999968</c:v>
                </c:pt>
                <c:pt idx="260">
                  <c:v>1314887.3200000031</c:v>
                </c:pt>
                <c:pt idx="261">
                  <c:v>4033755.2700000042</c:v>
                </c:pt>
                <c:pt idx="262">
                  <c:v>-303014.78999999235</c:v>
                </c:pt>
                <c:pt idx="263">
                  <c:v>6428455.4100000039</c:v>
                </c:pt>
                <c:pt idx="264">
                  <c:v>5042490.2499999963</c:v>
                </c:pt>
                <c:pt idx="265">
                  <c:v>-6573646.4100000001</c:v>
                </c:pt>
                <c:pt idx="266">
                  <c:v>-787408.25999999943</c:v>
                </c:pt>
                <c:pt idx="267">
                  <c:v>13407134.609999994</c:v>
                </c:pt>
                <c:pt idx="268">
                  <c:v>14847929.519999996</c:v>
                </c:pt>
                <c:pt idx="269">
                  <c:v>13623144.730000002</c:v>
                </c:pt>
                <c:pt idx="270">
                  <c:v>11948675.539999999</c:v>
                </c:pt>
                <c:pt idx="271">
                  <c:v>12202737.370000001</c:v>
                </c:pt>
                <c:pt idx="272">
                  <c:v>8192541.889999995</c:v>
                </c:pt>
                <c:pt idx="273">
                  <c:v>8088465.4999999981</c:v>
                </c:pt>
                <c:pt idx="274">
                  <c:v>8317827.0599999959</c:v>
                </c:pt>
                <c:pt idx="275">
                  <c:v>9535074.7000000048</c:v>
                </c:pt>
                <c:pt idx="276">
                  <c:v>6434882.6999999993</c:v>
                </c:pt>
                <c:pt idx="277">
                  <c:v>10125869.799999999</c:v>
                </c:pt>
                <c:pt idx="278">
                  <c:v>8510269.4999999981</c:v>
                </c:pt>
                <c:pt idx="279">
                  <c:v>-5623208.8100000005</c:v>
                </c:pt>
                <c:pt idx="280">
                  <c:v>-2611578.6899999995</c:v>
                </c:pt>
                <c:pt idx="281">
                  <c:v>-645910.03</c:v>
                </c:pt>
                <c:pt idx="282">
                  <c:v>-2977661.12</c:v>
                </c:pt>
                <c:pt idx="283">
                  <c:v>-2866286.3399999989</c:v>
                </c:pt>
                <c:pt idx="284">
                  <c:v>-827702.03</c:v>
                </c:pt>
                <c:pt idx="285">
                  <c:v>-630641.72999999963</c:v>
                </c:pt>
                <c:pt idx="286">
                  <c:v>-701926.11</c:v>
                </c:pt>
                <c:pt idx="287">
                  <c:v>634225.82000000088</c:v>
                </c:pt>
                <c:pt idx="288">
                  <c:v>-442803.96000000049</c:v>
                </c:pt>
                <c:pt idx="289">
                  <c:v>1172646.6099999989</c:v>
                </c:pt>
                <c:pt idx="290">
                  <c:v>18684219.989999995</c:v>
                </c:pt>
                <c:pt idx="291">
                  <c:v>31574830.030000009</c:v>
                </c:pt>
                <c:pt idx="292">
                  <c:v>34700029.549999997</c:v>
                </c:pt>
                <c:pt idx="293">
                  <c:v>32360725.609999996</c:v>
                </c:pt>
                <c:pt idx="294">
                  <c:v>29180406.780000005</c:v>
                </c:pt>
                <c:pt idx="295">
                  <c:v>28684482.280000001</c:v>
                </c:pt>
                <c:pt idx="296">
                  <c:v>29141520.720000006</c:v>
                </c:pt>
                <c:pt idx="297">
                  <c:v>34736962.089999989</c:v>
                </c:pt>
                <c:pt idx="298">
                  <c:v>36622453.280000009</c:v>
                </c:pt>
                <c:pt idx="299">
                  <c:v>17721813.309999995</c:v>
                </c:pt>
                <c:pt idx="300">
                  <c:v>-7746146.1000000024</c:v>
                </c:pt>
                <c:pt idx="301">
                  <c:v>-7693603.2300000032</c:v>
                </c:pt>
                <c:pt idx="302">
                  <c:v>-9415271.8600000087</c:v>
                </c:pt>
                <c:pt idx="303">
                  <c:v>-12713191.190000005</c:v>
                </c:pt>
                <c:pt idx="304">
                  <c:v>-8792255.9700000025</c:v>
                </c:pt>
                <c:pt idx="305">
                  <c:v>3853242.6</c:v>
                </c:pt>
                <c:pt idx="306">
                  <c:v>10879259.609999999</c:v>
                </c:pt>
                <c:pt idx="307">
                  <c:v>1197403.7699999968</c:v>
                </c:pt>
                <c:pt idx="308">
                  <c:v>15514676.150000004</c:v>
                </c:pt>
                <c:pt idx="309">
                  <c:v>15294521.879999993</c:v>
                </c:pt>
                <c:pt idx="310">
                  <c:v>17981206.959999997</c:v>
                </c:pt>
                <c:pt idx="311">
                  <c:v>681659.53000000049</c:v>
                </c:pt>
                <c:pt idx="312">
                  <c:v>2157054.7100000009</c:v>
                </c:pt>
                <c:pt idx="313">
                  <c:v>1523132.6500000001</c:v>
                </c:pt>
                <c:pt idx="314">
                  <c:v>-1446641.4299999995</c:v>
                </c:pt>
                <c:pt idx="315">
                  <c:v>880173.40000000212</c:v>
                </c:pt>
                <c:pt idx="316">
                  <c:v>662263.14000000013</c:v>
                </c:pt>
                <c:pt idx="317">
                  <c:v>818515.03000000119</c:v>
                </c:pt>
                <c:pt idx="318">
                  <c:v>243882.98000000123</c:v>
                </c:pt>
                <c:pt idx="319">
                  <c:v>1098741.51</c:v>
                </c:pt>
                <c:pt idx="320">
                  <c:v>358154.96000000101</c:v>
                </c:pt>
                <c:pt idx="321">
                  <c:v>-2079615.8999999987</c:v>
                </c:pt>
                <c:pt idx="322">
                  <c:v>41947.969999999899</c:v>
                </c:pt>
                <c:pt idx="323">
                  <c:v>959257.62000000104</c:v>
                </c:pt>
                <c:pt idx="324">
                  <c:v>752338.82000000041</c:v>
                </c:pt>
                <c:pt idx="325">
                  <c:v>-1248158.8</c:v>
                </c:pt>
                <c:pt idx="326">
                  <c:v>-1033763.2999999997</c:v>
                </c:pt>
                <c:pt idx="327">
                  <c:v>-1151910.3999999997</c:v>
                </c:pt>
                <c:pt idx="328">
                  <c:v>-3188819.34</c:v>
                </c:pt>
                <c:pt idx="329">
                  <c:v>11133532.169999996</c:v>
                </c:pt>
                <c:pt idx="330">
                  <c:v>12806415.160000004</c:v>
                </c:pt>
                <c:pt idx="331">
                  <c:v>12461889.890000004</c:v>
                </c:pt>
                <c:pt idx="332">
                  <c:v>12685124.18</c:v>
                </c:pt>
                <c:pt idx="333">
                  <c:v>15959473.810000006</c:v>
                </c:pt>
                <c:pt idx="334">
                  <c:v>16183591.060000002</c:v>
                </c:pt>
                <c:pt idx="335">
                  <c:v>13570385.840000005</c:v>
                </c:pt>
                <c:pt idx="336">
                  <c:v>12438246.180000005</c:v>
                </c:pt>
                <c:pt idx="337">
                  <c:v>12704907.779999999</c:v>
                </c:pt>
                <c:pt idx="338">
                  <c:v>10592370.409999998</c:v>
                </c:pt>
                <c:pt idx="339">
                  <c:v>-2611787.7699999991</c:v>
                </c:pt>
                <c:pt idx="340">
                  <c:v>-393958.68999999965</c:v>
                </c:pt>
                <c:pt idx="341">
                  <c:v>-2022873.8399999999</c:v>
                </c:pt>
                <c:pt idx="342">
                  <c:v>-5578614.2300000004</c:v>
                </c:pt>
                <c:pt idx="343">
                  <c:v>-1599488.0400000021</c:v>
                </c:pt>
                <c:pt idx="344">
                  <c:v>-2470945.2600000012</c:v>
                </c:pt>
                <c:pt idx="345">
                  <c:v>-3201512.3399999989</c:v>
                </c:pt>
                <c:pt idx="346">
                  <c:v>-1413659.3299999996</c:v>
                </c:pt>
                <c:pt idx="347">
                  <c:v>2203888.7400000021</c:v>
                </c:pt>
                <c:pt idx="348">
                  <c:v>76555.229999999588</c:v>
                </c:pt>
                <c:pt idx="349">
                  <c:v>-2250085.0999999996</c:v>
                </c:pt>
                <c:pt idx="350">
                  <c:v>-803394.66</c:v>
                </c:pt>
                <c:pt idx="351">
                  <c:v>-586738.07999999926</c:v>
                </c:pt>
                <c:pt idx="352">
                  <c:v>-577728.97000000079</c:v>
                </c:pt>
                <c:pt idx="353">
                  <c:v>-482756.60999999894</c:v>
                </c:pt>
                <c:pt idx="354">
                  <c:v>2346200.81</c:v>
                </c:pt>
                <c:pt idx="355">
                  <c:v>370871.19000000041</c:v>
                </c:pt>
                <c:pt idx="356">
                  <c:v>-1868732.79</c:v>
                </c:pt>
                <c:pt idx="357">
                  <c:v>12535835.149999997</c:v>
                </c:pt>
                <c:pt idx="358">
                  <c:v>11268740.049999999</c:v>
                </c:pt>
                <c:pt idx="359">
                  <c:v>10253019.059999997</c:v>
                </c:pt>
                <c:pt idx="360">
                  <c:v>12077819.4</c:v>
                </c:pt>
                <c:pt idx="361">
                  <c:v>15414710.339999998</c:v>
                </c:pt>
                <c:pt idx="362">
                  <c:v>13137461.339999996</c:v>
                </c:pt>
                <c:pt idx="363">
                  <c:v>10083795.979999999</c:v>
                </c:pt>
                <c:pt idx="364">
                  <c:v>15866921.609999999</c:v>
                </c:pt>
                <c:pt idx="365">
                  <c:v>15154939.18</c:v>
                </c:pt>
                <c:pt idx="366">
                  <c:v>13800249.999999998</c:v>
                </c:pt>
                <c:pt idx="367">
                  <c:v>-981020.5499999997</c:v>
                </c:pt>
                <c:pt idx="368">
                  <c:v>-1062364.21</c:v>
                </c:pt>
                <c:pt idx="369">
                  <c:v>-1339985.6599999997</c:v>
                </c:pt>
                <c:pt idx="370">
                  <c:v>-5413200.8400000008</c:v>
                </c:pt>
                <c:pt idx="371">
                  <c:v>-1345539.38</c:v>
                </c:pt>
                <c:pt idx="372">
                  <c:v>-691196.87</c:v>
                </c:pt>
                <c:pt idx="373">
                  <c:v>-886814.79999999981</c:v>
                </c:pt>
                <c:pt idx="374">
                  <c:v>-1908663.8300000005</c:v>
                </c:pt>
                <c:pt idx="375">
                  <c:v>696242.67999999959</c:v>
                </c:pt>
                <c:pt idx="376">
                  <c:v>-2081242.7799999986</c:v>
                </c:pt>
                <c:pt idx="377">
                  <c:v>-5572101.6800000006</c:v>
                </c:pt>
                <c:pt idx="378">
                  <c:v>-3611796.5200000014</c:v>
                </c:pt>
                <c:pt idx="379">
                  <c:v>-2507615.7499999981</c:v>
                </c:pt>
                <c:pt idx="380">
                  <c:v>-4988931.72</c:v>
                </c:pt>
                <c:pt idx="381">
                  <c:v>-5970798.700000002</c:v>
                </c:pt>
                <c:pt idx="382">
                  <c:v>-976765.29999999981</c:v>
                </c:pt>
                <c:pt idx="383">
                  <c:v>-685478.0900000002</c:v>
                </c:pt>
                <c:pt idx="384">
                  <c:v>-4528757.9799999995</c:v>
                </c:pt>
                <c:pt idx="385">
                  <c:v>4051309.3600000003</c:v>
                </c:pt>
                <c:pt idx="386">
                  <c:v>3697532.39</c:v>
                </c:pt>
                <c:pt idx="387">
                  <c:v>1164392.4200000009</c:v>
                </c:pt>
                <c:pt idx="388">
                  <c:v>3888678.1199999996</c:v>
                </c:pt>
                <c:pt idx="389">
                  <c:v>2973625.5000000009</c:v>
                </c:pt>
                <c:pt idx="390">
                  <c:v>1554365.7300000016</c:v>
                </c:pt>
                <c:pt idx="391">
                  <c:v>-3292875.3099999982</c:v>
                </c:pt>
                <c:pt idx="392">
                  <c:v>-5730149.6699999981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2C-4B5E-B017-A25ABE8B0FB9}"/>
            </c:ext>
          </c:extLst>
        </c:ser>
        <c:ser>
          <c:idx val="2"/>
          <c:order val="2"/>
          <c:tx>
            <c:strRef>
              <c:f>'InvExp-Gen'!$D$1</c:f>
              <c:strCache>
                <c:ptCount val="1"/>
                <c:pt idx="0">
                  <c:v>New Invoice Exposure-Gen</c:v>
                </c:pt>
              </c:strCache>
            </c:strRef>
          </c:tx>
          <c:spPr>
            <a:ln w="28575" cap="rnd">
              <a:solidFill>
                <a:srgbClr val="9BBB59"/>
              </a:solidFill>
              <a:round/>
            </a:ln>
            <a:effectLst/>
          </c:spPr>
          <c:marker>
            <c:symbol val="none"/>
          </c:marker>
          <c:cat>
            <c:numRef>
              <c:f>'InvExp-Gen'!$A$2:$A$394</c:f>
              <c:numCache>
                <c:formatCode>m/d/yyyy</c:formatCode>
                <c:ptCount val="393"/>
                <c:pt idx="0">
                  <c:v>45748</c:v>
                </c:pt>
                <c:pt idx="1">
                  <c:v>45749</c:v>
                </c:pt>
                <c:pt idx="2">
                  <c:v>45750</c:v>
                </c:pt>
                <c:pt idx="3">
                  <c:v>45751</c:v>
                </c:pt>
                <c:pt idx="4">
                  <c:v>45752</c:v>
                </c:pt>
                <c:pt idx="5">
                  <c:v>45753</c:v>
                </c:pt>
                <c:pt idx="6">
                  <c:v>45754</c:v>
                </c:pt>
                <c:pt idx="7">
                  <c:v>45755</c:v>
                </c:pt>
                <c:pt idx="8">
                  <c:v>45756</c:v>
                </c:pt>
                <c:pt idx="9">
                  <c:v>45757</c:v>
                </c:pt>
                <c:pt idx="10">
                  <c:v>45758</c:v>
                </c:pt>
                <c:pt idx="11">
                  <c:v>45759</c:v>
                </c:pt>
                <c:pt idx="12">
                  <c:v>45760</c:v>
                </c:pt>
                <c:pt idx="13">
                  <c:v>45761</c:v>
                </c:pt>
                <c:pt idx="14">
                  <c:v>45762</c:v>
                </c:pt>
                <c:pt idx="15">
                  <c:v>45763</c:v>
                </c:pt>
                <c:pt idx="16">
                  <c:v>45764</c:v>
                </c:pt>
                <c:pt idx="17">
                  <c:v>45765</c:v>
                </c:pt>
                <c:pt idx="18">
                  <c:v>45766</c:v>
                </c:pt>
                <c:pt idx="19">
                  <c:v>45767</c:v>
                </c:pt>
                <c:pt idx="20">
                  <c:v>45768</c:v>
                </c:pt>
                <c:pt idx="21">
                  <c:v>45769</c:v>
                </c:pt>
                <c:pt idx="22">
                  <c:v>45770</c:v>
                </c:pt>
                <c:pt idx="23">
                  <c:v>45771</c:v>
                </c:pt>
                <c:pt idx="24">
                  <c:v>45772</c:v>
                </c:pt>
                <c:pt idx="25">
                  <c:v>45773</c:v>
                </c:pt>
                <c:pt idx="26">
                  <c:v>45774</c:v>
                </c:pt>
                <c:pt idx="27">
                  <c:v>45775</c:v>
                </c:pt>
                <c:pt idx="28">
                  <c:v>45776</c:v>
                </c:pt>
                <c:pt idx="29">
                  <c:v>45777</c:v>
                </c:pt>
                <c:pt idx="30">
                  <c:v>45778</c:v>
                </c:pt>
                <c:pt idx="31">
                  <c:v>45779</c:v>
                </c:pt>
                <c:pt idx="32">
                  <c:v>45780</c:v>
                </c:pt>
                <c:pt idx="33">
                  <c:v>45781</c:v>
                </c:pt>
                <c:pt idx="34">
                  <c:v>45782</c:v>
                </c:pt>
                <c:pt idx="35">
                  <c:v>45783</c:v>
                </c:pt>
                <c:pt idx="36">
                  <c:v>45784</c:v>
                </c:pt>
                <c:pt idx="37">
                  <c:v>45785</c:v>
                </c:pt>
                <c:pt idx="38">
                  <c:v>45786</c:v>
                </c:pt>
                <c:pt idx="39">
                  <c:v>45787</c:v>
                </c:pt>
                <c:pt idx="40">
                  <c:v>45788</c:v>
                </c:pt>
                <c:pt idx="41">
                  <c:v>45789</c:v>
                </c:pt>
                <c:pt idx="42">
                  <c:v>45790</c:v>
                </c:pt>
                <c:pt idx="43">
                  <c:v>45791</c:v>
                </c:pt>
                <c:pt idx="44">
                  <c:v>45792</c:v>
                </c:pt>
                <c:pt idx="45">
                  <c:v>45793</c:v>
                </c:pt>
                <c:pt idx="46">
                  <c:v>45794</c:v>
                </c:pt>
                <c:pt idx="47">
                  <c:v>45795</c:v>
                </c:pt>
                <c:pt idx="48">
                  <c:v>45796</c:v>
                </c:pt>
                <c:pt idx="49">
                  <c:v>45797</c:v>
                </c:pt>
                <c:pt idx="50">
                  <c:v>45798</c:v>
                </c:pt>
                <c:pt idx="51">
                  <c:v>45799</c:v>
                </c:pt>
                <c:pt idx="52">
                  <c:v>45800</c:v>
                </c:pt>
                <c:pt idx="53">
                  <c:v>45801</c:v>
                </c:pt>
                <c:pt idx="54">
                  <c:v>45802</c:v>
                </c:pt>
                <c:pt idx="55">
                  <c:v>45803</c:v>
                </c:pt>
                <c:pt idx="56">
                  <c:v>45804</c:v>
                </c:pt>
                <c:pt idx="57">
                  <c:v>45805</c:v>
                </c:pt>
                <c:pt idx="58">
                  <c:v>45806</c:v>
                </c:pt>
                <c:pt idx="59">
                  <c:v>45807</c:v>
                </c:pt>
                <c:pt idx="60">
                  <c:v>45808</c:v>
                </c:pt>
                <c:pt idx="61">
                  <c:v>45809</c:v>
                </c:pt>
                <c:pt idx="62">
                  <c:v>45810</c:v>
                </c:pt>
                <c:pt idx="63">
                  <c:v>45811</c:v>
                </c:pt>
                <c:pt idx="64">
                  <c:v>45812</c:v>
                </c:pt>
                <c:pt idx="65">
                  <c:v>45813</c:v>
                </c:pt>
                <c:pt idx="66">
                  <c:v>45814</c:v>
                </c:pt>
                <c:pt idx="67">
                  <c:v>45815</c:v>
                </c:pt>
                <c:pt idx="68">
                  <c:v>45816</c:v>
                </c:pt>
                <c:pt idx="69">
                  <c:v>45817</c:v>
                </c:pt>
                <c:pt idx="70">
                  <c:v>45818</c:v>
                </c:pt>
                <c:pt idx="71">
                  <c:v>45819</c:v>
                </c:pt>
                <c:pt idx="72">
                  <c:v>45820</c:v>
                </c:pt>
                <c:pt idx="73">
                  <c:v>45821</c:v>
                </c:pt>
                <c:pt idx="74">
                  <c:v>45822</c:v>
                </c:pt>
                <c:pt idx="75">
                  <c:v>45823</c:v>
                </c:pt>
                <c:pt idx="76">
                  <c:v>45824</c:v>
                </c:pt>
                <c:pt idx="77">
                  <c:v>45825</c:v>
                </c:pt>
                <c:pt idx="78">
                  <c:v>45826</c:v>
                </c:pt>
                <c:pt idx="79">
                  <c:v>45827</c:v>
                </c:pt>
                <c:pt idx="80">
                  <c:v>45828</c:v>
                </c:pt>
                <c:pt idx="81">
                  <c:v>45829</c:v>
                </c:pt>
                <c:pt idx="82">
                  <c:v>45830</c:v>
                </c:pt>
                <c:pt idx="83">
                  <c:v>45831</c:v>
                </c:pt>
                <c:pt idx="84">
                  <c:v>45832</c:v>
                </c:pt>
                <c:pt idx="85">
                  <c:v>45833</c:v>
                </c:pt>
                <c:pt idx="86">
                  <c:v>45834</c:v>
                </c:pt>
                <c:pt idx="87">
                  <c:v>45835</c:v>
                </c:pt>
                <c:pt idx="88">
                  <c:v>45836</c:v>
                </c:pt>
                <c:pt idx="89">
                  <c:v>45837</c:v>
                </c:pt>
                <c:pt idx="90">
                  <c:v>45838</c:v>
                </c:pt>
                <c:pt idx="91">
                  <c:v>45839</c:v>
                </c:pt>
                <c:pt idx="92">
                  <c:v>45840</c:v>
                </c:pt>
                <c:pt idx="93">
                  <c:v>45841</c:v>
                </c:pt>
                <c:pt idx="94">
                  <c:v>45842</c:v>
                </c:pt>
                <c:pt idx="95">
                  <c:v>45843</c:v>
                </c:pt>
                <c:pt idx="96">
                  <c:v>45844</c:v>
                </c:pt>
                <c:pt idx="97">
                  <c:v>45845</c:v>
                </c:pt>
                <c:pt idx="98">
                  <c:v>45846</c:v>
                </c:pt>
                <c:pt idx="99">
                  <c:v>45847</c:v>
                </c:pt>
                <c:pt idx="100">
                  <c:v>45848</c:v>
                </c:pt>
                <c:pt idx="101">
                  <c:v>45849</c:v>
                </c:pt>
                <c:pt idx="102">
                  <c:v>45850</c:v>
                </c:pt>
                <c:pt idx="103">
                  <c:v>45851</c:v>
                </c:pt>
                <c:pt idx="104">
                  <c:v>45852</c:v>
                </c:pt>
                <c:pt idx="105">
                  <c:v>45853</c:v>
                </c:pt>
                <c:pt idx="106">
                  <c:v>45854</c:v>
                </c:pt>
                <c:pt idx="107">
                  <c:v>45855</c:v>
                </c:pt>
                <c:pt idx="108">
                  <c:v>45856</c:v>
                </c:pt>
                <c:pt idx="109">
                  <c:v>45857</c:v>
                </c:pt>
                <c:pt idx="110">
                  <c:v>45858</c:v>
                </c:pt>
                <c:pt idx="111">
                  <c:v>45859</c:v>
                </c:pt>
                <c:pt idx="112">
                  <c:v>45860</c:v>
                </c:pt>
                <c:pt idx="113">
                  <c:v>45861</c:v>
                </c:pt>
                <c:pt idx="114">
                  <c:v>45862</c:v>
                </c:pt>
                <c:pt idx="115">
                  <c:v>45863</c:v>
                </c:pt>
                <c:pt idx="116">
                  <c:v>45864</c:v>
                </c:pt>
                <c:pt idx="117">
                  <c:v>45865</c:v>
                </c:pt>
                <c:pt idx="118">
                  <c:v>45866</c:v>
                </c:pt>
                <c:pt idx="119">
                  <c:v>45867</c:v>
                </c:pt>
                <c:pt idx="120">
                  <c:v>45868</c:v>
                </c:pt>
                <c:pt idx="121">
                  <c:v>45869</c:v>
                </c:pt>
                <c:pt idx="122">
                  <c:v>45870</c:v>
                </c:pt>
                <c:pt idx="123">
                  <c:v>45871</c:v>
                </c:pt>
                <c:pt idx="124">
                  <c:v>45872</c:v>
                </c:pt>
                <c:pt idx="125">
                  <c:v>45873</c:v>
                </c:pt>
                <c:pt idx="126">
                  <c:v>45874</c:v>
                </c:pt>
                <c:pt idx="127">
                  <c:v>45875</c:v>
                </c:pt>
                <c:pt idx="128">
                  <c:v>45876</c:v>
                </c:pt>
                <c:pt idx="129">
                  <c:v>45877</c:v>
                </c:pt>
                <c:pt idx="130">
                  <c:v>45878</c:v>
                </c:pt>
                <c:pt idx="131">
                  <c:v>45879</c:v>
                </c:pt>
                <c:pt idx="132">
                  <c:v>45880</c:v>
                </c:pt>
                <c:pt idx="133">
                  <c:v>45881</c:v>
                </c:pt>
                <c:pt idx="134">
                  <c:v>45882</c:v>
                </c:pt>
                <c:pt idx="135">
                  <c:v>45883</c:v>
                </c:pt>
                <c:pt idx="136">
                  <c:v>45884</c:v>
                </c:pt>
                <c:pt idx="137">
                  <c:v>45885</c:v>
                </c:pt>
                <c:pt idx="138">
                  <c:v>45886</c:v>
                </c:pt>
                <c:pt idx="139">
                  <c:v>45887</c:v>
                </c:pt>
                <c:pt idx="140">
                  <c:v>45888</c:v>
                </c:pt>
                <c:pt idx="141">
                  <c:v>45889</c:v>
                </c:pt>
                <c:pt idx="142">
                  <c:v>45890</c:v>
                </c:pt>
                <c:pt idx="143">
                  <c:v>45891</c:v>
                </c:pt>
                <c:pt idx="144">
                  <c:v>45892</c:v>
                </c:pt>
                <c:pt idx="145">
                  <c:v>45893</c:v>
                </c:pt>
                <c:pt idx="146">
                  <c:v>45894</c:v>
                </c:pt>
                <c:pt idx="147">
                  <c:v>45895</c:v>
                </c:pt>
                <c:pt idx="148">
                  <c:v>45896</c:v>
                </c:pt>
                <c:pt idx="149">
                  <c:v>45897</c:v>
                </c:pt>
                <c:pt idx="150">
                  <c:v>45898</c:v>
                </c:pt>
                <c:pt idx="151">
                  <c:v>45899</c:v>
                </c:pt>
                <c:pt idx="152">
                  <c:v>45900</c:v>
                </c:pt>
                <c:pt idx="153">
                  <c:v>45901</c:v>
                </c:pt>
                <c:pt idx="154">
                  <c:v>45902</c:v>
                </c:pt>
                <c:pt idx="155">
                  <c:v>45903</c:v>
                </c:pt>
                <c:pt idx="156">
                  <c:v>45904</c:v>
                </c:pt>
                <c:pt idx="157">
                  <c:v>45905</c:v>
                </c:pt>
                <c:pt idx="158">
                  <c:v>45906</c:v>
                </c:pt>
                <c:pt idx="159">
                  <c:v>45907</c:v>
                </c:pt>
                <c:pt idx="160">
                  <c:v>45908</c:v>
                </c:pt>
                <c:pt idx="161">
                  <c:v>45909</c:v>
                </c:pt>
                <c:pt idx="162">
                  <c:v>45910</c:v>
                </c:pt>
                <c:pt idx="163">
                  <c:v>45911</c:v>
                </c:pt>
                <c:pt idx="164">
                  <c:v>45912</c:v>
                </c:pt>
                <c:pt idx="165">
                  <c:v>45913</c:v>
                </c:pt>
                <c:pt idx="166">
                  <c:v>45914</c:v>
                </c:pt>
                <c:pt idx="167">
                  <c:v>45915</c:v>
                </c:pt>
                <c:pt idx="168">
                  <c:v>45916</c:v>
                </c:pt>
                <c:pt idx="169">
                  <c:v>45917</c:v>
                </c:pt>
                <c:pt idx="170">
                  <c:v>45918</c:v>
                </c:pt>
                <c:pt idx="171">
                  <c:v>45919</c:v>
                </c:pt>
                <c:pt idx="172">
                  <c:v>45920</c:v>
                </c:pt>
                <c:pt idx="173">
                  <c:v>45921</c:v>
                </c:pt>
                <c:pt idx="174">
                  <c:v>45922</c:v>
                </c:pt>
                <c:pt idx="175">
                  <c:v>45923</c:v>
                </c:pt>
                <c:pt idx="176">
                  <c:v>45924</c:v>
                </c:pt>
                <c:pt idx="177">
                  <c:v>45925</c:v>
                </c:pt>
                <c:pt idx="178">
                  <c:v>45926</c:v>
                </c:pt>
                <c:pt idx="179">
                  <c:v>45927</c:v>
                </c:pt>
                <c:pt idx="180">
                  <c:v>45928</c:v>
                </c:pt>
                <c:pt idx="181">
                  <c:v>45929</c:v>
                </c:pt>
                <c:pt idx="182">
                  <c:v>45930</c:v>
                </c:pt>
                <c:pt idx="183">
                  <c:v>45931</c:v>
                </c:pt>
                <c:pt idx="184">
                  <c:v>45932</c:v>
                </c:pt>
                <c:pt idx="185">
                  <c:v>45933</c:v>
                </c:pt>
                <c:pt idx="186">
                  <c:v>45934</c:v>
                </c:pt>
                <c:pt idx="187">
                  <c:v>45935</c:v>
                </c:pt>
                <c:pt idx="188">
                  <c:v>45936</c:v>
                </c:pt>
                <c:pt idx="189">
                  <c:v>45937</c:v>
                </c:pt>
                <c:pt idx="190">
                  <c:v>45938</c:v>
                </c:pt>
                <c:pt idx="191">
                  <c:v>45939</c:v>
                </c:pt>
                <c:pt idx="192">
                  <c:v>45940</c:v>
                </c:pt>
                <c:pt idx="193">
                  <c:v>45941</c:v>
                </c:pt>
                <c:pt idx="194">
                  <c:v>45942</c:v>
                </c:pt>
                <c:pt idx="195">
                  <c:v>45943</c:v>
                </c:pt>
                <c:pt idx="196">
                  <c:v>45944</c:v>
                </c:pt>
                <c:pt idx="197">
                  <c:v>45945</c:v>
                </c:pt>
                <c:pt idx="198">
                  <c:v>45946</c:v>
                </c:pt>
                <c:pt idx="199">
                  <c:v>45947</c:v>
                </c:pt>
                <c:pt idx="200">
                  <c:v>45948</c:v>
                </c:pt>
                <c:pt idx="201">
                  <c:v>45949</c:v>
                </c:pt>
                <c:pt idx="202">
                  <c:v>45950</c:v>
                </c:pt>
                <c:pt idx="203">
                  <c:v>45951</c:v>
                </c:pt>
                <c:pt idx="204">
                  <c:v>45952</c:v>
                </c:pt>
                <c:pt idx="205">
                  <c:v>45953</c:v>
                </c:pt>
                <c:pt idx="206">
                  <c:v>45954</c:v>
                </c:pt>
                <c:pt idx="207">
                  <c:v>45955</c:v>
                </c:pt>
                <c:pt idx="208">
                  <c:v>45956</c:v>
                </c:pt>
                <c:pt idx="209">
                  <c:v>45957</c:v>
                </c:pt>
                <c:pt idx="210">
                  <c:v>45958</c:v>
                </c:pt>
                <c:pt idx="211">
                  <c:v>45959</c:v>
                </c:pt>
                <c:pt idx="212">
                  <c:v>45960</c:v>
                </c:pt>
                <c:pt idx="213">
                  <c:v>45961</c:v>
                </c:pt>
                <c:pt idx="214">
                  <c:v>45962</c:v>
                </c:pt>
                <c:pt idx="215">
                  <c:v>45963</c:v>
                </c:pt>
                <c:pt idx="216">
                  <c:v>45964</c:v>
                </c:pt>
                <c:pt idx="217">
                  <c:v>45965</c:v>
                </c:pt>
                <c:pt idx="218">
                  <c:v>45966</c:v>
                </c:pt>
                <c:pt idx="219">
                  <c:v>45967</c:v>
                </c:pt>
                <c:pt idx="220">
                  <c:v>45968</c:v>
                </c:pt>
                <c:pt idx="221">
                  <c:v>45969</c:v>
                </c:pt>
                <c:pt idx="222">
                  <c:v>45970</c:v>
                </c:pt>
                <c:pt idx="223">
                  <c:v>45971</c:v>
                </c:pt>
                <c:pt idx="224">
                  <c:v>45972</c:v>
                </c:pt>
                <c:pt idx="225">
                  <c:v>45973</c:v>
                </c:pt>
                <c:pt idx="226">
                  <c:v>45974</c:v>
                </c:pt>
                <c:pt idx="227">
                  <c:v>45975</c:v>
                </c:pt>
                <c:pt idx="228">
                  <c:v>45976</c:v>
                </c:pt>
                <c:pt idx="229">
                  <c:v>45977</c:v>
                </c:pt>
                <c:pt idx="230">
                  <c:v>45978</c:v>
                </c:pt>
                <c:pt idx="231">
                  <c:v>45979</c:v>
                </c:pt>
                <c:pt idx="232">
                  <c:v>45980</c:v>
                </c:pt>
                <c:pt idx="233">
                  <c:v>45981</c:v>
                </c:pt>
                <c:pt idx="234">
                  <c:v>45982</c:v>
                </c:pt>
                <c:pt idx="235">
                  <c:v>45983</c:v>
                </c:pt>
                <c:pt idx="236">
                  <c:v>45984</c:v>
                </c:pt>
                <c:pt idx="237">
                  <c:v>45985</c:v>
                </c:pt>
                <c:pt idx="238">
                  <c:v>45986</c:v>
                </c:pt>
                <c:pt idx="239">
                  <c:v>45987</c:v>
                </c:pt>
                <c:pt idx="240">
                  <c:v>45988</c:v>
                </c:pt>
                <c:pt idx="241">
                  <c:v>45989</c:v>
                </c:pt>
                <c:pt idx="242">
                  <c:v>45990</c:v>
                </c:pt>
                <c:pt idx="243">
                  <c:v>45991</c:v>
                </c:pt>
                <c:pt idx="244">
                  <c:v>45992</c:v>
                </c:pt>
                <c:pt idx="245">
                  <c:v>45993</c:v>
                </c:pt>
                <c:pt idx="246">
                  <c:v>45994</c:v>
                </c:pt>
                <c:pt idx="247">
                  <c:v>45995</c:v>
                </c:pt>
                <c:pt idx="248">
                  <c:v>45996</c:v>
                </c:pt>
                <c:pt idx="249">
                  <c:v>45997</c:v>
                </c:pt>
                <c:pt idx="250">
                  <c:v>45998</c:v>
                </c:pt>
                <c:pt idx="251">
                  <c:v>45999</c:v>
                </c:pt>
                <c:pt idx="252">
                  <c:v>46000</c:v>
                </c:pt>
                <c:pt idx="253">
                  <c:v>46001</c:v>
                </c:pt>
                <c:pt idx="254">
                  <c:v>46002</c:v>
                </c:pt>
                <c:pt idx="255">
                  <c:v>46003</c:v>
                </c:pt>
                <c:pt idx="256">
                  <c:v>46004</c:v>
                </c:pt>
                <c:pt idx="257">
                  <c:v>46005</c:v>
                </c:pt>
                <c:pt idx="258">
                  <c:v>46006</c:v>
                </c:pt>
                <c:pt idx="259">
                  <c:v>46007</c:v>
                </c:pt>
                <c:pt idx="260">
                  <c:v>46008</c:v>
                </c:pt>
                <c:pt idx="261">
                  <c:v>46009</c:v>
                </c:pt>
                <c:pt idx="262">
                  <c:v>46010</c:v>
                </c:pt>
                <c:pt idx="263">
                  <c:v>46011</c:v>
                </c:pt>
                <c:pt idx="264">
                  <c:v>46012</c:v>
                </c:pt>
                <c:pt idx="265">
                  <c:v>46013</c:v>
                </c:pt>
                <c:pt idx="266">
                  <c:v>46014</c:v>
                </c:pt>
                <c:pt idx="267">
                  <c:v>46015</c:v>
                </c:pt>
                <c:pt idx="268">
                  <c:v>46016</c:v>
                </c:pt>
                <c:pt idx="269">
                  <c:v>46017</c:v>
                </c:pt>
                <c:pt idx="270">
                  <c:v>46018</c:v>
                </c:pt>
                <c:pt idx="271">
                  <c:v>46019</c:v>
                </c:pt>
                <c:pt idx="272">
                  <c:v>46020</c:v>
                </c:pt>
                <c:pt idx="273">
                  <c:v>46021</c:v>
                </c:pt>
                <c:pt idx="274">
                  <c:v>46022</c:v>
                </c:pt>
                <c:pt idx="275">
                  <c:v>46023</c:v>
                </c:pt>
                <c:pt idx="276">
                  <c:v>46024</c:v>
                </c:pt>
                <c:pt idx="277">
                  <c:v>46025</c:v>
                </c:pt>
                <c:pt idx="278">
                  <c:v>46026</c:v>
                </c:pt>
                <c:pt idx="279">
                  <c:v>46027</c:v>
                </c:pt>
                <c:pt idx="280">
                  <c:v>46028</c:v>
                </c:pt>
                <c:pt idx="281">
                  <c:v>46029</c:v>
                </c:pt>
                <c:pt idx="282">
                  <c:v>46030</c:v>
                </c:pt>
                <c:pt idx="283">
                  <c:v>46031</c:v>
                </c:pt>
                <c:pt idx="284">
                  <c:v>46032</c:v>
                </c:pt>
                <c:pt idx="285">
                  <c:v>46033</c:v>
                </c:pt>
                <c:pt idx="286">
                  <c:v>46034</c:v>
                </c:pt>
                <c:pt idx="287">
                  <c:v>46035</c:v>
                </c:pt>
                <c:pt idx="288">
                  <c:v>46036</c:v>
                </c:pt>
                <c:pt idx="289">
                  <c:v>46037</c:v>
                </c:pt>
                <c:pt idx="290">
                  <c:v>46038</c:v>
                </c:pt>
                <c:pt idx="291">
                  <c:v>46039</c:v>
                </c:pt>
                <c:pt idx="292">
                  <c:v>46040</c:v>
                </c:pt>
                <c:pt idx="293">
                  <c:v>46041</c:v>
                </c:pt>
                <c:pt idx="294">
                  <c:v>46042</c:v>
                </c:pt>
                <c:pt idx="295">
                  <c:v>46043</c:v>
                </c:pt>
                <c:pt idx="296">
                  <c:v>46044</c:v>
                </c:pt>
                <c:pt idx="297">
                  <c:v>46045</c:v>
                </c:pt>
                <c:pt idx="298">
                  <c:v>46046</c:v>
                </c:pt>
                <c:pt idx="299">
                  <c:v>46047</c:v>
                </c:pt>
                <c:pt idx="300">
                  <c:v>46048</c:v>
                </c:pt>
                <c:pt idx="301">
                  <c:v>46049</c:v>
                </c:pt>
                <c:pt idx="302">
                  <c:v>46050</c:v>
                </c:pt>
                <c:pt idx="303">
                  <c:v>46051</c:v>
                </c:pt>
                <c:pt idx="304">
                  <c:v>46052</c:v>
                </c:pt>
                <c:pt idx="305">
                  <c:v>46053</c:v>
                </c:pt>
                <c:pt idx="306">
                  <c:v>46054</c:v>
                </c:pt>
                <c:pt idx="307">
                  <c:v>46055</c:v>
                </c:pt>
                <c:pt idx="308">
                  <c:v>46056</c:v>
                </c:pt>
                <c:pt idx="309">
                  <c:v>46057</c:v>
                </c:pt>
                <c:pt idx="310">
                  <c:v>46058</c:v>
                </c:pt>
                <c:pt idx="311">
                  <c:v>46059</c:v>
                </c:pt>
                <c:pt idx="312">
                  <c:v>46060</c:v>
                </c:pt>
                <c:pt idx="313">
                  <c:v>46061</c:v>
                </c:pt>
                <c:pt idx="314">
                  <c:v>46062</c:v>
                </c:pt>
                <c:pt idx="315">
                  <c:v>46063</c:v>
                </c:pt>
                <c:pt idx="316">
                  <c:v>46064</c:v>
                </c:pt>
                <c:pt idx="317">
                  <c:v>46065</c:v>
                </c:pt>
                <c:pt idx="318">
                  <c:v>46066</c:v>
                </c:pt>
                <c:pt idx="319">
                  <c:v>46067</c:v>
                </c:pt>
                <c:pt idx="320">
                  <c:v>46068</c:v>
                </c:pt>
                <c:pt idx="321">
                  <c:v>46069</c:v>
                </c:pt>
                <c:pt idx="322">
                  <c:v>46070</c:v>
                </c:pt>
                <c:pt idx="323">
                  <c:v>46071</c:v>
                </c:pt>
                <c:pt idx="324">
                  <c:v>46072</c:v>
                </c:pt>
                <c:pt idx="325">
                  <c:v>46073</c:v>
                </c:pt>
                <c:pt idx="326">
                  <c:v>46074</c:v>
                </c:pt>
                <c:pt idx="327">
                  <c:v>46075</c:v>
                </c:pt>
                <c:pt idx="328">
                  <c:v>46076</c:v>
                </c:pt>
                <c:pt idx="329">
                  <c:v>46077</c:v>
                </c:pt>
                <c:pt idx="330">
                  <c:v>46078</c:v>
                </c:pt>
                <c:pt idx="331">
                  <c:v>46079</c:v>
                </c:pt>
                <c:pt idx="332">
                  <c:v>46080</c:v>
                </c:pt>
                <c:pt idx="333">
                  <c:v>46081</c:v>
                </c:pt>
                <c:pt idx="334">
                  <c:v>46082</c:v>
                </c:pt>
                <c:pt idx="335">
                  <c:v>46083</c:v>
                </c:pt>
                <c:pt idx="336">
                  <c:v>46084</c:v>
                </c:pt>
                <c:pt idx="337">
                  <c:v>46085</c:v>
                </c:pt>
                <c:pt idx="338">
                  <c:v>46086</c:v>
                </c:pt>
                <c:pt idx="339">
                  <c:v>46087</c:v>
                </c:pt>
                <c:pt idx="340">
                  <c:v>46088</c:v>
                </c:pt>
                <c:pt idx="341">
                  <c:v>46089</c:v>
                </c:pt>
                <c:pt idx="342">
                  <c:v>46090</c:v>
                </c:pt>
                <c:pt idx="343">
                  <c:v>46091</c:v>
                </c:pt>
                <c:pt idx="344">
                  <c:v>46092</c:v>
                </c:pt>
                <c:pt idx="345">
                  <c:v>46093</c:v>
                </c:pt>
                <c:pt idx="346">
                  <c:v>46094</c:v>
                </c:pt>
                <c:pt idx="347">
                  <c:v>46095</c:v>
                </c:pt>
                <c:pt idx="348">
                  <c:v>46096</c:v>
                </c:pt>
                <c:pt idx="349">
                  <c:v>46097</c:v>
                </c:pt>
                <c:pt idx="350">
                  <c:v>46098</c:v>
                </c:pt>
                <c:pt idx="351">
                  <c:v>46099</c:v>
                </c:pt>
                <c:pt idx="352">
                  <c:v>46100</c:v>
                </c:pt>
                <c:pt idx="353">
                  <c:v>46101</c:v>
                </c:pt>
                <c:pt idx="354">
                  <c:v>46102</c:v>
                </c:pt>
                <c:pt idx="355">
                  <c:v>46103</c:v>
                </c:pt>
                <c:pt idx="356">
                  <c:v>46104</c:v>
                </c:pt>
                <c:pt idx="357">
                  <c:v>46105</c:v>
                </c:pt>
                <c:pt idx="358">
                  <c:v>46106</c:v>
                </c:pt>
                <c:pt idx="359">
                  <c:v>46107</c:v>
                </c:pt>
                <c:pt idx="360">
                  <c:v>46108</c:v>
                </c:pt>
                <c:pt idx="361">
                  <c:v>46109</c:v>
                </c:pt>
                <c:pt idx="362">
                  <c:v>46110</c:v>
                </c:pt>
                <c:pt idx="363">
                  <c:v>46111</c:v>
                </c:pt>
                <c:pt idx="364">
                  <c:v>46112</c:v>
                </c:pt>
                <c:pt idx="365">
                  <c:v>46113</c:v>
                </c:pt>
                <c:pt idx="366">
                  <c:v>46114</c:v>
                </c:pt>
                <c:pt idx="367">
                  <c:v>46115</c:v>
                </c:pt>
                <c:pt idx="368">
                  <c:v>46116</c:v>
                </c:pt>
                <c:pt idx="369">
                  <c:v>46117</c:v>
                </c:pt>
                <c:pt idx="370">
                  <c:v>46118</c:v>
                </c:pt>
                <c:pt idx="371">
                  <c:v>46119</c:v>
                </c:pt>
                <c:pt idx="372">
                  <c:v>46120</c:v>
                </c:pt>
                <c:pt idx="373">
                  <c:v>46121</c:v>
                </c:pt>
                <c:pt idx="374">
                  <c:v>46122</c:v>
                </c:pt>
                <c:pt idx="375">
                  <c:v>46123</c:v>
                </c:pt>
                <c:pt idx="376">
                  <c:v>46124</c:v>
                </c:pt>
                <c:pt idx="377">
                  <c:v>46125</c:v>
                </c:pt>
                <c:pt idx="378">
                  <c:v>46126</c:v>
                </c:pt>
                <c:pt idx="379">
                  <c:v>46127</c:v>
                </c:pt>
                <c:pt idx="380">
                  <c:v>46128</c:v>
                </c:pt>
                <c:pt idx="381">
                  <c:v>46129</c:v>
                </c:pt>
                <c:pt idx="382">
                  <c:v>46130</c:v>
                </c:pt>
                <c:pt idx="383">
                  <c:v>46131</c:v>
                </c:pt>
                <c:pt idx="384">
                  <c:v>46132</c:v>
                </c:pt>
                <c:pt idx="385">
                  <c:v>46133</c:v>
                </c:pt>
                <c:pt idx="386">
                  <c:v>46134</c:v>
                </c:pt>
                <c:pt idx="387">
                  <c:v>46135</c:v>
                </c:pt>
                <c:pt idx="388">
                  <c:v>46136</c:v>
                </c:pt>
                <c:pt idx="389">
                  <c:v>46137</c:v>
                </c:pt>
                <c:pt idx="390">
                  <c:v>46138</c:v>
                </c:pt>
                <c:pt idx="391">
                  <c:v>46139</c:v>
                </c:pt>
                <c:pt idx="392">
                  <c:v>46140</c:v>
                </c:pt>
              </c:numCache>
            </c:numRef>
          </c:cat>
          <c:val>
            <c:numRef>
              <c:f>'InvExp-Gen'!$D$2:$D$394</c:f>
              <c:numCache>
                <c:formatCode>_(* #,##0_);_(* \(#,##0\);_(* "-"??_);_(@_)</c:formatCode>
                <c:ptCount val="393"/>
                <c:pt idx="0">
                  <c:v>-40612975.019999981</c:v>
                </c:pt>
                <c:pt idx="1">
                  <c:v>-37180527.590000004</c:v>
                </c:pt>
                <c:pt idx="2">
                  <c:v>-36326588.119999997</c:v>
                </c:pt>
                <c:pt idx="3">
                  <c:v>-41584749.859999999</c:v>
                </c:pt>
                <c:pt idx="4">
                  <c:v>-46352162.779999986</c:v>
                </c:pt>
                <c:pt idx="5">
                  <c:v>-47858638.270000018</c:v>
                </c:pt>
                <c:pt idx="6">
                  <c:v>-47858638.270000011</c:v>
                </c:pt>
                <c:pt idx="7">
                  <c:v>-42760719.030000009</c:v>
                </c:pt>
                <c:pt idx="8">
                  <c:v>-39248306.609999999</c:v>
                </c:pt>
                <c:pt idx="9">
                  <c:v>-37494786.709999986</c:v>
                </c:pt>
                <c:pt idx="10">
                  <c:v>-41237651.109999999</c:v>
                </c:pt>
                <c:pt idx="11">
                  <c:v>-42135065.940000005</c:v>
                </c:pt>
                <c:pt idx="12">
                  <c:v>-44042642.549999997</c:v>
                </c:pt>
                <c:pt idx="13">
                  <c:v>-44042642.549999982</c:v>
                </c:pt>
                <c:pt idx="14">
                  <c:v>-40810071.689999983</c:v>
                </c:pt>
                <c:pt idx="15">
                  <c:v>-36118176.949999996</c:v>
                </c:pt>
                <c:pt idx="16">
                  <c:v>-34074779.639999986</c:v>
                </c:pt>
                <c:pt idx="17">
                  <c:v>-42565977.660000004</c:v>
                </c:pt>
                <c:pt idx="18">
                  <c:v>-48111765.520000003</c:v>
                </c:pt>
                <c:pt idx="19">
                  <c:v>-52188522.730000004</c:v>
                </c:pt>
                <c:pt idx="20">
                  <c:v>-52188522.729999997</c:v>
                </c:pt>
                <c:pt idx="21">
                  <c:v>-48148270.890000001</c:v>
                </c:pt>
                <c:pt idx="22">
                  <c:v>-43996690.839999989</c:v>
                </c:pt>
                <c:pt idx="23">
                  <c:v>-41315225.95000001</c:v>
                </c:pt>
                <c:pt idx="24">
                  <c:v>-46462046.140000001</c:v>
                </c:pt>
                <c:pt idx="25">
                  <c:v>-52943275.499999985</c:v>
                </c:pt>
                <c:pt idx="26">
                  <c:v>-55906411.920000002</c:v>
                </c:pt>
                <c:pt idx="27">
                  <c:v>-55906411.919999994</c:v>
                </c:pt>
                <c:pt idx="28">
                  <c:v>-50598946.879999988</c:v>
                </c:pt>
                <c:pt idx="29">
                  <c:v>-47383011.180000015</c:v>
                </c:pt>
                <c:pt idx="30">
                  <c:v>-45777755.780000001</c:v>
                </c:pt>
                <c:pt idx="31">
                  <c:v>-49389547.539999999</c:v>
                </c:pt>
                <c:pt idx="32">
                  <c:v>-53666635.180000007</c:v>
                </c:pt>
                <c:pt idx="33">
                  <c:v>-57080902.100000009</c:v>
                </c:pt>
                <c:pt idx="34">
                  <c:v>-57080902.100000001</c:v>
                </c:pt>
                <c:pt idx="35">
                  <c:v>-53081545.5</c:v>
                </c:pt>
                <c:pt idx="36">
                  <c:v>-48704408.359999999</c:v>
                </c:pt>
                <c:pt idx="37">
                  <c:v>-45526815.529999971</c:v>
                </c:pt>
                <c:pt idx="38">
                  <c:v>-47763954.839999989</c:v>
                </c:pt>
                <c:pt idx="39">
                  <c:v>-59885100.669999994</c:v>
                </c:pt>
                <c:pt idx="40">
                  <c:v>-65747790.660000011</c:v>
                </c:pt>
                <c:pt idx="41">
                  <c:v>-65747790.660000019</c:v>
                </c:pt>
                <c:pt idx="42">
                  <c:v>-61690628.539999984</c:v>
                </c:pt>
                <c:pt idx="43">
                  <c:v>-56718648.329999998</c:v>
                </c:pt>
                <c:pt idx="44">
                  <c:v>-53814528.680000007</c:v>
                </c:pt>
                <c:pt idx="45">
                  <c:v>-50851392.259999983</c:v>
                </c:pt>
                <c:pt idx="46">
                  <c:v>-64519451.029999956</c:v>
                </c:pt>
                <c:pt idx="47">
                  <c:v>-71187883.340000004</c:v>
                </c:pt>
                <c:pt idx="48">
                  <c:v>-74311610.309999987</c:v>
                </c:pt>
                <c:pt idx="49">
                  <c:v>-68792241.940000027</c:v>
                </c:pt>
                <c:pt idx="50">
                  <c:v>-64156884.979999997</c:v>
                </c:pt>
                <c:pt idx="51">
                  <c:v>-71157603.960000008</c:v>
                </c:pt>
                <c:pt idx="52">
                  <c:v>-72004198.919999957</c:v>
                </c:pt>
                <c:pt idx="53">
                  <c:v>-75922340.829999983</c:v>
                </c:pt>
                <c:pt idx="54">
                  <c:v>-79624064.870000005</c:v>
                </c:pt>
                <c:pt idx="55">
                  <c:v>-79624064.86999999</c:v>
                </c:pt>
                <c:pt idx="56">
                  <c:v>-73310168.349999979</c:v>
                </c:pt>
                <c:pt idx="57">
                  <c:v>-68229002.249999985</c:v>
                </c:pt>
                <c:pt idx="58">
                  <c:v>-58940158.760000005</c:v>
                </c:pt>
                <c:pt idx="59">
                  <c:v>-60414664.160000011</c:v>
                </c:pt>
                <c:pt idx="60">
                  <c:v>-67026226.01000002</c:v>
                </c:pt>
                <c:pt idx="61">
                  <c:v>-70595247.889999986</c:v>
                </c:pt>
                <c:pt idx="62">
                  <c:v>-70595247.889999971</c:v>
                </c:pt>
                <c:pt idx="63">
                  <c:v>-72674796.600000009</c:v>
                </c:pt>
                <c:pt idx="64">
                  <c:v>-64540368.959999986</c:v>
                </c:pt>
                <c:pt idx="65">
                  <c:v>-57774800.870000005</c:v>
                </c:pt>
                <c:pt idx="66">
                  <c:v>-83943059.390000015</c:v>
                </c:pt>
                <c:pt idx="67">
                  <c:v>-91282725.700000003</c:v>
                </c:pt>
                <c:pt idx="68">
                  <c:v>-94503184.849999994</c:v>
                </c:pt>
                <c:pt idx="69">
                  <c:v>-94503184.849999979</c:v>
                </c:pt>
                <c:pt idx="70">
                  <c:v>-87822919.839999989</c:v>
                </c:pt>
                <c:pt idx="71">
                  <c:v>-83576544.569999993</c:v>
                </c:pt>
                <c:pt idx="72">
                  <c:v>-78889880.63000001</c:v>
                </c:pt>
                <c:pt idx="73">
                  <c:v>-82940634.939999998</c:v>
                </c:pt>
                <c:pt idx="74">
                  <c:v>-89629640.540000021</c:v>
                </c:pt>
                <c:pt idx="75">
                  <c:v>-91723148.490000039</c:v>
                </c:pt>
                <c:pt idx="76">
                  <c:v>-91723148.490000069</c:v>
                </c:pt>
                <c:pt idx="77">
                  <c:v>-86000359.960000008</c:v>
                </c:pt>
                <c:pt idx="78">
                  <c:v>-79852532.73999998</c:v>
                </c:pt>
                <c:pt idx="79">
                  <c:v>-76808920.490000024</c:v>
                </c:pt>
                <c:pt idx="80">
                  <c:v>-80815397.630000025</c:v>
                </c:pt>
                <c:pt idx="81">
                  <c:v>-88514987.919999987</c:v>
                </c:pt>
                <c:pt idx="82">
                  <c:v>-91305983.000000015</c:v>
                </c:pt>
                <c:pt idx="83">
                  <c:v>-91305983.000000015</c:v>
                </c:pt>
                <c:pt idx="84">
                  <c:v>-58486303.280000001</c:v>
                </c:pt>
                <c:pt idx="85">
                  <c:v>-52703191.799999967</c:v>
                </c:pt>
                <c:pt idx="86">
                  <c:v>-48030263.229999989</c:v>
                </c:pt>
                <c:pt idx="87">
                  <c:v>-58138167.729999997</c:v>
                </c:pt>
                <c:pt idx="88">
                  <c:v>-63777166.95000001</c:v>
                </c:pt>
                <c:pt idx="89">
                  <c:v>-67324933.950000003</c:v>
                </c:pt>
                <c:pt idx="90">
                  <c:v>-67324933.950000003</c:v>
                </c:pt>
                <c:pt idx="91">
                  <c:v>-59647626.039999999</c:v>
                </c:pt>
                <c:pt idx="92">
                  <c:v>-53042133.43</c:v>
                </c:pt>
                <c:pt idx="93">
                  <c:v>-61494922.290000007</c:v>
                </c:pt>
                <c:pt idx="94">
                  <c:v>-63339137.259999983</c:v>
                </c:pt>
                <c:pt idx="95">
                  <c:v>-67178275.409999996</c:v>
                </c:pt>
                <c:pt idx="96">
                  <c:v>-72715436.240000039</c:v>
                </c:pt>
                <c:pt idx="97">
                  <c:v>-72715436.23999998</c:v>
                </c:pt>
                <c:pt idx="98">
                  <c:v>-68731618.88000001</c:v>
                </c:pt>
                <c:pt idx="99">
                  <c:v>-63535531.940000005</c:v>
                </c:pt>
                <c:pt idx="100">
                  <c:v>-58939085.789999992</c:v>
                </c:pt>
                <c:pt idx="101">
                  <c:v>-65881482.149999984</c:v>
                </c:pt>
                <c:pt idx="102">
                  <c:v>-75644961.389999971</c:v>
                </c:pt>
                <c:pt idx="103">
                  <c:v>-79173082.24000001</c:v>
                </c:pt>
                <c:pt idx="104">
                  <c:v>-79173082.240000024</c:v>
                </c:pt>
                <c:pt idx="105">
                  <c:v>-72282207.770000011</c:v>
                </c:pt>
                <c:pt idx="106">
                  <c:v>-68934633.25</c:v>
                </c:pt>
                <c:pt idx="107">
                  <c:v>-63210282.730000004</c:v>
                </c:pt>
                <c:pt idx="108">
                  <c:v>-69732434.75999999</c:v>
                </c:pt>
                <c:pt idx="109">
                  <c:v>-75992890.829999998</c:v>
                </c:pt>
                <c:pt idx="110">
                  <c:v>-80168312.410000026</c:v>
                </c:pt>
                <c:pt idx="111">
                  <c:v>-80168312.410000011</c:v>
                </c:pt>
                <c:pt idx="112">
                  <c:v>-70974336.670000017</c:v>
                </c:pt>
                <c:pt idx="113">
                  <c:v>-67036613.749999985</c:v>
                </c:pt>
                <c:pt idx="114">
                  <c:v>-61587194.600000001</c:v>
                </c:pt>
                <c:pt idx="115">
                  <c:v>-71344903.149999991</c:v>
                </c:pt>
                <c:pt idx="116">
                  <c:v>-78889149.640000015</c:v>
                </c:pt>
                <c:pt idx="117">
                  <c:v>-83444717.269999996</c:v>
                </c:pt>
                <c:pt idx="118">
                  <c:v>-83444717.269999996</c:v>
                </c:pt>
                <c:pt idx="119">
                  <c:v>-78101548.029999986</c:v>
                </c:pt>
                <c:pt idx="120">
                  <c:v>-73187700.549999997</c:v>
                </c:pt>
                <c:pt idx="121">
                  <c:v>-68338068.790000007</c:v>
                </c:pt>
                <c:pt idx="122">
                  <c:v>-74288784.569999993</c:v>
                </c:pt>
                <c:pt idx="123">
                  <c:v>-81002593.949999973</c:v>
                </c:pt>
                <c:pt idx="124">
                  <c:v>-85127008.099999994</c:v>
                </c:pt>
                <c:pt idx="125">
                  <c:v>-85127008.099999994</c:v>
                </c:pt>
                <c:pt idx="126">
                  <c:v>-79187574.370000035</c:v>
                </c:pt>
                <c:pt idx="127">
                  <c:v>-74534843.410000011</c:v>
                </c:pt>
                <c:pt idx="128">
                  <c:v>-69379351.300000012</c:v>
                </c:pt>
                <c:pt idx="129">
                  <c:v>-79307003.219999999</c:v>
                </c:pt>
                <c:pt idx="130">
                  <c:v>-88380623.079999998</c:v>
                </c:pt>
                <c:pt idx="131">
                  <c:v>-92409418.420000002</c:v>
                </c:pt>
                <c:pt idx="132">
                  <c:v>-92409418.419999987</c:v>
                </c:pt>
                <c:pt idx="133">
                  <c:v>-80121136.089999974</c:v>
                </c:pt>
                <c:pt idx="134">
                  <c:v>-76119226.24000001</c:v>
                </c:pt>
                <c:pt idx="135">
                  <c:v>-68972818.080000013</c:v>
                </c:pt>
                <c:pt idx="136">
                  <c:v>-80705999</c:v>
                </c:pt>
                <c:pt idx="137">
                  <c:v>-84287104.590000018</c:v>
                </c:pt>
                <c:pt idx="138">
                  <c:v>-88288102.350000009</c:v>
                </c:pt>
                <c:pt idx="139">
                  <c:v>-88288102.350000009</c:v>
                </c:pt>
                <c:pt idx="140">
                  <c:v>-83977270.849999994</c:v>
                </c:pt>
                <c:pt idx="141">
                  <c:v>-76971582.239999995</c:v>
                </c:pt>
                <c:pt idx="142">
                  <c:v>-74173546.810000017</c:v>
                </c:pt>
                <c:pt idx="143">
                  <c:v>-70049132.660000011</c:v>
                </c:pt>
                <c:pt idx="144">
                  <c:v>-82386643.790000007</c:v>
                </c:pt>
                <c:pt idx="145">
                  <c:v>-87279914.25000003</c:v>
                </c:pt>
                <c:pt idx="146">
                  <c:v>-88211145.639999986</c:v>
                </c:pt>
                <c:pt idx="147">
                  <c:v>-74108072.140000015</c:v>
                </c:pt>
                <c:pt idx="148">
                  <c:v>-66405007.710000001</c:v>
                </c:pt>
                <c:pt idx="149">
                  <c:v>-73434930.830000028</c:v>
                </c:pt>
                <c:pt idx="150">
                  <c:v>-73906942.839999989</c:v>
                </c:pt>
                <c:pt idx="151">
                  <c:v>-78633354.829999983</c:v>
                </c:pt>
                <c:pt idx="152">
                  <c:v>-81499686.820000008</c:v>
                </c:pt>
                <c:pt idx="153">
                  <c:v>-81499686.819999993</c:v>
                </c:pt>
                <c:pt idx="154">
                  <c:v>-65210938.270000011</c:v>
                </c:pt>
                <c:pt idx="155">
                  <c:v>-61356560.359999992</c:v>
                </c:pt>
                <c:pt idx="156">
                  <c:v>-57239610.480000027</c:v>
                </c:pt>
                <c:pt idx="157">
                  <c:v>-61947022.469999991</c:v>
                </c:pt>
                <c:pt idx="158">
                  <c:v>-68112108.709999993</c:v>
                </c:pt>
                <c:pt idx="159">
                  <c:v>-71651203.519999996</c:v>
                </c:pt>
                <c:pt idx="160">
                  <c:v>-71651203.519999996</c:v>
                </c:pt>
                <c:pt idx="161">
                  <c:v>-75408916.329999983</c:v>
                </c:pt>
                <c:pt idx="162">
                  <c:v>-63945268.729999974</c:v>
                </c:pt>
                <c:pt idx="163">
                  <c:v>-59713381.819999993</c:v>
                </c:pt>
                <c:pt idx="164">
                  <c:v>-65213983.520000003</c:v>
                </c:pt>
                <c:pt idx="165">
                  <c:v>-74127954.719999999</c:v>
                </c:pt>
                <c:pt idx="166">
                  <c:v>-78372697.180000022</c:v>
                </c:pt>
                <c:pt idx="167">
                  <c:v>-78372697.180000037</c:v>
                </c:pt>
                <c:pt idx="168">
                  <c:v>-70106988.229999974</c:v>
                </c:pt>
                <c:pt idx="169">
                  <c:v>-65606180.880000003</c:v>
                </c:pt>
                <c:pt idx="170">
                  <c:v>-60796407.93</c:v>
                </c:pt>
                <c:pt idx="171">
                  <c:v>-69355924.599999994</c:v>
                </c:pt>
                <c:pt idx="172">
                  <c:v>-74594013.160000011</c:v>
                </c:pt>
                <c:pt idx="173">
                  <c:v>-77485058.809999987</c:v>
                </c:pt>
                <c:pt idx="174">
                  <c:v>-77485058.809999973</c:v>
                </c:pt>
                <c:pt idx="175">
                  <c:v>-71893175.5</c:v>
                </c:pt>
                <c:pt idx="176">
                  <c:v>-64392741.110000029</c:v>
                </c:pt>
                <c:pt idx="177">
                  <c:v>-60560084.130000003</c:v>
                </c:pt>
                <c:pt idx="178">
                  <c:v>-65777892.580000028</c:v>
                </c:pt>
                <c:pt idx="179">
                  <c:v>-72621100.419999987</c:v>
                </c:pt>
                <c:pt idx="180">
                  <c:v>-77310342.040000007</c:v>
                </c:pt>
                <c:pt idx="181">
                  <c:v>-77310342.040000007</c:v>
                </c:pt>
                <c:pt idx="182">
                  <c:v>-69501248.069999978</c:v>
                </c:pt>
                <c:pt idx="183">
                  <c:v>-63718681.88000001</c:v>
                </c:pt>
                <c:pt idx="184">
                  <c:v>-59656045.480000004</c:v>
                </c:pt>
                <c:pt idx="185">
                  <c:v>-68870691.74000001</c:v>
                </c:pt>
                <c:pt idx="186">
                  <c:v>-76290996.340000004</c:v>
                </c:pt>
                <c:pt idx="187">
                  <c:v>-80007545.800000027</c:v>
                </c:pt>
                <c:pt idx="188">
                  <c:v>-80007545.800000012</c:v>
                </c:pt>
                <c:pt idx="189">
                  <c:v>-73374895.950000003</c:v>
                </c:pt>
                <c:pt idx="190">
                  <c:v>-68201120.890000001</c:v>
                </c:pt>
                <c:pt idx="191">
                  <c:v>-65270475.399999984</c:v>
                </c:pt>
                <c:pt idx="192">
                  <c:v>-71994601.070000038</c:v>
                </c:pt>
                <c:pt idx="193">
                  <c:v>-76195728.070000023</c:v>
                </c:pt>
                <c:pt idx="194">
                  <c:v>-79787942.640000001</c:v>
                </c:pt>
                <c:pt idx="195">
                  <c:v>-79787942.640000001</c:v>
                </c:pt>
                <c:pt idx="196">
                  <c:v>-73444369.229999989</c:v>
                </c:pt>
                <c:pt idx="197">
                  <c:v>-67441547.569999993</c:v>
                </c:pt>
                <c:pt idx="198">
                  <c:v>-62843448.580000006</c:v>
                </c:pt>
                <c:pt idx="199">
                  <c:v>-67989225.230000004</c:v>
                </c:pt>
                <c:pt idx="200">
                  <c:v>-72558133.049999982</c:v>
                </c:pt>
                <c:pt idx="201">
                  <c:v>-75707973.409999967</c:v>
                </c:pt>
                <c:pt idx="202">
                  <c:v>-75707973.409999996</c:v>
                </c:pt>
                <c:pt idx="203">
                  <c:v>-65063251.760000013</c:v>
                </c:pt>
                <c:pt idx="204">
                  <c:v>-59392715.089999996</c:v>
                </c:pt>
                <c:pt idx="205">
                  <c:v>-54458223.25999999</c:v>
                </c:pt>
                <c:pt idx="206">
                  <c:v>-58168470.439999998</c:v>
                </c:pt>
                <c:pt idx="207">
                  <c:v>-59828858.220000006</c:v>
                </c:pt>
                <c:pt idx="208">
                  <c:v>-63808552.640000001</c:v>
                </c:pt>
                <c:pt idx="209">
                  <c:v>-63808552.639999993</c:v>
                </c:pt>
                <c:pt idx="210">
                  <c:v>-56033390.540000014</c:v>
                </c:pt>
                <c:pt idx="211">
                  <c:v>-52420183.770000003</c:v>
                </c:pt>
                <c:pt idx="212">
                  <c:v>-48715737.100000001</c:v>
                </c:pt>
                <c:pt idx="213">
                  <c:v>-51396561.919999987</c:v>
                </c:pt>
                <c:pt idx="214">
                  <c:v>-57446566.030000001</c:v>
                </c:pt>
                <c:pt idx="215">
                  <c:v>-60130171.469999999</c:v>
                </c:pt>
                <c:pt idx="216">
                  <c:v>-60130171.469999999</c:v>
                </c:pt>
                <c:pt idx="217">
                  <c:v>-51956470.839999996</c:v>
                </c:pt>
                <c:pt idx="218">
                  <c:v>-47919917.07</c:v>
                </c:pt>
                <c:pt idx="219">
                  <c:v>-44798416.29999999</c:v>
                </c:pt>
                <c:pt idx="220">
                  <c:v>-47888999.459999986</c:v>
                </c:pt>
                <c:pt idx="221">
                  <c:v>-52418408.799999997</c:v>
                </c:pt>
                <c:pt idx="222">
                  <c:v>-54607378.079999991</c:v>
                </c:pt>
                <c:pt idx="223">
                  <c:v>-54607378.079999991</c:v>
                </c:pt>
                <c:pt idx="224">
                  <c:v>-52329203.480000027</c:v>
                </c:pt>
                <c:pt idx="225">
                  <c:v>-47872718.870000012</c:v>
                </c:pt>
                <c:pt idx="226">
                  <c:v>-45823720.669999994</c:v>
                </c:pt>
                <c:pt idx="227">
                  <c:v>-53612463.899999999</c:v>
                </c:pt>
                <c:pt idx="228">
                  <c:v>-60621662.720000006</c:v>
                </c:pt>
                <c:pt idx="229">
                  <c:v>-60621662.719999984</c:v>
                </c:pt>
                <c:pt idx="230">
                  <c:v>-60621662.719999991</c:v>
                </c:pt>
                <c:pt idx="231">
                  <c:v>-54345690.339999996</c:v>
                </c:pt>
                <c:pt idx="232">
                  <c:v>-49045856.230000012</c:v>
                </c:pt>
                <c:pt idx="233">
                  <c:v>-54812487.13000001</c:v>
                </c:pt>
                <c:pt idx="234">
                  <c:v>-61894775.329999998</c:v>
                </c:pt>
                <c:pt idx="235">
                  <c:v>-67813347.079999983</c:v>
                </c:pt>
                <c:pt idx="236">
                  <c:v>-67813347.079999968</c:v>
                </c:pt>
                <c:pt idx="237">
                  <c:v>-67813347.079999968</c:v>
                </c:pt>
                <c:pt idx="238">
                  <c:v>-61575700.250000022</c:v>
                </c:pt>
                <c:pt idx="239">
                  <c:v>-68240849.890000001</c:v>
                </c:pt>
                <c:pt idx="240">
                  <c:v>-70158143.810000002</c:v>
                </c:pt>
                <c:pt idx="241">
                  <c:v>-67969174.530000001</c:v>
                </c:pt>
                <c:pt idx="242">
                  <c:v>-67228524.969999999</c:v>
                </c:pt>
                <c:pt idx="243">
                  <c:v>-71515865.099999979</c:v>
                </c:pt>
                <c:pt idx="244">
                  <c:v>-71515865.099999979</c:v>
                </c:pt>
                <c:pt idx="245">
                  <c:v>-63735438.969999991</c:v>
                </c:pt>
                <c:pt idx="246">
                  <c:v>-59162242.739999995</c:v>
                </c:pt>
                <c:pt idx="247">
                  <c:v>-54901632.830000006</c:v>
                </c:pt>
                <c:pt idx="248">
                  <c:v>-84500373.739999995</c:v>
                </c:pt>
                <c:pt idx="249">
                  <c:v>-92049888.340000004</c:v>
                </c:pt>
                <c:pt idx="250">
                  <c:v>-95415765.799999967</c:v>
                </c:pt>
                <c:pt idx="251">
                  <c:v>-95415765.799999982</c:v>
                </c:pt>
                <c:pt idx="252">
                  <c:v>-91019910.440000013</c:v>
                </c:pt>
                <c:pt idx="253">
                  <c:v>-86271540.540000051</c:v>
                </c:pt>
                <c:pt idx="254">
                  <c:v>-81251553.160000026</c:v>
                </c:pt>
                <c:pt idx="255">
                  <c:v>-85507625.920000002</c:v>
                </c:pt>
                <c:pt idx="256">
                  <c:v>-84694858.929999962</c:v>
                </c:pt>
                <c:pt idx="257">
                  <c:v>-84694858.929999962</c:v>
                </c:pt>
                <c:pt idx="258">
                  <c:v>-83354824.640000001</c:v>
                </c:pt>
                <c:pt idx="259">
                  <c:v>-72118496.119999975</c:v>
                </c:pt>
                <c:pt idx="260">
                  <c:v>-67456849.759999976</c:v>
                </c:pt>
                <c:pt idx="261">
                  <c:v>-68308584.499999985</c:v>
                </c:pt>
                <c:pt idx="262">
                  <c:v>-72953073.560000002</c:v>
                </c:pt>
                <c:pt idx="263">
                  <c:v>-70446022.559999987</c:v>
                </c:pt>
                <c:pt idx="264">
                  <c:v>-70446022.559999973</c:v>
                </c:pt>
                <c:pt idx="265">
                  <c:v>-70446022.559999973</c:v>
                </c:pt>
                <c:pt idx="266">
                  <c:v>-42144346.499999993</c:v>
                </c:pt>
                <c:pt idx="267">
                  <c:v>-45452843.109999999</c:v>
                </c:pt>
                <c:pt idx="268">
                  <c:v>-47745210.920000017</c:v>
                </c:pt>
                <c:pt idx="269">
                  <c:v>-44381629.710000008</c:v>
                </c:pt>
                <c:pt idx="270">
                  <c:v>-42062754.729999997</c:v>
                </c:pt>
                <c:pt idx="271">
                  <c:v>-43425180.420000009</c:v>
                </c:pt>
                <c:pt idx="272">
                  <c:v>-43425180.420000009</c:v>
                </c:pt>
                <c:pt idx="273">
                  <c:v>-36413697.87000002</c:v>
                </c:pt>
                <c:pt idx="274">
                  <c:v>-33852711.220000006</c:v>
                </c:pt>
                <c:pt idx="275">
                  <c:v>-38520724.93</c:v>
                </c:pt>
                <c:pt idx="276">
                  <c:v>-38520724.93</c:v>
                </c:pt>
                <c:pt idx="277">
                  <c:v>-40805754.259999983</c:v>
                </c:pt>
                <c:pt idx="278">
                  <c:v>-41100751.669999994</c:v>
                </c:pt>
                <c:pt idx="279">
                  <c:v>-41100751.670000002</c:v>
                </c:pt>
                <c:pt idx="280">
                  <c:v>-38790398.900000021</c:v>
                </c:pt>
                <c:pt idx="281">
                  <c:v>-33627846.68</c:v>
                </c:pt>
                <c:pt idx="282">
                  <c:v>-29863511.959999993</c:v>
                </c:pt>
                <c:pt idx="283">
                  <c:v>-29863511.960000001</c:v>
                </c:pt>
                <c:pt idx="284">
                  <c:v>-35781267.18</c:v>
                </c:pt>
                <c:pt idx="285">
                  <c:v>-39153590.429999992</c:v>
                </c:pt>
                <c:pt idx="286">
                  <c:v>-41207227.540000007</c:v>
                </c:pt>
                <c:pt idx="287">
                  <c:v>-34959043.699999988</c:v>
                </c:pt>
                <c:pt idx="288">
                  <c:v>-29864972.490000002</c:v>
                </c:pt>
                <c:pt idx="289">
                  <c:v>-34973647.579999991</c:v>
                </c:pt>
                <c:pt idx="290">
                  <c:v>-33637685.039999992</c:v>
                </c:pt>
                <c:pt idx="291">
                  <c:v>-55857881.619999997</c:v>
                </c:pt>
                <c:pt idx="292">
                  <c:v>-76315897.459999993</c:v>
                </c:pt>
                <c:pt idx="293">
                  <c:v>-76315897.460000023</c:v>
                </c:pt>
                <c:pt idx="294">
                  <c:v>-70063259.579999998</c:v>
                </c:pt>
                <c:pt idx="295">
                  <c:v>-69584214.930000007</c:v>
                </c:pt>
                <c:pt idx="296">
                  <c:v>-67778404.049999997</c:v>
                </c:pt>
                <c:pt idx="297">
                  <c:v>-93379893.460000008</c:v>
                </c:pt>
                <c:pt idx="298">
                  <c:v>-99542891.960000023</c:v>
                </c:pt>
                <c:pt idx="299">
                  <c:v>-104619296.02000001</c:v>
                </c:pt>
                <c:pt idx="300">
                  <c:v>-104619296.02000003</c:v>
                </c:pt>
                <c:pt idx="301">
                  <c:v>-107021930.94</c:v>
                </c:pt>
                <c:pt idx="302">
                  <c:v>-102029986.73999999</c:v>
                </c:pt>
                <c:pt idx="303">
                  <c:v>-99652680.559999987</c:v>
                </c:pt>
                <c:pt idx="304">
                  <c:v>-98696732.169999987</c:v>
                </c:pt>
                <c:pt idx="305">
                  <c:v>-101396871.88000001</c:v>
                </c:pt>
                <c:pt idx="306">
                  <c:v>-102425691.65000001</c:v>
                </c:pt>
                <c:pt idx="307">
                  <c:v>-102425691.64999993</c:v>
                </c:pt>
                <c:pt idx="308">
                  <c:v>-96282503.050000012</c:v>
                </c:pt>
                <c:pt idx="309">
                  <c:v>-95456622.729999974</c:v>
                </c:pt>
                <c:pt idx="310">
                  <c:v>-84728360.449999988</c:v>
                </c:pt>
                <c:pt idx="311">
                  <c:v>-77790743.860000014</c:v>
                </c:pt>
                <c:pt idx="312">
                  <c:v>-61380750.869999982</c:v>
                </c:pt>
                <c:pt idx="313">
                  <c:v>-62706626.86999999</c:v>
                </c:pt>
                <c:pt idx="314">
                  <c:v>-62706626.869999975</c:v>
                </c:pt>
                <c:pt idx="315">
                  <c:v>-37893865.819999993</c:v>
                </c:pt>
                <c:pt idx="316">
                  <c:v>-34743647.81000001</c:v>
                </c:pt>
                <c:pt idx="317">
                  <c:v>-28821630.100000005</c:v>
                </c:pt>
                <c:pt idx="318">
                  <c:v>-26858229.440000001</c:v>
                </c:pt>
                <c:pt idx="319">
                  <c:v>-28238362.950000007</c:v>
                </c:pt>
                <c:pt idx="320">
                  <c:v>-29319460.02</c:v>
                </c:pt>
                <c:pt idx="321">
                  <c:v>-29319460.020000003</c:v>
                </c:pt>
                <c:pt idx="322">
                  <c:v>-28286067.600000001</c:v>
                </c:pt>
                <c:pt idx="323">
                  <c:v>-25939665.520000007</c:v>
                </c:pt>
                <c:pt idx="324">
                  <c:v>-23533794.050000001</c:v>
                </c:pt>
                <c:pt idx="325">
                  <c:v>-24842340.040000003</c:v>
                </c:pt>
                <c:pt idx="326">
                  <c:v>-28278185.139999993</c:v>
                </c:pt>
                <c:pt idx="327">
                  <c:v>-29504371.390000001</c:v>
                </c:pt>
                <c:pt idx="328">
                  <c:v>-29504371.390000004</c:v>
                </c:pt>
                <c:pt idx="329">
                  <c:v>-25006435.210000005</c:v>
                </c:pt>
                <c:pt idx="330">
                  <c:v>-22809439.030000001</c:v>
                </c:pt>
                <c:pt idx="331">
                  <c:v>-20958412.359999999</c:v>
                </c:pt>
                <c:pt idx="332">
                  <c:v>-25843421.489999995</c:v>
                </c:pt>
                <c:pt idx="333">
                  <c:v>-27696180.940000005</c:v>
                </c:pt>
                <c:pt idx="334">
                  <c:v>-29938616.289999988</c:v>
                </c:pt>
                <c:pt idx="335">
                  <c:v>-29938616.289999999</c:v>
                </c:pt>
                <c:pt idx="336">
                  <c:v>-28361649.379999992</c:v>
                </c:pt>
                <c:pt idx="337">
                  <c:v>-27018521.910000004</c:v>
                </c:pt>
                <c:pt idx="338">
                  <c:v>-24578880.949999996</c:v>
                </c:pt>
                <c:pt idx="339">
                  <c:v>-29743943.840000007</c:v>
                </c:pt>
                <c:pt idx="340">
                  <c:v>-32455887.109999999</c:v>
                </c:pt>
                <c:pt idx="341">
                  <c:v>-34459579.86999999</c:v>
                </c:pt>
                <c:pt idx="342">
                  <c:v>-34459579.870000012</c:v>
                </c:pt>
                <c:pt idx="343">
                  <c:v>-33289553.899999995</c:v>
                </c:pt>
                <c:pt idx="344">
                  <c:v>-30768844.060000002</c:v>
                </c:pt>
                <c:pt idx="345">
                  <c:v>-29082037.830000002</c:v>
                </c:pt>
                <c:pt idx="346">
                  <c:v>-34545947.95000001</c:v>
                </c:pt>
                <c:pt idx="347">
                  <c:v>-36361297.730000012</c:v>
                </c:pt>
                <c:pt idx="348">
                  <c:v>-38963736.179999992</c:v>
                </c:pt>
                <c:pt idx="349">
                  <c:v>-38963736.18</c:v>
                </c:pt>
                <c:pt idx="350">
                  <c:v>-34013590.00999999</c:v>
                </c:pt>
                <c:pt idx="351">
                  <c:v>-32284871.850000001</c:v>
                </c:pt>
                <c:pt idx="352">
                  <c:v>-30482817.680000007</c:v>
                </c:pt>
                <c:pt idx="353">
                  <c:v>-38043508.129999995</c:v>
                </c:pt>
                <c:pt idx="354">
                  <c:v>-37928956.109999999</c:v>
                </c:pt>
                <c:pt idx="355">
                  <c:v>-41038890.89000003</c:v>
                </c:pt>
                <c:pt idx="356">
                  <c:v>-41038890.890000023</c:v>
                </c:pt>
                <c:pt idx="357">
                  <c:v>-35855215.469999991</c:v>
                </c:pt>
                <c:pt idx="358">
                  <c:v>-33508805.730000019</c:v>
                </c:pt>
                <c:pt idx="359">
                  <c:v>-31897604.859999988</c:v>
                </c:pt>
                <c:pt idx="360">
                  <c:v>-33896897.440000005</c:v>
                </c:pt>
                <c:pt idx="361">
                  <c:v>-38796858.759999998</c:v>
                </c:pt>
                <c:pt idx="362">
                  <c:v>-40367688.099999994</c:v>
                </c:pt>
                <c:pt idx="363">
                  <c:v>-40367688.099999994</c:v>
                </c:pt>
                <c:pt idx="364">
                  <c:v>-36022470.010000005</c:v>
                </c:pt>
                <c:pt idx="365">
                  <c:v>-34470283.870000005</c:v>
                </c:pt>
                <c:pt idx="366">
                  <c:v>-35144766.469999991</c:v>
                </c:pt>
                <c:pt idx="367">
                  <c:v>-37625691.600000009</c:v>
                </c:pt>
                <c:pt idx="368">
                  <c:v>-42763429.179999992</c:v>
                </c:pt>
                <c:pt idx="369">
                  <c:v>-45947054.870000005</c:v>
                </c:pt>
                <c:pt idx="370">
                  <c:v>-45947054.86999999</c:v>
                </c:pt>
                <c:pt idx="371">
                  <c:v>-37224439.109999992</c:v>
                </c:pt>
                <c:pt idx="372">
                  <c:v>-36845372.360000007</c:v>
                </c:pt>
                <c:pt idx="373">
                  <c:v>-35638362.069999993</c:v>
                </c:pt>
                <c:pt idx="374">
                  <c:v>-40620783.32</c:v>
                </c:pt>
                <c:pt idx="375">
                  <c:v>-43610505.220000014</c:v>
                </c:pt>
                <c:pt idx="376">
                  <c:v>-45325329.200000003</c:v>
                </c:pt>
                <c:pt idx="377">
                  <c:v>-45325329.199999996</c:v>
                </c:pt>
                <c:pt idx="378">
                  <c:v>-44250130.639999993</c:v>
                </c:pt>
                <c:pt idx="379">
                  <c:v>-40191358.580000013</c:v>
                </c:pt>
                <c:pt idx="380">
                  <c:v>-37259035.380000003</c:v>
                </c:pt>
                <c:pt idx="381">
                  <c:v>-43918521.659999996</c:v>
                </c:pt>
                <c:pt idx="382">
                  <c:v>-55693157.900000006</c:v>
                </c:pt>
                <c:pt idx="383">
                  <c:v>-59463819.140000008</c:v>
                </c:pt>
                <c:pt idx="384">
                  <c:v>-59463819.140000008</c:v>
                </c:pt>
                <c:pt idx="385">
                  <c:v>-54677286.920000009</c:v>
                </c:pt>
                <c:pt idx="386">
                  <c:v>-50405150.399999999</c:v>
                </c:pt>
                <c:pt idx="387">
                  <c:v>-48233134.230000019</c:v>
                </c:pt>
                <c:pt idx="388">
                  <c:v>-62132664.139999978</c:v>
                </c:pt>
                <c:pt idx="389">
                  <c:v>-67756143.689999968</c:v>
                </c:pt>
                <c:pt idx="390">
                  <c:v>-69826510.790000007</c:v>
                </c:pt>
                <c:pt idx="391">
                  <c:v>-69826510.789999992</c:v>
                </c:pt>
                <c:pt idx="392">
                  <c:v>-62609758.630000018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2C-4B5E-B017-A25ABE8B0F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0997952"/>
        <c:axId val="890987552"/>
      </c:lineChart>
      <c:dateAx>
        <c:axId val="890997952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87552"/>
        <c:crosses val="autoZero"/>
        <c:auto val="1"/>
        <c:lblOffset val="100"/>
        <c:baseTimeUnit val="days"/>
      </c:dateAx>
      <c:valAx>
        <c:axId val="89098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979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409965495587661E-2"/>
                <c:y val="0.3624327608901222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Trader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'InvExp-Trader'!$B$1</c:f>
              <c:strCache>
                <c:ptCount val="1"/>
                <c:pt idx="0">
                  <c:v>TPEA-Trader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'InvExp-Trader'!$A$2:$A$394</c:f>
              <c:numCache>
                <c:formatCode>m/d/yyyy</c:formatCode>
                <c:ptCount val="393"/>
                <c:pt idx="0">
                  <c:v>45748</c:v>
                </c:pt>
                <c:pt idx="1">
                  <c:v>45749</c:v>
                </c:pt>
                <c:pt idx="2">
                  <c:v>45750</c:v>
                </c:pt>
                <c:pt idx="3">
                  <c:v>45751</c:v>
                </c:pt>
                <c:pt idx="4">
                  <c:v>45752</c:v>
                </c:pt>
                <c:pt idx="5">
                  <c:v>45753</c:v>
                </c:pt>
                <c:pt idx="6">
                  <c:v>45754</c:v>
                </c:pt>
                <c:pt idx="7">
                  <c:v>45755</c:v>
                </c:pt>
                <c:pt idx="8">
                  <c:v>45756</c:v>
                </c:pt>
                <c:pt idx="9">
                  <c:v>45757</c:v>
                </c:pt>
                <c:pt idx="10">
                  <c:v>45758</c:v>
                </c:pt>
                <c:pt idx="11">
                  <c:v>45759</c:v>
                </c:pt>
                <c:pt idx="12">
                  <c:v>45760</c:v>
                </c:pt>
                <c:pt idx="13">
                  <c:v>45761</c:v>
                </c:pt>
                <c:pt idx="14">
                  <c:v>45762</c:v>
                </c:pt>
                <c:pt idx="15">
                  <c:v>45763</c:v>
                </c:pt>
                <c:pt idx="16">
                  <c:v>45764</c:v>
                </c:pt>
                <c:pt idx="17">
                  <c:v>45765</c:v>
                </c:pt>
                <c:pt idx="18">
                  <c:v>45766</c:v>
                </c:pt>
                <c:pt idx="19">
                  <c:v>45767</c:v>
                </c:pt>
                <c:pt idx="20">
                  <c:v>45768</c:v>
                </c:pt>
                <c:pt idx="21">
                  <c:v>45769</c:v>
                </c:pt>
                <c:pt idx="22">
                  <c:v>45770</c:v>
                </c:pt>
                <c:pt idx="23">
                  <c:v>45771</c:v>
                </c:pt>
                <c:pt idx="24">
                  <c:v>45772</c:v>
                </c:pt>
                <c:pt idx="25">
                  <c:v>45773</c:v>
                </c:pt>
                <c:pt idx="26">
                  <c:v>45774</c:v>
                </c:pt>
                <c:pt idx="27">
                  <c:v>45775</c:v>
                </c:pt>
                <c:pt idx="28">
                  <c:v>45776</c:v>
                </c:pt>
                <c:pt idx="29">
                  <c:v>45777</c:v>
                </c:pt>
                <c:pt idx="30">
                  <c:v>45778</c:v>
                </c:pt>
                <c:pt idx="31">
                  <c:v>45779</c:v>
                </c:pt>
                <c:pt idx="32">
                  <c:v>45780</c:v>
                </c:pt>
                <c:pt idx="33">
                  <c:v>45781</c:v>
                </c:pt>
                <c:pt idx="34">
                  <c:v>45782</c:v>
                </c:pt>
                <c:pt idx="35">
                  <c:v>45783</c:v>
                </c:pt>
                <c:pt idx="36">
                  <c:v>45784</c:v>
                </c:pt>
                <c:pt idx="37">
                  <c:v>45785</c:v>
                </c:pt>
                <c:pt idx="38">
                  <c:v>45786</c:v>
                </c:pt>
                <c:pt idx="39">
                  <c:v>45787</c:v>
                </c:pt>
                <c:pt idx="40">
                  <c:v>45788</c:v>
                </c:pt>
                <c:pt idx="41">
                  <c:v>45789</c:v>
                </c:pt>
                <c:pt idx="42">
                  <c:v>45790</c:v>
                </c:pt>
                <c:pt idx="43">
                  <c:v>45791</c:v>
                </c:pt>
                <c:pt idx="44">
                  <c:v>45792</c:v>
                </c:pt>
                <c:pt idx="45">
                  <c:v>45793</c:v>
                </c:pt>
                <c:pt idx="46">
                  <c:v>45794</c:v>
                </c:pt>
                <c:pt idx="47">
                  <c:v>45795</c:v>
                </c:pt>
                <c:pt idx="48">
                  <c:v>45796</c:v>
                </c:pt>
                <c:pt idx="49">
                  <c:v>45797</c:v>
                </c:pt>
                <c:pt idx="50">
                  <c:v>45798</c:v>
                </c:pt>
                <c:pt idx="51">
                  <c:v>45799</c:v>
                </c:pt>
                <c:pt idx="52">
                  <c:v>45800</c:v>
                </c:pt>
                <c:pt idx="53">
                  <c:v>45801</c:v>
                </c:pt>
                <c:pt idx="54">
                  <c:v>45802</c:v>
                </c:pt>
                <c:pt idx="55">
                  <c:v>45803</c:v>
                </c:pt>
                <c:pt idx="56">
                  <c:v>45804</c:v>
                </c:pt>
                <c:pt idx="57">
                  <c:v>45805</c:v>
                </c:pt>
                <c:pt idx="58">
                  <c:v>45806</c:v>
                </c:pt>
                <c:pt idx="59">
                  <c:v>45807</c:v>
                </c:pt>
                <c:pt idx="60">
                  <c:v>45808</c:v>
                </c:pt>
                <c:pt idx="61">
                  <c:v>45809</c:v>
                </c:pt>
                <c:pt idx="62">
                  <c:v>45810</c:v>
                </c:pt>
                <c:pt idx="63">
                  <c:v>45811</c:v>
                </c:pt>
                <c:pt idx="64">
                  <c:v>45812</c:v>
                </c:pt>
                <c:pt idx="65">
                  <c:v>45813</c:v>
                </c:pt>
                <c:pt idx="66">
                  <c:v>45814</c:v>
                </c:pt>
                <c:pt idx="67">
                  <c:v>45815</c:v>
                </c:pt>
                <c:pt idx="68">
                  <c:v>45816</c:v>
                </c:pt>
                <c:pt idx="69">
                  <c:v>45817</c:v>
                </c:pt>
                <c:pt idx="70">
                  <c:v>45818</c:v>
                </c:pt>
                <c:pt idx="71">
                  <c:v>45819</c:v>
                </c:pt>
                <c:pt idx="72">
                  <c:v>45820</c:v>
                </c:pt>
                <c:pt idx="73">
                  <c:v>45821</c:v>
                </c:pt>
                <c:pt idx="74">
                  <c:v>45822</c:v>
                </c:pt>
                <c:pt idx="75">
                  <c:v>45823</c:v>
                </c:pt>
                <c:pt idx="76">
                  <c:v>45824</c:v>
                </c:pt>
                <c:pt idx="77">
                  <c:v>45825</c:v>
                </c:pt>
                <c:pt idx="78">
                  <c:v>45826</c:v>
                </c:pt>
                <c:pt idx="79">
                  <c:v>45827</c:v>
                </c:pt>
                <c:pt idx="80">
                  <c:v>45828</c:v>
                </c:pt>
                <c:pt idx="81">
                  <c:v>45829</c:v>
                </c:pt>
                <c:pt idx="82">
                  <c:v>45830</c:v>
                </c:pt>
                <c:pt idx="83">
                  <c:v>45831</c:v>
                </c:pt>
                <c:pt idx="84">
                  <c:v>45832</c:v>
                </c:pt>
                <c:pt idx="85">
                  <c:v>45833</c:v>
                </c:pt>
                <c:pt idx="86">
                  <c:v>45834</c:v>
                </c:pt>
                <c:pt idx="87">
                  <c:v>45835</c:v>
                </c:pt>
                <c:pt idx="88">
                  <c:v>45836</c:v>
                </c:pt>
                <c:pt idx="89">
                  <c:v>45837</c:v>
                </c:pt>
                <c:pt idx="90">
                  <c:v>45838</c:v>
                </c:pt>
                <c:pt idx="91">
                  <c:v>45839</c:v>
                </c:pt>
                <c:pt idx="92">
                  <c:v>45840</c:v>
                </c:pt>
                <c:pt idx="93">
                  <c:v>45841</c:v>
                </c:pt>
                <c:pt idx="94">
                  <c:v>45842</c:v>
                </c:pt>
                <c:pt idx="95">
                  <c:v>45843</c:v>
                </c:pt>
                <c:pt idx="96">
                  <c:v>45844</c:v>
                </c:pt>
                <c:pt idx="97">
                  <c:v>45845</c:v>
                </c:pt>
                <c:pt idx="98">
                  <c:v>45846</c:v>
                </c:pt>
                <c:pt idx="99">
                  <c:v>45847</c:v>
                </c:pt>
                <c:pt idx="100">
                  <c:v>45848</c:v>
                </c:pt>
                <c:pt idx="101">
                  <c:v>45849</c:v>
                </c:pt>
                <c:pt idx="102">
                  <c:v>45850</c:v>
                </c:pt>
                <c:pt idx="103">
                  <c:v>45851</c:v>
                </c:pt>
                <c:pt idx="104">
                  <c:v>45852</c:v>
                </c:pt>
                <c:pt idx="105">
                  <c:v>45853</c:v>
                </c:pt>
                <c:pt idx="106">
                  <c:v>45854</c:v>
                </c:pt>
                <c:pt idx="107">
                  <c:v>45855</c:v>
                </c:pt>
                <c:pt idx="108">
                  <c:v>45856</c:v>
                </c:pt>
                <c:pt idx="109">
                  <c:v>45857</c:v>
                </c:pt>
                <c:pt idx="110">
                  <c:v>45858</c:v>
                </c:pt>
                <c:pt idx="111">
                  <c:v>45859</c:v>
                </c:pt>
                <c:pt idx="112">
                  <c:v>45860</c:v>
                </c:pt>
                <c:pt idx="113">
                  <c:v>45861</c:v>
                </c:pt>
                <c:pt idx="114">
                  <c:v>45862</c:v>
                </c:pt>
                <c:pt idx="115">
                  <c:v>45863</c:v>
                </c:pt>
                <c:pt idx="116">
                  <c:v>45864</c:v>
                </c:pt>
                <c:pt idx="117">
                  <c:v>45865</c:v>
                </c:pt>
                <c:pt idx="118">
                  <c:v>45866</c:v>
                </c:pt>
                <c:pt idx="119">
                  <c:v>45867</c:v>
                </c:pt>
                <c:pt idx="120">
                  <c:v>45868</c:v>
                </c:pt>
                <c:pt idx="121">
                  <c:v>45869</c:v>
                </c:pt>
                <c:pt idx="122">
                  <c:v>45870</c:v>
                </c:pt>
                <c:pt idx="123">
                  <c:v>45871</c:v>
                </c:pt>
                <c:pt idx="124">
                  <c:v>45872</c:v>
                </c:pt>
                <c:pt idx="125">
                  <c:v>45873</c:v>
                </c:pt>
                <c:pt idx="126">
                  <c:v>45874</c:v>
                </c:pt>
                <c:pt idx="127">
                  <c:v>45875</c:v>
                </c:pt>
                <c:pt idx="128">
                  <c:v>45876</c:v>
                </c:pt>
                <c:pt idx="129">
                  <c:v>45877</c:v>
                </c:pt>
                <c:pt idx="130">
                  <c:v>45878</c:v>
                </c:pt>
                <c:pt idx="131">
                  <c:v>45879</c:v>
                </c:pt>
                <c:pt idx="132">
                  <c:v>45880</c:v>
                </c:pt>
                <c:pt idx="133">
                  <c:v>45881</c:v>
                </c:pt>
                <c:pt idx="134">
                  <c:v>45882</c:v>
                </c:pt>
                <c:pt idx="135">
                  <c:v>45883</c:v>
                </c:pt>
                <c:pt idx="136">
                  <c:v>45884</c:v>
                </c:pt>
                <c:pt idx="137">
                  <c:v>45885</c:v>
                </c:pt>
                <c:pt idx="138">
                  <c:v>45886</c:v>
                </c:pt>
                <c:pt idx="139">
                  <c:v>45887</c:v>
                </c:pt>
                <c:pt idx="140">
                  <c:v>45888</c:v>
                </c:pt>
                <c:pt idx="141">
                  <c:v>45889</c:v>
                </c:pt>
                <c:pt idx="142">
                  <c:v>45890</c:v>
                </c:pt>
                <c:pt idx="143">
                  <c:v>45891</c:v>
                </c:pt>
                <c:pt idx="144">
                  <c:v>45892</c:v>
                </c:pt>
                <c:pt idx="145">
                  <c:v>45893</c:v>
                </c:pt>
                <c:pt idx="146">
                  <c:v>45894</c:v>
                </c:pt>
                <c:pt idx="147">
                  <c:v>45895</c:v>
                </c:pt>
                <c:pt idx="148">
                  <c:v>45896</c:v>
                </c:pt>
                <c:pt idx="149">
                  <c:v>45897</c:v>
                </c:pt>
                <c:pt idx="150">
                  <c:v>45898</c:v>
                </c:pt>
                <c:pt idx="151">
                  <c:v>45899</c:v>
                </c:pt>
                <c:pt idx="152">
                  <c:v>45900</c:v>
                </c:pt>
                <c:pt idx="153">
                  <c:v>45901</c:v>
                </c:pt>
                <c:pt idx="154">
                  <c:v>45902</c:v>
                </c:pt>
                <c:pt idx="155">
                  <c:v>45903</c:v>
                </c:pt>
                <c:pt idx="156">
                  <c:v>45904</c:v>
                </c:pt>
                <c:pt idx="157">
                  <c:v>45905</c:v>
                </c:pt>
                <c:pt idx="158">
                  <c:v>45906</c:v>
                </c:pt>
                <c:pt idx="159">
                  <c:v>45907</c:v>
                </c:pt>
                <c:pt idx="160">
                  <c:v>45908</c:v>
                </c:pt>
                <c:pt idx="161">
                  <c:v>45909</c:v>
                </c:pt>
                <c:pt idx="162">
                  <c:v>45910</c:v>
                </c:pt>
                <c:pt idx="163">
                  <c:v>45911</c:v>
                </c:pt>
                <c:pt idx="164">
                  <c:v>45912</c:v>
                </c:pt>
                <c:pt idx="165">
                  <c:v>45913</c:v>
                </c:pt>
                <c:pt idx="166">
                  <c:v>45914</c:v>
                </c:pt>
                <c:pt idx="167">
                  <c:v>45915</c:v>
                </c:pt>
                <c:pt idx="168">
                  <c:v>45916</c:v>
                </c:pt>
                <c:pt idx="169">
                  <c:v>45917</c:v>
                </c:pt>
                <c:pt idx="170">
                  <c:v>45918</c:v>
                </c:pt>
                <c:pt idx="171">
                  <c:v>45919</c:v>
                </c:pt>
                <c:pt idx="172">
                  <c:v>45920</c:v>
                </c:pt>
                <c:pt idx="173">
                  <c:v>45921</c:v>
                </c:pt>
                <c:pt idx="174">
                  <c:v>45922</c:v>
                </c:pt>
                <c:pt idx="175">
                  <c:v>45923</c:v>
                </c:pt>
                <c:pt idx="176">
                  <c:v>45924</c:v>
                </c:pt>
                <c:pt idx="177">
                  <c:v>45925</c:v>
                </c:pt>
                <c:pt idx="178">
                  <c:v>45926</c:v>
                </c:pt>
                <c:pt idx="179">
                  <c:v>45927</c:v>
                </c:pt>
                <c:pt idx="180">
                  <c:v>45928</c:v>
                </c:pt>
                <c:pt idx="181">
                  <c:v>45929</c:v>
                </c:pt>
                <c:pt idx="182">
                  <c:v>45930</c:v>
                </c:pt>
                <c:pt idx="183">
                  <c:v>45931</c:v>
                </c:pt>
                <c:pt idx="184">
                  <c:v>45932</c:v>
                </c:pt>
                <c:pt idx="185">
                  <c:v>45933</c:v>
                </c:pt>
                <c:pt idx="186">
                  <c:v>45934</c:v>
                </c:pt>
                <c:pt idx="187">
                  <c:v>45935</c:v>
                </c:pt>
                <c:pt idx="188">
                  <c:v>45936</c:v>
                </c:pt>
                <c:pt idx="189">
                  <c:v>45937</c:v>
                </c:pt>
                <c:pt idx="190">
                  <c:v>45938</c:v>
                </c:pt>
                <c:pt idx="191">
                  <c:v>45939</c:v>
                </c:pt>
                <c:pt idx="192">
                  <c:v>45940</c:v>
                </c:pt>
                <c:pt idx="193">
                  <c:v>45941</c:v>
                </c:pt>
                <c:pt idx="194">
                  <c:v>45942</c:v>
                </c:pt>
                <c:pt idx="195">
                  <c:v>45943</c:v>
                </c:pt>
                <c:pt idx="196">
                  <c:v>45944</c:v>
                </c:pt>
                <c:pt idx="197">
                  <c:v>45945</c:v>
                </c:pt>
                <c:pt idx="198">
                  <c:v>45946</c:v>
                </c:pt>
                <c:pt idx="199">
                  <c:v>45947</c:v>
                </c:pt>
                <c:pt idx="200">
                  <c:v>45948</c:v>
                </c:pt>
                <c:pt idx="201">
                  <c:v>45949</c:v>
                </c:pt>
                <c:pt idx="202">
                  <c:v>45950</c:v>
                </c:pt>
                <c:pt idx="203">
                  <c:v>45951</c:v>
                </c:pt>
                <c:pt idx="204">
                  <c:v>45952</c:v>
                </c:pt>
                <c:pt idx="205">
                  <c:v>45953</c:v>
                </c:pt>
                <c:pt idx="206">
                  <c:v>45954</c:v>
                </c:pt>
                <c:pt idx="207">
                  <c:v>45955</c:v>
                </c:pt>
                <c:pt idx="208">
                  <c:v>45956</c:v>
                </c:pt>
                <c:pt idx="209">
                  <c:v>45957</c:v>
                </c:pt>
                <c:pt idx="210">
                  <c:v>45958</c:v>
                </c:pt>
                <c:pt idx="211">
                  <c:v>45959</c:v>
                </c:pt>
                <c:pt idx="212">
                  <c:v>45960</c:v>
                </c:pt>
                <c:pt idx="213">
                  <c:v>45961</c:v>
                </c:pt>
                <c:pt idx="214">
                  <c:v>45962</c:v>
                </c:pt>
                <c:pt idx="215">
                  <c:v>45963</c:v>
                </c:pt>
                <c:pt idx="216">
                  <c:v>45964</c:v>
                </c:pt>
                <c:pt idx="217">
                  <c:v>45965</c:v>
                </c:pt>
                <c:pt idx="218">
                  <c:v>45966</c:v>
                </c:pt>
                <c:pt idx="219">
                  <c:v>45967</c:v>
                </c:pt>
                <c:pt idx="220">
                  <c:v>45968</c:v>
                </c:pt>
                <c:pt idx="221">
                  <c:v>45969</c:v>
                </c:pt>
                <c:pt idx="222">
                  <c:v>45970</c:v>
                </c:pt>
                <c:pt idx="223">
                  <c:v>45971</c:v>
                </c:pt>
                <c:pt idx="224">
                  <c:v>45972</c:v>
                </c:pt>
                <c:pt idx="225">
                  <c:v>45973</c:v>
                </c:pt>
                <c:pt idx="226">
                  <c:v>45974</c:v>
                </c:pt>
                <c:pt idx="227">
                  <c:v>45975</c:v>
                </c:pt>
                <c:pt idx="228">
                  <c:v>45976</c:v>
                </c:pt>
                <c:pt idx="229">
                  <c:v>45977</c:v>
                </c:pt>
                <c:pt idx="230">
                  <c:v>45978</c:v>
                </c:pt>
                <c:pt idx="231">
                  <c:v>45979</c:v>
                </c:pt>
                <c:pt idx="232">
                  <c:v>45980</c:v>
                </c:pt>
                <c:pt idx="233">
                  <c:v>45981</c:v>
                </c:pt>
                <c:pt idx="234">
                  <c:v>45982</c:v>
                </c:pt>
                <c:pt idx="235">
                  <c:v>45983</c:v>
                </c:pt>
                <c:pt idx="236">
                  <c:v>45984</c:v>
                </c:pt>
                <c:pt idx="237">
                  <c:v>45985</c:v>
                </c:pt>
                <c:pt idx="238">
                  <c:v>45986</c:v>
                </c:pt>
                <c:pt idx="239">
                  <c:v>45987</c:v>
                </c:pt>
                <c:pt idx="240">
                  <c:v>45988</c:v>
                </c:pt>
                <c:pt idx="241">
                  <c:v>45989</c:v>
                </c:pt>
                <c:pt idx="242">
                  <c:v>45990</c:v>
                </c:pt>
                <c:pt idx="243">
                  <c:v>45991</c:v>
                </c:pt>
                <c:pt idx="244">
                  <c:v>45992</c:v>
                </c:pt>
                <c:pt idx="245">
                  <c:v>45993</c:v>
                </c:pt>
                <c:pt idx="246">
                  <c:v>45994</c:v>
                </c:pt>
                <c:pt idx="247">
                  <c:v>45995</c:v>
                </c:pt>
                <c:pt idx="248">
                  <c:v>45996</c:v>
                </c:pt>
                <c:pt idx="249">
                  <c:v>45997</c:v>
                </c:pt>
                <c:pt idx="250">
                  <c:v>45998</c:v>
                </c:pt>
                <c:pt idx="251">
                  <c:v>45999</c:v>
                </c:pt>
                <c:pt idx="252">
                  <c:v>46000</c:v>
                </c:pt>
                <c:pt idx="253">
                  <c:v>46001</c:v>
                </c:pt>
                <c:pt idx="254">
                  <c:v>46002</c:v>
                </c:pt>
                <c:pt idx="255">
                  <c:v>46003</c:v>
                </c:pt>
                <c:pt idx="256">
                  <c:v>46004</c:v>
                </c:pt>
                <c:pt idx="257">
                  <c:v>46005</c:v>
                </c:pt>
                <c:pt idx="258">
                  <c:v>46006</c:v>
                </c:pt>
                <c:pt idx="259">
                  <c:v>46007</c:v>
                </c:pt>
                <c:pt idx="260">
                  <c:v>46008</c:v>
                </c:pt>
                <c:pt idx="261">
                  <c:v>46009</c:v>
                </c:pt>
                <c:pt idx="262">
                  <c:v>46010</c:v>
                </c:pt>
                <c:pt idx="263">
                  <c:v>46011</c:v>
                </c:pt>
                <c:pt idx="264">
                  <c:v>46012</c:v>
                </c:pt>
                <c:pt idx="265">
                  <c:v>46013</c:v>
                </c:pt>
                <c:pt idx="266">
                  <c:v>46014</c:v>
                </c:pt>
                <c:pt idx="267">
                  <c:v>46015</c:v>
                </c:pt>
                <c:pt idx="268">
                  <c:v>46016</c:v>
                </c:pt>
                <c:pt idx="269">
                  <c:v>46017</c:v>
                </c:pt>
                <c:pt idx="270">
                  <c:v>46018</c:v>
                </c:pt>
                <c:pt idx="271">
                  <c:v>46019</c:v>
                </c:pt>
                <c:pt idx="272">
                  <c:v>46020</c:v>
                </c:pt>
                <c:pt idx="273">
                  <c:v>46021</c:v>
                </c:pt>
                <c:pt idx="274">
                  <c:v>46022</c:v>
                </c:pt>
                <c:pt idx="275">
                  <c:v>46023</c:v>
                </c:pt>
                <c:pt idx="276">
                  <c:v>46024</c:v>
                </c:pt>
                <c:pt idx="277">
                  <c:v>46025</c:v>
                </c:pt>
                <c:pt idx="278">
                  <c:v>46026</c:v>
                </c:pt>
                <c:pt idx="279">
                  <c:v>46027</c:v>
                </c:pt>
                <c:pt idx="280">
                  <c:v>46028</c:v>
                </c:pt>
                <c:pt idx="281">
                  <c:v>46029</c:v>
                </c:pt>
                <c:pt idx="282">
                  <c:v>46030</c:v>
                </c:pt>
                <c:pt idx="283">
                  <c:v>46031</c:v>
                </c:pt>
                <c:pt idx="284">
                  <c:v>46032</c:v>
                </c:pt>
                <c:pt idx="285">
                  <c:v>46033</c:v>
                </c:pt>
                <c:pt idx="286">
                  <c:v>46034</c:v>
                </c:pt>
                <c:pt idx="287">
                  <c:v>46035</c:v>
                </c:pt>
                <c:pt idx="288">
                  <c:v>46036</c:v>
                </c:pt>
                <c:pt idx="289">
                  <c:v>46037</c:v>
                </c:pt>
                <c:pt idx="290">
                  <c:v>46038</c:v>
                </c:pt>
                <c:pt idx="291">
                  <c:v>46039</c:v>
                </c:pt>
                <c:pt idx="292">
                  <c:v>46040</c:v>
                </c:pt>
                <c:pt idx="293">
                  <c:v>46041</c:v>
                </c:pt>
                <c:pt idx="294">
                  <c:v>46042</c:v>
                </c:pt>
                <c:pt idx="295">
                  <c:v>46043</c:v>
                </c:pt>
                <c:pt idx="296">
                  <c:v>46044</c:v>
                </c:pt>
                <c:pt idx="297">
                  <c:v>46045</c:v>
                </c:pt>
                <c:pt idx="298">
                  <c:v>46046</c:v>
                </c:pt>
                <c:pt idx="299">
                  <c:v>46047</c:v>
                </c:pt>
                <c:pt idx="300">
                  <c:v>46048</c:v>
                </c:pt>
                <c:pt idx="301">
                  <c:v>46049</c:v>
                </c:pt>
                <c:pt idx="302">
                  <c:v>46050</c:v>
                </c:pt>
                <c:pt idx="303">
                  <c:v>46051</c:v>
                </c:pt>
                <c:pt idx="304">
                  <c:v>46052</c:v>
                </c:pt>
                <c:pt idx="305">
                  <c:v>46053</c:v>
                </c:pt>
                <c:pt idx="306">
                  <c:v>46054</c:v>
                </c:pt>
                <c:pt idx="307">
                  <c:v>46055</c:v>
                </c:pt>
                <c:pt idx="308">
                  <c:v>46056</c:v>
                </c:pt>
                <c:pt idx="309">
                  <c:v>46057</c:v>
                </c:pt>
                <c:pt idx="310">
                  <c:v>46058</c:v>
                </c:pt>
                <c:pt idx="311">
                  <c:v>46059</c:v>
                </c:pt>
                <c:pt idx="312">
                  <c:v>46060</c:v>
                </c:pt>
                <c:pt idx="313">
                  <c:v>46061</c:v>
                </c:pt>
                <c:pt idx="314">
                  <c:v>46062</c:v>
                </c:pt>
                <c:pt idx="315">
                  <c:v>46063</c:v>
                </c:pt>
                <c:pt idx="316">
                  <c:v>46064</c:v>
                </c:pt>
                <c:pt idx="317">
                  <c:v>46065</c:v>
                </c:pt>
                <c:pt idx="318">
                  <c:v>46066</c:v>
                </c:pt>
                <c:pt idx="319">
                  <c:v>46067</c:v>
                </c:pt>
                <c:pt idx="320">
                  <c:v>46068</c:v>
                </c:pt>
                <c:pt idx="321">
                  <c:v>46069</c:v>
                </c:pt>
                <c:pt idx="322">
                  <c:v>46070</c:v>
                </c:pt>
                <c:pt idx="323">
                  <c:v>46071</c:v>
                </c:pt>
                <c:pt idx="324">
                  <c:v>46072</c:v>
                </c:pt>
                <c:pt idx="325">
                  <c:v>46073</c:v>
                </c:pt>
                <c:pt idx="326">
                  <c:v>46074</c:v>
                </c:pt>
                <c:pt idx="327">
                  <c:v>46075</c:v>
                </c:pt>
                <c:pt idx="328">
                  <c:v>46076</c:v>
                </c:pt>
                <c:pt idx="329">
                  <c:v>46077</c:v>
                </c:pt>
                <c:pt idx="330">
                  <c:v>46078</c:v>
                </c:pt>
                <c:pt idx="331">
                  <c:v>46079</c:v>
                </c:pt>
                <c:pt idx="332">
                  <c:v>46080</c:v>
                </c:pt>
                <c:pt idx="333">
                  <c:v>46081</c:v>
                </c:pt>
                <c:pt idx="334">
                  <c:v>46082</c:v>
                </c:pt>
                <c:pt idx="335">
                  <c:v>46083</c:v>
                </c:pt>
                <c:pt idx="336">
                  <c:v>46084</c:v>
                </c:pt>
                <c:pt idx="337">
                  <c:v>46085</c:v>
                </c:pt>
                <c:pt idx="338">
                  <c:v>46086</c:v>
                </c:pt>
                <c:pt idx="339">
                  <c:v>46087</c:v>
                </c:pt>
                <c:pt idx="340">
                  <c:v>46088</c:v>
                </c:pt>
                <c:pt idx="341">
                  <c:v>46089</c:v>
                </c:pt>
                <c:pt idx="342">
                  <c:v>46090</c:v>
                </c:pt>
                <c:pt idx="343">
                  <c:v>46091</c:v>
                </c:pt>
                <c:pt idx="344">
                  <c:v>46092</c:v>
                </c:pt>
                <c:pt idx="345">
                  <c:v>46093</c:v>
                </c:pt>
                <c:pt idx="346">
                  <c:v>46094</c:v>
                </c:pt>
                <c:pt idx="347">
                  <c:v>46095</c:v>
                </c:pt>
                <c:pt idx="348">
                  <c:v>46096</c:v>
                </c:pt>
                <c:pt idx="349">
                  <c:v>46097</c:v>
                </c:pt>
                <c:pt idx="350">
                  <c:v>46098</c:v>
                </c:pt>
                <c:pt idx="351">
                  <c:v>46099</c:v>
                </c:pt>
                <c:pt idx="352">
                  <c:v>46100</c:v>
                </c:pt>
                <c:pt idx="353">
                  <c:v>46101</c:v>
                </c:pt>
                <c:pt idx="354">
                  <c:v>46102</c:v>
                </c:pt>
                <c:pt idx="355">
                  <c:v>46103</c:v>
                </c:pt>
                <c:pt idx="356">
                  <c:v>46104</c:v>
                </c:pt>
                <c:pt idx="357">
                  <c:v>46105</c:v>
                </c:pt>
                <c:pt idx="358">
                  <c:v>46106</c:v>
                </c:pt>
                <c:pt idx="359">
                  <c:v>46107</c:v>
                </c:pt>
                <c:pt idx="360">
                  <c:v>46108</c:v>
                </c:pt>
                <c:pt idx="361">
                  <c:v>46109</c:v>
                </c:pt>
                <c:pt idx="362">
                  <c:v>46110</c:v>
                </c:pt>
                <c:pt idx="363">
                  <c:v>46111</c:v>
                </c:pt>
                <c:pt idx="364">
                  <c:v>46112</c:v>
                </c:pt>
                <c:pt idx="365">
                  <c:v>46113</c:v>
                </c:pt>
                <c:pt idx="366">
                  <c:v>46114</c:v>
                </c:pt>
                <c:pt idx="367">
                  <c:v>46115</c:v>
                </c:pt>
                <c:pt idx="368">
                  <c:v>46116</c:v>
                </c:pt>
                <c:pt idx="369">
                  <c:v>46117</c:v>
                </c:pt>
                <c:pt idx="370">
                  <c:v>46118</c:v>
                </c:pt>
                <c:pt idx="371">
                  <c:v>46119</c:v>
                </c:pt>
                <c:pt idx="372">
                  <c:v>46120</c:v>
                </c:pt>
                <c:pt idx="373">
                  <c:v>46121</c:v>
                </c:pt>
                <c:pt idx="374">
                  <c:v>46122</c:v>
                </c:pt>
                <c:pt idx="375">
                  <c:v>46123</c:v>
                </c:pt>
                <c:pt idx="376">
                  <c:v>46124</c:v>
                </c:pt>
                <c:pt idx="377">
                  <c:v>46125</c:v>
                </c:pt>
                <c:pt idx="378">
                  <c:v>46126</c:v>
                </c:pt>
                <c:pt idx="379">
                  <c:v>46127</c:v>
                </c:pt>
                <c:pt idx="380">
                  <c:v>46128</c:v>
                </c:pt>
                <c:pt idx="381">
                  <c:v>46129</c:v>
                </c:pt>
                <c:pt idx="382">
                  <c:v>46130</c:v>
                </c:pt>
                <c:pt idx="383">
                  <c:v>46131</c:v>
                </c:pt>
                <c:pt idx="384">
                  <c:v>46132</c:v>
                </c:pt>
                <c:pt idx="385">
                  <c:v>46133</c:v>
                </c:pt>
                <c:pt idx="386">
                  <c:v>46134</c:v>
                </c:pt>
                <c:pt idx="387">
                  <c:v>46135</c:v>
                </c:pt>
                <c:pt idx="388">
                  <c:v>46136</c:v>
                </c:pt>
                <c:pt idx="389">
                  <c:v>46137</c:v>
                </c:pt>
                <c:pt idx="390">
                  <c:v>46138</c:v>
                </c:pt>
                <c:pt idx="391">
                  <c:v>46139</c:v>
                </c:pt>
                <c:pt idx="392">
                  <c:v>46140</c:v>
                </c:pt>
              </c:numCache>
            </c:numRef>
          </c:cat>
          <c:val>
            <c:numRef>
              <c:f>'InvExp-Trader'!$B$2:$B$394</c:f>
              <c:numCache>
                <c:formatCode>_(* #,##0_);_(* \(#,##0\);_(* "-"??_);_(@_)</c:formatCode>
                <c:ptCount val="393"/>
                <c:pt idx="0">
                  <c:v>103375936.02</c:v>
                </c:pt>
                <c:pt idx="1">
                  <c:v>105282187.16</c:v>
                </c:pt>
                <c:pt idx="2">
                  <c:v>117413087.05000003</c:v>
                </c:pt>
                <c:pt idx="3">
                  <c:v>120541126.28999998</c:v>
                </c:pt>
                <c:pt idx="4">
                  <c:v>127451197.31999996</c:v>
                </c:pt>
                <c:pt idx="5">
                  <c:v>126520956.64</c:v>
                </c:pt>
                <c:pt idx="6">
                  <c:v>120965682.24000002</c:v>
                </c:pt>
                <c:pt idx="7">
                  <c:v>133295633.72999999</c:v>
                </c:pt>
                <c:pt idx="8">
                  <c:v>105418057.79000004</c:v>
                </c:pt>
                <c:pt idx="9">
                  <c:v>100537422.72</c:v>
                </c:pt>
                <c:pt idx="10">
                  <c:v>100305501.22</c:v>
                </c:pt>
                <c:pt idx="11">
                  <c:v>110546584.77999994</c:v>
                </c:pt>
                <c:pt idx="12">
                  <c:v>109357698.50000004</c:v>
                </c:pt>
                <c:pt idx="13">
                  <c:v>102837108.87</c:v>
                </c:pt>
                <c:pt idx="14">
                  <c:v>103447488.10000002</c:v>
                </c:pt>
                <c:pt idx="15">
                  <c:v>96138025.129999995</c:v>
                </c:pt>
                <c:pt idx="16">
                  <c:v>112131331.47999997</c:v>
                </c:pt>
                <c:pt idx="17">
                  <c:v>115183335.75999999</c:v>
                </c:pt>
                <c:pt idx="18">
                  <c:v>127301875.86000001</c:v>
                </c:pt>
                <c:pt idx="19">
                  <c:v>126532822.36000001</c:v>
                </c:pt>
                <c:pt idx="20">
                  <c:v>119296418.76000004</c:v>
                </c:pt>
                <c:pt idx="21">
                  <c:v>121994904.16000001</c:v>
                </c:pt>
                <c:pt idx="22">
                  <c:v>100613665.30000001</c:v>
                </c:pt>
                <c:pt idx="23">
                  <c:v>103928903.18000001</c:v>
                </c:pt>
                <c:pt idx="24">
                  <c:v>109677755.22999999</c:v>
                </c:pt>
                <c:pt idx="25">
                  <c:v>112575459.52999999</c:v>
                </c:pt>
                <c:pt idx="26">
                  <c:v>114035649.61999999</c:v>
                </c:pt>
                <c:pt idx="27">
                  <c:v>109506973.47</c:v>
                </c:pt>
                <c:pt idx="28">
                  <c:v>117006928.60000001</c:v>
                </c:pt>
                <c:pt idx="29">
                  <c:v>113438764.63000001</c:v>
                </c:pt>
                <c:pt idx="30">
                  <c:v>142622153.50999999</c:v>
                </c:pt>
                <c:pt idx="31">
                  <c:v>145802225.69</c:v>
                </c:pt>
                <c:pt idx="32">
                  <c:v>150499722.01999995</c:v>
                </c:pt>
                <c:pt idx="33">
                  <c:v>147086192.88</c:v>
                </c:pt>
                <c:pt idx="34">
                  <c:v>142427336.87999994</c:v>
                </c:pt>
                <c:pt idx="35">
                  <c:v>140735322.63999996</c:v>
                </c:pt>
                <c:pt idx="36">
                  <c:v>103407245.62000002</c:v>
                </c:pt>
                <c:pt idx="37">
                  <c:v>109971679.52</c:v>
                </c:pt>
                <c:pt idx="38">
                  <c:v>120965304.33000003</c:v>
                </c:pt>
                <c:pt idx="39">
                  <c:v>139629010.52999997</c:v>
                </c:pt>
                <c:pt idx="40">
                  <c:v>140933056.06999999</c:v>
                </c:pt>
                <c:pt idx="41">
                  <c:v>134170496.02999997</c:v>
                </c:pt>
                <c:pt idx="42">
                  <c:v>164079407.42000002</c:v>
                </c:pt>
                <c:pt idx="43">
                  <c:v>134910503.15000004</c:v>
                </c:pt>
                <c:pt idx="44">
                  <c:v>115696039.41000004</c:v>
                </c:pt>
                <c:pt idx="45">
                  <c:v>114904649.29000001</c:v>
                </c:pt>
                <c:pt idx="46">
                  <c:v>131755361.59999998</c:v>
                </c:pt>
                <c:pt idx="47">
                  <c:v>135346749.28999999</c:v>
                </c:pt>
                <c:pt idx="48">
                  <c:v>135900900.99000007</c:v>
                </c:pt>
                <c:pt idx="49">
                  <c:v>132867768.81</c:v>
                </c:pt>
                <c:pt idx="50">
                  <c:v>136353435.55999997</c:v>
                </c:pt>
                <c:pt idx="51">
                  <c:v>159484404.71000001</c:v>
                </c:pt>
                <c:pt idx="52">
                  <c:v>140537021.51000002</c:v>
                </c:pt>
                <c:pt idx="53">
                  <c:v>133985970.50000001</c:v>
                </c:pt>
                <c:pt idx="54">
                  <c:v>135017962.17999998</c:v>
                </c:pt>
                <c:pt idx="55">
                  <c:v>132490879.31999998</c:v>
                </c:pt>
                <c:pt idx="56">
                  <c:v>137772082.51000005</c:v>
                </c:pt>
                <c:pt idx="57">
                  <c:v>136738750.85000005</c:v>
                </c:pt>
                <c:pt idx="58">
                  <c:v>110692896.09000003</c:v>
                </c:pt>
                <c:pt idx="59">
                  <c:v>121915730.5</c:v>
                </c:pt>
                <c:pt idx="60">
                  <c:v>127711263.70000002</c:v>
                </c:pt>
                <c:pt idx="61">
                  <c:v>128947509.48999995</c:v>
                </c:pt>
                <c:pt idx="62">
                  <c:v>125579612.78000002</c:v>
                </c:pt>
                <c:pt idx="63">
                  <c:v>131725843.48999994</c:v>
                </c:pt>
                <c:pt idx="64">
                  <c:v>127046730.41999999</c:v>
                </c:pt>
                <c:pt idx="65">
                  <c:v>176014715.05999988</c:v>
                </c:pt>
                <c:pt idx="66">
                  <c:v>170144893.03000003</c:v>
                </c:pt>
                <c:pt idx="67">
                  <c:v>182635432.77999994</c:v>
                </c:pt>
                <c:pt idx="68">
                  <c:v>180459631</c:v>
                </c:pt>
                <c:pt idx="69">
                  <c:v>174505373.52999997</c:v>
                </c:pt>
                <c:pt idx="70">
                  <c:v>165148196.94999999</c:v>
                </c:pt>
                <c:pt idx="71">
                  <c:v>124719904.24000001</c:v>
                </c:pt>
                <c:pt idx="72">
                  <c:v>121262631.81999999</c:v>
                </c:pt>
                <c:pt idx="73">
                  <c:v>120806454.11999999</c:v>
                </c:pt>
                <c:pt idx="74">
                  <c:v>126234936.48</c:v>
                </c:pt>
                <c:pt idx="75">
                  <c:v>130140625.11999999</c:v>
                </c:pt>
                <c:pt idx="76">
                  <c:v>126983602.89999998</c:v>
                </c:pt>
                <c:pt idx="77">
                  <c:v>132672298.74999999</c:v>
                </c:pt>
                <c:pt idx="78">
                  <c:v>128071252.18000002</c:v>
                </c:pt>
                <c:pt idx="79">
                  <c:v>146909233.44</c:v>
                </c:pt>
                <c:pt idx="80">
                  <c:v>156780344.63000003</c:v>
                </c:pt>
                <c:pt idx="81">
                  <c:v>164763968.31999996</c:v>
                </c:pt>
                <c:pt idx="82">
                  <c:v>169862028.52000001</c:v>
                </c:pt>
                <c:pt idx="83">
                  <c:v>162327555.22000006</c:v>
                </c:pt>
                <c:pt idx="84">
                  <c:v>202011901.43999997</c:v>
                </c:pt>
                <c:pt idx="85">
                  <c:v>229795104.53999996</c:v>
                </c:pt>
                <c:pt idx="86">
                  <c:v>236753181.14999998</c:v>
                </c:pt>
                <c:pt idx="87">
                  <c:v>237744174.61000004</c:v>
                </c:pt>
                <c:pt idx="88">
                  <c:v>267006681.43000004</c:v>
                </c:pt>
                <c:pt idx="89">
                  <c:v>278051981.21000004</c:v>
                </c:pt>
                <c:pt idx="90">
                  <c:v>280612217.13999993</c:v>
                </c:pt>
                <c:pt idx="91">
                  <c:v>252180172.31999999</c:v>
                </c:pt>
                <c:pt idx="92">
                  <c:v>187258997.58000001</c:v>
                </c:pt>
                <c:pt idx="93">
                  <c:v>188236990.28000003</c:v>
                </c:pt>
                <c:pt idx="94">
                  <c:v>188312283.19999993</c:v>
                </c:pt>
                <c:pt idx="95">
                  <c:v>192006593.02000001</c:v>
                </c:pt>
                <c:pt idx="96">
                  <c:v>195696151.85000008</c:v>
                </c:pt>
                <c:pt idx="97">
                  <c:v>191268514.31</c:v>
                </c:pt>
                <c:pt idx="98">
                  <c:v>150100622.61999995</c:v>
                </c:pt>
                <c:pt idx="99">
                  <c:v>146860515.69</c:v>
                </c:pt>
                <c:pt idx="100">
                  <c:v>179137662.53999996</c:v>
                </c:pt>
                <c:pt idx="101">
                  <c:v>190242707.70000002</c:v>
                </c:pt>
                <c:pt idx="102">
                  <c:v>206171230.63000005</c:v>
                </c:pt>
                <c:pt idx="103">
                  <c:v>215753178.06000003</c:v>
                </c:pt>
                <c:pt idx="104">
                  <c:v>220049610.66999996</c:v>
                </c:pt>
                <c:pt idx="105">
                  <c:v>205440388.25</c:v>
                </c:pt>
                <c:pt idx="106">
                  <c:v>178250480.66999999</c:v>
                </c:pt>
                <c:pt idx="107">
                  <c:v>229193243.41</c:v>
                </c:pt>
                <c:pt idx="108">
                  <c:v>253070491.25000009</c:v>
                </c:pt>
                <c:pt idx="109">
                  <c:v>310210117.55999994</c:v>
                </c:pt>
                <c:pt idx="110">
                  <c:v>324480459.50999999</c:v>
                </c:pt>
                <c:pt idx="111">
                  <c:v>317562458.09999996</c:v>
                </c:pt>
                <c:pt idx="112">
                  <c:v>289497250.80999994</c:v>
                </c:pt>
                <c:pt idx="113">
                  <c:v>272995400.64000005</c:v>
                </c:pt>
                <c:pt idx="114">
                  <c:v>247131069.28999999</c:v>
                </c:pt>
                <c:pt idx="115">
                  <c:v>234527680.47000003</c:v>
                </c:pt>
                <c:pt idx="116">
                  <c:v>222353510.52000004</c:v>
                </c:pt>
                <c:pt idx="117">
                  <c:v>228725531.25999993</c:v>
                </c:pt>
                <c:pt idx="118">
                  <c:v>223400661.19000003</c:v>
                </c:pt>
                <c:pt idx="119">
                  <c:v>207031560.38000003</c:v>
                </c:pt>
                <c:pt idx="120">
                  <c:v>210703357.02000001</c:v>
                </c:pt>
                <c:pt idx="121">
                  <c:v>216167995.74999997</c:v>
                </c:pt>
                <c:pt idx="122">
                  <c:v>224818728.73000002</c:v>
                </c:pt>
                <c:pt idx="123">
                  <c:v>233345963.70999995</c:v>
                </c:pt>
                <c:pt idx="124">
                  <c:v>236780478.75999993</c:v>
                </c:pt>
                <c:pt idx="125">
                  <c:v>235633743.46000001</c:v>
                </c:pt>
                <c:pt idx="126">
                  <c:v>205582762.37999994</c:v>
                </c:pt>
                <c:pt idx="127">
                  <c:v>187920859.25000006</c:v>
                </c:pt>
                <c:pt idx="128">
                  <c:v>192634122.94999996</c:v>
                </c:pt>
                <c:pt idx="129">
                  <c:v>194634467.63999996</c:v>
                </c:pt>
                <c:pt idx="130">
                  <c:v>204472607.66000012</c:v>
                </c:pt>
                <c:pt idx="131">
                  <c:v>205248670.28</c:v>
                </c:pt>
                <c:pt idx="132">
                  <c:v>203433229.09000012</c:v>
                </c:pt>
                <c:pt idx="133">
                  <c:v>216072749.49000004</c:v>
                </c:pt>
                <c:pt idx="134">
                  <c:v>191027828.57000008</c:v>
                </c:pt>
                <c:pt idx="135">
                  <c:v>220340757.99999997</c:v>
                </c:pt>
                <c:pt idx="136">
                  <c:v>219838187.25999996</c:v>
                </c:pt>
                <c:pt idx="137">
                  <c:v>235798450.06</c:v>
                </c:pt>
                <c:pt idx="138">
                  <c:v>234907727.03999999</c:v>
                </c:pt>
                <c:pt idx="139">
                  <c:v>226776575.67000005</c:v>
                </c:pt>
                <c:pt idx="140">
                  <c:v>215312922.73000002</c:v>
                </c:pt>
                <c:pt idx="141">
                  <c:v>192142911.33999997</c:v>
                </c:pt>
                <c:pt idx="142">
                  <c:v>209325018.27000004</c:v>
                </c:pt>
                <c:pt idx="143">
                  <c:v>215911918.19</c:v>
                </c:pt>
                <c:pt idx="144">
                  <c:v>222458989.06000003</c:v>
                </c:pt>
                <c:pt idx="145">
                  <c:v>224203396.16000003</c:v>
                </c:pt>
                <c:pt idx="146">
                  <c:v>221469410.65999997</c:v>
                </c:pt>
                <c:pt idx="147">
                  <c:v>229801024.81</c:v>
                </c:pt>
                <c:pt idx="148">
                  <c:v>198422026.21000004</c:v>
                </c:pt>
                <c:pt idx="149">
                  <c:v>199243597.91000003</c:v>
                </c:pt>
                <c:pt idx="150">
                  <c:v>208421873.51000005</c:v>
                </c:pt>
                <c:pt idx="151">
                  <c:v>220336027.08000001</c:v>
                </c:pt>
                <c:pt idx="152">
                  <c:v>220914837.59999999</c:v>
                </c:pt>
                <c:pt idx="153">
                  <c:v>218540489.91000003</c:v>
                </c:pt>
                <c:pt idx="154">
                  <c:v>212580443.74000004</c:v>
                </c:pt>
                <c:pt idx="155">
                  <c:v>207402384.43000004</c:v>
                </c:pt>
                <c:pt idx="156">
                  <c:v>217794722.02000001</c:v>
                </c:pt>
                <c:pt idx="157">
                  <c:v>208891704.15000013</c:v>
                </c:pt>
                <c:pt idx="158">
                  <c:v>217335416.15999991</c:v>
                </c:pt>
                <c:pt idx="159">
                  <c:v>213908225.19999993</c:v>
                </c:pt>
                <c:pt idx="160">
                  <c:v>201623838.20000002</c:v>
                </c:pt>
                <c:pt idx="161">
                  <c:v>207494518.50000006</c:v>
                </c:pt>
                <c:pt idx="162">
                  <c:v>188089152.19999996</c:v>
                </c:pt>
                <c:pt idx="163">
                  <c:v>185467143.20999998</c:v>
                </c:pt>
                <c:pt idx="164">
                  <c:v>187125669.64999992</c:v>
                </c:pt>
                <c:pt idx="165">
                  <c:v>198655867.61000004</c:v>
                </c:pt>
                <c:pt idx="166">
                  <c:v>201072196.67000005</c:v>
                </c:pt>
                <c:pt idx="167">
                  <c:v>197486154.38999999</c:v>
                </c:pt>
                <c:pt idx="168">
                  <c:v>212445283.04999995</c:v>
                </c:pt>
                <c:pt idx="169">
                  <c:v>192884748.19999999</c:v>
                </c:pt>
                <c:pt idx="170">
                  <c:v>211686253.58999991</c:v>
                </c:pt>
                <c:pt idx="171">
                  <c:v>212397001.03000003</c:v>
                </c:pt>
                <c:pt idx="172">
                  <c:v>209351835.45000011</c:v>
                </c:pt>
                <c:pt idx="173">
                  <c:v>205333373.83000007</c:v>
                </c:pt>
                <c:pt idx="174">
                  <c:v>193984008.00000003</c:v>
                </c:pt>
                <c:pt idx="175">
                  <c:v>200799469.69</c:v>
                </c:pt>
                <c:pt idx="176">
                  <c:v>173236594.20999998</c:v>
                </c:pt>
                <c:pt idx="177">
                  <c:v>177439234.92000002</c:v>
                </c:pt>
                <c:pt idx="178">
                  <c:v>184498161.97999999</c:v>
                </c:pt>
                <c:pt idx="179">
                  <c:v>189519362.01000002</c:v>
                </c:pt>
                <c:pt idx="180">
                  <c:v>171782451.93000004</c:v>
                </c:pt>
                <c:pt idx="181">
                  <c:v>161659109.35999998</c:v>
                </c:pt>
                <c:pt idx="182">
                  <c:v>161934718.54000005</c:v>
                </c:pt>
                <c:pt idx="183">
                  <c:v>149284857.06999993</c:v>
                </c:pt>
                <c:pt idx="184">
                  <c:v>178187946.91</c:v>
                </c:pt>
                <c:pt idx="185">
                  <c:v>181764369.31</c:v>
                </c:pt>
                <c:pt idx="186">
                  <c:v>183250162.50000006</c:v>
                </c:pt>
                <c:pt idx="187">
                  <c:v>175577663.33000001</c:v>
                </c:pt>
                <c:pt idx="188">
                  <c:v>166589275.87999997</c:v>
                </c:pt>
                <c:pt idx="189">
                  <c:v>151392836.22000003</c:v>
                </c:pt>
                <c:pt idx="190">
                  <c:v>131665011.63999997</c:v>
                </c:pt>
                <c:pt idx="191">
                  <c:v>135940600.19</c:v>
                </c:pt>
                <c:pt idx="192">
                  <c:v>133350013.68999997</c:v>
                </c:pt>
                <c:pt idx="193">
                  <c:v>141783517.93999991</c:v>
                </c:pt>
                <c:pt idx="194">
                  <c:v>145843837.28000009</c:v>
                </c:pt>
                <c:pt idx="195">
                  <c:v>156516200.51999998</c:v>
                </c:pt>
                <c:pt idx="196">
                  <c:v>163376268.99000001</c:v>
                </c:pt>
                <c:pt idx="197">
                  <c:v>141075124.25999999</c:v>
                </c:pt>
                <c:pt idx="198">
                  <c:v>141700189.56999999</c:v>
                </c:pt>
                <c:pt idx="199">
                  <c:v>135886169.78999999</c:v>
                </c:pt>
                <c:pt idx="200">
                  <c:v>140595019.72999999</c:v>
                </c:pt>
                <c:pt idx="201">
                  <c:v>136177697.16000003</c:v>
                </c:pt>
                <c:pt idx="202">
                  <c:v>127638037.19</c:v>
                </c:pt>
                <c:pt idx="203">
                  <c:v>138691961.75</c:v>
                </c:pt>
                <c:pt idx="204">
                  <c:v>127098760.39</c:v>
                </c:pt>
                <c:pt idx="205">
                  <c:v>146791415.28999996</c:v>
                </c:pt>
                <c:pt idx="206">
                  <c:v>150334134.88</c:v>
                </c:pt>
                <c:pt idx="207">
                  <c:v>160397743.79000002</c:v>
                </c:pt>
                <c:pt idx="208">
                  <c:v>162369990.63999993</c:v>
                </c:pt>
                <c:pt idx="209">
                  <c:v>162605015.94999996</c:v>
                </c:pt>
                <c:pt idx="210">
                  <c:v>182205884.47999996</c:v>
                </c:pt>
                <c:pt idx="211">
                  <c:v>155340095.41</c:v>
                </c:pt>
                <c:pt idx="212">
                  <c:v>146357669.23000002</c:v>
                </c:pt>
                <c:pt idx="213">
                  <c:v>145560521.20999998</c:v>
                </c:pt>
                <c:pt idx="214">
                  <c:v>155375549.16000006</c:v>
                </c:pt>
                <c:pt idx="215">
                  <c:v>156274632.88999999</c:v>
                </c:pt>
                <c:pt idx="216">
                  <c:v>147355204.97999999</c:v>
                </c:pt>
                <c:pt idx="217">
                  <c:v>153760687.96000004</c:v>
                </c:pt>
                <c:pt idx="218">
                  <c:v>134142265.92999996</c:v>
                </c:pt>
                <c:pt idx="219">
                  <c:v>194863677.25000003</c:v>
                </c:pt>
                <c:pt idx="220">
                  <c:v>189251115.81000009</c:v>
                </c:pt>
                <c:pt idx="221">
                  <c:v>185722977.39000008</c:v>
                </c:pt>
                <c:pt idx="222">
                  <c:v>183885207.90999997</c:v>
                </c:pt>
                <c:pt idx="223">
                  <c:v>181614882.04000002</c:v>
                </c:pt>
                <c:pt idx="224">
                  <c:v>173210776.44999999</c:v>
                </c:pt>
                <c:pt idx="225">
                  <c:v>176640803.81000006</c:v>
                </c:pt>
                <c:pt idx="226">
                  <c:v>147926823.36000004</c:v>
                </c:pt>
                <c:pt idx="227">
                  <c:v>173462975.16</c:v>
                </c:pt>
                <c:pt idx="228">
                  <c:v>193441243.41999996</c:v>
                </c:pt>
                <c:pt idx="229">
                  <c:v>194101690.92000008</c:v>
                </c:pt>
                <c:pt idx="230">
                  <c:v>190883979.12</c:v>
                </c:pt>
                <c:pt idx="231">
                  <c:v>181799480.18000004</c:v>
                </c:pt>
                <c:pt idx="232">
                  <c:v>174573238.68000001</c:v>
                </c:pt>
                <c:pt idx="233">
                  <c:v>196831802.28999999</c:v>
                </c:pt>
                <c:pt idx="234">
                  <c:v>197789806.70999998</c:v>
                </c:pt>
                <c:pt idx="235">
                  <c:v>213321404.75000003</c:v>
                </c:pt>
                <c:pt idx="236">
                  <c:v>217916199.86999997</c:v>
                </c:pt>
                <c:pt idx="237">
                  <c:v>212768349.13999993</c:v>
                </c:pt>
                <c:pt idx="238">
                  <c:v>188160323.67000005</c:v>
                </c:pt>
                <c:pt idx="239">
                  <c:v>174437859.22999999</c:v>
                </c:pt>
                <c:pt idx="240">
                  <c:v>172909681.41999996</c:v>
                </c:pt>
                <c:pt idx="241">
                  <c:v>172396626.75999996</c:v>
                </c:pt>
                <c:pt idx="242">
                  <c:v>167577636.22999999</c:v>
                </c:pt>
                <c:pt idx="243">
                  <c:v>162520520.66</c:v>
                </c:pt>
                <c:pt idx="244">
                  <c:v>158366543.74999994</c:v>
                </c:pt>
                <c:pt idx="245">
                  <c:v>159838904.20000008</c:v>
                </c:pt>
                <c:pt idx="246">
                  <c:v>150667804.91</c:v>
                </c:pt>
                <c:pt idx="247">
                  <c:v>211791203.70000005</c:v>
                </c:pt>
                <c:pt idx="248">
                  <c:v>209855758.40999994</c:v>
                </c:pt>
                <c:pt idx="249">
                  <c:v>229953157.01000008</c:v>
                </c:pt>
                <c:pt idx="250">
                  <c:v>232190909.00999999</c:v>
                </c:pt>
                <c:pt idx="251">
                  <c:v>227177044.37000003</c:v>
                </c:pt>
                <c:pt idx="252">
                  <c:v>207835717.99999982</c:v>
                </c:pt>
                <c:pt idx="253">
                  <c:v>144144874.08999997</c:v>
                </c:pt>
                <c:pt idx="254">
                  <c:v>148227066.28000006</c:v>
                </c:pt>
                <c:pt idx="255">
                  <c:v>147118535.14000008</c:v>
                </c:pt>
                <c:pt idx="256">
                  <c:v>156286255.06000006</c:v>
                </c:pt>
                <c:pt idx="257">
                  <c:v>152532534.23000008</c:v>
                </c:pt>
                <c:pt idx="258">
                  <c:v>146234389.72999996</c:v>
                </c:pt>
                <c:pt idx="259">
                  <c:v>148356690.58000001</c:v>
                </c:pt>
                <c:pt idx="260">
                  <c:v>148113153.59000006</c:v>
                </c:pt>
                <c:pt idx="261">
                  <c:v>162992143.31999999</c:v>
                </c:pt>
                <c:pt idx="262">
                  <c:v>160055287.71000004</c:v>
                </c:pt>
                <c:pt idx="263">
                  <c:v>156431866.12000006</c:v>
                </c:pt>
                <c:pt idx="264">
                  <c:v>159898110.18000001</c:v>
                </c:pt>
                <c:pt idx="265">
                  <c:v>156176521.50999996</c:v>
                </c:pt>
                <c:pt idx="266">
                  <c:v>161835821.59000003</c:v>
                </c:pt>
                <c:pt idx="267">
                  <c:v>159885520.40000007</c:v>
                </c:pt>
                <c:pt idx="268">
                  <c:v>178697582.38000003</c:v>
                </c:pt>
                <c:pt idx="269">
                  <c:v>179820534.56999996</c:v>
                </c:pt>
                <c:pt idx="270">
                  <c:v>177469599.64999995</c:v>
                </c:pt>
                <c:pt idx="271">
                  <c:v>180148348.57000002</c:v>
                </c:pt>
                <c:pt idx="272">
                  <c:v>185562238.08000001</c:v>
                </c:pt>
                <c:pt idx="273">
                  <c:v>213935354.09999996</c:v>
                </c:pt>
                <c:pt idx="274">
                  <c:v>203986746.22000003</c:v>
                </c:pt>
                <c:pt idx="275">
                  <c:v>204619442.07999995</c:v>
                </c:pt>
                <c:pt idx="276">
                  <c:v>226056246.60999995</c:v>
                </c:pt>
                <c:pt idx="277">
                  <c:v>229281946.50999999</c:v>
                </c:pt>
                <c:pt idx="278">
                  <c:v>229271204.62000003</c:v>
                </c:pt>
                <c:pt idx="279">
                  <c:v>225008911.81999999</c:v>
                </c:pt>
                <c:pt idx="280">
                  <c:v>219248457.04000008</c:v>
                </c:pt>
                <c:pt idx="281">
                  <c:v>208595636.67999995</c:v>
                </c:pt>
                <c:pt idx="282">
                  <c:v>219869039.67000002</c:v>
                </c:pt>
                <c:pt idx="283">
                  <c:v>199037011.69000003</c:v>
                </c:pt>
                <c:pt idx="284">
                  <c:v>189160530.41999999</c:v>
                </c:pt>
                <c:pt idx="285">
                  <c:v>177729569.89000002</c:v>
                </c:pt>
                <c:pt idx="286">
                  <c:v>170703733.20000002</c:v>
                </c:pt>
                <c:pt idx="287">
                  <c:v>172414013.86999995</c:v>
                </c:pt>
                <c:pt idx="288">
                  <c:v>186024896.36000001</c:v>
                </c:pt>
                <c:pt idx="289">
                  <c:v>170619519.85999995</c:v>
                </c:pt>
                <c:pt idx="290">
                  <c:v>166459932.86000001</c:v>
                </c:pt>
                <c:pt idx="291">
                  <c:v>166313455.74000001</c:v>
                </c:pt>
                <c:pt idx="292">
                  <c:v>152109033.33999991</c:v>
                </c:pt>
                <c:pt idx="293">
                  <c:v>148807527.54999998</c:v>
                </c:pt>
                <c:pt idx="294">
                  <c:v>136648988.07999992</c:v>
                </c:pt>
                <c:pt idx="295">
                  <c:v>366051922.73999989</c:v>
                </c:pt>
                <c:pt idx="296">
                  <c:v>431694944.26999992</c:v>
                </c:pt>
                <c:pt idx="297">
                  <c:v>493015441.97000009</c:v>
                </c:pt>
                <c:pt idx="298">
                  <c:v>621117496.91000032</c:v>
                </c:pt>
                <c:pt idx="299">
                  <c:v>643691491.44000041</c:v>
                </c:pt>
                <c:pt idx="300">
                  <c:v>603022393.56999969</c:v>
                </c:pt>
                <c:pt idx="301">
                  <c:v>394203468.53000015</c:v>
                </c:pt>
                <c:pt idx="302">
                  <c:v>375695751.26000011</c:v>
                </c:pt>
                <c:pt idx="303">
                  <c:v>366427933.48000026</c:v>
                </c:pt>
                <c:pt idx="304">
                  <c:v>326979810.09000015</c:v>
                </c:pt>
                <c:pt idx="305">
                  <c:v>316828923.2899999</c:v>
                </c:pt>
                <c:pt idx="306">
                  <c:v>293369659.94999993</c:v>
                </c:pt>
                <c:pt idx="307">
                  <c:v>236739462.67000002</c:v>
                </c:pt>
                <c:pt idx="308">
                  <c:v>233917242.71000004</c:v>
                </c:pt>
                <c:pt idx="309">
                  <c:v>160096093.00000003</c:v>
                </c:pt>
                <c:pt idx="310">
                  <c:v>166829368.28000003</c:v>
                </c:pt>
                <c:pt idx="311">
                  <c:v>172333595.03999999</c:v>
                </c:pt>
                <c:pt idx="312">
                  <c:v>180270343.53999999</c:v>
                </c:pt>
                <c:pt idx="313">
                  <c:v>179751390.05999997</c:v>
                </c:pt>
                <c:pt idx="314">
                  <c:v>173855728.66999996</c:v>
                </c:pt>
                <c:pt idx="315">
                  <c:v>169988773.89000002</c:v>
                </c:pt>
                <c:pt idx="316">
                  <c:v>161039372.74000001</c:v>
                </c:pt>
                <c:pt idx="317">
                  <c:v>162463300.09</c:v>
                </c:pt>
                <c:pt idx="318">
                  <c:v>164908712.16</c:v>
                </c:pt>
                <c:pt idx="319">
                  <c:v>175213758.69999999</c:v>
                </c:pt>
                <c:pt idx="320">
                  <c:v>177544203.22000003</c:v>
                </c:pt>
                <c:pt idx="321">
                  <c:v>164270469.81999993</c:v>
                </c:pt>
                <c:pt idx="322">
                  <c:v>197937643.43999997</c:v>
                </c:pt>
                <c:pt idx="323">
                  <c:v>170592937.92000002</c:v>
                </c:pt>
                <c:pt idx="324">
                  <c:v>205463163.82000005</c:v>
                </c:pt>
                <c:pt idx="325">
                  <c:v>223336148.28000009</c:v>
                </c:pt>
                <c:pt idx="326">
                  <c:v>245244944.85999995</c:v>
                </c:pt>
                <c:pt idx="327">
                  <c:v>248304124.41999999</c:v>
                </c:pt>
                <c:pt idx="328">
                  <c:v>242872402.26000002</c:v>
                </c:pt>
                <c:pt idx="329">
                  <c:v>245297926.53000003</c:v>
                </c:pt>
                <c:pt idx="330">
                  <c:v>220684486.20000002</c:v>
                </c:pt>
                <c:pt idx="331">
                  <c:v>220834817.75000006</c:v>
                </c:pt>
                <c:pt idx="332">
                  <c:v>225495292.70999995</c:v>
                </c:pt>
                <c:pt idx="333">
                  <c:v>221386995.40000004</c:v>
                </c:pt>
                <c:pt idx="334">
                  <c:v>215536908.70999989</c:v>
                </c:pt>
                <c:pt idx="335">
                  <c:v>156628716.73000002</c:v>
                </c:pt>
                <c:pt idx="336">
                  <c:v>157034209.03000003</c:v>
                </c:pt>
                <c:pt idx="337">
                  <c:v>143499850.48999998</c:v>
                </c:pt>
                <c:pt idx="338">
                  <c:v>150676690.85999992</c:v>
                </c:pt>
                <c:pt idx="339">
                  <c:v>156501133.99000004</c:v>
                </c:pt>
                <c:pt idx="340">
                  <c:v>172387913.7100001</c:v>
                </c:pt>
                <c:pt idx="341">
                  <c:v>151524354.66000006</c:v>
                </c:pt>
                <c:pt idx="342">
                  <c:v>145081926.49000007</c:v>
                </c:pt>
                <c:pt idx="343">
                  <c:v>144935224.11000007</c:v>
                </c:pt>
                <c:pt idx="344">
                  <c:v>119931133.11999997</c:v>
                </c:pt>
                <c:pt idx="345">
                  <c:v>118121851.71999998</c:v>
                </c:pt>
                <c:pt idx="346">
                  <c:v>120218687.56000002</c:v>
                </c:pt>
                <c:pt idx="347">
                  <c:v>131122107.59999999</c:v>
                </c:pt>
                <c:pt idx="348">
                  <c:v>134195731.45000002</c:v>
                </c:pt>
                <c:pt idx="349">
                  <c:v>132798627.08999999</c:v>
                </c:pt>
                <c:pt idx="350">
                  <c:v>140423592.81999999</c:v>
                </c:pt>
                <c:pt idx="351">
                  <c:v>126741990.67000002</c:v>
                </c:pt>
                <c:pt idx="352">
                  <c:v>147702508.85000008</c:v>
                </c:pt>
                <c:pt idx="353">
                  <c:v>148074560.14999998</c:v>
                </c:pt>
                <c:pt idx="354">
                  <c:v>149149273.92000002</c:v>
                </c:pt>
                <c:pt idx="355">
                  <c:v>148077435.19999999</c:v>
                </c:pt>
                <c:pt idx="356">
                  <c:v>141632134.75000003</c:v>
                </c:pt>
                <c:pt idx="357">
                  <c:v>145856367.67000005</c:v>
                </c:pt>
                <c:pt idx="358">
                  <c:v>134249360.19</c:v>
                </c:pt>
                <c:pt idx="359">
                  <c:v>136207304.70000002</c:v>
                </c:pt>
                <c:pt idx="360">
                  <c:v>144503945.91</c:v>
                </c:pt>
                <c:pt idx="361">
                  <c:v>153960297.97999999</c:v>
                </c:pt>
                <c:pt idx="362">
                  <c:v>157298243.38999999</c:v>
                </c:pt>
                <c:pt idx="363">
                  <c:v>153456777.52999997</c:v>
                </c:pt>
                <c:pt idx="364">
                  <c:v>171366013.15999997</c:v>
                </c:pt>
                <c:pt idx="365">
                  <c:v>147875175.15000001</c:v>
                </c:pt>
                <c:pt idx="366">
                  <c:v>183493917.41999996</c:v>
                </c:pt>
                <c:pt idx="367">
                  <c:v>198507945.17999998</c:v>
                </c:pt>
                <c:pt idx="368">
                  <c:v>204836942.10999995</c:v>
                </c:pt>
                <c:pt idx="369">
                  <c:v>199325034.69999993</c:v>
                </c:pt>
                <c:pt idx="370">
                  <c:v>190659466.68000004</c:v>
                </c:pt>
                <c:pt idx="371">
                  <c:v>175007802.26000002</c:v>
                </c:pt>
                <c:pt idx="372">
                  <c:v>137057470.34999996</c:v>
                </c:pt>
                <c:pt idx="373">
                  <c:v>138600591.55000001</c:v>
                </c:pt>
                <c:pt idx="374">
                  <c:v>135639106.56999999</c:v>
                </c:pt>
                <c:pt idx="375">
                  <c:v>137418981.88000003</c:v>
                </c:pt>
                <c:pt idx="376">
                  <c:v>137985967.65000004</c:v>
                </c:pt>
                <c:pt idx="377">
                  <c:v>139621029.61999997</c:v>
                </c:pt>
                <c:pt idx="378">
                  <c:v>142111425.99999997</c:v>
                </c:pt>
                <c:pt idx="379">
                  <c:v>143399887</c:v>
                </c:pt>
                <c:pt idx="380">
                  <c:v>153362426.27999994</c:v>
                </c:pt>
                <c:pt idx="381">
                  <c:v>160727851.0200001</c:v>
                </c:pt>
                <c:pt idx="382">
                  <c:v>161870936.26000005</c:v>
                </c:pt>
                <c:pt idx="383">
                  <c:v>159287073.28999993</c:v>
                </c:pt>
                <c:pt idx="384">
                  <c:v>155835240.06000003</c:v>
                </c:pt>
                <c:pt idx="385">
                  <c:v>155035604.25</c:v>
                </c:pt>
                <c:pt idx="386">
                  <c:v>150710279.53999996</c:v>
                </c:pt>
                <c:pt idx="387">
                  <c:v>158722188.37000003</c:v>
                </c:pt>
                <c:pt idx="388">
                  <c:v>151462171.18000001</c:v>
                </c:pt>
                <c:pt idx="389">
                  <c:v>148781869.79999995</c:v>
                </c:pt>
                <c:pt idx="390">
                  <c:v>143941533.10000005</c:v>
                </c:pt>
                <c:pt idx="391">
                  <c:v>139422009.26000002</c:v>
                </c:pt>
                <c:pt idx="392">
                  <c:v>146454165.59000006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E7-497B-A119-FC09A4E4376F}"/>
            </c:ext>
          </c:extLst>
        </c:ser>
        <c:ser>
          <c:idx val="1"/>
          <c:order val="1"/>
          <c:tx>
            <c:strRef>
              <c:f>'InvExp-Trader'!$C$1</c:f>
              <c:strCache>
                <c:ptCount val="1"/>
                <c:pt idx="0">
                  <c:v>Invoice Exposure-Trader</c:v>
                </c:pt>
              </c:strCache>
            </c:strRef>
          </c:tx>
          <c:spPr>
            <a:ln w="2857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'InvExp-Trader'!$A$2:$A$394</c:f>
              <c:numCache>
                <c:formatCode>m/d/yyyy</c:formatCode>
                <c:ptCount val="393"/>
                <c:pt idx="0">
                  <c:v>45748</c:v>
                </c:pt>
                <c:pt idx="1">
                  <c:v>45749</c:v>
                </c:pt>
                <c:pt idx="2">
                  <c:v>45750</c:v>
                </c:pt>
                <c:pt idx="3">
                  <c:v>45751</c:v>
                </c:pt>
                <c:pt idx="4">
                  <c:v>45752</c:v>
                </c:pt>
                <c:pt idx="5">
                  <c:v>45753</c:v>
                </c:pt>
                <c:pt idx="6">
                  <c:v>45754</c:v>
                </c:pt>
                <c:pt idx="7">
                  <c:v>45755</c:v>
                </c:pt>
                <c:pt idx="8">
                  <c:v>45756</c:v>
                </c:pt>
                <c:pt idx="9">
                  <c:v>45757</c:v>
                </c:pt>
                <c:pt idx="10">
                  <c:v>45758</c:v>
                </c:pt>
                <c:pt idx="11">
                  <c:v>45759</c:v>
                </c:pt>
                <c:pt idx="12">
                  <c:v>45760</c:v>
                </c:pt>
                <c:pt idx="13">
                  <c:v>45761</c:v>
                </c:pt>
                <c:pt idx="14">
                  <c:v>45762</c:v>
                </c:pt>
                <c:pt idx="15">
                  <c:v>45763</c:v>
                </c:pt>
                <c:pt idx="16">
                  <c:v>45764</c:v>
                </c:pt>
                <c:pt idx="17">
                  <c:v>45765</c:v>
                </c:pt>
                <c:pt idx="18">
                  <c:v>45766</c:v>
                </c:pt>
                <c:pt idx="19">
                  <c:v>45767</c:v>
                </c:pt>
                <c:pt idx="20">
                  <c:v>45768</c:v>
                </c:pt>
                <c:pt idx="21">
                  <c:v>45769</c:v>
                </c:pt>
                <c:pt idx="22">
                  <c:v>45770</c:v>
                </c:pt>
                <c:pt idx="23">
                  <c:v>45771</c:v>
                </c:pt>
                <c:pt idx="24">
                  <c:v>45772</c:v>
                </c:pt>
                <c:pt idx="25">
                  <c:v>45773</c:v>
                </c:pt>
                <c:pt idx="26">
                  <c:v>45774</c:v>
                </c:pt>
                <c:pt idx="27">
                  <c:v>45775</c:v>
                </c:pt>
                <c:pt idx="28">
                  <c:v>45776</c:v>
                </c:pt>
                <c:pt idx="29">
                  <c:v>45777</c:v>
                </c:pt>
                <c:pt idx="30">
                  <c:v>45778</c:v>
                </c:pt>
                <c:pt idx="31">
                  <c:v>45779</c:v>
                </c:pt>
                <c:pt idx="32">
                  <c:v>45780</c:v>
                </c:pt>
                <c:pt idx="33">
                  <c:v>45781</c:v>
                </c:pt>
                <c:pt idx="34">
                  <c:v>45782</c:v>
                </c:pt>
                <c:pt idx="35">
                  <c:v>45783</c:v>
                </c:pt>
                <c:pt idx="36">
                  <c:v>45784</c:v>
                </c:pt>
                <c:pt idx="37">
                  <c:v>45785</c:v>
                </c:pt>
                <c:pt idx="38">
                  <c:v>45786</c:v>
                </c:pt>
                <c:pt idx="39">
                  <c:v>45787</c:v>
                </c:pt>
                <c:pt idx="40">
                  <c:v>45788</c:v>
                </c:pt>
                <c:pt idx="41">
                  <c:v>45789</c:v>
                </c:pt>
                <c:pt idx="42">
                  <c:v>45790</c:v>
                </c:pt>
                <c:pt idx="43">
                  <c:v>45791</c:v>
                </c:pt>
                <c:pt idx="44">
                  <c:v>45792</c:v>
                </c:pt>
                <c:pt idx="45">
                  <c:v>45793</c:v>
                </c:pt>
                <c:pt idx="46">
                  <c:v>45794</c:v>
                </c:pt>
                <c:pt idx="47">
                  <c:v>45795</c:v>
                </c:pt>
                <c:pt idx="48">
                  <c:v>45796</c:v>
                </c:pt>
                <c:pt idx="49">
                  <c:v>45797</c:v>
                </c:pt>
                <c:pt idx="50">
                  <c:v>45798</c:v>
                </c:pt>
                <c:pt idx="51">
                  <c:v>45799</c:v>
                </c:pt>
                <c:pt idx="52">
                  <c:v>45800</c:v>
                </c:pt>
                <c:pt idx="53">
                  <c:v>45801</c:v>
                </c:pt>
                <c:pt idx="54">
                  <c:v>45802</c:v>
                </c:pt>
                <c:pt idx="55">
                  <c:v>45803</c:v>
                </c:pt>
                <c:pt idx="56">
                  <c:v>45804</c:v>
                </c:pt>
                <c:pt idx="57">
                  <c:v>45805</c:v>
                </c:pt>
                <c:pt idx="58">
                  <c:v>45806</c:v>
                </c:pt>
                <c:pt idx="59">
                  <c:v>45807</c:v>
                </c:pt>
                <c:pt idx="60">
                  <c:v>45808</c:v>
                </c:pt>
                <c:pt idx="61">
                  <c:v>45809</c:v>
                </c:pt>
                <c:pt idx="62">
                  <c:v>45810</c:v>
                </c:pt>
                <c:pt idx="63">
                  <c:v>45811</c:v>
                </c:pt>
                <c:pt idx="64">
                  <c:v>45812</c:v>
                </c:pt>
                <c:pt idx="65">
                  <c:v>45813</c:v>
                </c:pt>
                <c:pt idx="66">
                  <c:v>45814</c:v>
                </c:pt>
                <c:pt idx="67">
                  <c:v>45815</c:v>
                </c:pt>
                <c:pt idx="68">
                  <c:v>45816</c:v>
                </c:pt>
                <c:pt idx="69">
                  <c:v>45817</c:v>
                </c:pt>
                <c:pt idx="70">
                  <c:v>45818</c:v>
                </c:pt>
                <c:pt idx="71">
                  <c:v>45819</c:v>
                </c:pt>
                <c:pt idx="72">
                  <c:v>45820</c:v>
                </c:pt>
                <c:pt idx="73">
                  <c:v>45821</c:v>
                </c:pt>
                <c:pt idx="74">
                  <c:v>45822</c:v>
                </c:pt>
                <c:pt idx="75">
                  <c:v>45823</c:v>
                </c:pt>
                <c:pt idx="76">
                  <c:v>45824</c:v>
                </c:pt>
                <c:pt idx="77">
                  <c:v>45825</c:v>
                </c:pt>
                <c:pt idx="78">
                  <c:v>45826</c:v>
                </c:pt>
                <c:pt idx="79">
                  <c:v>45827</c:v>
                </c:pt>
                <c:pt idx="80">
                  <c:v>45828</c:v>
                </c:pt>
                <c:pt idx="81">
                  <c:v>45829</c:v>
                </c:pt>
                <c:pt idx="82">
                  <c:v>45830</c:v>
                </c:pt>
                <c:pt idx="83">
                  <c:v>45831</c:v>
                </c:pt>
                <c:pt idx="84">
                  <c:v>45832</c:v>
                </c:pt>
                <c:pt idx="85">
                  <c:v>45833</c:v>
                </c:pt>
                <c:pt idx="86">
                  <c:v>45834</c:v>
                </c:pt>
                <c:pt idx="87">
                  <c:v>45835</c:v>
                </c:pt>
                <c:pt idx="88">
                  <c:v>45836</c:v>
                </c:pt>
                <c:pt idx="89">
                  <c:v>45837</c:v>
                </c:pt>
                <c:pt idx="90">
                  <c:v>45838</c:v>
                </c:pt>
                <c:pt idx="91">
                  <c:v>45839</c:v>
                </c:pt>
                <c:pt idx="92">
                  <c:v>45840</c:v>
                </c:pt>
                <c:pt idx="93">
                  <c:v>45841</c:v>
                </c:pt>
                <c:pt idx="94">
                  <c:v>45842</c:v>
                </c:pt>
                <c:pt idx="95">
                  <c:v>45843</c:v>
                </c:pt>
                <c:pt idx="96">
                  <c:v>45844</c:v>
                </c:pt>
                <c:pt idx="97">
                  <c:v>45845</c:v>
                </c:pt>
                <c:pt idx="98">
                  <c:v>45846</c:v>
                </c:pt>
                <c:pt idx="99">
                  <c:v>45847</c:v>
                </c:pt>
                <c:pt idx="100">
                  <c:v>45848</c:v>
                </c:pt>
                <c:pt idx="101">
                  <c:v>45849</c:v>
                </c:pt>
                <c:pt idx="102">
                  <c:v>45850</c:v>
                </c:pt>
                <c:pt idx="103">
                  <c:v>45851</c:v>
                </c:pt>
                <c:pt idx="104">
                  <c:v>45852</c:v>
                </c:pt>
                <c:pt idx="105">
                  <c:v>45853</c:v>
                </c:pt>
                <c:pt idx="106">
                  <c:v>45854</c:v>
                </c:pt>
                <c:pt idx="107">
                  <c:v>45855</c:v>
                </c:pt>
                <c:pt idx="108">
                  <c:v>45856</c:v>
                </c:pt>
                <c:pt idx="109">
                  <c:v>45857</c:v>
                </c:pt>
                <c:pt idx="110">
                  <c:v>45858</c:v>
                </c:pt>
                <c:pt idx="111">
                  <c:v>45859</c:v>
                </c:pt>
                <c:pt idx="112">
                  <c:v>45860</c:v>
                </c:pt>
                <c:pt idx="113">
                  <c:v>45861</c:v>
                </c:pt>
                <c:pt idx="114">
                  <c:v>45862</c:v>
                </c:pt>
                <c:pt idx="115">
                  <c:v>45863</c:v>
                </c:pt>
                <c:pt idx="116">
                  <c:v>45864</c:v>
                </c:pt>
                <c:pt idx="117">
                  <c:v>45865</c:v>
                </c:pt>
                <c:pt idx="118">
                  <c:v>45866</c:v>
                </c:pt>
                <c:pt idx="119">
                  <c:v>45867</c:v>
                </c:pt>
                <c:pt idx="120">
                  <c:v>45868</c:v>
                </c:pt>
                <c:pt idx="121">
                  <c:v>45869</c:v>
                </c:pt>
                <c:pt idx="122">
                  <c:v>45870</c:v>
                </c:pt>
                <c:pt idx="123">
                  <c:v>45871</c:v>
                </c:pt>
                <c:pt idx="124">
                  <c:v>45872</c:v>
                </c:pt>
                <c:pt idx="125">
                  <c:v>45873</c:v>
                </c:pt>
                <c:pt idx="126">
                  <c:v>45874</c:v>
                </c:pt>
                <c:pt idx="127">
                  <c:v>45875</c:v>
                </c:pt>
                <c:pt idx="128">
                  <c:v>45876</c:v>
                </c:pt>
                <c:pt idx="129">
                  <c:v>45877</c:v>
                </c:pt>
                <c:pt idx="130">
                  <c:v>45878</c:v>
                </c:pt>
                <c:pt idx="131">
                  <c:v>45879</c:v>
                </c:pt>
                <c:pt idx="132">
                  <c:v>45880</c:v>
                </c:pt>
                <c:pt idx="133">
                  <c:v>45881</c:v>
                </c:pt>
                <c:pt idx="134">
                  <c:v>45882</c:v>
                </c:pt>
                <c:pt idx="135">
                  <c:v>45883</c:v>
                </c:pt>
                <c:pt idx="136">
                  <c:v>45884</c:v>
                </c:pt>
                <c:pt idx="137">
                  <c:v>45885</c:v>
                </c:pt>
                <c:pt idx="138">
                  <c:v>45886</c:v>
                </c:pt>
                <c:pt idx="139">
                  <c:v>45887</c:v>
                </c:pt>
                <c:pt idx="140">
                  <c:v>45888</c:v>
                </c:pt>
                <c:pt idx="141">
                  <c:v>45889</c:v>
                </c:pt>
                <c:pt idx="142">
                  <c:v>45890</c:v>
                </c:pt>
                <c:pt idx="143">
                  <c:v>45891</c:v>
                </c:pt>
                <c:pt idx="144">
                  <c:v>45892</c:v>
                </c:pt>
                <c:pt idx="145">
                  <c:v>45893</c:v>
                </c:pt>
                <c:pt idx="146">
                  <c:v>45894</c:v>
                </c:pt>
                <c:pt idx="147">
                  <c:v>45895</c:v>
                </c:pt>
                <c:pt idx="148">
                  <c:v>45896</c:v>
                </c:pt>
                <c:pt idx="149">
                  <c:v>45897</c:v>
                </c:pt>
                <c:pt idx="150">
                  <c:v>45898</c:v>
                </c:pt>
                <c:pt idx="151">
                  <c:v>45899</c:v>
                </c:pt>
                <c:pt idx="152">
                  <c:v>45900</c:v>
                </c:pt>
                <c:pt idx="153">
                  <c:v>45901</c:v>
                </c:pt>
                <c:pt idx="154">
                  <c:v>45902</c:v>
                </c:pt>
                <c:pt idx="155">
                  <c:v>45903</c:v>
                </c:pt>
                <c:pt idx="156">
                  <c:v>45904</c:v>
                </c:pt>
                <c:pt idx="157">
                  <c:v>45905</c:v>
                </c:pt>
                <c:pt idx="158">
                  <c:v>45906</c:v>
                </c:pt>
                <c:pt idx="159">
                  <c:v>45907</c:v>
                </c:pt>
                <c:pt idx="160">
                  <c:v>45908</c:v>
                </c:pt>
                <c:pt idx="161">
                  <c:v>45909</c:v>
                </c:pt>
                <c:pt idx="162">
                  <c:v>45910</c:v>
                </c:pt>
                <c:pt idx="163">
                  <c:v>45911</c:v>
                </c:pt>
                <c:pt idx="164">
                  <c:v>45912</c:v>
                </c:pt>
                <c:pt idx="165">
                  <c:v>45913</c:v>
                </c:pt>
                <c:pt idx="166">
                  <c:v>45914</c:v>
                </c:pt>
                <c:pt idx="167">
                  <c:v>45915</c:v>
                </c:pt>
                <c:pt idx="168">
                  <c:v>45916</c:v>
                </c:pt>
                <c:pt idx="169">
                  <c:v>45917</c:v>
                </c:pt>
                <c:pt idx="170">
                  <c:v>45918</c:v>
                </c:pt>
                <c:pt idx="171">
                  <c:v>45919</c:v>
                </c:pt>
                <c:pt idx="172">
                  <c:v>45920</c:v>
                </c:pt>
                <c:pt idx="173">
                  <c:v>45921</c:v>
                </c:pt>
                <c:pt idx="174">
                  <c:v>45922</c:v>
                </c:pt>
                <c:pt idx="175">
                  <c:v>45923</c:v>
                </c:pt>
                <c:pt idx="176">
                  <c:v>45924</c:v>
                </c:pt>
                <c:pt idx="177">
                  <c:v>45925</c:v>
                </c:pt>
                <c:pt idx="178">
                  <c:v>45926</c:v>
                </c:pt>
                <c:pt idx="179">
                  <c:v>45927</c:v>
                </c:pt>
                <c:pt idx="180">
                  <c:v>45928</c:v>
                </c:pt>
                <c:pt idx="181">
                  <c:v>45929</c:v>
                </c:pt>
                <c:pt idx="182">
                  <c:v>45930</c:v>
                </c:pt>
                <c:pt idx="183">
                  <c:v>45931</c:v>
                </c:pt>
                <c:pt idx="184">
                  <c:v>45932</c:v>
                </c:pt>
                <c:pt idx="185">
                  <c:v>45933</c:v>
                </c:pt>
                <c:pt idx="186">
                  <c:v>45934</c:v>
                </c:pt>
                <c:pt idx="187">
                  <c:v>45935</c:v>
                </c:pt>
                <c:pt idx="188">
                  <c:v>45936</c:v>
                </c:pt>
                <c:pt idx="189">
                  <c:v>45937</c:v>
                </c:pt>
                <c:pt idx="190">
                  <c:v>45938</c:v>
                </c:pt>
                <c:pt idx="191">
                  <c:v>45939</c:v>
                </c:pt>
                <c:pt idx="192">
                  <c:v>45940</c:v>
                </c:pt>
                <c:pt idx="193">
                  <c:v>45941</c:v>
                </c:pt>
                <c:pt idx="194">
                  <c:v>45942</c:v>
                </c:pt>
                <c:pt idx="195">
                  <c:v>45943</c:v>
                </c:pt>
                <c:pt idx="196">
                  <c:v>45944</c:v>
                </c:pt>
                <c:pt idx="197">
                  <c:v>45945</c:v>
                </c:pt>
                <c:pt idx="198">
                  <c:v>45946</c:v>
                </c:pt>
                <c:pt idx="199">
                  <c:v>45947</c:v>
                </c:pt>
                <c:pt idx="200">
                  <c:v>45948</c:v>
                </c:pt>
                <c:pt idx="201">
                  <c:v>45949</c:v>
                </c:pt>
                <c:pt idx="202">
                  <c:v>45950</c:v>
                </c:pt>
                <c:pt idx="203">
                  <c:v>45951</c:v>
                </c:pt>
                <c:pt idx="204">
                  <c:v>45952</c:v>
                </c:pt>
                <c:pt idx="205">
                  <c:v>45953</c:v>
                </c:pt>
                <c:pt idx="206">
                  <c:v>45954</c:v>
                </c:pt>
                <c:pt idx="207">
                  <c:v>45955</c:v>
                </c:pt>
                <c:pt idx="208">
                  <c:v>45956</c:v>
                </c:pt>
                <c:pt idx="209">
                  <c:v>45957</c:v>
                </c:pt>
                <c:pt idx="210">
                  <c:v>45958</c:v>
                </c:pt>
                <c:pt idx="211">
                  <c:v>45959</c:v>
                </c:pt>
                <c:pt idx="212">
                  <c:v>45960</c:v>
                </c:pt>
                <c:pt idx="213">
                  <c:v>45961</c:v>
                </c:pt>
                <c:pt idx="214">
                  <c:v>45962</c:v>
                </c:pt>
                <c:pt idx="215">
                  <c:v>45963</c:v>
                </c:pt>
                <c:pt idx="216">
                  <c:v>45964</c:v>
                </c:pt>
                <c:pt idx="217">
                  <c:v>45965</c:v>
                </c:pt>
                <c:pt idx="218">
                  <c:v>45966</c:v>
                </c:pt>
                <c:pt idx="219">
                  <c:v>45967</c:v>
                </c:pt>
                <c:pt idx="220">
                  <c:v>45968</c:v>
                </c:pt>
                <c:pt idx="221">
                  <c:v>45969</c:v>
                </c:pt>
                <c:pt idx="222">
                  <c:v>45970</c:v>
                </c:pt>
                <c:pt idx="223">
                  <c:v>45971</c:v>
                </c:pt>
                <c:pt idx="224">
                  <c:v>45972</c:v>
                </c:pt>
                <c:pt idx="225">
                  <c:v>45973</c:v>
                </c:pt>
                <c:pt idx="226">
                  <c:v>45974</c:v>
                </c:pt>
                <c:pt idx="227">
                  <c:v>45975</c:v>
                </c:pt>
                <c:pt idx="228">
                  <c:v>45976</c:v>
                </c:pt>
                <c:pt idx="229">
                  <c:v>45977</c:v>
                </c:pt>
                <c:pt idx="230">
                  <c:v>45978</c:v>
                </c:pt>
                <c:pt idx="231">
                  <c:v>45979</c:v>
                </c:pt>
                <c:pt idx="232">
                  <c:v>45980</c:v>
                </c:pt>
                <c:pt idx="233">
                  <c:v>45981</c:v>
                </c:pt>
                <c:pt idx="234">
                  <c:v>45982</c:v>
                </c:pt>
                <c:pt idx="235">
                  <c:v>45983</c:v>
                </c:pt>
                <c:pt idx="236">
                  <c:v>45984</c:v>
                </c:pt>
                <c:pt idx="237">
                  <c:v>45985</c:v>
                </c:pt>
                <c:pt idx="238">
                  <c:v>45986</c:v>
                </c:pt>
                <c:pt idx="239">
                  <c:v>45987</c:v>
                </c:pt>
                <c:pt idx="240">
                  <c:v>45988</c:v>
                </c:pt>
                <c:pt idx="241">
                  <c:v>45989</c:v>
                </c:pt>
                <c:pt idx="242">
                  <c:v>45990</c:v>
                </c:pt>
                <c:pt idx="243">
                  <c:v>45991</c:v>
                </c:pt>
                <c:pt idx="244">
                  <c:v>45992</c:v>
                </c:pt>
                <c:pt idx="245">
                  <c:v>45993</c:v>
                </c:pt>
                <c:pt idx="246">
                  <c:v>45994</c:v>
                </c:pt>
                <c:pt idx="247">
                  <c:v>45995</c:v>
                </c:pt>
                <c:pt idx="248">
                  <c:v>45996</c:v>
                </c:pt>
                <c:pt idx="249">
                  <c:v>45997</c:v>
                </c:pt>
                <c:pt idx="250">
                  <c:v>45998</c:v>
                </c:pt>
                <c:pt idx="251">
                  <c:v>45999</c:v>
                </c:pt>
                <c:pt idx="252">
                  <c:v>46000</c:v>
                </c:pt>
                <c:pt idx="253">
                  <c:v>46001</c:v>
                </c:pt>
                <c:pt idx="254">
                  <c:v>46002</c:v>
                </c:pt>
                <c:pt idx="255">
                  <c:v>46003</c:v>
                </c:pt>
                <c:pt idx="256">
                  <c:v>46004</c:v>
                </c:pt>
                <c:pt idx="257">
                  <c:v>46005</c:v>
                </c:pt>
                <c:pt idx="258">
                  <c:v>46006</c:v>
                </c:pt>
                <c:pt idx="259">
                  <c:v>46007</c:v>
                </c:pt>
                <c:pt idx="260">
                  <c:v>46008</c:v>
                </c:pt>
                <c:pt idx="261">
                  <c:v>46009</c:v>
                </c:pt>
                <c:pt idx="262">
                  <c:v>46010</c:v>
                </c:pt>
                <c:pt idx="263">
                  <c:v>46011</c:v>
                </c:pt>
                <c:pt idx="264">
                  <c:v>46012</c:v>
                </c:pt>
                <c:pt idx="265">
                  <c:v>46013</c:v>
                </c:pt>
                <c:pt idx="266">
                  <c:v>46014</c:v>
                </c:pt>
                <c:pt idx="267">
                  <c:v>46015</c:v>
                </c:pt>
                <c:pt idx="268">
                  <c:v>46016</c:v>
                </c:pt>
                <c:pt idx="269">
                  <c:v>46017</c:v>
                </c:pt>
                <c:pt idx="270">
                  <c:v>46018</c:v>
                </c:pt>
                <c:pt idx="271">
                  <c:v>46019</c:v>
                </c:pt>
                <c:pt idx="272">
                  <c:v>46020</c:v>
                </c:pt>
                <c:pt idx="273">
                  <c:v>46021</c:v>
                </c:pt>
                <c:pt idx="274">
                  <c:v>46022</c:v>
                </c:pt>
                <c:pt idx="275">
                  <c:v>46023</c:v>
                </c:pt>
                <c:pt idx="276">
                  <c:v>46024</c:v>
                </c:pt>
                <c:pt idx="277">
                  <c:v>46025</c:v>
                </c:pt>
                <c:pt idx="278">
                  <c:v>46026</c:v>
                </c:pt>
                <c:pt idx="279">
                  <c:v>46027</c:v>
                </c:pt>
                <c:pt idx="280">
                  <c:v>46028</c:v>
                </c:pt>
                <c:pt idx="281">
                  <c:v>46029</c:v>
                </c:pt>
                <c:pt idx="282">
                  <c:v>46030</c:v>
                </c:pt>
                <c:pt idx="283">
                  <c:v>46031</c:v>
                </c:pt>
                <c:pt idx="284">
                  <c:v>46032</c:v>
                </c:pt>
                <c:pt idx="285">
                  <c:v>46033</c:v>
                </c:pt>
                <c:pt idx="286">
                  <c:v>46034</c:v>
                </c:pt>
                <c:pt idx="287">
                  <c:v>46035</c:v>
                </c:pt>
                <c:pt idx="288">
                  <c:v>46036</c:v>
                </c:pt>
                <c:pt idx="289">
                  <c:v>46037</c:v>
                </c:pt>
                <c:pt idx="290">
                  <c:v>46038</c:v>
                </c:pt>
                <c:pt idx="291">
                  <c:v>46039</c:v>
                </c:pt>
                <c:pt idx="292">
                  <c:v>46040</c:v>
                </c:pt>
                <c:pt idx="293">
                  <c:v>46041</c:v>
                </c:pt>
                <c:pt idx="294">
                  <c:v>46042</c:v>
                </c:pt>
                <c:pt idx="295">
                  <c:v>46043</c:v>
                </c:pt>
                <c:pt idx="296">
                  <c:v>46044</c:v>
                </c:pt>
                <c:pt idx="297">
                  <c:v>46045</c:v>
                </c:pt>
                <c:pt idx="298">
                  <c:v>46046</c:v>
                </c:pt>
                <c:pt idx="299">
                  <c:v>46047</c:v>
                </c:pt>
                <c:pt idx="300">
                  <c:v>46048</c:v>
                </c:pt>
                <c:pt idx="301">
                  <c:v>46049</c:v>
                </c:pt>
                <c:pt idx="302">
                  <c:v>46050</c:v>
                </c:pt>
                <c:pt idx="303">
                  <c:v>46051</c:v>
                </c:pt>
                <c:pt idx="304">
                  <c:v>46052</c:v>
                </c:pt>
                <c:pt idx="305">
                  <c:v>46053</c:v>
                </c:pt>
                <c:pt idx="306">
                  <c:v>46054</c:v>
                </c:pt>
                <c:pt idx="307">
                  <c:v>46055</c:v>
                </c:pt>
                <c:pt idx="308">
                  <c:v>46056</c:v>
                </c:pt>
                <c:pt idx="309">
                  <c:v>46057</c:v>
                </c:pt>
                <c:pt idx="310">
                  <c:v>46058</c:v>
                </c:pt>
                <c:pt idx="311">
                  <c:v>46059</c:v>
                </c:pt>
                <c:pt idx="312">
                  <c:v>46060</c:v>
                </c:pt>
                <c:pt idx="313">
                  <c:v>46061</c:v>
                </c:pt>
                <c:pt idx="314">
                  <c:v>46062</c:v>
                </c:pt>
                <c:pt idx="315">
                  <c:v>46063</c:v>
                </c:pt>
                <c:pt idx="316">
                  <c:v>46064</c:v>
                </c:pt>
                <c:pt idx="317">
                  <c:v>46065</c:v>
                </c:pt>
                <c:pt idx="318">
                  <c:v>46066</c:v>
                </c:pt>
                <c:pt idx="319">
                  <c:v>46067</c:v>
                </c:pt>
                <c:pt idx="320">
                  <c:v>46068</c:v>
                </c:pt>
                <c:pt idx="321">
                  <c:v>46069</c:v>
                </c:pt>
                <c:pt idx="322">
                  <c:v>46070</c:v>
                </c:pt>
                <c:pt idx="323">
                  <c:v>46071</c:v>
                </c:pt>
                <c:pt idx="324">
                  <c:v>46072</c:v>
                </c:pt>
                <c:pt idx="325">
                  <c:v>46073</c:v>
                </c:pt>
                <c:pt idx="326">
                  <c:v>46074</c:v>
                </c:pt>
                <c:pt idx="327">
                  <c:v>46075</c:v>
                </c:pt>
                <c:pt idx="328">
                  <c:v>46076</c:v>
                </c:pt>
                <c:pt idx="329">
                  <c:v>46077</c:v>
                </c:pt>
                <c:pt idx="330">
                  <c:v>46078</c:v>
                </c:pt>
                <c:pt idx="331">
                  <c:v>46079</c:v>
                </c:pt>
                <c:pt idx="332">
                  <c:v>46080</c:v>
                </c:pt>
                <c:pt idx="333">
                  <c:v>46081</c:v>
                </c:pt>
                <c:pt idx="334">
                  <c:v>46082</c:v>
                </c:pt>
                <c:pt idx="335">
                  <c:v>46083</c:v>
                </c:pt>
                <c:pt idx="336">
                  <c:v>46084</c:v>
                </c:pt>
                <c:pt idx="337">
                  <c:v>46085</c:v>
                </c:pt>
                <c:pt idx="338">
                  <c:v>46086</c:v>
                </c:pt>
                <c:pt idx="339">
                  <c:v>46087</c:v>
                </c:pt>
                <c:pt idx="340">
                  <c:v>46088</c:v>
                </c:pt>
                <c:pt idx="341">
                  <c:v>46089</c:v>
                </c:pt>
                <c:pt idx="342">
                  <c:v>46090</c:v>
                </c:pt>
                <c:pt idx="343">
                  <c:v>46091</c:v>
                </c:pt>
                <c:pt idx="344">
                  <c:v>46092</c:v>
                </c:pt>
                <c:pt idx="345">
                  <c:v>46093</c:v>
                </c:pt>
                <c:pt idx="346">
                  <c:v>46094</c:v>
                </c:pt>
                <c:pt idx="347">
                  <c:v>46095</c:v>
                </c:pt>
                <c:pt idx="348">
                  <c:v>46096</c:v>
                </c:pt>
                <c:pt idx="349">
                  <c:v>46097</c:v>
                </c:pt>
                <c:pt idx="350">
                  <c:v>46098</c:v>
                </c:pt>
                <c:pt idx="351">
                  <c:v>46099</c:v>
                </c:pt>
                <c:pt idx="352">
                  <c:v>46100</c:v>
                </c:pt>
                <c:pt idx="353">
                  <c:v>46101</c:v>
                </c:pt>
                <c:pt idx="354">
                  <c:v>46102</c:v>
                </c:pt>
                <c:pt idx="355">
                  <c:v>46103</c:v>
                </c:pt>
                <c:pt idx="356">
                  <c:v>46104</c:v>
                </c:pt>
                <c:pt idx="357">
                  <c:v>46105</c:v>
                </c:pt>
                <c:pt idx="358">
                  <c:v>46106</c:v>
                </c:pt>
                <c:pt idx="359">
                  <c:v>46107</c:v>
                </c:pt>
                <c:pt idx="360">
                  <c:v>46108</c:v>
                </c:pt>
                <c:pt idx="361">
                  <c:v>46109</c:v>
                </c:pt>
                <c:pt idx="362">
                  <c:v>46110</c:v>
                </c:pt>
                <c:pt idx="363">
                  <c:v>46111</c:v>
                </c:pt>
                <c:pt idx="364">
                  <c:v>46112</c:v>
                </c:pt>
                <c:pt idx="365">
                  <c:v>46113</c:v>
                </c:pt>
                <c:pt idx="366">
                  <c:v>46114</c:v>
                </c:pt>
                <c:pt idx="367">
                  <c:v>46115</c:v>
                </c:pt>
                <c:pt idx="368">
                  <c:v>46116</c:v>
                </c:pt>
                <c:pt idx="369">
                  <c:v>46117</c:v>
                </c:pt>
                <c:pt idx="370">
                  <c:v>46118</c:v>
                </c:pt>
                <c:pt idx="371">
                  <c:v>46119</c:v>
                </c:pt>
                <c:pt idx="372">
                  <c:v>46120</c:v>
                </c:pt>
                <c:pt idx="373">
                  <c:v>46121</c:v>
                </c:pt>
                <c:pt idx="374">
                  <c:v>46122</c:v>
                </c:pt>
                <c:pt idx="375">
                  <c:v>46123</c:v>
                </c:pt>
                <c:pt idx="376">
                  <c:v>46124</c:v>
                </c:pt>
                <c:pt idx="377">
                  <c:v>46125</c:v>
                </c:pt>
                <c:pt idx="378">
                  <c:v>46126</c:v>
                </c:pt>
                <c:pt idx="379">
                  <c:v>46127</c:v>
                </c:pt>
                <c:pt idx="380">
                  <c:v>46128</c:v>
                </c:pt>
                <c:pt idx="381">
                  <c:v>46129</c:v>
                </c:pt>
                <c:pt idx="382">
                  <c:v>46130</c:v>
                </c:pt>
                <c:pt idx="383">
                  <c:v>46131</c:v>
                </c:pt>
                <c:pt idx="384">
                  <c:v>46132</c:v>
                </c:pt>
                <c:pt idx="385">
                  <c:v>46133</c:v>
                </c:pt>
                <c:pt idx="386">
                  <c:v>46134</c:v>
                </c:pt>
                <c:pt idx="387">
                  <c:v>46135</c:v>
                </c:pt>
                <c:pt idx="388">
                  <c:v>46136</c:v>
                </c:pt>
                <c:pt idx="389">
                  <c:v>46137</c:v>
                </c:pt>
                <c:pt idx="390">
                  <c:v>46138</c:v>
                </c:pt>
                <c:pt idx="391">
                  <c:v>46139</c:v>
                </c:pt>
                <c:pt idx="392">
                  <c:v>46140</c:v>
                </c:pt>
              </c:numCache>
            </c:numRef>
          </c:cat>
          <c:val>
            <c:numRef>
              <c:f>'InvExp-Trader'!$C$2:$C$394</c:f>
              <c:numCache>
                <c:formatCode>_(* #,##0_);_(* \(#,##0\);_(* "-"??_);_(@_)</c:formatCode>
                <c:ptCount val="393"/>
                <c:pt idx="0">
                  <c:v>73975752.019999951</c:v>
                </c:pt>
                <c:pt idx="1">
                  <c:v>69308166.810000002</c:v>
                </c:pt>
                <c:pt idx="2">
                  <c:v>61605654.339999996</c:v>
                </c:pt>
                <c:pt idx="3">
                  <c:v>46241915.919999994</c:v>
                </c:pt>
                <c:pt idx="4">
                  <c:v>72260630.879999995</c:v>
                </c:pt>
                <c:pt idx="5">
                  <c:v>68777924.659999937</c:v>
                </c:pt>
                <c:pt idx="6">
                  <c:v>49962076.630000018</c:v>
                </c:pt>
                <c:pt idx="7">
                  <c:v>66677955.690000027</c:v>
                </c:pt>
                <c:pt idx="8">
                  <c:v>66867310.540000007</c:v>
                </c:pt>
                <c:pt idx="9">
                  <c:v>60583038.330000021</c:v>
                </c:pt>
                <c:pt idx="10">
                  <c:v>68996909.619999975</c:v>
                </c:pt>
                <c:pt idx="11">
                  <c:v>86623697.01000002</c:v>
                </c:pt>
                <c:pt idx="12">
                  <c:v>81013205.660000011</c:v>
                </c:pt>
                <c:pt idx="13">
                  <c:v>52628258.830000028</c:v>
                </c:pt>
                <c:pt idx="14">
                  <c:v>37019251.399999991</c:v>
                </c:pt>
                <c:pt idx="15">
                  <c:v>38919330.090000018</c:v>
                </c:pt>
                <c:pt idx="16">
                  <c:v>30165949.330000009</c:v>
                </c:pt>
                <c:pt idx="17">
                  <c:v>13582106.560000014</c:v>
                </c:pt>
                <c:pt idx="18">
                  <c:v>38621206.43</c:v>
                </c:pt>
                <c:pt idx="19">
                  <c:v>41747302.270000018</c:v>
                </c:pt>
                <c:pt idx="20">
                  <c:v>28574853.449999981</c:v>
                </c:pt>
                <c:pt idx="21">
                  <c:v>80430071.769999966</c:v>
                </c:pt>
                <c:pt idx="22">
                  <c:v>84700332.889999971</c:v>
                </c:pt>
                <c:pt idx="23">
                  <c:v>81842838.689999998</c:v>
                </c:pt>
                <c:pt idx="24">
                  <c:v>91832791.189999923</c:v>
                </c:pt>
                <c:pt idx="25">
                  <c:v>109814479.38000005</c:v>
                </c:pt>
                <c:pt idx="26">
                  <c:v>110847992.47000004</c:v>
                </c:pt>
                <c:pt idx="27">
                  <c:v>94574788.039999992</c:v>
                </c:pt>
                <c:pt idx="28">
                  <c:v>90628977.279999986</c:v>
                </c:pt>
                <c:pt idx="29">
                  <c:v>87859164.899999991</c:v>
                </c:pt>
                <c:pt idx="30">
                  <c:v>81304943.589999974</c:v>
                </c:pt>
                <c:pt idx="31">
                  <c:v>39616196.129999995</c:v>
                </c:pt>
                <c:pt idx="32">
                  <c:v>62412385.609999977</c:v>
                </c:pt>
                <c:pt idx="33">
                  <c:v>72070071.60999997</c:v>
                </c:pt>
                <c:pt idx="34">
                  <c:v>58029699.129999988</c:v>
                </c:pt>
                <c:pt idx="35">
                  <c:v>68044340.73999998</c:v>
                </c:pt>
                <c:pt idx="36">
                  <c:v>64616259.629999951</c:v>
                </c:pt>
                <c:pt idx="37">
                  <c:v>58233377.489999972</c:v>
                </c:pt>
                <c:pt idx="38">
                  <c:v>64318067.979999982</c:v>
                </c:pt>
                <c:pt idx="39">
                  <c:v>97653104.899999976</c:v>
                </c:pt>
                <c:pt idx="40">
                  <c:v>106683376.32000002</c:v>
                </c:pt>
                <c:pt idx="41">
                  <c:v>95688921.089999944</c:v>
                </c:pt>
                <c:pt idx="42">
                  <c:v>103101651.85999997</c:v>
                </c:pt>
                <c:pt idx="43">
                  <c:v>87135429.769999996</c:v>
                </c:pt>
                <c:pt idx="44">
                  <c:v>69424936.75999999</c:v>
                </c:pt>
                <c:pt idx="45">
                  <c:v>54044225.030000001</c:v>
                </c:pt>
                <c:pt idx="46">
                  <c:v>87516648.850000024</c:v>
                </c:pt>
                <c:pt idx="47">
                  <c:v>93025217.360000029</c:v>
                </c:pt>
                <c:pt idx="48">
                  <c:v>82045651.179999992</c:v>
                </c:pt>
                <c:pt idx="49">
                  <c:v>71821962.75</c:v>
                </c:pt>
                <c:pt idx="50">
                  <c:v>65140172.56000001</c:v>
                </c:pt>
                <c:pt idx="51">
                  <c:v>73222627.050000027</c:v>
                </c:pt>
                <c:pt idx="52">
                  <c:v>58761020.170000024</c:v>
                </c:pt>
                <c:pt idx="53">
                  <c:v>73312080.37999998</c:v>
                </c:pt>
                <c:pt idx="54">
                  <c:v>126263296.32000005</c:v>
                </c:pt>
                <c:pt idx="55">
                  <c:v>124532610.59999999</c:v>
                </c:pt>
                <c:pt idx="56">
                  <c:v>112837810.58999996</c:v>
                </c:pt>
                <c:pt idx="57">
                  <c:v>97591816.549999982</c:v>
                </c:pt>
                <c:pt idx="58">
                  <c:v>99053822.499999985</c:v>
                </c:pt>
                <c:pt idx="59">
                  <c:v>108831131.11000003</c:v>
                </c:pt>
                <c:pt idx="60">
                  <c:v>136200039.20999998</c:v>
                </c:pt>
                <c:pt idx="61">
                  <c:v>142898786.68999997</c:v>
                </c:pt>
                <c:pt idx="62">
                  <c:v>130643887.05999994</c:v>
                </c:pt>
                <c:pt idx="63">
                  <c:v>121688648.35999998</c:v>
                </c:pt>
                <c:pt idx="64">
                  <c:v>113095423.69</c:v>
                </c:pt>
                <c:pt idx="65">
                  <c:v>105784298.54999997</c:v>
                </c:pt>
                <c:pt idx="66">
                  <c:v>68898244.940000027</c:v>
                </c:pt>
                <c:pt idx="67">
                  <c:v>84135850.590000004</c:v>
                </c:pt>
                <c:pt idx="68">
                  <c:v>91260467.950000063</c:v>
                </c:pt>
                <c:pt idx="69">
                  <c:v>78536312.770000011</c:v>
                </c:pt>
                <c:pt idx="70">
                  <c:v>85040013.479999989</c:v>
                </c:pt>
                <c:pt idx="71">
                  <c:v>80946535.480000034</c:v>
                </c:pt>
                <c:pt idx="72">
                  <c:v>72412013.179999992</c:v>
                </c:pt>
                <c:pt idx="73">
                  <c:v>74780634.860000014</c:v>
                </c:pt>
                <c:pt idx="74">
                  <c:v>103270542.14</c:v>
                </c:pt>
                <c:pt idx="75">
                  <c:v>107612414.62000002</c:v>
                </c:pt>
                <c:pt idx="76">
                  <c:v>91815434.73999992</c:v>
                </c:pt>
                <c:pt idx="77">
                  <c:v>80997947.61999999</c:v>
                </c:pt>
                <c:pt idx="78">
                  <c:v>73309971.959999964</c:v>
                </c:pt>
                <c:pt idx="79">
                  <c:v>64387364.100000001</c:v>
                </c:pt>
                <c:pt idx="80">
                  <c:v>51534480.630000025</c:v>
                </c:pt>
                <c:pt idx="81">
                  <c:v>64290363.719999999</c:v>
                </c:pt>
                <c:pt idx="82">
                  <c:v>64439727.990000047</c:v>
                </c:pt>
                <c:pt idx="83">
                  <c:v>48178367.909999996</c:v>
                </c:pt>
                <c:pt idx="84">
                  <c:v>28820098.990000021</c:v>
                </c:pt>
                <c:pt idx="85">
                  <c:v>34926692.300000019</c:v>
                </c:pt>
                <c:pt idx="86">
                  <c:v>34393687.500000007</c:v>
                </c:pt>
                <c:pt idx="87">
                  <c:v>70317366.420000002</c:v>
                </c:pt>
                <c:pt idx="88">
                  <c:v>92522384.630000055</c:v>
                </c:pt>
                <c:pt idx="89">
                  <c:v>134059943.18999997</c:v>
                </c:pt>
                <c:pt idx="90">
                  <c:v>124214625.02999993</c:v>
                </c:pt>
                <c:pt idx="91">
                  <c:v>137598049.89000008</c:v>
                </c:pt>
                <c:pt idx="92">
                  <c:v>137951747.44999999</c:v>
                </c:pt>
                <c:pt idx="93">
                  <c:v>148950703.33999994</c:v>
                </c:pt>
                <c:pt idx="94">
                  <c:v>165583739.74999997</c:v>
                </c:pt>
                <c:pt idx="95">
                  <c:v>177460742.38999984</c:v>
                </c:pt>
                <c:pt idx="96">
                  <c:v>191339787.71000004</c:v>
                </c:pt>
                <c:pt idx="97">
                  <c:v>171486537.69999987</c:v>
                </c:pt>
                <c:pt idx="98">
                  <c:v>165366071.73000005</c:v>
                </c:pt>
                <c:pt idx="99">
                  <c:v>159033525.53999984</c:v>
                </c:pt>
                <c:pt idx="100">
                  <c:v>150353759.66000006</c:v>
                </c:pt>
                <c:pt idx="101">
                  <c:v>121436832.19000001</c:v>
                </c:pt>
                <c:pt idx="102">
                  <c:v>148439612.16000009</c:v>
                </c:pt>
                <c:pt idx="103">
                  <c:v>160612350.2599999</c:v>
                </c:pt>
                <c:pt idx="104">
                  <c:v>140123307.15999997</c:v>
                </c:pt>
                <c:pt idx="105">
                  <c:v>125483438.43999997</c:v>
                </c:pt>
                <c:pt idx="106">
                  <c:v>116048406.25000001</c:v>
                </c:pt>
                <c:pt idx="107">
                  <c:v>95360454.660000026</c:v>
                </c:pt>
                <c:pt idx="108">
                  <c:v>80700971.030000016</c:v>
                </c:pt>
                <c:pt idx="109">
                  <c:v>100581000.70000006</c:v>
                </c:pt>
                <c:pt idx="110">
                  <c:v>107608865.02999993</c:v>
                </c:pt>
                <c:pt idx="111">
                  <c:v>91472042.469999984</c:v>
                </c:pt>
                <c:pt idx="112">
                  <c:v>112989700.19000001</c:v>
                </c:pt>
                <c:pt idx="113">
                  <c:v>110598584.93999995</c:v>
                </c:pt>
                <c:pt idx="114">
                  <c:v>105441123.35000004</c:v>
                </c:pt>
                <c:pt idx="115">
                  <c:v>123903002.08000006</c:v>
                </c:pt>
                <c:pt idx="116">
                  <c:v>155614918.96000004</c:v>
                </c:pt>
                <c:pt idx="117">
                  <c:v>163789899.16999999</c:v>
                </c:pt>
                <c:pt idx="118">
                  <c:v>147728398.41000012</c:v>
                </c:pt>
                <c:pt idx="119">
                  <c:v>140128422.30000013</c:v>
                </c:pt>
                <c:pt idx="120">
                  <c:v>138470429.80000004</c:v>
                </c:pt>
                <c:pt idx="121">
                  <c:v>136988010.48000008</c:v>
                </c:pt>
                <c:pt idx="122">
                  <c:v>116423623.82000004</c:v>
                </c:pt>
                <c:pt idx="123">
                  <c:v>143046793.97000009</c:v>
                </c:pt>
                <c:pt idx="124">
                  <c:v>153571866.66</c:v>
                </c:pt>
                <c:pt idx="125">
                  <c:v>130072307.98</c:v>
                </c:pt>
                <c:pt idx="126">
                  <c:v>106489119.83999999</c:v>
                </c:pt>
                <c:pt idx="127">
                  <c:v>94365260.340000048</c:v>
                </c:pt>
                <c:pt idx="128">
                  <c:v>85362015.719999969</c:v>
                </c:pt>
                <c:pt idx="129">
                  <c:v>97428952.029999956</c:v>
                </c:pt>
                <c:pt idx="130">
                  <c:v>118107036.85999994</c:v>
                </c:pt>
                <c:pt idx="131">
                  <c:v>128366262.45999996</c:v>
                </c:pt>
                <c:pt idx="132">
                  <c:v>112431999.74000002</c:v>
                </c:pt>
                <c:pt idx="133">
                  <c:v>128681282.78000002</c:v>
                </c:pt>
                <c:pt idx="134">
                  <c:v>125027008.16000003</c:v>
                </c:pt>
                <c:pt idx="135">
                  <c:v>109177233.52000014</c:v>
                </c:pt>
                <c:pt idx="136">
                  <c:v>132442884.06999999</c:v>
                </c:pt>
                <c:pt idx="137">
                  <c:v>161506110.66999999</c:v>
                </c:pt>
                <c:pt idx="138">
                  <c:v>172700233.04999992</c:v>
                </c:pt>
                <c:pt idx="139">
                  <c:v>153661478.6500001</c:v>
                </c:pt>
                <c:pt idx="140">
                  <c:v>142963555.09999999</c:v>
                </c:pt>
                <c:pt idx="141">
                  <c:v>138302431.88000005</c:v>
                </c:pt>
                <c:pt idx="142">
                  <c:v>126767483.54000001</c:v>
                </c:pt>
                <c:pt idx="143">
                  <c:v>92991756.439999998</c:v>
                </c:pt>
                <c:pt idx="144">
                  <c:v>136470427.53999987</c:v>
                </c:pt>
                <c:pt idx="145">
                  <c:v>150467268.30000007</c:v>
                </c:pt>
                <c:pt idx="146">
                  <c:v>157165668.05999994</c:v>
                </c:pt>
                <c:pt idx="147">
                  <c:v>124238071.01000004</c:v>
                </c:pt>
                <c:pt idx="148">
                  <c:v>121262860.57000005</c:v>
                </c:pt>
                <c:pt idx="149">
                  <c:v>132530473.74000005</c:v>
                </c:pt>
                <c:pt idx="150">
                  <c:v>141255369.06000009</c:v>
                </c:pt>
                <c:pt idx="151">
                  <c:v>153822224.19999996</c:v>
                </c:pt>
                <c:pt idx="152">
                  <c:v>159794425.37999988</c:v>
                </c:pt>
                <c:pt idx="153">
                  <c:v>159265847.42000002</c:v>
                </c:pt>
                <c:pt idx="154">
                  <c:v>138539888.39999995</c:v>
                </c:pt>
                <c:pt idx="155">
                  <c:v>102876065.37</c:v>
                </c:pt>
                <c:pt idx="156">
                  <c:v>90482170.689999968</c:v>
                </c:pt>
                <c:pt idx="157">
                  <c:v>65681451.059999987</c:v>
                </c:pt>
                <c:pt idx="158">
                  <c:v>83139097.719999984</c:v>
                </c:pt>
                <c:pt idx="159">
                  <c:v>93301127.200000033</c:v>
                </c:pt>
                <c:pt idx="160">
                  <c:v>75029846.139999986</c:v>
                </c:pt>
                <c:pt idx="161">
                  <c:v>95766166.790000036</c:v>
                </c:pt>
                <c:pt idx="162">
                  <c:v>92075598.030000046</c:v>
                </c:pt>
                <c:pt idx="163">
                  <c:v>87718578.5</c:v>
                </c:pt>
                <c:pt idx="164">
                  <c:v>98242827.729999989</c:v>
                </c:pt>
                <c:pt idx="165">
                  <c:v>122196806.08999999</c:v>
                </c:pt>
                <c:pt idx="166">
                  <c:v>136362410.12999994</c:v>
                </c:pt>
                <c:pt idx="167">
                  <c:v>128218887.73999994</c:v>
                </c:pt>
                <c:pt idx="168">
                  <c:v>122451017.98999996</c:v>
                </c:pt>
                <c:pt idx="169">
                  <c:v>116550558.41000009</c:v>
                </c:pt>
                <c:pt idx="170">
                  <c:v>106612096.28000002</c:v>
                </c:pt>
                <c:pt idx="171">
                  <c:v>82383782.460000053</c:v>
                </c:pt>
                <c:pt idx="172">
                  <c:v>101668875.40999998</c:v>
                </c:pt>
                <c:pt idx="173">
                  <c:v>112440411.92000003</c:v>
                </c:pt>
                <c:pt idx="174">
                  <c:v>98567992.77000007</c:v>
                </c:pt>
                <c:pt idx="175">
                  <c:v>114475511.19000004</c:v>
                </c:pt>
                <c:pt idx="176">
                  <c:v>104191391.71999995</c:v>
                </c:pt>
                <c:pt idx="177">
                  <c:v>94589893.589999944</c:v>
                </c:pt>
                <c:pt idx="178">
                  <c:v>98043143.790000007</c:v>
                </c:pt>
                <c:pt idx="179">
                  <c:v>120181228.19999999</c:v>
                </c:pt>
                <c:pt idx="180">
                  <c:v>131023294.86999999</c:v>
                </c:pt>
                <c:pt idx="181">
                  <c:v>113420231.97999991</c:v>
                </c:pt>
                <c:pt idx="182">
                  <c:v>104877274.57999992</c:v>
                </c:pt>
                <c:pt idx="183">
                  <c:v>97340267.459999949</c:v>
                </c:pt>
                <c:pt idx="184">
                  <c:v>86464408.339999944</c:v>
                </c:pt>
                <c:pt idx="185">
                  <c:v>69768991.339999914</c:v>
                </c:pt>
                <c:pt idx="186">
                  <c:v>93186486.480000004</c:v>
                </c:pt>
                <c:pt idx="187">
                  <c:v>100126220.2</c:v>
                </c:pt>
                <c:pt idx="188">
                  <c:v>85702137.820000008</c:v>
                </c:pt>
                <c:pt idx="189">
                  <c:v>85275676.750000015</c:v>
                </c:pt>
                <c:pt idx="190">
                  <c:v>84133857.429999948</c:v>
                </c:pt>
                <c:pt idx="191">
                  <c:v>76213510.289999992</c:v>
                </c:pt>
                <c:pt idx="192">
                  <c:v>86403473.750000015</c:v>
                </c:pt>
                <c:pt idx="193">
                  <c:v>109608817.21000001</c:v>
                </c:pt>
                <c:pt idx="194">
                  <c:v>115766230.88999991</c:v>
                </c:pt>
                <c:pt idx="195">
                  <c:v>97721024.340000048</c:v>
                </c:pt>
                <c:pt idx="196">
                  <c:v>107201135.65999997</c:v>
                </c:pt>
                <c:pt idx="197">
                  <c:v>106064418.34000006</c:v>
                </c:pt>
                <c:pt idx="198">
                  <c:v>96627616.669999957</c:v>
                </c:pt>
                <c:pt idx="199">
                  <c:v>101343147.98999996</c:v>
                </c:pt>
                <c:pt idx="200">
                  <c:v>126082738.98000002</c:v>
                </c:pt>
                <c:pt idx="201">
                  <c:v>135832458.83000004</c:v>
                </c:pt>
                <c:pt idx="202">
                  <c:v>117157248.95999995</c:v>
                </c:pt>
                <c:pt idx="203">
                  <c:v>105114114.10999997</c:v>
                </c:pt>
                <c:pt idx="204">
                  <c:v>104569516.50999993</c:v>
                </c:pt>
                <c:pt idx="205">
                  <c:v>101132834.83000004</c:v>
                </c:pt>
                <c:pt idx="206">
                  <c:v>87962776.020000011</c:v>
                </c:pt>
                <c:pt idx="207">
                  <c:v>104900201.63000003</c:v>
                </c:pt>
                <c:pt idx="208">
                  <c:v>115659272.41999997</c:v>
                </c:pt>
                <c:pt idx="209">
                  <c:v>101816663.45</c:v>
                </c:pt>
                <c:pt idx="210">
                  <c:v>154728210.7299999</c:v>
                </c:pt>
                <c:pt idx="211">
                  <c:v>145899968.28</c:v>
                </c:pt>
                <c:pt idx="212">
                  <c:v>129255014.1699999</c:v>
                </c:pt>
                <c:pt idx="213">
                  <c:v>131569506.35999994</c:v>
                </c:pt>
                <c:pt idx="214">
                  <c:v>153894198.43000007</c:v>
                </c:pt>
                <c:pt idx="215">
                  <c:v>162950246.36000004</c:v>
                </c:pt>
                <c:pt idx="216">
                  <c:v>147429109.1699999</c:v>
                </c:pt>
                <c:pt idx="217">
                  <c:v>162984942.8000001</c:v>
                </c:pt>
                <c:pt idx="218">
                  <c:v>155477545.74000004</c:v>
                </c:pt>
                <c:pt idx="219">
                  <c:v>148370171.15000004</c:v>
                </c:pt>
                <c:pt idx="220">
                  <c:v>79286238.480000004</c:v>
                </c:pt>
                <c:pt idx="221">
                  <c:v>96815308.799999982</c:v>
                </c:pt>
                <c:pt idx="222">
                  <c:v>102258470.46000005</c:v>
                </c:pt>
                <c:pt idx="223">
                  <c:v>89733390.159999937</c:v>
                </c:pt>
                <c:pt idx="224">
                  <c:v>79172375.390000015</c:v>
                </c:pt>
                <c:pt idx="225">
                  <c:v>72783534.24000001</c:v>
                </c:pt>
                <c:pt idx="226">
                  <c:v>68244066.900000036</c:v>
                </c:pt>
                <c:pt idx="227">
                  <c:v>64472403.20000001</c:v>
                </c:pt>
                <c:pt idx="228">
                  <c:v>85952078.080000073</c:v>
                </c:pt>
                <c:pt idx="229">
                  <c:v>86644724.059999987</c:v>
                </c:pt>
                <c:pt idx="230">
                  <c:v>76571974.050000057</c:v>
                </c:pt>
                <c:pt idx="231">
                  <c:v>64124229.119999997</c:v>
                </c:pt>
                <c:pt idx="232">
                  <c:v>60531657.109999999</c:v>
                </c:pt>
                <c:pt idx="233">
                  <c:v>73084831.090000018</c:v>
                </c:pt>
                <c:pt idx="234">
                  <c:v>101376598.06</c:v>
                </c:pt>
                <c:pt idx="235">
                  <c:v>187982285.20000014</c:v>
                </c:pt>
                <c:pt idx="236">
                  <c:v>191243460.52999991</c:v>
                </c:pt>
                <c:pt idx="237">
                  <c:v>169073654.84999996</c:v>
                </c:pt>
                <c:pt idx="238">
                  <c:v>154660256.90000001</c:v>
                </c:pt>
                <c:pt idx="239">
                  <c:v>173330588.72999987</c:v>
                </c:pt>
                <c:pt idx="240">
                  <c:v>188276660.20999998</c:v>
                </c:pt>
                <c:pt idx="241">
                  <c:v>187124947.79000002</c:v>
                </c:pt>
                <c:pt idx="242">
                  <c:v>190453617.31000009</c:v>
                </c:pt>
                <c:pt idx="243">
                  <c:v>195549000.00999996</c:v>
                </c:pt>
                <c:pt idx="244">
                  <c:v>228520535.41000006</c:v>
                </c:pt>
                <c:pt idx="245">
                  <c:v>205377418.33999997</c:v>
                </c:pt>
                <c:pt idx="246">
                  <c:v>189347593.52999994</c:v>
                </c:pt>
                <c:pt idx="247">
                  <c:v>171742156.52999973</c:v>
                </c:pt>
                <c:pt idx="248">
                  <c:v>77806226.840000153</c:v>
                </c:pt>
                <c:pt idx="249">
                  <c:v>114449916.25000015</c:v>
                </c:pt>
                <c:pt idx="250">
                  <c:v>118176145.64999998</c:v>
                </c:pt>
                <c:pt idx="251">
                  <c:v>88909410.019999817</c:v>
                </c:pt>
                <c:pt idx="252">
                  <c:v>127634297.0500001</c:v>
                </c:pt>
                <c:pt idx="253">
                  <c:v>121669358.43999994</c:v>
                </c:pt>
                <c:pt idx="254">
                  <c:v>108457593.97999991</c:v>
                </c:pt>
                <c:pt idx="255">
                  <c:v>118175044.40000002</c:v>
                </c:pt>
                <c:pt idx="256">
                  <c:v>146293466.94</c:v>
                </c:pt>
                <c:pt idx="257">
                  <c:v>138308882.66000021</c:v>
                </c:pt>
                <c:pt idx="258">
                  <c:v>112079887.27999987</c:v>
                </c:pt>
                <c:pt idx="259">
                  <c:v>81914387.910000071</c:v>
                </c:pt>
                <c:pt idx="260">
                  <c:v>70026234.630000085</c:v>
                </c:pt>
                <c:pt idx="261">
                  <c:v>63043717.839999974</c:v>
                </c:pt>
                <c:pt idx="262">
                  <c:v>53080494.310000017</c:v>
                </c:pt>
                <c:pt idx="263">
                  <c:v>64122291.279999934</c:v>
                </c:pt>
                <c:pt idx="264">
                  <c:v>57478521.489999987</c:v>
                </c:pt>
                <c:pt idx="265">
                  <c:v>31872093.740000024</c:v>
                </c:pt>
                <c:pt idx="266">
                  <c:v>32188675.229999971</c:v>
                </c:pt>
                <c:pt idx="267">
                  <c:v>110692549.48999995</c:v>
                </c:pt>
                <c:pt idx="268">
                  <c:v>135864678.18000007</c:v>
                </c:pt>
                <c:pt idx="269">
                  <c:v>132486635.26999992</c:v>
                </c:pt>
                <c:pt idx="270">
                  <c:v>137917878.15999994</c:v>
                </c:pt>
                <c:pt idx="271">
                  <c:v>140161283.7000002</c:v>
                </c:pt>
                <c:pt idx="272">
                  <c:v>127223629.71000002</c:v>
                </c:pt>
                <c:pt idx="273">
                  <c:v>103981174.52000001</c:v>
                </c:pt>
                <c:pt idx="274">
                  <c:v>100711407.28999987</c:v>
                </c:pt>
                <c:pt idx="275">
                  <c:v>83487979.829999954</c:v>
                </c:pt>
                <c:pt idx="276">
                  <c:v>77566479.810000002</c:v>
                </c:pt>
                <c:pt idx="277">
                  <c:v>99962247.330000028</c:v>
                </c:pt>
                <c:pt idx="278">
                  <c:v>103461250.52999999</c:v>
                </c:pt>
                <c:pt idx="279">
                  <c:v>60753196.369999938</c:v>
                </c:pt>
                <c:pt idx="280">
                  <c:v>57184841.800000012</c:v>
                </c:pt>
                <c:pt idx="281">
                  <c:v>48676454.559999935</c:v>
                </c:pt>
                <c:pt idx="282">
                  <c:v>38974131.910000011</c:v>
                </c:pt>
                <c:pt idx="283">
                  <c:v>29673341.350000024</c:v>
                </c:pt>
                <c:pt idx="284">
                  <c:v>50577048.010000028</c:v>
                </c:pt>
                <c:pt idx="285">
                  <c:v>55039609.99000001</c:v>
                </c:pt>
                <c:pt idx="286">
                  <c:v>73082692.060000062</c:v>
                </c:pt>
                <c:pt idx="287">
                  <c:v>64664356.980000004</c:v>
                </c:pt>
                <c:pt idx="288">
                  <c:v>58909229.040000007</c:v>
                </c:pt>
                <c:pt idx="289">
                  <c:v>60654830.990000017</c:v>
                </c:pt>
                <c:pt idx="290">
                  <c:v>132318922.25999999</c:v>
                </c:pt>
                <c:pt idx="291">
                  <c:v>203084089.32000005</c:v>
                </c:pt>
                <c:pt idx="292">
                  <c:v>228620209.48000002</c:v>
                </c:pt>
                <c:pt idx="293">
                  <c:v>228678281.66999996</c:v>
                </c:pt>
                <c:pt idx="294">
                  <c:v>219217212.01999998</c:v>
                </c:pt>
                <c:pt idx="295">
                  <c:v>215390068.87</c:v>
                </c:pt>
                <c:pt idx="296">
                  <c:v>215155560.84000012</c:v>
                </c:pt>
                <c:pt idx="297">
                  <c:v>244872677.49000013</c:v>
                </c:pt>
                <c:pt idx="298">
                  <c:v>258877585.33000007</c:v>
                </c:pt>
                <c:pt idx="299">
                  <c:v>265100594.40000015</c:v>
                </c:pt>
                <c:pt idx="300">
                  <c:v>257436060.68000001</c:v>
                </c:pt>
                <c:pt idx="301">
                  <c:v>221879939.80000013</c:v>
                </c:pt>
                <c:pt idx="302">
                  <c:v>196821944.31000009</c:v>
                </c:pt>
                <c:pt idx="303">
                  <c:v>195434323.22999999</c:v>
                </c:pt>
                <c:pt idx="304">
                  <c:v>166989497.20000008</c:v>
                </c:pt>
                <c:pt idx="305">
                  <c:v>168044535.38999999</c:v>
                </c:pt>
                <c:pt idx="306">
                  <c:v>160469185.39000005</c:v>
                </c:pt>
                <c:pt idx="307">
                  <c:v>102936583.87999992</c:v>
                </c:pt>
                <c:pt idx="308">
                  <c:v>70069069.190000027</c:v>
                </c:pt>
                <c:pt idx="309">
                  <c:v>67528222.200000018</c:v>
                </c:pt>
                <c:pt idx="310">
                  <c:v>63851854.300000004</c:v>
                </c:pt>
                <c:pt idx="311">
                  <c:v>39060438.050000004</c:v>
                </c:pt>
                <c:pt idx="312">
                  <c:v>56780097.820000008</c:v>
                </c:pt>
                <c:pt idx="313">
                  <c:v>61550388.559999995</c:v>
                </c:pt>
                <c:pt idx="314">
                  <c:v>56587418.860000007</c:v>
                </c:pt>
                <c:pt idx="315">
                  <c:v>83348844.520000026</c:v>
                </c:pt>
                <c:pt idx="316">
                  <c:v>79464802.400000006</c:v>
                </c:pt>
                <c:pt idx="317">
                  <c:v>74717152.470000014</c:v>
                </c:pt>
                <c:pt idx="318">
                  <c:v>79852265.339999989</c:v>
                </c:pt>
                <c:pt idx="319">
                  <c:v>94289420.920000017</c:v>
                </c:pt>
                <c:pt idx="320">
                  <c:v>98901400.290000007</c:v>
                </c:pt>
                <c:pt idx="321">
                  <c:v>85829958.339999959</c:v>
                </c:pt>
                <c:pt idx="322">
                  <c:v>76712166.939999983</c:v>
                </c:pt>
                <c:pt idx="323">
                  <c:v>71316701.549999982</c:v>
                </c:pt>
                <c:pt idx="324">
                  <c:v>65724385.679999985</c:v>
                </c:pt>
                <c:pt idx="325">
                  <c:v>41509566.769999959</c:v>
                </c:pt>
                <c:pt idx="326">
                  <c:v>53337120.959999979</c:v>
                </c:pt>
                <c:pt idx="327">
                  <c:v>58591265.940000042</c:v>
                </c:pt>
                <c:pt idx="328">
                  <c:v>48726202.149999969</c:v>
                </c:pt>
                <c:pt idx="329">
                  <c:v>68022667.390000015</c:v>
                </c:pt>
                <c:pt idx="330">
                  <c:v>60277203.879999995</c:v>
                </c:pt>
                <c:pt idx="331">
                  <c:v>54732209.430000007</c:v>
                </c:pt>
                <c:pt idx="332">
                  <c:v>69594624.820000052</c:v>
                </c:pt>
                <c:pt idx="333">
                  <c:v>87590271.050000027</c:v>
                </c:pt>
                <c:pt idx="334">
                  <c:v>96168669.579999983</c:v>
                </c:pt>
                <c:pt idx="335">
                  <c:v>89581561.01000005</c:v>
                </c:pt>
                <c:pt idx="336">
                  <c:v>87628536.420000061</c:v>
                </c:pt>
                <c:pt idx="337">
                  <c:v>83529807.470000044</c:v>
                </c:pt>
                <c:pt idx="338">
                  <c:v>75442283.430000007</c:v>
                </c:pt>
                <c:pt idx="339">
                  <c:v>56715832.830000006</c:v>
                </c:pt>
                <c:pt idx="340">
                  <c:v>70043265.439999998</c:v>
                </c:pt>
                <c:pt idx="341">
                  <c:v>77858798.319999963</c:v>
                </c:pt>
                <c:pt idx="342">
                  <c:v>60992983.789999984</c:v>
                </c:pt>
                <c:pt idx="343">
                  <c:v>82024850.940000027</c:v>
                </c:pt>
                <c:pt idx="344">
                  <c:v>85160195.779999927</c:v>
                </c:pt>
                <c:pt idx="345">
                  <c:v>77667006.410000026</c:v>
                </c:pt>
                <c:pt idx="346">
                  <c:v>89037259.990000039</c:v>
                </c:pt>
                <c:pt idx="347">
                  <c:v>110047742.09999995</c:v>
                </c:pt>
                <c:pt idx="348">
                  <c:v>112134745.05999996</c:v>
                </c:pt>
                <c:pt idx="349">
                  <c:v>93292997.809999958</c:v>
                </c:pt>
                <c:pt idx="350">
                  <c:v>87080279.609999985</c:v>
                </c:pt>
                <c:pt idx="351">
                  <c:v>86401909.329999998</c:v>
                </c:pt>
                <c:pt idx="352">
                  <c:v>78974570.609999955</c:v>
                </c:pt>
                <c:pt idx="353">
                  <c:v>77767421.859999985</c:v>
                </c:pt>
                <c:pt idx="354">
                  <c:v>94021068.800000042</c:v>
                </c:pt>
                <c:pt idx="355">
                  <c:v>97016923.699999958</c:v>
                </c:pt>
                <c:pt idx="356">
                  <c:v>79444865.210000008</c:v>
                </c:pt>
                <c:pt idx="357">
                  <c:v>111160035.18000001</c:v>
                </c:pt>
                <c:pt idx="358">
                  <c:v>119929109.70000002</c:v>
                </c:pt>
                <c:pt idx="359">
                  <c:v>112190865.58999994</c:v>
                </c:pt>
                <c:pt idx="360">
                  <c:v>114973382.59000002</c:v>
                </c:pt>
                <c:pt idx="361">
                  <c:v>128489034.83</c:v>
                </c:pt>
                <c:pt idx="362">
                  <c:v>130646715.47000001</c:v>
                </c:pt>
                <c:pt idx="363">
                  <c:v>90925319.690000057</c:v>
                </c:pt>
                <c:pt idx="364">
                  <c:v>61913166.650000013</c:v>
                </c:pt>
                <c:pt idx="365">
                  <c:v>63158685.909999967</c:v>
                </c:pt>
                <c:pt idx="366">
                  <c:v>56037818.219999984</c:v>
                </c:pt>
                <c:pt idx="367">
                  <c:v>23281851.389999967</c:v>
                </c:pt>
                <c:pt idx="368">
                  <c:v>38918538.350000001</c:v>
                </c:pt>
                <c:pt idx="369">
                  <c:v>43157697.449999996</c:v>
                </c:pt>
                <c:pt idx="370">
                  <c:v>30072667.870000001</c:v>
                </c:pt>
                <c:pt idx="371">
                  <c:v>53189055.06000004</c:v>
                </c:pt>
                <c:pt idx="372">
                  <c:v>54124059.949999996</c:v>
                </c:pt>
                <c:pt idx="373">
                  <c:v>50337989.269999996</c:v>
                </c:pt>
                <c:pt idx="374">
                  <c:v>52893569.780000009</c:v>
                </c:pt>
                <c:pt idx="375">
                  <c:v>61399690.380000055</c:v>
                </c:pt>
                <c:pt idx="376">
                  <c:v>62282210.980000012</c:v>
                </c:pt>
                <c:pt idx="377">
                  <c:v>48026379.589999981</c:v>
                </c:pt>
                <c:pt idx="378">
                  <c:v>36389333.130000003</c:v>
                </c:pt>
                <c:pt idx="379">
                  <c:v>32300738.109999977</c:v>
                </c:pt>
                <c:pt idx="380">
                  <c:v>29170744.280000001</c:v>
                </c:pt>
                <c:pt idx="381">
                  <c:v>9076810.6800000034</c:v>
                </c:pt>
                <c:pt idx="382">
                  <c:v>32514721.240000002</c:v>
                </c:pt>
                <c:pt idx="383">
                  <c:v>35566347.770000011</c:v>
                </c:pt>
                <c:pt idx="384">
                  <c:v>28330234.91</c:v>
                </c:pt>
                <c:pt idx="385">
                  <c:v>100291964.23999999</c:v>
                </c:pt>
                <c:pt idx="386">
                  <c:v>103900997.51999995</c:v>
                </c:pt>
                <c:pt idx="387">
                  <c:v>98065159.290000021</c:v>
                </c:pt>
                <c:pt idx="388">
                  <c:v>104927333.27000001</c:v>
                </c:pt>
                <c:pt idx="389">
                  <c:v>109914562.90999995</c:v>
                </c:pt>
                <c:pt idx="390">
                  <c:v>108992655.17000002</c:v>
                </c:pt>
                <c:pt idx="391">
                  <c:v>91237436.630000055</c:v>
                </c:pt>
                <c:pt idx="392">
                  <c:v>80524600.350000009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E7-497B-A119-FC09A4E4376F}"/>
            </c:ext>
          </c:extLst>
        </c:ser>
        <c:ser>
          <c:idx val="2"/>
          <c:order val="2"/>
          <c:tx>
            <c:strRef>
              <c:f>'InvExp-Trader'!$D$1</c:f>
              <c:strCache>
                <c:ptCount val="1"/>
                <c:pt idx="0">
                  <c:v>New Invoice Exposure-Trader</c:v>
                </c:pt>
              </c:strCache>
            </c:strRef>
          </c:tx>
          <c:spPr>
            <a:ln w="28575" cap="rnd">
              <a:solidFill>
                <a:srgbClr val="9BBB59"/>
              </a:solidFill>
              <a:round/>
            </a:ln>
            <a:effectLst/>
          </c:spPr>
          <c:marker>
            <c:symbol val="none"/>
          </c:marker>
          <c:cat>
            <c:numRef>
              <c:f>'InvExp-Trader'!$A$2:$A$394</c:f>
              <c:numCache>
                <c:formatCode>m/d/yyyy</c:formatCode>
                <c:ptCount val="393"/>
                <c:pt idx="0">
                  <c:v>45748</c:v>
                </c:pt>
                <c:pt idx="1">
                  <c:v>45749</c:v>
                </c:pt>
                <c:pt idx="2">
                  <c:v>45750</c:v>
                </c:pt>
                <c:pt idx="3">
                  <c:v>45751</c:v>
                </c:pt>
                <c:pt idx="4">
                  <c:v>45752</c:v>
                </c:pt>
                <c:pt idx="5">
                  <c:v>45753</c:v>
                </c:pt>
                <c:pt idx="6">
                  <c:v>45754</c:v>
                </c:pt>
                <c:pt idx="7">
                  <c:v>45755</c:v>
                </c:pt>
                <c:pt idx="8">
                  <c:v>45756</c:v>
                </c:pt>
                <c:pt idx="9">
                  <c:v>45757</c:v>
                </c:pt>
                <c:pt idx="10">
                  <c:v>45758</c:v>
                </c:pt>
                <c:pt idx="11">
                  <c:v>45759</c:v>
                </c:pt>
                <c:pt idx="12">
                  <c:v>45760</c:v>
                </c:pt>
                <c:pt idx="13">
                  <c:v>45761</c:v>
                </c:pt>
                <c:pt idx="14">
                  <c:v>45762</c:v>
                </c:pt>
                <c:pt idx="15">
                  <c:v>45763</c:v>
                </c:pt>
                <c:pt idx="16">
                  <c:v>45764</c:v>
                </c:pt>
                <c:pt idx="17">
                  <c:v>45765</c:v>
                </c:pt>
                <c:pt idx="18">
                  <c:v>45766</c:v>
                </c:pt>
                <c:pt idx="19">
                  <c:v>45767</c:v>
                </c:pt>
                <c:pt idx="20">
                  <c:v>45768</c:v>
                </c:pt>
                <c:pt idx="21">
                  <c:v>45769</c:v>
                </c:pt>
                <c:pt idx="22">
                  <c:v>45770</c:v>
                </c:pt>
                <c:pt idx="23">
                  <c:v>45771</c:v>
                </c:pt>
                <c:pt idx="24">
                  <c:v>45772</c:v>
                </c:pt>
                <c:pt idx="25">
                  <c:v>45773</c:v>
                </c:pt>
                <c:pt idx="26">
                  <c:v>45774</c:v>
                </c:pt>
                <c:pt idx="27">
                  <c:v>45775</c:v>
                </c:pt>
                <c:pt idx="28">
                  <c:v>45776</c:v>
                </c:pt>
                <c:pt idx="29">
                  <c:v>45777</c:v>
                </c:pt>
                <c:pt idx="30">
                  <c:v>45778</c:v>
                </c:pt>
                <c:pt idx="31">
                  <c:v>45779</c:v>
                </c:pt>
                <c:pt idx="32">
                  <c:v>45780</c:v>
                </c:pt>
                <c:pt idx="33">
                  <c:v>45781</c:v>
                </c:pt>
                <c:pt idx="34">
                  <c:v>45782</c:v>
                </c:pt>
                <c:pt idx="35">
                  <c:v>45783</c:v>
                </c:pt>
                <c:pt idx="36">
                  <c:v>45784</c:v>
                </c:pt>
                <c:pt idx="37">
                  <c:v>45785</c:v>
                </c:pt>
                <c:pt idx="38">
                  <c:v>45786</c:v>
                </c:pt>
                <c:pt idx="39">
                  <c:v>45787</c:v>
                </c:pt>
                <c:pt idx="40">
                  <c:v>45788</c:v>
                </c:pt>
                <c:pt idx="41">
                  <c:v>45789</c:v>
                </c:pt>
                <c:pt idx="42">
                  <c:v>45790</c:v>
                </c:pt>
                <c:pt idx="43">
                  <c:v>45791</c:v>
                </c:pt>
                <c:pt idx="44">
                  <c:v>45792</c:v>
                </c:pt>
                <c:pt idx="45">
                  <c:v>45793</c:v>
                </c:pt>
                <c:pt idx="46">
                  <c:v>45794</c:v>
                </c:pt>
                <c:pt idx="47">
                  <c:v>45795</c:v>
                </c:pt>
                <c:pt idx="48">
                  <c:v>45796</c:v>
                </c:pt>
                <c:pt idx="49">
                  <c:v>45797</c:v>
                </c:pt>
                <c:pt idx="50">
                  <c:v>45798</c:v>
                </c:pt>
                <c:pt idx="51">
                  <c:v>45799</c:v>
                </c:pt>
                <c:pt idx="52">
                  <c:v>45800</c:v>
                </c:pt>
                <c:pt idx="53">
                  <c:v>45801</c:v>
                </c:pt>
                <c:pt idx="54">
                  <c:v>45802</c:v>
                </c:pt>
                <c:pt idx="55">
                  <c:v>45803</c:v>
                </c:pt>
                <c:pt idx="56">
                  <c:v>45804</c:v>
                </c:pt>
                <c:pt idx="57">
                  <c:v>45805</c:v>
                </c:pt>
                <c:pt idx="58">
                  <c:v>45806</c:v>
                </c:pt>
                <c:pt idx="59">
                  <c:v>45807</c:v>
                </c:pt>
                <c:pt idx="60">
                  <c:v>45808</c:v>
                </c:pt>
                <c:pt idx="61">
                  <c:v>45809</c:v>
                </c:pt>
                <c:pt idx="62">
                  <c:v>45810</c:v>
                </c:pt>
                <c:pt idx="63">
                  <c:v>45811</c:v>
                </c:pt>
                <c:pt idx="64">
                  <c:v>45812</c:v>
                </c:pt>
                <c:pt idx="65">
                  <c:v>45813</c:v>
                </c:pt>
                <c:pt idx="66">
                  <c:v>45814</c:v>
                </c:pt>
                <c:pt idx="67">
                  <c:v>45815</c:v>
                </c:pt>
                <c:pt idx="68">
                  <c:v>45816</c:v>
                </c:pt>
                <c:pt idx="69">
                  <c:v>45817</c:v>
                </c:pt>
                <c:pt idx="70">
                  <c:v>45818</c:v>
                </c:pt>
                <c:pt idx="71">
                  <c:v>45819</c:v>
                </c:pt>
                <c:pt idx="72">
                  <c:v>45820</c:v>
                </c:pt>
                <c:pt idx="73">
                  <c:v>45821</c:v>
                </c:pt>
                <c:pt idx="74">
                  <c:v>45822</c:v>
                </c:pt>
                <c:pt idx="75">
                  <c:v>45823</c:v>
                </c:pt>
                <c:pt idx="76">
                  <c:v>45824</c:v>
                </c:pt>
                <c:pt idx="77">
                  <c:v>45825</c:v>
                </c:pt>
                <c:pt idx="78">
                  <c:v>45826</c:v>
                </c:pt>
                <c:pt idx="79">
                  <c:v>45827</c:v>
                </c:pt>
                <c:pt idx="80">
                  <c:v>45828</c:v>
                </c:pt>
                <c:pt idx="81">
                  <c:v>45829</c:v>
                </c:pt>
                <c:pt idx="82">
                  <c:v>45830</c:v>
                </c:pt>
                <c:pt idx="83">
                  <c:v>45831</c:v>
                </c:pt>
                <c:pt idx="84">
                  <c:v>45832</c:v>
                </c:pt>
                <c:pt idx="85">
                  <c:v>45833</c:v>
                </c:pt>
                <c:pt idx="86">
                  <c:v>45834</c:v>
                </c:pt>
                <c:pt idx="87">
                  <c:v>45835</c:v>
                </c:pt>
                <c:pt idx="88">
                  <c:v>45836</c:v>
                </c:pt>
                <c:pt idx="89">
                  <c:v>45837</c:v>
                </c:pt>
                <c:pt idx="90">
                  <c:v>45838</c:v>
                </c:pt>
                <c:pt idx="91">
                  <c:v>45839</c:v>
                </c:pt>
                <c:pt idx="92">
                  <c:v>45840</c:v>
                </c:pt>
                <c:pt idx="93">
                  <c:v>45841</c:v>
                </c:pt>
                <c:pt idx="94">
                  <c:v>45842</c:v>
                </c:pt>
                <c:pt idx="95">
                  <c:v>45843</c:v>
                </c:pt>
                <c:pt idx="96">
                  <c:v>45844</c:v>
                </c:pt>
                <c:pt idx="97">
                  <c:v>45845</c:v>
                </c:pt>
                <c:pt idx="98">
                  <c:v>45846</c:v>
                </c:pt>
                <c:pt idx="99">
                  <c:v>45847</c:v>
                </c:pt>
                <c:pt idx="100">
                  <c:v>45848</c:v>
                </c:pt>
                <c:pt idx="101">
                  <c:v>45849</c:v>
                </c:pt>
                <c:pt idx="102">
                  <c:v>45850</c:v>
                </c:pt>
                <c:pt idx="103">
                  <c:v>45851</c:v>
                </c:pt>
                <c:pt idx="104">
                  <c:v>45852</c:v>
                </c:pt>
                <c:pt idx="105">
                  <c:v>45853</c:v>
                </c:pt>
                <c:pt idx="106">
                  <c:v>45854</c:v>
                </c:pt>
                <c:pt idx="107">
                  <c:v>45855</c:v>
                </c:pt>
                <c:pt idx="108">
                  <c:v>45856</c:v>
                </c:pt>
                <c:pt idx="109">
                  <c:v>45857</c:v>
                </c:pt>
                <c:pt idx="110">
                  <c:v>45858</c:v>
                </c:pt>
                <c:pt idx="111">
                  <c:v>45859</c:v>
                </c:pt>
                <c:pt idx="112">
                  <c:v>45860</c:v>
                </c:pt>
                <c:pt idx="113">
                  <c:v>45861</c:v>
                </c:pt>
                <c:pt idx="114">
                  <c:v>45862</c:v>
                </c:pt>
                <c:pt idx="115">
                  <c:v>45863</c:v>
                </c:pt>
                <c:pt idx="116">
                  <c:v>45864</c:v>
                </c:pt>
                <c:pt idx="117">
                  <c:v>45865</c:v>
                </c:pt>
                <c:pt idx="118">
                  <c:v>45866</c:v>
                </c:pt>
                <c:pt idx="119">
                  <c:v>45867</c:v>
                </c:pt>
                <c:pt idx="120">
                  <c:v>45868</c:v>
                </c:pt>
                <c:pt idx="121">
                  <c:v>45869</c:v>
                </c:pt>
                <c:pt idx="122">
                  <c:v>45870</c:v>
                </c:pt>
                <c:pt idx="123">
                  <c:v>45871</c:v>
                </c:pt>
                <c:pt idx="124">
                  <c:v>45872</c:v>
                </c:pt>
                <c:pt idx="125">
                  <c:v>45873</c:v>
                </c:pt>
                <c:pt idx="126">
                  <c:v>45874</c:v>
                </c:pt>
                <c:pt idx="127">
                  <c:v>45875</c:v>
                </c:pt>
                <c:pt idx="128">
                  <c:v>45876</c:v>
                </c:pt>
                <c:pt idx="129">
                  <c:v>45877</c:v>
                </c:pt>
                <c:pt idx="130">
                  <c:v>45878</c:v>
                </c:pt>
                <c:pt idx="131">
                  <c:v>45879</c:v>
                </c:pt>
                <c:pt idx="132">
                  <c:v>45880</c:v>
                </c:pt>
                <c:pt idx="133">
                  <c:v>45881</c:v>
                </c:pt>
                <c:pt idx="134">
                  <c:v>45882</c:v>
                </c:pt>
                <c:pt idx="135">
                  <c:v>45883</c:v>
                </c:pt>
                <c:pt idx="136">
                  <c:v>45884</c:v>
                </c:pt>
                <c:pt idx="137">
                  <c:v>45885</c:v>
                </c:pt>
                <c:pt idx="138">
                  <c:v>45886</c:v>
                </c:pt>
                <c:pt idx="139">
                  <c:v>45887</c:v>
                </c:pt>
                <c:pt idx="140">
                  <c:v>45888</c:v>
                </c:pt>
                <c:pt idx="141">
                  <c:v>45889</c:v>
                </c:pt>
                <c:pt idx="142">
                  <c:v>45890</c:v>
                </c:pt>
                <c:pt idx="143">
                  <c:v>45891</c:v>
                </c:pt>
                <c:pt idx="144">
                  <c:v>45892</c:v>
                </c:pt>
                <c:pt idx="145">
                  <c:v>45893</c:v>
                </c:pt>
                <c:pt idx="146">
                  <c:v>45894</c:v>
                </c:pt>
                <c:pt idx="147">
                  <c:v>45895</c:v>
                </c:pt>
                <c:pt idx="148">
                  <c:v>45896</c:v>
                </c:pt>
                <c:pt idx="149">
                  <c:v>45897</c:v>
                </c:pt>
                <c:pt idx="150">
                  <c:v>45898</c:v>
                </c:pt>
                <c:pt idx="151">
                  <c:v>45899</c:v>
                </c:pt>
                <c:pt idx="152">
                  <c:v>45900</c:v>
                </c:pt>
                <c:pt idx="153">
                  <c:v>45901</c:v>
                </c:pt>
                <c:pt idx="154">
                  <c:v>45902</c:v>
                </c:pt>
                <c:pt idx="155">
                  <c:v>45903</c:v>
                </c:pt>
                <c:pt idx="156">
                  <c:v>45904</c:v>
                </c:pt>
                <c:pt idx="157">
                  <c:v>45905</c:v>
                </c:pt>
                <c:pt idx="158">
                  <c:v>45906</c:v>
                </c:pt>
                <c:pt idx="159">
                  <c:v>45907</c:v>
                </c:pt>
                <c:pt idx="160">
                  <c:v>45908</c:v>
                </c:pt>
                <c:pt idx="161">
                  <c:v>45909</c:v>
                </c:pt>
                <c:pt idx="162">
                  <c:v>45910</c:v>
                </c:pt>
                <c:pt idx="163">
                  <c:v>45911</c:v>
                </c:pt>
                <c:pt idx="164">
                  <c:v>45912</c:v>
                </c:pt>
                <c:pt idx="165">
                  <c:v>45913</c:v>
                </c:pt>
                <c:pt idx="166">
                  <c:v>45914</c:v>
                </c:pt>
                <c:pt idx="167">
                  <c:v>45915</c:v>
                </c:pt>
                <c:pt idx="168">
                  <c:v>45916</c:v>
                </c:pt>
                <c:pt idx="169">
                  <c:v>45917</c:v>
                </c:pt>
                <c:pt idx="170">
                  <c:v>45918</c:v>
                </c:pt>
                <c:pt idx="171">
                  <c:v>45919</c:v>
                </c:pt>
                <c:pt idx="172">
                  <c:v>45920</c:v>
                </c:pt>
                <c:pt idx="173">
                  <c:v>45921</c:v>
                </c:pt>
                <c:pt idx="174">
                  <c:v>45922</c:v>
                </c:pt>
                <c:pt idx="175">
                  <c:v>45923</c:v>
                </c:pt>
                <c:pt idx="176">
                  <c:v>45924</c:v>
                </c:pt>
                <c:pt idx="177">
                  <c:v>45925</c:v>
                </c:pt>
                <c:pt idx="178">
                  <c:v>45926</c:v>
                </c:pt>
                <c:pt idx="179">
                  <c:v>45927</c:v>
                </c:pt>
                <c:pt idx="180">
                  <c:v>45928</c:v>
                </c:pt>
                <c:pt idx="181">
                  <c:v>45929</c:v>
                </c:pt>
                <c:pt idx="182">
                  <c:v>45930</c:v>
                </c:pt>
                <c:pt idx="183">
                  <c:v>45931</c:v>
                </c:pt>
                <c:pt idx="184">
                  <c:v>45932</c:v>
                </c:pt>
                <c:pt idx="185">
                  <c:v>45933</c:v>
                </c:pt>
                <c:pt idx="186">
                  <c:v>45934</c:v>
                </c:pt>
                <c:pt idx="187">
                  <c:v>45935</c:v>
                </c:pt>
                <c:pt idx="188">
                  <c:v>45936</c:v>
                </c:pt>
                <c:pt idx="189">
                  <c:v>45937</c:v>
                </c:pt>
                <c:pt idx="190">
                  <c:v>45938</c:v>
                </c:pt>
                <c:pt idx="191">
                  <c:v>45939</c:v>
                </c:pt>
                <c:pt idx="192">
                  <c:v>45940</c:v>
                </c:pt>
                <c:pt idx="193">
                  <c:v>45941</c:v>
                </c:pt>
                <c:pt idx="194">
                  <c:v>45942</c:v>
                </c:pt>
                <c:pt idx="195">
                  <c:v>45943</c:v>
                </c:pt>
                <c:pt idx="196">
                  <c:v>45944</c:v>
                </c:pt>
                <c:pt idx="197">
                  <c:v>45945</c:v>
                </c:pt>
                <c:pt idx="198">
                  <c:v>45946</c:v>
                </c:pt>
                <c:pt idx="199">
                  <c:v>45947</c:v>
                </c:pt>
                <c:pt idx="200">
                  <c:v>45948</c:v>
                </c:pt>
                <c:pt idx="201">
                  <c:v>45949</c:v>
                </c:pt>
                <c:pt idx="202">
                  <c:v>45950</c:v>
                </c:pt>
                <c:pt idx="203">
                  <c:v>45951</c:v>
                </c:pt>
                <c:pt idx="204">
                  <c:v>45952</c:v>
                </c:pt>
                <c:pt idx="205">
                  <c:v>45953</c:v>
                </c:pt>
                <c:pt idx="206">
                  <c:v>45954</c:v>
                </c:pt>
                <c:pt idx="207">
                  <c:v>45955</c:v>
                </c:pt>
                <c:pt idx="208">
                  <c:v>45956</c:v>
                </c:pt>
                <c:pt idx="209">
                  <c:v>45957</c:v>
                </c:pt>
                <c:pt idx="210">
                  <c:v>45958</c:v>
                </c:pt>
                <c:pt idx="211">
                  <c:v>45959</c:v>
                </c:pt>
                <c:pt idx="212">
                  <c:v>45960</c:v>
                </c:pt>
                <c:pt idx="213">
                  <c:v>45961</c:v>
                </c:pt>
                <c:pt idx="214">
                  <c:v>45962</c:v>
                </c:pt>
                <c:pt idx="215">
                  <c:v>45963</c:v>
                </c:pt>
                <c:pt idx="216">
                  <c:v>45964</c:v>
                </c:pt>
                <c:pt idx="217">
                  <c:v>45965</c:v>
                </c:pt>
                <c:pt idx="218">
                  <c:v>45966</c:v>
                </c:pt>
                <c:pt idx="219">
                  <c:v>45967</c:v>
                </c:pt>
                <c:pt idx="220">
                  <c:v>45968</c:v>
                </c:pt>
                <c:pt idx="221">
                  <c:v>45969</c:v>
                </c:pt>
                <c:pt idx="222">
                  <c:v>45970</c:v>
                </c:pt>
                <c:pt idx="223">
                  <c:v>45971</c:v>
                </c:pt>
                <c:pt idx="224">
                  <c:v>45972</c:v>
                </c:pt>
                <c:pt idx="225">
                  <c:v>45973</c:v>
                </c:pt>
                <c:pt idx="226">
                  <c:v>45974</c:v>
                </c:pt>
                <c:pt idx="227">
                  <c:v>45975</c:v>
                </c:pt>
                <c:pt idx="228">
                  <c:v>45976</c:v>
                </c:pt>
                <c:pt idx="229">
                  <c:v>45977</c:v>
                </c:pt>
                <c:pt idx="230">
                  <c:v>45978</c:v>
                </c:pt>
                <c:pt idx="231">
                  <c:v>45979</c:v>
                </c:pt>
                <c:pt idx="232">
                  <c:v>45980</c:v>
                </c:pt>
                <c:pt idx="233">
                  <c:v>45981</c:v>
                </c:pt>
                <c:pt idx="234">
                  <c:v>45982</c:v>
                </c:pt>
                <c:pt idx="235">
                  <c:v>45983</c:v>
                </c:pt>
                <c:pt idx="236">
                  <c:v>45984</c:v>
                </c:pt>
                <c:pt idx="237">
                  <c:v>45985</c:v>
                </c:pt>
                <c:pt idx="238">
                  <c:v>45986</c:v>
                </c:pt>
                <c:pt idx="239">
                  <c:v>45987</c:v>
                </c:pt>
                <c:pt idx="240">
                  <c:v>45988</c:v>
                </c:pt>
                <c:pt idx="241">
                  <c:v>45989</c:v>
                </c:pt>
                <c:pt idx="242">
                  <c:v>45990</c:v>
                </c:pt>
                <c:pt idx="243">
                  <c:v>45991</c:v>
                </c:pt>
                <c:pt idx="244">
                  <c:v>45992</c:v>
                </c:pt>
                <c:pt idx="245">
                  <c:v>45993</c:v>
                </c:pt>
                <c:pt idx="246">
                  <c:v>45994</c:v>
                </c:pt>
                <c:pt idx="247">
                  <c:v>45995</c:v>
                </c:pt>
                <c:pt idx="248">
                  <c:v>45996</c:v>
                </c:pt>
                <c:pt idx="249">
                  <c:v>45997</c:v>
                </c:pt>
                <c:pt idx="250">
                  <c:v>45998</c:v>
                </c:pt>
                <c:pt idx="251">
                  <c:v>45999</c:v>
                </c:pt>
                <c:pt idx="252">
                  <c:v>46000</c:v>
                </c:pt>
                <c:pt idx="253">
                  <c:v>46001</c:v>
                </c:pt>
                <c:pt idx="254">
                  <c:v>46002</c:v>
                </c:pt>
                <c:pt idx="255">
                  <c:v>46003</c:v>
                </c:pt>
                <c:pt idx="256">
                  <c:v>46004</c:v>
                </c:pt>
                <c:pt idx="257">
                  <c:v>46005</c:v>
                </c:pt>
                <c:pt idx="258">
                  <c:v>46006</c:v>
                </c:pt>
                <c:pt idx="259">
                  <c:v>46007</c:v>
                </c:pt>
                <c:pt idx="260">
                  <c:v>46008</c:v>
                </c:pt>
                <c:pt idx="261">
                  <c:v>46009</c:v>
                </c:pt>
                <c:pt idx="262">
                  <c:v>46010</c:v>
                </c:pt>
                <c:pt idx="263">
                  <c:v>46011</c:v>
                </c:pt>
                <c:pt idx="264">
                  <c:v>46012</c:v>
                </c:pt>
                <c:pt idx="265">
                  <c:v>46013</c:v>
                </c:pt>
                <c:pt idx="266">
                  <c:v>46014</c:v>
                </c:pt>
                <c:pt idx="267">
                  <c:v>46015</c:v>
                </c:pt>
                <c:pt idx="268">
                  <c:v>46016</c:v>
                </c:pt>
                <c:pt idx="269">
                  <c:v>46017</c:v>
                </c:pt>
                <c:pt idx="270">
                  <c:v>46018</c:v>
                </c:pt>
                <c:pt idx="271">
                  <c:v>46019</c:v>
                </c:pt>
                <c:pt idx="272">
                  <c:v>46020</c:v>
                </c:pt>
                <c:pt idx="273">
                  <c:v>46021</c:v>
                </c:pt>
                <c:pt idx="274">
                  <c:v>46022</c:v>
                </c:pt>
                <c:pt idx="275">
                  <c:v>46023</c:v>
                </c:pt>
                <c:pt idx="276">
                  <c:v>46024</c:v>
                </c:pt>
                <c:pt idx="277">
                  <c:v>46025</c:v>
                </c:pt>
                <c:pt idx="278">
                  <c:v>46026</c:v>
                </c:pt>
                <c:pt idx="279">
                  <c:v>46027</c:v>
                </c:pt>
                <c:pt idx="280">
                  <c:v>46028</c:v>
                </c:pt>
                <c:pt idx="281">
                  <c:v>46029</c:v>
                </c:pt>
                <c:pt idx="282">
                  <c:v>46030</c:v>
                </c:pt>
                <c:pt idx="283">
                  <c:v>46031</c:v>
                </c:pt>
                <c:pt idx="284">
                  <c:v>46032</c:v>
                </c:pt>
                <c:pt idx="285">
                  <c:v>46033</c:v>
                </c:pt>
                <c:pt idx="286">
                  <c:v>46034</c:v>
                </c:pt>
                <c:pt idx="287">
                  <c:v>46035</c:v>
                </c:pt>
                <c:pt idx="288">
                  <c:v>46036</c:v>
                </c:pt>
                <c:pt idx="289">
                  <c:v>46037</c:v>
                </c:pt>
                <c:pt idx="290">
                  <c:v>46038</c:v>
                </c:pt>
                <c:pt idx="291">
                  <c:v>46039</c:v>
                </c:pt>
                <c:pt idx="292">
                  <c:v>46040</c:v>
                </c:pt>
                <c:pt idx="293">
                  <c:v>46041</c:v>
                </c:pt>
                <c:pt idx="294">
                  <c:v>46042</c:v>
                </c:pt>
                <c:pt idx="295">
                  <c:v>46043</c:v>
                </c:pt>
                <c:pt idx="296">
                  <c:v>46044</c:v>
                </c:pt>
                <c:pt idx="297">
                  <c:v>46045</c:v>
                </c:pt>
                <c:pt idx="298">
                  <c:v>46046</c:v>
                </c:pt>
                <c:pt idx="299">
                  <c:v>46047</c:v>
                </c:pt>
                <c:pt idx="300">
                  <c:v>46048</c:v>
                </c:pt>
                <c:pt idx="301">
                  <c:v>46049</c:v>
                </c:pt>
                <c:pt idx="302">
                  <c:v>46050</c:v>
                </c:pt>
                <c:pt idx="303">
                  <c:v>46051</c:v>
                </c:pt>
                <c:pt idx="304">
                  <c:v>46052</c:v>
                </c:pt>
                <c:pt idx="305">
                  <c:v>46053</c:v>
                </c:pt>
                <c:pt idx="306">
                  <c:v>46054</c:v>
                </c:pt>
                <c:pt idx="307">
                  <c:v>46055</c:v>
                </c:pt>
                <c:pt idx="308">
                  <c:v>46056</c:v>
                </c:pt>
                <c:pt idx="309">
                  <c:v>46057</c:v>
                </c:pt>
                <c:pt idx="310">
                  <c:v>46058</c:v>
                </c:pt>
                <c:pt idx="311">
                  <c:v>46059</c:v>
                </c:pt>
                <c:pt idx="312">
                  <c:v>46060</c:v>
                </c:pt>
                <c:pt idx="313">
                  <c:v>46061</c:v>
                </c:pt>
                <c:pt idx="314">
                  <c:v>46062</c:v>
                </c:pt>
                <c:pt idx="315">
                  <c:v>46063</c:v>
                </c:pt>
                <c:pt idx="316">
                  <c:v>46064</c:v>
                </c:pt>
                <c:pt idx="317">
                  <c:v>46065</c:v>
                </c:pt>
                <c:pt idx="318">
                  <c:v>46066</c:v>
                </c:pt>
                <c:pt idx="319">
                  <c:v>46067</c:v>
                </c:pt>
                <c:pt idx="320">
                  <c:v>46068</c:v>
                </c:pt>
                <c:pt idx="321">
                  <c:v>46069</c:v>
                </c:pt>
                <c:pt idx="322">
                  <c:v>46070</c:v>
                </c:pt>
                <c:pt idx="323">
                  <c:v>46071</c:v>
                </c:pt>
                <c:pt idx="324">
                  <c:v>46072</c:v>
                </c:pt>
                <c:pt idx="325">
                  <c:v>46073</c:v>
                </c:pt>
                <c:pt idx="326">
                  <c:v>46074</c:v>
                </c:pt>
                <c:pt idx="327">
                  <c:v>46075</c:v>
                </c:pt>
                <c:pt idx="328">
                  <c:v>46076</c:v>
                </c:pt>
                <c:pt idx="329">
                  <c:v>46077</c:v>
                </c:pt>
                <c:pt idx="330">
                  <c:v>46078</c:v>
                </c:pt>
                <c:pt idx="331">
                  <c:v>46079</c:v>
                </c:pt>
                <c:pt idx="332">
                  <c:v>46080</c:v>
                </c:pt>
                <c:pt idx="333">
                  <c:v>46081</c:v>
                </c:pt>
                <c:pt idx="334">
                  <c:v>46082</c:v>
                </c:pt>
                <c:pt idx="335">
                  <c:v>46083</c:v>
                </c:pt>
                <c:pt idx="336">
                  <c:v>46084</c:v>
                </c:pt>
                <c:pt idx="337">
                  <c:v>46085</c:v>
                </c:pt>
                <c:pt idx="338">
                  <c:v>46086</c:v>
                </c:pt>
                <c:pt idx="339">
                  <c:v>46087</c:v>
                </c:pt>
                <c:pt idx="340">
                  <c:v>46088</c:v>
                </c:pt>
                <c:pt idx="341">
                  <c:v>46089</c:v>
                </c:pt>
                <c:pt idx="342">
                  <c:v>46090</c:v>
                </c:pt>
                <c:pt idx="343">
                  <c:v>46091</c:v>
                </c:pt>
                <c:pt idx="344">
                  <c:v>46092</c:v>
                </c:pt>
                <c:pt idx="345">
                  <c:v>46093</c:v>
                </c:pt>
                <c:pt idx="346">
                  <c:v>46094</c:v>
                </c:pt>
                <c:pt idx="347">
                  <c:v>46095</c:v>
                </c:pt>
                <c:pt idx="348">
                  <c:v>46096</c:v>
                </c:pt>
                <c:pt idx="349">
                  <c:v>46097</c:v>
                </c:pt>
                <c:pt idx="350">
                  <c:v>46098</c:v>
                </c:pt>
                <c:pt idx="351">
                  <c:v>46099</c:v>
                </c:pt>
                <c:pt idx="352">
                  <c:v>46100</c:v>
                </c:pt>
                <c:pt idx="353">
                  <c:v>46101</c:v>
                </c:pt>
                <c:pt idx="354">
                  <c:v>46102</c:v>
                </c:pt>
                <c:pt idx="355">
                  <c:v>46103</c:v>
                </c:pt>
                <c:pt idx="356">
                  <c:v>46104</c:v>
                </c:pt>
                <c:pt idx="357">
                  <c:v>46105</c:v>
                </c:pt>
                <c:pt idx="358">
                  <c:v>46106</c:v>
                </c:pt>
                <c:pt idx="359">
                  <c:v>46107</c:v>
                </c:pt>
                <c:pt idx="360">
                  <c:v>46108</c:v>
                </c:pt>
                <c:pt idx="361">
                  <c:v>46109</c:v>
                </c:pt>
                <c:pt idx="362">
                  <c:v>46110</c:v>
                </c:pt>
                <c:pt idx="363">
                  <c:v>46111</c:v>
                </c:pt>
                <c:pt idx="364">
                  <c:v>46112</c:v>
                </c:pt>
                <c:pt idx="365">
                  <c:v>46113</c:v>
                </c:pt>
                <c:pt idx="366">
                  <c:v>46114</c:v>
                </c:pt>
                <c:pt idx="367">
                  <c:v>46115</c:v>
                </c:pt>
                <c:pt idx="368">
                  <c:v>46116</c:v>
                </c:pt>
                <c:pt idx="369">
                  <c:v>46117</c:v>
                </c:pt>
                <c:pt idx="370">
                  <c:v>46118</c:v>
                </c:pt>
                <c:pt idx="371">
                  <c:v>46119</c:v>
                </c:pt>
                <c:pt idx="372">
                  <c:v>46120</c:v>
                </c:pt>
                <c:pt idx="373">
                  <c:v>46121</c:v>
                </c:pt>
                <c:pt idx="374">
                  <c:v>46122</c:v>
                </c:pt>
                <c:pt idx="375">
                  <c:v>46123</c:v>
                </c:pt>
                <c:pt idx="376">
                  <c:v>46124</c:v>
                </c:pt>
                <c:pt idx="377">
                  <c:v>46125</c:v>
                </c:pt>
                <c:pt idx="378">
                  <c:v>46126</c:v>
                </c:pt>
                <c:pt idx="379">
                  <c:v>46127</c:v>
                </c:pt>
                <c:pt idx="380">
                  <c:v>46128</c:v>
                </c:pt>
                <c:pt idx="381">
                  <c:v>46129</c:v>
                </c:pt>
                <c:pt idx="382">
                  <c:v>46130</c:v>
                </c:pt>
                <c:pt idx="383">
                  <c:v>46131</c:v>
                </c:pt>
                <c:pt idx="384">
                  <c:v>46132</c:v>
                </c:pt>
                <c:pt idx="385">
                  <c:v>46133</c:v>
                </c:pt>
                <c:pt idx="386">
                  <c:v>46134</c:v>
                </c:pt>
                <c:pt idx="387">
                  <c:v>46135</c:v>
                </c:pt>
                <c:pt idx="388">
                  <c:v>46136</c:v>
                </c:pt>
                <c:pt idx="389">
                  <c:v>46137</c:v>
                </c:pt>
                <c:pt idx="390">
                  <c:v>46138</c:v>
                </c:pt>
                <c:pt idx="391">
                  <c:v>46139</c:v>
                </c:pt>
                <c:pt idx="392">
                  <c:v>46140</c:v>
                </c:pt>
              </c:numCache>
            </c:numRef>
          </c:cat>
          <c:val>
            <c:numRef>
              <c:f>'InvExp-Trader'!$D$2:$D$394</c:f>
              <c:numCache>
                <c:formatCode>_(* #,##0_);_(* \(#,##0\);_(* "-"??_);_(@_)</c:formatCode>
                <c:ptCount val="393"/>
                <c:pt idx="0">
                  <c:v>-12565730.539999997</c:v>
                </c:pt>
                <c:pt idx="1">
                  <c:v>-15170817.189999998</c:v>
                </c:pt>
                <c:pt idx="2">
                  <c:v>-15170485.689999992</c:v>
                </c:pt>
                <c:pt idx="3">
                  <c:v>-17895922.340000004</c:v>
                </c:pt>
                <c:pt idx="4">
                  <c:v>-11834471.289999992</c:v>
                </c:pt>
                <c:pt idx="5">
                  <c:v>-14869965.319999997</c:v>
                </c:pt>
                <c:pt idx="6">
                  <c:v>-14869965.320000004</c:v>
                </c:pt>
                <c:pt idx="7">
                  <c:v>-15484898.92</c:v>
                </c:pt>
                <c:pt idx="8">
                  <c:v>-21655085.21999998</c:v>
                </c:pt>
                <c:pt idx="9">
                  <c:v>-21441808.199999984</c:v>
                </c:pt>
                <c:pt idx="10">
                  <c:v>-27078812.709999993</c:v>
                </c:pt>
                <c:pt idx="11">
                  <c:v>-28642264.700000007</c:v>
                </c:pt>
                <c:pt idx="12">
                  <c:v>-29775007.299999986</c:v>
                </c:pt>
                <c:pt idx="13">
                  <c:v>-29775007.300000001</c:v>
                </c:pt>
                <c:pt idx="14">
                  <c:v>-22481369.680000003</c:v>
                </c:pt>
                <c:pt idx="15">
                  <c:v>-24155884.650000006</c:v>
                </c:pt>
                <c:pt idx="16">
                  <c:v>-24160104.259999994</c:v>
                </c:pt>
                <c:pt idx="17">
                  <c:v>-27580057.619999997</c:v>
                </c:pt>
                <c:pt idx="18">
                  <c:v>-21177773.780000012</c:v>
                </c:pt>
                <c:pt idx="19">
                  <c:v>-19995735.430000011</c:v>
                </c:pt>
                <c:pt idx="20">
                  <c:v>-19995735.430000022</c:v>
                </c:pt>
                <c:pt idx="21">
                  <c:v>-14594139.440000011</c:v>
                </c:pt>
                <c:pt idx="22">
                  <c:v>-17592081.920000009</c:v>
                </c:pt>
                <c:pt idx="23">
                  <c:v>-18283424.399999961</c:v>
                </c:pt>
                <c:pt idx="24">
                  <c:v>-25201121.909999982</c:v>
                </c:pt>
                <c:pt idx="25">
                  <c:v>-17477284.990000013</c:v>
                </c:pt>
                <c:pt idx="26">
                  <c:v>-15296108.680000002</c:v>
                </c:pt>
                <c:pt idx="27">
                  <c:v>-15296108.680000011</c:v>
                </c:pt>
                <c:pt idx="28">
                  <c:v>-3006751.2100000326</c:v>
                </c:pt>
                <c:pt idx="29">
                  <c:v>-4844963.8800000036</c:v>
                </c:pt>
                <c:pt idx="30">
                  <c:v>-1775142.3199999928</c:v>
                </c:pt>
                <c:pt idx="31">
                  <c:v>-517389.92999999033</c:v>
                </c:pt>
                <c:pt idx="32">
                  <c:v>6917766.1999999639</c:v>
                </c:pt>
                <c:pt idx="33">
                  <c:v>9977560.1000000034</c:v>
                </c:pt>
                <c:pt idx="34">
                  <c:v>9977560.0999999959</c:v>
                </c:pt>
                <c:pt idx="35">
                  <c:v>21828214.610000025</c:v>
                </c:pt>
                <c:pt idx="36">
                  <c:v>18538494.769999985</c:v>
                </c:pt>
                <c:pt idx="37">
                  <c:v>18374650.170000002</c:v>
                </c:pt>
                <c:pt idx="38">
                  <c:v>13671133.800000001</c:v>
                </c:pt>
                <c:pt idx="39">
                  <c:v>18279929.920000013</c:v>
                </c:pt>
                <c:pt idx="40">
                  <c:v>21207781.75999999</c:v>
                </c:pt>
                <c:pt idx="41">
                  <c:v>21207813.009999987</c:v>
                </c:pt>
                <c:pt idx="42">
                  <c:v>30585118.270000007</c:v>
                </c:pt>
                <c:pt idx="43">
                  <c:v>27386230.420000035</c:v>
                </c:pt>
                <c:pt idx="44">
                  <c:v>26431418.830000006</c:v>
                </c:pt>
                <c:pt idx="45">
                  <c:v>24252493.210000008</c:v>
                </c:pt>
                <c:pt idx="46">
                  <c:v>23973840.899999976</c:v>
                </c:pt>
                <c:pt idx="47">
                  <c:v>23154664.520000029</c:v>
                </c:pt>
                <c:pt idx="48">
                  <c:v>24965043.190000039</c:v>
                </c:pt>
                <c:pt idx="49">
                  <c:v>24840033.390000004</c:v>
                </c:pt>
                <c:pt idx="50">
                  <c:v>18949997.720000014</c:v>
                </c:pt>
                <c:pt idx="51">
                  <c:v>18731397.100000031</c:v>
                </c:pt>
                <c:pt idx="52">
                  <c:v>24882158.910000008</c:v>
                </c:pt>
                <c:pt idx="53">
                  <c:v>24000555.519999992</c:v>
                </c:pt>
                <c:pt idx="54">
                  <c:v>27454611.81000001</c:v>
                </c:pt>
                <c:pt idx="55">
                  <c:v>27454611.809999995</c:v>
                </c:pt>
                <c:pt idx="56">
                  <c:v>30976089.569999978</c:v>
                </c:pt>
                <c:pt idx="57">
                  <c:v>23834619.469999991</c:v>
                </c:pt>
                <c:pt idx="58">
                  <c:v>24572767.669999983</c:v>
                </c:pt>
                <c:pt idx="59">
                  <c:v>23783487.570000011</c:v>
                </c:pt>
                <c:pt idx="60">
                  <c:v>34157311.680000015</c:v>
                </c:pt>
                <c:pt idx="61">
                  <c:v>39476913.410000004</c:v>
                </c:pt>
                <c:pt idx="62">
                  <c:v>39476913.410000011</c:v>
                </c:pt>
                <c:pt idx="63">
                  <c:v>43512000.030000016</c:v>
                </c:pt>
                <c:pt idx="64">
                  <c:v>44780724.610000022</c:v>
                </c:pt>
                <c:pt idx="65">
                  <c:v>39794732.220000014</c:v>
                </c:pt>
                <c:pt idx="66">
                  <c:v>43876257.56000001</c:v>
                </c:pt>
                <c:pt idx="67">
                  <c:v>49068995.559999995</c:v>
                </c:pt>
                <c:pt idx="68">
                  <c:v>49988024.619999997</c:v>
                </c:pt>
                <c:pt idx="69">
                  <c:v>49988024.620000027</c:v>
                </c:pt>
                <c:pt idx="70">
                  <c:v>51436960.210000023</c:v>
                </c:pt>
                <c:pt idx="71">
                  <c:v>42239632.410000041</c:v>
                </c:pt>
                <c:pt idx="72">
                  <c:v>39349483.570000023</c:v>
                </c:pt>
                <c:pt idx="73">
                  <c:v>36468643.909999974</c:v>
                </c:pt>
                <c:pt idx="74">
                  <c:v>36343683.660000041</c:v>
                </c:pt>
                <c:pt idx="75">
                  <c:v>34502147.790000014</c:v>
                </c:pt>
                <c:pt idx="76">
                  <c:v>34502147.790000007</c:v>
                </c:pt>
                <c:pt idx="77">
                  <c:v>31739724.109999973</c:v>
                </c:pt>
                <c:pt idx="78">
                  <c:v>24568986.330000028</c:v>
                </c:pt>
                <c:pt idx="79">
                  <c:v>21958062.130000014</c:v>
                </c:pt>
                <c:pt idx="80">
                  <c:v>18314483.899999984</c:v>
                </c:pt>
                <c:pt idx="81">
                  <c:v>23086528.449999992</c:v>
                </c:pt>
                <c:pt idx="82">
                  <c:v>26202360.639999993</c:v>
                </c:pt>
                <c:pt idx="83">
                  <c:v>26202360.640000023</c:v>
                </c:pt>
                <c:pt idx="84">
                  <c:v>22957022.79000001</c:v>
                </c:pt>
                <c:pt idx="85">
                  <c:v>20220203.210000001</c:v>
                </c:pt>
                <c:pt idx="86">
                  <c:v>15961259.350000009</c:v>
                </c:pt>
                <c:pt idx="87">
                  <c:v>34002201.889999993</c:v>
                </c:pt>
                <c:pt idx="88">
                  <c:v>37478388.170000002</c:v>
                </c:pt>
                <c:pt idx="89">
                  <c:v>39763194.419999965</c:v>
                </c:pt>
                <c:pt idx="90">
                  <c:v>39763194.419999965</c:v>
                </c:pt>
                <c:pt idx="91">
                  <c:v>42002065.839999981</c:v>
                </c:pt>
                <c:pt idx="92">
                  <c:v>37429806.730000004</c:v>
                </c:pt>
                <c:pt idx="93">
                  <c:v>44258760.119999975</c:v>
                </c:pt>
                <c:pt idx="94">
                  <c:v>52188655.729999974</c:v>
                </c:pt>
                <c:pt idx="95">
                  <c:v>59182701.779999956</c:v>
                </c:pt>
                <c:pt idx="96">
                  <c:v>64589357.989999995</c:v>
                </c:pt>
                <c:pt idx="97">
                  <c:v>64589357.990000002</c:v>
                </c:pt>
                <c:pt idx="98">
                  <c:v>65076915.160000026</c:v>
                </c:pt>
                <c:pt idx="99">
                  <c:v>60433346.219999999</c:v>
                </c:pt>
                <c:pt idx="100">
                  <c:v>56256389.900000006</c:v>
                </c:pt>
                <c:pt idx="101">
                  <c:v>55931684.879999988</c:v>
                </c:pt>
                <c:pt idx="102">
                  <c:v>62064250.380000047</c:v>
                </c:pt>
                <c:pt idx="103">
                  <c:v>62368365.779999994</c:v>
                </c:pt>
                <c:pt idx="104">
                  <c:v>62368200.409999944</c:v>
                </c:pt>
                <c:pt idx="105">
                  <c:v>54440132.149999946</c:v>
                </c:pt>
                <c:pt idx="106">
                  <c:v>44465512.179999962</c:v>
                </c:pt>
                <c:pt idx="107">
                  <c:v>41103578.490000062</c:v>
                </c:pt>
                <c:pt idx="108">
                  <c:v>40628443.500000022</c:v>
                </c:pt>
                <c:pt idx="109">
                  <c:v>43397284.139999986</c:v>
                </c:pt>
                <c:pt idx="110">
                  <c:v>44357799.360000029</c:v>
                </c:pt>
                <c:pt idx="111">
                  <c:v>44357799.360000029</c:v>
                </c:pt>
                <c:pt idx="112">
                  <c:v>38916483.600000009</c:v>
                </c:pt>
                <c:pt idx="113">
                  <c:v>32828123.859999973</c:v>
                </c:pt>
                <c:pt idx="114">
                  <c:v>26420659.449999973</c:v>
                </c:pt>
                <c:pt idx="115">
                  <c:v>34346300.890000023</c:v>
                </c:pt>
                <c:pt idx="116">
                  <c:v>48029249.720000014</c:v>
                </c:pt>
                <c:pt idx="117">
                  <c:v>49329045.209999986</c:v>
                </c:pt>
                <c:pt idx="118">
                  <c:v>49329045.210000001</c:v>
                </c:pt>
                <c:pt idx="119">
                  <c:v>49282779.339999989</c:v>
                </c:pt>
                <c:pt idx="120">
                  <c:v>45669190.76000002</c:v>
                </c:pt>
                <c:pt idx="121">
                  <c:v>43150213.840000056</c:v>
                </c:pt>
                <c:pt idx="122">
                  <c:v>48031056.909999996</c:v>
                </c:pt>
                <c:pt idx="123">
                  <c:v>55875204.459999979</c:v>
                </c:pt>
                <c:pt idx="124">
                  <c:v>59558101.089999966</c:v>
                </c:pt>
                <c:pt idx="125">
                  <c:v>59558101.089999951</c:v>
                </c:pt>
                <c:pt idx="126">
                  <c:v>60383565.309999973</c:v>
                </c:pt>
                <c:pt idx="127">
                  <c:v>56312665.530000009</c:v>
                </c:pt>
                <c:pt idx="128">
                  <c:v>55329918.420000002</c:v>
                </c:pt>
                <c:pt idx="129">
                  <c:v>59233962.450000025</c:v>
                </c:pt>
                <c:pt idx="130">
                  <c:v>69480995.360000074</c:v>
                </c:pt>
                <c:pt idx="131">
                  <c:v>75833029.579999983</c:v>
                </c:pt>
                <c:pt idx="132">
                  <c:v>75833029.579999939</c:v>
                </c:pt>
                <c:pt idx="133">
                  <c:v>69526491.810000032</c:v>
                </c:pt>
                <c:pt idx="134">
                  <c:v>57640967.949999996</c:v>
                </c:pt>
                <c:pt idx="135">
                  <c:v>72355133.940000042</c:v>
                </c:pt>
                <c:pt idx="136">
                  <c:v>86848986.97999993</c:v>
                </c:pt>
                <c:pt idx="137">
                  <c:v>99018828.589999884</c:v>
                </c:pt>
                <c:pt idx="138">
                  <c:v>103784895.09999995</c:v>
                </c:pt>
                <c:pt idx="139">
                  <c:v>103784895.09999999</c:v>
                </c:pt>
                <c:pt idx="140">
                  <c:v>100118859.96999992</c:v>
                </c:pt>
                <c:pt idx="141">
                  <c:v>92147253.329999983</c:v>
                </c:pt>
                <c:pt idx="142">
                  <c:v>88975894.939999968</c:v>
                </c:pt>
                <c:pt idx="143">
                  <c:v>84535043.960000038</c:v>
                </c:pt>
                <c:pt idx="144">
                  <c:v>108841840.06000005</c:v>
                </c:pt>
                <c:pt idx="145">
                  <c:v>113247608.6800001</c:v>
                </c:pt>
                <c:pt idx="146">
                  <c:v>116067706.83000009</c:v>
                </c:pt>
                <c:pt idx="147">
                  <c:v>106874939.73000009</c:v>
                </c:pt>
                <c:pt idx="148">
                  <c:v>99166093.369999945</c:v>
                </c:pt>
                <c:pt idx="149">
                  <c:v>95056460.829999954</c:v>
                </c:pt>
                <c:pt idx="150">
                  <c:v>99591235.199999928</c:v>
                </c:pt>
                <c:pt idx="151">
                  <c:v>94931949.569999948</c:v>
                </c:pt>
                <c:pt idx="152">
                  <c:v>95039680.060000047</c:v>
                </c:pt>
                <c:pt idx="153">
                  <c:v>95039680.060000181</c:v>
                </c:pt>
                <c:pt idx="154">
                  <c:v>78038393.10999997</c:v>
                </c:pt>
                <c:pt idx="155">
                  <c:v>64088004.070000015</c:v>
                </c:pt>
                <c:pt idx="156">
                  <c:v>62070304.300000012</c:v>
                </c:pt>
                <c:pt idx="157">
                  <c:v>61598411.529999994</c:v>
                </c:pt>
                <c:pt idx="158">
                  <c:v>65214850.439999998</c:v>
                </c:pt>
                <c:pt idx="159">
                  <c:v>71876100.849999994</c:v>
                </c:pt>
                <c:pt idx="160">
                  <c:v>71876100.850000009</c:v>
                </c:pt>
                <c:pt idx="161">
                  <c:v>77718916.110000029</c:v>
                </c:pt>
                <c:pt idx="162">
                  <c:v>70206530.149999991</c:v>
                </c:pt>
                <c:pt idx="163">
                  <c:v>49030192.780000038</c:v>
                </c:pt>
                <c:pt idx="164">
                  <c:v>52013676.069999985</c:v>
                </c:pt>
                <c:pt idx="165">
                  <c:v>60318755.090000004</c:v>
                </c:pt>
                <c:pt idx="166">
                  <c:v>66318868.840000041</c:v>
                </c:pt>
                <c:pt idx="167">
                  <c:v>66318914.240000032</c:v>
                </c:pt>
                <c:pt idx="168">
                  <c:v>69528584.869999945</c:v>
                </c:pt>
                <c:pt idx="169">
                  <c:v>57539252.010000013</c:v>
                </c:pt>
                <c:pt idx="170">
                  <c:v>55292704.890000001</c:v>
                </c:pt>
                <c:pt idx="171">
                  <c:v>55678758.550000012</c:v>
                </c:pt>
                <c:pt idx="172">
                  <c:v>66091657.899999984</c:v>
                </c:pt>
                <c:pt idx="173">
                  <c:v>72407936.620000079</c:v>
                </c:pt>
                <c:pt idx="174">
                  <c:v>72407936.620000064</c:v>
                </c:pt>
                <c:pt idx="175">
                  <c:v>70404973.249999955</c:v>
                </c:pt>
                <c:pt idx="176">
                  <c:v>65458596.739999965</c:v>
                </c:pt>
                <c:pt idx="177">
                  <c:v>62534237.169999987</c:v>
                </c:pt>
                <c:pt idx="178">
                  <c:v>52771358.769999988</c:v>
                </c:pt>
                <c:pt idx="179">
                  <c:v>53697789.44000002</c:v>
                </c:pt>
                <c:pt idx="180">
                  <c:v>56206367.659999996</c:v>
                </c:pt>
                <c:pt idx="181">
                  <c:v>56206403.049999975</c:v>
                </c:pt>
                <c:pt idx="182">
                  <c:v>50873372.190000027</c:v>
                </c:pt>
                <c:pt idx="183">
                  <c:v>43039956.999999993</c:v>
                </c:pt>
                <c:pt idx="184">
                  <c:v>39721246.280000001</c:v>
                </c:pt>
                <c:pt idx="185">
                  <c:v>43047437.169999987</c:v>
                </c:pt>
                <c:pt idx="186">
                  <c:v>46317344.059999987</c:v>
                </c:pt>
                <c:pt idx="187">
                  <c:v>49794782.300000012</c:v>
                </c:pt>
                <c:pt idx="188">
                  <c:v>49794782.299999982</c:v>
                </c:pt>
                <c:pt idx="189">
                  <c:v>54010788.619999997</c:v>
                </c:pt>
                <c:pt idx="190">
                  <c:v>48941162.579999998</c:v>
                </c:pt>
                <c:pt idx="191">
                  <c:v>43490158.779999979</c:v>
                </c:pt>
                <c:pt idx="192">
                  <c:v>46206340.92999997</c:v>
                </c:pt>
                <c:pt idx="193">
                  <c:v>50750513.790000021</c:v>
                </c:pt>
                <c:pt idx="194">
                  <c:v>51257115.070000023</c:v>
                </c:pt>
                <c:pt idx="195">
                  <c:v>51257115.070000023</c:v>
                </c:pt>
                <c:pt idx="196">
                  <c:v>56282950.780000053</c:v>
                </c:pt>
                <c:pt idx="197">
                  <c:v>52615816.149999991</c:v>
                </c:pt>
                <c:pt idx="198">
                  <c:v>49514029.190000027</c:v>
                </c:pt>
                <c:pt idx="199">
                  <c:v>53609660.469999991</c:v>
                </c:pt>
                <c:pt idx="200">
                  <c:v>67060244.260000028</c:v>
                </c:pt>
                <c:pt idx="201">
                  <c:v>70194724.900000036</c:v>
                </c:pt>
                <c:pt idx="202">
                  <c:v>70194724.899999991</c:v>
                </c:pt>
                <c:pt idx="203">
                  <c:v>65792626.899999976</c:v>
                </c:pt>
                <c:pt idx="204">
                  <c:v>63206817.800000012</c:v>
                </c:pt>
                <c:pt idx="205">
                  <c:v>57935105.450000018</c:v>
                </c:pt>
                <c:pt idx="206">
                  <c:v>56503448.82</c:v>
                </c:pt>
                <c:pt idx="207">
                  <c:v>54537571.589999996</c:v>
                </c:pt>
                <c:pt idx="208">
                  <c:v>50756452.769999973</c:v>
                </c:pt>
                <c:pt idx="209">
                  <c:v>50756452.769999981</c:v>
                </c:pt>
                <c:pt idx="210">
                  <c:v>42730897.609999999</c:v>
                </c:pt>
                <c:pt idx="211">
                  <c:v>38831008.529999994</c:v>
                </c:pt>
                <c:pt idx="212">
                  <c:v>35895514.379999973</c:v>
                </c:pt>
                <c:pt idx="213">
                  <c:v>37752762.069999993</c:v>
                </c:pt>
                <c:pt idx="214">
                  <c:v>37609583.789999984</c:v>
                </c:pt>
                <c:pt idx="215">
                  <c:v>36512110.600000001</c:v>
                </c:pt>
                <c:pt idx="216">
                  <c:v>36512110.599999994</c:v>
                </c:pt>
                <c:pt idx="217">
                  <c:v>31537155.789999977</c:v>
                </c:pt>
                <c:pt idx="218">
                  <c:v>19217010.789999984</c:v>
                </c:pt>
                <c:pt idx="219">
                  <c:v>15618721.709999986</c:v>
                </c:pt>
                <c:pt idx="220">
                  <c:v>12241164.930000026</c:v>
                </c:pt>
                <c:pt idx="221">
                  <c:v>12502056.670000011</c:v>
                </c:pt>
                <c:pt idx="222">
                  <c:v>16603130.000000004</c:v>
                </c:pt>
                <c:pt idx="223">
                  <c:v>16603129.999999985</c:v>
                </c:pt>
                <c:pt idx="224">
                  <c:v>18423359.210000005</c:v>
                </c:pt>
                <c:pt idx="225">
                  <c:v>14772671.979999999</c:v>
                </c:pt>
                <c:pt idx="226">
                  <c:v>14293432.870000001</c:v>
                </c:pt>
                <c:pt idx="227">
                  <c:v>19389125.949999984</c:v>
                </c:pt>
                <c:pt idx="228">
                  <c:v>29300664.079999998</c:v>
                </c:pt>
                <c:pt idx="229">
                  <c:v>29300664.080000009</c:v>
                </c:pt>
                <c:pt idx="230">
                  <c:v>29300664.080000013</c:v>
                </c:pt>
                <c:pt idx="231">
                  <c:v>27105611.879999995</c:v>
                </c:pt>
                <c:pt idx="232">
                  <c:v>25109222.47000001</c:v>
                </c:pt>
                <c:pt idx="233">
                  <c:v>31849362.47000004</c:v>
                </c:pt>
                <c:pt idx="234">
                  <c:v>42384738.290000007</c:v>
                </c:pt>
                <c:pt idx="235">
                  <c:v>46367802.309999995</c:v>
                </c:pt>
                <c:pt idx="236">
                  <c:v>46367802.30999998</c:v>
                </c:pt>
                <c:pt idx="237">
                  <c:v>46367802.30999998</c:v>
                </c:pt>
                <c:pt idx="238">
                  <c:v>46690120.520000011</c:v>
                </c:pt>
                <c:pt idx="239">
                  <c:v>43874412.749999993</c:v>
                </c:pt>
                <c:pt idx="240">
                  <c:v>45498206.880000047</c:v>
                </c:pt>
                <c:pt idx="241">
                  <c:v>41351823.199999966</c:v>
                </c:pt>
                <c:pt idx="242">
                  <c:v>41234838.190000005</c:v>
                </c:pt>
                <c:pt idx="243">
                  <c:v>43278657.580000028</c:v>
                </c:pt>
                <c:pt idx="244">
                  <c:v>43278657.580000021</c:v>
                </c:pt>
                <c:pt idx="245">
                  <c:v>46932250.240000032</c:v>
                </c:pt>
                <c:pt idx="246">
                  <c:v>39002239.100000001</c:v>
                </c:pt>
                <c:pt idx="247">
                  <c:v>35966698.509999983</c:v>
                </c:pt>
                <c:pt idx="248">
                  <c:v>37382731.990000002</c:v>
                </c:pt>
                <c:pt idx="249">
                  <c:v>50412975.68</c:v>
                </c:pt>
                <c:pt idx="250">
                  <c:v>48271455.560000047</c:v>
                </c:pt>
                <c:pt idx="251">
                  <c:v>48271455.560000002</c:v>
                </c:pt>
                <c:pt idx="252">
                  <c:v>39741739.950000018</c:v>
                </c:pt>
                <c:pt idx="253">
                  <c:v>37912099.129999988</c:v>
                </c:pt>
                <c:pt idx="254">
                  <c:v>30354264.819999982</c:v>
                </c:pt>
                <c:pt idx="255">
                  <c:v>18479987.339999989</c:v>
                </c:pt>
                <c:pt idx="256">
                  <c:v>17659159.759999994</c:v>
                </c:pt>
                <c:pt idx="257">
                  <c:v>17659159.760000002</c:v>
                </c:pt>
                <c:pt idx="258">
                  <c:v>17659159.759999972</c:v>
                </c:pt>
                <c:pt idx="259">
                  <c:v>18039989.990000002</c:v>
                </c:pt>
                <c:pt idx="260">
                  <c:v>13835073.279999994</c:v>
                </c:pt>
                <c:pt idx="261">
                  <c:v>6848004.6400000025</c:v>
                </c:pt>
                <c:pt idx="262">
                  <c:v>15829364.49999998</c:v>
                </c:pt>
                <c:pt idx="263">
                  <c:v>11403831.759999989</c:v>
                </c:pt>
                <c:pt idx="264">
                  <c:v>11403831.759999989</c:v>
                </c:pt>
                <c:pt idx="265">
                  <c:v>11403831.759999989</c:v>
                </c:pt>
                <c:pt idx="266">
                  <c:v>9993926.2800000161</c:v>
                </c:pt>
                <c:pt idx="267">
                  <c:v>1407912.5699999896</c:v>
                </c:pt>
                <c:pt idx="268">
                  <c:v>1668808.8899999943</c:v>
                </c:pt>
                <c:pt idx="269">
                  <c:v>3814521.4599999916</c:v>
                </c:pt>
                <c:pt idx="270">
                  <c:v>9727149.6399999913</c:v>
                </c:pt>
                <c:pt idx="271">
                  <c:v>12990693.600000001</c:v>
                </c:pt>
                <c:pt idx="272">
                  <c:v>12990693.599999998</c:v>
                </c:pt>
                <c:pt idx="273">
                  <c:v>23555389.110000029</c:v>
                </c:pt>
                <c:pt idx="274">
                  <c:v>19769623.520000003</c:v>
                </c:pt>
                <c:pt idx="275">
                  <c:v>17422529.709999993</c:v>
                </c:pt>
                <c:pt idx="276">
                  <c:v>17422529.710000005</c:v>
                </c:pt>
                <c:pt idx="277">
                  <c:v>27532194.640000023</c:v>
                </c:pt>
                <c:pt idx="278">
                  <c:v>28137361.719999999</c:v>
                </c:pt>
                <c:pt idx="279">
                  <c:v>28137361.719999988</c:v>
                </c:pt>
                <c:pt idx="280">
                  <c:v>30831057.739999969</c:v>
                </c:pt>
                <c:pt idx="281">
                  <c:v>25122939.489999998</c:v>
                </c:pt>
                <c:pt idx="282">
                  <c:v>19811988.999999996</c:v>
                </c:pt>
                <c:pt idx="283">
                  <c:v>19811989.000000037</c:v>
                </c:pt>
                <c:pt idx="284">
                  <c:v>18204055.470000003</c:v>
                </c:pt>
                <c:pt idx="285">
                  <c:v>17436173.70000001</c:v>
                </c:pt>
                <c:pt idx="286">
                  <c:v>20694409.909999989</c:v>
                </c:pt>
                <c:pt idx="287">
                  <c:v>21226195.660000008</c:v>
                </c:pt>
                <c:pt idx="288">
                  <c:v>16234462.569999991</c:v>
                </c:pt>
                <c:pt idx="289">
                  <c:v>18989339.220000003</c:v>
                </c:pt>
                <c:pt idx="290">
                  <c:v>52448527.879999995</c:v>
                </c:pt>
                <c:pt idx="291">
                  <c:v>82835453.830000013</c:v>
                </c:pt>
                <c:pt idx="292">
                  <c:v>91131115.639999941</c:v>
                </c:pt>
                <c:pt idx="293">
                  <c:v>91131115.639999971</c:v>
                </c:pt>
                <c:pt idx="294">
                  <c:v>94245894.740000084</c:v>
                </c:pt>
                <c:pt idx="295">
                  <c:v>89113756.370000035</c:v>
                </c:pt>
                <c:pt idx="296">
                  <c:v>84136403.610000059</c:v>
                </c:pt>
                <c:pt idx="297">
                  <c:v>110248774.11</c:v>
                </c:pt>
                <c:pt idx="298">
                  <c:v>111935529.92999993</c:v>
                </c:pt>
                <c:pt idx="299">
                  <c:v>113578148.10999997</c:v>
                </c:pt>
                <c:pt idx="300">
                  <c:v>113578148.10999994</c:v>
                </c:pt>
                <c:pt idx="301">
                  <c:v>111820092.63999997</c:v>
                </c:pt>
                <c:pt idx="302">
                  <c:v>117396744.85000008</c:v>
                </c:pt>
                <c:pt idx="303">
                  <c:v>112731462.40000004</c:v>
                </c:pt>
                <c:pt idx="304">
                  <c:v>112946899.82999997</c:v>
                </c:pt>
                <c:pt idx="305">
                  <c:v>115720753.86999999</c:v>
                </c:pt>
                <c:pt idx="306">
                  <c:v>116676112.77999996</c:v>
                </c:pt>
                <c:pt idx="307">
                  <c:v>116676112.78000006</c:v>
                </c:pt>
                <c:pt idx="308">
                  <c:v>117252247.62999998</c:v>
                </c:pt>
                <c:pt idx="309">
                  <c:v>79866768.809999958</c:v>
                </c:pt>
                <c:pt idx="310">
                  <c:v>54771457.790000074</c:v>
                </c:pt>
                <c:pt idx="311">
                  <c:v>47133792.269999988</c:v>
                </c:pt>
                <c:pt idx="312">
                  <c:v>44651831.489999995</c:v>
                </c:pt>
                <c:pt idx="313">
                  <c:v>45178183.429999985</c:v>
                </c:pt>
                <c:pt idx="314">
                  <c:v>45178183.430000015</c:v>
                </c:pt>
                <c:pt idx="315">
                  <c:v>20265512.639999997</c:v>
                </c:pt>
                <c:pt idx="316">
                  <c:v>15727337.250000015</c:v>
                </c:pt>
                <c:pt idx="317">
                  <c:v>18941131.609999996</c:v>
                </c:pt>
                <c:pt idx="318">
                  <c:v>18225290.060000002</c:v>
                </c:pt>
                <c:pt idx="319">
                  <c:v>27175870.730000004</c:v>
                </c:pt>
                <c:pt idx="320">
                  <c:v>27386350.659999963</c:v>
                </c:pt>
                <c:pt idx="321">
                  <c:v>27386350.659999963</c:v>
                </c:pt>
                <c:pt idx="322">
                  <c:v>27506464.800000004</c:v>
                </c:pt>
                <c:pt idx="323">
                  <c:v>23810906.100000001</c:v>
                </c:pt>
                <c:pt idx="324">
                  <c:v>21475877.819999982</c:v>
                </c:pt>
                <c:pt idx="325">
                  <c:v>19842144.16</c:v>
                </c:pt>
                <c:pt idx="326">
                  <c:v>20487938.500000007</c:v>
                </c:pt>
                <c:pt idx="327">
                  <c:v>21218710.01999997</c:v>
                </c:pt>
                <c:pt idx="328">
                  <c:v>21218710.019999966</c:v>
                </c:pt>
                <c:pt idx="329">
                  <c:v>23448845.16</c:v>
                </c:pt>
                <c:pt idx="330">
                  <c:v>18672288.38000001</c:v>
                </c:pt>
                <c:pt idx="331">
                  <c:v>17635144.130000003</c:v>
                </c:pt>
                <c:pt idx="332">
                  <c:v>20116504.619999994</c:v>
                </c:pt>
                <c:pt idx="333">
                  <c:v>19234236.039999984</c:v>
                </c:pt>
                <c:pt idx="334">
                  <c:v>19820481.460000001</c:v>
                </c:pt>
                <c:pt idx="335">
                  <c:v>19820481.460000034</c:v>
                </c:pt>
                <c:pt idx="336">
                  <c:v>19120485.030000001</c:v>
                </c:pt>
                <c:pt idx="337">
                  <c:v>13950206.809999995</c:v>
                </c:pt>
                <c:pt idx="338">
                  <c:v>11927959.830000006</c:v>
                </c:pt>
                <c:pt idx="339">
                  <c:v>15050743.019999994</c:v>
                </c:pt>
                <c:pt idx="340">
                  <c:v>16470063.699999988</c:v>
                </c:pt>
                <c:pt idx="341">
                  <c:v>17432474.909999993</c:v>
                </c:pt>
                <c:pt idx="342">
                  <c:v>17432474.909999989</c:v>
                </c:pt>
                <c:pt idx="343">
                  <c:v>16372567.569999995</c:v>
                </c:pt>
                <c:pt idx="344">
                  <c:v>13713870.480000027</c:v>
                </c:pt>
                <c:pt idx="345">
                  <c:v>12169415.390000006</c:v>
                </c:pt>
                <c:pt idx="346">
                  <c:v>16285284.790000012</c:v>
                </c:pt>
                <c:pt idx="347">
                  <c:v>12245730.610000025</c:v>
                </c:pt>
                <c:pt idx="348">
                  <c:v>12444779.889999971</c:v>
                </c:pt>
                <c:pt idx="349">
                  <c:v>12444779.890000015</c:v>
                </c:pt>
                <c:pt idx="350">
                  <c:v>7952281.1100000245</c:v>
                </c:pt>
                <c:pt idx="351">
                  <c:v>4852973.6400000006</c:v>
                </c:pt>
                <c:pt idx="352">
                  <c:v>6430700.7699999968</c:v>
                </c:pt>
                <c:pt idx="353">
                  <c:v>23855542.00999999</c:v>
                </c:pt>
                <c:pt idx="354">
                  <c:v>22960242.640000004</c:v>
                </c:pt>
                <c:pt idx="355">
                  <c:v>25073915.100000005</c:v>
                </c:pt>
                <c:pt idx="356">
                  <c:v>25073915.100000001</c:v>
                </c:pt>
                <c:pt idx="357">
                  <c:v>20033386.300000027</c:v>
                </c:pt>
                <c:pt idx="358">
                  <c:v>21447045.349999979</c:v>
                </c:pt>
                <c:pt idx="359">
                  <c:v>19184189.669999991</c:v>
                </c:pt>
                <c:pt idx="360">
                  <c:v>16887166.75</c:v>
                </c:pt>
                <c:pt idx="361">
                  <c:v>10461212.35000002</c:v>
                </c:pt>
                <c:pt idx="362">
                  <c:v>7782962.9499999993</c:v>
                </c:pt>
                <c:pt idx="363">
                  <c:v>7782962.9499999881</c:v>
                </c:pt>
                <c:pt idx="364">
                  <c:v>2530403.6199999829</c:v>
                </c:pt>
                <c:pt idx="365">
                  <c:v>3533542.4600000065</c:v>
                </c:pt>
                <c:pt idx="366">
                  <c:v>3422884.2000000104</c:v>
                </c:pt>
                <c:pt idx="367">
                  <c:v>44887.080000003742</c:v>
                </c:pt>
                <c:pt idx="368">
                  <c:v>-3785020.310000008</c:v>
                </c:pt>
                <c:pt idx="369">
                  <c:v>-4481859.7200000202</c:v>
                </c:pt>
                <c:pt idx="370">
                  <c:v>-4481859.7200000156</c:v>
                </c:pt>
                <c:pt idx="371">
                  <c:v>-25837698.520000003</c:v>
                </c:pt>
                <c:pt idx="372">
                  <c:v>-26019952.149999999</c:v>
                </c:pt>
                <c:pt idx="373">
                  <c:v>-25122441.529999997</c:v>
                </c:pt>
                <c:pt idx="374">
                  <c:v>-42117943.949999996</c:v>
                </c:pt>
                <c:pt idx="375">
                  <c:v>-44367724.030000016</c:v>
                </c:pt>
                <c:pt idx="376">
                  <c:v>-46354051.049999997</c:v>
                </c:pt>
                <c:pt idx="377">
                  <c:v>-46354051.050000004</c:v>
                </c:pt>
                <c:pt idx="378">
                  <c:v>-44358297.910000034</c:v>
                </c:pt>
                <c:pt idx="379">
                  <c:v>-37793201.030000001</c:v>
                </c:pt>
                <c:pt idx="380">
                  <c:v>-36128286.889999986</c:v>
                </c:pt>
                <c:pt idx="381">
                  <c:v>-37138478.690000013</c:v>
                </c:pt>
                <c:pt idx="382">
                  <c:v>-47463797.519999996</c:v>
                </c:pt>
                <c:pt idx="383">
                  <c:v>-49834989.36999999</c:v>
                </c:pt>
                <c:pt idx="384">
                  <c:v>-49834989.36999999</c:v>
                </c:pt>
                <c:pt idx="385">
                  <c:v>-47069812.199999988</c:v>
                </c:pt>
                <c:pt idx="386">
                  <c:v>-43959525.30999998</c:v>
                </c:pt>
                <c:pt idx="387">
                  <c:v>-41755081.930000007</c:v>
                </c:pt>
                <c:pt idx="388">
                  <c:v>-51985727.70000001</c:v>
                </c:pt>
                <c:pt idx="389">
                  <c:v>-52103087.059999987</c:v>
                </c:pt>
                <c:pt idx="390">
                  <c:v>-57676030.960000016</c:v>
                </c:pt>
                <c:pt idx="391">
                  <c:v>-57676030.960000008</c:v>
                </c:pt>
                <c:pt idx="392">
                  <c:v>-39783270.57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DE7-497B-A119-FC09A4E437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0997952"/>
        <c:axId val="890987552"/>
      </c:lineChart>
      <c:dateAx>
        <c:axId val="890997952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87552"/>
        <c:crosses val="autoZero"/>
        <c:auto val="1"/>
        <c:lblOffset val="100"/>
        <c:baseTimeUnit val="days"/>
      </c:dateAx>
      <c:valAx>
        <c:axId val="89098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979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409965495587661E-2"/>
                <c:y val="0.3624327608901222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CRR Only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'InvExp-CRR Only'!$B$1</c:f>
              <c:strCache>
                <c:ptCount val="1"/>
                <c:pt idx="0">
                  <c:v>TPES-CRR Only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'InvExp-CRR Only'!$A$2:$A$394</c:f>
              <c:numCache>
                <c:formatCode>m/d/yyyy</c:formatCode>
                <c:ptCount val="393"/>
                <c:pt idx="0">
                  <c:v>45748</c:v>
                </c:pt>
                <c:pt idx="1">
                  <c:v>45749</c:v>
                </c:pt>
                <c:pt idx="2">
                  <c:v>45750</c:v>
                </c:pt>
                <c:pt idx="3">
                  <c:v>45751</c:v>
                </c:pt>
                <c:pt idx="4">
                  <c:v>45752</c:v>
                </c:pt>
                <c:pt idx="5">
                  <c:v>45753</c:v>
                </c:pt>
                <c:pt idx="6">
                  <c:v>45754</c:v>
                </c:pt>
                <c:pt idx="7">
                  <c:v>45755</c:v>
                </c:pt>
                <c:pt idx="8">
                  <c:v>45756</c:v>
                </c:pt>
                <c:pt idx="9">
                  <c:v>45757</c:v>
                </c:pt>
                <c:pt idx="10">
                  <c:v>45758</c:v>
                </c:pt>
                <c:pt idx="11">
                  <c:v>45759</c:v>
                </c:pt>
                <c:pt idx="12">
                  <c:v>45760</c:v>
                </c:pt>
                <c:pt idx="13">
                  <c:v>45761</c:v>
                </c:pt>
                <c:pt idx="14">
                  <c:v>45762</c:v>
                </c:pt>
                <c:pt idx="15">
                  <c:v>45763</c:v>
                </c:pt>
                <c:pt idx="16">
                  <c:v>45764</c:v>
                </c:pt>
                <c:pt idx="17">
                  <c:v>45765</c:v>
                </c:pt>
                <c:pt idx="18">
                  <c:v>45766</c:v>
                </c:pt>
                <c:pt idx="19">
                  <c:v>45767</c:v>
                </c:pt>
                <c:pt idx="20">
                  <c:v>45768</c:v>
                </c:pt>
                <c:pt idx="21">
                  <c:v>45769</c:v>
                </c:pt>
                <c:pt idx="22">
                  <c:v>45770</c:v>
                </c:pt>
                <c:pt idx="23">
                  <c:v>45771</c:v>
                </c:pt>
                <c:pt idx="24">
                  <c:v>45772</c:v>
                </c:pt>
                <c:pt idx="25">
                  <c:v>45773</c:v>
                </c:pt>
                <c:pt idx="26">
                  <c:v>45774</c:v>
                </c:pt>
                <c:pt idx="27">
                  <c:v>45775</c:v>
                </c:pt>
                <c:pt idx="28">
                  <c:v>45776</c:v>
                </c:pt>
                <c:pt idx="29">
                  <c:v>45777</c:v>
                </c:pt>
                <c:pt idx="30">
                  <c:v>45778</c:v>
                </c:pt>
                <c:pt idx="31">
                  <c:v>45779</c:v>
                </c:pt>
                <c:pt idx="32">
                  <c:v>45780</c:v>
                </c:pt>
                <c:pt idx="33">
                  <c:v>45781</c:v>
                </c:pt>
                <c:pt idx="34">
                  <c:v>45782</c:v>
                </c:pt>
                <c:pt idx="35">
                  <c:v>45783</c:v>
                </c:pt>
                <c:pt idx="36">
                  <c:v>45784</c:v>
                </c:pt>
                <c:pt idx="37">
                  <c:v>45785</c:v>
                </c:pt>
                <c:pt idx="38">
                  <c:v>45786</c:v>
                </c:pt>
                <c:pt idx="39">
                  <c:v>45787</c:v>
                </c:pt>
                <c:pt idx="40">
                  <c:v>45788</c:v>
                </c:pt>
                <c:pt idx="41">
                  <c:v>45789</c:v>
                </c:pt>
                <c:pt idx="42">
                  <c:v>45790</c:v>
                </c:pt>
                <c:pt idx="43">
                  <c:v>45791</c:v>
                </c:pt>
                <c:pt idx="44">
                  <c:v>45792</c:v>
                </c:pt>
                <c:pt idx="45">
                  <c:v>45793</c:v>
                </c:pt>
                <c:pt idx="46">
                  <c:v>45794</c:v>
                </c:pt>
                <c:pt idx="47">
                  <c:v>45795</c:v>
                </c:pt>
                <c:pt idx="48">
                  <c:v>45796</c:v>
                </c:pt>
                <c:pt idx="49">
                  <c:v>45797</c:v>
                </c:pt>
                <c:pt idx="50">
                  <c:v>45798</c:v>
                </c:pt>
                <c:pt idx="51">
                  <c:v>45799</c:v>
                </c:pt>
                <c:pt idx="52">
                  <c:v>45800</c:v>
                </c:pt>
                <c:pt idx="53">
                  <c:v>45801</c:v>
                </c:pt>
                <c:pt idx="54">
                  <c:v>45802</c:v>
                </c:pt>
                <c:pt idx="55">
                  <c:v>45803</c:v>
                </c:pt>
                <c:pt idx="56">
                  <c:v>45804</c:v>
                </c:pt>
                <c:pt idx="57">
                  <c:v>45805</c:v>
                </c:pt>
                <c:pt idx="58">
                  <c:v>45806</c:v>
                </c:pt>
                <c:pt idx="59">
                  <c:v>45807</c:v>
                </c:pt>
                <c:pt idx="60">
                  <c:v>45808</c:v>
                </c:pt>
                <c:pt idx="61">
                  <c:v>45809</c:v>
                </c:pt>
                <c:pt idx="62">
                  <c:v>45810</c:v>
                </c:pt>
                <c:pt idx="63">
                  <c:v>45811</c:v>
                </c:pt>
                <c:pt idx="64">
                  <c:v>45812</c:v>
                </c:pt>
                <c:pt idx="65">
                  <c:v>45813</c:v>
                </c:pt>
                <c:pt idx="66">
                  <c:v>45814</c:v>
                </c:pt>
                <c:pt idx="67">
                  <c:v>45815</c:v>
                </c:pt>
                <c:pt idx="68">
                  <c:v>45816</c:v>
                </c:pt>
                <c:pt idx="69">
                  <c:v>45817</c:v>
                </c:pt>
                <c:pt idx="70">
                  <c:v>45818</c:v>
                </c:pt>
                <c:pt idx="71">
                  <c:v>45819</c:v>
                </c:pt>
                <c:pt idx="72">
                  <c:v>45820</c:v>
                </c:pt>
                <c:pt idx="73">
                  <c:v>45821</c:v>
                </c:pt>
                <c:pt idx="74">
                  <c:v>45822</c:v>
                </c:pt>
                <c:pt idx="75">
                  <c:v>45823</c:v>
                </c:pt>
                <c:pt idx="76">
                  <c:v>45824</c:v>
                </c:pt>
                <c:pt idx="77">
                  <c:v>45825</c:v>
                </c:pt>
                <c:pt idx="78">
                  <c:v>45826</c:v>
                </c:pt>
                <c:pt idx="79">
                  <c:v>45827</c:v>
                </c:pt>
                <c:pt idx="80">
                  <c:v>45828</c:v>
                </c:pt>
                <c:pt idx="81">
                  <c:v>45829</c:v>
                </c:pt>
                <c:pt idx="82">
                  <c:v>45830</c:v>
                </c:pt>
                <c:pt idx="83">
                  <c:v>45831</c:v>
                </c:pt>
                <c:pt idx="84">
                  <c:v>45832</c:v>
                </c:pt>
                <c:pt idx="85">
                  <c:v>45833</c:v>
                </c:pt>
                <c:pt idx="86">
                  <c:v>45834</c:v>
                </c:pt>
                <c:pt idx="87">
                  <c:v>45835</c:v>
                </c:pt>
                <c:pt idx="88">
                  <c:v>45836</c:v>
                </c:pt>
                <c:pt idx="89">
                  <c:v>45837</c:v>
                </c:pt>
                <c:pt idx="90">
                  <c:v>45838</c:v>
                </c:pt>
                <c:pt idx="91">
                  <c:v>45839</c:v>
                </c:pt>
                <c:pt idx="92">
                  <c:v>45840</c:v>
                </c:pt>
                <c:pt idx="93">
                  <c:v>45841</c:v>
                </c:pt>
                <c:pt idx="94">
                  <c:v>45842</c:v>
                </c:pt>
                <c:pt idx="95">
                  <c:v>45843</c:v>
                </c:pt>
                <c:pt idx="96">
                  <c:v>45844</c:v>
                </c:pt>
                <c:pt idx="97">
                  <c:v>45845</c:v>
                </c:pt>
                <c:pt idx="98">
                  <c:v>45846</c:v>
                </c:pt>
                <c:pt idx="99">
                  <c:v>45847</c:v>
                </c:pt>
                <c:pt idx="100">
                  <c:v>45848</c:v>
                </c:pt>
                <c:pt idx="101">
                  <c:v>45849</c:v>
                </c:pt>
                <c:pt idx="102">
                  <c:v>45850</c:v>
                </c:pt>
                <c:pt idx="103">
                  <c:v>45851</c:v>
                </c:pt>
                <c:pt idx="104">
                  <c:v>45852</c:v>
                </c:pt>
                <c:pt idx="105">
                  <c:v>45853</c:v>
                </c:pt>
                <c:pt idx="106">
                  <c:v>45854</c:v>
                </c:pt>
                <c:pt idx="107">
                  <c:v>45855</c:v>
                </c:pt>
                <c:pt idx="108">
                  <c:v>45856</c:v>
                </c:pt>
                <c:pt idx="109">
                  <c:v>45857</c:v>
                </c:pt>
                <c:pt idx="110">
                  <c:v>45858</c:v>
                </c:pt>
                <c:pt idx="111">
                  <c:v>45859</c:v>
                </c:pt>
                <c:pt idx="112">
                  <c:v>45860</c:v>
                </c:pt>
                <c:pt idx="113">
                  <c:v>45861</c:v>
                </c:pt>
                <c:pt idx="114">
                  <c:v>45862</c:v>
                </c:pt>
                <c:pt idx="115">
                  <c:v>45863</c:v>
                </c:pt>
                <c:pt idx="116">
                  <c:v>45864</c:v>
                </c:pt>
                <c:pt idx="117">
                  <c:v>45865</c:v>
                </c:pt>
                <c:pt idx="118">
                  <c:v>45866</c:v>
                </c:pt>
                <c:pt idx="119">
                  <c:v>45867</c:v>
                </c:pt>
                <c:pt idx="120">
                  <c:v>45868</c:v>
                </c:pt>
                <c:pt idx="121">
                  <c:v>45869</c:v>
                </c:pt>
                <c:pt idx="122">
                  <c:v>45870</c:v>
                </c:pt>
                <c:pt idx="123">
                  <c:v>45871</c:v>
                </c:pt>
                <c:pt idx="124">
                  <c:v>45872</c:v>
                </c:pt>
                <c:pt idx="125">
                  <c:v>45873</c:v>
                </c:pt>
                <c:pt idx="126">
                  <c:v>45874</c:v>
                </c:pt>
                <c:pt idx="127">
                  <c:v>45875</c:v>
                </c:pt>
                <c:pt idx="128">
                  <c:v>45876</c:v>
                </c:pt>
                <c:pt idx="129">
                  <c:v>45877</c:v>
                </c:pt>
                <c:pt idx="130">
                  <c:v>45878</c:v>
                </c:pt>
                <c:pt idx="131">
                  <c:v>45879</c:v>
                </c:pt>
                <c:pt idx="132">
                  <c:v>45880</c:v>
                </c:pt>
                <c:pt idx="133">
                  <c:v>45881</c:v>
                </c:pt>
                <c:pt idx="134">
                  <c:v>45882</c:v>
                </c:pt>
                <c:pt idx="135">
                  <c:v>45883</c:v>
                </c:pt>
                <c:pt idx="136">
                  <c:v>45884</c:v>
                </c:pt>
                <c:pt idx="137">
                  <c:v>45885</c:v>
                </c:pt>
                <c:pt idx="138">
                  <c:v>45886</c:v>
                </c:pt>
                <c:pt idx="139">
                  <c:v>45887</c:v>
                </c:pt>
                <c:pt idx="140">
                  <c:v>45888</c:v>
                </c:pt>
                <c:pt idx="141">
                  <c:v>45889</c:v>
                </c:pt>
                <c:pt idx="142">
                  <c:v>45890</c:v>
                </c:pt>
                <c:pt idx="143">
                  <c:v>45891</c:v>
                </c:pt>
                <c:pt idx="144">
                  <c:v>45892</c:v>
                </c:pt>
                <c:pt idx="145">
                  <c:v>45893</c:v>
                </c:pt>
                <c:pt idx="146">
                  <c:v>45894</c:v>
                </c:pt>
                <c:pt idx="147">
                  <c:v>45895</c:v>
                </c:pt>
                <c:pt idx="148">
                  <c:v>45896</c:v>
                </c:pt>
                <c:pt idx="149">
                  <c:v>45897</c:v>
                </c:pt>
                <c:pt idx="150">
                  <c:v>45898</c:v>
                </c:pt>
                <c:pt idx="151">
                  <c:v>45899</c:v>
                </c:pt>
                <c:pt idx="152">
                  <c:v>45900</c:v>
                </c:pt>
                <c:pt idx="153">
                  <c:v>45901</c:v>
                </c:pt>
                <c:pt idx="154">
                  <c:v>45902</c:v>
                </c:pt>
                <c:pt idx="155">
                  <c:v>45903</c:v>
                </c:pt>
                <c:pt idx="156">
                  <c:v>45904</c:v>
                </c:pt>
                <c:pt idx="157">
                  <c:v>45905</c:v>
                </c:pt>
                <c:pt idx="158">
                  <c:v>45906</c:v>
                </c:pt>
                <c:pt idx="159">
                  <c:v>45907</c:v>
                </c:pt>
                <c:pt idx="160">
                  <c:v>45908</c:v>
                </c:pt>
                <c:pt idx="161">
                  <c:v>45909</c:v>
                </c:pt>
                <c:pt idx="162">
                  <c:v>45910</c:v>
                </c:pt>
                <c:pt idx="163">
                  <c:v>45911</c:v>
                </c:pt>
                <c:pt idx="164">
                  <c:v>45912</c:v>
                </c:pt>
                <c:pt idx="165">
                  <c:v>45913</c:v>
                </c:pt>
                <c:pt idx="166">
                  <c:v>45914</c:v>
                </c:pt>
                <c:pt idx="167">
                  <c:v>45915</c:v>
                </c:pt>
                <c:pt idx="168">
                  <c:v>45916</c:v>
                </c:pt>
                <c:pt idx="169">
                  <c:v>45917</c:v>
                </c:pt>
                <c:pt idx="170">
                  <c:v>45918</c:v>
                </c:pt>
                <c:pt idx="171">
                  <c:v>45919</c:v>
                </c:pt>
                <c:pt idx="172">
                  <c:v>45920</c:v>
                </c:pt>
                <c:pt idx="173">
                  <c:v>45921</c:v>
                </c:pt>
                <c:pt idx="174">
                  <c:v>45922</c:v>
                </c:pt>
                <c:pt idx="175">
                  <c:v>45923</c:v>
                </c:pt>
                <c:pt idx="176">
                  <c:v>45924</c:v>
                </c:pt>
                <c:pt idx="177">
                  <c:v>45925</c:v>
                </c:pt>
                <c:pt idx="178">
                  <c:v>45926</c:v>
                </c:pt>
                <c:pt idx="179">
                  <c:v>45927</c:v>
                </c:pt>
                <c:pt idx="180">
                  <c:v>45928</c:v>
                </c:pt>
                <c:pt idx="181">
                  <c:v>45929</c:v>
                </c:pt>
                <c:pt idx="182">
                  <c:v>45930</c:v>
                </c:pt>
                <c:pt idx="183">
                  <c:v>45931</c:v>
                </c:pt>
                <c:pt idx="184">
                  <c:v>45932</c:v>
                </c:pt>
                <c:pt idx="185">
                  <c:v>45933</c:v>
                </c:pt>
                <c:pt idx="186">
                  <c:v>45934</c:v>
                </c:pt>
                <c:pt idx="187">
                  <c:v>45935</c:v>
                </c:pt>
                <c:pt idx="188">
                  <c:v>45936</c:v>
                </c:pt>
                <c:pt idx="189">
                  <c:v>45937</c:v>
                </c:pt>
                <c:pt idx="190">
                  <c:v>45938</c:v>
                </c:pt>
                <c:pt idx="191">
                  <c:v>45939</c:v>
                </c:pt>
                <c:pt idx="192">
                  <c:v>45940</c:v>
                </c:pt>
                <c:pt idx="193">
                  <c:v>45941</c:v>
                </c:pt>
                <c:pt idx="194">
                  <c:v>45942</c:v>
                </c:pt>
                <c:pt idx="195">
                  <c:v>45943</c:v>
                </c:pt>
                <c:pt idx="196">
                  <c:v>45944</c:v>
                </c:pt>
                <c:pt idx="197">
                  <c:v>45945</c:v>
                </c:pt>
                <c:pt idx="198">
                  <c:v>45946</c:v>
                </c:pt>
                <c:pt idx="199">
                  <c:v>45947</c:v>
                </c:pt>
                <c:pt idx="200">
                  <c:v>45948</c:v>
                </c:pt>
                <c:pt idx="201">
                  <c:v>45949</c:v>
                </c:pt>
                <c:pt idx="202">
                  <c:v>45950</c:v>
                </c:pt>
                <c:pt idx="203">
                  <c:v>45951</c:v>
                </c:pt>
                <c:pt idx="204">
                  <c:v>45952</c:v>
                </c:pt>
                <c:pt idx="205">
                  <c:v>45953</c:v>
                </c:pt>
                <c:pt idx="206">
                  <c:v>45954</c:v>
                </c:pt>
                <c:pt idx="207">
                  <c:v>45955</c:v>
                </c:pt>
                <c:pt idx="208">
                  <c:v>45956</c:v>
                </c:pt>
                <c:pt idx="209">
                  <c:v>45957</c:v>
                </c:pt>
                <c:pt idx="210">
                  <c:v>45958</c:v>
                </c:pt>
                <c:pt idx="211">
                  <c:v>45959</c:v>
                </c:pt>
                <c:pt idx="212">
                  <c:v>45960</c:v>
                </c:pt>
                <c:pt idx="213">
                  <c:v>45961</c:v>
                </c:pt>
                <c:pt idx="214">
                  <c:v>45962</c:v>
                </c:pt>
                <c:pt idx="215">
                  <c:v>45963</c:v>
                </c:pt>
                <c:pt idx="216">
                  <c:v>45964</c:v>
                </c:pt>
                <c:pt idx="217">
                  <c:v>45965</c:v>
                </c:pt>
                <c:pt idx="218">
                  <c:v>45966</c:v>
                </c:pt>
                <c:pt idx="219">
                  <c:v>45967</c:v>
                </c:pt>
                <c:pt idx="220">
                  <c:v>45968</c:v>
                </c:pt>
                <c:pt idx="221">
                  <c:v>45969</c:v>
                </c:pt>
                <c:pt idx="222">
                  <c:v>45970</c:v>
                </c:pt>
                <c:pt idx="223">
                  <c:v>45971</c:v>
                </c:pt>
                <c:pt idx="224">
                  <c:v>45972</c:v>
                </c:pt>
                <c:pt idx="225">
                  <c:v>45973</c:v>
                </c:pt>
                <c:pt idx="226">
                  <c:v>45974</c:v>
                </c:pt>
                <c:pt idx="227">
                  <c:v>45975</c:v>
                </c:pt>
                <c:pt idx="228">
                  <c:v>45976</c:v>
                </c:pt>
                <c:pt idx="229">
                  <c:v>45977</c:v>
                </c:pt>
                <c:pt idx="230">
                  <c:v>45978</c:v>
                </c:pt>
                <c:pt idx="231">
                  <c:v>45979</c:v>
                </c:pt>
                <c:pt idx="232">
                  <c:v>45980</c:v>
                </c:pt>
                <c:pt idx="233">
                  <c:v>45981</c:v>
                </c:pt>
                <c:pt idx="234">
                  <c:v>45982</c:v>
                </c:pt>
                <c:pt idx="235">
                  <c:v>45983</c:v>
                </c:pt>
                <c:pt idx="236">
                  <c:v>45984</c:v>
                </c:pt>
                <c:pt idx="237">
                  <c:v>45985</c:v>
                </c:pt>
                <c:pt idx="238">
                  <c:v>45986</c:v>
                </c:pt>
                <c:pt idx="239">
                  <c:v>45987</c:v>
                </c:pt>
                <c:pt idx="240">
                  <c:v>45988</c:v>
                </c:pt>
                <c:pt idx="241">
                  <c:v>45989</c:v>
                </c:pt>
                <c:pt idx="242">
                  <c:v>45990</c:v>
                </c:pt>
                <c:pt idx="243">
                  <c:v>45991</c:v>
                </c:pt>
                <c:pt idx="244">
                  <c:v>45992</c:v>
                </c:pt>
                <c:pt idx="245">
                  <c:v>45993</c:v>
                </c:pt>
                <c:pt idx="246">
                  <c:v>45994</c:v>
                </c:pt>
                <c:pt idx="247">
                  <c:v>45995</c:v>
                </c:pt>
                <c:pt idx="248">
                  <c:v>45996</c:v>
                </c:pt>
                <c:pt idx="249">
                  <c:v>45997</c:v>
                </c:pt>
                <c:pt idx="250">
                  <c:v>45998</c:v>
                </c:pt>
                <c:pt idx="251">
                  <c:v>45999</c:v>
                </c:pt>
                <c:pt idx="252">
                  <c:v>46000</c:v>
                </c:pt>
                <c:pt idx="253">
                  <c:v>46001</c:v>
                </c:pt>
                <c:pt idx="254">
                  <c:v>46002</c:v>
                </c:pt>
                <c:pt idx="255">
                  <c:v>46003</c:v>
                </c:pt>
                <c:pt idx="256">
                  <c:v>46004</c:v>
                </c:pt>
                <c:pt idx="257">
                  <c:v>46005</c:v>
                </c:pt>
                <c:pt idx="258">
                  <c:v>46006</c:v>
                </c:pt>
                <c:pt idx="259">
                  <c:v>46007</c:v>
                </c:pt>
                <c:pt idx="260">
                  <c:v>46008</c:v>
                </c:pt>
                <c:pt idx="261">
                  <c:v>46009</c:v>
                </c:pt>
                <c:pt idx="262">
                  <c:v>46010</c:v>
                </c:pt>
                <c:pt idx="263">
                  <c:v>46011</c:v>
                </c:pt>
                <c:pt idx="264">
                  <c:v>46012</c:v>
                </c:pt>
                <c:pt idx="265">
                  <c:v>46013</c:v>
                </c:pt>
                <c:pt idx="266">
                  <c:v>46014</c:v>
                </c:pt>
                <c:pt idx="267">
                  <c:v>46015</c:v>
                </c:pt>
                <c:pt idx="268">
                  <c:v>46016</c:v>
                </c:pt>
                <c:pt idx="269">
                  <c:v>46017</c:v>
                </c:pt>
                <c:pt idx="270">
                  <c:v>46018</c:v>
                </c:pt>
                <c:pt idx="271">
                  <c:v>46019</c:v>
                </c:pt>
                <c:pt idx="272">
                  <c:v>46020</c:v>
                </c:pt>
                <c:pt idx="273">
                  <c:v>46021</c:v>
                </c:pt>
                <c:pt idx="274">
                  <c:v>46022</c:v>
                </c:pt>
                <c:pt idx="275">
                  <c:v>46023</c:v>
                </c:pt>
                <c:pt idx="276">
                  <c:v>46024</c:v>
                </c:pt>
                <c:pt idx="277">
                  <c:v>46025</c:v>
                </c:pt>
                <c:pt idx="278">
                  <c:v>46026</c:v>
                </c:pt>
                <c:pt idx="279">
                  <c:v>46027</c:v>
                </c:pt>
                <c:pt idx="280">
                  <c:v>46028</c:v>
                </c:pt>
                <c:pt idx="281">
                  <c:v>46029</c:v>
                </c:pt>
                <c:pt idx="282">
                  <c:v>46030</c:v>
                </c:pt>
                <c:pt idx="283">
                  <c:v>46031</c:v>
                </c:pt>
                <c:pt idx="284">
                  <c:v>46032</c:v>
                </c:pt>
                <c:pt idx="285">
                  <c:v>46033</c:v>
                </c:pt>
                <c:pt idx="286">
                  <c:v>46034</c:v>
                </c:pt>
                <c:pt idx="287">
                  <c:v>46035</c:v>
                </c:pt>
                <c:pt idx="288">
                  <c:v>46036</c:v>
                </c:pt>
                <c:pt idx="289">
                  <c:v>46037</c:v>
                </c:pt>
                <c:pt idx="290">
                  <c:v>46038</c:v>
                </c:pt>
                <c:pt idx="291">
                  <c:v>46039</c:v>
                </c:pt>
                <c:pt idx="292">
                  <c:v>46040</c:v>
                </c:pt>
                <c:pt idx="293">
                  <c:v>46041</c:v>
                </c:pt>
                <c:pt idx="294">
                  <c:v>46042</c:v>
                </c:pt>
                <c:pt idx="295">
                  <c:v>46043</c:v>
                </c:pt>
                <c:pt idx="296">
                  <c:v>46044</c:v>
                </c:pt>
                <c:pt idx="297">
                  <c:v>46045</c:v>
                </c:pt>
                <c:pt idx="298">
                  <c:v>46046</c:v>
                </c:pt>
                <c:pt idx="299">
                  <c:v>46047</c:v>
                </c:pt>
                <c:pt idx="300">
                  <c:v>46048</c:v>
                </c:pt>
                <c:pt idx="301">
                  <c:v>46049</c:v>
                </c:pt>
                <c:pt idx="302">
                  <c:v>46050</c:v>
                </c:pt>
                <c:pt idx="303">
                  <c:v>46051</c:v>
                </c:pt>
                <c:pt idx="304">
                  <c:v>46052</c:v>
                </c:pt>
                <c:pt idx="305">
                  <c:v>46053</c:v>
                </c:pt>
                <c:pt idx="306">
                  <c:v>46054</c:v>
                </c:pt>
                <c:pt idx="307">
                  <c:v>46055</c:v>
                </c:pt>
                <c:pt idx="308">
                  <c:v>46056</c:v>
                </c:pt>
                <c:pt idx="309">
                  <c:v>46057</c:v>
                </c:pt>
                <c:pt idx="310">
                  <c:v>46058</c:v>
                </c:pt>
                <c:pt idx="311">
                  <c:v>46059</c:v>
                </c:pt>
                <c:pt idx="312">
                  <c:v>46060</c:v>
                </c:pt>
                <c:pt idx="313">
                  <c:v>46061</c:v>
                </c:pt>
                <c:pt idx="314">
                  <c:v>46062</c:v>
                </c:pt>
                <c:pt idx="315">
                  <c:v>46063</c:v>
                </c:pt>
                <c:pt idx="316">
                  <c:v>46064</c:v>
                </c:pt>
                <c:pt idx="317">
                  <c:v>46065</c:v>
                </c:pt>
                <c:pt idx="318">
                  <c:v>46066</c:v>
                </c:pt>
                <c:pt idx="319">
                  <c:v>46067</c:v>
                </c:pt>
                <c:pt idx="320">
                  <c:v>46068</c:v>
                </c:pt>
                <c:pt idx="321">
                  <c:v>46069</c:v>
                </c:pt>
                <c:pt idx="322">
                  <c:v>46070</c:v>
                </c:pt>
                <c:pt idx="323">
                  <c:v>46071</c:v>
                </c:pt>
                <c:pt idx="324">
                  <c:v>46072</c:v>
                </c:pt>
                <c:pt idx="325">
                  <c:v>46073</c:v>
                </c:pt>
                <c:pt idx="326">
                  <c:v>46074</c:v>
                </c:pt>
                <c:pt idx="327">
                  <c:v>46075</c:v>
                </c:pt>
                <c:pt idx="328">
                  <c:v>46076</c:v>
                </c:pt>
                <c:pt idx="329">
                  <c:v>46077</c:v>
                </c:pt>
                <c:pt idx="330">
                  <c:v>46078</c:v>
                </c:pt>
                <c:pt idx="331">
                  <c:v>46079</c:v>
                </c:pt>
                <c:pt idx="332">
                  <c:v>46080</c:v>
                </c:pt>
                <c:pt idx="333">
                  <c:v>46081</c:v>
                </c:pt>
                <c:pt idx="334">
                  <c:v>46082</c:v>
                </c:pt>
                <c:pt idx="335">
                  <c:v>46083</c:v>
                </c:pt>
                <c:pt idx="336">
                  <c:v>46084</c:v>
                </c:pt>
                <c:pt idx="337">
                  <c:v>46085</c:v>
                </c:pt>
                <c:pt idx="338">
                  <c:v>46086</c:v>
                </c:pt>
                <c:pt idx="339">
                  <c:v>46087</c:v>
                </c:pt>
                <c:pt idx="340">
                  <c:v>46088</c:v>
                </c:pt>
                <c:pt idx="341">
                  <c:v>46089</c:v>
                </c:pt>
                <c:pt idx="342">
                  <c:v>46090</c:v>
                </c:pt>
                <c:pt idx="343">
                  <c:v>46091</c:v>
                </c:pt>
                <c:pt idx="344">
                  <c:v>46092</c:v>
                </c:pt>
                <c:pt idx="345">
                  <c:v>46093</c:v>
                </c:pt>
                <c:pt idx="346">
                  <c:v>46094</c:v>
                </c:pt>
                <c:pt idx="347">
                  <c:v>46095</c:v>
                </c:pt>
                <c:pt idx="348">
                  <c:v>46096</c:v>
                </c:pt>
                <c:pt idx="349">
                  <c:v>46097</c:v>
                </c:pt>
                <c:pt idx="350">
                  <c:v>46098</c:v>
                </c:pt>
                <c:pt idx="351">
                  <c:v>46099</c:v>
                </c:pt>
                <c:pt idx="352">
                  <c:v>46100</c:v>
                </c:pt>
                <c:pt idx="353">
                  <c:v>46101</c:v>
                </c:pt>
                <c:pt idx="354">
                  <c:v>46102</c:v>
                </c:pt>
                <c:pt idx="355">
                  <c:v>46103</c:v>
                </c:pt>
                <c:pt idx="356">
                  <c:v>46104</c:v>
                </c:pt>
                <c:pt idx="357">
                  <c:v>46105</c:v>
                </c:pt>
                <c:pt idx="358">
                  <c:v>46106</c:v>
                </c:pt>
                <c:pt idx="359">
                  <c:v>46107</c:v>
                </c:pt>
                <c:pt idx="360">
                  <c:v>46108</c:v>
                </c:pt>
                <c:pt idx="361">
                  <c:v>46109</c:v>
                </c:pt>
                <c:pt idx="362">
                  <c:v>46110</c:v>
                </c:pt>
                <c:pt idx="363">
                  <c:v>46111</c:v>
                </c:pt>
                <c:pt idx="364">
                  <c:v>46112</c:v>
                </c:pt>
                <c:pt idx="365">
                  <c:v>46113</c:v>
                </c:pt>
                <c:pt idx="366">
                  <c:v>46114</c:v>
                </c:pt>
                <c:pt idx="367">
                  <c:v>46115</c:v>
                </c:pt>
                <c:pt idx="368">
                  <c:v>46116</c:v>
                </c:pt>
                <c:pt idx="369">
                  <c:v>46117</c:v>
                </c:pt>
                <c:pt idx="370">
                  <c:v>46118</c:v>
                </c:pt>
                <c:pt idx="371">
                  <c:v>46119</c:v>
                </c:pt>
                <c:pt idx="372">
                  <c:v>46120</c:v>
                </c:pt>
                <c:pt idx="373">
                  <c:v>46121</c:v>
                </c:pt>
                <c:pt idx="374">
                  <c:v>46122</c:v>
                </c:pt>
                <c:pt idx="375">
                  <c:v>46123</c:v>
                </c:pt>
                <c:pt idx="376">
                  <c:v>46124</c:v>
                </c:pt>
                <c:pt idx="377">
                  <c:v>46125</c:v>
                </c:pt>
                <c:pt idx="378">
                  <c:v>46126</c:v>
                </c:pt>
                <c:pt idx="379">
                  <c:v>46127</c:v>
                </c:pt>
                <c:pt idx="380">
                  <c:v>46128</c:v>
                </c:pt>
                <c:pt idx="381">
                  <c:v>46129</c:v>
                </c:pt>
                <c:pt idx="382">
                  <c:v>46130</c:v>
                </c:pt>
                <c:pt idx="383">
                  <c:v>46131</c:v>
                </c:pt>
                <c:pt idx="384">
                  <c:v>46132</c:v>
                </c:pt>
                <c:pt idx="385">
                  <c:v>46133</c:v>
                </c:pt>
                <c:pt idx="386">
                  <c:v>46134</c:v>
                </c:pt>
                <c:pt idx="387">
                  <c:v>46135</c:v>
                </c:pt>
                <c:pt idx="388">
                  <c:v>46136</c:v>
                </c:pt>
                <c:pt idx="389">
                  <c:v>46137</c:v>
                </c:pt>
                <c:pt idx="390">
                  <c:v>46138</c:v>
                </c:pt>
                <c:pt idx="391">
                  <c:v>46139</c:v>
                </c:pt>
                <c:pt idx="392">
                  <c:v>46140</c:v>
                </c:pt>
              </c:numCache>
            </c:numRef>
          </c:cat>
          <c:val>
            <c:numRef>
              <c:f>'InvExp-CRR Only'!$B$2:$B$394</c:f>
              <c:numCache>
                <c:formatCode>_(* #,##0_);_(* \(#,##0\);_(* "-"??_);_(@_)</c:formatCode>
                <c:ptCount val="393"/>
                <c:pt idx="0">
                  <c:v>82218650.909999996</c:v>
                </c:pt>
                <c:pt idx="1">
                  <c:v>82219018.929999992</c:v>
                </c:pt>
                <c:pt idx="2">
                  <c:v>87041791.569999993</c:v>
                </c:pt>
                <c:pt idx="3">
                  <c:v>87042159.639999986</c:v>
                </c:pt>
                <c:pt idx="4">
                  <c:v>87042652.479999989</c:v>
                </c:pt>
                <c:pt idx="5">
                  <c:v>87043144.780000001</c:v>
                </c:pt>
                <c:pt idx="6">
                  <c:v>87043417.73999998</c:v>
                </c:pt>
                <c:pt idx="7">
                  <c:v>87043725.709999993</c:v>
                </c:pt>
                <c:pt idx="8">
                  <c:v>87044096.399999976</c:v>
                </c:pt>
                <c:pt idx="9">
                  <c:v>87044469.890000001</c:v>
                </c:pt>
                <c:pt idx="10">
                  <c:v>87028396.109999999</c:v>
                </c:pt>
                <c:pt idx="11">
                  <c:v>87021504.12999998</c:v>
                </c:pt>
                <c:pt idx="12">
                  <c:v>87021997.669999987</c:v>
                </c:pt>
                <c:pt idx="13">
                  <c:v>87797594.329999998</c:v>
                </c:pt>
                <c:pt idx="14">
                  <c:v>87797977.659999996</c:v>
                </c:pt>
                <c:pt idx="15">
                  <c:v>87798360.979999989</c:v>
                </c:pt>
                <c:pt idx="16">
                  <c:v>89056959.030000001</c:v>
                </c:pt>
                <c:pt idx="17">
                  <c:v>89204560.060000002</c:v>
                </c:pt>
                <c:pt idx="18">
                  <c:v>89179094.930000007</c:v>
                </c:pt>
                <c:pt idx="19">
                  <c:v>89179591.430000007</c:v>
                </c:pt>
                <c:pt idx="20">
                  <c:v>89179974.75999999</c:v>
                </c:pt>
                <c:pt idx="21">
                  <c:v>89180358.069999993</c:v>
                </c:pt>
                <c:pt idx="22">
                  <c:v>89206303.449999988</c:v>
                </c:pt>
                <c:pt idx="23">
                  <c:v>89243077.390000015</c:v>
                </c:pt>
                <c:pt idx="24">
                  <c:v>89270839.599999994</c:v>
                </c:pt>
                <c:pt idx="25">
                  <c:v>89293076.669999987</c:v>
                </c:pt>
                <c:pt idx="26">
                  <c:v>89322400.180000007</c:v>
                </c:pt>
                <c:pt idx="27">
                  <c:v>88828837.24000001</c:v>
                </c:pt>
                <c:pt idx="28">
                  <c:v>88829220.579999983</c:v>
                </c:pt>
                <c:pt idx="29">
                  <c:v>88829603.879999995</c:v>
                </c:pt>
                <c:pt idx="30">
                  <c:v>84481289.850000009</c:v>
                </c:pt>
                <c:pt idx="31">
                  <c:v>83499278.490000024</c:v>
                </c:pt>
                <c:pt idx="32">
                  <c:v>83499890.23999998</c:v>
                </c:pt>
                <c:pt idx="33">
                  <c:v>83500501.979999989</c:v>
                </c:pt>
                <c:pt idx="34">
                  <c:v>83489013.809999987</c:v>
                </c:pt>
                <c:pt idx="35">
                  <c:v>83488464.419999987</c:v>
                </c:pt>
                <c:pt idx="36">
                  <c:v>83472500.519999996</c:v>
                </c:pt>
                <c:pt idx="37">
                  <c:v>83448208.319999993</c:v>
                </c:pt>
                <c:pt idx="38">
                  <c:v>83419830.459999993</c:v>
                </c:pt>
                <c:pt idx="39">
                  <c:v>83402254.570000008</c:v>
                </c:pt>
                <c:pt idx="40">
                  <c:v>83399485.00999999</c:v>
                </c:pt>
                <c:pt idx="41">
                  <c:v>83399356.700000003</c:v>
                </c:pt>
                <c:pt idx="42">
                  <c:v>83329404.689999983</c:v>
                </c:pt>
                <c:pt idx="43">
                  <c:v>83272354.659999982</c:v>
                </c:pt>
                <c:pt idx="44">
                  <c:v>83272695.569999978</c:v>
                </c:pt>
                <c:pt idx="45">
                  <c:v>83256307.86999999</c:v>
                </c:pt>
                <c:pt idx="46">
                  <c:v>83255494.379999995</c:v>
                </c:pt>
                <c:pt idx="47">
                  <c:v>83251413.440000013</c:v>
                </c:pt>
                <c:pt idx="48">
                  <c:v>83248382.150000021</c:v>
                </c:pt>
                <c:pt idx="49">
                  <c:v>83205475.760000005</c:v>
                </c:pt>
                <c:pt idx="50">
                  <c:v>83141137.129999995</c:v>
                </c:pt>
                <c:pt idx="51">
                  <c:v>86201894.959999993</c:v>
                </c:pt>
                <c:pt idx="52">
                  <c:v>85391474.229999989</c:v>
                </c:pt>
                <c:pt idx="53">
                  <c:v>85327187.620000005</c:v>
                </c:pt>
                <c:pt idx="54">
                  <c:v>85286308.359999985</c:v>
                </c:pt>
                <c:pt idx="55">
                  <c:v>85236553.039999992</c:v>
                </c:pt>
                <c:pt idx="56">
                  <c:v>85172331.939999983</c:v>
                </c:pt>
                <c:pt idx="57">
                  <c:v>85151498.400000006</c:v>
                </c:pt>
                <c:pt idx="58">
                  <c:v>85623507.340000004</c:v>
                </c:pt>
                <c:pt idx="59">
                  <c:v>85602072.49000001</c:v>
                </c:pt>
                <c:pt idx="60">
                  <c:v>85587942.590000004</c:v>
                </c:pt>
                <c:pt idx="61">
                  <c:v>81232908.600000009</c:v>
                </c:pt>
                <c:pt idx="62">
                  <c:v>81645741.780000001</c:v>
                </c:pt>
                <c:pt idx="63">
                  <c:v>81583782.75</c:v>
                </c:pt>
                <c:pt idx="64">
                  <c:v>82084131.219999984</c:v>
                </c:pt>
                <c:pt idx="65">
                  <c:v>81701494.270000011</c:v>
                </c:pt>
                <c:pt idx="66">
                  <c:v>81000363.359999985</c:v>
                </c:pt>
                <c:pt idx="67">
                  <c:v>80953337.24000001</c:v>
                </c:pt>
                <c:pt idx="68">
                  <c:v>80921227.849999994</c:v>
                </c:pt>
                <c:pt idx="69">
                  <c:v>80887446.079999998</c:v>
                </c:pt>
                <c:pt idx="70">
                  <c:v>80864736.949999988</c:v>
                </c:pt>
                <c:pt idx="71">
                  <c:v>81326737.469999984</c:v>
                </c:pt>
                <c:pt idx="72">
                  <c:v>81274467.079999998</c:v>
                </c:pt>
                <c:pt idx="73">
                  <c:v>81243201.559999987</c:v>
                </c:pt>
                <c:pt idx="74">
                  <c:v>80592721.619999975</c:v>
                </c:pt>
                <c:pt idx="75">
                  <c:v>80590493.109999999</c:v>
                </c:pt>
                <c:pt idx="76">
                  <c:v>80590843.019999981</c:v>
                </c:pt>
                <c:pt idx="77">
                  <c:v>80590758.979999989</c:v>
                </c:pt>
                <c:pt idx="78">
                  <c:v>80541804.379999995</c:v>
                </c:pt>
                <c:pt idx="79">
                  <c:v>81804173.549999997</c:v>
                </c:pt>
                <c:pt idx="80">
                  <c:v>82320526.569999978</c:v>
                </c:pt>
                <c:pt idx="81">
                  <c:v>82291155.049999997</c:v>
                </c:pt>
                <c:pt idx="82">
                  <c:v>82242864.939999998</c:v>
                </c:pt>
                <c:pt idx="83">
                  <c:v>82073655.25999999</c:v>
                </c:pt>
                <c:pt idx="84">
                  <c:v>82017067.539999992</c:v>
                </c:pt>
                <c:pt idx="85">
                  <c:v>81888150.829999998</c:v>
                </c:pt>
                <c:pt idx="86">
                  <c:v>81802531.050000012</c:v>
                </c:pt>
                <c:pt idx="87">
                  <c:v>81712107.640000015</c:v>
                </c:pt>
                <c:pt idx="88">
                  <c:v>81655214.179999992</c:v>
                </c:pt>
                <c:pt idx="89">
                  <c:v>81613042.75999999</c:v>
                </c:pt>
                <c:pt idx="90">
                  <c:v>81581487.849999994</c:v>
                </c:pt>
                <c:pt idx="91">
                  <c:v>76827422.780000016</c:v>
                </c:pt>
                <c:pt idx="92">
                  <c:v>76775826.87999998</c:v>
                </c:pt>
                <c:pt idx="93">
                  <c:v>77175762.290000007</c:v>
                </c:pt>
                <c:pt idx="94">
                  <c:v>77183093.620000005</c:v>
                </c:pt>
                <c:pt idx="95">
                  <c:v>77186855.780000016</c:v>
                </c:pt>
                <c:pt idx="96">
                  <c:v>77187017.920000002</c:v>
                </c:pt>
                <c:pt idx="97">
                  <c:v>77187070.669999987</c:v>
                </c:pt>
                <c:pt idx="98">
                  <c:v>76687123.399999991</c:v>
                </c:pt>
                <c:pt idx="99">
                  <c:v>76687176.140000015</c:v>
                </c:pt>
                <c:pt idx="100">
                  <c:v>78130017.500000015</c:v>
                </c:pt>
                <c:pt idx="101">
                  <c:v>77749225.530000001</c:v>
                </c:pt>
                <c:pt idx="102">
                  <c:v>77749387.679999992</c:v>
                </c:pt>
                <c:pt idx="103">
                  <c:v>77749549.819999993</c:v>
                </c:pt>
                <c:pt idx="104">
                  <c:v>77749602.350000009</c:v>
                </c:pt>
                <c:pt idx="105">
                  <c:v>77749654.099999994</c:v>
                </c:pt>
                <c:pt idx="106">
                  <c:v>77749705.75</c:v>
                </c:pt>
                <c:pt idx="107">
                  <c:v>80397874.199999988</c:v>
                </c:pt>
                <c:pt idx="108">
                  <c:v>80433864.860000014</c:v>
                </c:pt>
                <c:pt idx="109">
                  <c:v>80519370.399999991</c:v>
                </c:pt>
                <c:pt idx="110">
                  <c:v>80524468.869999975</c:v>
                </c:pt>
                <c:pt idx="111">
                  <c:v>80525990.319999978</c:v>
                </c:pt>
                <c:pt idx="112">
                  <c:v>80526043.939999983</c:v>
                </c:pt>
                <c:pt idx="113">
                  <c:v>80526097.349999979</c:v>
                </c:pt>
                <c:pt idx="114">
                  <c:v>80526151.929999992</c:v>
                </c:pt>
                <c:pt idx="115">
                  <c:v>80526205.12999998</c:v>
                </c:pt>
                <c:pt idx="116">
                  <c:v>80526367.639999986</c:v>
                </c:pt>
                <c:pt idx="117">
                  <c:v>80526530.670000002</c:v>
                </c:pt>
                <c:pt idx="118">
                  <c:v>80525463.670000002</c:v>
                </c:pt>
                <c:pt idx="119">
                  <c:v>80524828.429999992</c:v>
                </c:pt>
                <c:pt idx="120">
                  <c:v>80524244.75</c:v>
                </c:pt>
                <c:pt idx="121">
                  <c:v>83246951.669999987</c:v>
                </c:pt>
                <c:pt idx="122">
                  <c:v>76818152.730000004</c:v>
                </c:pt>
                <c:pt idx="123">
                  <c:v>76808501.260000005</c:v>
                </c:pt>
                <c:pt idx="124">
                  <c:v>76805278.539999992</c:v>
                </c:pt>
                <c:pt idx="125">
                  <c:v>76804839.590000004</c:v>
                </c:pt>
                <c:pt idx="126">
                  <c:v>76804866.099999994</c:v>
                </c:pt>
                <c:pt idx="127">
                  <c:v>76803194.299999997</c:v>
                </c:pt>
                <c:pt idx="128">
                  <c:v>76803359.179999992</c:v>
                </c:pt>
                <c:pt idx="129">
                  <c:v>76803524.080000013</c:v>
                </c:pt>
                <c:pt idx="130">
                  <c:v>76803776.640000001</c:v>
                </c:pt>
                <c:pt idx="131">
                  <c:v>76804029.210000008</c:v>
                </c:pt>
                <c:pt idx="132">
                  <c:v>76804194.099999994</c:v>
                </c:pt>
                <c:pt idx="133">
                  <c:v>76804358.99000001</c:v>
                </c:pt>
                <c:pt idx="134">
                  <c:v>76804523.879999995</c:v>
                </c:pt>
                <c:pt idx="135">
                  <c:v>76804688.760000005</c:v>
                </c:pt>
                <c:pt idx="136">
                  <c:v>76804853.659999996</c:v>
                </c:pt>
                <c:pt idx="137">
                  <c:v>76805106.230000019</c:v>
                </c:pt>
                <c:pt idx="138">
                  <c:v>76805358.790000007</c:v>
                </c:pt>
                <c:pt idx="139">
                  <c:v>76805523.680000007</c:v>
                </c:pt>
                <c:pt idx="140">
                  <c:v>76705688.559999987</c:v>
                </c:pt>
                <c:pt idx="141">
                  <c:v>76705853.460000008</c:v>
                </c:pt>
                <c:pt idx="142">
                  <c:v>79066406.25</c:v>
                </c:pt>
                <c:pt idx="143">
                  <c:v>79822081.799999997</c:v>
                </c:pt>
                <c:pt idx="144">
                  <c:v>79822334.370000005</c:v>
                </c:pt>
                <c:pt idx="145">
                  <c:v>79822586.930000007</c:v>
                </c:pt>
                <c:pt idx="146">
                  <c:v>79823537.970000014</c:v>
                </c:pt>
                <c:pt idx="147">
                  <c:v>79824016.609999999</c:v>
                </c:pt>
                <c:pt idx="148">
                  <c:v>79825179.310000017</c:v>
                </c:pt>
                <c:pt idx="149">
                  <c:v>79825334.350000009</c:v>
                </c:pt>
                <c:pt idx="150">
                  <c:v>79827906.460000008</c:v>
                </c:pt>
                <c:pt idx="151">
                  <c:v>79820528.800000012</c:v>
                </c:pt>
                <c:pt idx="152">
                  <c:v>79833785.590000004</c:v>
                </c:pt>
                <c:pt idx="153">
                  <c:v>73867893.579999998</c:v>
                </c:pt>
                <c:pt idx="154">
                  <c:v>73903085.769999996</c:v>
                </c:pt>
                <c:pt idx="155">
                  <c:v>73996217.120000005</c:v>
                </c:pt>
                <c:pt idx="156">
                  <c:v>77661939.969999999</c:v>
                </c:pt>
                <c:pt idx="157">
                  <c:v>77113674.300000012</c:v>
                </c:pt>
                <c:pt idx="158">
                  <c:v>77174592.429999992</c:v>
                </c:pt>
                <c:pt idx="159">
                  <c:v>77280725.640000001</c:v>
                </c:pt>
                <c:pt idx="160">
                  <c:v>77291087.849999979</c:v>
                </c:pt>
                <c:pt idx="161">
                  <c:v>77291425.439999998</c:v>
                </c:pt>
                <c:pt idx="162">
                  <c:v>77289432.979999989</c:v>
                </c:pt>
                <c:pt idx="163">
                  <c:v>77283711.040000007</c:v>
                </c:pt>
                <c:pt idx="164">
                  <c:v>77280356</c:v>
                </c:pt>
                <c:pt idx="165">
                  <c:v>77280065.590000004</c:v>
                </c:pt>
                <c:pt idx="166">
                  <c:v>77278309.760000005</c:v>
                </c:pt>
                <c:pt idx="167">
                  <c:v>76828521.679999992</c:v>
                </c:pt>
                <c:pt idx="168">
                  <c:v>76859198.790000007</c:v>
                </c:pt>
                <c:pt idx="169">
                  <c:v>76876440.160000011</c:v>
                </c:pt>
                <c:pt idx="170">
                  <c:v>79247656.230000004</c:v>
                </c:pt>
                <c:pt idx="171">
                  <c:v>78855835.800000012</c:v>
                </c:pt>
                <c:pt idx="172">
                  <c:v>78856678.680000007</c:v>
                </c:pt>
                <c:pt idx="173">
                  <c:v>78857327.810000017</c:v>
                </c:pt>
                <c:pt idx="174">
                  <c:v>79004179.00000003</c:v>
                </c:pt>
                <c:pt idx="175">
                  <c:v>79155804.650000021</c:v>
                </c:pt>
                <c:pt idx="176">
                  <c:v>79237679.26000002</c:v>
                </c:pt>
                <c:pt idx="177">
                  <c:v>79446995.810000002</c:v>
                </c:pt>
                <c:pt idx="178">
                  <c:v>79660668.679999992</c:v>
                </c:pt>
                <c:pt idx="179">
                  <c:v>79699770.820000008</c:v>
                </c:pt>
                <c:pt idx="180">
                  <c:v>79738357.540000007</c:v>
                </c:pt>
                <c:pt idx="181">
                  <c:v>79848045.510000005</c:v>
                </c:pt>
                <c:pt idx="182">
                  <c:v>80010285.790000021</c:v>
                </c:pt>
                <c:pt idx="183">
                  <c:v>75617187.460000008</c:v>
                </c:pt>
                <c:pt idx="184">
                  <c:v>79026149.789999992</c:v>
                </c:pt>
                <c:pt idx="185">
                  <c:v>79307479.570000008</c:v>
                </c:pt>
                <c:pt idx="186">
                  <c:v>79345012.75</c:v>
                </c:pt>
                <c:pt idx="187">
                  <c:v>79361358.599999994</c:v>
                </c:pt>
                <c:pt idx="188">
                  <c:v>79461761.349999979</c:v>
                </c:pt>
                <c:pt idx="189">
                  <c:v>79639695.180000007</c:v>
                </c:pt>
                <c:pt idx="190">
                  <c:v>79914627.49000001</c:v>
                </c:pt>
                <c:pt idx="191">
                  <c:v>80186314.810000002</c:v>
                </c:pt>
                <c:pt idx="192">
                  <c:v>80337514.989999995</c:v>
                </c:pt>
                <c:pt idx="193">
                  <c:v>80379000.539999992</c:v>
                </c:pt>
                <c:pt idx="194">
                  <c:v>79899063.079999983</c:v>
                </c:pt>
                <c:pt idx="195">
                  <c:v>79905316.939999998</c:v>
                </c:pt>
                <c:pt idx="196">
                  <c:v>79912032.700000003</c:v>
                </c:pt>
                <c:pt idx="197">
                  <c:v>79933937.379999995</c:v>
                </c:pt>
                <c:pt idx="198">
                  <c:v>79435622.979999989</c:v>
                </c:pt>
                <c:pt idx="199">
                  <c:v>79435919.169999987</c:v>
                </c:pt>
                <c:pt idx="200">
                  <c:v>79464892.799999997</c:v>
                </c:pt>
                <c:pt idx="201">
                  <c:v>79490541.679999992</c:v>
                </c:pt>
                <c:pt idx="202">
                  <c:v>79492184.239999995</c:v>
                </c:pt>
                <c:pt idx="203">
                  <c:v>79512466.239999995</c:v>
                </c:pt>
                <c:pt idx="204">
                  <c:v>79540181.739999995</c:v>
                </c:pt>
                <c:pt idx="205">
                  <c:v>81498654.469999999</c:v>
                </c:pt>
                <c:pt idx="206">
                  <c:v>81467168.24000001</c:v>
                </c:pt>
                <c:pt idx="207">
                  <c:v>81467476.890000015</c:v>
                </c:pt>
                <c:pt idx="208">
                  <c:v>81468442.61999999</c:v>
                </c:pt>
                <c:pt idx="209">
                  <c:v>81468729.719999999</c:v>
                </c:pt>
                <c:pt idx="210">
                  <c:v>81469016.830000013</c:v>
                </c:pt>
                <c:pt idx="211">
                  <c:v>81469303.930000007</c:v>
                </c:pt>
                <c:pt idx="212">
                  <c:v>81473625.200000003</c:v>
                </c:pt>
                <c:pt idx="213">
                  <c:v>81480299.370000005</c:v>
                </c:pt>
                <c:pt idx="214">
                  <c:v>77080355.289999992</c:v>
                </c:pt>
                <c:pt idx="215">
                  <c:v>77081120.700000018</c:v>
                </c:pt>
                <c:pt idx="216">
                  <c:v>77081602.99000001</c:v>
                </c:pt>
                <c:pt idx="217">
                  <c:v>77082085.280000001</c:v>
                </c:pt>
                <c:pt idx="218">
                  <c:v>76582567.579999998</c:v>
                </c:pt>
                <c:pt idx="219">
                  <c:v>77973397.779999986</c:v>
                </c:pt>
                <c:pt idx="220">
                  <c:v>76421417.350000009</c:v>
                </c:pt>
                <c:pt idx="221">
                  <c:v>76422133.920000002</c:v>
                </c:pt>
                <c:pt idx="222">
                  <c:v>76422850.510000005</c:v>
                </c:pt>
                <c:pt idx="223">
                  <c:v>76423332.799999997</c:v>
                </c:pt>
                <c:pt idx="224">
                  <c:v>76425913.75999999</c:v>
                </c:pt>
                <c:pt idx="225">
                  <c:v>76426423.379999995</c:v>
                </c:pt>
                <c:pt idx="226">
                  <c:v>78399572.149999976</c:v>
                </c:pt>
                <c:pt idx="227">
                  <c:v>78005763.219999999</c:v>
                </c:pt>
                <c:pt idx="228">
                  <c:v>77956946.389999986</c:v>
                </c:pt>
                <c:pt idx="229">
                  <c:v>77948117.959999993</c:v>
                </c:pt>
                <c:pt idx="230">
                  <c:v>77934382.87999998</c:v>
                </c:pt>
                <c:pt idx="231">
                  <c:v>77895817.449999988</c:v>
                </c:pt>
                <c:pt idx="232">
                  <c:v>77891894.359999985</c:v>
                </c:pt>
                <c:pt idx="233">
                  <c:v>77892376.659999982</c:v>
                </c:pt>
                <c:pt idx="234">
                  <c:v>77392858.950000003</c:v>
                </c:pt>
                <c:pt idx="235">
                  <c:v>77393575.539999992</c:v>
                </c:pt>
                <c:pt idx="236">
                  <c:v>77394475.61999999</c:v>
                </c:pt>
                <c:pt idx="237">
                  <c:v>77394957.919999987</c:v>
                </c:pt>
                <c:pt idx="238">
                  <c:v>77395440.219999999</c:v>
                </c:pt>
                <c:pt idx="239">
                  <c:v>77395922.510000005</c:v>
                </c:pt>
                <c:pt idx="240">
                  <c:v>77396639.849999994</c:v>
                </c:pt>
                <c:pt idx="241">
                  <c:v>77397125.86999999</c:v>
                </c:pt>
                <c:pt idx="242">
                  <c:v>77397861.339999989</c:v>
                </c:pt>
                <c:pt idx="243">
                  <c:v>77400466.170000002</c:v>
                </c:pt>
                <c:pt idx="244">
                  <c:v>73075819.459999993</c:v>
                </c:pt>
                <c:pt idx="245">
                  <c:v>73078919.520000011</c:v>
                </c:pt>
                <c:pt idx="246">
                  <c:v>73081605.649999991</c:v>
                </c:pt>
                <c:pt idx="247">
                  <c:v>80730120.359999985</c:v>
                </c:pt>
                <c:pt idx="248">
                  <c:v>80587593.519999996</c:v>
                </c:pt>
                <c:pt idx="249">
                  <c:v>80588004.24000001</c:v>
                </c:pt>
                <c:pt idx="250">
                  <c:v>80588317.809999987</c:v>
                </c:pt>
                <c:pt idx="251">
                  <c:v>80588656.909999982</c:v>
                </c:pt>
                <c:pt idx="252">
                  <c:v>80588934.010000005</c:v>
                </c:pt>
                <c:pt idx="253">
                  <c:v>80589210.109999999</c:v>
                </c:pt>
                <c:pt idx="254">
                  <c:v>80590570.479999989</c:v>
                </c:pt>
                <c:pt idx="255">
                  <c:v>80597855.079999998</c:v>
                </c:pt>
                <c:pt idx="256">
                  <c:v>80599744.140000015</c:v>
                </c:pt>
                <c:pt idx="257">
                  <c:v>80603050.290000007</c:v>
                </c:pt>
                <c:pt idx="258">
                  <c:v>80605950.539999992</c:v>
                </c:pt>
                <c:pt idx="259">
                  <c:v>80612639.579999983</c:v>
                </c:pt>
                <c:pt idx="260">
                  <c:v>80617846.670000002</c:v>
                </c:pt>
                <c:pt idx="261">
                  <c:v>81593928.430000007</c:v>
                </c:pt>
                <c:pt idx="262">
                  <c:v>82041547.529999986</c:v>
                </c:pt>
                <c:pt idx="263">
                  <c:v>82051927.5</c:v>
                </c:pt>
                <c:pt idx="264">
                  <c:v>82052463.499999985</c:v>
                </c:pt>
                <c:pt idx="265">
                  <c:v>81553834.449999988</c:v>
                </c:pt>
                <c:pt idx="266">
                  <c:v>81555281.019999996</c:v>
                </c:pt>
                <c:pt idx="267">
                  <c:v>81606632.730000004</c:v>
                </c:pt>
                <c:pt idx="268">
                  <c:v>81607758.700000003</c:v>
                </c:pt>
                <c:pt idx="269">
                  <c:v>81608055.909999996</c:v>
                </c:pt>
                <c:pt idx="270">
                  <c:v>81608368.820000008</c:v>
                </c:pt>
                <c:pt idx="271">
                  <c:v>81608924.349999994</c:v>
                </c:pt>
                <c:pt idx="272">
                  <c:v>81609228.569999993</c:v>
                </c:pt>
                <c:pt idx="273">
                  <c:v>81609716.900000006</c:v>
                </c:pt>
                <c:pt idx="274">
                  <c:v>81609992.520000011</c:v>
                </c:pt>
                <c:pt idx="275">
                  <c:v>77781876.279999986</c:v>
                </c:pt>
                <c:pt idx="276">
                  <c:v>81628976.949999988</c:v>
                </c:pt>
                <c:pt idx="277">
                  <c:v>80930465.950000018</c:v>
                </c:pt>
                <c:pt idx="278">
                  <c:v>80931425.010000005</c:v>
                </c:pt>
                <c:pt idx="279">
                  <c:v>80932335.010000005</c:v>
                </c:pt>
                <c:pt idx="280">
                  <c:v>80933245.269999996</c:v>
                </c:pt>
                <c:pt idx="281">
                  <c:v>80934155.090000004</c:v>
                </c:pt>
                <c:pt idx="282">
                  <c:v>80935064.969999999</c:v>
                </c:pt>
                <c:pt idx="283">
                  <c:v>80935975.210000008</c:v>
                </c:pt>
                <c:pt idx="284">
                  <c:v>80936934.439999998</c:v>
                </c:pt>
                <c:pt idx="285">
                  <c:v>80937893.37000002</c:v>
                </c:pt>
                <c:pt idx="286">
                  <c:v>80938803.519999981</c:v>
                </c:pt>
                <c:pt idx="287">
                  <c:v>80939713.88000001</c:v>
                </c:pt>
                <c:pt idx="288">
                  <c:v>80940624.24000001</c:v>
                </c:pt>
                <c:pt idx="289">
                  <c:v>81441534.549999982</c:v>
                </c:pt>
                <c:pt idx="290">
                  <c:v>81442531.720000014</c:v>
                </c:pt>
                <c:pt idx="291">
                  <c:v>81443491.109999999</c:v>
                </c:pt>
                <c:pt idx="292">
                  <c:v>81444450.510000005</c:v>
                </c:pt>
                <c:pt idx="293">
                  <c:v>81445360.979999989</c:v>
                </c:pt>
                <c:pt idx="294">
                  <c:v>81446271.439999998</c:v>
                </c:pt>
                <c:pt idx="295">
                  <c:v>81447181.900000006</c:v>
                </c:pt>
                <c:pt idx="296">
                  <c:v>84878712.24000001</c:v>
                </c:pt>
                <c:pt idx="297">
                  <c:v>85240771.540000007</c:v>
                </c:pt>
                <c:pt idx="298">
                  <c:v>85241729.650000006</c:v>
                </c:pt>
                <c:pt idx="299">
                  <c:v>87680044.260000005</c:v>
                </c:pt>
                <c:pt idx="300">
                  <c:v>91215729.87999998</c:v>
                </c:pt>
                <c:pt idx="301">
                  <c:v>91487121.280000016</c:v>
                </c:pt>
                <c:pt idx="302">
                  <c:v>91793400.689999998</c:v>
                </c:pt>
                <c:pt idx="303">
                  <c:v>91798313.529999986</c:v>
                </c:pt>
                <c:pt idx="304">
                  <c:v>91902204.75</c:v>
                </c:pt>
                <c:pt idx="305">
                  <c:v>92068658.440000013</c:v>
                </c:pt>
                <c:pt idx="306">
                  <c:v>84998511.50999999</c:v>
                </c:pt>
                <c:pt idx="307">
                  <c:v>85061658.48999998</c:v>
                </c:pt>
                <c:pt idx="308">
                  <c:v>85231056.910000011</c:v>
                </c:pt>
                <c:pt idx="309">
                  <c:v>85395976.50999999</c:v>
                </c:pt>
                <c:pt idx="310">
                  <c:v>93691240.379999995</c:v>
                </c:pt>
                <c:pt idx="311">
                  <c:v>93841044.920000017</c:v>
                </c:pt>
                <c:pt idx="312">
                  <c:v>93840585.820000008</c:v>
                </c:pt>
                <c:pt idx="313">
                  <c:v>93844179.329999998</c:v>
                </c:pt>
                <c:pt idx="314">
                  <c:v>93979944.799999997</c:v>
                </c:pt>
                <c:pt idx="315">
                  <c:v>94018459.930000022</c:v>
                </c:pt>
                <c:pt idx="316">
                  <c:v>94376716.829999998</c:v>
                </c:pt>
                <c:pt idx="317">
                  <c:v>94490951.270000011</c:v>
                </c:pt>
                <c:pt idx="318">
                  <c:v>94530521.879999995</c:v>
                </c:pt>
                <c:pt idx="319">
                  <c:v>94531332.659999996</c:v>
                </c:pt>
                <c:pt idx="320">
                  <c:v>94540217.270000011</c:v>
                </c:pt>
                <c:pt idx="321">
                  <c:v>94541034.780000016</c:v>
                </c:pt>
                <c:pt idx="322">
                  <c:v>94541852.840000018</c:v>
                </c:pt>
                <c:pt idx="323">
                  <c:v>94542670.909999996</c:v>
                </c:pt>
                <c:pt idx="324">
                  <c:v>98315798.720000014</c:v>
                </c:pt>
                <c:pt idx="325">
                  <c:v>98704477.090000004</c:v>
                </c:pt>
                <c:pt idx="326">
                  <c:v>98705275.050000012</c:v>
                </c:pt>
                <c:pt idx="327">
                  <c:v>98706073.020000011</c:v>
                </c:pt>
                <c:pt idx="328">
                  <c:v>98656891.430000022</c:v>
                </c:pt>
                <c:pt idx="329">
                  <c:v>98708144.670000017</c:v>
                </c:pt>
                <c:pt idx="330">
                  <c:v>98708963.110000014</c:v>
                </c:pt>
                <c:pt idx="331">
                  <c:v>98709760.850000024</c:v>
                </c:pt>
                <c:pt idx="332">
                  <c:v>98710437.24000001</c:v>
                </c:pt>
                <c:pt idx="333">
                  <c:v>98711213.750000015</c:v>
                </c:pt>
                <c:pt idx="334">
                  <c:v>91044545.200000033</c:v>
                </c:pt>
                <c:pt idx="335">
                  <c:v>91044990.159999996</c:v>
                </c:pt>
                <c:pt idx="336">
                  <c:v>91045432.250000015</c:v>
                </c:pt>
                <c:pt idx="337">
                  <c:v>91045880.25</c:v>
                </c:pt>
                <c:pt idx="338">
                  <c:v>97730715.190000013</c:v>
                </c:pt>
                <c:pt idx="339">
                  <c:v>97588780.570000008</c:v>
                </c:pt>
                <c:pt idx="340">
                  <c:v>97589604.199999988</c:v>
                </c:pt>
                <c:pt idx="341">
                  <c:v>97590387.74000001</c:v>
                </c:pt>
                <c:pt idx="342">
                  <c:v>97591840.840000004</c:v>
                </c:pt>
                <c:pt idx="343">
                  <c:v>97625550.300000012</c:v>
                </c:pt>
                <c:pt idx="344">
                  <c:v>97680532.090000004</c:v>
                </c:pt>
                <c:pt idx="345">
                  <c:v>97697727.150000021</c:v>
                </c:pt>
                <c:pt idx="346">
                  <c:v>97701572.400000006</c:v>
                </c:pt>
                <c:pt idx="347">
                  <c:v>97707036.019999996</c:v>
                </c:pt>
                <c:pt idx="348">
                  <c:v>97716572.399999991</c:v>
                </c:pt>
                <c:pt idx="349">
                  <c:v>97717023.63000001</c:v>
                </c:pt>
                <c:pt idx="350">
                  <c:v>97717474.87000002</c:v>
                </c:pt>
                <c:pt idx="351">
                  <c:v>97717926.100000009</c:v>
                </c:pt>
                <c:pt idx="352">
                  <c:v>101760572.86000001</c:v>
                </c:pt>
                <c:pt idx="353">
                  <c:v>102495468.7</c:v>
                </c:pt>
                <c:pt idx="354">
                  <c:v>102496293.83</c:v>
                </c:pt>
                <c:pt idx="355">
                  <c:v>102496826.63</c:v>
                </c:pt>
                <c:pt idx="356">
                  <c:v>102510556.60999998</c:v>
                </c:pt>
                <c:pt idx="357">
                  <c:v>102562398.98999999</c:v>
                </c:pt>
                <c:pt idx="358">
                  <c:v>102603008.75999999</c:v>
                </c:pt>
                <c:pt idx="359">
                  <c:v>102612955.63</c:v>
                </c:pt>
                <c:pt idx="360">
                  <c:v>102701247.27</c:v>
                </c:pt>
                <c:pt idx="361">
                  <c:v>102715949.25</c:v>
                </c:pt>
                <c:pt idx="362">
                  <c:v>102745904.21000001</c:v>
                </c:pt>
                <c:pt idx="363">
                  <c:v>102854914.8</c:v>
                </c:pt>
                <c:pt idx="364">
                  <c:v>102914231.12</c:v>
                </c:pt>
                <c:pt idx="365">
                  <c:v>96569848.750000015</c:v>
                </c:pt>
                <c:pt idx="366">
                  <c:v>107768205.44</c:v>
                </c:pt>
                <c:pt idx="367">
                  <c:v>107678091.45000002</c:v>
                </c:pt>
                <c:pt idx="368">
                  <c:v>107628885.53</c:v>
                </c:pt>
                <c:pt idx="369">
                  <c:v>107629679.62</c:v>
                </c:pt>
                <c:pt idx="370">
                  <c:v>107630515.38</c:v>
                </c:pt>
                <c:pt idx="371">
                  <c:v>107631351.15000001</c:v>
                </c:pt>
                <c:pt idx="372">
                  <c:v>107632186.89999999</c:v>
                </c:pt>
                <c:pt idx="373">
                  <c:v>107633022.66999999</c:v>
                </c:pt>
                <c:pt idx="374">
                  <c:v>107623497.19</c:v>
                </c:pt>
                <c:pt idx="375">
                  <c:v>107563658.94000001</c:v>
                </c:pt>
                <c:pt idx="376">
                  <c:v>107541977.11</c:v>
                </c:pt>
                <c:pt idx="377">
                  <c:v>107481556.42000002</c:v>
                </c:pt>
                <c:pt idx="378">
                  <c:v>107296358.23</c:v>
                </c:pt>
                <c:pt idx="379">
                  <c:v>107250936.21000001</c:v>
                </c:pt>
                <c:pt idx="380">
                  <c:v>118193822.7</c:v>
                </c:pt>
                <c:pt idx="381">
                  <c:v>118671016.28999999</c:v>
                </c:pt>
                <c:pt idx="382">
                  <c:v>118664454.56999999</c:v>
                </c:pt>
                <c:pt idx="383">
                  <c:v>118649792.12</c:v>
                </c:pt>
                <c:pt idx="384">
                  <c:v>118650607.05000001</c:v>
                </c:pt>
                <c:pt idx="385">
                  <c:v>118635823.58999999</c:v>
                </c:pt>
                <c:pt idx="386">
                  <c:v>118636660.80999999</c:v>
                </c:pt>
                <c:pt idx="387">
                  <c:v>118637498.03</c:v>
                </c:pt>
                <c:pt idx="388">
                  <c:v>118638335.25999998</c:v>
                </c:pt>
                <c:pt idx="389">
                  <c:v>118639130.79999998</c:v>
                </c:pt>
                <c:pt idx="390">
                  <c:v>118589657.38</c:v>
                </c:pt>
                <c:pt idx="391">
                  <c:v>118590494.60000001</c:v>
                </c:pt>
                <c:pt idx="392">
                  <c:v>118591331.83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28-467F-AB43-BD47F0713308}"/>
            </c:ext>
          </c:extLst>
        </c:ser>
        <c:ser>
          <c:idx val="1"/>
          <c:order val="1"/>
          <c:tx>
            <c:strRef>
              <c:f>'InvExp-CRR Only'!$C$1</c:f>
              <c:strCache>
                <c:ptCount val="1"/>
                <c:pt idx="0">
                  <c:v>Invoice Exposure-CRR Only</c:v>
                </c:pt>
              </c:strCache>
            </c:strRef>
          </c:tx>
          <c:spPr>
            <a:ln w="2857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'InvExp-CRR Only'!$A$2:$A$394</c:f>
              <c:numCache>
                <c:formatCode>m/d/yyyy</c:formatCode>
                <c:ptCount val="393"/>
                <c:pt idx="0">
                  <c:v>45748</c:v>
                </c:pt>
                <c:pt idx="1">
                  <c:v>45749</c:v>
                </c:pt>
                <c:pt idx="2">
                  <c:v>45750</c:v>
                </c:pt>
                <c:pt idx="3">
                  <c:v>45751</c:v>
                </c:pt>
                <c:pt idx="4">
                  <c:v>45752</c:v>
                </c:pt>
                <c:pt idx="5">
                  <c:v>45753</c:v>
                </c:pt>
                <c:pt idx="6">
                  <c:v>45754</c:v>
                </c:pt>
                <c:pt idx="7">
                  <c:v>45755</c:v>
                </c:pt>
                <c:pt idx="8">
                  <c:v>45756</c:v>
                </c:pt>
                <c:pt idx="9">
                  <c:v>45757</c:v>
                </c:pt>
                <c:pt idx="10">
                  <c:v>45758</c:v>
                </c:pt>
                <c:pt idx="11">
                  <c:v>45759</c:v>
                </c:pt>
                <c:pt idx="12">
                  <c:v>45760</c:v>
                </c:pt>
                <c:pt idx="13">
                  <c:v>45761</c:v>
                </c:pt>
                <c:pt idx="14">
                  <c:v>45762</c:v>
                </c:pt>
                <c:pt idx="15">
                  <c:v>45763</c:v>
                </c:pt>
                <c:pt idx="16">
                  <c:v>45764</c:v>
                </c:pt>
                <c:pt idx="17">
                  <c:v>45765</c:v>
                </c:pt>
                <c:pt idx="18">
                  <c:v>45766</c:v>
                </c:pt>
                <c:pt idx="19">
                  <c:v>45767</c:v>
                </c:pt>
                <c:pt idx="20">
                  <c:v>45768</c:v>
                </c:pt>
                <c:pt idx="21">
                  <c:v>45769</c:v>
                </c:pt>
                <c:pt idx="22">
                  <c:v>45770</c:v>
                </c:pt>
                <c:pt idx="23">
                  <c:v>45771</c:v>
                </c:pt>
                <c:pt idx="24">
                  <c:v>45772</c:v>
                </c:pt>
                <c:pt idx="25">
                  <c:v>45773</c:v>
                </c:pt>
                <c:pt idx="26">
                  <c:v>45774</c:v>
                </c:pt>
                <c:pt idx="27">
                  <c:v>45775</c:v>
                </c:pt>
                <c:pt idx="28">
                  <c:v>45776</c:v>
                </c:pt>
                <c:pt idx="29">
                  <c:v>45777</c:v>
                </c:pt>
                <c:pt idx="30">
                  <c:v>45778</c:v>
                </c:pt>
                <c:pt idx="31">
                  <c:v>45779</c:v>
                </c:pt>
                <c:pt idx="32">
                  <c:v>45780</c:v>
                </c:pt>
                <c:pt idx="33">
                  <c:v>45781</c:v>
                </c:pt>
                <c:pt idx="34">
                  <c:v>45782</c:v>
                </c:pt>
                <c:pt idx="35">
                  <c:v>45783</c:v>
                </c:pt>
                <c:pt idx="36">
                  <c:v>45784</c:v>
                </c:pt>
                <c:pt idx="37">
                  <c:v>45785</c:v>
                </c:pt>
                <c:pt idx="38">
                  <c:v>45786</c:v>
                </c:pt>
                <c:pt idx="39">
                  <c:v>45787</c:v>
                </c:pt>
                <c:pt idx="40">
                  <c:v>45788</c:v>
                </c:pt>
                <c:pt idx="41">
                  <c:v>45789</c:v>
                </c:pt>
                <c:pt idx="42">
                  <c:v>45790</c:v>
                </c:pt>
                <c:pt idx="43">
                  <c:v>45791</c:v>
                </c:pt>
                <c:pt idx="44">
                  <c:v>45792</c:v>
                </c:pt>
                <c:pt idx="45">
                  <c:v>45793</c:v>
                </c:pt>
                <c:pt idx="46">
                  <c:v>45794</c:v>
                </c:pt>
                <c:pt idx="47">
                  <c:v>45795</c:v>
                </c:pt>
                <c:pt idx="48">
                  <c:v>45796</c:v>
                </c:pt>
                <c:pt idx="49">
                  <c:v>45797</c:v>
                </c:pt>
                <c:pt idx="50">
                  <c:v>45798</c:v>
                </c:pt>
                <c:pt idx="51">
                  <c:v>45799</c:v>
                </c:pt>
                <c:pt idx="52">
                  <c:v>45800</c:v>
                </c:pt>
                <c:pt idx="53">
                  <c:v>45801</c:v>
                </c:pt>
                <c:pt idx="54">
                  <c:v>45802</c:v>
                </c:pt>
                <c:pt idx="55">
                  <c:v>45803</c:v>
                </c:pt>
                <c:pt idx="56">
                  <c:v>45804</c:v>
                </c:pt>
                <c:pt idx="57">
                  <c:v>45805</c:v>
                </c:pt>
                <c:pt idx="58">
                  <c:v>45806</c:v>
                </c:pt>
                <c:pt idx="59">
                  <c:v>45807</c:v>
                </c:pt>
                <c:pt idx="60">
                  <c:v>45808</c:v>
                </c:pt>
                <c:pt idx="61">
                  <c:v>45809</c:v>
                </c:pt>
                <c:pt idx="62">
                  <c:v>45810</c:v>
                </c:pt>
                <c:pt idx="63">
                  <c:v>45811</c:v>
                </c:pt>
                <c:pt idx="64">
                  <c:v>45812</c:v>
                </c:pt>
                <c:pt idx="65">
                  <c:v>45813</c:v>
                </c:pt>
                <c:pt idx="66">
                  <c:v>45814</c:v>
                </c:pt>
                <c:pt idx="67">
                  <c:v>45815</c:v>
                </c:pt>
                <c:pt idx="68">
                  <c:v>45816</c:v>
                </c:pt>
                <c:pt idx="69">
                  <c:v>45817</c:v>
                </c:pt>
                <c:pt idx="70">
                  <c:v>45818</c:v>
                </c:pt>
                <c:pt idx="71">
                  <c:v>45819</c:v>
                </c:pt>
                <c:pt idx="72">
                  <c:v>45820</c:v>
                </c:pt>
                <c:pt idx="73">
                  <c:v>45821</c:v>
                </c:pt>
                <c:pt idx="74">
                  <c:v>45822</c:v>
                </c:pt>
                <c:pt idx="75">
                  <c:v>45823</c:v>
                </c:pt>
                <c:pt idx="76">
                  <c:v>45824</c:v>
                </c:pt>
                <c:pt idx="77">
                  <c:v>45825</c:v>
                </c:pt>
                <c:pt idx="78">
                  <c:v>45826</c:v>
                </c:pt>
                <c:pt idx="79">
                  <c:v>45827</c:v>
                </c:pt>
                <c:pt idx="80">
                  <c:v>45828</c:v>
                </c:pt>
                <c:pt idx="81">
                  <c:v>45829</c:v>
                </c:pt>
                <c:pt idx="82">
                  <c:v>45830</c:v>
                </c:pt>
                <c:pt idx="83">
                  <c:v>45831</c:v>
                </c:pt>
                <c:pt idx="84">
                  <c:v>45832</c:v>
                </c:pt>
                <c:pt idx="85">
                  <c:v>45833</c:v>
                </c:pt>
                <c:pt idx="86">
                  <c:v>45834</c:v>
                </c:pt>
                <c:pt idx="87">
                  <c:v>45835</c:v>
                </c:pt>
                <c:pt idx="88">
                  <c:v>45836</c:v>
                </c:pt>
                <c:pt idx="89">
                  <c:v>45837</c:v>
                </c:pt>
                <c:pt idx="90">
                  <c:v>45838</c:v>
                </c:pt>
                <c:pt idx="91">
                  <c:v>45839</c:v>
                </c:pt>
                <c:pt idx="92">
                  <c:v>45840</c:v>
                </c:pt>
                <c:pt idx="93">
                  <c:v>45841</c:v>
                </c:pt>
                <c:pt idx="94">
                  <c:v>45842</c:v>
                </c:pt>
                <c:pt idx="95">
                  <c:v>45843</c:v>
                </c:pt>
                <c:pt idx="96">
                  <c:v>45844</c:v>
                </c:pt>
                <c:pt idx="97">
                  <c:v>45845</c:v>
                </c:pt>
                <c:pt idx="98">
                  <c:v>45846</c:v>
                </c:pt>
                <c:pt idx="99">
                  <c:v>45847</c:v>
                </c:pt>
                <c:pt idx="100">
                  <c:v>45848</c:v>
                </c:pt>
                <c:pt idx="101">
                  <c:v>45849</c:v>
                </c:pt>
                <c:pt idx="102">
                  <c:v>45850</c:v>
                </c:pt>
                <c:pt idx="103">
                  <c:v>45851</c:v>
                </c:pt>
                <c:pt idx="104">
                  <c:v>45852</c:v>
                </c:pt>
                <c:pt idx="105">
                  <c:v>45853</c:v>
                </c:pt>
                <c:pt idx="106">
                  <c:v>45854</c:v>
                </c:pt>
                <c:pt idx="107">
                  <c:v>45855</c:v>
                </c:pt>
                <c:pt idx="108">
                  <c:v>45856</c:v>
                </c:pt>
                <c:pt idx="109">
                  <c:v>45857</c:v>
                </c:pt>
                <c:pt idx="110">
                  <c:v>45858</c:v>
                </c:pt>
                <c:pt idx="111">
                  <c:v>45859</c:v>
                </c:pt>
                <c:pt idx="112">
                  <c:v>45860</c:v>
                </c:pt>
                <c:pt idx="113">
                  <c:v>45861</c:v>
                </c:pt>
                <c:pt idx="114">
                  <c:v>45862</c:v>
                </c:pt>
                <c:pt idx="115">
                  <c:v>45863</c:v>
                </c:pt>
                <c:pt idx="116">
                  <c:v>45864</c:v>
                </c:pt>
                <c:pt idx="117">
                  <c:v>45865</c:v>
                </c:pt>
                <c:pt idx="118">
                  <c:v>45866</c:v>
                </c:pt>
                <c:pt idx="119">
                  <c:v>45867</c:v>
                </c:pt>
                <c:pt idx="120">
                  <c:v>45868</c:v>
                </c:pt>
                <c:pt idx="121">
                  <c:v>45869</c:v>
                </c:pt>
                <c:pt idx="122">
                  <c:v>45870</c:v>
                </c:pt>
                <c:pt idx="123">
                  <c:v>45871</c:v>
                </c:pt>
                <c:pt idx="124">
                  <c:v>45872</c:v>
                </c:pt>
                <c:pt idx="125">
                  <c:v>45873</c:v>
                </c:pt>
                <c:pt idx="126">
                  <c:v>45874</c:v>
                </c:pt>
                <c:pt idx="127">
                  <c:v>45875</c:v>
                </c:pt>
                <c:pt idx="128">
                  <c:v>45876</c:v>
                </c:pt>
                <c:pt idx="129">
                  <c:v>45877</c:v>
                </c:pt>
                <c:pt idx="130">
                  <c:v>45878</c:v>
                </c:pt>
                <c:pt idx="131">
                  <c:v>45879</c:v>
                </c:pt>
                <c:pt idx="132">
                  <c:v>45880</c:v>
                </c:pt>
                <c:pt idx="133">
                  <c:v>45881</c:v>
                </c:pt>
                <c:pt idx="134">
                  <c:v>45882</c:v>
                </c:pt>
                <c:pt idx="135">
                  <c:v>45883</c:v>
                </c:pt>
                <c:pt idx="136">
                  <c:v>45884</c:v>
                </c:pt>
                <c:pt idx="137">
                  <c:v>45885</c:v>
                </c:pt>
                <c:pt idx="138">
                  <c:v>45886</c:v>
                </c:pt>
                <c:pt idx="139">
                  <c:v>45887</c:v>
                </c:pt>
                <c:pt idx="140">
                  <c:v>45888</c:v>
                </c:pt>
                <c:pt idx="141">
                  <c:v>45889</c:v>
                </c:pt>
                <c:pt idx="142">
                  <c:v>45890</c:v>
                </c:pt>
                <c:pt idx="143">
                  <c:v>45891</c:v>
                </c:pt>
                <c:pt idx="144">
                  <c:v>45892</c:v>
                </c:pt>
                <c:pt idx="145">
                  <c:v>45893</c:v>
                </c:pt>
                <c:pt idx="146">
                  <c:v>45894</c:v>
                </c:pt>
                <c:pt idx="147">
                  <c:v>45895</c:v>
                </c:pt>
                <c:pt idx="148">
                  <c:v>45896</c:v>
                </c:pt>
                <c:pt idx="149">
                  <c:v>45897</c:v>
                </c:pt>
                <c:pt idx="150">
                  <c:v>45898</c:v>
                </c:pt>
                <c:pt idx="151">
                  <c:v>45899</c:v>
                </c:pt>
                <c:pt idx="152">
                  <c:v>45900</c:v>
                </c:pt>
                <c:pt idx="153">
                  <c:v>45901</c:v>
                </c:pt>
                <c:pt idx="154">
                  <c:v>45902</c:v>
                </c:pt>
                <c:pt idx="155">
                  <c:v>45903</c:v>
                </c:pt>
                <c:pt idx="156">
                  <c:v>45904</c:v>
                </c:pt>
                <c:pt idx="157">
                  <c:v>45905</c:v>
                </c:pt>
                <c:pt idx="158">
                  <c:v>45906</c:v>
                </c:pt>
                <c:pt idx="159">
                  <c:v>45907</c:v>
                </c:pt>
                <c:pt idx="160">
                  <c:v>45908</c:v>
                </c:pt>
                <c:pt idx="161">
                  <c:v>45909</c:v>
                </c:pt>
                <c:pt idx="162">
                  <c:v>45910</c:v>
                </c:pt>
                <c:pt idx="163">
                  <c:v>45911</c:v>
                </c:pt>
                <c:pt idx="164">
                  <c:v>45912</c:v>
                </c:pt>
                <c:pt idx="165">
                  <c:v>45913</c:v>
                </c:pt>
                <c:pt idx="166">
                  <c:v>45914</c:v>
                </c:pt>
                <c:pt idx="167">
                  <c:v>45915</c:v>
                </c:pt>
                <c:pt idx="168">
                  <c:v>45916</c:v>
                </c:pt>
                <c:pt idx="169">
                  <c:v>45917</c:v>
                </c:pt>
                <c:pt idx="170">
                  <c:v>45918</c:v>
                </c:pt>
                <c:pt idx="171">
                  <c:v>45919</c:v>
                </c:pt>
                <c:pt idx="172">
                  <c:v>45920</c:v>
                </c:pt>
                <c:pt idx="173">
                  <c:v>45921</c:v>
                </c:pt>
                <c:pt idx="174">
                  <c:v>45922</c:v>
                </c:pt>
                <c:pt idx="175">
                  <c:v>45923</c:v>
                </c:pt>
                <c:pt idx="176">
                  <c:v>45924</c:v>
                </c:pt>
                <c:pt idx="177">
                  <c:v>45925</c:v>
                </c:pt>
                <c:pt idx="178">
                  <c:v>45926</c:v>
                </c:pt>
                <c:pt idx="179">
                  <c:v>45927</c:v>
                </c:pt>
                <c:pt idx="180">
                  <c:v>45928</c:v>
                </c:pt>
                <c:pt idx="181">
                  <c:v>45929</c:v>
                </c:pt>
                <c:pt idx="182">
                  <c:v>45930</c:v>
                </c:pt>
                <c:pt idx="183">
                  <c:v>45931</c:v>
                </c:pt>
                <c:pt idx="184">
                  <c:v>45932</c:v>
                </c:pt>
                <c:pt idx="185">
                  <c:v>45933</c:v>
                </c:pt>
                <c:pt idx="186">
                  <c:v>45934</c:v>
                </c:pt>
                <c:pt idx="187">
                  <c:v>45935</c:v>
                </c:pt>
                <c:pt idx="188">
                  <c:v>45936</c:v>
                </c:pt>
                <c:pt idx="189">
                  <c:v>45937</c:v>
                </c:pt>
                <c:pt idx="190">
                  <c:v>45938</c:v>
                </c:pt>
                <c:pt idx="191">
                  <c:v>45939</c:v>
                </c:pt>
                <c:pt idx="192">
                  <c:v>45940</c:v>
                </c:pt>
                <c:pt idx="193">
                  <c:v>45941</c:v>
                </c:pt>
                <c:pt idx="194">
                  <c:v>45942</c:v>
                </c:pt>
                <c:pt idx="195">
                  <c:v>45943</c:v>
                </c:pt>
                <c:pt idx="196">
                  <c:v>45944</c:v>
                </c:pt>
                <c:pt idx="197">
                  <c:v>45945</c:v>
                </c:pt>
                <c:pt idx="198">
                  <c:v>45946</c:v>
                </c:pt>
                <c:pt idx="199">
                  <c:v>45947</c:v>
                </c:pt>
                <c:pt idx="200">
                  <c:v>45948</c:v>
                </c:pt>
                <c:pt idx="201">
                  <c:v>45949</c:v>
                </c:pt>
                <c:pt idx="202">
                  <c:v>45950</c:v>
                </c:pt>
                <c:pt idx="203">
                  <c:v>45951</c:v>
                </c:pt>
                <c:pt idx="204">
                  <c:v>45952</c:v>
                </c:pt>
                <c:pt idx="205">
                  <c:v>45953</c:v>
                </c:pt>
                <c:pt idx="206">
                  <c:v>45954</c:v>
                </c:pt>
                <c:pt idx="207">
                  <c:v>45955</c:v>
                </c:pt>
                <c:pt idx="208">
                  <c:v>45956</c:v>
                </c:pt>
                <c:pt idx="209">
                  <c:v>45957</c:v>
                </c:pt>
                <c:pt idx="210">
                  <c:v>45958</c:v>
                </c:pt>
                <c:pt idx="211">
                  <c:v>45959</c:v>
                </c:pt>
                <c:pt idx="212">
                  <c:v>45960</c:v>
                </c:pt>
                <c:pt idx="213">
                  <c:v>45961</c:v>
                </c:pt>
                <c:pt idx="214">
                  <c:v>45962</c:v>
                </c:pt>
                <c:pt idx="215">
                  <c:v>45963</c:v>
                </c:pt>
                <c:pt idx="216">
                  <c:v>45964</c:v>
                </c:pt>
                <c:pt idx="217">
                  <c:v>45965</c:v>
                </c:pt>
                <c:pt idx="218">
                  <c:v>45966</c:v>
                </c:pt>
                <c:pt idx="219">
                  <c:v>45967</c:v>
                </c:pt>
                <c:pt idx="220">
                  <c:v>45968</c:v>
                </c:pt>
                <c:pt idx="221">
                  <c:v>45969</c:v>
                </c:pt>
                <c:pt idx="222">
                  <c:v>45970</c:v>
                </c:pt>
                <c:pt idx="223">
                  <c:v>45971</c:v>
                </c:pt>
                <c:pt idx="224">
                  <c:v>45972</c:v>
                </c:pt>
                <c:pt idx="225">
                  <c:v>45973</c:v>
                </c:pt>
                <c:pt idx="226">
                  <c:v>45974</c:v>
                </c:pt>
                <c:pt idx="227">
                  <c:v>45975</c:v>
                </c:pt>
                <c:pt idx="228">
                  <c:v>45976</c:v>
                </c:pt>
                <c:pt idx="229">
                  <c:v>45977</c:v>
                </c:pt>
                <c:pt idx="230">
                  <c:v>45978</c:v>
                </c:pt>
                <c:pt idx="231">
                  <c:v>45979</c:v>
                </c:pt>
                <c:pt idx="232">
                  <c:v>45980</c:v>
                </c:pt>
                <c:pt idx="233">
                  <c:v>45981</c:v>
                </c:pt>
                <c:pt idx="234">
                  <c:v>45982</c:v>
                </c:pt>
                <c:pt idx="235">
                  <c:v>45983</c:v>
                </c:pt>
                <c:pt idx="236">
                  <c:v>45984</c:v>
                </c:pt>
                <c:pt idx="237">
                  <c:v>45985</c:v>
                </c:pt>
                <c:pt idx="238">
                  <c:v>45986</c:v>
                </c:pt>
                <c:pt idx="239">
                  <c:v>45987</c:v>
                </c:pt>
                <c:pt idx="240">
                  <c:v>45988</c:v>
                </c:pt>
                <c:pt idx="241">
                  <c:v>45989</c:v>
                </c:pt>
                <c:pt idx="242">
                  <c:v>45990</c:v>
                </c:pt>
                <c:pt idx="243">
                  <c:v>45991</c:v>
                </c:pt>
                <c:pt idx="244">
                  <c:v>45992</c:v>
                </c:pt>
                <c:pt idx="245">
                  <c:v>45993</c:v>
                </c:pt>
                <c:pt idx="246">
                  <c:v>45994</c:v>
                </c:pt>
                <c:pt idx="247">
                  <c:v>45995</c:v>
                </c:pt>
                <c:pt idx="248">
                  <c:v>45996</c:v>
                </c:pt>
                <c:pt idx="249">
                  <c:v>45997</c:v>
                </c:pt>
                <c:pt idx="250">
                  <c:v>45998</c:v>
                </c:pt>
                <c:pt idx="251">
                  <c:v>45999</c:v>
                </c:pt>
                <c:pt idx="252">
                  <c:v>46000</c:v>
                </c:pt>
                <c:pt idx="253">
                  <c:v>46001</c:v>
                </c:pt>
                <c:pt idx="254">
                  <c:v>46002</c:v>
                </c:pt>
                <c:pt idx="255">
                  <c:v>46003</c:v>
                </c:pt>
                <c:pt idx="256">
                  <c:v>46004</c:v>
                </c:pt>
                <c:pt idx="257">
                  <c:v>46005</c:v>
                </c:pt>
                <c:pt idx="258">
                  <c:v>46006</c:v>
                </c:pt>
                <c:pt idx="259">
                  <c:v>46007</c:v>
                </c:pt>
                <c:pt idx="260">
                  <c:v>46008</c:v>
                </c:pt>
                <c:pt idx="261">
                  <c:v>46009</c:v>
                </c:pt>
                <c:pt idx="262">
                  <c:v>46010</c:v>
                </c:pt>
                <c:pt idx="263">
                  <c:v>46011</c:v>
                </c:pt>
                <c:pt idx="264">
                  <c:v>46012</c:v>
                </c:pt>
                <c:pt idx="265">
                  <c:v>46013</c:v>
                </c:pt>
                <c:pt idx="266">
                  <c:v>46014</c:v>
                </c:pt>
                <c:pt idx="267">
                  <c:v>46015</c:v>
                </c:pt>
                <c:pt idx="268">
                  <c:v>46016</c:v>
                </c:pt>
                <c:pt idx="269">
                  <c:v>46017</c:v>
                </c:pt>
                <c:pt idx="270">
                  <c:v>46018</c:v>
                </c:pt>
                <c:pt idx="271">
                  <c:v>46019</c:v>
                </c:pt>
                <c:pt idx="272">
                  <c:v>46020</c:v>
                </c:pt>
                <c:pt idx="273">
                  <c:v>46021</c:v>
                </c:pt>
                <c:pt idx="274">
                  <c:v>46022</c:v>
                </c:pt>
                <c:pt idx="275">
                  <c:v>46023</c:v>
                </c:pt>
                <c:pt idx="276">
                  <c:v>46024</c:v>
                </c:pt>
                <c:pt idx="277">
                  <c:v>46025</c:v>
                </c:pt>
                <c:pt idx="278">
                  <c:v>46026</c:v>
                </c:pt>
                <c:pt idx="279">
                  <c:v>46027</c:v>
                </c:pt>
                <c:pt idx="280">
                  <c:v>46028</c:v>
                </c:pt>
                <c:pt idx="281">
                  <c:v>46029</c:v>
                </c:pt>
                <c:pt idx="282">
                  <c:v>46030</c:v>
                </c:pt>
                <c:pt idx="283">
                  <c:v>46031</c:v>
                </c:pt>
                <c:pt idx="284">
                  <c:v>46032</c:v>
                </c:pt>
                <c:pt idx="285">
                  <c:v>46033</c:v>
                </c:pt>
                <c:pt idx="286">
                  <c:v>46034</c:v>
                </c:pt>
                <c:pt idx="287">
                  <c:v>46035</c:v>
                </c:pt>
                <c:pt idx="288">
                  <c:v>46036</c:v>
                </c:pt>
                <c:pt idx="289">
                  <c:v>46037</c:v>
                </c:pt>
                <c:pt idx="290">
                  <c:v>46038</c:v>
                </c:pt>
                <c:pt idx="291">
                  <c:v>46039</c:v>
                </c:pt>
                <c:pt idx="292">
                  <c:v>46040</c:v>
                </c:pt>
                <c:pt idx="293">
                  <c:v>46041</c:v>
                </c:pt>
                <c:pt idx="294">
                  <c:v>46042</c:v>
                </c:pt>
                <c:pt idx="295">
                  <c:v>46043</c:v>
                </c:pt>
                <c:pt idx="296">
                  <c:v>46044</c:v>
                </c:pt>
                <c:pt idx="297">
                  <c:v>46045</c:v>
                </c:pt>
                <c:pt idx="298">
                  <c:v>46046</c:v>
                </c:pt>
                <c:pt idx="299">
                  <c:v>46047</c:v>
                </c:pt>
                <c:pt idx="300">
                  <c:v>46048</c:v>
                </c:pt>
                <c:pt idx="301">
                  <c:v>46049</c:v>
                </c:pt>
                <c:pt idx="302">
                  <c:v>46050</c:v>
                </c:pt>
                <c:pt idx="303">
                  <c:v>46051</c:v>
                </c:pt>
                <c:pt idx="304">
                  <c:v>46052</c:v>
                </c:pt>
                <c:pt idx="305">
                  <c:v>46053</c:v>
                </c:pt>
                <c:pt idx="306">
                  <c:v>46054</c:v>
                </c:pt>
                <c:pt idx="307">
                  <c:v>46055</c:v>
                </c:pt>
                <c:pt idx="308">
                  <c:v>46056</c:v>
                </c:pt>
                <c:pt idx="309">
                  <c:v>46057</c:v>
                </c:pt>
                <c:pt idx="310">
                  <c:v>46058</c:v>
                </c:pt>
                <c:pt idx="311">
                  <c:v>46059</c:v>
                </c:pt>
                <c:pt idx="312">
                  <c:v>46060</c:v>
                </c:pt>
                <c:pt idx="313">
                  <c:v>46061</c:v>
                </c:pt>
                <c:pt idx="314">
                  <c:v>46062</c:v>
                </c:pt>
                <c:pt idx="315">
                  <c:v>46063</c:v>
                </c:pt>
                <c:pt idx="316">
                  <c:v>46064</c:v>
                </c:pt>
                <c:pt idx="317">
                  <c:v>46065</c:v>
                </c:pt>
                <c:pt idx="318">
                  <c:v>46066</c:v>
                </c:pt>
                <c:pt idx="319">
                  <c:v>46067</c:v>
                </c:pt>
                <c:pt idx="320">
                  <c:v>46068</c:v>
                </c:pt>
                <c:pt idx="321">
                  <c:v>46069</c:v>
                </c:pt>
                <c:pt idx="322">
                  <c:v>46070</c:v>
                </c:pt>
                <c:pt idx="323">
                  <c:v>46071</c:v>
                </c:pt>
                <c:pt idx="324">
                  <c:v>46072</c:v>
                </c:pt>
                <c:pt idx="325">
                  <c:v>46073</c:v>
                </c:pt>
                <c:pt idx="326">
                  <c:v>46074</c:v>
                </c:pt>
                <c:pt idx="327">
                  <c:v>46075</c:v>
                </c:pt>
                <c:pt idx="328">
                  <c:v>46076</c:v>
                </c:pt>
                <c:pt idx="329">
                  <c:v>46077</c:v>
                </c:pt>
                <c:pt idx="330">
                  <c:v>46078</c:v>
                </c:pt>
                <c:pt idx="331">
                  <c:v>46079</c:v>
                </c:pt>
                <c:pt idx="332">
                  <c:v>46080</c:v>
                </c:pt>
                <c:pt idx="333">
                  <c:v>46081</c:v>
                </c:pt>
                <c:pt idx="334">
                  <c:v>46082</c:v>
                </c:pt>
                <c:pt idx="335">
                  <c:v>46083</c:v>
                </c:pt>
                <c:pt idx="336">
                  <c:v>46084</c:v>
                </c:pt>
                <c:pt idx="337">
                  <c:v>46085</c:v>
                </c:pt>
                <c:pt idx="338">
                  <c:v>46086</c:v>
                </c:pt>
                <c:pt idx="339">
                  <c:v>46087</c:v>
                </c:pt>
                <c:pt idx="340">
                  <c:v>46088</c:v>
                </c:pt>
                <c:pt idx="341">
                  <c:v>46089</c:v>
                </c:pt>
                <c:pt idx="342">
                  <c:v>46090</c:v>
                </c:pt>
                <c:pt idx="343">
                  <c:v>46091</c:v>
                </c:pt>
                <c:pt idx="344">
                  <c:v>46092</c:v>
                </c:pt>
                <c:pt idx="345">
                  <c:v>46093</c:v>
                </c:pt>
                <c:pt idx="346">
                  <c:v>46094</c:v>
                </c:pt>
                <c:pt idx="347">
                  <c:v>46095</c:v>
                </c:pt>
                <c:pt idx="348">
                  <c:v>46096</c:v>
                </c:pt>
                <c:pt idx="349">
                  <c:v>46097</c:v>
                </c:pt>
                <c:pt idx="350">
                  <c:v>46098</c:v>
                </c:pt>
                <c:pt idx="351">
                  <c:v>46099</c:v>
                </c:pt>
                <c:pt idx="352">
                  <c:v>46100</c:v>
                </c:pt>
                <c:pt idx="353">
                  <c:v>46101</c:v>
                </c:pt>
                <c:pt idx="354">
                  <c:v>46102</c:v>
                </c:pt>
                <c:pt idx="355">
                  <c:v>46103</c:v>
                </c:pt>
                <c:pt idx="356">
                  <c:v>46104</c:v>
                </c:pt>
                <c:pt idx="357">
                  <c:v>46105</c:v>
                </c:pt>
                <c:pt idx="358">
                  <c:v>46106</c:v>
                </c:pt>
                <c:pt idx="359">
                  <c:v>46107</c:v>
                </c:pt>
                <c:pt idx="360">
                  <c:v>46108</c:v>
                </c:pt>
                <c:pt idx="361">
                  <c:v>46109</c:v>
                </c:pt>
                <c:pt idx="362">
                  <c:v>46110</c:v>
                </c:pt>
                <c:pt idx="363">
                  <c:v>46111</c:v>
                </c:pt>
                <c:pt idx="364">
                  <c:v>46112</c:v>
                </c:pt>
                <c:pt idx="365">
                  <c:v>46113</c:v>
                </c:pt>
                <c:pt idx="366">
                  <c:v>46114</c:v>
                </c:pt>
                <c:pt idx="367">
                  <c:v>46115</c:v>
                </c:pt>
                <c:pt idx="368">
                  <c:v>46116</c:v>
                </c:pt>
                <c:pt idx="369">
                  <c:v>46117</c:v>
                </c:pt>
                <c:pt idx="370">
                  <c:v>46118</c:v>
                </c:pt>
                <c:pt idx="371">
                  <c:v>46119</c:v>
                </c:pt>
                <c:pt idx="372">
                  <c:v>46120</c:v>
                </c:pt>
                <c:pt idx="373">
                  <c:v>46121</c:v>
                </c:pt>
                <c:pt idx="374">
                  <c:v>46122</c:v>
                </c:pt>
                <c:pt idx="375">
                  <c:v>46123</c:v>
                </c:pt>
                <c:pt idx="376">
                  <c:v>46124</c:v>
                </c:pt>
                <c:pt idx="377">
                  <c:v>46125</c:v>
                </c:pt>
                <c:pt idx="378">
                  <c:v>46126</c:v>
                </c:pt>
                <c:pt idx="379">
                  <c:v>46127</c:v>
                </c:pt>
                <c:pt idx="380">
                  <c:v>46128</c:v>
                </c:pt>
                <c:pt idx="381">
                  <c:v>46129</c:v>
                </c:pt>
                <c:pt idx="382">
                  <c:v>46130</c:v>
                </c:pt>
                <c:pt idx="383">
                  <c:v>46131</c:v>
                </c:pt>
                <c:pt idx="384">
                  <c:v>46132</c:v>
                </c:pt>
                <c:pt idx="385">
                  <c:v>46133</c:v>
                </c:pt>
                <c:pt idx="386">
                  <c:v>46134</c:v>
                </c:pt>
                <c:pt idx="387">
                  <c:v>46135</c:v>
                </c:pt>
                <c:pt idx="388">
                  <c:v>46136</c:v>
                </c:pt>
                <c:pt idx="389">
                  <c:v>46137</c:v>
                </c:pt>
                <c:pt idx="390">
                  <c:v>46138</c:v>
                </c:pt>
                <c:pt idx="391">
                  <c:v>46139</c:v>
                </c:pt>
                <c:pt idx="392">
                  <c:v>46140</c:v>
                </c:pt>
              </c:numCache>
            </c:numRef>
          </c:cat>
          <c:val>
            <c:numRef>
              <c:f>'InvExp-CRR Only'!$C$2:$C$394</c:f>
              <c:numCache>
                <c:formatCode>_(* #,##0_);_(* \(#,##0\);_(* "-"??_);_(@_)</c:formatCode>
                <c:ptCount val="393"/>
                <c:pt idx="0">
                  <c:v>8238121.8100000005</c:v>
                </c:pt>
                <c:pt idx="1">
                  <c:v>9493136.6099999975</c:v>
                </c:pt>
                <c:pt idx="2">
                  <c:v>8883275.7800000012</c:v>
                </c:pt>
                <c:pt idx="3">
                  <c:v>-3113523.7800000003</c:v>
                </c:pt>
                <c:pt idx="4">
                  <c:v>-2728771.4900000007</c:v>
                </c:pt>
                <c:pt idx="5">
                  <c:v>-3337276.8299999996</c:v>
                </c:pt>
                <c:pt idx="6">
                  <c:v>-3736877.2700000009</c:v>
                </c:pt>
                <c:pt idx="7">
                  <c:v>-43716.680000000226</c:v>
                </c:pt>
                <c:pt idx="8">
                  <c:v>1446965.57</c:v>
                </c:pt>
                <c:pt idx="9">
                  <c:v>1088692.5099999998</c:v>
                </c:pt>
                <c:pt idx="10">
                  <c:v>1126083.0800000005</c:v>
                </c:pt>
                <c:pt idx="11">
                  <c:v>729155.1100000001</c:v>
                </c:pt>
                <c:pt idx="12">
                  <c:v>-672854.99999999988</c:v>
                </c:pt>
                <c:pt idx="13">
                  <c:v>-2030577.7899999991</c:v>
                </c:pt>
                <c:pt idx="14">
                  <c:v>-1957974.74</c:v>
                </c:pt>
                <c:pt idx="15">
                  <c:v>-93717.280000000203</c:v>
                </c:pt>
                <c:pt idx="16">
                  <c:v>-814346.75000000023</c:v>
                </c:pt>
                <c:pt idx="17">
                  <c:v>-4922161.05</c:v>
                </c:pt>
                <c:pt idx="18">
                  <c:v>-4253464.8200000012</c:v>
                </c:pt>
                <c:pt idx="19">
                  <c:v>-4609171.2</c:v>
                </c:pt>
                <c:pt idx="20">
                  <c:v>-5195061.4399999995</c:v>
                </c:pt>
                <c:pt idx="21">
                  <c:v>14076826.300000003</c:v>
                </c:pt>
                <c:pt idx="22">
                  <c:v>16258805.959999999</c:v>
                </c:pt>
                <c:pt idx="23">
                  <c:v>16020781.110000009</c:v>
                </c:pt>
                <c:pt idx="24">
                  <c:v>16275216.880000001</c:v>
                </c:pt>
                <c:pt idx="25">
                  <c:v>16279027.680000003</c:v>
                </c:pt>
                <c:pt idx="26">
                  <c:v>15267958.339999996</c:v>
                </c:pt>
                <c:pt idx="27">
                  <c:v>13829492.870000001</c:v>
                </c:pt>
                <c:pt idx="28">
                  <c:v>13594254.860000001</c:v>
                </c:pt>
                <c:pt idx="29">
                  <c:v>14912167.170000004</c:v>
                </c:pt>
                <c:pt idx="30">
                  <c:v>15737783.220000003</c:v>
                </c:pt>
                <c:pt idx="31">
                  <c:v>-1822498.62</c:v>
                </c:pt>
                <c:pt idx="32">
                  <c:v>-1121271.4600000002</c:v>
                </c:pt>
                <c:pt idx="33">
                  <c:v>-1494508.92</c:v>
                </c:pt>
                <c:pt idx="34">
                  <c:v>-2144760.38</c:v>
                </c:pt>
                <c:pt idx="35">
                  <c:v>-2011558.95</c:v>
                </c:pt>
                <c:pt idx="36">
                  <c:v>-1082195.1900000002</c:v>
                </c:pt>
                <c:pt idx="37">
                  <c:v>-720805.95000000007</c:v>
                </c:pt>
                <c:pt idx="38">
                  <c:v>-613555.63</c:v>
                </c:pt>
                <c:pt idx="39">
                  <c:v>-412882.16000000009</c:v>
                </c:pt>
                <c:pt idx="40">
                  <c:v>-582488.26000000013</c:v>
                </c:pt>
                <c:pt idx="41">
                  <c:v>-1309424.8199999998</c:v>
                </c:pt>
                <c:pt idx="42">
                  <c:v>719661.31000000075</c:v>
                </c:pt>
                <c:pt idx="43">
                  <c:v>-815141.61999999976</c:v>
                </c:pt>
                <c:pt idx="44">
                  <c:v>-1185360.6200000001</c:v>
                </c:pt>
                <c:pt idx="45">
                  <c:v>-244810.02000000008</c:v>
                </c:pt>
                <c:pt idx="46">
                  <c:v>1659253.1800000009</c:v>
                </c:pt>
                <c:pt idx="47">
                  <c:v>959032.85000000021</c:v>
                </c:pt>
                <c:pt idx="48">
                  <c:v>8566.6500000000815</c:v>
                </c:pt>
                <c:pt idx="49">
                  <c:v>529885.77000000014</c:v>
                </c:pt>
                <c:pt idx="50">
                  <c:v>1918162.6599999995</c:v>
                </c:pt>
                <c:pt idx="51">
                  <c:v>2604666.9799999995</c:v>
                </c:pt>
                <c:pt idx="52">
                  <c:v>-902002.57000000007</c:v>
                </c:pt>
                <c:pt idx="53">
                  <c:v>-1279034.7200000002</c:v>
                </c:pt>
                <c:pt idx="54">
                  <c:v>23370956.680000003</c:v>
                </c:pt>
                <c:pt idx="55">
                  <c:v>22921757.050000001</c:v>
                </c:pt>
                <c:pt idx="56">
                  <c:v>22614788.369999994</c:v>
                </c:pt>
                <c:pt idx="57">
                  <c:v>22696458.07</c:v>
                </c:pt>
                <c:pt idx="58">
                  <c:v>24691465.400000006</c:v>
                </c:pt>
                <c:pt idx="59">
                  <c:v>24941614.799999997</c:v>
                </c:pt>
                <c:pt idx="60">
                  <c:v>25347457.140000001</c:v>
                </c:pt>
                <c:pt idx="61">
                  <c:v>25207314.149999999</c:v>
                </c:pt>
                <c:pt idx="62">
                  <c:v>24739029.48</c:v>
                </c:pt>
                <c:pt idx="63">
                  <c:v>24288830.030000005</c:v>
                </c:pt>
                <c:pt idx="64">
                  <c:v>24391494.300000004</c:v>
                </c:pt>
                <c:pt idx="65">
                  <c:v>24587422.830000006</c:v>
                </c:pt>
                <c:pt idx="66">
                  <c:v>-372005.55000000005</c:v>
                </c:pt>
                <c:pt idx="67">
                  <c:v>-620162.98</c:v>
                </c:pt>
                <c:pt idx="68">
                  <c:v>-1270778.7</c:v>
                </c:pt>
                <c:pt idx="69">
                  <c:v>-1878572.3000000003</c:v>
                </c:pt>
                <c:pt idx="70">
                  <c:v>1409999.22</c:v>
                </c:pt>
                <c:pt idx="71">
                  <c:v>2631393.6300000004</c:v>
                </c:pt>
                <c:pt idx="72">
                  <c:v>2707770.5199999996</c:v>
                </c:pt>
                <c:pt idx="73">
                  <c:v>2705993.4100000006</c:v>
                </c:pt>
                <c:pt idx="74">
                  <c:v>2915287.63</c:v>
                </c:pt>
                <c:pt idx="75">
                  <c:v>2780190.5300000003</c:v>
                </c:pt>
                <c:pt idx="76">
                  <c:v>2537473.08</c:v>
                </c:pt>
                <c:pt idx="77">
                  <c:v>2115912.7600000002</c:v>
                </c:pt>
                <c:pt idx="78">
                  <c:v>2244415.2200000007</c:v>
                </c:pt>
                <c:pt idx="79">
                  <c:v>2122254.7599999998</c:v>
                </c:pt>
                <c:pt idx="80">
                  <c:v>-1386187.9899999998</c:v>
                </c:pt>
                <c:pt idx="81">
                  <c:v>-1626021.42</c:v>
                </c:pt>
                <c:pt idx="82">
                  <c:v>-2587365.5799999996</c:v>
                </c:pt>
                <c:pt idx="83">
                  <c:v>-3215390.5500000003</c:v>
                </c:pt>
                <c:pt idx="84">
                  <c:v>-3256746.6100000008</c:v>
                </c:pt>
                <c:pt idx="85">
                  <c:v>-855222.41</c:v>
                </c:pt>
                <c:pt idx="86">
                  <c:v>-526881.35999999987</c:v>
                </c:pt>
                <c:pt idx="87">
                  <c:v>-432517.4599999999</c:v>
                </c:pt>
                <c:pt idx="88">
                  <c:v>-268999.72000000003</c:v>
                </c:pt>
                <c:pt idx="89">
                  <c:v>12231836.57</c:v>
                </c:pt>
                <c:pt idx="90">
                  <c:v>11900946.469999999</c:v>
                </c:pt>
                <c:pt idx="91">
                  <c:v>11839776.739999998</c:v>
                </c:pt>
                <c:pt idx="92">
                  <c:v>12431946.699999999</c:v>
                </c:pt>
                <c:pt idx="93">
                  <c:v>12439316.879999999</c:v>
                </c:pt>
                <c:pt idx="94">
                  <c:v>12544627.49</c:v>
                </c:pt>
                <c:pt idx="95">
                  <c:v>12315341.010000002</c:v>
                </c:pt>
                <c:pt idx="96">
                  <c:v>12063088.969999997</c:v>
                </c:pt>
                <c:pt idx="97">
                  <c:v>11809149.890000001</c:v>
                </c:pt>
                <c:pt idx="98">
                  <c:v>15101387.880000003</c:v>
                </c:pt>
                <c:pt idx="99">
                  <c:v>15923265.850000001</c:v>
                </c:pt>
                <c:pt idx="100">
                  <c:v>15514986.130000006</c:v>
                </c:pt>
                <c:pt idx="101">
                  <c:v>2346172.1700000009</c:v>
                </c:pt>
                <c:pt idx="102">
                  <c:v>2155263.41</c:v>
                </c:pt>
                <c:pt idx="103">
                  <c:v>1759832.5600000005</c:v>
                </c:pt>
                <c:pt idx="104">
                  <c:v>1448642.6</c:v>
                </c:pt>
                <c:pt idx="105">
                  <c:v>1374077.92</c:v>
                </c:pt>
                <c:pt idx="106">
                  <c:v>2104085.6700000004</c:v>
                </c:pt>
                <c:pt idx="107">
                  <c:v>2002777.7199999997</c:v>
                </c:pt>
                <c:pt idx="108">
                  <c:v>-1349637.2</c:v>
                </c:pt>
                <c:pt idx="109">
                  <c:v>-1202710.9800000004</c:v>
                </c:pt>
                <c:pt idx="110">
                  <c:v>-1765655.5800000005</c:v>
                </c:pt>
                <c:pt idx="111">
                  <c:v>-2265888.88</c:v>
                </c:pt>
                <c:pt idx="112">
                  <c:v>13825337.9</c:v>
                </c:pt>
                <c:pt idx="113">
                  <c:v>14877239.760000004</c:v>
                </c:pt>
                <c:pt idx="114">
                  <c:v>15066390.409999998</c:v>
                </c:pt>
                <c:pt idx="115">
                  <c:v>15317133.880000001</c:v>
                </c:pt>
                <c:pt idx="116">
                  <c:v>15618938.969999995</c:v>
                </c:pt>
                <c:pt idx="117">
                  <c:v>15297731.93</c:v>
                </c:pt>
                <c:pt idx="118">
                  <c:v>14942236.119999999</c:v>
                </c:pt>
                <c:pt idx="119">
                  <c:v>14947433.859999999</c:v>
                </c:pt>
                <c:pt idx="120">
                  <c:v>15333583.079999998</c:v>
                </c:pt>
                <c:pt idx="121">
                  <c:v>15328177.839999998</c:v>
                </c:pt>
                <c:pt idx="122">
                  <c:v>-549214.93999999994</c:v>
                </c:pt>
                <c:pt idx="123">
                  <c:v>-261397.72999999998</c:v>
                </c:pt>
                <c:pt idx="124">
                  <c:v>-268807.42000000004</c:v>
                </c:pt>
                <c:pt idx="125">
                  <c:v>-423114.71999999991</c:v>
                </c:pt>
                <c:pt idx="126">
                  <c:v>-175476.75000000003</c:v>
                </c:pt>
                <c:pt idx="127">
                  <c:v>166057.71000000014</c:v>
                </c:pt>
                <c:pt idx="128">
                  <c:v>8094.6700000000637</c:v>
                </c:pt>
                <c:pt idx="129">
                  <c:v>-187108.78000000003</c:v>
                </c:pt>
                <c:pt idx="130">
                  <c:v>-64408.660000000149</c:v>
                </c:pt>
                <c:pt idx="131">
                  <c:v>-186712.87999999992</c:v>
                </c:pt>
                <c:pt idx="132">
                  <c:v>-693243.33999999973</c:v>
                </c:pt>
                <c:pt idx="133">
                  <c:v>2691292.810000001</c:v>
                </c:pt>
                <c:pt idx="134">
                  <c:v>3090219.0800000005</c:v>
                </c:pt>
                <c:pt idx="135">
                  <c:v>2892895.48</c:v>
                </c:pt>
                <c:pt idx="136">
                  <c:v>2716934.1199999987</c:v>
                </c:pt>
                <c:pt idx="137">
                  <c:v>2824809.5700000008</c:v>
                </c:pt>
                <c:pt idx="138">
                  <c:v>2595600.1599999992</c:v>
                </c:pt>
                <c:pt idx="139">
                  <c:v>2325682.6300000013</c:v>
                </c:pt>
                <c:pt idx="140">
                  <c:v>2298843.04</c:v>
                </c:pt>
                <c:pt idx="141">
                  <c:v>2820344.4999999991</c:v>
                </c:pt>
                <c:pt idx="142">
                  <c:v>2662981.9400000009</c:v>
                </c:pt>
                <c:pt idx="143">
                  <c:v>-776462.16999999993</c:v>
                </c:pt>
                <c:pt idx="144">
                  <c:v>-712811.87000000011</c:v>
                </c:pt>
                <c:pt idx="145">
                  <c:v>-952859.06000000017</c:v>
                </c:pt>
                <c:pt idx="146">
                  <c:v>12104891.500000002</c:v>
                </c:pt>
                <c:pt idx="147">
                  <c:v>12221081.069999998</c:v>
                </c:pt>
                <c:pt idx="148">
                  <c:v>12745416.770000003</c:v>
                </c:pt>
                <c:pt idx="149">
                  <c:v>12658108.000000004</c:v>
                </c:pt>
                <c:pt idx="150">
                  <c:v>12623138.120000003</c:v>
                </c:pt>
                <c:pt idx="151">
                  <c:v>12771558.910000002</c:v>
                </c:pt>
                <c:pt idx="152">
                  <c:v>12532086.969999999</c:v>
                </c:pt>
                <c:pt idx="153">
                  <c:v>12252972.699999997</c:v>
                </c:pt>
                <c:pt idx="154">
                  <c:v>11987379.52</c:v>
                </c:pt>
                <c:pt idx="155">
                  <c:v>11912330.400000002</c:v>
                </c:pt>
                <c:pt idx="156">
                  <c:v>12434394.609999999</c:v>
                </c:pt>
                <c:pt idx="157">
                  <c:v>-1043644.3899999998</c:v>
                </c:pt>
                <c:pt idx="158">
                  <c:v>-982315.48999999964</c:v>
                </c:pt>
                <c:pt idx="159">
                  <c:v>-1199063.72</c:v>
                </c:pt>
                <c:pt idx="160">
                  <c:v>-1438378.13</c:v>
                </c:pt>
                <c:pt idx="161">
                  <c:v>2317836.1700000004</c:v>
                </c:pt>
                <c:pt idx="162">
                  <c:v>2832740.4300000006</c:v>
                </c:pt>
                <c:pt idx="163">
                  <c:v>2772863.31</c:v>
                </c:pt>
                <c:pt idx="164">
                  <c:v>2587897.6099999994</c:v>
                </c:pt>
                <c:pt idx="165">
                  <c:v>2712659.4400000004</c:v>
                </c:pt>
                <c:pt idx="166">
                  <c:v>2576555.919999999</c:v>
                </c:pt>
                <c:pt idx="167">
                  <c:v>2327439.5000000005</c:v>
                </c:pt>
                <c:pt idx="168">
                  <c:v>2290671.0099999998</c:v>
                </c:pt>
                <c:pt idx="169">
                  <c:v>2806543.6500000008</c:v>
                </c:pt>
                <c:pt idx="170">
                  <c:v>2743992.13</c:v>
                </c:pt>
                <c:pt idx="171">
                  <c:v>-696718.8400000002</c:v>
                </c:pt>
                <c:pt idx="172">
                  <c:v>-572288.35</c:v>
                </c:pt>
                <c:pt idx="173">
                  <c:v>-782745.45000000007</c:v>
                </c:pt>
                <c:pt idx="174">
                  <c:v>-1164808.3100000003</c:v>
                </c:pt>
                <c:pt idx="175">
                  <c:v>14155761.559999997</c:v>
                </c:pt>
                <c:pt idx="176">
                  <c:v>14515669.060000002</c:v>
                </c:pt>
                <c:pt idx="177">
                  <c:v>14478267.249999998</c:v>
                </c:pt>
                <c:pt idx="178">
                  <c:v>14762871.459999999</c:v>
                </c:pt>
                <c:pt idx="179">
                  <c:v>15069066.540000005</c:v>
                </c:pt>
                <c:pt idx="180">
                  <c:v>15065987.089999996</c:v>
                </c:pt>
                <c:pt idx="181">
                  <c:v>14737066.060000002</c:v>
                </c:pt>
                <c:pt idx="182">
                  <c:v>14649697.079999993</c:v>
                </c:pt>
                <c:pt idx="183">
                  <c:v>14757322.749999998</c:v>
                </c:pt>
                <c:pt idx="184">
                  <c:v>14494851.939999999</c:v>
                </c:pt>
                <c:pt idx="185">
                  <c:v>-1083376.5900000001</c:v>
                </c:pt>
                <c:pt idx="186">
                  <c:v>-867925.97999999986</c:v>
                </c:pt>
                <c:pt idx="187">
                  <c:v>-1346407.6600000004</c:v>
                </c:pt>
                <c:pt idx="188">
                  <c:v>-1795280.5699999998</c:v>
                </c:pt>
                <c:pt idx="189">
                  <c:v>-1709485.0000000002</c:v>
                </c:pt>
                <c:pt idx="190">
                  <c:v>-1031014.27</c:v>
                </c:pt>
                <c:pt idx="191">
                  <c:v>-1439426.4600000002</c:v>
                </c:pt>
                <c:pt idx="192">
                  <c:v>-1508850.7200000002</c:v>
                </c:pt>
                <c:pt idx="193">
                  <c:v>-1034253.4800000001</c:v>
                </c:pt>
                <c:pt idx="194">
                  <c:v>-1598020.4499999993</c:v>
                </c:pt>
                <c:pt idx="195">
                  <c:v>-1952951.7499999998</c:v>
                </c:pt>
                <c:pt idx="196">
                  <c:v>3360330.0199999996</c:v>
                </c:pt>
                <c:pt idx="197">
                  <c:v>4581752.3899999997</c:v>
                </c:pt>
                <c:pt idx="198">
                  <c:v>4589798.99</c:v>
                </c:pt>
                <c:pt idx="199">
                  <c:v>4558849.419999999</c:v>
                </c:pt>
                <c:pt idx="200">
                  <c:v>4586999.6500000004</c:v>
                </c:pt>
                <c:pt idx="201">
                  <c:v>4358918.6900000023</c:v>
                </c:pt>
                <c:pt idx="202">
                  <c:v>3597365.13</c:v>
                </c:pt>
                <c:pt idx="203">
                  <c:v>3470995.4499999997</c:v>
                </c:pt>
                <c:pt idx="204">
                  <c:v>3826802.7200000007</c:v>
                </c:pt>
                <c:pt idx="205">
                  <c:v>4179470.89</c:v>
                </c:pt>
                <c:pt idx="206">
                  <c:v>-1002951.9300000004</c:v>
                </c:pt>
                <c:pt idx="207">
                  <c:v>-923866.27</c:v>
                </c:pt>
                <c:pt idx="208">
                  <c:v>-1136872.71</c:v>
                </c:pt>
                <c:pt idx="209">
                  <c:v>-1318546.68</c:v>
                </c:pt>
                <c:pt idx="210">
                  <c:v>11895135.260000004</c:v>
                </c:pt>
                <c:pt idx="211">
                  <c:v>12168692.279999999</c:v>
                </c:pt>
                <c:pt idx="212">
                  <c:v>12017890.339999998</c:v>
                </c:pt>
                <c:pt idx="213">
                  <c:v>12566521.059999999</c:v>
                </c:pt>
                <c:pt idx="214">
                  <c:v>13397034.100000001</c:v>
                </c:pt>
                <c:pt idx="215">
                  <c:v>13107895.610000001</c:v>
                </c:pt>
                <c:pt idx="216">
                  <c:v>12598932.890000001</c:v>
                </c:pt>
                <c:pt idx="217">
                  <c:v>16627914.790000001</c:v>
                </c:pt>
                <c:pt idx="218">
                  <c:v>16941686.820000008</c:v>
                </c:pt>
                <c:pt idx="219">
                  <c:v>16856442.029999997</c:v>
                </c:pt>
                <c:pt idx="220">
                  <c:v>3374883.8300000005</c:v>
                </c:pt>
                <c:pt idx="221">
                  <c:v>3107189.7599999993</c:v>
                </c:pt>
                <c:pt idx="222">
                  <c:v>2512156.0199999996</c:v>
                </c:pt>
                <c:pt idx="223">
                  <c:v>1819329.5500000005</c:v>
                </c:pt>
                <c:pt idx="224">
                  <c:v>778635.5400000005</c:v>
                </c:pt>
                <c:pt idx="225">
                  <c:v>2386092.4600000009</c:v>
                </c:pt>
                <c:pt idx="226">
                  <c:v>2603678.84</c:v>
                </c:pt>
                <c:pt idx="227">
                  <c:v>-1438950.2800000003</c:v>
                </c:pt>
                <c:pt idx="228">
                  <c:v>-1888401.35</c:v>
                </c:pt>
                <c:pt idx="229">
                  <c:v>-2124955.98</c:v>
                </c:pt>
                <c:pt idx="230">
                  <c:v>-2899442.3</c:v>
                </c:pt>
                <c:pt idx="231">
                  <c:v>-3129619.9300000006</c:v>
                </c:pt>
                <c:pt idx="232">
                  <c:v>-1708880.8299999998</c:v>
                </c:pt>
                <c:pt idx="233">
                  <c:v>-1226827.6299999997</c:v>
                </c:pt>
                <c:pt idx="234">
                  <c:v>-627389.29999999981</c:v>
                </c:pt>
                <c:pt idx="235">
                  <c:v>16352832.690000001</c:v>
                </c:pt>
                <c:pt idx="236">
                  <c:v>16141011.029999996</c:v>
                </c:pt>
                <c:pt idx="237">
                  <c:v>15638512.880000001</c:v>
                </c:pt>
                <c:pt idx="238">
                  <c:v>15410893.370000001</c:v>
                </c:pt>
                <c:pt idx="239">
                  <c:v>15624279.000000002</c:v>
                </c:pt>
                <c:pt idx="240">
                  <c:v>16328854.07</c:v>
                </c:pt>
                <c:pt idx="241">
                  <c:v>14862655.98</c:v>
                </c:pt>
                <c:pt idx="242">
                  <c:v>13309718.790000001</c:v>
                </c:pt>
                <c:pt idx="243">
                  <c:v>12817728.190000001</c:v>
                </c:pt>
                <c:pt idx="244">
                  <c:v>24695325.470000003</c:v>
                </c:pt>
                <c:pt idx="245">
                  <c:v>23613468.370000008</c:v>
                </c:pt>
                <c:pt idx="246">
                  <c:v>28723151.400000013</c:v>
                </c:pt>
                <c:pt idx="247">
                  <c:v>28107348.660000004</c:v>
                </c:pt>
                <c:pt idx="248">
                  <c:v>-1774967.4600000004</c:v>
                </c:pt>
                <c:pt idx="249">
                  <c:v>-829396.74</c:v>
                </c:pt>
                <c:pt idx="250">
                  <c:v>-1324509.5699999998</c:v>
                </c:pt>
                <c:pt idx="251">
                  <c:v>-2028868.08</c:v>
                </c:pt>
                <c:pt idx="252">
                  <c:v>5944950.6399999969</c:v>
                </c:pt>
                <c:pt idx="253">
                  <c:v>6128482.25</c:v>
                </c:pt>
                <c:pt idx="254">
                  <c:v>5395569.2199999988</c:v>
                </c:pt>
                <c:pt idx="255">
                  <c:v>6038451.6300000008</c:v>
                </c:pt>
                <c:pt idx="256">
                  <c:v>6659406.6000000006</c:v>
                </c:pt>
                <c:pt idx="257">
                  <c:v>5564548.9399999995</c:v>
                </c:pt>
                <c:pt idx="258">
                  <c:v>4681978.3199999994</c:v>
                </c:pt>
                <c:pt idx="259">
                  <c:v>5179597.67</c:v>
                </c:pt>
                <c:pt idx="260">
                  <c:v>6400653.9399999985</c:v>
                </c:pt>
                <c:pt idx="261">
                  <c:v>5675648.3100000005</c:v>
                </c:pt>
                <c:pt idx="262">
                  <c:v>-4350493.1500000013</c:v>
                </c:pt>
                <c:pt idx="263">
                  <c:v>-4959141.9699999979</c:v>
                </c:pt>
                <c:pt idx="264">
                  <c:v>-5225709.21</c:v>
                </c:pt>
                <c:pt idx="265">
                  <c:v>-6316131.7399999974</c:v>
                </c:pt>
                <c:pt idx="266">
                  <c:v>-6279950.5800000001</c:v>
                </c:pt>
                <c:pt idx="267">
                  <c:v>15197012.27</c:v>
                </c:pt>
                <c:pt idx="268">
                  <c:v>15346825.579999996</c:v>
                </c:pt>
                <c:pt idx="269">
                  <c:v>14789050.73</c:v>
                </c:pt>
                <c:pt idx="270">
                  <c:v>13783264.35</c:v>
                </c:pt>
                <c:pt idx="271">
                  <c:v>12475448.369999999</c:v>
                </c:pt>
                <c:pt idx="272">
                  <c:v>11755208.200000003</c:v>
                </c:pt>
                <c:pt idx="273">
                  <c:v>12831445.369999997</c:v>
                </c:pt>
                <c:pt idx="274">
                  <c:v>17761795.620000001</c:v>
                </c:pt>
                <c:pt idx="275">
                  <c:v>9910899.0299999975</c:v>
                </c:pt>
                <c:pt idx="276">
                  <c:v>9535491.8599999994</c:v>
                </c:pt>
                <c:pt idx="277">
                  <c:v>9817611.8000000007</c:v>
                </c:pt>
                <c:pt idx="278">
                  <c:v>9504332.0400000028</c:v>
                </c:pt>
                <c:pt idx="279">
                  <c:v>-1125199.5900000001</c:v>
                </c:pt>
                <c:pt idx="280">
                  <c:v>-1124219.2200000002</c:v>
                </c:pt>
                <c:pt idx="281">
                  <c:v>-921430.07000000007</c:v>
                </c:pt>
                <c:pt idx="282">
                  <c:v>-1379429.6600000001</c:v>
                </c:pt>
                <c:pt idx="283">
                  <c:v>-1556985.4599999997</c:v>
                </c:pt>
                <c:pt idx="284">
                  <c:v>-1417475.57</c:v>
                </c:pt>
                <c:pt idx="285">
                  <c:v>-1441012.32</c:v>
                </c:pt>
                <c:pt idx="286">
                  <c:v>2383364.69</c:v>
                </c:pt>
                <c:pt idx="287">
                  <c:v>3281958.5300000012</c:v>
                </c:pt>
                <c:pt idx="288">
                  <c:v>3364252.14</c:v>
                </c:pt>
                <c:pt idx="289">
                  <c:v>2907546.7</c:v>
                </c:pt>
                <c:pt idx="290">
                  <c:v>6087430.9799999995</c:v>
                </c:pt>
                <c:pt idx="291">
                  <c:v>8568297.9299999978</c:v>
                </c:pt>
                <c:pt idx="292">
                  <c:v>8196015.0600000005</c:v>
                </c:pt>
                <c:pt idx="293">
                  <c:v>7769026.6399999987</c:v>
                </c:pt>
                <c:pt idx="294">
                  <c:v>7220088.4400000004</c:v>
                </c:pt>
                <c:pt idx="295">
                  <c:v>7529174.330000001</c:v>
                </c:pt>
                <c:pt idx="296">
                  <c:v>9145836.2699999996</c:v>
                </c:pt>
                <c:pt idx="297">
                  <c:v>5195897.540000001</c:v>
                </c:pt>
                <c:pt idx="298">
                  <c:v>5128434.66</c:v>
                </c:pt>
                <c:pt idx="299">
                  <c:v>4309549.33</c:v>
                </c:pt>
                <c:pt idx="300">
                  <c:v>2343344.209999999</c:v>
                </c:pt>
                <c:pt idx="301">
                  <c:v>4827130.29</c:v>
                </c:pt>
                <c:pt idx="302">
                  <c:v>4360679.6400000025</c:v>
                </c:pt>
                <c:pt idx="303">
                  <c:v>5420261.6700000018</c:v>
                </c:pt>
                <c:pt idx="304">
                  <c:v>5407902.6100000003</c:v>
                </c:pt>
                <c:pt idx="305">
                  <c:v>5791617.5900000008</c:v>
                </c:pt>
                <c:pt idx="306">
                  <c:v>5695749.5399999991</c:v>
                </c:pt>
                <c:pt idx="307">
                  <c:v>5038322.3400000008</c:v>
                </c:pt>
                <c:pt idx="308">
                  <c:v>5209688.08</c:v>
                </c:pt>
                <c:pt idx="309">
                  <c:v>5501502.1399999987</c:v>
                </c:pt>
                <c:pt idx="310">
                  <c:v>5884520.2399999984</c:v>
                </c:pt>
                <c:pt idx="311">
                  <c:v>-390869.89999999997</c:v>
                </c:pt>
                <c:pt idx="312">
                  <c:v>-286364.74999999994</c:v>
                </c:pt>
                <c:pt idx="313">
                  <c:v>-487040.73000000004</c:v>
                </c:pt>
                <c:pt idx="314">
                  <c:v>-1031864.6099999999</c:v>
                </c:pt>
                <c:pt idx="315">
                  <c:v>2698330.1199999982</c:v>
                </c:pt>
                <c:pt idx="316">
                  <c:v>3156639.01</c:v>
                </c:pt>
                <c:pt idx="317">
                  <c:v>3405283.4900000007</c:v>
                </c:pt>
                <c:pt idx="318">
                  <c:v>3843945.53</c:v>
                </c:pt>
                <c:pt idx="319">
                  <c:v>3665424.6699999995</c:v>
                </c:pt>
                <c:pt idx="320">
                  <c:v>3333411.11</c:v>
                </c:pt>
                <c:pt idx="321">
                  <c:v>2893560.54</c:v>
                </c:pt>
                <c:pt idx="322">
                  <c:v>2246432.98</c:v>
                </c:pt>
                <c:pt idx="323">
                  <c:v>2854009.8299999987</c:v>
                </c:pt>
                <c:pt idx="324">
                  <c:v>2708802.4999999995</c:v>
                </c:pt>
                <c:pt idx="325">
                  <c:v>-1340605.6800000002</c:v>
                </c:pt>
                <c:pt idx="326">
                  <c:v>-1095176.78</c:v>
                </c:pt>
                <c:pt idx="327">
                  <c:v>-1413183.0399999996</c:v>
                </c:pt>
                <c:pt idx="328">
                  <c:v>-1703539.81</c:v>
                </c:pt>
                <c:pt idx="329">
                  <c:v>7658141.959999999</c:v>
                </c:pt>
                <c:pt idx="330">
                  <c:v>8257590.1999999993</c:v>
                </c:pt>
                <c:pt idx="331">
                  <c:v>8239014.9600000018</c:v>
                </c:pt>
                <c:pt idx="332">
                  <c:v>8882502.2599999998</c:v>
                </c:pt>
                <c:pt idx="333">
                  <c:v>9514427.2200000025</c:v>
                </c:pt>
                <c:pt idx="334">
                  <c:v>9343109.7099999972</c:v>
                </c:pt>
                <c:pt idx="335">
                  <c:v>9054808.1500000041</c:v>
                </c:pt>
                <c:pt idx="336">
                  <c:v>8442924.5900000017</c:v>
                </c:pt>
                <c:pt idx="337">
                  <c:v>8504886.9499999993</c:v>
                </c:pt>
                <c:pt idx="338">
                  <c:v>7616488.419999999</c:v>
                </c:pt>
                <c:pt idx="339">
                  <c:v>-2283810.94</c:v>
                </c:pt>
                <c:pt idx="340">
                  <c:v>-2179450.56</c:v>
                </c:pt>
                <c:pt idx="341">
                  <c:v>-2268843.4599999995</c:v>
                </c:pt>
                <c:pt idx="342">
                  <c:v>-2922775.7000000007</c:v>
                </c:pt>
                <c:pt idx="343">
                  <c:v>1818118.83</c:v>
                </c:pt>
                <c:pt idx="344">
                  <c:v>3222756.0499999993</c:v>
                </c:pt>
                <c:pt idx="345">
                  <c:v>3108661.629999999</c:v>
                </c:pt>
                <c:pt idx="346">
                  <c:v>3816801.3499999992</c:v>
                </c:pt>
                <c:pt idx="347">
                  <c:v>4113762.6600000006</c:v>
                </c:pt>
                <c:pt idx="348">
                  <c:v>2976024.01</c:v>
                </c:pt>
                <c:pt idx="349">
                  <c:v>2113491.4600000014</c:v>
                </c:pt>
                <c:pt idx="350">
                  <c:v>2046975.5600000005</c:v>
                </c:pt>
                <c:pt idx="351">
                  <c:v>3718121.2600000002</c:v>
                </c:pt>
                <c:pt idx="352">
                  <c:v>3840366.4300000011</c:v>
                </c:pt>
                <c:pt idx="353">
                  <c:v>-1301992.5700000003</c:v>
                </c:pt>
                <c:pt idx="354">
                  <c:v>-1242435.3599999994</c:v>
                </c:pt>
                <c:pt idx="355">
                  <c:v>-2359420.2000000007</c:v>
                </c:pt>
                <c:pt idx="356">
                  <c:v>-3003202.77</c:v>
                </c:pt>
                <c:pt idx="357">
                  <c:v>8493191.1499999966</c:v>
                </c:pt>
                <c:pt idx="358">
                  <c:v>10244531.740000002</c:v>
                </c:pt>
                <c:pt idx="359">
                  <c:v>9345320.9600000009</c:v>
                </c:pt>
                <c:pt idx="360">
                  <c:v>8551260.290000001</c:v>
                </c:pt>
                <c:pt idx="361">
                  <c:v>9397563.0400000028</c:v>
                </c:pt>
                <c:pt idx="362">
                  <c:v>9035541.3500000015</c:v>
                </c:pt>
                <c:pt idx="363">
                  <c:v>7989914.660000002</c:v>
                </c:pt>
                <c:pt idx="364">
                  <c:v>8370271.5199999996</c:v>
                </c:pt>
                <c:pt idx="365">
                  <c:v>8890385.3899999987</c:v>
                </c:pt>
                <c:pt idx="366">
                  <c:v>8789468.709999999</c:v>
                </c:pt>
                <c:pt idx="367">
                  <c:v>-2678693.1800000002</c:v>
                </c:pt>
                <c:pt idx="368">
                  <c:v>-1802948.0300000003</c:v>
                </c:pt>
                <c:pt idx="369">
                  <c:v>-1900292.2000000002</c:v>
                </c:pt>
                <c:pt idx="370">
                  <c:v>-1980977.7199999995</c:v>
                </c:pt>
                <c:pt idx="371">
                  <c:v>1515521.2200000002</c:v>
                </c:pt>
                <c:pt idx="372">
                  <c:v>2536966.66</c:v>
                </c:pt>
                <c:pt idx="373">
                  <c:v>1256905.2100000002</c:v>
                </c:pt>
                <c:pt idx="374">
                  <c:v>509873.35999999987</c:v>
                </c:pt>
                <c:pt idx="375">
                  <c:v>-368181.73999999993</c:v>
                </c:pt>
                <c:pt idx="376">
                  <c:v>-1592116.79</c:v>
                </c:pt>
                <c:pt idx="377">
                  <c:v>-4067370.149999999</c:v>
                </c:pt>
                <c:pt idx="378">
                  <c:v>-5702421.379999998</c:v>
                </c:pt>
                <c:pt idx="379">
                  <c:v>-4110427.3200000003</c:v>
                </c:pt>
                <c:pt idx="380">
                  <c:v>-2598791.9999999991</c:v>
                </c:pt>
                <c:pt idx="381">
                  <c:v>-3980892.0600000005</c:v>
                </c:pt>
                <c:pt idx="382">
                  <c:v>-2792597.23</c:v>
                </c:pt>
                <c:pt idx="383">
                  <c:v>-2957758.68</c:v>
                </c:pt>
                <c:pt idx="384">
                  <c:v>-3125661.7199999997</c:v>
                </c:pt>
                <c:pt idx="385">
                  <c:v>25219755.750000004</c:v>
                </c:pt>
                <c:pt idx="386">
                  <c:v>26805793.160000004</c:v>
                </c:pt>
                <c:pt idx="387">
                  <c:v>25282638.41</c:v>
                </c:pt>
                <c:pt idx="388">
                  <c:v>24997136.770000003</c:v>
                </c:pt>
                <c:pt idx="389">
                  <c:v>25478746.800000001</c:v>
                </c:pt>
                <c:pt idx="390">
                  <c:v>24778516.93</c:v>
                </c:pt>
                <c:pt idx="391">
                  <c:v>22703037.600000005</c:v>
                </c:pt>
                <c:pt idx="392">
                  <c:v>23230898.329999998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28-467F-AB43-BD47F0713308}"/>
            </c:ext>
          </c:extLst>
        </c:ser>
        <c:ser>
          <c:idx val="2"/>
          <c:order val="2"/>
          <c:tx>
            <c:strRef>
              <c:f>'InvExp-CRR Only'!$D$1</c:f>
              <c:strCache>
                <c:ptCount val="1"/>
                <c:pt idx="0">
                  <c:v>New Invoice Exposure-CRR Only</c:v>
                </c:pt>
              </c:strCache>
            </c:strRef>
          </c:tx>
          <c:spPr>
            <a:ln w="28575" cap="rnd">
              <a:solidFill>
                <a:srgbClr val="9BBB59"/>
              </a:solidFill>
              <a:round/>
            </a:ln>
            <a:effectLst/>
          </c:spPr>
          <c:marker>
            <c:symbol val="none"/>
          </c:marker>
          <c:cat>
            <c:numRef>
              <c:f>'InvExp-CRR Only'!$A$2:$A$394</c:f>
              <c:numCache>
                <c:formatCode>m/d/yyyy</c:formatCode>
                <c:ptCount val="393"/>
                <c:pt idx="0">
                  <c:v>45748</c:v>
                </c:pt>
                <c:pt idx="1">
                  <c:v>45749</c:v>
                </c:pt>
                <c:pt idx="2">
                  <c:v>45750</c:v>
                </c:pt>
                <c:pt idx="3">
                  <c:v>45751</c:v>
                </c:pt>
                <c:pt idx="4">
                  <c:v>45752</c:v>
                </c:pt>
                <c:pt idx="5">
                  <c:v>45753</c:v>
                </c:pt>
                <c:pt idx="6">
                  <c:v>45754</c:v>
                </c:pt>
                <c:pt idx="7">
                  <c:v>45755</c:v>
                </c:pt>
                <c:pt idx="8">
                  <c:v>45756</c:v>
                </c:pt>
                <c:pt idx="9">
                  <c:v>45757</c:v>
                </c:pt>
                <c:pt idx="10">
                  <c:v>45758</c:v>
                </c:pt>
                <c:pt idx="11">
                  <c:v>45759</c:v>
                </c:pt>
                <c:pt idx="12">
                  <c:v>45760</c:v>
                </c:pt>
                <c:pt idx="13">
                  <c:v>45761</c:v>
                </c:pt>
                <c:pt idx="14">
                  <c:v>45762</c:v>
                </c:pt>
                <c:pt idx="15">
                  <c:v>45763</c:v>
                </c:pt>
                <c:pt idx="16">
                  <c:v>45764</c:v>
                </c:pt>
                <c:pt idx="17">
                  <c:v>45765</c:v>
                </c:pt>
                <c:pt idx="18">
                  <c:v>45766</c:v>
                </c:pt>
                <c:pt idx="19">
                  <c:v>45767</c:v>
                </c:pt>
                <c:pt idx="20">
                  <c:v>45768</c:v>
                </c:pt>
                <c:pt idx="21">
                  <c:v>45769</c:v>
                </c:pt>
                <c:pt idx="22">
                  <c:v>45770</c:v>
                </c:pt>
                <c:pt idx="23">
                  <c:v>45771</c:v>
                </c:pt>
                <c:pt idx="24">
                  <c:v>45772</c:v>
                </c:pt>
                <c:pt idx="25">
                  <c:v>45773</c:v>
                </c:pt>
                <c:pt idx="26">
                  <c:v>45774</c:v>
                </c:pt>
                <c:pt idx="27">
                  <c:v>45775</c:v>
                </c:pt>
                <c:pt idx="28">
                  <c:v>45776</c:v>
                </c:pt>
                <c:pt idx="29">
                  <c:v>45777</c:v>
                </c:pt>
                <c:pt idx="30">
                  <c:v>45778</c:v>
                </c:pt>
                <c:pt idx="31">
                  <c:v>45779</c:v>
                </c:pt>
                <c:pt idx="32">
                  <c:v>45780</c:v>
                </c:pt>
                <c:pt idx="33">
                  <c:v>45781</c:v>
                </c:pt>
                <c:pt idx="34">
                  <c:v>45782</c:v>
                </c:pt>
                <c:pt idx="35">
                  <c:v>45783</c:v>
                </c:pt>
                <c:pt idx="36">
                  <c:v>45784</c:v>
                </c:pt>
                <c:pt idx="37">
                  <c:v>45785</c:v>
                </c:pt>
                <c:pt idx="38">
                  <c:v>45786</c:v>
                </c:pt>
                <c:pt idx="39">
                  <c:v>45787</c:v>
                </c:pt>
                <c:pt idx="40">
                  <c:v>45788</c:v>
                </c:pt>
                <c:pt idx="41">
                  <c:v>45789</c:v>
                </c:pt>
                <c:pt idx="42">
                  <c:v>45790</c:v>
                </c:pt>
                <c:pt idx="43">
                  <c:v>45791</c:v>
                </c:pt>
                <c:pt idx="44">
                  <c:v>45792</c:v>
                </c:pt>
                <c:pt idx="45">
                  <c:v>45793</c:v>
                </c:pt>
                <c:pt idx="46">
                  <c:v>45794</c:v>
                </c:pt>
                <c:pt idx="47">
                  <c:v>45795</c:v>
                </c:pt>
                <c:pt idx="48">
                  <c:v>45796</c:v>
                </c:pt>
                <c:pt idx="49">
                  <c:v>45797</c:v>
                </c:pt>
                <c:pt idx="50">
                  <c:v>45798</c:v>
                </c:pt>
                <c:pt idx="51">
                  <c:v>45799</c:v>
                </c:pt>
                <c:pt idx="52">
                  <c:v>45800</c:v>
                </c:pt>
                <c:pt idx="53">
                  <c:v>45801</c:v>
                </c:pt>
                <c:pt idx="54">
                  <c:v>45802</c:v>
                </c:pt>
                <c:pt idx="55">
                  <c:v>45803</c:v>
                </c:pt>
                <c:pt idx="56">
                  <c:v>45804</c:v>
                </c:pt>
                <c:pt idx="57">
                  <c:v>45805</c:v>
                </c:pt>
                <c:pt idx="58">
                  <c:v>45806</c:v>
                </c:pt>
                <c:pt idx="59">
                  <c:v>45807</c:v>
                </c:pt>
                <c:pt idx="60">
                  <c:v>45808</c:v>
                </c:pt>
                <c:pt idx="61">
                  <c:v>45809</c:v>
                </c:pt>
                <c:pt idx="62">
                  <c:v>45810</c:v>
                </c:pt>
                <c:pt idx="63">
                  <c:v>45811</c:v>
                </c:pt>
                <c:pt idx="64">
                  <c:v>45812</c:v>
                </c:pt>
                <c:pt idx="65">
                  <c:v>45813</c:v>
                </c:pt>
                <c:pt idx="66">
                  <c:v>45814</c:v>
                </c:pt>
                <c:pt idx="67">
                  <c:v>45815</c:v>
                </c:pt>
                <c:pt idx="68">
                  <c:v>45816</c:v>
                </c:pt>
                <c:pt idx="69">
                  <c:v>45817</c:v>
                </c:pt>
                <c:pt idx="70">
                  <c:v>45818</c:v>
                </c:pt>
                <c:pt idx="71">
                  <c:v>45819</c:v>
                </c:pt>
                <c:pt idx="72">
                  <c:v>45820</c:v>
                </c:pt>
                <c:pt idx="73">
                  <c:v>45821</c:v>
                </c:pt>
                <c:pt idx="74">
                  <c:v>45822</c:v>
                </c:pt>
                <c:pt idx="75">
                  <c:v>45823</c:v>
                </c:pt>
                <c:pt idx="76">
                  <c:v>45824</c:v>
                </c:pt>
                <c:pt idx="77">
                  <c:v>45825</c:v>
                </c:pt>
                <c:pt idx="78">
                  <c:v>45826</c:v>
                </c:pt>
                <c:pt idx="79">
                  <c:v>45827</c:v>
                </c:pt>
                <c:pt idx="80">
                  <c:v>45828</c:v>
                </c:pt>
                <c:pt idx="81">
                  <c:v>45829</c:v>
                </c:pt>
                <c:pt idx="82">
                  <c:v>45830</c:v>
                </c:pt>
                <c:pt idx="83">
                  <c:v>45831</c:v>
                </c:pt>
                <c:pt idx="84">
                  <c:v>45832</c:v>
                </c:pt>
                <c:pt idx="85">
                  <c:v>45833</c:v>
                </c:pt>
                <c:pt idx="86">
                  <c:v>45834</c:v>
                </c:pt>
                <c:pt idx="87">
                  <c:v>45835</c:v>
                </c:pt>
                <c:pt idx="88">
                  <c:v>45836</c:v>
                </c:pt>
                <c:pt idx="89">
                  <c:v>45837</c:v>
                </c:pt>
                <c:pt idx="90">
                  <c:v>45838</c:v>
                </c:pt>
                <c:pt idx="91">
                  <c:v>45839</c:v>
                </c:pt>
                <c:pt idx="92">
                  <c:v>45840</c:v>
                </c:pt>
                <c:pt idx="93">
                  <c:v>45841</c:v>
                </c:pt>
                <c:pt idx="94">
                  <c:v>45842</c:v>
                </c:pt>
                <c:pt idx="95">
                  <c:v>45843</c:v>
                </c:pt>
                <c:pt idx="96">
                  <c:v>45844</c:v>
                </c:pt>
                <c:pt idx="97">
                  <c:v>45845</c:v>
                </c:pt>
                <c:pt idx="98">
                  <c:v>45846</c:v>
                </c:pt>
                <c:pt idx="99">
                  <c:v>45847</c:v>
                </c:pt>
                <c:pt idx="100">
                  <c:v>45848</c:v>
                </c:pt>
                <c:pt idx="101">
                  <c:v>45849</c:v>
                </c:pt>
                <c:pt idx="102">
                  <c:v>45850</c:v>
                </c:pt>
                <c:pt idx="103">
                  <c:v>45851</c:v>
                </c:pt>
                <c:pt idx="104">
                  <c:v>45852</c:v>
                </c:pt>
                <c:pt idx="105">
                  <c:v>45853</c:v>
                </c:pt>
                <c:pt idx="106">
                  <c:v>45854</c:v>
                </c:pt>
                <c:pt idx="107">
                  <c:v>45855</c:v>
                </c:pt>
                <c:pt idx="108">
                  <c:v>45856</c:v>
                </c:pt>
                <c:pt idx="109">
                  <c:v>45857</c:v>
                </c:pt>
                <c:pt idx="110">
                  <c:v>45858</c:v>
                </c:pt>
                <c:pt idx="111">
                  <c:v>45859</c:v>
                </c:pt>
                <c:pt idx="112">
                  <c:v>45860</c:v>
                </c:pt>
                <c:pt idx="113">
                  <c:v>45861</c:v>
                </c:pt>
                <c:pt idx="114">
                  <c:v>45862</c:v>
                </c:pt>
                <c:pt idx="115">
                  <c:v>45863</c:v>
                </c:pt>
                <c:pt idx="116">
                  <c:v>45864</c:v>
                </c:pt>
                <c:pt idx="117">
                  <c:v>45865</c:v>
                </c:pt>
                <c:pt idx="118">
                  <c:v>45866</c:v>
                </c:pt>
                <c:pt idx="119">
                  <c:v>45867</c:v>
                </c:pt>
                <c:pt idx="120">
                  <c:v>45868</c:v>
                </c:pt>
                <c:pt idx="121">
                  <c:v>45869</c:v>
                </c:pt>
                <c:pt idx="122">
                  <c:v>45870</c:v>
                </c:pt>
                <c:pt idx="123">
                  <c:v>45871</c:v>
                </c:pt>
                <c:pt idx="124">
                  <c:v>45872</c:v>
                </c:pt>
                <c:pt idx="125">
                  <c:v>45873</c:v>
                </c:pt>
                <c:pt idx="126">
                  <c:v>45874</c:v>
                </c:pt>
                <c:pt idx="127">
                  <c:v>45875</c:v>
                </c:pt>
                <c:pt idx="128">
                  <c:v>45876</c:v>
                </c:pt>
                <c:pt idx="129">
                  <c:v>45877</c:v>
                </c:pt>
                <c:pt idx="130">
                  <c:v>45878</c:v>
                </c:pt>
                <c:pt idx="131">
                  <c:v>45879</c:v>
                </c:pt>
                <c:pt idx="132">
                  <c:v>45880</c:v>
                </c:pt>
                <c:pt idx="133">
                  <c:v>45881</c:v>
                </c:pt>
                <c:pt idx="134">
                  <c:v>45882</c:v>
                </c:pt>
                <c:pt idx="135">
                  <c:v>45883</c:v>
                </c:pt>
                <c:pt idx="136">
                  <c:v>45884</c:v>
                </c:pt>
                <c:pt idx="137">
                  <c:v>45885</c:v>
                </c:pt>
                <c:pt idx="138">
                  <c:v>45886</c:v>
                </c:pt>
                <c:pt idx="139">
                  <c:v>45887</c:v>
                </c:pt>
                <c:pt idx="140">
                  <c:v>45888</c:v>
                </c:pt>
                <c:pt idx="141">
                  <c:v>45889</c:v>
                </c:pt>
                <c:pt idx="142">
                  <c:v>45890</c:v>
                </c:pt>
                <c:pt idx="143">
                  <c:v>45891</c:v>
                </c:pt>
                <c:pt idx="144">
                  <c:v>45892</c:v>
                </c:pt>
                <c:pt idx="145">
                  <c:v>45893</c:v>
                </c:pt>
                <c:pt idx="146">
                  <c:v>45894</c:v>
                </c:pt>
                <c:pt idx="147">
                  <c:v>45895</c:v>
                </c:pt>
                <c:pt idx="148">
                  <c:v>45896</c:v>
                </c:pt>
                <c:pt idx="149">
                  <c:v>45897</c:v>
                </c:pt>
                <c:pt idx="150">
                  <c:v>45898</c:v>
                </c:pt>
                <c:pt idx="151">
                  <c:v>45899</c:v>
                </c:pt>
                <c:pt idx="152">
                  <c:v>45900</c:v>
                </c:pt>
                <c:pt idx="153">
                  <c:v>45901</c:v>
                </c:pt>
                <c:pt idx="154">
                  <c:v>45902</c:v>
                </c:pt>
                <c:pt idx="155">
                  <c:v>45903</c:v>
                </c:pt>
                <c:pt idx="156">
                  <c:v>45904</c:v>
                </c:pt>
                <c:pt idx="157">
                  <c:v>45905</c:v>
                </c:pt>
                <c:pt idx="158">
                  <c:v>45906</c:v>
                </c:pt>
                <c:pt idx="159">
                  <c:v>45907</c:v>
                </c:pt>
                <c:pt idx="160">
                  <c:v>45908</c:v>
                </c:pt>
                <c:pt idx="161">
                  <c:v>45909</c:v>
                </c:pt>
                <c:pt idx="162">
                  <c:v>45910</c:v>
                </c:pt>
                <c:pt idx="163">
                  <c:v>45911</c:v>
                </c:pt>
                <c:pt idx="164">
                  <c:v>45912</c:v>
                </c:pt>
                <c:pt idx="165">
                  <c:v>45913</c:v>
                </c:pt>
                <c:pt idx="166">
                  <c:v>45914</c:v>
                </c:pt>
                <c:pt idx="167">
                  <c:v>45915</c:v>
                </c:pt>
                <c:pt idx="168">
                  <c:v>45916</c:v>
                </c:pt>
                <c:pt idx="169">
                  <c:v>45917</c:v>
                </c:pt>
                <c:pt idx="170">
                  <c:v>45918</c:v>
                </c:pt>
                <c:pt idx="171">
                  <c:v>45919</c:v>
                </c:pt>
                <c:pt idx="172">
                  <c:v>45920</c:v>
                </c:pt>
                <c:pt idx="173">
                  <c:v>45921</c:v>
                </c:pt>
                <c:pt idx="174">
                  <c:v>45922</c:v>
                </c:pt>
                <c:pt idx="175">
                  <c:v>45923</c:v>
                </c:pt>
                <c:pt idx="176">
                  <c:v>45924</c:v>
                </c:pt>
                <c:pt idx="177">
                  <c:v>45925</c:v>
                </c:pt>
                <c:pt idx="178">
                  <c:v>45926</c:v>
                </c:pt>
                <c:pt idx="179">
                  <c:v>45927</c:v>
                </c:pt>
                <c:pt idx="180">
                  <c:v>45928</c:v>
                </c:pt>
                <c:pt idx="181">
                  <c:v>45929</c:v>
                </c:pt>
                <c:pt idx="182">
                  <c:v>45930</c:v>
                </c:pt>
                <c:pt idx="183">
                  <c:v>45931</c:v>
                </c:pt>
                <c:pt idx="184">
                  <c:v>45932</c:v>
                </c:pt>
                <c:pt idx="185">
                  <c:v>45933</c:v>
                </c:pt>
                <c:pt idx="186">
                  <c:v>45934</c:v>
                </c:pt>
                <c:pt idx="187">
                  <c:v>45935</c:v>
                </c:pt>
                <c:pt idx="188">
                  <c:v>45936</c:v>
                </c:pt>
                <c:pt idx="189">
                  <c:v>45937</c:v>
                </c:pt>
                <c:pt idx="190">
                  <c:v>45938</c:v>
                </c:pt>
                <c:pt idx="191">
                  <c:v>45939</c:v>
                </c:pt>
                <c:pt idx="192">
                  <c:v>45940</c:v>
                </c:pt>
                <c:pt idx="193">
                  <c:v>45941</c:v>
                </c:pt>
                <c:pt idx="194">
                  <c:v>45942</c:v>
                </c:pt>
                <c:pt idx="195">
                  <c:v>45943</c:v>
                </c:pt>
                <c:pt idx="196">
                  <c:v>45944</c:v>
                </c:pt>
                <c:pt idx="197">
                  <c:v>45945</c:v>
                </c:pt>
                <c:pt idx="198">
                  <c:v>45946</c:v>
                </c:pt>
                <c:pt idx="199">
                  <c:v>45947</c:v>
                </c:pt>
                <c:pt idx="200">
                  <c:v>45948</c:v>
                </c:pt>
                <c:pt idx="201">
                  <c:v>45949</c:v>
                </c:pt>
                <c:pt idx="202">
                  <c:v>45950</c:v>
                </c:pt>
                <c:pt idx="203">
                  <c:v>45951</c:v>
                </c:pt>
                <c:pt idx="204">
                  <c:v>45952</c:v>
                </c:pt>
                <c:pt idx="205">
                  <c:v>45953</c:v>
                </c:pt>
                <c:pt idx="206">
                  <c:v>45954</c:v>
                </c:pt>
                <c:pt idx="207">
                  <c:v>45955</c:v>
                </c:pt>
                <c:pt idx="208">
                  <c:v>45956</c:v>
                </c:pt>
                <c:pt idx="209">
                  <c:v>45957</c:v>
                </c:pt>
                <c:pt idx="210">
                  <c:v>45958</c:v>
                </c:pt>
                <c:pt idx="211">
                  <c:v>45959</c:v>
                </c:pt>
                <c:pt idx="212">
                  <c:v>45960</c:v>
                </c:pt>
                <c:pt idx="213">
                  <c:v>45961</c:v>
                </c:pt>
                <c:pt idx="214">
                  <c:v>45962</c:v>
                </c:pt>
                <c:pt idx="215">
                  <c:v>45963</c:v>
                </c:pt>
                <c:pt idx="216">
                  <c:v>45964</c:v>
                </c:pt>
                <c:pt idx="217">
                  <c:v>45965</c:v>
                </c:pt>
                <c:pt idx="218">
                  <c:v>45966</c:v>
                </c:pt>
                <c:pt idx="219">
                  <c:v>45967</c:v>
                </c:pt>
                <c:pt idx="220">
                  <c:v>45968</c:v>
                </c:pt>
                <c:pt idx="221">
                  <c:v>45969</c:v>
                </c:pt>
                <c:pt idx="222">
                  <c:v>45970</c:v>
                </c:pt>
                <c:pt idx="223">
                  <c:v>45971</c:v>
                </c:pt>
                <c:pt idx="224">
                  <c:v>45972</c:v>
                </c:pt>
                <c:pt idx="225">
                  <c:v>45973</c:v>
                </c:pt>
                <c:pt idx="226">
                  <c:v>45974</c:v>
                </c:pt>
                <c:pt idx="227">
                  <c:v>45975</c:v>
                </c:pt>
                <c:pt idx="228">
                  <c:v>45976</c:v>
                </c:pt>
                <c:pt idx="229">
                  <c:v>45977</c:v>
                </c:pt>
                <c:pt idx="230">
                  <c:v>45978</c:v>
                </c:pt>
                <c:pt idx="231">
                  <c:v>45979</c:v>
                </c:pt>
                <c:pt idx="232">
                  <c:v>45980</c:v>
                </c:pt>
                <c:pt idx="233">
                  <c:v>45981</c:v>
                </c:pt>
                <c:pt idx="234">
                  <c:v>45982</c:v>
                </c:pt>
                <c:pt idx="235">
                  <c:v>45983</c:v>
                </c:pt>
                <c:pt idx="236">
                  <c:v>45984</c:v>
                </c:pt>
                <c:pt idx="237">
                  <c:v>45985</c:v>
                </c:pt>
                <c:pt idx="238">
                  <c:v>45986</c:v>
                </c:pt>
                <c:pt idx="239">
                  <c:v>45987</c:v>
                </c:pt>
                <c:pt idx="240">
                  <c:v>45988</c:v>
                </c:pt>
                <c:pt idx="241">
                  <c:v>45989</c:v>
                </c:pt>
                <c:pt idx="242">
                  <c:v>45990</c:v>
                </c:pt>
                <c:pt idx="243">
                  <c:v>45991</c:v>
                </c:pt>
                <c:pt idx="244">
                  <c:v>45992</c:v>
                </c:pt>
                <c:pt idx="245">
                  <c:v>45993</c:v>
                </c:pt>
                <c:pt idx="246">
                  <c:v>45994</c:v>
                </c:pt>
                <c:pt idx="247">
                  <c:v>45995</c:v>
                </c:pt>
                <c:pt idx="248">
                  <c:v>45996</c:v>
                </c:pt>
                <c:pt idx="249">
                  <c:v>45997</c:v>
                </c:pt>
                <c:pt idx="250">
                  <c:v>45998</c:v>
                </c:pt>
                <c:pt idx="251">
                  <c:v>45999</c:v>
                </c:pt>
                <c:pt idx="252">
                  <c:v>46000</c:v>
                </c:pt>
                <c:pt idx="253">
                  <c:v>46001</c:v>
                </c:pt>
                <c:pt idx="254">
                  <c:v>46002</c:v>
                </c:pt>
                <c:pt idx="255">
                  <c:v>46003</c:v>
                </c:pt>
                <c:pt idx="256">
                  <c:v>46004</c:v>
                </c:pt>
                <c:pt idx="257">
                  <c:v>46005</c:v>
                </c:pt>
                <c:pt idx="258">
                  <c:v>46006</c:v>
                </c:pt>
                <c:pt idx="259">
                  <c:v>46007</c:v>
                </c:pt>
                <c:pt idx="260">
                  <c:v>46008</c:v>
                </c:pt>
                <c:pt idx="261">
                  <c:v>46009</c:v>
                </c:pt>
                <c:pt idx="262">
                  <c:v>46010</c:v>
                </c:pt>
                <c:pt idx="263">
                  <c:v>46011</c:v>
                </c:pt>
                <c:pt idx="264">
                  <c:v>46012</c:v>
                </c:pt>
                <c:pt idx="265">
                  <c:v>46013</c:v>
                </c:pt>
                <c:pt idx="266">
                  <c:v>46014</c:v>
                </c:pt>
                <c:pt idx="267">
                  <c:v>46015</c:v>
                </c:pt>
                <c:pt idx="268">
                  <c:v>46016</c:v>
                </c:pt>
                <c:pt idx="269">
                  <c:v>46017</c:v>
                </c:pt>
                <c:pt idx="270">
                  <c:v>46018</c:v>
                </c:pt>
                <c:pt idx="271">
                  <c:v>46019</c:v>
                </c:pt>
                <c:pt idx="272">
                  <c:v>46020</c:v>
                </c:pt>
                <c:pt idx="273">
                  <c:v>46021</c:v>
                </c:pt>
                <c:pt idx="274">
                  <c:v>46022</c:v>
                </c:pt>
                <c:pt idx="275">
                  <c:v>46023</c:v>
                </c:pt>
                <c:pt idx="276">
                  <c:v>46024</c:v>
                </c:pt>
                <c:pt idx="277">
                  <c:v>46025</c:v>
                </c:pt>
                <c:pt idx="278">
                  <c:v>46026</c:v>
                </c:pt>
                <c:pt idx="279">
                  <c:v>46027</c:v>
                </c:pt>
                <c:pt idx="280">
                  <c:v>46028</c:v>
                </c:pt>
                <c:pt idx="281">
                  <c:v>46029</c:v>
                </c:pt>
                <c:pt idx="282">
                  <c:v>46030</c:v>
                </c:pt>
                <c:pt idx="283">
                  <c:v>46031</c:v>
                </c:pt>
                <c:pt idx="284">
                  <c:v>46032</c:v>
                </c:pt>
                <c:pt idx="285">
                  <c:v>46033</c:v>
                </c:pt>
                <c:pt idx="286">
                  <c:v>46034</c:v>
                </c:pt>
                <c:pt idx="287">
                  <c:v>46035</c:v>
                </c:pt>
                <c:pt idx="288">
                  <c:v>46036</c:v>
                </c:pt>
                <c:pt idx="289">
                  <c:v>46037</c:v>
                </c:pt>
                <c:pt idx="290">
                  <c:v>46038</c:v>
                </c:pt>
                <c:pt idx="291">
                  <c:v>46039</c:v>
                </c:pt>
                <c:pt idx="292">
                  <c:v>46040</c:v>
                </c:pt>
                <c:pt idx="293">
                  <c:v>46041</c:v>
                </c:pt>
                <c:pt idx="294">
                  <c:v>46042</c:v>
                </c:pt>
                <c:pt idx="295">
                  <c:v>46043</c:v>
                </c:pt>
                <c:pt idx="296">
                  <c:v>46044</c:v>
                </c:pt>
                <c:pt idx="297">
                  <c:v>46045</c:v>
                </c:pt>
                <c:pt idx="298">
                  <c:v>46046</c:v>
                </c:pt>
                <c:pt idx="299">
                  <c:v>46047</c:v>
                </c:pt>
                <c:pt idx="300">
                  <c:v>46048</c:v>
                </c:pt>
                <c:pt idx="301">
                  <c:v>46049</c:v>
                </c:pt>
                <c:pt idx="302">
                  <c:v>46050</c:v>
                </c:pt>
                <c:pt idx="303">
                  <c:v>46051</c:v>
                </c:pt>
                <c:pt idx="304">
                  <c:v>46052</c:v>
                </c:pt>
                <c:pt idx="305">
                  <c:v>46053</c:v>
                </c:pt>
                <c:pt idx="306">
                  <c:v>46054</c:v>
                </c:pt>
                <c:pt idx="307">
                  <c:v>46055</c:v>
                </c:pt>
                <c:pt idx="308">
                  <c:v>46056</c:v>
                </c:pt>
                <c:pt idx="309">
                  <c:v>46057</c:v>
                </c:pt>
                <c:pt idx="310">
                  <c:v>46058</c:v>
                </c:pt>
                <c:pt idx="311">
                  <c:v>46059</c:v>
                </c:pt>
                <c:pt idx="312">
                  <c:v>46060</c:v>
                </c:pt>
                <c:pt idx="313">
                  <c:v>46061</c:v>
                </c:pt>
                <c:pt idx="314">
                  <c:v>46062</c:v>
                </c:pt>
                <c:pt idx="315">
                  <c:v>46063</c:v>
                </c:pt>
                <c:pt idx="316">
                  <c:v>46064</c:v>
                </c:pt>
                <c:pt idx="317">
                  <c:v>46065</c:v>
                </c:pt>
                <c:pt idx="318">
                  <c:v>46066</c:v>
                </c:pt>
                <c:pt idx="319">
                  <c:v>46067</c:v>
                </c:pt>
                <c:pt idx="320">
                  <c:v>46068</c:v>
                </c:pt>
                <c:pt idx="321">
                  <c:v>46069</c:v>
                </c:pt>
                <c:pt idx="322">
                  <c:v>46070</c:v>
                </c:pt>
                <c:pt idx="323">
                  <c:v>46071</c:v>
                </c:pt>
                <c:pt idx="324">
                  <c:v>46072</c:v>
                </c:pt>
                <c:pt idx="325">
                  <c:v>46073</c:v>
                </c:pt>
                <c:pt idx="326">
                  <c:v>46074</c:v>
                </c:pt>
                <c:pt idx="327">
                  <c:v>46075</c:v>
                </c:pt>
                <c:pt idx="328">
                  <c:v>46076</c:v>
                </c:pt>
                <c:pt idx="329">
                  <c:v>46077</c:v>
                </c:pt>
                <c:pt idx="330">
                  <c:v>46078</c:v>
                </c:pt>
                <c:pt idx="331">
                  <c:v>46079</c:v>
                </c:pt>
                <c:pt idx="332">
                  <c:v>46080</c:v>
                </c:pt>
                <c:pt idx="333">
                  <c:v>46081</c:v>
                </c:pt>
                <c:pt idx="334">
                  <c:v>46082</c:v>
                </c:pt>
                <c:pt idx="335">
                  <c:v>46083</c:v>
                </c:pt>
                <c:pt idx="336">
                  <c:v>46084</c:v>
                </c:pt>
                <c:pt idx="337">
                  <c:v>46085</c:v>
                </c:pt>
                <c:pt idx="338">
                  <c:v>46086</c:v>
                </c:pt>
                <c:pt idx="339">
                  <c:v>46087</c:v>
                </c:pt>
                <c:pt idx="340">
                  <c:v>46088</c:v>
                </c:pt>
                <c:pt idx="341">
                  <c:v>46089</c:v>
                </c:pt>
                <c:pt idx="342">
                  <c:v>46090</c:v>
                </c:pt>
                <c:pt idx="343">
                  <c:v>46091</c:v>
                </c:pt>
                <c:pt idx="344">
                  <c:v>46092</c:v>
                </c:pt>
                <c:pt idx="345">
                  <c:v>46093</c:v>
                </c:pt>
                <c:pt idx="346">
                  <c:v>46094</c:v>
                </c:pt>
                <c:pt idx="347">
                  <c:v>46095</c:v>
                </c:pt>
                <c:pt idx="348">
                  <c:v>46096</c:v>
                </c:pt>
                <c:pt idx="349">
                  <c:v>46097</c:v>
                </c:pt>
                <c:pt idx="350">
                  <c:v>46098</c:v>
                </c:pt>
                <c:pt idx="351">
                  <c:v>46099</c:v>
                </c:pt>
                <c:pt idx="352">
                  <c:v>46100</c:v>
                </c:pt>
                <c:pt idx="353">
                  <c:v>46101</c:v>
                </c:pt>
                <c:pt idx="354">
                  <c:v>46102</c:v>
                </c:pt>
                <c:pt idx="355">
                  <c:v>46103</c:v>
                </c:pt>
                <c:pt idx="356">
                  <c:v>46104</c:v>
                </c:pt>
                <c:pt idx="357">
                  <c:v>46105</c:v>
                </c:pt>
                <c:pt idx="358">
                  <c:v>46106</c:v>
                </c:pt>
                <c:pt idx="359">
                  <c:v>46107</c:v>
                </c:pt>
                <c:pt idx="360">
                  <c:v>46108</c:v>
                </c:pt>
                <c:pt idx="361">
                  <c:v>46109</c:v>
                </c:pt>
                <c:pt idx="362">
                  <c:v>46110</c:v>
                </c:pt>
                <c:pt idx="363">
                  <c:v>46111</c:v>
                </c:pt>
                <c:pt idx="364">
                  <c:v>46112</c:v>
                </c:pt>
                <c:pt idx="365">
                  <c:v>46113</c:v>
                </c:pt>
                <c:pt idx="366">
                  <c:v>46114</c:v>
                </c:pt>
                <c:pt idx="367">
                  <c:v>46115</c:v>
                </c:pt>
                <c:pt idx="368">
                  <c:v>46116</c:v>
                </c:pt>
                <c:pt idx="369">
                  <c:v>46117</c:v>
                </c:pt>
                <c:pt idx="370">
                  <c:v>46118</c:v>
                </c:pt>
                <c:pt idx="371">
                  <c:v>46119</c:v>
                </c:pt>
                <c:pt idx="372">
                  <c:v>46120</c:v>
                </c:pt>
                <c:pt idx="373">
                  <c:v>46121</c:v>
                </c:pt>
                <c:pt idx="374">
                  <c:v>46122</c:v>
                </c:pt>
                <c:pt idx="375">
                  <c:v>46123</c:v>
                </c:pt>
                <c:pt idx="376">
                  <c:v>46124</c:v>
                </c:pt>
                <c:pt idx="377">
                  <c:v>46125</c:v>
                </c:pt>
                <c:pt idx="378">
                  <c:v>46126</c:v>
                </c:pt>
                <c:pt idx="379">
                  <c:v>46127</c:v>
                </c:pt>
                <c:pt idx="380">
                  <c:v>46128</c:v>
                </c:pt>
                <c:pt idx="381">
                  <c:v>46129</c:v>
                </c:pt>
                <c:pt idx="382">
                  <c:v>46130</c:v>
                </c:pt>
                <c:pt idx="383">
                  <c:v>46131</c:v>
                </c:pt>
                <c:pt idx="384">
                  <c:v>46132</c:v>
                </c:pt>
                <c:pt idx="385">
                  <c:v>46133</c:v>
                </c:pt>
                <c:pt idx="386">
                  <c:v>46134</c:v>
                </c:pt>
                <c:pt idx="387">
                  <c:v>46135</c:v>
                </c:pt>
                <c:pt idx="388">
                  <c:v>46136</c:v>
                </c:pt>
                <c:pt idx="389">
                  <c:v>46137</c:v>
                </c:pt>
                <c:pt idx="390">
                  <c:v>46138</c:v>
                </c:pt>
                <c:pt idx="391">
                  <c:v>46139</c:v>
                </c:pt>
                <c:pt idx="392">
                  <c:v>46140</c:v>
                </c:pt>
              </c:numCache>
            </c:numRef>
          </c:cat>
          <c:val>
            <c:numRef>
              <c:f>'InvExp-CRR Only'!$D$2:$D$394</c:f>
              <c:numCache>
                <c:formatCode>_(* #,##0_);_(* \(#,##0\);_(* "-"??_);_(@_)</c:formatCode>
                <c:ptCount val="393"/>
                <c:pt idx="0">
                  <c:v>-17841733.829999998</c:v>
                </c:pt>
                <c:pt idx="1">
                  <c:v>-14639492.870000001</c:v>
                </c:pt>
                <c:pt idx="2">
                  <c:v>-14191934.479999999</c:v>
                </c:pt>
                <c:pt idx="3">
                  <c:v>-14379160.389999999</c:v>
                </c:pt>
                <c:pt idx="4">
                  <c:v>-18112553.590000004</c:v>
                </c:pt>
                <c:pt idx="5">
                  <c:v>-18737469.079999998</c:v>
                </c:pt>
                <c:pt idx="6">
                  <c:v>-18737469.079999998</c:v>
                </c:pt>
                <c:pt idx="7">
                  <c:v>-19498005.340000004</c:v>
                </c:pt>
                <c:pt idx="8">
                  <c:v>-17023209.189999998</c:v>
                </c:pt>
                <c:pt idx="9">
                  <c:v>-16594240.130000005</c:v>
                </c:pt>
                <c:pt idx="10">
                  <c:v>-16565946.460000001</c:v>
                </c:pt>
                <c:pt idx="11">
                  <c:v>-18491459.079999998</c:v>
                </c:pt>
                <c:pt idx="12">
                  <c:v>-19283479.919999998</c:v>
                </c:pt>
                <c:pt idx="13">
                  <c:v>-19283479.920000002</c:v>
                </c:pt>
                <c:pt idx="14">
                  <c:v>-18853420.369999994</c:v>
                </c:pt>
                <c:pt idx="15">
                  <c:v>-15622409.92</c:v>
                </c:pt>
                <c:pt idx="16">
                  <c:v>-15256637.16</c:v>
                </c:pt>
                <c:pt idx="17">
                  <c:v>-15502178.959999997</c:v>
                </c:pt>
                <c:pt idx="18">
                  <c:v>-18130143.760000002</c:v>
                </c:pt>
                <c:pt idx="19">
                  <c:v>-19236206.140000001</c:v>
                </c:pt>
                <c:pt idx="20">
                  <c:v>-19236206.140000001</c:v>
                </c:pt>
                <c:pt idx="21">
                  <c:v>-19410093.450000003</c:v>
                </c:pt>
                <c:pt idx="22">
                  <c:v>-16165754.1</c:v>
                </c:pt>
                <c:pt idx="23">
                  <c:v>-14917918.220000004</c:v>
                </c:pt>
                <c:pt idx="24">
                  <c:v>-14810703.549999993</c:v>
                </c:pt>
                <c:pt idx="25">
                  <c:v>-15420885.34</c:v>
                </c:pt>
                <c:pt idx="26">
                  <c:v>-15910501.6</c:v>
                </c:pt>
                <c:pt idx="27">
                  <c:v>-15910501.600000001</c:v>
                </c:pt>
                <c:pt idx="28">
                  <c:v>-14288023.49</c:v>
                </c:pt>
                <c:pt idx="29">
                  <c:v>-11502387.529999999</c:v>
                </c:pt>
                <c:pt idx="30">
                  <c:v>-10951750.939999999</c:v>
                </c:pt>
                <c:pt idx="31">
                  <c:v>-10388344.660000002</c:v>
                </c:pt>
                <c:pt idx="32">
                  <c:v>-11040137.659999995</c:v>
                </c:pt>
                <c:pt idx="33">
                  <c:v>-12539363.740000004</c:v>
                </c:pt>
                <c:pt idx="34">
                  <c:v>-12539363.74</c:v>
                </c:pt>
                <c:pt idx="35">
                  <c:v>-13871095.68</c:v>
                </c:pt>
                <c:pt idx="36">
                  <c:v>-11710824.340000004</c:v>
                </c:pt>
                <c:pt idx="37">
                  <c:v>-10369849.300000001</c:v>
                </c:pt>
                <c:pt idx="38">
                  <c:v>-10246862.519999998</c:v>
                </c:pt>
                <c:pt idx="39">
                  <c:v>-11949545.120000001</c:v>
                </c:pt>
                <c:pt idx="40">
                  <c:v>-12410567.33</c:v>
                </c:pt>
                <c:pt idx="41">
                  <c:v>-12410567.330000002</c:v>
                </c:pt>
                <c:pt idx="42">
                  <c:v>-12144583.109999996</c:v>
                </c:pt>
                <c:pt idx="43">
                  <c:v>-10712163.92</c:v>
                </c:pt>
                <c:pt idx="44">
                  <c:v>-10132673.029999999</c:v>
                </c:pt>
                <c:pt idx="45">
                  <c:v>-9643056.7699999996</c:v>
                </c:pt>
                <c:pt idx="46">
                  <c:v>-11621499.620000001</c:v>
                </c:pt>
                <c:pt idx="47">
                  <c:v>-11908003.65</c:v>
                </c:pt>
                <c:pt idx="48">
                  <c:v>-12007171.449999999</c:v>
                </c:pt>
                <c:pt idx="49">
                  <c:v>-11778556.890000001</c:v>
                </c:pt>
                <c:pt idx="50">
                  <c:v>-11165818.380000001</c:v>
                </c:pt>
                <c:pt idx="51">
                  <c:v>-10667383.73</c:v>
                </c:pt>
                <c:pt idx="52">
                  <c:v>-9550912.0899999999</c:v>
                </c:pt>
                <c:pt idx="53">
                  <c:v>-8497380.2600000016</c:v>
                </c:pt>
                <c:pt idx="54">
                  <c:v>-8972350.8100000024</c:v>
                </c:pt>
                <c:pt idx="55">
                  <c:v>-8972350.8100000024</c:v>
                </c:pt>
                <c:pt idx="56">
                  <c:v>-7989275.21</c:v>
                </c:pt>
                <c:pt idx="57">
                  <c:v>-6346888.3500000006</c:v>
                </c:pt>
                <c:pt idx="58">
                  <c:v>-5437393.6400000015</c:v>
                </c:pt>
                <c:pt idx="59">
                  <c:v>-5226635.0900000017</c:v>
                </c:pt>
                <c:pt idx="60">
                  <c:v>-7068464.9800000014</c:v>
                </c:pt>
                <c:pt idx="61">
                  <c:v>-7360718.0699999994</c:v>
                </c:pt>
                <c:pt idx="62">
                  <c:v>-7360718.0699999994</c:v>
                </c:pt>
                <c:pt idx="63">
                  <c:v>-7742129.6899999985</c:v>
                </c:pt>
                <c:pt idx="64">
                  <c:v>-7520746.919999999</c:v>
                </c:pt>
                <c:pt idx="65">
                  <c:v>-5412336.0099999998</c:v>
                </c:pt>
                <c:pt idx="66">
                  <c:v>-5517521.9400000013</c:v>
                </c:pt>
                <c:pt idx="67">
                  <c:v>-6463387.9099999992</c:v>
                </c:pt>
                <c:pt idx="68">
                  <c:v>-7304557.4299999997</c:v>
                </c:pt>
                <c:pt idx="69">
                  <c:v>-7304557.4299999978</c:v>
                </c:pt>
                <c:pt idx="70">
                  <c:v>-7821072.9200000009</c:v>
                </c:pt>
                <c:pt idx="71">
                  <c:v>-7438318.4799999986</c:v>
                </c:pt>
                <c:pt idx="72">
                  <c:v>-6977650.79</c:v>
                </c:pt>
                <c:pt idx="73">
                  <c:v>-6748842.5300000012</c:v>
                </c:pt>
                <c:pt idx="74">
                  <c:v>-9435502.3400000017</c:v>
                </c:pt>
                <c:pt idx="75">
                  <c:v>-9743186.8900000006</c:v>
                </c:pt>
                <c:pt idx="76">
                  <c:v>-9743186.8900000006</c:v>
                </c:pt>
                <c:pt idx="77">
                  <c:v>-9639382.2100000009</c:v>
                </c:pt>
                <c:pt idx="78">
                  <c:v>-8039024.1700000027</c:v>
                </c:pt>
                <c:pt idx="79">
                  <c:v>-7545835.7200000016</c:v>
                </c:pt>
                <c:pt idx="80">
                  <c:v>-7442840.8899999997</c:v>
                </c:pt>
                <c:pt idx="81">
                  <c:v>-8135354.0300000012</c:v>
                </c:pt>
                <c:pt idx="82">
                  <c:v>-8373244.5799999982</c:v>
                </c:pt>
                <c:pt idx="83">
                  <c:v>-8373244.5800000001</c:v>
                </c:pt>
                <c:pt idx="84">
                  <c:v>-7981554.6199999992</c:v>
                </c:pt>
                <c:pt idx="85">
                  <c:v>-7175319.6599999974</c:v>
                </c:pt>
                <c:pt idx="86">
                  <c:v>-6936520.8499999996</c:v>
                </c:pt>
                <c:pt idx="87">
                  <c:v>-7231647.0300000003</c:v>
                </c:pt>
                <c:pt idx="88">
                  <c:v>-6976800.4199999981</c:v>
                </c:pt>
                <c:pt idx="89">
                  <c:v>-7125660.5700000003</c:v>
                </c:pt>
                <c:pt idx="90">
                  <c:v>-7125660.5700000003</c:v>
                </c:pt>
                <c:pt idx="91">
                  <c:v>-6794661.0700000003</c:v>
                </c:pt>
                <c:pt idx="92">
                  <c:v>-4215586.1399999997</c:v>
                </c:pt>
                <c:pt idx="93">
                  <c:v>-4007173.1199999996</c:v>
                </c:pt>
                <c:pt idx="94">
                  <c:v>-5024755.7599999988</c:v>
                </c:pt>
                <c:pt idx="95">
                  <c:v>-5172388.96</c:v>
                </c:pt>
                <c:pt idx="96">
                  <c:v>-5596203.4199999981</c:v>
                </c:pt>
                <c:pt idx="97">
                  <c:v>-5596203.4200000018</c:v>
                </c:pt>
                <c:pt idx="98">
                  <c:v>-5988895.120000001</c:v>
                </c:pt>
                <c:pt idx="99">
                  <c:v>-5221260.5900000008</c:v>
                </c:pt>
                <c:pt idx="100">
                  <c:v>-4914970.3599999985</c:v>
                </c:pt>
                <c:pt idx="101">
                  <c:v>-5060824.7800000012</c:v>
                </c:pt>
                <c:pt idx="102">
                  <c:v>-7021477.0599999996</c:v>
                </c:pt>
                <c:pt idx="103">
                  <c:v>-7467252.5099999998</c:v>
                </c:pt>
                <c:pt idx="104">
                  <c:v>-7467252.5099999988</c:v>
                </c:pt>
                <c:pt idx="105">
                  <c:v>-7715202.79</c:v>
                </c:pt>
                <c:pt idx="106">
                  <c:v>-6752722.8299999982</c:v>
                </c:pt>
                <c:pt idx="107">
                  <c:v>-6527599.0300000012</c:v>
                </c:pt>
                <c:pt idx="108">
                  <c:v>-6661701.1100000003</c:v>
                </c:pt>
                <c:pt idx="109">
                  <c:v>-7618870.959999999</c:v>
                </c:pt>
                <c:pt idx="110">
                  <c:v>-7912351.6100000022</c:v>
                </c:pt>
                <c:pt idx="111">
                  <c:v>-7912351.6100000013</c:v>
                </c:pt>
                <c:pt idx="112">
                  <c:v>-7916265.4499999983</c:v>
                </c:pt>
                <c:pt idx="113">
                  <c:v>-6590998.2600000026</c:v>
                </c:pt>
                <c:pt idx="114">
                  <c:v>-6296906.0799999991</c:v>
                </c:pt>
                <c:pt idx="115">
                  <c:v>-6200314.4800000004</c:v>
                </c:pt>
                <c:pt idx="116">
                  <c:v>-6352436.4600000009</c:v>
                </c:pt>
                <c:pt idx="117">
                  <c:v>-6486708.7000000011</c:v>
                </c:pt>
                <c:pt idx="118">
                  <c:v>-6486708.700000002</c:v>
                </c:pt>
                <c:pt idx="119">
                  <c:v>-6327000.459999999</c:v>
                </c:pt>
                <c:pt idx="120">
                  <c:v>-4859547.7200000007</c:v>
                </c:pt>
                <c:pt idx="121">
                  <c:v>-4366348.1800000006</c:v>
                </c:pt>
                <c:pt idx="122">
                  <c:v>-4145887.09</c:v>
                </c:pt>
                <c:pt idx="123">
                  <c:v>-4725271.8099999996</c:v>
                </c:pt>
                <c:pt idx="124">
                  <c:v>-4973931.1099999994</c:v>
                </c:pt>
                <c:pt idx="125">
                  <c:v>-4973931.1099999985</c:v>
                </c:pt>
                <c:pt idx="126">
                  <c:v>-4991312.72</c:v>
                </c:pt>
                <c:pt idx="127">
                  <c:v>-4223594.3100000005</c:v>
                </c:pt>
                <c:pt idx="128">
                  <c:v>-3885282.72</c:v>
                </c:pt>
                <c:pt idx="129">
                  <c:v>-3876213.4599999995</c:v>
                </c:pt>
                <c:pt idx="130">
                  <c:v>-4503991.84</c:v>
                </c:pt>
                <c:pt idx="131">
                  <c:v>-4787601.09</c:v>
                </c:pt>
                <c:pt idx="132">
                  <c:v>-4787601.0900000017</c:v>
                </c:pt>
                <c:pt idx="133">
                  <c:v>-4690085.5399999991</c:v>
                </c:pt>
                <c:pt idx="134">
                  <c:v>-4109608.2800000003</c:v>
                </c:pt>
                <c:pt idx="135">
                  <c:v>-3956013.6</c:v>
                </c:pt>
                <c:pt idx="136">
                  <c:v>-4086725.2400000007</c:v>
                </c:pt>
                <c:pt idx="137">
                  <c:v>-4762415.3899999987</c:v>
                </c:pt>
                <c:pt idx="138">
                  <c:v>-4941596.8499999996</c:v>
                </c:pt>
                <c:pt idx="139">
                  <c:v>-4941596.8500000015</c:v>
                </c:pt>
                <c:pt idx="140">
                  <c:v>-4918539.5600000015</c:v>
                </c:pt>
                <c:pt idx="141">
                  <c:v>-4140960.8299999996</c:v>
                </c:pt>
                <c:pt idx="142">
                  <c:v>-3917388.8200000012</c:v>
                </c:pt>
                <c:pt idx="143">
                  <c:v>-3668729.5199999986</c:v>
                </c:pt>
                <c:pt idx="144">
                  <c:v>-4656199.1900000013</c:v>
                </c:pt>
                <c:pt idx="145">
                  <c:v>-4885031.4499999993</c:v>
                </c:pt>
                <c:pt idx="146">
                  <c:v>-5213819.4299999988</c:v>
                </c:pt>
                <c:pt idx="147">
                  <c:v>-4929408.0399999991</c:v>
                </c:pt>
                <c:pt idx="148">
                  <c:v>-4111041.080000001</c:v>
                </c:pt>
                <c:pt idx="149">
                  <c:v>-4478930.1499999994</c:v>
                </c:pt>
                <c:pt idx="150">
                  <c:v>-5158524.709999999</c:v>
                </c:pt>
                <c:pt idx="151">
                  <c:v>-5361020.3600000003</c:v>
                </c:pt>
                <c:pt idx="152">
                  <c:v>-5628233.3799999999</c:v>
                </c:pt>
                <c:pt idx="153">
                  <c:v>-5628233.3800000008</c:v>
                </c:pt>
                <c:pt idx="154">
                  <c:v>-5363249.5</c:v>
                </c:pt>
                <c:pt idx="155">
                  <c:v>-4664640.0100000016</c:v>
                </c:pt>
                <c:pt idx="156">
                  <c:v>-4463522.620000001</c:v>
                </c:pt>
                <c:pt idx="157">
                  <c:v>-4564717.62</c:v>
                </c:pt>
                <c:pt idx="158">
                  <c:v>-5419384.7400000002</c:v>
                </c:pt>
                <c:pt idx="159">
                  <c:v>-5738147.4500000002</c:v>
                </c:pt>
                <c:pt idx="160">
                  <c:v>-5738147.4500000002</c:v>
                </c:pt>
                <c:pt idx="161">
                  <c:v>-6033189.1199999992</c:v>
                </c:pt>
                <c:pt idx="162">
                  <c:v>-5752119.1499999994</c:v>
                </c:pt>
                <c:pt idx="163">
                  <c:v>-4726701.8</c:v>
                </c:pt>
                <c:pt idx="164">
                  <c:v>-4767565.5999999987</c:v>
                </c:pt>
                <c:pt idx="165">
                  <c:v>-5516045.7600000016</c:v>
                </c:pt>
                <c:pt idx="166">
                  <c:v>-6057400.8800000008</c:v>
                </c:pt>
                <c:pt idx="167">
                  <c:v>-6057446.2799999993</c:v>
                </c:pt>
                <c:pt idx="168">
                  <c:v>-5872374.5500000007</c:v>
                </c:pt>
                <c:pt idx="169">
                  <c:v>-4909170.7399999993</c:v>
                </c:pt>
                <c:pt idx="170">
                  <c:v>-4672172.03</c:v>
                </c:pt>
                <c:pt idx="171">
                  <c:v>-4806887.9100000011</c:v>
                </c:pt>
                <c:pt idx="172">
                  <c:v>-5510954.6700000009</c:v>
                </c:pt>
                <c:pt idx="173">
                  <c:v>-5877196.1800000016</c:v>
                </c:pt>
                <c:pt idx="174">
                  <c:v>-5877196.1800000006</c:v>
                </c:pt>
                <c:pt idx="175">
                  <c:v>-5934266.1700000018</c:v>
                </c:pt>
                <c:pt idx="176">
                  <c:v>-5118648.6199999992</c:v>
                </c:pt>
                <c:pt idx="177">
                  <c:v>-4877341.9800000004</c:v>
                </c:pt>
                <c:pt idx="178">
                  <c:v>-4968459.32</c:v>
                </c:pt>
                <c:pt idx="179">
                  <c:v>-6068237.5700000003</c:v>
                </c:pt>
                <c:pt idx="180">
                  <c:v>-6325644.6299999999</c:v>
                </c:pt>
                <c:pt idx="181">
                  <c:v>-6325644.6299999999</c:v>
                </c:pt>
                <c:pt idx="182">
                  <c:v>-6537122.3099999996</c:v>
                </c:pt>
                <c:pt idx="183">
                  <c:v>-5804695.1999999993</c:v>
                </c:pt>
                <c:pt idx="184">
                  <c:v>-5459816.2800000003</c:v>
                </c:pt>
                <c:pt idx="185">
                  <c:v>-5328991.8499999996</c:v>
                </c:pt>
                <c:pt idx="186">
                  <c:v>-6392312.6599999983</c:v>
                </c:pt>
                <c:pt idx="187">
                  <c:v>-6603181.5200000014</c:v>
                </c:pt>
                <c:pt idx="188">
                  <c:v>-6603181.5200000005</c:v>
                </c:pt>
                <c:pt idx="189">
                  <c:v>-6496643.4700000007</c:v>
                </c:pt>
                <c:pt idx="190">
                  <c:v>-5811714.2699999986</c:v>
                </c:pt>
                <c:pt idx="191">
                  <c:v>-5525363.6900000004</c:v>
                </c:pt>
                <c:pt idx="192">
                  <c:v>-5446463.0900000017</c:v>
                </c:pt>
                <c:pt idx="193">
                  <c:v>-6552842.5000000009</c:v>
                </c:pt>
                <c:pt idx="194">
                  <c:v>-6776990.3399999999</c:v>
                </c:pt>
                <c:pt idx="195">
                  <c:v>-6776990.339999998</c:v>
                </c:pt>
                <c:pt idx="196">
                  <c:v>-6737011.0999999987</c:v>
                </c:pt>
                <c:pt idx="197">
                  <c:v>-5598334.5200000005</c:v>
                </c:pt>
                <c:pt idx="198">
                  <c:v>-5342190.9700000025</c:v>
                </c:pt>
                <c:pt idx="199">
                  <c:v>-5427674.2700000005</c:v>
                </c:pt>
                <c:pt idx="200">
                  <c:v>-6053660.5200000005</c:v>
                </c:pt>
                <c:pt idx="201">
                  <c:v>-6696066.3199999984</c:v>
                </c:pt>
                <c:pt idx="202">
                  <c:v>-6696066.3199999984</c:v>
                </c:pt>
                <c:pt idx="203">
                  <c:v>-7014745.1399999987</c:v>
                </c:pt>
                <c:pt idx="204">
                  <c:v>-5895718.3499999996</c:v>
                </c:pt>
                <c:pt idx="205">
                  <c:v>-5581139.3199999984</c:v>
                </c:pt>
                <c:pt idx="206">
                  <c:v>-5635554.5699999994</c:v>
                </c:pt>
                <c:pt idx="207">
                  <c:v>-6585093.5</c:v>
                </c:pt>
                <c:pt idx="208">
                  <c:v>-8220221.7700000005</c:v>
                </c:pt>
                <c:pt idx="209">
                  <c:v>-8220221.7699999996</c:v>
                </c:pt>
                <c:pt idx="210">
                  <c:v>-8309538.3899999997</c:v>
                </c:pt>
                <c:pt idx="211">
                  <c:v>-7592881.8499999996</c:v>
                </c:pt>
                <c:pt idx="212">
                  <c:v>-6865712.5300000012</c:v>
                </c:pt>
                <c:pt idx="213">
                  <c:v>-7163391.8699999992</c:v>
                </c:pt>
                <c:pt idx="214">
                  <c:v>-9290103.0500000007</c:v>
                </c:pt>
                <c:pt idx="215">
                  <c:v>-10520132.23</c:v>
                </c:pt>
                <c:pt idx="216">
                  <c:v>-10520132.230000002</c:v>
                </c:pt>
                <c:pt idx="217">
                  <c:v>-10530185.740000002</c:v>
                </c:pt>
                <c:pt idx="218">
                  <c:v>-9566301.4199999999</c:v>
                </c:pt>
                <c:pt idx="219">
                  <c:v>-9423018.4500000011</c:v>
                </c:pt>
                <c:pt idx="220">
                  <c:v>-9167682.6799999997</c:v>
                </c:pt>
                <c:pt idx="221">
                  <c:v>-11011528.119999999</c:v>
                </c:pt>
                <c:pt idx="222">
                  <c:v>-11588894.359999999</c:v>
                </c:pt>
                <c:pt idx="223">
                  <c:v>-11588894.359999999</c:v>
                </c:pt>
                <c:pt idx="224">
                  <c:v>-11779827.959999997</c:v>
                </c:pt>
                <c:pt idx="225">
                  <c:v>-11096461.249999998</c:v>
                </c:pt>
                <c:pt idx="226">
                  <c:v>-10606906.949999999</c:v>
                </c:pt>
                <c:pt idx="227">
                  <c:v>-9279698.8699999992</c:v>
                </c:pt>
                <c:pt idx="228">
                  <c:v>-9871923.3099999987</c:v>
                </c:pt>
                <c:pt idx="229">
                  <c:v>-9871923.3100000005</c:v>
                </c:pt>
                <c:pt idx="230">
                  <c:v>-9871923.3099999987</c:v>
                </c:pt>
                <c:pt idx="231">
                  <c:v>-9350096.1300000008</c:v>
                </c:pt>
                <c:pt idx="232">
                  <c:v>-7458818.4200000018</c:v>
                </c:pt>
                <c:pt idx="233">
                  <c:v>-7320607.3399999999</c:v>
                </c:pt>
                <c:pt idx="234">
                  <c:v>-10173610.549999999</c:v>
                </c:pt>
                <c:pt idx="235">
                  <c:v>-11694981.029999999</c:v>
                </c:pt>
                <c:pt idx="236">
                  <c:v>-11694981.029999999</c:v>
                </c:pt>
                <c:pt idx="237">
                  <c:v>-11694981.029999999</c:v>
                </c:pt>
                <c:pt idx="238">
                  <c:v>-11308005.619999999</c:v>
                </c:pt>
                <c:pt idx="239">
                  <c:v>-10312466.389999999</c:v>
                </c:pt>
                <c:pt idx="240">
                  <c:v>-10333201.520000001</c:v>
                </c:pt>
                <c:pt idx="241">
                  <c:v>-9756147.6800000016</c:v>
                </c:pt>
                <c:pt idx="242">
                  <c:v>-9609689.9999999981</c:v>
                </c:pt>
                <c:pt idx="243">
                  <c:v>-10208242.700000001</c:v>
                </c:pt>
                <c:pt idx="244">
                  <c:v>-10208242.699999999</c:v>
                </c:pt>
                <c:pt idx="245">
                  <c:v>-10533242.130000001</c:v>
                </c:pt>
                <c:pt idx="246">
                  <c:v>-10054865.589999998</c:v>
                </c:pt>
                <c:pt idx="247">
                  <c:v>-9565133.1599999983</c:v>
                </c:pt>
                <c:pt idx="248">
                  <c:v>-10258972.109999999</c:v>
                </c:pt>
                <c:pt idx="249">
                  <c:v>-11932994.58</c:v>
                </c:pt>
                <c:pt idx="250">
                  <c:v>-12266460.600000003</c:v>
                </c:pt>
                <c:pt idx="251">
                  <c:v>-12266460.6</c:v>
                </c:pt>
                <c:pt idx="252">
                  <c:v>-12234821.689999999</c:v>
                </c:pt>
                <c:pt idx="253">
                  <c:v>-8417295.4499999974</c:v>
                </c:pt>
                <c:pt idx="254">
                  <c:v>-8148687.8799999999</c:v>
                </c:pt>
                <c:pt idx="255">
                  <c:v>-8016759.879999999</c:v>
                </c:pt>
                <c:pt idx="256">
                  <c:v>-9897890.9099999964</c:v>
                </c:pt>
                <c:pt idx="257">
                  <c:v>-9897890.9100000001</c:v>
                </c:pt>
                <c:pt idx="258">
                  <c:v>-9897890.9100000001</c:v>
                </c:pt>
                <c:pt idx="259">
                  <c:v>-9061716.1400000006</c:v>
                </c:pt>
                <c:pt idx="260">
                  <c:v>-8300730.6699999999</c:v>
                </c:pt>
                <c:pt idx="261">
                  <c:v>-8714639.459999999</c:v>
                </c:pt>
                <c:pt idx="262">
                  <c:v>-11352449.539999997</c:v>
                </c:pt>
                <c:pt idx="263">
                  <c:v>-10930269.819999997</c:v>
                </c:pt>
                <c:pt idx="264">
                  <c:v>-10930269.819999998</c:v>
                </c:pt>
                <c:pt idx="265">
                  <c:v>-10929884.379999999</c:v>
                </c:pt>
                <c:pt idx="266">
                  <c:v>-10242173.430000002</c:v>
                </c:pt>
                <c:pt idx="267">
                  <c:v>-9280059.25</c:v>
                </c:pt>
                <c:pt idx="268">
                  <c:v>-10292427.019999998</c:v>
                </c:pt>
                <c:pt idx="269">
                  <c:v>-9963538.8900000025</c:v>
                </c:pt>
                <c:pt idx="270">
                  <c:v>-9716525.1199999992</c:v>
                </c:pt>
                <c:pt idx="271">
                  <c:v>-10243943.980000002</c:v>
                </c:pt>
                <c:pt idx="272">
                  <c:v>-10243943.980000002</c:v>
                </c:pt>
                <c:pt idx="273">
                  <c:v>-9372354.9399999995</c:v>
                </c:pt>
                <c:pt idx="274">
                  <c:v>-7240633.0800000019</c:v>
                </c:pt>
                <c:pt idx="275">
                  <c:v>-7654548.4199999981</c:v>
                </c:pt>
                <c:pt idx="276">
                  <c:v>-7654548.4199999999</c:v>
                </c:pt>
                <c:pt idx="277">
                  <c:v>-8694063.7799999993</c:v>
                </c:pt>
                <c:pt idx="278">
                  <c:v>-8795648.1600000001</c:v>
                </c:pt>
                <c:pt idx="279">
                  <c:v>-8795648.1599999983</c:v>
                </c:pt>
                <c:pt idx="280">
                  <c:v>-8691884.1300000008</c:v>
                </c:pt>
                <c:pt idx="281">
                  <c:v>-5888307.3599999994</c:v>
                </c:pt>
                <c:pt idx="282">
                  <c:v>-5461631.8600000013</c:v>
                </c:pt>
                <c:pt idx="283">
                  <c:v>-5461631.8599999994</c:v>
                </c:pt>
                <c:pt idx="284">
                  <c:v>-7639976.0800000001</c:v>
                </c:pt>
                <c:pt idx="285">
                  <c:v>-8079810.330000001</c:v>
                </c:pt>
                <c:pt idx="286">
                  <c:v>-8364035.2099999981</c:v>
                </c:pt>
                <c:pt idx="287">
                  <c:v>-8156924.3399999989</c:v>
                </c:pt>
                <c:pt idx="288">
                  <c:v>-7420514.2200000007</c:v>
                </c:pt>
                <c:pt idx="289">
                  <c:v>-6873154.9099999992</c:v>
                </c:pt>
                <c:pt idx="290">
                  <c:v>-8199167.54</c:v>
                </c:pt>
                <c:pt idx="291">
                  <c:v>-9883392.3099999987</c:v>
                </c:pt>
                <c:pt idx="292">
                  <c:v>-10054022.959999997</c:v>
                </c:pt>
                <c:pt idx="293">
                  <c:v>-10054022.959999999</c:v>
                </c:pt>
                <c:pt idx="294">
                  <c:v>-9058754.6399999987</c:v>
                </c:pt>
                <c:pt idx="295">
                  <c:v>-8196446.3299999991</c:v>
                </c:pt>
                <c:pt idx="296">
                  <c:v>-8019239.2800000012</c:v>
                </c:pt>
                <c:pt idx="297">
                  <c:v>-8660045.2600000016</c:v>
                </c:pt>
                <c:pt idx="298">
                  <c:v>-9230356.6500000004</c:v>
                </c:pt>
                <c:pt idx="299">
                  <c:v>-9640659.1300000008</c:v>
                </c:pt>
                <c:pt idx="300">
                  <c:v>-9640659.1300000008</c:v>
                </c:pt>
                <c:pt idx="301">
                  <c:v>-10398591.530000003</c:v>
                </c:pt>
                <c:pt idx="302">
                  <c:v>-9816462.9900000002</c:v>
                </c:pt>
                <c:pt idx="303">
                  <c:v>-8016237.6599999992</c:v>
                </c:pt>
                <c:pt idx="304">
                  <c:v>-7832008.9099999992</c:v>
                </c:pt>
                <c:pt idx="305">
                  <c:v>-8777793.089999998</c:v>
                </c:pt>
                <c:pt idx="306">
                  <c:v>-9487691.2300000004</c:v>
                </c:pt>
                <c:pt idx="307">
                  <c:v>-9487691.2299999986</c:v>
                </c:pt>
                <c:pt idx="308">
                  <c:v>-9554535.1699999999</c:v>
                </c:pt>
                <c:pt idx="309">
                  <c:v>-8045871.9299999997</c:v>
                </c:pt>
                <c:pt idx="310">
                  <c:v>-6173788.080000001</c:v>
                </c:pt>
                <c:pt idx="311">
                  <c:v>-6041415.330000001</c:v>
                </c:pt>
                <c:pt idx="312">
                  <c:v>-7471115.9699999997</c:v>
                </c:pt>
                <c:pt idx="313">
                  <c:v>-8288059.5399999982</c:v>
                </c:pt>
                <c:pt idx="314">
                  <c:v>-8288059.5399999991</c:v>
                </c:pt>
                <c:pt idx="315">
                  <c:v>-8188386.0000000019</c:v>
                </c:pt>
                <c:pt idx="316">
                  <c:v>-7555016.2999999989</c:v>
                </c:pt>
                <c:pt idx="317">
                  <c:v>-6905686.9500000002</c:v>
                </c:pt>
                <c:pt idx="318">
                  <c:v>-7031919.9300000006</c:v>
                </c:pt>
                <c:pt idx="319">
                  <c:v>-7572095.5699999994</c:v>
                </c:pt>
                <c:pt idx="320">
                  <c:v>-8332977.1900000013</c:v>
                </c:pt>
                <c:pt idx="321">
                  <c:v>-8332977.1900000004</c:v>
                </c:pt>
                <c:pt idx="322">
                  <c:v>-8514438.8099999987</c:v>
                </c:pt>
                <c:pt idx="323">
                  <c:v>-7757426.9000000004</c:v>
                </c:pt>
                <c:pt idx="324">
                  <c:v>-7284429.75</c:v>
                </c:pt>
                <c:pt idx="325">
                  <c:v>-6827705.7500000028</c:v>
                </c:pt>
                <c:pt idx="326">
                  <c:v>-7510220.1599999955</c:v>
                </c:pt>
                <c:pt idx="327">
                  <c:v>-8425645.5599999987</c:v>
                </c:pt>
                <c:pt idx="328">
                  <c:v>-8425645.5599999968</c:v>
                </c:pt>
                <c:pt idx="329">
                  <c:v>-9083968.7599999998</c:v>
                </c:pt>
                <c:pt idx="330">
                  <c:v>-7916648.3199999984</c:v>
                </c:pt>
                <c:pt idx="331">
                  <c:v>-7483637.4699999979</c:v>
                </c:pt>
                <c:pt idx="332">
                  <c:v>-7669663.2499999972</c:v>
                </c:pt>
                <c:pt idx="333">
                  <c:v>-9369093.0099999998</c:v>
                </c:pt>
                <c:pt idx="334">
                  <c:v>-10452088.379999999</c:v>
                </c:pt>
                <c:pt idx="335">
                  <c:v>-10452088.380000005</c:v>
                </c:pt>
                <c:pt idx="336">
                  <c:v>-10487917.450000005</c:v>
                </c:pt>
                <c:pt idx="337">
                  <c:v>-9445911.4499999993</c:v>
                </c:pt>
                <c:pt idx="338">
                  <c:v>-9189809.4100000001</c:v>
                </c:pt>
                <c:pt idx="339">
                  <c:v>-9013513.4599999972</c:v>
                </c:pt>
                <c:pt idx="340">
                  <c:v>-11492825.290000003</c:v>
                </c:pt>
                <c:pt idx="341">
                  <c:v>-12234218.790000003</c:v>
                </c:pt>
                <c:pt idx="342">
                  <c:v>-12234218.789999999</c:v>
                </c:pt>
                <c:pt idx="343">
                  <c:v>-12470705.67</c:v>
                </c:pt>
                <c:pt idx="344">
                  <c:v>-11761027.91</c:v>
                </c:pt>
                <c:pt idx="345">
                  <c:v>-11513430.599999998</c:v>
                </c:pt>
                <c:pt idx="346">
                  <c:v>-11098558.789999997</c:v>
                </c:pt>
                <c:pt idx="347">
                  <c:v>-13025436.599999998</c:v>
                </c:pt>
                <c:pt idx="348">
                  <c:v>-13392506.629999999</c:v>
                </c:pt>
                <c:pt idx="349">
                  <c:v>-13392506.629999999</c:v>
                </c:pt>
                <c:pt idx="350">
                  <c:v>-13243057.159999995</c:v>
                </c:pt>
                <c:pt idx="351">
                  <c:v>-11429599.359999992</c:v>
                </c:pt>
                <c:pt idx="352">
                  <c:v>-10900910.58</c:v>
                </c:pt>
                <c:pt idx="353">
                  <c:v>-11042842.199999996</c:v>
                </c:pt>
                <c:pt idx="354">
                  <c:v>-13066367.429999992</c:v>
                </c:pt>
                <c:pt idx="355">
                  <c:v>-13816087.049999999</c:v>
                </c:pt>
                <c:pt idx="356">
                  <c:v>-13816087.049999999</c:v>
                </c:pt>
                <c:pt idx="357">
                  <c:v>-14504700.470000001</c:v>
                </c:pt>
                <c:pt idx="358">
                  <c:v>-12377189.939999996</c:v>
                </c:pt>
                <c:pt idx="359">
                  <c:v>-11588321.520000003</c:v>
                </c:pt>
                <c:pt idx="360">
                  <c:v>-11769194.600000003</c:v>
                </c:pt>
                <c:pt idx="361">
                  <c:v>-14098143.109999999</c:v>
                </c:pt>
                <c:pt idx="362">
                  <c:v>-14238183.960000003</c:v>
                </c:pt>
                <c:pt idx="363">
                  <c:v>-14238183.960000003</c:v>
                </c:pt>
                <c:pt idx="364">
                  <c:v>-13993900.75</c:v>
                </c:pt>
                <c:pt idx="365">
                  <c:v>-11727619.410000002</c:v>
                </c:pt>
                <c:pt idx="366">
                  <c:v>-11201512.710000001</c:v>
                </c:pt>
                <c:pt idx="367">
                  <c:v>-11884665.210000001</c:v>
                </c:pt>
                <c:pt idx="368">
                  <c:v>-16195690.369999999</c:v>
                </c:pt>
                <c:pt idx="369">
                  <c:v>-18475319.209999993</c:v>
                </c:pt>
                <c:pt idx="370">
                  <c:v>-18475319.210000001</c:v>
                </c:pt>
                <c:pt idx="371">
                  <c:v>-18774177.139999993</c:v>
                </c:pt>
                <c:pt idx="372">
                  <c:v>-17021385.599999998</c:v>
                </c:pt>
                <c:pt idx="373">
                  <c:v>-16178287.380000001</c:v>
                </c:pt>
                <c:pt idx="374">
                  <c:v>-16336742.220000001</c:v>
                </c:pt>
                <c:pt idx="375">
                  <c:v>-17574859.699999999</c:v>
                </c:pt>
                <c:pt idx="376">
                  <c:v>-17756599.559999999</c:v>
                </c:pt>
                <c:pt idx="377">
                  <c:v>-17756599.559999999</c:v>
                </c:pt>
                <c:pt idx="378">
                  <c:v>-17645052.059999999</c:v>
                </c:pt>
                <c:pt idx="379">
                  <c:v>-14905795.890000001</c:v>
                </c:pt>
                <c:pt idx="380">
                  <c:v>-14826442.530000001</c:v>
                </c:pt>
                <c:pt idx="381">
                  <c:v>-16291755.790000001</c:v>
                </c:pt>
                <c:pt idx="382">
                  <c:v>-19570038.369999997</c:v>
                </c:pt>
                <c:pt idx="383">
                  <c:v>-20589180.360000003</c:v>
                </c:pt>
                <c:pt idx="384">
                  <c:v>-20589180.360000003</c:v>
                </c:pt>
                <c:pt idx="385">
                  <c:v>-19669738.669999998</c:v>
                </c:pt>
                <c:pt idx="386">
                  <c:v>-16618305.15</c:v>
                </c:pt>
                <c:pt idx="387">
                  <c:v>-14505193.630000003</c:v>
                </c:pt>
                <c:pt idx="388">
                  <c:v>-12352556.530000003</c:v>
                </c:pt>
                <c:pt idx="389">
                  <c:v>-13521111.16</c:v>
                </c:pt>
                <c:pt idx="390">
                  <c:v>-14278862.800000001</c:v>
                </c:pt>
                <c:pt idx="391">
                  <c:v>-14278862.800000001</c:v>
                </c:pt>
                <c:pt idx="392">
                  <c:v>-13656601.610000001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28-467F-AB43-BD47F0713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0997952"/>
        <c:axId val="890987552"/>
      </c:lineChart>
      <c:dateAx>
        <c:axId val="890997952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87552"/>
        <c:crosses val="autoZero"/>
        <c:auto val="1"/>
        <c:lblOffset val="100"/>
        <c:baseTimeUnit val="days"/>
      </c:dateAx>
      <c:valAx>
        <c:axId val="89098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979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409965495587661E-2"/>
                <c:y val="0.3624327608901222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TPEvsFAF!$B$50</c:f>
              <c:strCache>
                <c:ptCount val="1"/>
                <c:pt idx="0">
                  <c:v>TPE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Data1!$A$945:$A$1340</c:f>
              <c:numCache>
                <c:formatCode>m/d/yyyy</c:formatCode>
                <c:ptCount val="396"/>
                <c:pt idx="0">
                  <c:v>45778</c:v>
                </c:pt>
                <c:pt idx="1">
                  <c:v>45779</c:v>
                </c:pt>
                <c:pt idx="2">
                  <c:v>45780</c:v>
                </c:pt>
                <c:pt idx="3">
                  <c:v>45781</c:v>
                </c:pt>
                <c:pt idx="4">
                  <c:v>45782</c:v>
                </c:pt>
                <c:pt idx="5">
                  <c:v>45783</c:v>
                </c:pt>
                <c:pt idx="6">
                  <c:v>45784</c:v>
                </c:pt>
                <c:pt idx="7">
                  <c:v>45785</c:v>
                </c:pt>
                <c:pt idx="8">
                  <c:v>45786</c:v>
                </c:pt>
                <c:pt idx="9">
                  <c:v>45787</c:v>
                </c:pt>
                <c:pt idx="10">
                  <c:v>45788</c:v>
                </c:pt>
                <c:pt idx="11">
                  <c:v>45789</c:v>
                </c:pt>
                <c:pt idx="12">
                  <c:v>45790</c:v>
                </c:pt>
                <c:pt idx="13">
                  <c:v>45791</c:v>
                </c:pt>
                <c:pt idx="14">
                  <c:v>45792</c:v>
                </c:pt>
                <c:pt idx="15">
                  <c:v>45793</c:v>
                </c:pt>
                <c:pt idx="16">
                  <c:v>45794</c:v>
                </c:pt>
                <c:pt idx="17">
                  <c:v>45795</c:v>
                </c:pt>
                <c:pt idx="18">
                  <c:v>45796</c:v>
                </c:pt>
                <c:pt idx="19">
                  <c:v>45797</c:v>
                </c:pt>
                <c:pt idx="20">
                  <c:v>45798</c:v>
                </c:pt>
                <c:pt idx="21">
                  <c:v>45799</c:v>
                </c:pt>
                <c:pt idx="22">
                  <c:v>45800</c:v>
                </c:pt>
                <c:pt idx="23">
                  <c:v>45801</c:v>
                </c:pt>
                <c:pt idx="24">
                  <c:v>45802</c:v>
                </c:pt>
                <c:pt idx="25">
                  <c:v>45803</c:v>
                </c:pt>
                <c:pt idx="26">
                  <c:v>45804</c:v>
                </c:pt>
                <c:pt idx="27">
                  <c:v>45805</c:v>
                </c:pt>
                <c:pt idx="28">
                  <c:v>45806</c:v>
                </c:pt>
                <c:pt idx="29">
                  <c:v>45807</c:v>
                </c:pt>
                <c:pt idx="30">
                  <c:v>45808</c:v>
                </c:pt>
                <c:pt idx="31">
                  <c:v>45809</c:v>
                </c:pt>
                <c:pt idx="32">
                  <c:v>45810</c:v>
                </c:pt>
                <c:pt idx="33">
                  <c:v>45811</c:v>
                </c:pt>
                <c:pt idx="34">
                  <c:v>45812</c:v>
                </c:pt>
                <c:pt idx="35">
                  <c:v>45813</c:v>
                </c:pt>
                <c:pt idx="36">
                  <c:v>45814</c:v>
                </c:pt>
                <c:pt idx="37">
                  <c:v>45815</c:v>
                </c:pt>
                <c:pt idx="38">
                  <c:v>45816</c:v>
                </c:pt>
                <c:pt idx="39">
                  <c:v>45817</c:v>
                </c:pt>
                <c:pt idx="40">
                  <c:v>45818</c:v>
                </c:pt>
                <c:pt idx="41">
                  <c:v>45819</c:v>
                </c:pt>
                <c:pt idx="42">
                  <c:v>45820</c:v>
                </c:pt>
                <c:pt idx="43">
                  <c:v>45821</c:v>
                </c:pt>
                <c:pt idx="44">
                  <c:v>45822</c:v>
                </c:pt>
                <c:pt idx="45">
                  <c:v>45823</c:v>
                </c:pt>
                <c:pt idx="46">
                  <c:v>45824</c:v>
                </c:pt>
                <c:pt idx="47">
                  <c:v>45825</c:v>
                </c:pt>
                <c:pt idx="48">
                  <c:v>45826</c:v>
                </c:pt>
                <c:pt idx="49">
                  <c:v>45827</c:v>
                </c:pt>
                <c:pt idx="50">
                  <c:v>45828</c:v>
                </c:pt>
                <c:pt idx="51">
                  <c:v>45829</c:v>
                </c:pt>
                <c:pt idx="52">
                  <c:v>45830</c:v>
                </c:pt>
                <c:pt idx="53">
                  <c:v>45831</c:v>
                </c:pt>
                <c:pt idx="54">
                  <c:v>45832</c:v>
                </c:pt>
                <c:pt idx="55">
                  <c:v>45833</c:v>
                </c:pt>
                <c:pt idx="56">
                  <c:v>45834</c:v>
                </c:pt>
                <c:pt idx="57">
                  <c:v>45835</c:v>
                </c:pt>
                <c:pt idx="58">
                  <c:v>45836</c:v>
                </c:pt>
                <c:pt idx="59">
                  <c:v>45837</c:v>
                </c:pt>
                <c:pt idx="60">
                  <c:v>45838</c:v>
                </c:pt>
                <c:pt idx="61">
                  <c:v>45839</c:v>
                </c:pt>
                <c:pt idx="62">
                  <c:v>45840</c:v>
                </c:pt>
                <c:pt idx="63">
                  <c:v>45841</c:v>
                </c:pt>
                <c:pt idx="64">
                  <c:v>45842</c:v>
                </c:pt>
                <c:pt idx="65">
                  <c:v>45843</c:v>
                </c:pt>
                <c:pt idx="66">
                  <c:v>45844</c:v>
                </c:pt>
                <c:pt idx="67">
                  <c:v>45845</c:v>
                </c:pt>
                <c:pt idx="68">
                  <c:v>45846</c:v>
                </c:pt>
                <c:pt idx="69">
                  <c:v>45847</c:v>
                </c:pt>
                <c:pt idx="70">
                  <c:v>45848</c:v>
                </c:pt>
                <c:pt idx="71">
                  <c:v>45849</c:v>
                </c:pt>
                <c:pt idx="72">
                  <c:v>45850</c:v>
                </c:pt>
                <c:pt idx="73">
                  <c:v>45851</c:v>
                </c:pt>
                <c:pt idx="74">
                  <c:v>45852</c:v>
                </c:pt>
                <c:pt idx="75">
                  <c:v>45853</c:v>
                </c:pt>
                <c:pt idx="76">
                  <c:v>45854</c:v>
                </c:pt>
                <c:pt idx="77">
                  <c:v>45855</c:v>
                </c:pt>
                <c:pt idx="78">
                  <c:v>45856</c:v>
                </c:pt>
                <c:pt idx="79">
                  <c:v>45857</c:v>
                </c:pt>
                <c:pt idx="80">
                  <c:v>45858</c:v>
                </c:pt>
                <c:pt idx="81">
                  <c:v>45859</c:v>
                </c:pt>
                <c:pt idx="82">
                  <c:v>45860</c:v>
                </c:pt>
                <c:pt idx="83">
                  <c:v>45861</c:v>
                </c:pt>
                <c:pt idx="84">
                  <c:v>45862</c:v>
                </c:pt>
                <c:pt idx="85">
                  <c:v>45863</c:v>
                </c:pt>
                <c:pt idx="86">
                  <c:v>45864</c:v>
                </c:pt>
                <c:pt idx="87">
                  <c:v>45865</c:v>
                </c:pt>
                <c:pt idx="88">
                  <c:v>45866</c:v>
                </c:pt>
                <c:pt idx="89">
                  <c:v>45867</c:v>
                </c:pt>
                <c:pt idx="90">
                  <c:v>45868</c:v>
                </c:pt>
                <c:pt idx="91">
                  <c:v>45869</c:v>
                </c:pt>
                <c:pt idx="92">
                  <c:v>45870</c:v>
                </c:pt>
                <c:pt idx="93">
                  <c:v>45871</c:v>
                </c:pt>
                <c:pt idx="94">
                  <c:v>45872</c:v>
                </c:pt>
                <c:pt idx="95">
                  <c:v>45873</c:v>
                </c:pt>
                <c:pt idx="96">
                  <c:v>45874</c:v>
                </c:pt>
                <c:pt idx="97">
                  <c:v>45875</c:v>
                </c:pt>
                <c:pt idx="98">
                  <c:v>45876</c:v>
                </c:pt>
                <c:pt idx="99">
                  <c:v>45877</c:v>
                </c:pt>
                <c:pt idx="100">
                  <c:v>45878</c:v>
                </c:pt>
                <c:pt idx="101">
                  <c:v>45879</c:v>
                </c:pt>
                <c:pt idx="102">
                  <c:v>45880</c:v>
                </c:pt>
                <c:pt idx="103">
                  <c:v>45881</c:v>
                </c:pt>
                <c:pt idx="104">
                  <c:v>45882</c:v>
                </c:pt>
                <c:pt idx="105">
                  <c:v>45883</c:v>
                </c:pt>
                <c:pt idx="106">
                  <c:v>45884</c:v>
                </c:pt>
                <c:pt idx="107">
                  <c:v>45885</c:v>
                </c:pt>
                <c:pt idx="108">
                  <c:v>45886</c:v>
                </c:pt>
                <c:pt idx="109">
                  <c:v>45887</c:v>
                </c:pt>
                <c:pt idx="110">
                  <c:v>45888</c:v>
                </c:pt>
                <c:pt idx="111">
                  <c:v>45889</c:v>
                </c:pt>
                <c:pt idx="112">
                  <c:v>45890</c:v>
                </c:pt>
                <c:pt idx="113">
                  <c:v>45891</c:v>
                </c:pt>
                <c:pt idx="114">
                  <c:v>45892</c:v>
                </c:pt>
                <c:pt idx="115">
                  <c:v>45893</c:v>
                </c:pt>
                <c:pt idx="116">
                  <c:v>45894</c:v>
                </c:pt>
                <c:pt idx="117">
                  <c:v>45895</c:v>
                </c:pt>
                <c:pt idx="118">
                  <c:v>45896</c:v>
                </c:pt>
                <c:pt idx="119">
                  <c:v>45897</c:v>
                </c:pt>
                <c:pt idx="120">
                  <c:v>45898</c:v>
                </c:pt>
                <c:pt idx="121">
                  <c:v>45899</c:v>
                </c:pt>
                <c:pt idx="122">
                  <c:v>45900</c:v>
                </c:pt>
                <c:pt idx="123">
                  <c:v>45901</c:v>
                </c:pt>
                <c:pt idx="124">
                  <c:v>45902</c:v>
                </c:pt>
                <c:pt idx="125">
                  <c:v>45903</c:v>
                </c:pt>
                <c:pt idx="126">
                  <c:v>45904</c:v>
                </c:pt>
                <c:pt idx="127">
                  <c:v>45905</c:v>
                </c:pt>
                <c:pt idx="128">
                  <c:v>45906</c:v>
                </c:pt>
                <c:pt idx="129">
                  <c:v>45907</c:v>
                </c:pt>
                <c:pt idx="130">
                  <c:v>45908</c:v>
                </c:pt>
                <c:pt idx="131">
                  <c:v>45909</c:v>
                </c:pt>
                <c:pt idx="132">
                  <c:v>45910</c:v>
                </c:pt>
                <c:pt idx="133">
                  <c:v>45911</c:v>
                </c:pt>
                <c:pt idx="134">
                  <c:v>45912</c:v>
                </c:pt>
                <c:pt idx="135">
                  <c:v>45913</c:v>
                </c:pt>
                <c:pt idx="136">
                  <c:v>45914</c:v>
                </c:pt>
                <c:pt idx="137">
                  <c:v>45915</c:v>
                </c:pt>
                <c:pt idx="138">
                  <c:v>45916</c:v>
                </c:pt>
                <c:pt idx="139">
                  <c:v>45917</c:v>
                </c:pt>
                <c:pt idx="140">
                  <c:v>45918</c:v>
                </c:pt>
                <c:pt idx="141">
                  <c:v>45919</c:v>
                </c:pt>
                <c:pt idx="142">
                  <c:v>45920</c:v>
                </c:pt>
                <c:pt idx="143">
                  <c:v>45921</c:v>
                </c:pt>
                <c:pt idx="144">
                  <c:v>45922</c:v>
                </c:pt>
                <c:pt idx="145">
                  <c:v>45923</c:v>
                </c:pt>
                <c:pt idx="146">
                  <c:v>45924</c:v>
                </c:pt>
                <c:pt idx="147">
                  <c:v>45925</c:v>
                </c:pt>
                <c:pt idx="148">
                  <c:v>45926</c:v>
                </c:pt>
                <c:pt idx="149">
                  <c:v>45927</c:v>
                </c:pt>
                <c:pt idx="150">
                  <c:v>45928</c:v>
                </c:pt>
                <c:pt idx="151">
                  <c:v>45929</c:v>
                </c:pt>
                <c:pt idx="152">
                  <c:v>45930</c:v>
                </c:pt>
                <c:pt idx="153">
                  <c:v>45931</c:v>
                </c:pt>
                <c:pt idx="154">
                  <c:v>45932</c:v>
                </c:pt>
                <c:pt idx="155">
                  <c:v>45933</c:v>
                </c:pt>
                <c:pt idx="156">
                  <c:v>45934</c:v>
                </c:pt>
                <c:pt idx="157">
                  <c:v>45935</c:v>
                </c:pt>
                <c:pt idx="158">
                  <c:v>45936</c:v>
                </c:pt>
                <c:pt idx="159">
                  <c:v>45937</c:v>
                </c:pt>
                <c:pt idx="160">
                  <c:v>45938</c:v>
                </c:pt>
                <c:pt idx="161">
                  <c:v>45939</c:v>
                </c:pt>
                <c:pt idx="162">
                  <c:v>45940</c:v>
                </c:pt>
                <c:pt idx="163">
                  <c:v>45941</c:v>
                </c:pt>
                <c:pt idx="164">
                  <c:v>45942</c:v>
                </c:pt>
                <c:pt idx="165">
                  <c:v>45943</c:v>
                </c:pt>
                <c:pt idx="166">
                  <c:v>45944</c:v>
                </c:pt>
                <c:pt idx="167">
                  <c:v>45945</c:v>
                </c:pt>
                <c:pt idx="168">
                  <c:v>45946</c:v>
                </c:pt>
                <c:pt idx="169">
                  <c:v>45947</c:v>
                </c:pt>
                <c:pt idx="170">
                  <c:v>45948</c:v>
                </c:pt>
                <c:pt idx="171">
                  <c:v>45949</c:v>
                </c:pt>
                <c:pt idx="172">
                  <c:v>45950</c:v>
                </c:pt>
                <c:pt idx="173">
                  <c:v>45951</c:v>
                </c:pt>
                <c:pt idx="174">
                  <c:v>45952</c:v>
                </c:pt>
                <c:pt idx="175">
                  <c:v>45953</c:v>
                </c:pt>
                <c:pt idx="176">
                  <c:v>45954</c:v>
                </c:pt>
                <c:pt idx="177">
                  <c:v>45955</c:v>
                </c:pt>
                <c:pt idx="178">
                  <c:v>45956</c:v>
                </c:pt>
                <c:pt idx="179">
                  <c:v>45957</c:v>
                </c:pt>
                <c:pt idx="180">
                  <c:v>45958</c:v>
                </c:pt>
                <c:pt idx="181">
                  <c:v>45959</c:v>
                </c:pt>
                <c:pt idx="182">
                  <c:v>45960</c:v>
                </c:pt>
                <c:pt idx="183">
                  <c:v>45961</c:v>
                </c:pt>
                <c:pt idx="184">
                  <c:v>45962</c:v>
                </c:pt>
                <c:pt idx="185">
                  <c:v>45963</c:v>
                </c:pt>
                <c:pt idx="186">
                  <c:v>45964</c:v>
                </c:pt>
                <c:pt idx="187">
                  <c:v>45965</c:v>
                </c:pt>
                <c:pt idx="188">
                  <c:v>45966</c:v>
                </c:pt>
                <c:pt idx="189">
                  <c:v>45967</c:v>
                </c:pt>
                <c:pt idx="190">
                  <c:v>45968</c:v>
                </c:pt>
                <c:pt idx="191">
                  <c:v>45969</c:v>
                </c:pt>
                <c:pt idx="192">
                  <c:v>45970</c:v>
                </c:pt>
                <c:pt idx="193">
                  <c:v>45971</c:v>
                </c:pt>
                <c:pt idx="194">
                  <c:v>45972</c:v>
                </c:pt>
                <c:pt idx="195">
                  <c:v>45973</c:v>
                </c:pt>
                <c:pt idx="196">
                  <c:v>45974</c:v>
                </c:pt>
                <c:pt idx="197">
                  <c:v>45975</c:v>
                </c:pt>
                <c:pt idx="198">
                  <c:v>45976</c:v>
                </c:pt>
                <c:pt idx="199">
                  <c:v>45977</c:v>
                </c:pt>
                <c:pt idx="200">
                  <c:v>45978</c:v>
                </c:pt>
                <c:pt idx="201">
                  <c:v>45979</c:v>
                </c:pt>
                <c:pt idx="202">
                  <c:v>45980</c:v>
                </c:pt>
                <c:pt idx="203">
                  <c:v>45981</c:v>
                </c:pt>
                <c:pt idx="204">
                  <c:v>45982</c:v>
                </c:pt>
                <c:pt idx="205">
                  <c:v>45983</c:v>
                </c:pt>
                <c:pt idx="206">
                  <c:v>45984</c:v>
                </c:pt>
                <c:pt idx="207">
                  <c:v>45985</c:v>
                </c:pt>
                <c:pt idx="208">
                  <c:v>45986</c:v>
                </c:pt>
                <c:pt idx="209">
                  <c:v>45987</c:v>
                </c:pt>
                <c:pt idx="210">
                  <c:v>45988</c:v>
                </c:pt>
                <c:pt idx="211">
                  <c:v>45989</c:v>
                </c:pt>
                <c:pt idx="212">
                  <c:v>45990</c:v>
                </c:pt>
                <c:pt idx="213">
                  <c:v>45991</c:v>
                </c:pt>
                <c:pt idx="214">
                  <c:v>45992</c:v>
                </c:pt>
                <c:pt idx="215">
                  <c:v>45993</c:v>
                </c:pt>
                <c:pt idx="216">
                  <c:v>45994</c:v>
                </c:pt>
                <c:pt idx="217">
                  <c:v>45995</c:v>
                </c:pt>
                <c:pt idx="218">
                  <c:v>45996</c:v>
                </c:pt>
                <c:pt idx="219">
                  <c:v>45997</c:v>
                </c:pt>
                <c:pt idx="220">
                  <c:v>45998</c:v>
                </c:pt>
                <c:pt idx="221">
                  <c:v>45999</c:v>
                </c:pt>
                <c:pt idx="222">
                  <c:v>46000</c:v>
                </c:pt>
                <c:pt idx="223">
                  <c:v>46001</c:v>
                </c:pt>
                <c:pt idx="224">
                  <c:v>46002</c:v>
                </c:pt>
                <c:pt idx="225">
                  <c:v>46003</c:v>
                </c:pt>
                <c:pt idx="226">
                  <c:v>46004</c:v>
                </c:pt>
                <c:pt idx="227">
                  <c:v>46005</c:v>
                </c:pt>
                <c:pt idx="228">
                  <c:v>46006</c:v>
                </c:pt>
                <c:pt idx="229">
                  <c:v>46007</c:v>
                </c:pt>
                <c:pt idx="230">
                  <c:v>46008</c:v>
                </c:pt>
                <c:pt idx="231">
                  <c:v>46009</c:v>
                </c:pt>
                <c:pt idx="232">
                  <c:v>46010</c:v>
                </c:pt>
                <c:pt idx="233">
                  <c:v>46011</c:v>
                </c:pt>
                <c:pt idx="234">
                  <c:v>46012</c:v>
                </c:pt>
                <c:pt idx="235">
                  <c:v>46013</c:v>
                </c:pt>
                <c:pt idx="236">
                  <c:v>46014</c:v>
                </c:pt>
                <c:pt idx="237">
                  <c:v>46015</c:v>
                </c:pt>
                <c:pt idx="238">
                  <c:v>46016</c:v>
                </c:pt>
                <c:pt idx="239">
                  <c:v>46017</c:v>
                </c:pt>
                <c:pt idx="240">
                  <c:v>46018</c:v>
                </c:pt>
                <c:pt idx="241">
                  <c:v>46019</c:v>
                </c:pt>
                <c:pt idx="242">
                  <c:v>46020</c:v>
                </c:pt>
                <c:pt idx="243">
                  <c:v>46021</c:v>
                </c:pt>
                <c:pt idx="244">
                  <c:v>46022</c:v>
                </c:pt>
                <c:pt idx="245">
                  <c:v>46023</c:v>
                </c:pt>
                <c:pt idx="246">
                  <c:v>46024</c:v>
                </c:pt>
                <c:pt idx="247">
                  <c:v>46025</c:v>
                </c:pt>
                <c:pt idx="248">
                  <c:v>46026</c:v>
                </c:pt>
                <c:pt idx="249">
                  <c:v>46027</c:v>
                </c:pt>
                <c:pt idx="250">
                  <c:v>46028</c:v>
                </c:pt>
                <c:pt idx="251">
                  <c:v>46029</c:v>
                </c:pt>
                <c:pt idx="252">
                  <c:v>46030</c:v>
                </c:pt>
                <c:pt idx="253">
                  <c:v>46031</c:v>
                </c:pt>
                <c:pt idx="254">
                  <c:v>46032</c:v>
                </c:pt>
                <c:pt idx="255">
                  <c:v>46033</c:v>
                </c:pt>
                <c:pt idx="256">
                  <c:v>46034</c:v>
                </c:pt>
                <c:pt idx="257">
                  <c:v>46035</c:v>
                </c:pt>
                <c:pt idx="258">
                  <c:v>46036</c:v>
                </c:pt>
                <c:pt idx="259">
                  <c:v>46037</c:v>
                </c:pt>
                <c:pt idx="260">
                  <c:v>46038</c:v>
                </c:pt>
                <c:pt idx="261">
                  <c:v>46039</c:v>
                </c:pt>
                <c:pt idx="262">
                  <c:v>46040</c:v>
                </c:pt>
                <c:pt idx="263">
                  <c:v>46041</c:v>
                </c:pt>
                <c:pt idx="264">
                  <c:v>46042</c:v>
                </c:pt>
                <c:pt idx="265">
                  <c:v>46043</c:v>
                </c:pt>
                <c:pt idx="266">
                  <c:v>46044</c:v>
                </c:pt>
                <c:pt idx="267">
                  <c:v>46045</c:v>
                </c:pt>
                <c:pt idx="268">
                  <c:v>46046</c:v>
                </c:pt>
                <c:pt idx="269">
                  <c:v>46047</c:v>
                </c:pt>
                <c:pt idx="270">
                  <c:v>46048</c:v>
                </c:pt>
                <c:pt idx="271">
                  <c:v>46049</c:v>
                </c:pt>
                <c:pt idx="272">
                  <c:v>46050</c:v>
                </c:pt>
                <c:pt idx="273">
                  <c:v>46051</c:v>
                </c:pt>
                <c:pt idx="274">
                  <c:v>46052</c:v>
                </c:pt>
                <c:pt idx="275">
                  <c:v>46053</c:v>
                </c:pt>
                <c:pt idx="276">
                  <c:v>46054</c:v>
                </c:pt>
                <c:pt idx="277">
                  <c:v>46055</c:v>
                </c:pt>
                <c:pt idx="278">
                  <c:v>46056</c:v>
                </c:pt>
                <c:pt idx="279">
                  <c:v>46057</c:v>
                </c:pt>
                <c:pt idx="280">
                  <c:v>46058</c:v>
                </c:pt>
                <c:pt idx="281">
                  <c:v>46059</c:v>
                </c:pt>
                <c:pt idx="282">
                  <c:v>46060</c:v>
                </c:pt>
                <c:pt idx="283">
                  <c:v>46061</c:v>
                </c:pt>
                <c:pt idx="284">
                  <c:v>46062</c:v>
                </c:pt>
                <c:pt idx="285">
                  <c:v>46063</c:v>
                </c:pt>
                <c:pt idx="286">
                  <c:v>46064</c:v>
                </c:pt>
                <c:pt idx="287">
                  <c:v>46065</c:v>
                </c:pt>
                <c:pt idx="288">
                  <c:v>46066</c:v>
                </c:pt>
                <c:pt idx="289">
                  <c:v>46067</c:v>
                </c:pt>
                <c:pt idx="290">
                  <c:v>46068</c:v>
                </c:pt>
                <c:pt idx="291">
                  <c:v>46069</c:v>
                </c:pt>
                <c:pt idx="292">
                  <c:v>46070</c:v>
                </c:pt>
                <c:pt idx="293">
                  <c:v>46071</c:v>
                </c:pt>
                <c:pt idx="294">
                  <c:v>46072</c:v>
                </c:pt>
                <c:pt idx="295">
                  <c:v>46073</c:v>
                </c:pt>
                <c:pt idx="296">
                  <c:v>46074</c:v>
                </c:pt>
                <c:pt idx="297">
                  <c:v>46075</c:v>
                </c:pt>
                <c:pt idx="298">
                  <c:v>46076</c:v>
                </c:pt>
                <c:pt idx="299">
                  <c:v>46077</c:v>
                </c:pt>
                <c:pt idx="300">
                  <c:v>46078</c:v>
                </c:pt>
                <c:pt idx="301">
                  <c:v>46079</c:v>
                </c:pt>
                <c:pt idx="302">
                  <c:v>46080</c:v>
                </c:pt>
                <c:pt idx="303">
                  <c:v>46081</c:v>
                </c:pt>
                <c:pt idx="304">
                  <c:v>46082</c:v>
                </c:pt>
                <c:pt idx="305">
                  <c:v>46083</c:v>
                </c:pt>
                <c:pt idx="306">
                  <c:v>46084</c:v>
                </c:pt>
                <c:pt idx="307">
                  <c:v>46085</c:v>
                </c:pt>
                <c:pt idx="308">
                  <c:v>46086</c:v>
                </c:pt>
                <c:pt idx="309">
                  <c:v>46087</c:v>
                </c:pt>
                <c:pt idx="310">
                  <c:v>46088</c:v>
                </c:pt>
                <c:pt idx="311">
                  <c:v>46089</c:v>
                </c:pt>
                <c:pt idx="312">
                  <c:v>46090</c:v>
                </c:pt>
                <c:pt idx="313">
                  <c:v>46091</c:v>
                </c:pt>
                <c:pt idx="314">
                  <c:v>46092</c:v>
                </c:pt>
                <c:pt idx="315">
                  <c:v>46093</c:v>
                </c:pt>
                <c:pt idx="316">
                  <c:v>46094</c:v>
                </c:pt>
                <c:pt idx="317">
                  <c:v>46095</c:v>
                </c:pt>
                <c:pt idx="318">
                  <c:v>46096</c:v>
                </c:pt>
                <c:pt idx="319">
                  <c:v>46097</c:v>
                </c:pt>
                <c:pt idx="320">
                  <c:v>46098</c:v>
                </c:pt>
                <c:pt idx="321">
                  <c:v>46099</c:v>
                </c:pt>
                <c:pt idx="322">
                  <c:v>46100</c:v>
                </c:pt>
                <c:pt idx="323">
                  <c:v>46101</c:v>
                </c:pt>
                <c:pt idx="324">
                  <c:v>46102</c:v>
                </c:pt>
                <c:pt idx="325">
                  <c:v>46103</c:v>
                </c:pt>
                <c:pt idx="326">
                  <c:v>46104</c:v>
                </c:pt>
                <c:pt idx="327">
                  <c:v>46105</c:v>
                </c:pt>
                <c:pt idx="328">
                  <c:v>46106</c:v>
                </c:pt>
                <c:pt idx="329">
                  <c:v>46107</c:v>
                </c:pt>
                <c:pt idx="330">
                  <c:v>46108</c:v>
                </c:pt>
                <c:pt idx="331">
                  <c:v>46109</c:v>
                </c:pt>
                <c:pt idx="332">
                  <c:v>46110</c:v>
                </c:pt>
                <c:pt idx="333">
                  <c:v>46111</c:v>
                </c:pt>
                <c:pt idx="334">
                  <c:v>46112</c:v>
                </c:pt>
                <c:pt idx="335">
                  <c:v>46113</c:v>
                </c:pt>
                <c:pt idx="336">
                  <c:v>46114</c:v>
                </c:pt>
                <c:pt idx="337">
                  <c:v>46115</c:v>
                </c:pt>
                <c:pt idx="338">
                  <c:v>46116</c:v>
                </c:pt>
                <c:pt idx="339">
                  <c:v>46117</c:v>
                </c:pt>
                <c:pt idx="340">
                  <c:v>46118</c:v>
                </c:pt>
                <c:pt idx="341">
                  <c:v>46119</c:v>
                </c:pt>
                <c:pt idx="342">
                  <c:v>46120</c:v>
                </c:pt>
                <c:pt idx="343">
                  <c:v>46121</c:v>
                </c:pt>
                <c:pt idx="344">
                  <c:v>46122</c:v>
                </c:pt>
                <c:pt idx="345">
                  <c:v>46123</c:v>
                </c:pt>
                <c:pt idx="346">
                  <c:v>46124</c:v>
                </c:pt>
                <c:pt idx="347">
                  <c:v>46125</c:v>
                </c:pt>
                <c:pt idx="348">
                  <c:v>46126</c:v>
                </c:pt>
                <c:pt idx="349">
                  <c:v>46127</c:v>
                </c:pt>
                <c:pt idx="350">
                  <c:v>46128</c:v>
                </c:pt>
                <c:pt idx="351">
                  <c:v>46129</c:v>
                </c:pt>
                <c:pt idx="352">
                  <c:v>46130</c:v>
                </c:pt>
                <c:pt idx="353">
                  <c:v>46131</c:v>
                </c:pt>
                <c:pt idx="354">
                  <c:v>46132</c:v>
                </c:pt>
                <c:pt idx="355">
                  <c:v>46133</c:v>
                </c:pt>
                <c:pt idx="356">
                  <c:v>46134</c:v>
                </c:pt>
                <c:pt idx="357">
                  <c:v>46135</c:v>
                </c:pt>
                <c:pt idx="358">
                  <c:v>46136</c:v>
                </c:pt>
                <c:pt idx="359">
                  <c:v>46137</c:v>
                </c:pt>
                <c:pt idx="360">
                  <c:v>46138</c:v>
                </c:pt>
                <c:pt idx="361">
                  <c:v>46139</c:v>
                </c:pt>
                <c:pt idx="362">
                  <c:v>46140</c:v>
                </c:pt>
                <c:pt idx="363">
                  <c:v>46141</c:v>
                </c:pt>
                <c:pt idx="364">
                  <c:v>46142</c:v>
                </c:pt>
                <c:pt idx="365">
                  <c:v>46143</c:v>
                </c:pt>
                <c:pt idx="366">
                  <c:v>46144</c:v>
                </c:pt>
                <c:pt idx="367">
                  <c:v>46145</c:v>
                </c:pt>
                <c:pt idx="368">
                  <c:v>46146</c:v>
                </c:pt>
                <c:pt idx="369">
                  <c:v>46147</c:v>
                </c:pt>
                <c:pt idx="370">
                  <c:v>46148</c:v>
                </c:pt>
                <c:pt idx="371">
                  <c:v>46149</c:v>
                </c:pt>
                <c:pt idx="372">
                  <c:v>46150</c:v>
                </c:pt>
                <c:pt idx="373">
                  <c:v>46151</c:v>
                </c:pt>
                <c:pt idx="374">
                  <c:v>46152</c:v>
                </c:pt>
                <c:pt idx="375">
                  <c:v>46153</c:v>
                </c:pt>
                <c:pt idx="376">
                  <c:v>46154</c:v>
                </c:pt>
                <c:pt idx="377">
                  <c:v>46155</c:v>
                </c:pt>
                <c:pt idx="378">
                  <c:v>46156</c:v>
                </c:pt>
                <c:pt idx="379">
                  <c:v>46157</c:v>
                </c:pt>
                <c:pt idx="380">
                  <c:v>46158</c:v>
                </c:pt>
                <c:pt idx="381">
                  <c:v>46159</c:v>
                </c:pt>
                <c:pt idx="382">
                  <c:v>46160</c:v>
                </c:pt>
                <c:pt idx="383">
                  <c:v>46161</c:v>
                </c:pt>
                <c:pt idx="384">
                  <c:v>46162</c:v>
                </c:pt>
                <c:pt idx="385">
                  <c:v>46163</c:v>
                </c:pt>
                <c:pt idx="386">
                  <c:v>46164</c:v>
                </c:pt>
                <c:pt idx="387">
                  <c:v>46165</c:v>
                </c:pt>
                <c:pt idx="388">
                  <c:v>46166</c:v>
                </c:pt>
                <c:pt idx="389">
                  <c:v>46167</c:v>
                </c:pt>
                <c:pt idx="390">
                  <c:v>46168</c:v>
                </c:pt>
                <c:pt idx="391">
                  <c:v>46169</c:v>
                </c:pt>
                <c:pt idx="392">
                  <c:v>46170</c:v>
                </c:pt>
                <c:pt idx="393">
                  <c:v>46171</c:v>
                </c:pt>
                <c:pt idx="394">
                  <c:v>46172</c:v>
                </c:pt>
                <c:pt idx="395">
                  <c:v>46173</c:v>
                </c:pt>
              </c:numCache>
            </c:numRef>
          </c:cat>
          <c:val>
            <c:numRef>
              <c:f>TPEvsFAF!$B$51:$B$445</c:f>
              <c:numCache>
                <c:formatCode>_(* #,##0_);_(* \(#,##0\);_(* "-"??_);_(@_)</c:formatCode>
                <c:ptCount val="395"/>
                <c:pt idx="0">
                  <c:v>1809337066.6699996</c:v>
                </c:pt>
                <c:pt idx="1">
                  <c:v>1793071455.5100007</c:v>
                </c:pt>
                <c:pt idx="2">
                  <c:v>1794196763.2800002</c:v>
                </c:pt>
                <c:pt idx="3">
                  <c:v>1794545761.3099988</c:v>
                </c:pt>
                <c:pt idx="4">
                  <c:v>1784956659.4099987</c:v>
                </c:pt>
                <c:pt idx="5">
                  <c:v>1775975744.3799984</c:v>
                </c:pt>
                <c:pt idx="6">
                  <c:v>1652856487.29</c:v>
                </c:pt>
                <c:pt idx="7">
                  <c:v>1667948365.3599997</c:v>
                </c:pt>
                <c:pt idx="8">
                  <c:v>1713873615.6599984</c:v>
                </c:pt>
                <c:pt idx="9">
                  <c:v>1811630848.9899995</c:v>
                </c:pt>
                <c:pt idx="10">
                  <c:v>1820171685.8800004</c:v>
                </c:pt>
                <c:pt idx="11">
                  <c:v>1809860201.1300001</c:v>
                </c:pt>
                <c:pt idx="12">
                  <c:v>1933372911.8000004</c:v>
                </c:pt>
                <c:pt idx="13">
                  <c:v>1777944617.1699994</c:v>
                </c:pt>
                <c:pt idx="14">
                  <c:v>1673701938.3999999</c:v>
                </c:pt>
                <c:pt idx="15">
                  <c:v>1648293589.4299996</c:v>
                </c:pt>
                <c:pt idx="16">
                  <c:v>1666111836.0000002</c:v>
                </c:pt>
                <c:pt idx="17">
                  <c:v>1683195875.9199991</c:v>
                </c:pt>
                <c:pt idx="18">
                  <c:v>1686679551.9299986</c:v>
                </c:pt>
                <c:pt idx="19">
                  <c:v>1720465668.1199994</c:v>
                </c:pt>
                <c:pt idx="20">
                  <c:v>1702163702.6100016</c:v>
                </c:pt>
                <c:pt idx="21">
                  <c:v>1758958933.1800008</c:v>
                </c:pt>
                <c:pt idx="22">
                  <c:v>1700282401.7399998</c:v>
                </c:pt>
                <c:pt idx="23">
                  <c:v>1701192263.5799994</c:v>
                </c:pt>
                <c:pt idx="24">
                  <c:v>1710280319.9300001</c:v>
                </c:pt>
                <c:pt idx="25">
                  <c:v>1707238382.2499995</c:v>
                </c:pt>
                <c:pt idx="26">
                  <c:v>1715444880.339998</c:v>
                </c:pt>
                <c:pt idx="27">
                  <c:v>1732894737.8999989</c:v>
                </c:pt>
                <c:pt idx="28">
                  <c:v>1706483582.8999996</c:v>
                </c:pt>
                <c:pt idx="29">
                  <c:v>1742463205.27</c:v>
                </c:pt>
                <c:pt idx="30">
                  <c:v>1736585284.8399987</c:v>
                </c:pt>
                <c:pt idx="31">
                  <c:v>1666626592.7399988</c:v>
                </c:pt>
                <c:pt idx="32">
                  <c:v>1658089243.4000006</c:v>
                </c:pt>
                <c:pt idx="33">
                  <c:v>1667743812.0599995</c:v>
                </c:pt>
                <c:pt idx="34">
                  <c:v>1625237736.5299988</c:v>
                </c:pt>
                <c:pt idx="35">
                  <c:v>1844354824.920001</c:v>
                </c:pt>
                <c:pt idx="36">
                  <c:v>1798541135.7799995</c:v>
                </c:pt>
                <c:pt idx="37">
                  <c:v>1780148295.0300012</c:v>
                </c:pt>
                <c:pt idx="38">
                  <c:v>1752262554.8100009</c:v>
                </c:pt>
                <c:pt idx="39">
                  <c:v>1723330875.8599997</c:v>
                </c:pt>
                <c:pt idx="40">
                  <c:v>1687655453.3800018</c:v>
                </c:pt>
                <c:pt idx="41">
                  <c:v>1559251624.2100008</c:v>
                </c:pt>
                <c:pt idx="42">
                  <c:v>1528952380.0700009</c:v>
                </c:pt>
                <c:pt idx="43">
                  <c:v>1517804406.71</c:v>
                </c:pt>
                <c:pt idx="44">
                  <c:v>1473463621.8899994</c:v>
                </c:pt>
                <c:pt idx="45">
                  <c:v>1483200726.900001</c:v>
                </c:pt>
                <c:pt idx="46">
                  <c:v>1529654344.710001</c:v>
                </c:pt>
                <c:pt idx="47">
                  <c:v>1553716878.6800008</c:v>
                </c:pt>
                <c:pt idx="48">
                  <c:v>1537883283.2900002</c:v>
                </c:pt>
                <c:pt idx="49">
                  <c:v>1634230375.3799996</c:v>
                </c:pt>
                <c:pt idx="50">
                  <c:v>1691054899.9099998</c:v>
                </c:pt>
                <c:pt idx="51">
                  <c:v>1719303532.6600001</c:v>
                </c:pt>
                <c:pt idx="52">
                  <c:v>1732153690.6699996</c:v>
                </c:pt>
                <c:pt idx="53">
                  <c:v>1726494183.1999996</c:v>
                </c:pt>
                <c:pt idx="54">
                  <c:v>1937108301.6999986</c:v>
                </c:pt>
                <c:pt idx="55">
                  <c:v>1994301952.0399995</c:v>
                </c:pt>
                <c:pt idx="56">
                  <c:v>2056023150.3900008</c:v>
                </c:pt>
                <c:pt idx="57">
                  <c:v>2056730629.8399992</c:v>
                </c:pt>
                <c:pt idx="58">
                  <c:v>2164539151.7999988</c:v>
                </c:pt>
                <c:pt idx="59">
                  <c:v>2203833718.7600012</c:v>
                </c:pt>
                <c:pt idx="60">
                  <c:v>2217436691.2199998</c:v>
                </c:pt>
                <c:pt idx="61">
                  <c:v>2004512261.480001</c:v>
                </c:pt>
                <c:pt idx="62">
                  <c:v>1778936841.9000008</c:v>
                </c:pt>
                <c:pt idx="63">
                  <c:v>1764379549.9800007</c:v>
                </c:pt>
                <c:pt idx="64">
                  <c:v>1715913503.1199996</c:v>
                </c:pt>
                <c:pt idx="65">
                  <c:v>1730217904.2399993</c:v>
                </c:pt>
                <c:pt idx="66">
                  <c:v>1743225764.1999996</c:v>
                </c:pt>
                <c:pt idx="67">
                  <c:v>1734937753.2699993</c:v>
                </c:pt>
                <c:pt idx="68">
                  <c:v>1491342068.3900001</c:v>
                </c:pt>
                <c:pt idx="69">
                  <c:v>1437789523.490001</c:v>
                </c:pt>
                <c:pt idx="70">
                  <c:v>1661553425.7000003</c:v>
                </c:pt>
                <c:pt idx="71">
                  <c:v>1711941481.0799999</c:v>
                </c:pt>
                <c:pt idx="72">
                  <c:v>1743904442.9599996</c:v>
                </c:pt>
                <c:pt idx="73">
                  <c:v>1768115265.8499992</c:v>
                </c:pt>
                <c:pt idx="74">
                  <c:v>1771611681.4400001</c:v>
                </c:pt>
                <c:pt idx="75">
                  <c:v>1717740608.1799989</c:v>
                </c:pt>
                <c:pt idx="76">
                  <c:v>1649299290.5900009</c:v>
                </c:pt>
                <c:pt idx="77">
                  <c:v>1873043912.980001</c:v>
                </c:pt>
                <c:pt idx="78">
                  <c:v>1965322295.7699993</c:v>
                </c:pt>
                <c:pt idx="79">
                  <c:v>2170858423.7300029</c:v>
                </c:pt>
                <c:pt idx="80">
                  <c:v>2220893713.6300011</c:v>
                </c:pt>
                <c:pt idx="81">
                  <c:v>2212161916.6899991</c:v>
                </c:pt>
                <c:pt idx="82">
                  <c:v>2091152142.8199992</c:v>
                </c:pt>
                <c:pt idx="83">
                  <c:v>2066898201.75</c:v>
                </c:pt>
                <c:pt idx="84">
                  <c:v>1961589938.7099993</c:v>
                </c:pt>
                <c:pt idx="85">
                  <c:v>1944185012.7200005</c:v>
                </c:pt>
                <c:pt idx="86">
                  <c:v>1876717181.9100001</c:v>
                </c:pt>
                <c:pt idx="87">
                  <c:v>1905283412.4899998</c:v>
                </c:pt>
                <c:pt idx="88">
                  <c:v>1900744662.8399994</c:v>
                </c:pt>
                <c:pt idx="89">
                  <c:v>1822813378.7100005</c:v>
                </c:pt>
                <c:pt idx="90">
                  <c:v>1849639662.1800015</c:v>
                </c:pt>
                <c:pt idx="91">
                  <c:v>1939189166.1000001</c:v>
                </c:pt>
                <c:pt idx="92">
                  <c:v>1872863205.9299994</c:v>
                </c:pt>
                <c:pt idx="93">
                  <c:v>1897566672.4999993</c:v>
                </c:pt>
                <c:pt idx="94">
                  <c:v>1914038704.0999992</c:v>
                </c:pt>
                <c:pt idx="95">
                  <c:v>1917443472.2099986</c:v>
                </c:pt>
                <c:pt idx="96">
                  <c:v>1767551188.3000004</c:v>
                </c:pt>
                <c:pt idx="97">
                  <c:v>1682745069.7399988</c:v>
                </c:pt>
                <c:pt idx="98">
                  <c:v>1686745212.3599985</c:v>
                </c:pt>
                <c:pt idx="99">
                  <c:v>1703767273.180001</c:v>
                </c:pt>
                <c:pt idx="100">
                  <c:v>1729817955.1700006</c:v>
                </c:pt>
                <c:pt idx="101">
                  <c:v>1737169203.4599996</c:v>
                </c:pt>
                <c:pt idx="102">
                  <c:v>1729976895.4000003</c:v>
                </c:pt>
                <c:pt idx="103">
                  <c:v>1754199595.0900006</c:v>
                </c:pt>
                <c:pt idx="104">
                  <c:v>1667614498.0599995</c:v>
                </c:pt>
                <c:pt idx="105">
                  <c:v>1630914106.6000011</c:v>
                </c:pt>
                <c:pt idx="106">
                  <c:v>1626817285.5200007</c:v>
                </c:pt>
                <c:pt idx="107">
                  <c:v>1652259092.7900004</c:v>
                </c:pt>
                <c:pt idx="108">
                  <c:v>1652625913.9199996</c:v>
                </c:pt>
                <c:pt idx="109">
                  <c:v>1638604104.0899992</c:v>
                </c:pt>
                <c:pt idx="110">
                  <c:v>1573051708.4200001</c:v>
                </c:pt>
                <c:pt idx="111">
                  <c:v>1499492487.8499987</c:v>
                </c:pt>
                <c:pt idx="112">
                  <c:v>1531148781.0500002</c:v>
                </c:pt>
                <c:pt idx="113">
                  <c:v>1536190196.1799994</c:v>
                </c:pt>
                <c:pt idx="114">
                  <c:v>1534745752.3700001</c:v>
                </c:pt>
                <c:pt idx="115">
                  <c:v>1538314342.0400002</c:v>
                </c:pt>
                <c:pt idx="116">
                  <c:v>1533645923.1699998</c:v>
                </c:pt>
                <c:pt idx="117">
                  <c:v>1543102103.1299992</c:v>
                </c:pt>
                <c:pt idx="118">
                  <c:v>1500693359.3399999</c:v>
                </c:pt>
                <c:pt idx="119">
                  <c:v>1504592920.1999991</c:v>
                </c:pt>
                <c:pt idx="120">
                  <c:v>1511496445.5900013</c:v>
                </c:pt>
                <c:pt idx="121">
                  <c:v>1515691810.3399999</c:v>
                </c:pt>
                <c:pt idx="122">
                  <c:v>1516364780.6499999</c:v>
                </c:pt>
                <c:pt idx="123">
                  <c:v>1427264865.7799995</c:v>
                </c:pt>
                <c:pt idx="124">
                  <c:v>1428666238.9200003</c:v>
                </c:pt>
                <c:pt idx="125">
                  <c:v>1414190858.2899997</c:v>
                </c:pt>
                <c:pt idx="126">
                  <c:v>1526919579.7500002</c:v>
                </c:pt>
                <c:pt idx="127">
                  <c:v>1518517824.2600005</c:v>
                </c:pt>
                <c:pt idx="128">
                  <c:v>1527251727.9599993</c:v>
                </c:pt>
                <c:pt idx="129">
                  <c:v>1527402851.039999</c:v>
                </c:pt>
                <c:pt idx="130">
                  <c:v>1511442360.0099995</c:v>
                </c:pt>
                <c:pt idx="131">
                  <c:v>1537032799.4700003</c:v>
                </c:pt>
                <c:pt idx="132">
                  <c:v>1500307238.990001</c:v>
                </c:pt>
                <c:pt idx="133">
                  <c:v>1516909981.8299997</c:v>
                </c:pt>
                <c:pt idx="134">
                  <c:v>1537135339.71</c:v>
                </c:pt>
                <c:pt idx="135">
                  <c:v>1577497506.3200002</c:v>
                </c:pt>
                <c:pt idx="136">
                  <c:v>1584781719.4999998</c:v>
                </c:pt>
                <c:pt idx="137">
                  <c:v>1575497573.6399999</c:v>
                </c:pt>
                <c:pt idx="138">
                  <c:v>1621549224.8500001</c:v>
                </c:pt>
                <c:pt idx="139">
                  <c:v>1601953732.6399999</c:v>
                </c:pt>
                <c:pt idx="140">
                  <c:v>1662369146.73</c:v>
                </c:pt>
                <c:pt idx="141">
                  <c:v>1646052659.5400004</c:v>
                </c:pt>
                <c:pt idx="142">
                  <c:v>1643561026.6100004</c:v>
                </c:pt>
                <c:pt idx="143">
                  <c:v>1641068303.9100003</c:v>
                </c:pt>
                <c:pt idx="144">
                  <c:v>1623248006.1800001</c:v>
                </c:pt>
                <c:pt idx="145">
                  <c:v>1637216946.0600004</c:v>
                </c:pt>
                <c:pt idx="146">
                  <c:v>1574514198.8599994</c:v>
                </c:pt>
                <c:pt idx="147">
                  <c:v>1584747746.4199996</c:v>
                </c:pt>
                <c:pt idx="148">
                  <c:v>1600887096.2600005</c:v>
                </c:pt>
                <c:pt idx="149">
                  <c:v>1617699308.7500014</c:v>
                </c:pt>
                <c:pt idx="150">
                  <c:v>1604484837.6699986</c:v>
                </c:pt>
                <c:pt idx="151">
                  <c:v>1589665292.1399999</c:v>
                </c:pt>
                <c:pt idx="152">
                  <c:v>1596772358.3300004</c:v>
                </c:pt>
                <c:pt idx="153">
                  <c:v>1507799506.5199997</c:v>
                </c:pt>
                <c:pt idx="154">
                  <c:v>1674499960.9099998</c:v>
                </c:pt>
                <c:pt idx="155">
                  <c:v>1680303990.009999</c:v>
                </c:pt>
                <c:pt idx="156">
                  <c:v>1698331624.9699993</c:v>
                </c:pt>
                <c:pt idx="157">
                  <c:v>1696524288.9099998</c:v>
                </c:pt>
                <c:pt idx="158">
                  <c:v>1686072107.2099993</c:v>
                </c:pt>
                <c:pt idx="159">
                  <c:v>1652308308.0799994</c:v>
                </c:pt>
                <c:pt idx="160">
                  <c:v>1562332699.6699986</c:v>
                </c:pt>
                <c:pt idx="161">
                  <c:v>1579364224.1100001</c:v>
                </c:pt>
                <c:pt idx="162">
                  <c:v>1564493863.8800001</c:v>
                </c:pt>
                <c:pt idx="163">
                  <c:v>1572283269.6700006</c:v>
                </c:pt>
                <c:pt idx="164">
                  <c:v>1581738143.3699999</c:v>
                </c:pt>
                <c:pt idx="165">
                  <c:v>1594376421.3600004</c:v>
                </c:pt>
                <c:pt idx="166">
                  <c:v>1607923472.0099998</c:v>
                </c:pt>
                <c:pt idx="167">
                  <c:v>1545778179.8999989</c:v>
                </c:pt>
                <c:pt idx="168">
                  <c:v>1539172378.5699992</c:v>
                </c:pt>
                <c:pt idx="169">
                  <c:v>1518151039.8799996</c:v>
                </c:pt>
                <c:pt idx="170">
                  <c:v>1496001026.4399998</c:v>
                </c:pt>
                <c:pt idx="171">
                  <c:v>1491631357.7700007</c:v>
                </c:pt>
                <c:pt idx="172">
                  <c:v>1476331985.6199996</c:v>
                </c:pt>
                <c:pt idx="173">
                  <c:v>1505798941.4799998</c:v>
                </c:pt>
                <c:pt idx="174">
                  <c:v>1476015812.8199997</c:v>
                </c:pt>
                <c:pt idx="175">
                  <c:v>1552248278.2700005</c:v>
                </c:pt>
                <c:pt idx="176">
                  <c:v>1557930328.0100007</c:v>
                </c:pt>
                <c:pt idx="177">
                  <c:v>1566185949.329999</c:v>
                </c:pt>
                <c:pt idx="178">
                  <c:v>1566216363.8000007</c:v>
                </c:pt>
                <c:pt idx="179">
                  <c:v>1557584432.750001</c:v>
                </c:pt>
                <c:pt idx="180">
                  <c:v>1595088193.8299997</c:v>
                </c:pt>
                <c:pt idx="181">
                  <c:v>1519313116.4299996</c:v>
                </c:pt>
                <c:pt idx="182">
                  <c:v>1518796775.6799998</c:v>
                </c:pt>
                <c:pt idx="183">
                  <c:v>1508155250.8100009</c:v>
                </c:pt>
                <c:pt idx="184">
                  <c:v>1455722408.3</c:v>
                </c:pt>
                <c:pt idx="185">
                  <c:v>1458009745.5600011</c:v>
                </c:pt>
                <c:pt idx="186">
                  <c:v>1440230707.0799994</c:v>
                </c:pt>
                <c:pt idx="187">
                  <c:v>1460532374.7000003</c:v>
                </c:pt>
                <c:pt idx="188">
                  <c:v>1443480312.7200003</c:v>
                </c:pt>
                <c:pt idx="189">
                  <c:v>1651416747.1599998</c:v>
                </c:pt>
                <c:pt idx="190">
                  <c:v>1621293429.5099995</c:v>
                </c:pt>
                <c:pt idx="191">
                  <c:v>1610787504.77</c:v>
                </c:pt>
                <c:pt idx="192">
                  <c:v>1609314125.6800008</c:v>
                </c:pt>
                <c:pt idx="193">
                  <c:v>1604663391.8099999</c:v>
                </c:pt>
                <c:pt idx="194">
                  <c:v>1607774927.0900009</c:v>
                </c:pt>
                <c:pt idx="195">
                  <c:v>1645001290.4000003</c:v>
                </c:pt>
                <c:pt idx="196">
                  <c:v>1601764572.6700017</c:v>
                </c:pt>
                <c:pt idx="197">
                  <c:v>1679098399.1100008</c:v>
                </c:pt>
                <c:pt idx="198">
                  <c:v>1723040001.8699987</c:v>
                </c:pt>
                <c:pt idx="199">
                  <c:v>1722946359.9500008</c:v>
                </c:pt>
                <c:pt idx="200">
                  <c:v>1703821074.4399981</c:v>
                </c:pt>
                <c:pt idx="201">
                  <c:v>1653034916.6000021</c:v>
                </c:pt>
                <c:pt idx="202">
                  <c:v>1641134542.7300014</c:v>
                </c:pt>
                <c:pt idx="203">
                  <c:v>1706035391.4699988</c:v>
                </c:pt>
                <c:pt idx="204">
                  <c:v>1678948235.2300005</c:v>
                </c:pt>
                <c:pt idx="205">
                  <c:v>1696117429.1899979</c:v>
                </c:pt>
                <c:pt idx="206">
                  <c:v>1710208125.8600006</c:v>
                </c:pt>
                <c:pt idx="207">
                  <c:v>1704695622.0200014</c:v>
                </c:pt>
                <c:pt idx="208">
                  <c:v>1602810101.8099992</c:v>
                </c:pt>
                <c:pt idx="209">
                  <c:v>1553009093.8800004</c:v>
                </c:pt>
                <c:pt idx="210">
                  <c:v>1542073527.3899999</c:v>
                </c:pt>
                <c:pt idx="211">
                  <c:v>1542561579.5899994</c:v>
                </c:pt>
                <c:pt idx="212">
                  <c:v>1531100950.9700003</c:v>
                </c:pt>
                <c:pt idx="213">
                  <c:v>1534299093.7500002</c:v>
                </c:pt>
                <c:pt idx="214">
                  <c:v>1474817093.5999992</c:v>
                </c:pt>
                <c:pt idx="215">
                  <c:v>1465625559.9300003</c:v>
                </c:pt>
                <c:pt idx="216">
                  <c:v>1472328251.6900012</c:v>
                </c:pt>
                <c:pt idx="217">
                  <c:v>1684340056.3900011</c:v>
                </c:pt>
                <c:pt idx="218">
                  <c:v>1672267688.0200019</c:v>
                </c:pt>
                <c:pt idx="219">
                  <c:v>1709911319.3199999</c:v>
                </c:pt>
                <c:pt idx="220">
                  <c:v>1732616878.3100002</c:v>
                </c:pt>
                <c:pt idx="221">
                  <c:v>1745448382.2600005</c:v>
                </c:pt>
                <c:pt idx="222">
                  <c:v>1654161191.5699999</c:v>
                </c:pt>
                <c:pt idx="223">
                  <c:v>1478874223.3499999</c:v>
                </c:pt>
                <c:pt idx="224">
                  <c:v>1477310527.9599993</c:v>
                </c:pt>
                <c:pt idx="225">
                  <c:v>1477944793.6100018</c:v>
                </c:pt>
                <c:pt idx="226">
                  <c:v>1489072933.3900011</c:v>
                </c:pt>
                <c:pt idx="227">
                  <c:v>1485248503.5599999</c:v>
                </c:pt>
                <c:pt idx="228">
                  <c:v>1480594733.7299993</c:v>
                </c:pt>
                <c:pt idx="229">
                  <c:v>1508676956.7499995</c:v>
                </c:pt>
                <c:pt idx="230">
                  <c:v>1475020988.8300004</c:v>
                </c:pt>
                <c:pt idx="231">
                  <c:v>1556267831.9900012</c:v>
                </c:pt>
                <c:pt idx="232">
                  <c:v>1559469428.71</c:v>
                </c:pt>
                <c:pt idx="233">
                  <c:v>1562846869.3000007</c:v>
                </c:pt>
                <c:pt idx="234">
                  <c:v>1567098702.0199997</c:v>
                </c:pt>
                <c:pt idx="235">
                  <c:v>1564099944.4099998</c:v>
                </c:pt>
                <c:pt idx="236">
                  <c:v>1587615001.1400013</c:v>
                </c:pt>
                <c:pt idx="237">
                  <c:v>1597163667.52</c:v>
                </c:pt>
                <c:pt idx="238">
                  <c:v>1642560533.2199998</c:v>
                </c:pt>
                <c:pt idx="239">
                  <c:v>1649249976.1700001</c:v>
                </c:pt>
                <c:pt idx="240">
                  <c:v>1639614985.9900012</c:v>
                </c:pt>
                <c:pt idx="241">
                  <c:v>1651165562.8200004</c:v>
                </c:pt>
                <c:pt idx="242">
                  <c:v>1659945670.3199992</c:v>
                </c:pt>
                <c:pt idx="243">
                  <c:v>1765041815.3200002</c:v>
                </c:pt>
                <c:pt idx="244">
                  <c:v>1762544932.6700001</c:v>
                </c:pt>
                <c:pt idx="245">
                  <c:v>1674515801.75</c:v>
                </c:pt>
                <c:pt idx="246">
                  <c:v>1869590731.2700002</c:v>
                </c:pt>
                <c:pt idx="247">
                  <c:v>1856405880.6500008</c:v>
                </c:pt>
                <c:pt idx="248">
                  <c:v>1864533562.5200002</c:v>
                </c:pt>
                <c:pt idx="249">
                  <c:v>1864982320.3599999</c:v>
                </c:pt>
                <c:pt idx="250">
                  <c:v>1843679619.4299998</c:v>
                </c:pt>
                <c:pt idx="251">
                  <c:v>1828581577.05</c:v>
                </c:pt>
                <c:pt idx="252">
                  <c:v>1857041680.6400003</c:v>
                </c:pt>
                <c:pt idx="253">
                  <c:v>1778470357.4299998</c:v>
                </c:pt>
                <c:pt idx="254">
                  <c:v>1737664869.3399987</c:v>
                </c:pt>
                <c:pt idx="255">
                  <c:v>1729176300.6000001</c:v>
                </c:pt>
                <c:pt idx="256">
                  <c:v>1716197964.6199999</c:v>
                </c:pt>
                <c:pt idx="257">
                  <c:v>1727982964.9199998</c:v>
                </c:pt>
                <c:pt idx="258">
                  <c:v>1752940919.5099993</c:v>
                </c:pt>
                <c:pt idx="259">
                  <c:v>1666252177.6400001</c:v>
                </c:pt>
                <c:pt idx="260">
                  <c:v>1660092662.2700012</c:v>
                </c:pt>
                <c:pt idx="261">
                  <c:v>1655878945.8600013</c:v>
                </c:pt>
                <c:pt idx="262">
                  <c:v>1642573977.6000001</c:v>
                </c:pt>
                <c:pt idx="263">
                  <c:v>1641285218.4199986</c:v>
                </c:pt>
                <c:pt idx="264">
                  <c:v>1631745581.7600007</c:v>
                </c:pt>
                <c:pt idx="265">
                  <c:v>2749944929.7599993</c:v>
                </c:pt>
                <c:pt idx="266">
                  <c:v>3182409404.4100032</c:v>
                </c:pt>
                <c:pt idx="267">
                  <c:v>3547441158.4399996</c:v>
                </c:pt>
                <c:pt idx="268">
                  <c:v>4121628646.0899992</c:v>
                </c:pt>
                <c:pt idx="269">
                  <c:v>4162304875.7900009</c:v>
                </c:pt>
                <c:pt idx="270">
                  <c:v>4040604100.8800001</c:v>
                </c:pt>
                <c:pt idx="271">
                  <c:v>2925294283.2100015</c:v>
                </c:pt>
                <c:pt idx="272">
                  <c:v>2901335019.9100008</c:v>
                </c:pt>
                <c:pt idx="273">
                  <c:v>2793996246.7599998</c:v>
                </c:pt>
                <c:pt idx="274">
                  <c:v>2572937872.5299993</c:v>
                </c:pt>
                <c:pt idx="275">
                  <c:v>2497436933.0100002</c:v>
                </c:pt>
                <c:pt idx="276">
                  <c:v>2330226758.0500011</c:v>
                </c:pt>
                <c:pt idx="277">
                  <c:v>2204985935.3700004</c:v>
                </c:pt>
                <c:pt idx="278">
                  <c:v>1982212262.2799995</c:v>
                </c:pt>
                <c:pt idx="279">
                  <c:v>1775382264.9499993</c:v>
                </c:pt>
                <c:pt idx="280">
                  <c:v>1893016273.3800004</c:v>
                </c:pt>
                <c:pt idx="281">
                  <c:v>1902425104.7000012</c:v>
                </c:pt>
                <c:pt idx="282">
                  <c:v>1883569935.4100006</c:v>
                </c:pt>
                <c:pt idx="283">
                  <c:v>1879516043.7100003</c:v>
                </c:pt>
                <c:pt idx="284">
                  <c:v>1869470642.9900007</c:v>
                </c:pt>
                <c:pt idx="285">
                  <c:v>1856878483.019999</c:v>
                </c:pt>
                <c:pt idx="286">
                  <c:v>1807742232.7899983</c:v>
                </c:pt>
                <c:pt idx="287">
                  <c:v>1806014113.97</c:v>
                </c:pt>
                <c:pt idx="288">
                  <c:v>1817130565.6699998</c:v>
                </c:pt>
                <c:pt idx="289">
                  <c:v>1864647077.01</c:v>
                </c:pt>
                <c:pt idx="290">
                  <c:v>1872476884.1300004</c:v>
                </c:pt>
                <c:pt idx="291">
                  <c:v>1859214692.519999</c:v>
                </c:pt>
                <c:pt idx="292">
                  <c:v>2025864213.5700006</c:v>
                </c:pt>
                <c:pt idx="293">
                  <c:v>1937620989.4799995</c:v>
                </c:pt>
                <c:pt idx="294">
                  <c:v>2028293858.0100005</c:v>
                </c:pt>
                <c:pt idx="295">
                  <c:v>2101430394.7099998</c:v>
                </c:pt>
                <c:pt idx="296">
                  <c:v>2191728280.7400002</c:v>
                </c:pt>
                <c:pt idx="297">
                  <c:v>2202783125.0899997</c:v>
                </c:pt>
                <c:pt idx="298">
                  <c:v>2197751677.7800012</c:v>
                </c:pt>
                <c:pt idx="299">
                  <c:v>2204883899.1900001</c:v>
                </c:pt>
                <c:pt idx="300">
                  <c:v>2151950532.5299997</c:v>
                </c:pt>
                <c:pt idx="301">
                  <c:v>2163819565.150001</c:v>
                </c:pt>
                <c:pt idx="302">
                  <c:v>2189716525.98</c:v>
                </c:pt>
                <c:pt idx="303">
                  <c:v>2197121751.0900006</c:v>
                </c:pt>
                <c:pt idx="304">
                  <c:v>2097146780.8800018</c:v>
                </c:pt>
                <c:pt idx="305">
                  <c:v>1739608732.9499991</c:v>
                </c:pt>
                <c:pt idx="306">
                  <c:v>1739802089.8000002</c:v>
                </c:pt>
                <c:pt idx="307">
                  <c:v>1724490575.6400013</c:v>
                </c:pt>
                <c:pt idx="308">
                  <c:v>1891773204.1499982</c:v>
                </c:pt>
                <c:pt idx="309">
                  <c:v>1903682102.8899989</c:v>
                </c:pt>
                <c:pt idx="310">
                  <c:v>1922808850.5299997</c:v>
                </c:pt>
                <c:pt idx="311">
                  <c:v>1892315137.6499994</c:v>
                </c:pt>
                <c:pt idx="312">
                  <c:v>1881003613.3099992</c:v>
                </c:pt>
                <c:pt idx="313">
                  <c:v>1881863541.1300008</c:v>
                </c:pt>
                <c:pt idx="314">
                  <c:v>1803406099.4500005</c:v>
                </c:pt>
                <c:pt idx="315">
                  <c:v>1817584530.8399994</c:v>
                </c:pt>
                <c:pt idx="316">
                  <c:v>1823706799.96</c:v>
                </c:pt>
                <c:pt idx="317">
                  <c:v>1856611738.9399991</c:v>
                </c:pt>
                <c:pt idx="318">
                  <c:v>1869919912.3400009</c:v>
                </c:pt>
                <c:pt idx="319">
                  <c:v>1859100762.6599996</c:v>
                </c:pt>
                <c:pt idx="320">
                  <c:v>1879202920.4400015</c:v>
                </c:pt>
                <c:pt idx="321">
                  <c:v>1869961847.2600007</c:v>
                </c:pt>
                <c:pt idx="322">
                  <c:v>1926744567.7299995</c:v>
                </c:pt>
                <c:pt idx="323">
                  <c:v>1923109027.0900006</c:v>
                </c:pt>
                <c:pt idx="324">
                  <c:v>1917993745.8000002</c:v>
                </c:pt>
                <c:pt idx="325">
                  <c:v>1917199095.7599995</c:v>
                </c:pt>
                <c:pt idx="326">
                  <c:v>1904341965.2799988</c:v>
                </c:pt>
                <c:pt idx="327">
                  <c:v>1894531661.7199988</c:v>
                </c:pt>
                <c:pt idx="328">
                  <c:v>1818606187.8199999</c:v>
                </c:pt>
                <c:pt idx="329">
                  <c:v>1827282354.6899998</c:v>
                </c:pt>
                <c:pt idx="330">
                  <c:v>1851855008.5999992</c:v>
                </c:pt>
                <c:pt idx="331">
                  <c:v>1824565287.6400003</c:v>
                </c:pt>
                <c:pt idx="332">
                  <c:v>1825607433.6300015</c:v>
                </c:pt>
                <c:pt idx="333">
                  <c:v>1825118992.2899992</c:v>
                </c:pt>
                <c:pt idx="334">
                  <c:v>1832298201.5100005</c:v>
                </c:pt>
                <c:pt idx="335">
                  <c:v>1736181447.9200006</c:v>
                </c:pt>
                <c:pt idx="336">
                  <c:v>1970036612.5499995</c:v>
                </c:pt>
                <c:pt idx="337">
                  <c:v>2003437888.8800025</c:v>
                </c:pt>
                <c:pt idx="338">
                  <c:v>2019087586.9399998</c:v>
                </c:pt>
                <c:pt idx="339">
                  <c:v>2015888165.9600012</c:v>
                </c:pt>
                <c:pt idx="340">
                  <c:v>1995460794.0900011</c:v>
                </c:pt>
                <c:pt idx="341">
                  <c:v>1953318415.7199998</c:v>
                </c:pt>
                <c:pt idx="342">
                  <c:v>1859446396.8800001</c:v>
                </c:pt>
                <c:pt idx="343">
                  <c:v>1871657098.8500006</c:v>
                </c:pt>
                <c:pt idx="344">
                  <c:v>1874600901.5000002</c:v>
                </c:pt>
                <c:pt idx="345">
                  <c:v>1887902969.0199988</c:v>
                </c:pt>
                <c:pt idx="346">
                  <c:v>1889606743.4499993</c:v>
                </c:pt>
                <c:pt idx="347">
                  <c:v>1892661907.0299983</c:v>
                </c:pt>
                <c:pt idx="348">
                  <c:v>1928276810.0700021</c:v>
                </c:pt>
                <c:pt idx="349">
                  <c:v>1945028358.7300003</c:v>
                </c:pt>
                <c:pt idx="350">
                  <c:v>2021268382.8400013</c:v>
                </c:pt>
                <c:pt idx="351">
                  <c:v>2022122949.2100008</c:v>
                </c:pt>
                <c:pt idx="352">
                  <c:v>2021258451.2500017</c:v>
                </c:pt>
                <c:pt idx="353">
                  <c:v>2013857839.2199986</c:v>
                </c:pt>
                <c:pt idx="354">
                  <c:v>2013031785.1399996</c:v>
                </c:pt>
                <c:pt idx="355">
                  <c:v>2070620001.0899994</c:v>
                </c:pt>
                <c:pt idx="356">
                  <c:v>2066671975.7100005</c:v>
                </c:pt>
                <c:pt idx="357">
                  <c:v>2105297954.2200015</c:v>
                </c:pt>
                <c:pt idx="358">
                  <c:v>2086890437.1000021</c:v>
                </c:pt>
                <c:pt idx="359">
                  <c:v>2086678543.6600013</c:v>
                </c:pt>
                <c:pt idx="360">
                  <c:v>2089473846.9500005</c:v>
                </c:pt>
                <c:pt idx="361">
                  <c:v>2096042364.3800006</c:v>
                </c:pt>
                <c:pt idx="362">
                  <c:v>2160582291.1900005</c:v>
                </c:pt>
                <c:pt idx="363">
                  <c:v>2145007505.9299996</c:v>
                </c:pt>
                <c:pt idx="364">
                  <c:v>2352522994.2900019</c:v>
                </c:pt>
                <c:pt idx="365">
                  <c:v>2250994529.4300003</c:v>
                </c:pt>
                <c:pt idx="366">
                  <c:v>2218643827.0999999</c:v>
                </c:pt>
                <c:pt idx="367">
                  <c:v>2191394905.8999991</c:v>
                </c:pt>
                <c:pt idx="368">
                  <c:v>2186639260.3199992</c:v>
                </c:pt>
                <c:pt idx="369">
                  <c:v>2146709909.7599995</c:v>
                </c:pt>
                <c:pt idx="370">
                  <c:v>2027409865.3399994</c:v>
                </c:pt>
                <c:pt idx="371">
                  <c:v>2033671614.6799994</c:v>
                </c:pt>
                <c:pt idx="372">
                  <c:v>2044928527.2699993</c:v>
                </c:pt>
                <c:pt idx="373">
                  <c:v>2047791857.6100006</c:v>
                </c:pt>
                <c:pt idx="374">
                  <c:v>2046192568.8500004</c:v>
                </c:pt>
                <c:pt idx="375">
                  <c:v>2044317328.9099982</c:v>
                </c:pt>
                <c:pt idx="376">
                  <c:v>2033752462.1000001</c:v>
                </c:pt>
                <c:pt idx="377">
                  <c:v>2007501052.5699995</c:v>
                </c:pt>
                <c:pt idx="378">
                  <c:v>2009270803.8099999</c:v>
                </c:pt>
                <c:pt idx="379">
                  <c:v>2009613182.2899995</c:v>
                </c:pt>
                <c:pt idx="380">
                  <c:v>2017190165.8899994</c:v>
                </c:pt>
                <c:pt idx="381">
                  <c:v>2020563871.0199997</c:v>
                </c:pt>
                <c:pt idx="382">
                  <c:v>2019667324.0600021</c:v>
                </c:pt>
                <c:pt idx="383">
                  <c:v>2065724177.2199986</c:v>
                </c:pt>
                <c:pt idx="384">
                  <c:v>2085248212.4600015</c:v>
                </c:pt>
                <c:pt idx="385">
                  <c:v>2172938748.4800019</c:v>
                </c:pt>
                <c:pt idx="386">
                  <c:v>2188688923.0299997</c:v>
                </c:pt>
                <c:pt idx="387">
                  <c:v>2176880629.1300011</c:v>
                </c:pt>
                <c:pt idx="388">
                  <c:v>2177376041.1299992</c:v>
                </c:pt>
                <c:pt idx="389">
                  <c:v>2172998550.8799992</c:v>
                </c:pt>
                <c:pt idx="390">
                  <c:v>2175360459.1700001</c:v>
                </c:pt>
                <c:pt idx="391">
                  <c:v>2175444984.8800001</c:v>
                </c:pt>
                <c:pt idx="392">
                  <c:v>2123383061.5799992</c:v>
                </c:pt>
                <c:pt idx="393">
                  <c:v>2114307006.8899996</c:v>
                </c:pt>
                <c:pt idx="394">
                  <c:v>2111042447.7600009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C1-4EFE-8A1F-D571CA7E44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2265567"/>
        <c:axId val="1082256415"/>
      </c:lineChart>
      <c:lineChart>
        <c:grouping val="standard"/>
        <c:varyColors val="0"/>
        <c:ser>
          <c:idx val="1"/>
          <c:order val="1"/>
          <c:tx>
            <c:strRef>
              <c:f>TPEvsFAF!$E$50</c:f>
              <c:strCache>
                <c:ptCount val="1"/>
                <c:pt idx="0">
                  <c:v>RTSPP</c:v>
                </c:pt>
              </c:strCache>
            </c:strRef>
          </c:tx>
          <c:spPr>
            <a:ln w="28575" cap="rnd">
              <a:solidFill>
                <a:srgbClr val="857DD1"/>
              </a:solidFill>
              <a:round/>
            </a:ln>
            <a:effectLst/>
          </c:spPr>
          <c:marker>
            <c:symbol val="none"/>
          </c:marker>
          <c:cat>
            <c:numRef>
              <c:f>TPEvsFAF!$A$51:$A$446</c:f>
              <c:numCache>
                <c:formatCode>m/d/yyyy</c:formatCode>
                <c:ptCount val="396"/>
                <c:pt idx="0">
                  <c:v>45778</c:v>
                </c:pt>
                <c:pt idx="1">
                  <c:v>45779</c:v>
                </c:pt>
                <c:pt idx="2">
                  <c:v>45780</c:v>
                </c:pt>
                <c:pt idx="3">
                  <c:v>45781</c:v>
                </c:pt>
                <c:pt idx="4">
                  <c:v>45782</c:v>
                </c:pt>
                <c:pt idx="5">
                  <c:v>45783</c:v>
                </c:pt>
                <c:pt idx="6">
                  <c:v>45784</c:v>
                </c:pt>
                <c:pt idx="7">
                  <c:v>45785</c:v>
                </c:pt>
                <c:pt idx="8">
                  <c:v>45786</c:v>
                </c:pt>
                <c:pt idx="9">
                  <c:v>45787</c:v>
                </c:pt>
                <c:pt idx="10">
                  <c:v>45788</c:v>
                </c:pt>
                <c:pt idx="11">
                  <c:v>45789</c:v>
                </c:pt>
                <c:pt idx="12">
                  <c:v>45790</c:v>
                </c:pt>
                <c:pt idx="13">
                  <c:v>45791</c:v>
                </c:pt>
                <c:pt idx="14">
                  <c:v>45792</c:v>
                </c:pt>
                <c:pt idx="15">
                  <c:v>45793</c:v>
                </c:pt>
                <c:pt idx="16">
                  <c:v>45794</c:v>
                </c:pt>
                <c:pt idx="17">
                  <c:v>45795</c:v>
                </c:pt>
                <c:pt idx="18">
                  <c:v>45796</c:v>
                </c:pt>
                <c:pt idx="19">
                  <c:v>45797</c:v>
                </c:pt>
                <c:pt idx="20">
                  <c:v>45798</c:v>
                </c:pt>
                <c:pt idx="21">
                  <c:v>45799</c:v>
                </c:pt>
                <c:pt idx="22">
                  <c:v>45800</c:v>
                </c:pt>
                <c:pt idx="23">
                  <c:v>45801</c:v>
                </c:pt>
                <c:pt idx="24">
                  <c:v>45802</c:v>
                </c:pt>
                <c:pt idx="25">
                  <c:v>45803</c:v>
                </c:pt>
                <c:pt idx="26">
                  <c:v>45804</c:v>
                </c:pt>
                <c:pt idx="27">
                  <c:v>45805</c:v>
                </c:pt>
                <c:pt idx="28">
                  <c:v>45806</c:v>
                </c:pt>
                <c:pt idx="29">
                  <c:v>45807</c:v>
                </c:pt>
                <c:pt idx="30">
                  <c:v>45808</c:v>
                </c:pt>
                <c:pt idx="31">
                  <c:v>45809</c:v>
                </c:pt>
                <c:pt idx="32">
                  <c:v>45810</c:v>
                </c:pt>
                <c:pt idx="33">
                  <c:v>45811</c:v>
                </c:pt>
                <c:pt idx="34">
                  <c:v>45812</c:v>
                </c:pt>
                <c:pt idx="35">
                  <c:v>45813</c:v>
                </c:pt>
                <c:pt idx="36">
                  <c:v>45814</c:v>
                </c:pt>
                <c:pt idx="37">
                  <c:v>45815</c:v>
                </c:pt>
                <c:pt idx="38">
                  <c:v>45816</c:v>
                </c:pt>
                <c:pt idx="39">
                  <c:v>45817</c:v>
                </c:pt>
                <c:pt idx="40">
                  <c:v>45818</c:v>
                </c:pt>
                <c:pt idx="41">
                  <c:v>45819</c:v>
                </c:pt>
                <c:pt idx="42">
                  <c:v>45820</c:v>
                </c:pt>
                <c:pt idx="43">
                  <c:v>45821</c:v>
                </c:pt>
                <c:pt idx="44">
                  <c:v>45822</c:v>
                </c:pt>
                <c:pt idx="45">
                  <c:v>45823</c:v>
                </c:pt>
                <c:pt idx="46">
                  <c:v>45824</c:v>
                </c:pt>
                <c:pt idx="47">
                  <c:v>45825</c:v>
                </c:pt>
                <c:pt idx="48">
                  <c:v>45826</c:v>
                </c:pt>
                <c:pt idx="49">
                  <c:v>45827</c:v>
                </c:pt>
                <c:pt idx="50">
                  <c:v>45828</c:v>
                </c:pt>
                <c:pt idx="51">
                  <c:v>45829</c:v>
                </c:pt>
                <c:pt idx="52">
                  <c:v>45830</c:v>
                </c:pt>
                <c:pt idx="53">
                  <c:v>45831</c:v>
                </c:pt>
                <c:pt idx="54">
                  <c:v>45832</c:v>
                </c:pt>
                <c:pt idx="55">
                  <c:v>45833</c:v>
                </c:pt>
                <c:pt idx="56">
                  <c:v>45834</c:v>
                </c:pt>
                <c:pt idx="57">
                  <c:v>45835</c:v>
                </c:pt>
                <c:pt idx="58">
                  <c:v>45836</c:v>
                </c:pt>
                <c:pt idx="59">
                  <c:v>45837</c:v>
                </c:pt>
                <c:pt idx="60">
                  <c:v>45838</c:v>
                </c:pt>
                <c:pt idx="61">
                  <c:v>45839</c:v>
                </c:pt>
                <c:pt idx="62">
                  <c:v>45840</c:v>
                </c:pt>
                <c:pt idx="63">
                  <c:v>45841</c:v>
                </c:pt>
                <c:pt idx="64">
                  <c:v>45842</c:v>
                </c:pt>
                <c:pt idx="65">
                  <c:v>45843</c:v>
                </c:pt>
                <c:pt idx="66">
                  <c:v>45844</c:v>
                </c:pt>
                <c:pt idx="67">
                  <c:v>45845</c:v>
                </c:pt>
                <c:pt idx="68">
                  <c:v>45846</c:v>
                </c:pt>
                <c:pt idx="69">
                  <c:v>45847</c:v>
                </c:pt>
                <c:pt idx="70">
                  <c:v>45848</c:v>
                </c:pt>
                <c:pt idx="71">
                  <c:v>45849</c:v>
                </c:pt>
                <c:pt idx="72">
                  <c:v>45850</c:v>
                </c:pt>
                <c:pt idx="73">
                  <c:v>45851</c:v>
                </c:pt>
                <c:pt idx="74">
                  <c:v>45852</c:v>
                </c:pt>
                <c:pt idx="75">
                  <c:v>45853</c:v>
                </c:pt>
                <c:pt idx="76">
                  <c:v>45854</c:v>
                </c:pt>
                <c:pt idx="77">
                  <c:v>45855</c:v>
                </c:pt>
                <c:pt idx="78">
                  <c:v>45856</c:v>
                </c:pt>
                <c:pt idx="79">
                  <c:v>45857</c:v>
                </c:pt>
                <c:pt idx="80">
                  <c:v>45858</c:v>
                </c:pt>
                <c:pt idx="81">
                  <c:v>45859</c:v>
                </c:pt>
                <c:pt idx="82">
                  <c:v>45860</c:v>
                </c:pt>
                <c:pt idx="83">
                  <c:v>45861</c:v>
                </c:pt>
                <c:pt idx="84">
                  <c:v>45862</c:v>
                </c:pt>
                <c:pt idx="85">
                  <c:v>45863</c:v>
                </c:pt>
                <c:pt idx="86">
                  <c:v>45864</c:v>
                </c:pt>
                <c:pt idx="87">
                  <c:v>45865</c:v>
                </c:pt>
                <c:pt idx="88">
                  <c:v>45866</c:v>
                </c:pt>
                <c:pt idx="89">
                  <c:v>45867</c:v>
                </c:pt>
                <c:pt idx="90">
                  <c:v>45868</c:v>
                </c:pt>
                <c:pt idx="91">
                  <c:v>45869</c:v>
                </c:pt>
                <c:pt idx="92">
                  <c:v>45870</c:v>
                </c:pt>
                <c:pt idx="93">
                  <c:v>45871</c:v>
                </c:pt>
                <c:pt idx="94">
                  <c:v>45872</c:v>
                </c:pt>
                <c:pt idx="95">
                  <c:v>45873</c:v>
                </c:pt>
                <c:pt idx="96">
                  <c:v>45874</c:v>
                </c:pt>
                <c:pt idx="97">
                  <c:v>45875</c:v>
                </c:pt>
                <c:pt idx="98">
                  <c:v>45876</c:v>
                </c:pt>
                <c:pt idx="99">
                  <c:v>45877</c:v>
                </c:pt>
                <c:pt idx="100">
                  <c:v>45878</c:v>
                </c:pt>
                <c:pt idx="101">
                  <c:v>45879</c:v>
                </c:pt>
                <c:pt idx="102">
                  <c:v>45880</c:v>
                </c:pt>
                <c:pt idx="103">
                  <c:v>45881</c:v>
                </c:pt>
                <c:pt idx="104">
                  <c:v>45882</c:v>
                </c:pt>
                <c:pt idx="105">
                  <c:v>45883</c:v>
                </c:pt>
                <c:pt idx="106">
                  <c:v>45884</c:v>
                </c:pt>
                <c:pt idx="107">
                  <c:v>45885</c:v>
                </c:pt>
                <c:pt idx="108">
                  <c:v>45886</c:v>
                </c:pt>
                <c:pt idx="109">
                  <c:v>45887</c:v>
                </c:pt>
                <c:pt idx="110">
                  <c:v>45888</c:v>
                </c:pt>
                <c:pt idx="111">
                  <c:v>45889</c:v>
                </c:pt>
                <c:pt idx="112">
                  <c:v>45890</c:v>
                </c:pt>
                <c:pt idx="113">
                  <c:v>45891</c:v>
                </c:pt>
                <c:pt idx="114">
                  <c:v>45892</c:v>
                </c:pt>
                <c:pt idx="115">
                  <c:v>45893</c:v>
                </c:pt>
                <c:pt idx="116">
                  <c:v>45894</c:v>
                </c:pt>
                <c:pt idx="117">
                  <c:v>45895</c:v>
                </c:pt>
                <c:pt idx="118">
                  <c:v>45896</c:v>
                </c:pt>
                <c:pt idx="119">
                  <c:v>45897</c:v>
                </c:pt>
                <c:pt idx="120">
                  <c:v>45898</c:v>
                </c:pt>
                <c:pt idx="121">
                  <c:v>45899</c:v>
                </c:pt>
                <c:pt idx="122">
                  <c:v>45900</c:v>
                </c:pt>
                <c:pt idx="123">
                  <c:v>45901</c:v>
                </c:pt>
                <c:pt idx="124">
                  <c:v>45902</c:v>
                </c:pt>
                <c:pt idx="125">
                  <c:v>45903</c:v>
                </c:pt>
                <c:pt idx="126">
                  <c:v>45904</c:v>
                </c:pt>
                <c:pt idx="127">
                  <c:v>45905</c:v>
                </c:pt>
                <c:pt idx="128">
                  <c:v>45906</c:v>
                </c:pt>
                <c:pt idx="129">
                  <c:v>45907</c:v>
                </c:pt>
                <c:pt idx="130">
                  <c:v>45908</c:v>
                </c:pt>
                <c:pt idx="131">
                  <c:v>45909</c:v>
                </c:pt>
                <c:pt idx="132">
                  <c:v>45910</c:v>
                </c:pt>
                <c:pt idx="133">
                  <c:v>45911</c:v>
                </c:pt>
                <c:pt idx="134">
                  <c:v>45912</c:v>
                </c:pt>
                <c:pt idx="135">
                  <c:v>45913</c:v>
                </c:pt>
                <c:pt idx="136">
                  <c:v>45914</c:v>
                </c:pt>
                <c:pt idx="137">
                  <c:v>45915</c:v>
                </c:pt>
                <c:pt idx="138">
                  <c:v>45916</c:v>
                </c:pt>
                <c:pt idx="139">
                  <c:v>45917</c:v>
                </c:pt>
                <c:pt idx="140">
                  <c:v>45918</c:v>
                </c:pt>
                <c:pt idx="141">
                  <c:v>45919</c:v>
                </c:pt>
                <c:pt idx="142">
                  <c:v>45920</c:v>
                </c:pt>
                <c:pt idx="143">
                  <c:v>45921</c:v>
                </c:pt>
                <c:pt idx="144">
                  <c:v>45922</c:v>
                </c:pt>
                <c:pt idx="145">
                  <c:v>45923</c:v>
                </c:pt>
                <c:pt idx="146">
                  <c:v>45924</c:v>
                </c:pt>
                <c:pt idx="147">
                  <c:v>45925</c:v>
                </c:pt>
                <c:pt idx="148">
                  <c:v>45926</c:v>
                </c:pt>
                <c:pt idx="149">
                  <c:v>45927</c:v>
                </c:pt>
                <c:pt idx="150">
                  <c:v>45928</c:v>
                </c:pt>
                <c:pt idx="151">
                  <c:v>45929</c:v>
                </c:pt>
                <c:pt idx="152">
                  <c:v>45930</c:v>
                </c:pt>
                <c:pt idx="153">
                  <c:v>45931</c:v>
                </c:pt>
                <c:pt idx="154">
                  <c:v>45932</c:v>
                </c:pt>
                <c:pt idx="155">
                  <c:v>45933</c:v>
                </c:pt>
                <c:pt idx="156">
                  <c:v>45934</c:v>
                </c:pt>
                <c:pt idx="157">
                  <c:v>45935</c:v>
                </c:pt>
                <c:pt idx="158">
                  <c:v>45936</c:v>
                </c:pt>
                <c:pt idx="159">
                  <c:v>45937</c:v>
                </c:pt>
                <c:pt idx="160">
                  <c:v>45938</c:v>
                </c:pt>
                <c:pt idx="161">
                  <c:v>45939</c:v>
                </c:pt>
                <c:pt idx="162">
                  <c:v>45940</c:v>
                </c:pt>
                <c:pt idx="163">
                  <c:v>45941</c:v>
                </c:pt>
                <c:pt idx="164">
                  <c:v>45942</c:v>
                </c:pt>
                <c:pt idx="165">
                  <c:v>45943</c:v>
                </c:pt>
                <c:pt idx="166">
                  <c:v>45944</c:v>
                </c:pt>
                <c:pt idx="167">
                  <c:v>45945</c:v>
                </c:pt>
                <c:pt idx="168">
                  <c:v>45946</c:v>
                </c:pt>
                <c:pt idx="169">
                  <c:v>45947</c:v>
                </c:pt>
                <c:pt idx="170">
                  <c:v>45948</c:v>
                </c:pt>
                <c:pt idx="171">
                  <c:v>45949</c:v>
                </c:pt>
                <c:pt idx="172">
                  <c:v>45950</c:v>
                </c:pt>
                <c:pt idx="173">
                  <c:v>45951</c:v>
                </c:pt>
                <c:pt idx="174">
                  <c:v>45952</c:v>
                </c:pt>
                <c:pt idx="175">
                  <c:v>45953</c:v>
                </c:pt>
                <c:pt idx="176">
                  <c:v>45954</c:v>
                </c:pt>
                <c:pt idx="177">
                  <c:v>45955</c:v>
                </c:pt>
                <c:pt idx="178">
                  <c:v>45956</c:v>
                </c:pt>
                <c:pt idx="179">
                  <c:v>45957</c:v>
                </c:pt>
                <c:pt idx="180">
                  <c:v>45958</c:v>
                </c:pt>
                <c:pt idx="181">
                  <c:v>45959</c:v>
                </c:pt>
                <c:pt idx="182">
                  <c:v>45960</c:v>
                </c:pt>
                <c:pt idx="183">
                  <c:v>45961</c:v>
                </c:pt>
                <c:pt idx="184">
                  <c:v>45962</c:v>
                </c:pt>
                <c:pt idx="185">
                  <c:v>45963</c:v>
                </c:pt>
                <c:pt idx="186">
                  <c:v>45964</c:v>
                </c:pt>
                <c:pt idx="187">
                  <c:v>45965</c:v>
                </c:pt>
                <c:pt idx="188">
                  <c:v>45966</c:v>
                </c:pt>
                <c:pt idx="189">
                  <c:v>45967</c:v>
                </c:pt>
                <c:pt idx="190">
                  <c:v>45968</c:v>
                </c:pt>
                <c:pt idx="191">
                  <c:v>45969</c:v>
                </c:pt>
                <c:pt idx="192">
                  <c:v>45970</c:v>
                </c:pt>
                <c:pt idx="193">
                  <c:v>45971</c:v>
                </c:pt>
                <c:pt idx="194">
                  <c:v>45972</c:v>
                </c:pt>
                <c:pt idx="195">
                  <c:v>45973</c:v>
                </c:pt>
                <c:pt idx="196">
                  <c:v>45974</c:v>
                </c:pt>
                <c:pt idx="197">
                  <c:v>45975</c:v>
                </c:pt>
                <c:pt idx="198">
                  <c:v>45976</c:v>
                </c:pt>
                <c:pt idx="199">
                  <c:v>45977</c:v>
                </c:pt>
                <c:pt idx="200">
                  <c:v>45978</c:v>
                </c:pt>
                <c:pt idx="201">
                  <c:v>45979</c:v>
                </c:pt>
                <c:pt idx="202">
                  <c:v>45980</c:v>
                </c:pt>
                <c:pt idx="203">
                  <c:v>45981</c:v>
                </c:pt>
                <c:pt idx="204">
                  <c:v>45982</c:v>
                </c:pt>
                <c:pt idx="205">
                  <c:v>45983</c:v>
                </c:pt>
                <c:pt idx="206">
                  <c:v>45984</c:v>
                </c:pt>
                <c:pt idx="207">
                  <c:v>45985</c:v>
                </c:pt>
                <c:pt idx="208">
                  <c:v>45986</c:v>
                </c:pt>
                <c:pt idx="209">
                  <c:v>45987</c:v>
                </c:pt>
                <c:pt idx="210">
                  <c:v>45988</c:v>
                </c:pt>
                <c:pt idx="211">
                  <c:v>45989</c:v>
                </c:pt>
                <c:pt idx="212">
                  <c:v>45990</c:v>
                </c:pt>
                <c:pt idx="213">
                  <c:v>45991</c:v>
                </c:pt>
                <c:pt idx="214">
                  <c:v>45992</c:v>
                </c:pt>
                <c:pt idx="215">
                  <c:v>45993</c:v>
                </c:pt>
                <c:pt idx="216">
                  <c:v>45994</c:v>
                </c:pt>
                <c:pt idx="217">
                  <c:v>45995</c:v>
                </c:pt>
                <c:pt idx="218">
                  <c:v>45996</c:v>
                </c:pt>
                <c:pt idx="219">
                  <c:v>45997</c:v>
                </c:pt>
                <c:pt idx="220">
                  <c:v>45998</c:v>
                </c:pt>
                <c:pt idx="221">
                  <c:v>45999</c:v>
                </c:pt>
                <c:pt idx="222">
                  <c:v>46000</c:v>
                </c:pt>
                <c:pt idx="223">
                  <c:v>46001</c:v>
                </c:pt>
                <c:pt idx="224">
                  <c:v>46002</c:v>
                </c:pt>
                <c:pt idx="225">
                  <c:v>46003</c:v>
                </c:pt>
                <c:pt idx="226">
                  <c:v>46004</c:v>
                </c:pt>
                <c:pt idx="227">
                  <c:v>46005</c:v>
                </c:pt>
                <c:pt idx="228">
                  <c:v>46006</c:v>
                </c:pt>
                <c:pt idx="229">
                  <c:v>46007</c:v>
                </c:pt>
                <c:pt idx="230">
                  <c:v>46008</c:v>
                </c:pt>
                <c:pt idx="231">
                  <c:v>46009</c:v>
                </c:pt>
                <c:pt idx="232">
                  <c:v>46010</c:v>
                </c:pt>
                <c:pt idx="233">
                  <c:v>46011</c:v>
                </c:pt>
                <c:pt idx="234">
                  <c:v>46012</c:v>
                </c:pt>
                <c:pt idx="235">
                  <c:v>46013</c:v>
                </c:pt>
                <c:pt idx="236">
                  <c:v>46014</c:v>
                </c:pt>
                <c:pt idx="237">
                  <c:v>46015</c:v>
                </c:pt>
                <c:pt idx="238">
                  <c:v>46016</c:v>
                </c:pt>
                <c:pt idx="239">
                  <c:v>46017</c:v>
                </c:pt>
                <c:pt idx="240">
                  <c:v>46018</c:v>
                </c:pt>
                <c:pt idx="241">
                  <c:v>46019</c:v>
                </c:pt>
                <c:pt idx="242">
                  <c:v>46020</c:v>
                </c:pt>
                <c:pt idx="243">
                  <c:v>46021</c:v>
                </c:pt>
                <c:pt idx="244">
                  <c:v>46022</c:v>
                </c:pt>
                <c:pt idx="245">
                  <c:v>46023</c:v>
                </c:pt>
                <c:pt idx="246">
                  <c:v>46024</c:v>
                </c:pt>
                <c:pt idx="247">
                  <c:v>46025</c:v>
                </c:pt>
                <c:pt idx="248">
                  <c:v>46026</c:v>
                </c:pt>
                <c:pt idx="249">
                  <c:v>46027</c:v>
                </c:pt>
                <c:pt idx="250">
                  <c:v>46028</c:v>
                </c:pt>
                <c:pt idx="251">
                  <c:v>46029</c:v>
                </c:pt>
                <c:pt idx="252">
                  <c:v>46030</c:v>
                </c:pt>
                <c:pt idx="253">
                  <c:v>46031</c:v>
                </c:pt>
                <c:pt idx="254">
                  <c:v>46032</c:v>
                </c:pt>
                <c:pt idx="255">
                  <c:v>46033</c:v>
                </c:pt>
                <c:pt idx="256">
                  <c:v>46034</c:v>
                </c:pt>
                <c:pt idx="257">
                  <c:v>46035</c:v>
                </c:pt>
                <c:pt idx="258">
                  <c:v>46036</c:v>
                </c:pt>
                <c:pt idx="259">
                  <c:v>46037</c:v>
                </c:pt>
                <c:pt idx="260">
                  <c:v>46038</c:v>
                </c:pt>
                <c:pt idx="261">
                  <c:v>46039</c:v>
                </c:pt>
                <c:pt idx="262">
                  <c:v>46040</c:v>
                </c:pt>
                <c:pt idx="263">
                  <c:v>46041</c:v>
                </c:pt>
                <c:pt idx="264">
                  <c:v>46042</c:v>
                </c:pt>
                <c:pt idx="265">
                  <c:v>46043</c:v>
                </c:pt>
                <c:pt idx="266">
                  <c:v>46044</c:v>
                </c:pt>
                <c:pt idx="267">
                  <c:v>46045</c:v>
                </c:pt>
                <c:pt idx="268">
                  <c:v>46046</c:v>
                </c:pt>
                <c:pt idx="269">
                  <c:v>46047</c:v>
                </c:pt>
                <c:pt idx="270">
                  <c:v>46048</c:v>
                </c:pt>
                <c:pt idx="271">
                  <c:v>46049</c:v>
                </c:pt>
                <c:pt idx="272">
                  <c:v>46050</c:v>
                </c:pt>
                <c:pt idx="273">
                  <c:v>46051</c:v>
                </c:pt>
                <c:pt idx="274">
                  <c:v>46052</c:v>
                </c:pt>
                <c:pt idx="275">
                  <c:v>46053</c:v>
                </c:pt>
                <c:pt idx="276">
                  <c:v>46054</c:v>
                </c:pt>
                <c:pt idx="277">
                  <c:v>46055</c:v>
                </c:pt>
                <c:pt idx="278">
                  <c:v>46056</c:v>
                </c:pt>
                <c:pt idx="279">
                  <c:v>46057</c:v>
                </c:pt>
                <c:pt idx="280">
                  <c:v>46058</c:v>
                </c:pt>
                <c:pt idx="281">
                  <c:v>46059</c:v>
                </c:pt>
                <c:pt idx="282">
                  <c:v>46060</c:v>
                </c:pt>
                <c:pt idx="283">
                  <c:v>46061</c:v>
                </c:pt>
                <c:pt idx="284">
                  <c:v>46062</c:v>
                </c:pt>
                <c:pt idx="285">
                  <c:v>46063</c:v>
                </c:pt>
                <c:pt idx="286">
                  <c:v>46064</c:v>
                </c:pt>
                <c:pt idx="287">
                  <c:v>46065</c:v>
                </c:pt>
                <c:pt idx="288">
                  <c:v>46066</c:v>
                </c:pt>
                <c:pt idx="289">
                  <c:v>46067</c:v>
                </c:pt>
                <c:pt idx="290">
                  <c:v>46068</c:v>
                </c:pt>
                <c:pt idx="291">
                  <c:v>46069</c:v>
                </c:pt>
                <c:pt idx="292">
                  <c:v>46070</c:v>
                </c:pt>
                <c:pt idx="293">
                  <c:v>46071</c:v>
                </c:pt>
                <c:pt idx="294">
                  <c:v>46072</c:v>
                </c:pt>
                <c:pt idx="295">
                  <c:v>46073</c:v>
                </c:pt>
                <c:pt idx="296">
                  <c:v>46074</c:v>
                </c:pt>
                <c:pt idx="297">
                  <c:v>46075</c:v>
                </c:pt>
                <c:pt idx="298">
                  <c:v>46076</c:v>
                </c:pt>
                <c:pt idx="299">
                  <c:v>46077</c:v>
                </c:pt>
                <c:pt idx="300">
                  <c:v>46078</c:v>
                </c:pt>
                <c:pt idx="301">
                  <c:v>46079</c:v>
                </c:pt>
                <c:pt idx="302">
                  <c:v>46080</c:v>
                </c:pt>
                <c:pt idx="303">
                  <c:v>46081</c:v>
                </c:pt>
                <c:pt idx="304">
                  <c:v>46082</c:v>
                </c:pt>
                <c:pt idx="305">
                  <c:v>46083</c:v>
                </c:pt>
                <c:pt idx="306">
                  <c:v>46084</c:v>
                </c:pt>
                <c:pt idx="307">
                  <c:v>46085</c:v>
                </c:pt>
                <c:pt idx="308">
                  <c:v>46086</c:v>
                </c:pt>
                <c:pt idx="309">
                  <c:v>46087</c:v>
                </c:pt>
                <c:pt idx="310">
                  <c:v>46088</c:v>
                </c:pt>
                <c:pt idx="311">
                  <c:v>46089</c:v>
                </c:pt>
                <c:pt idx="312">
                  <c:v>46090</c:v>
                </c:pt>
                <c:pt idx="313">
                  <c:v>46091</c:v>
                </c:pt>
                <c:pt idx="314">
                  <c:v>46092</c:v>
                </c:pt>
                <c:pt idx="315">
                  <c:v>46093</c:v>
                </c:pt>
                <c:pt idx="316">
                  <c:v>46094</c:v>
                </c:pt>
                <c:pt idx="317">
                  <c:v>46095</c:v>
                </c:pt>
                <c:pt idx="318">
                  <c:v>46096</c:v>
                </c:pt>
                <c:pt idx="319">
                  <c:v>46097</c:v>
                </c:pt>
                <c:pt idx="320">
                  <c:v>46098</c:v>
                </c:pt>
                <c:pt idx="321">
                  <c:v>46099</c:v>
                </c:pt>
                <c:pt idx="322">
                  <c:v>46100</c:v>
                </c:pt>
                <c:pt idx="323">
                  <c:v>46101</c:v>
                </c:pt>
                <c:pt idx="324">
                  <c:v>46102</c:v>
                </c:pt>
                <c:pt idx="325">
                  <c:v>46103</c:v>
                </c:pt>
                <c:pt idx="326">
                  <c:v>46104</c:v>
                </c:pt>
                <c:pt idx="327">
                  <c:v>46105</c:v>
                </c:pt>
                <c:pt idx="328">
                  <c:v>46106</c:v>
                </c:pt>
                <c:pt idx="329">
                  <c:v>46107</c:v>
                </c:pt>
                <c:pt idx="330">
                  <c:v>46108</c:v>
                </c:pt>
                <c:pt idx="331">
                  <c:v>46109</c:v>
                </c:pt>
                <c:pt idx="332">
                  <c:v>46110</c:v>
                </c:pt>
                <c:pt idx="333">
                  <c:v>46111</c:v>
                </c:pt>
                <c:pt idx="334">
                  <c:v>46112</c:v>
                </c:pt>
                <c:pt idx="335">
                  <c:v>46113</c:v>
                </c:pt>
                <c:pt idx="336">
                  <c:v>46114</c:v>
                </c:pt>
                <c:pt idx="337">
                  <c:v>46115</c:v>
                </c:pt>
                <c:pt idx="338">
                  <c:v>46116</c:v>
                </c:pt>
                <c:pt idx="339">
                  <c:v>46117</c:v>
                </c:pt>
                <c:pt idx="340">
                  <c:v>46118</c:v>
                </c:pt>
                <c:pt idx="341">
                  <c:v>46119</c:v>
                </c:pt>
                <c:pt idx="342">
                  <c:v>46120</c:v>
                </c:pt>
                <c:pt idx="343">
                  <c:v>46121</c:v>
                </c:pt>
                <c:pt idx="344">
                  <c:v>46122</c:v>
                </c:pt>
                <c:pt idx="345">
                  <c:v>46123</c:v>
                </c:pt>
                <c:pt idx="346">
                  <c:v>46124</c:v>
                </c:pt>
                <c:pt idx="347">
                  <c:v>46125</c:v>
                </c:pt>
                <c:pt idx="348">
                  <c:v>46126</c:v>
                </c:pt>
                <c:pt idx="349">
                  <c:v>46127</c:v>
                </c:pt>
                <c:pt idx="350">
                  <c:v>46128</c:v>
                </c:pt>
                <c:pt idx="351">
                  <c:v>46129</c:v>
                </c:pt>
                <c:pt idx="352">
                  <c:v>46130</c:v>
                </c:pt>
                <c:pt idx="353">
                  <c:v>46131</c:v>
                </c:pt>
                <c:pt idx="354">
                  <c:v>46132</c:v>
                </c:pt>
                <c:pt idx="355">
                  <c:v>46133</c:v>
                </c:pt>
                <c:pt idx="356">
                  <c:v>46134</c:v>
                </c:pt>
                <c:pt idx="357">
                  <c:v>46135</c:v>
                </c:pt>
                <c:pt idx="358">
                  <c:v>46136</c:v>
                </c:pt>
                <c:pt idx="359">
                  <c:v>46137</c:v>
                </c:pt>
                <c:pt idx="360">
                  <c:v>46138</c:v>
                </c:pt>
                <c:pt idx="361">
                  <c:v>46139</c:v>
                </c:pt>
                <c:pt idx="362">
                  <c:v>46140</c:v>
                </c:pt>
                <c:pt idx="363">
                  <c:v>46141</c:v>
                </c:pt>
                <c:pt idx="364">
                  <c:v>46142</c:v>
                </c:pt>
                <c:pt idx="365">
                  <c:v>46143</c:v>
                </c:pt>
                <c:pt idx="366">
                  <c:v>46144</c:v>
                </c:pt>
                <c:pt idx="367">
                  <c:v>46145</c:v>
                </c:pt>
                <c:pt idx="368">
                  <c:v>46146</c:v>
                </c:pt>
                <c:pt idx="369">
                  <c:v>46147</c:v>
                </c:pt>
                <c:pt idx="370">
                  <c:v>46148</c:v>
                </c:pt>
                <c:pt idx="371">
                  <c:v>46149</c:v>
                </c:pt>
                <c:pt idx="372">
                  <c:v>46150</c:v>
                </c:pt>
                <c:pt idx="373">
                  <c:v>46151</c:v>
                </c:pt>
                <c:pt idx="374">
                  <c:v>46152</c:v>
                </c:pt>
                <c:pt idx="375">
                  <c:v>46153</c:v>
                </c:pt>
                <c:pt idx="376">
                  <c:v>46154</c:v>
                </c:pt>
                <c:pt idx="377">
                  <c:v>46155</c:v>
                </c:pt>
                <c:pt idx="378">
                  <c:v>46156</c:v>
                </c:pt>
                <c:pt idx="379">
                  <c:v>46157</c:v>
                </c:pt>
                <c:pt idx="380">
                  <c:v>46158</c:v>
                </c:pt>
                <c:pt idx="381">
                  <c:v>46159</c:v>
                </c:pt>
                <c:pt idx="382">
                  <c:v>46160</c:v>
                </c:pt>
                <c:pt idx="383">
                  <c:v>46161</c:v>
                </c:pt>
                <c:pt idx="384">
                  <c:v>46162</c:v>
                </c:pt>
                <c:pt idx="385">
                  <c:v>46163</c:v>
                </c:pt>
                <c:pt idx="386">
                  <c:v>46164</c:v>
                </c:pt>
                <c:pt idx="387">
                  <c:v>46165</c:v>
                </c:pt>
                <c:pt idx="388">
                  <c:v>46166</c:v>
                </c:pt>
                <c:pt idx="389">
                  <c:v>46167</c:v>
                </c:pt>
                <c:pt idx="390">
                  <c:v>46168</c:v>
                </c:pt>
                <c:pt idx="391">
                  <c:v>46169</c:v>
                </c:pt>
                <c:pt idx="392">
                  <c:v>46170</c:v>
                </c:pt>
                <c:pt idx="393">
                  <c:v>46171</c:v>
                </c:pt>
                <c:pt idx="394">
                  <c:v>46172</c:v>
                </c:pt>
              </c:numCache>
            </c:numRef>
          </c:cat>
          <c:val>
            <c:numRef>
              <c:f>TPEvsFAF!$E$51:$E$445</c:f>
              <c:numCache>
                <c:formatCode>_(* #,##0.00_);_(* \(#,##0.00\);_(* "-"??_);_(@_)</c:formatCode>
                <c:ptCount val="395"/>
                <c:pt idx="0">
                  <c:v>48.493333333333339</c:v>
                </c:pt>
                <c:pt idx="1">
                  <c:v>22.077083333333334</c:v>
                </c:pt>
                <c:pt idx="2">
                  <c:v>25.593333333333334</c:v>
                </c:pt>
                <c:pt idx="3">
                  <c:v>14.41625</c:v>
                </c:pt>
                <c:pt idx="4">
                  <c:v>18.4925</c:v>
                </c:pt>
                <c:pt idx="5">
                  <c:v>37.776249999999997</c:v>
                </c:pt>
                <c:pt idx="6">
                  <c:v>29.180833333333329</c:v>
                </c:pt>
                <c:pt idx="7">
                  <c:v>66.459166666666675</c:v>
                </c:pt>
                <c:pt idx="8">
                  <c:v>35.342500000000001</c:v>
                </c:pt>
                <c:pt idx="9">
                  <c:v>27.625</c:v>
                </c:pt>
                <c:pt idx="10">
                  <c:v>37.715000000000003</c:v>
                </c:pt>
                <c:pt idx="11">
                  <c:v>26.983750000000001</c:v>
                </c:pt>
                <c:pt idx="12">
                  <c:v>12.652916666666668</c:v>
                </c:pt>
                <c:pt idx="13">
                  <c:v>21.39458333333333</c:v>
                </c:pt>
                <c:pt idx="14">
                  <c:v>37.516249999999999</c:v>
                </c:pt>
                <c:pt idx="15">
                  <c:v>141.27083333333334</c:v>
                </c:pt>
                <c:pt idx="16">
                  <c:v>33.359166666666674</c:v>
                </c:pt>
                <c:pt idx="17">
                  <c:v>24.999583333333334</c:v>
                </c:pt>
                <c:pt idx="18">
                  <c:v>28.114583333333332</c:v>
                </c:pt>
                <c:pt idx="19">
                  <c:v>31.0825</c:v>
                </c:pt>
                <c:pt idx="20">
                  <c:v>22.33</c:v>
                </c:pt>
                <c:pt idx="21">
                  <c:v>27.963333333333338</c:v>
                </c:pt>
                <c:pt idx="22">
                  <c:v>27.606666666666669</c:v>
                </c:pt>
                <c:pt idx="23">
                  <c:v>22.264583333333334</c:v>
                </c:pt>
                <c:pt idx="24">
                  <c:v>27.804999999999996</c:v>
                </c:pt>
                <c:pt idx="25">
                  <c:v>33.583750000000002</c:v>
                </c:pt>
                <c:pt idx="26">
                  <c:v>48.839583333333337</c:v>
                </c:pt>
                <c:pt idx="27">
                  <c:v>29.232500000000002</c:v>
                </c:pt>
                <c:pt idx="28">
                  <c:v>30.821250000000003</c:v>
                </c:pt>
                <c:pt idx="29">
                  <c:v>61.252916666666685</c:v>
                </c:pt>
                <c:pt idx="30">
                  <c:v>36.202916666666674</c:v>
                </c:pt>
                <c:pt idx="31">
                  <c:v>27.470833333333331</c:v>
                </c:pt>
                <c:pt idx="32">
                  <c:v>22.19916666666667</c:v>
                </c:pt>
                <c:pt idx="33">
                  <c:v>20.76541666666667</c:v>
                </c:pt>
                <c:pt idx="34">
                  <c:v>27.430833333333336</c:v>
                </c:pt>
                <c:pt idx="35">
                  <c:v>39.527499999999996</c:v>
                </c:pt>
                <c:pt idx="36">
                  <c:v>36.242916666666673</c:v>
                </c:pt>
                <c:pt idx="37">
                  <c:v>33.791666666666664</c:v>
                </c:pt>
                <c:pt idx="38">
                  <c:v>21.096249999999998</c:v>
                </c:pt>
                <c:pt idx="39">
                  <c:v>32.657083333333333</c:v>
                </c:pt>
                <c:pt idx="40">
                  <c:v>35.053750000000001</c:v>
                </c:pt>
                <c:pt idx="41">
                  <c:v>45.176250000000003</c:v>
                </c:pt>
                <c:pt idx="42">
                  <c:v>30.295833333333334</c:v>
                </c:pt>
                <c:pt idx="43">
                  <c:v>23.408333333333331</c:v>
                </c:pt>
                <c:pt idx="44">
                  <c:v>22.440833333333334</c:v>
                </c:pt>
                <c:pt idx="45">
                  <c:v>17.983750000000001</c:v>
                </c:pt>
                <c:pt idx="46">
                  <c:v>30.530416666666667</c:v>
                </c:pt>
                <c:pt idx="47">
                  <c:v>20.530833333333334</c:v>
                </c:pt>
                <c:pt idx="48">
                  <c:v>28.026666666666671</c:v>
                </c:pt>
                <c:pt idx="49">
                  <c:v>34.263333333333343</c:v>
                </c:pt>
                <c:pt idx="50">
                  <c:v>37.815416666666671</c:v>
                </c:pt>
                <c:pt idx="51">
                  <c:v>24.240833333333331</c:v>
                </c:pt>
                <c:pt idx="52">
                  <c:v>19.36333333333333</c:v>
                </c:pt>
                <c:pt idx="53">
                  <c:v>26.359583333333333</c:v>
                </c:pt>
                <c:pt idx="54">
                  <c:v>24.592083333333335</c:v>
                </c:pt>
                <c:pt idx="55">
                  <c:v>23.961666666666662</c:v>
                </c:pt>
                <c:pt idx="56">
                  <c:v>28.505416666666665</c:v>
                </c:pt>
                <c:pt idx="57">
                  <c:v>40.326250000000002</c:v>
                </c:pt>
                <c:pt idx="58">
                  <c:v>29.010833333333338</c:v>
                </c:pt>
                <c:pt idx="59">
                  <c:v>24.465833333333336</c:v>
                </c:pt>
                <c:pt idx="60">
                  <c:v>48.290416666666665</c:v>
                </c:pt>
                <c:pt idx="61">
                  <c:v>65.325833333333335</c:v>
                </c:pt>
                <c:pt idx="62">
                  <c:v>39.287500000000001</c:v>
                </c:pt>
                <c:pt idx="63">
                  <c:v>31.395</c:v>
                </c:pt>
                <c:pt idx="64">
                  <c:v>24.776666666666671</c:v>
                </c:pt>
                <c:pt idx="65">
                  <c:v>28.332916666666666</c:v>
                </c:pt>
                <c:pt idx="66">
                  <c:v>31.147500000000004</c:v>
                </c:pt>
                <c:pt idx="67">
                  <c:v>31.975833333333338</c:v>
                </c:pt>
                <c:pt idx="68">
                  <c:v>43.194999999999993</c:v>
                </c:pt>
                <c:pt idx="69">
                  <c:v>38.833750000000002</c:v>
                </c:pt>
                <c:pt idx="70">
                  <c:v>24.839166666666671</c:v>
                </c:pt>
                <c:pt idx="71">
                  <c:v>51.430416666666673</c:v>
                </c:pt>
                <c:pt idx="72">
                  <c:v>72.756250000000009</c:v>
                </c:pt>
                <c:pt idx="73">
                  <c:v>38.932499999999997</c:v>
                </c:pt>
                <c:pt idx="74">
                  <c:v>31.790000000000003</c:v>
                </c:pt>
                <c:pt idx="75">
                  <c:v>22.064583333333331</c:v>
                </c:pt>
                <c:pt idx="76">
                  <c:v>22.345416666666665</c:v>
                </c:pt>
                <c:pt idx="77">
                  <c:v>26.565416666666668</c:v>
                </c:pt>
                <c:pt idx="78">
                  <c:v>28.428333333333331</c:v>
                </c:pt>
                <c:pt idx="79">
                  <c:v>20.641666666666669</c:v>
                </c:pt>
                <c:pt idx="80">
                  <c:v>20.90625</c:v>
                </c:pt>
                <c:pt idx="81">
                  <c:v>28.892083333333332</c:v>
                </c:pt>
                <c:pt idx="82">
                  <c:v>22.110833333333332</c:v>
                </c:pt>
                <c:pt idx="83">
                  <c:v>20.662083333333332</c:v>
                </c:pt>
                <c:pt idx="84">
                  <c:v>21.793750000000003</c:v>
                </c:pt>
                <c:pt idx="85">
                  <c:v>37.440416666666664</c:v>
                </c:pt>
                <c:pt idx="86">
                  <c:v>31.129583333333333</c:v>
                </c:pt>
                <c:pt idx="87">
                  <c:v>19.985000000000003</c:v>
                </c:pt>
                <c:pt idx="88">
                  <c:v>27.86375000000001</c:v>
                </c:pt>
                <c:pt idx="89">
                  <c:v>33.986249999999991</c:v>
                </c:pt>
                <c:pt idx="90">
                  <c:v>55.304166666666674</c:v>
                </c:pt>
                <c:pt idx="91">
                  <c:v>43.854583333333331</c:v>
                </c:pt>
                <c:pt idx="92">
                  <c:v>54.095833333333339</c:v>
                </c:pt>
                <c:pt idx="93">
                  <c:v>33.451249999999995</c:v>
                </c:pt>
                <c:pt idx="94">
                  <c:v>27.985416666666666</c:v>
                </c:pt>
                <c:pt idx="95">
                  <c:v>24.892083333333332</c:v>
                </c:pt>
                <c:pt idx="96">
                  <c:v>21.472083333333334</c:v>
                </c:pt>
                <c:pt idx="97">
                  <c:v>27.781666666666666</c:v>
                </c:pt>
                <c:pt idx="98">
                  <c:v>28.802083333333332</c:v>
                </c:pt>
                <c:pt idx="99">
                  <c:v>22.057500000000005</c:v>
                </c:pt>
                <c:pt idx="100">
                  <c:v>18.057083333333335</c:v>
                </c:pt>
                <c:pt idx="101">
                  <c:v>24.5275</c:v>
                </c:pt>
                <c:pt idx="102">
                  <c:v>37.109583333333326</c:v>
                </c:pt>
                <c:pt idx="103">
                  <c:v>38.152499999999996</c:v>
                </c:pt>
                <c:pt idx="104">
                  <c:v>38.458333333333336</c:v>
                </c:pt>
                <c:pt idx="105">
                  <c:v>32.291666666666664</c:v>
                </c:pt>
                <c:pt idx="106">
                  <c:v>27.977500000000003</c:v>
                </c:pt>
                <c:pt idx="107">
                  <c:v>33.252916666666664</c:v>
                </c:pt>
                <c:pt idx="108">
                  <c:v>31.073333333333338</c:v>
                </c:pt>
                <c:pt idx="109">
                  <c:v>41.936666666666667</c:v>
                </c:pt>
                <c:pt idx="110">
                  <c:v>60.576666666666661</c:v>
                </c:pt>
                <c:pt idx="111">
                  <c:v>48.364999999999988</c:v>
                </c:pt>
                <c:pt idx="112">
                  <c:v>39.43416666666667</c:v>
                </c:pt>
                <c:pt idx="113">
                  <c:v>33.730000000000004</c:v>
                </c:pt>
                <c:pt idx="114">
                  <c:v>36.067083333333336</c:v>
                </c:pt>
                <c:pt idx="115">
                  <c:v>43.383749999999999</c:v>
                </c:pt>
                <c:pt idx="116">
                  <c:v>29.817500000000006</c:v>
                </c:pt>
                <c:pt idx="117">
                  <c:v>38.920416666666661</c:v>
                </c:pt>
                <c:pt idx="118">
                  <c:v>39.655000000000001</c:v>
                </c:pt>
                <c:pt idx="119">
                  <c:v>33.649166666666673</c:v>
                </c:pt>
                <c:pt idx="120">
                  <c:v>31.803750000000004</c:v>
                </c:pt>
                <c:pt idx="121">
                  <c:v>27.016250000000003</c:v>
                </c:pt>
                <c:pt idx="122">
                  <c:v>27.794166666666666</c:v>
                </c:pt>
                <c:pt idx="123">
                  <c:v>31.401250000000005</c:v>
                </c:pt>
                <c:pt idx="124">
                  <c:v>33.663333333333334</c:v>
                </c:pt>
                <c:pt idx="125">
                  <c:v>35.46</c:v>
                </c:pt>
                <c:pt idx="126">
                  <c:v>28.595833333333335</c:v>
                </c:pt>
                <c:pt idx="127">
                  <c:v>29.276250000000005</c:v>
                </c:pt>
                <c:pt idx="128">
                  <c:v>34.146666666666668</c:v>
                </c:pt>
                <c:pt idx="129">
                  <c:v>25.657916666666665</c:v>
                </c:pt>
                <c:pt idx="130">
                  <c:v>19.53</c:v>
                </c:pt>
                <c:pt idx="131">
                  <c:v>21.605833333333337</c:v>
                </c:pt>
                <c:pt idx="132">
                  <c:v>28.942083333333333</c:v>
                </c:pt>
                <c:pt idx="133">
                  <c:v>27.938749999999999</c:v>
                </c:pt>
                <c:pt idx="134">
                  <c:v>26.375833333333333</c:v>
                </c:pt>
                <c:pt idx="135">
                  <c:v>33.655833333333334</c:v>
                </c:pt>
                <c:pt idx="136">
                  <c:v>30.036666666666665</c:v>
                </c:pt>
                <c:pt idx="137">
                  <c:v>30.725416666666671</c:v>
                </c:pt>
                <c:pt idx="138">
                  <c:v>26.271249999999998</c:v>
                </c:pt>
                <c:pt idx="139">
                  <c:v>35.615000000000002</c:v>
                </c:pt>
                <c:pt idx="140">
                  <c:v>41.364166666666662</c:v>
                </c:pt>
                <c:pt idx="141">
                  <c:v>31.38291666666667</c:v>
                </c:pt>
                <c:pt idx="142">
                  <c:v>23.375416666666666</c:v>
                </c:pt>
                <c:pt idx="143">
                  <c:v>24.407499999999999</c:v>
                </c:pt>
                <c:pt idx="144">
                  <c:v>29.791666666666668</c:v>
                </c:pt>
                <c:pt idx="145">
                  <c:v>39.563750000000006</c:v>
                </c:pt>
                <c:pt idx="146">
                  <c:v>34.48416666666666</c:v>
                </c:pt>
                <c:pt idx="147">
                  <c:v>42.039583333333333</c:v>
                </c:pt>
                <c:pt idx="148">
                  <c:v>33.695833333333333</c:v>
                </c:pt>
                <c:pt idx="149">
                  <c:v>23.083333333333332</c:v>
                </c:pt>
                <c:pt idx="150">
                  <c:v>23.572500000000002</c:v>
                </c:pt>
                <c:pt idx="151">
                  <c:v>33.803750000000001</c:v>
                </c:pt>
                <c:pt idx="152">
                  <c:v>28.820833333333336</c:v>
                </c:pt>
                <c:pt idx="153">
                  <c:v>23.892916666666665</c:v>
                </c:pt>
                <c:pt idx="154">
                  <c:v>30.139583333333334</c:v>
                </c:pt>
                <c:pt idx="155">
                  <c:v>29.11</c:v>
                </c:pt>
                <c:pt idx="156">
                  <c:v>18.828749999999999</c:v>
                </c:pt>
                <c:pt idx="157">
                  <c:v>18.032499999999999</c:v>
                </c:pt>
                <c:pt idx="158">
                  <c:v>30.932916666666671</c:v>
                </c:pt>
                <c:pt idx="159">
                  <c:v>35.773333333333333</c:v>
                </c:pt>
                <c:pt idx="160">
                  <c:v>41.676250000000003</c:v>
                </c:pt>
                <c:pt idx="161">
                  <c:v>35.136666666666663</c:v>
                </c:pt>
                <c:pt idx="162">
                  <c:v>43.38750000000001</c:v>
                </c:pt>
                <c:pt idx="163">
                  <c:v>31.287916666666671</c:v>
                </c:pt>
                <c:pt idx="164">
                  <c:v>42.654583333333335</c:v>
                </c:pt>
                <c:pt idx="165">
                  <c:v>33.805</c:v>
                </c:pt>
                <c:pt idx="166">
                  <c:v>28.866250000000004</c:v>
                </c:pt>
                <c:pt idx="167">
                  <c:v>23.598749999999999</c:v>
                </c:pt>
                <c:pt idx="168">
                  <c:v>17.268333333333334</c:v>
                </c:pt>
                <c:pt idx="169">
                  <c:v>26.435833333333335</c:v>
                </c:pt>
                <c:pt idx="170">
                  <c:v>19.040000000000003</c:v>
                </c:pt>
                <c:pt idx="171">
                  <c:v>19.704166666666669</c:v>
                </c:pt>
                <c:pt idx="172">
                  <c:v>18.569583333333338</c:v>
                </c:pt>
                <c:pt idx="173">
                  <c:v>47.935416666666661</c:v>
                </c:pt>
                <c:pt idx="174">
                  <c:v>28.530833333333334</c:v>
                </c:pt>
                <c:pt idx="175">
                  <c:v>30.887916666666666</c:v>
                </c:pt>
                <c:pt idx="176">
                  <c:v>35.84375</c:v>
                </c:pt>
                <c:pt idx="177">
                  <c:v>52.567083333333336</c:v>
                </c:pt>
                <c:pt idx="178">
                  <c:v>44.766249999999992</c:v>
                </c:pt>
                <c:pt idx="179">
                  <c:v>42.384583333333332</c:v>
                </c:pt>
                <c:pt idx="180">
                  <c:v>23.055000000000003</c:v>
                </c:pt>
                <c:pt idx="181">
                  <c:v>10.471666666666664</c:v>
                </c:pt>
                <c:pt idx="182">
                  <c:v>35.122499999999995</c:v>
                </c:pt>
                <c:pt idx="183">
                  <c:v>25.561250000000001</c:v>
                </c:pt>
                <c:pt idx="184">
                  <c:v>42.711666666666673</c:v>
                </c:pt>
                <c:pt idx="185">
                  <c:v>18.928799999999999</c:v>
                </c:pt>
                <c:pt idx="186">
                  <c:v>18.622916666666665</c:v>
                </c:pt>
                <c:pt idx="187">
                  <c:v>14.863750000000001</c:v>
                </c:pt>
                <c:pt idx="188">
                  <c:v>26.786666666666672</c:v>
                </c:pt>
                <c:pt idx="189">
                  <c:v>25.787916666666671</c:v>
                </c:pt>
                <c:pt idx="190">
                  <c:v>37.600833333333334</c:v>
                </c:pt>
                <c:pt idx="191">
                  <c:v>24.25791666666667</c:v>
                </c:pt>
                <c:pt idx="192">
                  <c:v>18.508333333333336</c:v>
                </c:pt>
                <c:pt idx="193">
                  <c:v>28.560000000000002</c:v>
                </c:pt>
                <c:pt idx="194">
                  <c:v>15.173749999999998</c:v>
                </c:pt>
                <c:pt idx="195">
                  <c:v>27.512916666666666</c:v>
                </c:pt>
                <c:pt idx="196">
                  <c:v>29.144583333333333</c:v>
                </c:pt>
                <c:pt idx="197">
                  <c:v>26.742500000000003</c:v>
                </c:pt>
                <c:pt idx="198">
                  <c:v>22.021666666666665</c:v>
                </c:pt>
                <c:pt idx="199">
                  <c:v>37.225000000000001</c:v>
                </c:pt>
                <c:pt idx="200">
                  <c:v>28.188333333333333</c:v>
                </c:pt>
                <c:pt idx="201">
                  <c:v>59.234999999999992</c:v>
                </c:pt>
                <c:pt idx="202">
                  <c:v>63.948749999999997</c:v>
                </c:pt>
                <c:pt idx="203">
                  <c:v>34.294999999999995</c:v>
                </c:pt>
                <c:pt idx="204">
                  <c:v>36.720000000000006</c:v>
                </c:pt>
                <c:pt idx="205">
                  <c:v>49.300416666666671</c:v>
                </c:pt>
                <c:pt idx="206">
                  <c:v>27.675000000000001</c:v>
                </c:pt>
                <c:pt idx="207">
                  <c:v>58.870833333333337</c:v>
                </c:pt>
                <c:pt idx="208">
                  <c:v>39.296250000000008</c:v>
                </c:pt>
                <c:pt idx="209">
                  <c:v>27.942083333333333</c:v>
                </c:pt>
                <c:pt idx="210">
                  <c:v>29.700416666666669</c:v>
                </c:pt>
                <c:pt idx="211">
                  <c:v>17.526666666666667</c:v>
                </c:pt>
                <c:pt idx="212">
                  <c:v>28.815416666666664</c:v>
                </c:pt>
                <c:pt idx="213">
                  <c:v>46.007916666666667</c:v>
                </c:pt>
                <c:pt idx="214">
                  <c:v>100.57333333333334</c:v>
                </c:pt>
                <c:pt idx="215">
                  <c:v>54.054583333333319</c:v>
                </c:pt>
                <c:pt idx="216">
                  <c:v>39.608333333333334</c:v>
                </c:pt>
                <c:pt idx="217">
                  <c:v>52.680000000000007</c:v>
                </c:pt>
                <c:pt idx="218">
                  <c:v>37.587500000000006</c:v>
                </c:pt>
                <c:pt idx="219">
                  <c:v>47.07500000000001</c:v>
                </c:pt>
                <c:pt idx="220">
                  <c:v>46.795833333333327</c:v>
                </c:pt>
                <c:pt idx="221">
                  <c:v>42.974583333333335</c:v>
                </c:pt>
                <c:pt idx="222">
                  <c:v>26.880416666666672</c:v>
                </c:pt>
                <c:pt idx="223">
                  <c:v>29.454166666666669</c:v>
                </c:pt>
                <c:pt idx="224">
                  <c:v>31.844166666666666</c:v>
                </c:pt>
                <c:pt idx="225">
                  <c:v>34.760833333333338</c:v>
                </c:pt>
                <c:pt idx="226">
                  <c:v>26.266666666666666</c:v>
                </c:pt>
                <c:pt idx="227">
                  <c:v>71.804583333333326</c:v>
                </c:pt>
                <c:pt idx="228">
                  <c:v>71.554166666666674</c:v>
                </c:pt>
                <c:pt idx="229">
                  <c:v>21.920416666666668</c:v>
                </c:pt>
                <c:pt idx="230">
                  <c:v>25.341666666666658</c:v>
                </c:pt>
                <c:pt idx="231">
                  <c:v>24.407916666666665</c:v>
                </c:pt>
                <c:pt idx="232">
                  <c:v>19.312083333333334</c:v>
                </c:pt>
                <c:pt idx="233">
                  <c:v>15.659999999999997</c:v>
                </c:pt>
                <c:pt idx="234">
                  <c:v>25.560000000000002</c:v>
                </c:pt>
                <c:pt idx="235">
                  <c:v>18.877083333333331</c:v>
                </c:pt>
                <c:pt idx="236">
                  <c:v>30.867916666666662</c:v>
                </c:pt>
                <c:pt idx="237">
                  <c:v>23.189583333333331</c:v>
                </c:pt>
                <c:pt idx="238">
                  <c:v>17.181250000000002</c:v>
                </c:pt>
                <c:pt idx="239">
                  <c:v>16.975416666666668</c:v>
                </c:pt>
                <c:pt idx="240">
                  <c:v>11.744583333333333</c:v>
                </c:pt>
                <c:pt idx="241">
                  <c:v>14.777916666666668</c:v>
                </c:pt>
                <c:pt idx="242">
                  <c:v>40.959583333333335</c:v>
                </c:pt>
                <c:pt idx="243">
                  <c:v>31.2925</c:v>
                </c:pt>
                <c:pt idx="244">
                  <c:v>33.166249999999998</c:v>
                </c:pt>
                <c:pt idx="245">
                  <c:v>19.137916666666666</c:v>
                </c:pt>
                <c:pt idx="246">
                  <c:v>10.92041666666667</c:v>
                </c:pt>
                <c:pt idx="247">
                  <c:v>21.869583333333335</c:v>
                </c:pt>
                <c:pt idx="248">
                  <c:v>16.965833333333336</c:v>
                </c:pt>
                <c:pt idx="249">
                  <c:v>21.887916666666669</c:v>
                </c:pt>
                <c:pt idx="250">
                  <c:v>24.453750000000003</c:v>
                </c:pt>
                <c:pt idx="251">
                  <c:v>19.171249999999997</c:v>
                </c:pt>
                <c:pt idx="252">
                  <c:v>23.349583333333339</c:v>
                </c:pt>
                <c:pt idx="253">
                  <c:v>29.677916666666675</c:v>
                </c:pt>
                <c:pt idx="254">
                  <c:v>11.254166666666668</c:v>
                </c:pt>
                <c:pt idx="255">
                  <c:v>23.302916666666665</c:v>
                </c:pt>
                <c:pt idx="256">
                  <c:v>22</c:v>
                </c:pt>
                <c:pt idx="257">
                  <c:v>18.998750000000001</c:v>
                </c:pt>
                <c:pt idx="258">
                  <c:v>18.601250000000004</c:v>
                </c:pt>
                <c:pt idx="259">
                  <c:v>21.34041666666667</c:v>
                </c:pt>
                <c:pt idx="260">
                  <c:v>16.42625</c:v>
                </c:pt>
                <c:pt idx="261">
                  <c:v>25.119166666666668</c:v>
                </c:pt>
                <c:pt idx="262">
                  <c:v>23.203750000000003</c:v>
                </c:pt>
                <c:pt idx="263">
                  <c:v>16.720833333333335</c:v>
                </c:pt>
                <c:pt idx="264">
                  <c:v>43.512916666666683</c:v>
                </c:pt>
                <c:pt idx="265">
                  <c:v>22.436666666666667</c:v>
                </c:pt>
                <c:pt idx="266">
                  <c:v>37.365000000000002</c:v>
                </c:pt>
                <c:pt idx="267">
                  <c:v>25.407916666666665</c:v>
                </c:pt>
                <c:pt idx="268">
                  <c:v>139.56333333333336</c:v>
                </c:pt>
                <c:pt idx="269">
                  <c:v>318.19041666666669</c:v>
                </c:pt>
                <c:pt idx="270">
                  <c:v>167.51583333333335</c:v>
                </c:pt>
                <c:pt idx="271">
                  <c:v>115.73125</c:v>
                </c:pt>
                <c:pt idx="272">
                  <c:v>199.89624999999992</c:v>
                </c:pt>
                <c:pt idx="273">
                  <c:v>26.622500000000006</c:v>
                </c:pt>
                <c:pt idx="274">
                  <c:v>65.954166666666666</c:v>
                </c:pt>
                <c:pt idx="275">
                  <c:v>100.41541666666667</c:v>
                </c:pt>
                <c:pt idx="276">
                  <c:v>75.239166666666662</c:v>
                </c:pt>
                <c:pt idx="277">
                  <c:v>16.494166666666668</c:v>
                </c:pt>
                <c:pt idx="278">
                  <c:v>19.631666666666668</c:v>
                </c:pt>
                <c:pt idx="279">
                  <c:v>22.418749999999999</c:v>
                </c:pt>
                <c:pt idx="280">
                  <c:v>18.40625</c:v>
                </c:pt>
                <c:pt idx="281">
                  <c:v>24.494583333333335</c:v>
                </c:pt>
                <c:pt idx="282">
                  <c:v>16.52375</c:v>
                </c:pt>
                <c:pt idx="283">
                  <c:v>27.450833333333332</c:v>
                </c:pt>
                <c:pt idx="284">
                  <c:v>31.803749999999997</c:v>
                </c:pt>
                <c:pt idx="285">
                  <c:v>23.702083333333334</c:v>
                </c:pt>
                <c:pt idx="286">
                  <c:v>18.552916666666665</c:v>
                </c:pt>
                <c:pt idx="287">
                  <c:v>18.797083333333333</c:v>
                </c:pt>
                <c:pt idx="288">
                  <c:v>22.163333333333338</c:v>
                </c:pt>
                <c:pt idx="289">
                  <c:v>21.326666666666668</c:v>
                </c:pt>
                <c:pt idx="290">
                  <c:v>14.484583333333333</c:v>
                </c:pt>
                <c:pt idx="291">
                  <c:v>11.240833333333333</c:v>
                </c:pt>
                <c:pt idx="292">
                  <c:v>9.3920833333333338</c:v>
                </c:pt>
                <c:pt idx="293">
                  <c:v>16.240833333333331</c:v>
                </c:pt>
                <c:pt idx="294">
                  <c:v>19.364583333333332</c:v>
                </c:pt>
                <c:pt idx="295">
                  <c:v>25.067916666666665</c:v>
                </c:pt>
                <c:pt idx="296">
                  <c:v>10.934583333333334</c:v>
                </c:pt>
                <c:pt idx="297">
                  <c:v>21.787500000000005</c:v>
                </c:pt>
                <c:pt idx="298">
                  <c:v>12.293333333333335</c:v>
                </c:pt>
                <c:pt idx="299">
                  <c:v>7.2770833333333309</c:v>
                </c:pt>
                <c:pt idx="300">
                  <c:v>22.162500000000005</c:v>
                </c:pt>
                <c:pt idx="301">
                  <c:v>19.452500000000001</c:v>
                </c:pt>
                <c:pt idx="302">
                  <c:v>12.882916666666668</c:v>
                </c:pt>
                <c:pt idx="303">
                  <c:v>12.497916666666667</c:v>
                </c:pt>
                <c:pt idx="304">
                  <c:v>16.297083333333333</c:v>
                </c:pt>
                <c:pt idx="305">
                  <c:v>29.340833333333332</c:v>
                </c:pt>
                <c:pt idx="306">
                  <c:v>22.649583333333336</c:v>
                </c:pt>
                <c:pt idx="307">
                  <c:v>28.238333333333333</c:v>
                </c:pt>
                <c:pt idx="308">
                  <c:v>14.799999999999999</c:v>
                </c:pt>
                <c:pt idx="309">
                  <c:v>16.388749999999998</c:v>
                </c:pt>
                <c:pt idx="310">
                  <c:v>34.349166666666662</c:v>
                </c:pt>
                <c:pt idx="311">
                  <c:v>23.72</c:v>
                </c:pt>
                <c:pt idx="312">
                  <c:v>21.704166666666666</c:v>
                </c:pt>
                <c:pt idx="313">
                  <c:v>25.134583333333335</c:v>
                </c:pt>
                <c:pt idx="314">
                  <c:v>19.180833333333336</c:v>
                </c:pt>
                <c:pt idx="315">
                  <c:v>11.900833333333333</c:v>
                </c:pt>
                <c:pt idx="316">
                  <c:v>19.674583333333331</c:v>
                </c:pt>
                <c:pt idx="317">
                  <c:v>17.153333333333332</c:v>
                </c:pt>
                <c:pt idx="318">
                  <c:v>16.622083333333332</c:v>
                </c:pt>
                <c:pt idx="319">
                  <c:v>43.429583333333333</c:v>
                </c:pt>
                <c:pt idx="320">
                  <c:v>13.403333333333334</c:v>
                </c:pt>
                <c:pt idx="321">
                  <c:v>18.444999999999997</c:v>
                </c:pt>
                <c:pt idx="322">
                  <c:v>8.1674999999999986</c:v>
                </c:pt>
                <c:pt idx="323">
                  <c:v>10.550416666666667</c:v>
                </c:pt>
                <c:pt idx="324">
                  <c:v>14.343333333333334</c:v>
                </c:pt>
                <c:pt idx="325">
                  <c:v>4.9249999999999998</c:v>
                </c:pt>
                <c:pt idx="326">
                  <c:v>90.40958333333333</c:v>
                </c:pt>
                <c:pt idx="327">
                  <c:v>45.092500000000022</c:v>
                </c:pt>
                <c:pt idx="328">
                  <c:v>16.609166666666667</c:v>
                </c:pt>
                <c:pt idx="329">
                  <c:v>11.961666666666666</c:v>
                </c:pt>
                <c:pt idx="330">
                  <c:v>14.33375</c:v>
                </c:pt>
                <c:pt idx="331">
                  <c:v>24.099583333333332</c:v>
                </c:pt>
                <c:pt idx="332">
                  <c:v>2.5304166666666652</c:v>
                </c:pt>
                <c:pt idx="333">
                  <c:v>21.142500000000002</c:v>
                </c:pt>
                <c:pt idx="334">
                  <c:v>20.571666666666669</c:v>
                </c:pt>
                <c:pt idx="335">
                  <c:v>34.556249999999999</c:v>
                </c:pt>
                <c:pt idx="336">
                  <c:v>26.693333333333332</c:v>
                </c:pt>
                <c:pt idx="337">
                  <c:v>24.381249999999998</c:v>
                </c:pt>
                <c:pt idx="338">
                  <c:v>18.5</c:v>
                </c:pt>
                <c:pt idx="339">
                  <c:v>21.795000000000002</c:v>
                </c:pt>
                <c:pt idx="340">
                  <c:v>27.398333333333341</c:v>
                </c:pt>
                <c:pt idx="341">
                  <c:v>17.65625</c:v>
                </c:pt>
                <c:pt idx="342">
                  <c:v>19.498750000000001</c:v>
                </c:pt>
                <c:pt idx="343">
                  <c:v>44.041666666666664</c:v>
                </c:pt>
                <c:pt idx="344">
                  <c:v>33.44</c:v>
                </c:pt>
                <c:pt idx="345">
                  <c:v>40.784583333333337</c:v>
                </c:pt>
                <c:pt idx="346">
                  <c:v>36.655000000000001</c:v>
                </c:pt>
                <c:pt idx="347">
                  <c:v>43.77</c:v>
                </c:pt>
                <c:pt idx="348">
                  <c:v>28.609583333333333</c:v>
                </c:pt>
                <c:pt idx="349">
                  <c:v>30.838750000000001</c:v>
                </c:pt>
                <c:pt idx="350">
                  <c:v>17.540000000000003</c:v>
                </c:pt>
                <c:pt idx="351">
                  <c:v>15.320833333333335</c:v>
                </c:pt>
                <c:pt idx="352">
                  <c:v>24.502916666666668</c:v>
                </c:pt>
                <c:pt idx="353">
                  <c:v>20.772916666666671</c:v>
                </c:pt>
                <c:pt idx="354">
                  <c:v>40.086249999999986</c:v>
                </c:pt>
                <c:pt idx="355">
                  <c:v>34.896666666666668</c:v>
                </c:pt>
                <c:pt idx="356">
                  <c:v>19.168750000000003</c:v>
                </c:pt>
                <c:pt idx="357">
                  <c:v>16.925416666666667</c:v>
                </c:pt>
                <c:pt idx="358">
                  <c:v>87.44</c:v>
                </c:pt>
                <c:pt idx="359">
                  <c:v>37.712916666666665</c:v>
                </c:pt>
                <c:pt idx="360">
                  <c:v>23.456666666666667</c:v>
                </c:pt>
                <c:pt idx="361">
                  <c:v>128.47541666666669</c:v>
                </c:pt>
                <c:pt idx="362">
                  <c:v>35.21125</c:v>
                </c:pt>
                <c:pt idx="363">
                  <c:v>34.661666666666669</c:v>
                </c:pt>
                <c:pt idx="364">
                  <c:v>43.050833333333337</c:v>
                </c:pt>
                <c:pt idx="365">
                  <c:v>31.96166666666667</c:v>
                </c:pt>
                <c:pt idx="366">
                  <c:v>30.770833333333332</c:v>
                </c:pt>
                <c:pt idx="367">
                  <c:v>9.6970833333333335</c:v>
                </c:pt>
                <c:pt idx="368">
                  <c:v>17.730416666666667</c:v>
                </c:pt>
                <c:pt idx="369">
                  <c:v>25.89</c:v>
                </c:pt>
                <c:pt idx="370">
                  <c:v>28.10166666666667</c:v>
                </c:pt>
                <c:pt idx="371">
                  <c:v>26.771249999999998</c:v>
                </c:pt>
                <c:pt idx="372">
                  <c:v>25.532499999999999</c:v>
                </c:pt>
                <c:pt idx="373">
                  <c:v>25.282916666666665</c:v>
                </c:pt>
                <c:pt idx="374">
                  <c:v>18.872916666666665</c:v>
                </c:pt>
                <c:pt idx="375">
                  <c:v>24.980000000000004</c:v>
                </c:pt>
                <c:pt idx="376">
                  <c:v>21.174583333333334</c:v>
                </c:pt>
                <c:pt idx="377">
                  <c:v>31.400416666666672</c:v>
                </c:pt>
                <c:pt idx="378">
                  <c:v>23.204166666666666</c:v>
                </c:pt>
                <c:pt idx="379">
                  <c:v>21.184583333333332</c:v>
                </c:pt>
                <c:pt idx="380">
                  <c:v>19.982083333333332</c:v>
                </c:pt>
                <c:pt idx="381">
                  <c:v>27.107916666666668</c:v>
                </c:pt>
                <c:pt idx="382">
                  <c:v>32.282916666666665</c:v>
                </c:pt>
                <c:pt idx="383">
                  <c:v>35.375</c:v>
                </c:pt>
                <c:pt idx="384">
                  <c:v>25.658333333333331</c:v>
                </c:pt>
                <c:pt idx="385">
                  <c:v>34.567500000000003</c:v>
                </c:pt>
                <c:pt idx="386">
                  <c:v>23.664583333333336</c:v>
                </c:pt>
                <c:pt idx="387">
                  <c:v>23.154583333333335</c:v>
                </c:pt>
                <c:pt idx="388">
                  <c:v>23.411249999999999</c:v>
                </c:pt>
                <c:pt idx="389">
                  <c:v>28.183333333333334</c:v>
                </c:pt>
                <c:pt idx="390">
                  <c:v>47.311666666666675</c:v>
                </c:pt>
                <c:pt idx="391">
                  <c:v>39.37166666666667</c:v>
                </c:pt>
                <c:pt idx="392">
                  <c:v>32.463749999999997</c:v>
                </c:pt>
                <c:pt idx="393">
                  <c:v>24.319583333333338</c:v>
                </c:pt>
                <c:pt idx="394">
                  <c:v>19.290000000000003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C1-4EFE-8A1F-D571CA7E44F6}"/>
            </c:ext>
          </c:extLst>
        </c:ser>
        <c:ser>
          <c:idx val="2"/>
          <c:order val="2"/>
          <c:tx>
            <c:strRef>
              <c:f>TPEvsFAF!$F$50</c:f>
              <c:strCache>
                <c:ptCount val="1"/>
                <c:pt idx="0">
                  <c:v>DASPP</c:v>
                </c:pt>
              </c:strCache>
            </c:strRef>
          </c:tx>
          <c:spPr>
            <a:ln w="28575" cap="rnd">
              <a:solidFill>
                <a:srgbClr val="335F82"/>
              </a:solidFill>
              <a:round/>
            </a:ln>
            <a:effectLst/>
          </c:spPr>
          <c:marker>
            <c:symbol val="none"/>
          </c:marker>
          <c:cat>
            <c:numRef>
              <c:f>TPEvsFAF!$A$51:$A$446</c:f>
              <c:numCache>
                <c:formatCode>m/d/yyyy</c:formatCode>
                <c:ptCount val="396"/>
                <c:pt idx="0">
                  <c:v>45778</c:v>
                </c:pt>
                <c:pt idx="1">
                  <c:v>45779</c:v>
                </c:pt>
                <c:pt idx="2">
                  <c:v>45780</c:v>
                </c:pt>
                <c:pt idx="3">
                  <c:v>45781</c:v>
                </c:pt>
                <c:pt idx="4">
                  <c:v>45782</c:v>
                </c:pt>
                <c:pt idx="5">
                  <c:v>45783</c:v>
                </c:pt>
                <c:pt idx="6">
                  <c:v>45784</c:v>
                </c:pt>
                <c:pt idx="7">
                  <c:v>45785</c:v>
                </c:pt>
                <c:pt idx="8">
                  <c:v>45786</c:v>
                </c:pt>
                <c:pt idx="9">
                  <c:v>45787</c:v>
                </c:pt>
                <c:pt idx="10">
                  <c:v>45788</c:v>
                </c:pt>
                <c:pt idx="11">
                  <c:v>45789</c:v>
                </c:pt>
                <c:pt idx="12">
                  <c:v>45790</c:v>
                </c:pt>
                <c:pt idx="13">
                  <c:v>45791</c:v>
                </c:pt>
                <c:pt idx="14">
                  <c:v>45792</c:v>
                </c:pt>
                <c:pt idx="15">
                  <c:v>45793</c:v>
                </c:pt>
                <c:pt idx="16">
                  <c:v>45794</c:v>
                </c:pt>
                <c:pt idx="17">
                  <c:v>45795</c:v>
                </c:pt>
                <c:pt idx="18">
                  <c:v>45796</c:v>
                </c:pt>
                <c:pt idx="19">
                  <c:v>45797</c:v>
                </c:pt>
                <c:pt idx="20">
                  <c:v>45798</c:v>
                </c:pt>
                <c:pt idx="21">
                  <c:v>45799</c:v>
                </c:pt>
                <c:pt idx="22">
                  <c:v>45800</c:v>
                </c:pt>
                <c:pt idx="23">
                  <c:v>45801</c:v>
                </c:pt>
                <c:pt idx="24">
                  <c:v>45802</c:v>
                </c:pt>
                <c:pt idx="25">
                  <c:v>45803</c:v>
                </c:pt>
                <c:pt idx="26">
                  <c:v>45804</c:v>
                </c:pt>
                <c:pt idx="27">
                  <c:v>45805</c:v>
                </c:pt>
                <c:pt idx="28">
                  <c:v>45806</c:v>
                </c:pt>
                <c:pt idx="29">
                  <c:v>45807</c:v>
                </c:pt>
                <c:pt idx="30">
                  <c:v>45808</c:v>
                </c:pt>
                <c:pt idx="31">
                  <c:v>45809</c:v>
                </c:pt>
                <c:pt idx="32">
                  <c:v>45810</c:v>
                </c:pt>
                <c:pt idx="33">
                  <c:v>45811</c:v>
                </c:pt>
                <c:pt idx="34">
                  <c:v>45812</c:v>
                </c:pt>
                <c:pt idx="35">
                  <c:v>45813</c:v>
                </c:pt>
                <c:pt idx="36">
                  <c:v>45814</c:v>
                </c:pt>
                <c:pt idx="37">
                  <c:v>45815</c:v>
                </c:pt>
                <c:pt idx="38">
                  <c:v>45816</c:v>
                </c:pt>
                <c:pt idx="39">
                  <c:v>45817</c:v>
                </c:pt>
                <c:pt idx="40">
                  <c:v>45818</c:v>
                </c:pt>
                <c:pt idx="41">
                  <c:v>45819</c:v>
                </c:pt>
                <c:pt idx="42">
                  <c:v>45820</c:v>
                </c:pt>
                <c:pt idx="43">
                  <c:v>45821</c:v>
                </c:pt>
                <c:pt idx="44">
                  <c:v>45822</c:v>
                </c:pt>
                <c:pt idx="45">
                  <c:v>45823</c:v>
                </c:pt>
                <c:pt idx="46">
                  <c:v>45824</c:v>
                </c:pt>
                <c:pt idx="47">
                  <c:v>45825</c:v>
                </c:pt>
                <c:pt idx="48">
                  <c:v>45826</c:v>
                </c:pt>
                <c:pt idx="49">
                  <c:v>45827</c:v>
                </c:pt>
                <c:pt idx="50">
                  <c:v>45828</c:v>
                </c:pt>
                <c:pt idx="51">
                  <c:v>45829</c:v>
                </c:pt>
                <c:pt idx="52">
                  <c:v>45830</c:v>
                </c:pt>
                <c:pt idx="53">
                  <c:v>45831</c:v>
                </c:pt>
                <c:pt idx="54">
                  <c:v>45832</c:v>
                </c:pt>
                <c:pt idx="55">
                  <c:v>45833</c:v>
                </c:pt>
                <c:pt idx="56">
                  <c:v>45834</c:v>
                </c:pt>
                <c:pt idx="57">
                  <c:v>45835</c:v>
                </c:pt>
                <c:pt idx="58">
                  <c:v>45836</c:v>
                </c:pt>
                <c:pt idx="59">
                  <c:v>45837</c:v>
                </c:pt>
                <c:pt idx="60">
                  <c:v>45838</c:v>
                </c:pt>
                <c:pt idx="61">
                  <c:v>45839</c:v>
                </c:pt>
                <c:pt idx="62">
                  <c:v>45840</c:v>
                </c:pt>
                <c:pt idx="63">
                  <c:v>45841</c:v>
                </c:pt>
                <c:pt idx="64">
                  <c:v>45842</c:v>
                </c:pt>
                <c:pt idx="65">
                  <c:v>45843</c:v>
                </c:pt>
                <c:pt idx="66">
                  <c:v>45844</c:v>
                </c:pt>
                <c:pt idx="67">
                  <c:v>45845</c:v>
                </c:pt>
                <c:pt idx="68">
                  <c:v>45846</c:v>
                </c:pt>
                <c:pt idx="69">
                  <c:v>45847</c:v>
                </c:pt>
                <c:pt idx="70">
                  <c:v>45848</c:v>
                </c:pt>
                <c:pt idx="71">
                  <c:v>45849</c:v>
                </c:pt>
                <c:pt idx="72">
                  <c:v>45850</c:v>
                </c:pt>
                <c:pt idx="73">
                  <c:v>45851</c:v>
                </c:pt>
                <c:pt idx="74">
                  <c:v>45852</c:v>
                </c:pt>
                <c:pt idx="75">
                  <c:v>45853</c:v>
                </c:pt>
                <c:pt idx="76">
                  <c:v>45854</c:v>
                </c:pt>
                <c:pt idx="77">
                  <c:v>45855</c:v>
                </c:pt>
                <c:pt idx="78">
                  <c:v>45856</c:v>
                </c:pt>
                <c:pt idx="79">
                  <c:v>45857</c:v>
                </c:pt>
                <c:pt idx="80">
                  <c:v>45858</c:v>
                </c:pt>
                <c:pt idx="81">
                  <c:v>45859</c:v>
                </c:pt>
                <c:pt idx="82">
                  <c:v>45860</c:v>
                </c:pt>
                <c:pt idx="83">
                  <c:v>45861</c:v>
                </c:pt>
                <c:pt idx="84">
                  <c:v>45862</c:v>
                </c:pt>
                <c:pt idx="85">
                  <c:v>45863</c:v>
                </c:pt>
                <c:pt idx="86">
                  <c:v>45864</c:v>
                </c:pt>
                <c:pt idx="87">
                  <c:v>45865</c:v>
                </c:pt>
                <c:pt idx="88">
                  <c:v>45866</c:v>
                </c:pt>
                <c:pt idx="89">
                  <c:v>45867</c:v>
                </c:pt>
                <c:pt idx="90">
                  <c:v>45868</c:v>
                </c:pt>
                <c:pt idx="91">
                  <c:v>45869</c:v>
                </c:pt>
                <c:pt idx="92">
                  <c:v>45870</c:v>
                </c:pt>
                <c:pt idx="93">
                  <c:v>45871</c:v>
                </c:pt>
                <c:pt idx="94">
                  <c:v>45872</c:v>
                </c:pt>
                <c:pt idx="95">
                  <c:v>45873</c:v>
                </c:pt>
                <c:pt idx="96">
                  <c:v>45874</c:v>
                </c:pt>
                <c:pt idx="97">
                  <c:v>45875</c:v>
                </c:pt>
                <c:pt idx="98">
                  <c:v>45876</c:v>
                </c:pt>
                <c:pt idx="99">
                  <c:v>45877</c:v>
                </c:pt>
                <c:pt idx="100">
                  <c:v>45878</c:v>
                </c:pt>
                <c:pt idx="101">
                  <c:v>45879</c:v>
                </c:pt>
                <c:pt idx="102">
                  <c:v>45880</c:v>
                </c:pt>
                <c:pt idx="103">
                  <c:v>45881</c:v>
                </c:pt>
                <c:pt idx="104">
                  <c:v>45882</c:v>
                </c:pt>
                <c:pt idx="105">
                  <c:v>45883</c:v>
                </c:pt>
                <c:pt idx="106">
                  <c:v>45884</c:v>
                </c:pt>
                <c:pt idx="107">
                  <c:v>45885</c:v>
                </c:pt>
                <c:pt idx="108">
                  <c:v>45886</c:v>
                </c:pt>
                <c:pt idx="109">
                  <c:v>45887</c:v>
                </c:pt>
                <c:pt idx="110">
                  <c:v>45888</c:v>
                </c:pt>
                <c:pt idx="111">
                  <c:v>45889</c:v>
                </c:pt>
                <c:pt idx="112">
                  <c:v>45890</c:v>
                </c:pt>
                <c:pt idx="113">
                  <c:v>45891</c:v>
                </c:pt>
                <c:pt idx="114">
                  <c:v>45892</c:v>
                </c:pt>
                <c:pt idx="115">
                  <c:v>45893</c:v>
                </c:pt>
                <c:pt idx="116">
                  <c:v>45894</c:v>
                </c:pt>
                <c:pt idx="117">
                  <c:v>45895</c:v>
                </c:pt>
                <c:pt idx="118">
                  <c:v>45896</c:v>
                </c:pt>
                <c:pt idx="119">
                  <c:v>45897</c:v>
                </c:pt>
                <c:pt idx="120">
                  <c:v>45898</c:v>
                </c:pt>
                <c:pt idx="121">
                  <c:v>45899</c:v>
                </c:pt>
                <c:pt idx="122">
                  <c:v>45900</c:v>
                </c:pt>
                <c:pt idx="123">
                  <c:v>45901</c:v>
                </c:pt>
                <c:pt idx="124">
                  <c:v>45902</c:v>
                </c:pt>
                <c:pt idx="125">
                  <c:v>45903</c:v>
                </c:pt>
                <c:pt idx="126">
                  <c:v>45904</c:v>
                </c:pt>
                <c:pt idx="127">
                  <c:v>45905</c:v>
                </c:pt>
                <c:pt idx="128">
                  <c:v>45906</c:v>
                </c:pt>
                <c:pt idx="129">
                  <c:v>45907</c:v>
                </c:pt>
                <c:pt idx="130">
                  <c:v>45908</c:v>
                </c:pt>
                <c:pt idx="131">
                  <c:v>45909</c:v>
                </c:pt>
                <c:pt idx="132">
                  <c:v>45910</c:v>
                </c:pt>
                <c:pt idx="133">
                  <c:v>45911</c:v>
                </c:pt>
                <c:pt idx="134">
                  <c:v>45912</c:v>
                </c:pt>
                <c:pt idx="135">
                  <c:v>45913</c:v>
                </c:pt>
                <c:pt idx="136">
                  <c:v>45914</c:v>
                </c:pt>
                <c:pt idx="137">
                  <c:v>45915</c:v>
                </c:pt>
                <c:pt idx="138">
                  <c:v>45916</c:v>
                </c:pt>
                <c:pt idx="139">
                  <c:v>45917</c:v>
                </c:pt>
                <c:pt idx="140">
                  <c:v>45918</c:v>
                </c:pt>
                <c:pt idx="141">
                  <c:v>45919</c:v>
                </c:pt>
                <c:pt idx="142">
                  <c:v>45920</c:v>
                </c:pt>
                <c:pt idx="143">
                  <c:v>45921</c:v>
                </c:pt>
                <c:pt idx="144">
                  <c:v>45922</c:v>
                </c:pt>
                <c:pt idx="145">
                  <c:v>45923</c:v>
                </c:pt>
                <c:pt idx="146">
                  <c:v>45924</c:v>
                </c:pt>
                <c:pt idx="147">
                  <c:v>45925</c:v>
                </c:pt>
                <c:pt idx="148">
                  <c:v>45926</c:v>
                </c:pt>
                <c:pt idx="149">
                  <c:v>45927</c:v>
                </c:pt>
                <c:pt idx="150">
                  <c:v>45928</c:v>
                </c:pt>
                <c:pt idx="151">
                  <c:v>45929</c:v>
                </c:pt>
                <c:pt idx="152">
                  <c:v>45930</c:v>
                </c:pt>
                <c:pt idx="153">
                  <c:v>45931</c:v>
                </c:pt>
                <c:pt idx="154">
                  <c:v>45932</c:v>
                </c:pt>
                <c:pt idx="155">
                  <c:v>45933</c:v>
                </c:pt>
                <c:pt idx="156">
                  <c:v>45934</c:v>
                </c:pt>
                <c:pt idx="157">
                  <c:v>45935</c:v>
                </c:pt>
                <c:pt idx="158">
                  <c:v>45936</c:v>
                </c:pt>
                <c:pt idx="159">
                  <c:v>45937</c:v>
                </c:pt>
                <c:pt idx="160">
                  <c:v>45938</c:v>
                </c:pt>
                <c:pt idx="161">
                  <c:v>45939</c:v>
                </c:pt>
                <c:pt idx="162">
                  <c:v>45940</c:v>
                </c:pt>
                <c:pt idx="163">
                  <c:v>45941</c:v>
                </c:pt>
                <c:pt idx="164">
                  <c:v>45942</c:v>
                </c:pt>
                <c:pt idx="165">
                  <c:v>45943</c:v>
                </c:pt>
                <c:pt idx="166">
                  <c:v>45944</c:v>
                </c:pt>
                <c:pt idx="167">
                  <c:v>45945</c:v>
                </c:pt>
                <c:pt idx="168">
                  <c:v>45946</c:v>
                </c:pt>
                <c:pt idx="169">
                  <c:v>45947</c:v>
                </c:pt>
                <c:pt idx="170">
                  <c:v>45948</c:v>
                </c:pt>
                <c:pt idx="171">
                  <c:v>45949</c:v>
                </c:pt>
                <c:pt idx="172">
                  <c:v>45950</c:v>
                </c:pt>
                <c:pt idx="173">
                  <c:v>45951</c:v>
                </c:pt>
                <c:pt idx="174">
                  <c:v>45952</c:v>
                </c:pt>
                <c:pt idx="175">
                  <c:v>45953</c:v>
                </c:pt>
                <c:pt idx="176">
                  <c:v>45954</c:v>
                </c:pt>
                <c:pt idx="177">
                  <c:v>45955</c:v>
                </c:pt>
                <c:pt idx="178">
                  <c:v>45956</c:v>
                </c:pt>
                <c:pt idx="179">
                  <c:v>45957</c:v>
                </c:pt>
                <c:pt idx="180">
                  <c:v>45958</c:v>
                </c:pt>
                <c:pt idx="181">
                  <c:v>45959</c:v>
                </c:pt>
                <c:pt idx="182">
                  <c:v>45960</c:v>
                </c:pt>
                <c:pt idx="183">
                  <c:v>45961</c:v>
                </c:pt>
                <c:pt idx="184">
                  <c:v>45962</c:v>
                </c:pt>
                <c:pt idx="185">
                  <c:v>45963</c:v>
                </c:pt>
                <c:pt idx="186">
                  <c:v>45964</c:v>
                </c:pt>
                <c:pt idx="187">
                  <c:v>45965</c:v>
                </c:pt>
                <c:pt idx="188">
                  <c:v>45966</c:v>
                </c:pt>
                <c:pt idx="189">
                  <c:v>45967</c:v>
                </c:pt>
                <c:pt idx="190">
                  <c:v>45968</c:v>
                </c:pt>
                <c:pt idx="191">
                  <c:v>45969</c:v>
                </c:pt>
                <c:pt idx="192">
                  <c:v>45970</c:v>
                </c:pt>
                <c:pt idx="193">
                  <c:v>45971</c:v>
                </c:pt>
                <c:pt idx="194">
                  <c:v>45972</c:v>
                </c:pt>
                <c:pt idx="195">
                  <c:v>45973</c:v>
                </c:pt>
                <c:pt idx="196">
                  <c:v>45974</c:v>
                </c:pt>
                <c:pt idx="197">
                  <c:v>45975</c:v>
                </c:pt>
                <c:pt idx="198">
                  <c:v>45976</c:v>
                </c:pt>
                <c:pt idx="199">
                  <c:v>45977</c:v>
                </c:pt>
                <c:pt idx="200">
                  <c:v>45978</c:v>
                </c:pt>
                <c:pt idx="201">
                  <c:v>45979</c:v>
                </c:pt>
                <c:pt idx="202">
                  <c:v>45980</c:v>
                </c:pt>
                <c:pt idx="203">
                  <c:v>45981</c:v>
                </c:pt>
                <c:pt idx="204">
                  <c:v>45982</c:v>
                </c:pt>
                <c:pt idx="205">
                  <c:v>45983</c:v>
                </c:pt>
                <c:pt idx="206">
                  <c:v>45984</c:v>
                </c:pt>
                <c:pt idx="207">
                  <c:v>45985</c:v>
                </c:pt>
                <c:pt idx="208">
                  <c:v>45986</c:v>
                </c:pt>
                <c:pt idx="209">
                  <c:v>45987</c:v>
                </c:pt>
                <c:pt idx="210">
                  <c:v>45988</c:v>
                </c:pt>
                <c:pt idx="211">
                  <c:v>45989</c:v>
                </c:pt>
                <c:pt idx="212">
                  <c:v>45990</c:v>
                </c:pt>
                <c:pt idx="213">
                  <c:v>45991</c:v>
                </c:pt>
                <c:pt idx="214">
                  <c:v>45992</c:v>
                </c:pt>
                <c:pt idx="215">
                  <c:v>45993</c:v>
                </c:pt>
                <c:pt idx="216">
                  <c:v>45994</c:v>
                </c:pt>
                <c:pt idx="217">
                  <c:v>45995</c:v>
                </c:pt>
                <c:pt idx="218">
                  <c:v>45996</c:v>
                </c:pt>
                <c:pt idx="219">
                  <c:v>45997</c:v>
                </c:pt>
                <c:pt idx="220">
                  <c:v>45998</c:v>
                </c:pt>
                <c:pt idx="221">
                  <c:v>45999</c:v>
                </c:pt>
                <c:pt idx="222">
                  <c:v>46000</c:v>
                </c:pt>
                <c:pt idx="223">
                  <c:v>46001</c:v>
                </c:pt>
                <c:pt idx="224">
                  <c:v>46002</c:v>
                </c:pt>
                <c:pt idx="225">
                  <c:v>46003</c:v>
                </c:pt>
                <c:pt idx="226">
                  <c:v>46004</c:v>
                </c:pt>
                <c:pt idx="227">
                  <c:v>46005</c:v>
                </c:pt>
                <c:pt idx="228">
                  <c:v>46006</c:v>
                </c:pt>
                <c:pt idx="229">
                  <c:v>46007</c:v>
                </c:pt>
                <c:pt idx="230">
                  <c:v>46008</c:v>
                </c:pt>
                <c:pt idx="231">
                  <c:v>46009</c:v>
                </c:pt>
                <c:pt idx="232">
                  <c:v>46010</c:v>
                </c:pt>
                <c:pt idx="233">
                  <c:v>46011</c:v>
                </c:pt>
                <c:pt idx="234">
                  <c:v>46012</c:v>
                </c:pt>
                <c:pt idx="235">
                  <c:v>46013</c:v>
                </c:pt>
                <c:pt idx="236">
                  <c:v>46014</c:v>
                </c:pt>
                <c:pt idx="237">
                  <c:v>46015</c:v>
                </c:pt>
                <c:pt idx="238">
                  <c:v>46016</c:v>
                </c:pt>
                <c:pt idx="239">
                  <c:v>46017</c:v>
                </c:pt>
                <c:pt idx="240">
                  <c:v>46018</c:v>
                </c:pt>
                <c:pt idx="241">
                  <c:v>46019</c:v>
                </c:pt>
                <c:pt idx="242">
                  <c:v>46020</c:v>
                </c:pt>
                <c:pt idx="243">
                  <c:v>46021</c:v>
                </c:pt>
                <c:pt idx="244">
                  <c:v>46022</c:v>
                </c:pt>
                <c:pt idx="245">
                  <c:v>46023</c:v>
                </c:pt>
                <c:pt idx="246">
                  <c:v>46024</c:v>
                </c:pt>
                <c:pt idx="247">
                  <c:v>46025</c:v>
                </c:pt>
                <c:pt idx="248">
                  <c:v>46026</c:v>
                </c:pt>
                <c:pt idx="249">
                  <c:v>46027</c:v>
                </c:pt>
                <c:pt idx="250">
                  <c:v>46028</c:v>
                </c:pt>
                <c:pt idx="251">
                  <c:v>46029</c:v>
                </c:pt>
                <c:pt idx="252">
                  <c:v>46030</c:v>
                </c:pt>
                <c:pt idx="253">
                  <c:v>46031</c:v>
                </c:pt>
                <c:pt idx="254">
                  <c:v>46032</c:v>
                </c:pt>
                <c:pt idx="255">
                  <c:v>46033</c:v>
                </c:pt>
                <c:pt idx="256">
                  <c:v>46034</c:v>
                </c:pt>
                <c:pt idx="257">
                  <c:v>46035</c:v>
                </c:pt>
                <c:pt idx="258">
                  <c:v>46036</c:v>
                </c:pt>
                <c:pt idx="259">
                  <c:v>46037</c:v>
                </c:pt>
                <c:pt idx="260">
                  <c:v>46038</c:v>
                </c:pt>
                <c:pt idx="261">
                  <c:v>46039</c:v>
                </c:pt>
                <c:pt idx="262">
                  <c:v>46040</c:v>
                </c:pt>
                <c:pt idx="263">
                  <c:v>46041</c:v>
                </c:pt>
                <c:pt idx="264">
                  <c:v>46042</c:v>
                </c:pt>
                <c:pt idx="265">
                  <c:v>46043</c:v>
                </c:pt>
                <c:pt idx="266">
                  <c:v>46044</c:v>
                </c:pt>
                <c:pt idx="267">
                  <c:v>46045</c:v>
                </c:pt>
                <c:pt idx="268">
                  <c:v>46046</c:v>
                </c:pt>
                <c:pt idx="269">
                  <c:v>46047</c:v>
                </c:pt>
                <c:pt idx="270">
                  <c:v>46048</c:v>
                </c:pt>
                <c:pt idx="271">
                  <c:v>46049</c:v>
                </c:pt>
                <c:pt idx="272">
                  <c:v>46050</c:v>
                </c:pt>
                <c:pt idx="273">
                  <c:v>46051</c:v>
                </c:pt>
                <c:pt idx="274">
                  <c:v>46052</c:v>
                </c:pt>
                <c:pt idx="275">
                  <c:v>46053</c:v>
                </c:pt>
                <c:pt idx="276">
                  <c:v>46054</c:v>
                </c:pt>
                <c:pt idx="277">
                  <c:v>46055</c:v>
                </c:pt>
                <c:pt idx="278">
                  <c:v>46056</c:v>
                </c:pt>
                <c:pt idx="279">
                  <c:v>46057</c:v>
                </c:pt>
                <c:pt idx="280">
                  <c:v>46058</c:v>
                </c:pt>
                <c:pt idx="281">
                  <c:v>46059</c:v>
                </c:pt>
                <c:pt idx="282">
                  <c:v>46060</c:v>
                </c:pt>
                <c:pt idx="283">
                  <c:v>46061</c:v>
                </c:pt>
                <c:pt idx="284">
                  <c:v>46062</c:v>
                </c:pt>
                <c:pt idx="285">
                  <c:v>46063</c:v>
                </c:pt>
                <c:pt idx="286">
                  <c:v>46064</c:v>
                </c:pt>
                <c:pt idx="287">
                  <c:v>46065</c:v>
                </c:pt>
                <c:pt idx="288">
                  <c:v>46066</c:v>
                </c:pt>
                <c:pt idx="289">
                  <c:v>46067</c:v>
                </c:pt>
                <c:pt idx="290">
                  <c:v>46068</c:v>
                </c:pt>
                <c:pt idx="291">
                  <c:v>46069</c:v>
                </c:pt>
                <c:pt idx="292">
                  <c:v>46070</c:v>
                </c:pt>
                <c:pt idx="293">
                  <c:v>46071</c:v>
                </c:pt>
                <c:pt idx="294">
                  <c:v>46072</c:v>
                </c:pt>
                <c:pt idx="295">
                  <c:v>46073</c:v>
                </c:pt>
                <c:pt idx="296">
                  <c:v>46074</c:v>
                </c:pt>
                <c:pt idx="297">
                  <c:v>46075</c:v>
                </c:pt>
                <c:pt idx="298">
                  <c:v>46076</c:v>
                </c:pt>
                <c:pt idx="299">
                  <c:v>46077</c:v>
                </c:pt>
                <c:pt idx="300">
                  <c:v>46078</c:v>
                </c:pt>
                <c:pt idx="301">
                  <c:v>46079</c:v>
                </c:pt>
                <c:pt idx="302">
                  <c:v>46080</c:v>
                </c:pt>
                <c:pt idx="303">
                  <c:v>46081</c:v>
                </c:pt>
                <c:pt idx="304">
                  <c:v>46082</c:v>
                </c:pt>
                <c:pt idx="305">
                  <c:v>46083</c:v>
                </c:pt>
                <c:pt idx="306">
                  <c:v>46084</c:v>
                </c:pt>
                <c:pt idx="307">
                  <c:v>46085</c:v>
                </c:pt>
                <c:pt idx="308">
                  <c:v>46086</c:v>
                </c:pt>
                <c:pt idx="309">
                  <c:v>46087</c:v>
                </c:pt>
                <c:pt idx="310">
                  <c:v>46088</c:v>
                </c:pt>
                <c:pt idx="311">
                  <c:v>46089</c:v>
                </c:pt>
                <c:pt idx="312">
                  <c:v>46090</c:v>
                </c:pt>
                <c:pt idx="313">
                  <c:v>46091</c:v>
                </c:pt>
                <c:pt idx="314">
                  <c:v>46092</c:v>
                </c:pt>
                <c:pt idx="315">
                  <c:v>46093</c:v>
                </c:pt>
                <c:pt idx="316">
                  <c:v>46094</c:v>
                </c:pt>
                <c:pt idx="317">
                  <c:v>46095</c:v>
                </c:pt>
                <c:pt idx="318">
                  <c:v>46096</c:v>
                </c:pt>
                <c:pt idx="319">
                  <c:v>46097</c:v>
                </c:pt>
                <c:pt idx="320">
                  <c:v>46098</c:v>
                </c:pt>
                <c:pt idx="321">
                  <c:v>46099</c:v>
                </c:pt>
                <c:pt idx="322">
                  <c:v>46100</c:v>
                </c:pt>
                <c:pt idx="323">
                  <c:v>46101</c:v>
                </c:pt>
                <c:pt idx="324">
                  <c:v>46102</c:v>
                </c:pt>
                <c:pt idx="325">
                  <c:v>46103</c:v>
                </c:pt>
                <c:pt idx="326">
                  <c:v>46104</c:v>
                </c:pt>
                <c:pt idx="327">
                  <c:v>46105</c:v>
                </c:pt>
                <c:pt idx="328">
                  <c:v>46106</c:v>
                </c:pt>
                <c:pt idx="329">
                  <c:v>46107</c:v>
                </c:pt>
                <c:pt idx="330">
                  <c:v>46108</c:v>
                </c:pt>
                <c:pt idx="331">
                  <c:v>46109</c:v>
                </c:pt>
                <c:pt idx="332">
                  <c:v>46110</c:v>
                </c:pt>
                <c:pt idx="333">
                  <c:v>46111</c:v>
                </c:pt>
                <c:pt idx="334">
                  <c:v>46112</c:v>
                </c:pt>
                <c:pt idx="335">
                  <c:v>46113</c:v>
                </c:pt>
                <c:pt idx="336">
                  <c:v>46114</c:v>
                </c:pt>
                <c:pt idx="337">
                  <c:v>46115</c:v>
                </c:pt>
                <c:pt idx="338">
                  <c:v>46116</c:v>
                </c:pt>
                <c:pt idx="339">
                  <c:v>46117</c:v>
                </c:pt>
                <c:pt idx="340">
                  <c:v>46118</c:v>
                </c:pt>
                <c:pt idx="341">
                  <c:v>46119</c:v>
                </c:pt>
                <c:pt idx="342">
                  <c:v>46120</c:v>
                </c:pt>
                <c:pt idx="343">
                  <c:v>46121</c:v>
                </c:pt>
                <c:pt idx="344">
                  <c:v>46122</c:v>
                </c:pt>
                <c:pt idx="345">
                  <c:v>46123</c:v>
                </c:pt>
                <c:pt idx="346">
                  <c:v>46124</c:v>
                </c:pt>
                <c:pt idx="347">
                  <c:v>46125</c:v>
                </c:pt>
                <c:pt idx="348">
                  <c:v>46126</c:v>
                </c:pt>
                <c:pt idx="349">
                  <c:v>46127</c:v>
                </c:pt>
                <c:pt idx="350">
                  <c:v>46128</c:v>
                </c:pt>
                <c:pt idx="351">
                  <c:v>46129</c:v>
                </c:pt>
                <c:pt idx="352">
                  <c:v>46130</c:v>
                </c:pt>
                <c:pt idx="353">
                  <c:v>46131</c:v>
                </c:pt>
                <c:pt idx="354">
                  <c:v>46132</c:v>
                </c:pt>
                <c:pt idx="355">
                  <c:v>46133</c:v>
                </c:pt>
                <c:pt idx="356">
                  <c:v>46134</c:v>
                </c:pt>
                <c:pt idx="357">
                  <c:v>46135</c:v>
                </c:pt>
                <c:pt idx="358">
                  <c:v>46136</c:v>
                </c:pt>
                <c:pt idx="359">
                  <c:v>46137</c:v>
                </c:pt>
                <c:pt idx="360">
                  <c:v>46138</c:v>
                </c:pt>
                <c:pt idx="361">
                  <c:v>46139</c:v>
                </c:pt>
                <c:pt idx="362">
                  <c:v>46140</c:v>
                </c:pt>
                <c:pt idx="363">
                  <c:v>46141</c:v>
                </c:pt>
                <c:pt idx="364">
                  <c:v>46142</c:v>
                </c:pt>
                <c:pt idx="365">
                  <c:v>46143</c:v>
                </c:pt>
                <c:pt idx="366">
                  <c:v>46144</c:v>
                </c:pt>
                <c:pt idx="367">
                  <c:v>46145</c:v>
                </c:pt>
                <c:pt idx="368">
                  <c:v>46146</c:v>
                </c:pt>
                <c:pt idx="369">
                  <c:v>46147</c:v>
                </c:pt>
                <c:pt idx="370">
                  <c:v>46148</c:v>
                </c:pt>
                <c:pt idx="371">
                  <c:v>46149</c:v>
                </c:pt>
                <c:pt idx="372">
                  <c:v>46150</c:v>
                </c:pt>
                <c:pt idx="373">
                  <c:v>46151</c:v>
                </c:pt>
                <c:pt idx="374">
                  <c:v>46152</c:v>
                </c:pt>
                <c:pt idx="375">
                  <c:v>46153</c:v>
                </c:pt>
                <c:pt idx="376">
                  <c:v>46154</c:v>
                </c:pt>
                <c:pt idx="377">
                  <c:v>46155</c:v>
                </c:pt>
                <c:pt idx="378">
                  <c:v>46156</c:v>
                </c:pt>
                <c:pt idx="379">
                  <c:v>46157</c:v>
                </c:pt>
                <c:pt idx="380">
                  <c:v>46158</c:v>
                </c:pt>
                <c:pt idx="381">
                  <c:v>46159</c:v>
                </c:pt>
                <c:pt idx="382">
                  <c:v>46160</c:v>
                </c:pt>
                <c:pt idx="383">
                  <c:v>46161</c:v>
                </c:pt>
                <c:pt idx="384">
                  <c:v>46162</c:v>
                </c:pt>
                <c:pt idx="385">
                  <c:v>46163</c:v>
                </c:pt>
                <c:pt idx="386">
                  <c:v>46164</c:v>
                </c:pt>
                <c:pt idx="387">
                  <c:v>46165</c:v>
                </c:pt>
                <c:pt idx="388">
                  <c:v>46166</c:v>
                </c:pt>
                <c:pt idx="389">
                  <c:v>46167</c:v>
                </c:pt>
                <c:pt idx="390">
                  <c:v>46168</c:v>
                </c:pt>
                <c:pt idx="391">
                  <c:v>46169</c:v>
                </c:pt>
                <c:pt idx="392">
                  <c:v>46170</c:v>
                </c:pt>
                <c:pt idx="393">
                  <c:v>46171</c:v>
                </c:pt>
                <c:pt idx="394">
                  <c:v>46172</c:v>
                </c:pt>
              </c:numCache>
            </c:numRef>
          </c:cat>
          <c:val>
            <c:numRef>
              <c:f>TPEvsFAF!$F$51:$F$445</c:f>
              <c:numCache>
                <c:formatCode>_(* #,##0.00_);_(* \(#,##0.00\);_(* "-"??_);_(@_)</c:formatCode>
                <c:ptCount val="395"/>
                <c:pt idx="0">
                  <c:v>47.768333333333338</c:v>
                </c:pt>
                <c:pt idx="1">
                  <c:v>28.01541666666667</c:v>
                </c:pt>
                <c:pt idx="2">
                  <c:v>30.028750000000002</c:v>
                </c:pt>
                <c:pt idx="3">
                  <c:v>17.067499999999999</c:v>
                </c:pt>
                <c:pt idx="4">
                  <c:v>23.178333333333331</c:v>
                </c:pt>
                <c:pt idx="5">
                  <c:v>35.803333333333335</c:v>
                </c:pt>
                <c:pt idx="6">
                  <c:v>37.595416666666665</c:v>
                </c:pt>
                <c:pt idx="7">
                  <c:v>35.407083333333333</c:v>
                </c:pt>
                <c:pt idx="8">
                  <c:v>29.373333333333335</c:v>
                </c:pt>
                <c:pt idx="9">
                  <c:v>25.44458333333333</c:v>
                </c:pt>
                <c:pt idx="10">
                  <c:v>32.172916666666673</c:v>
                </c:pt>
                <c:pt idx="11">
                  <c:v>31.783750000000001</c:v>
                </c:pt>
                <c:pt idx="12">
                  <c:v>35.812916666666666</c:v>
                </c:pt>
                <c:pt idx="13">
                  <c:v>50.518333333333338</c:v>
                </c:pt>
                <c:pt idx="14">
                  <c:v>57.787083333333328</c:v>
                </c:pt>
                <c:pt idx="15">
                  <c:v>49.298333333333346</c:v>
                </c:pt>
                <c:pt idx="16">
                  <c:v>25.697083333333328</c:v>
                </c:pt>
                <c:pt idx="17">
                  <c:v>22.695833333333336</c:v>
                </c:pt>
                <c:pt idx="18">
                  <c:v>26.015833333333333</c:v>
                </c:pt>
                <c:pt idx="19">
                  <c:v>81.144166666666649</c:v>
                </c:pt>
                <c:pt idx="20">
                  <c:v>29.233333333333338</c:v>
                </c:pt>
                <c:pt idx="21">
                  <c:v>27.025416666666668</c:v>
                </c:pt>
                <c:pt idx="22">
                  <c:v>25.574583333333333</c:v>
                </c:pt>
                <c:pt idx="23">
                  <c:v>28.440416666666664</c:v>
                </c:pt>
                <c:pt idx="24">
                  <c:v>31.412916666666664</c:v>
                </c:pt>
                <c:pt idx="25">
                  <c:v>34.357083333333335</c:v>
                </c:pt>
                <c:pt idx="26">
                  <c:v>39.140416666666674</c:v>
                </c:pt>
                <c:pt idx="27">
                  <c:v>34.548333333333339</c:v>
                </c:pt>
                <c:pt idx="28">
                  <c:v>33.175000000000004</c:v>
                </c:pt>
                <c:pt idx="29">
                  <c:v>42.317916666666669</c:v>
                </c:pt>
                <c:pt idx="30">
                  <c:v>34.266249999999992</c:v>
                </c:pt>
                <c:pt idx="31">
                  <c:v>31.975416666666671</c:v>
                </c:pt>
                <c:pt idx="32">
                  <c:v>25.523749999999996</c:v>
                </c:pt>
                <c:pt idx="33">
                  <c:v>29.107083333333335</c:v>
                </c:pt>
                <c:pt idx="34">
                  <c:v>36.695416666666667</c:v>
                </c:pt>
                <c:pt idx="35">
                  <c:v>28.242500000000003</c:v>
                </c:pt>
                <c:pt idx="36">
                  <c:v>31.790416666666669</c:v>
                </c:pt>
                <c:pt idx="37">
                  <c:v>51.420833333333327</c:v>
                </c:pt>
                <c:pt idx="38">
                  <c:v>34.587083333333332</c:v>
                </c:pt>
                <c:pt idx="39">
                  <c:v>41.429166666666667</c:v>
                </c:pt>
                <c:pt idx="40">
                  <c:v>36.572083333333332</c:v>
                </c:pt>
                <c:pt idx="41">
                  <c:v>34.06</c:v>
                </c:pt>
                <c:pt idx="42">
                  <c:v>35.283333333333339</c:v>
                </c:pt>
                <c:pt idx="43">
                  <c:v>30.344583333333333</c:v>
                </c:pt>
                <c:pt idx="44">
                  <c:v>27.127916666666664</c:v>
                </c:pt>
                <c:pt idx="45">
                  <c:v>26.125833333333333</c:v>
                </c:pt>
                <c:pt idx="46">
                  <c:v>29.605</c:v>
                </c:pt>
                <c:pt idx="47">
                  <c:v>21.765000000000001</c:v>
                </c:pt>
                <c:pt idx="48">
                  <c:v>36.067083333333336</c:v>
                </c:pt>
                <c:pt idx="49">
                  <c:v>33.814583333333331</c:v>
                </c:pt>
                <c:pt idx="50">
                  <c:v>24.858333333333334</c:v>
                </c:pt>
                <c:pt idx="51">
                  <c:v>25.073333333333334</c:v>
                </c:pt>
                <c:pt idx="52">
                  <c:v>27.200833333333332</c:v>
                </c:pt>
                <c:pt idx="53">
                  <c:v>28.66416666666667</c:v>
                </c:pt>
                <c:pt idx="54">
                  <c:v>28.990416666666665</c:v>
                </c:pt>
                <c:pt idx="55">
                  <c:v>29.4175</c:v>
                </c:pt>
                <c:pt idx="56">
                  <c:v>29.497916666666669</c:v>
                </c:pt>
                <c:pt idx="57">
                  <c:v>29.92166666666667</c:v>
                </c:pt>
                <c:pt idx="58">
                  <c:v>27.608333333333334</c:v>
                </c:pt>
                <c:pt idx="59">
                  <c:v>28.09</c:v>
                </c:pt>
                <c:pt idx="60">
                  <c:v>40.1325</c:v>
                </c:pt>
                <c:pt idx="61">
                  <c:v>46.826666666666675</c:v>
                </c:pt>
                <c:pt idx="62">
                  <c:v>39.720833333333339</c:v>
                </c:pt>
                <c:pt idx="63">
                  <c:v>33.958333333333336</c:v>
                </c:pt>
                <c:pt idx="64">
                  <c:v>28.089583333333337</c:v>
                </c:pt>
                <c:pt idx="65">
                  <c:v>29.508750000000003</c:v>
                </c:pt>
                <c:pt idx="66">
                  <c:v>33.701666666666661</c:v>
                </c:pt>
                <c:pt idx="67">
                  <c:v>35.205416666666672</c:v>
                </c:pt>
                <c:pt idx="68">
                  <c:v>32.402083333333337</c:v>
                </c:pt>
                <c:pt idx="69">
                  <c:v>30.851250000000004</c:v>
                </c:pt>
                <c:pt idx="70">
                  <c:v>26.992916666666662</c:v>
                </c:pt>
                <c:pt idx="71">
                  <c:v>25.702916666666678</c:v>
                </c:pt>
                <c:pt idx="72">
                  <c:v>35.131666666666668</c:v>
                </c:pt>
                <c:pt idx="73">
                  <c:v>41.258333333333333</c:v>
                </c:pt>
                <c:pt idx="74">
                  <c:v>43.98125000000001</c:v>
                </c:pt>
                <c:pt idx="75">
                  <c:v>31.034583333333334</c:v>
                </c:pt>
                <c:pt idx="76">
                  <c:v>31.120416666666667</c:v>
                </c:pt>
                <c:pt idx="77">
                  <c:v>34.701666666666668</c:v>
                </c:pt>
                <c:pt idx="78">
                  <c:v>30.692500000000006</c:v>
                </c:pt>
                <c:pt idx="79">
                  <c:v>27.515416666666667</c:v>
                </c:pt>
                <c:pt idx="80">
                  <c:v>27.450416666666673</c:v>
                </c:pt>
                <c:pt idx="81">
                  <c:v>30.858750000000001</c:v>
                </c:pt>
                <c:pt idx="82">
                  <c:v>30.225000000000005</c:v>
                </c:pt>
                <c:pt idx="83">
                  <c:v>31.388749999999998</c:v>
                </c:pt>
                <c:pt idx="84">
                  <c:v>40.534166666666657</c:v>
                </c:pt>
                <c:pt idx="85">
                  <c:v>47.055833333333332</c:v>
                </c:pt>
                <c:pt idx="86">
                  <c:v>31.035833333333333</c:v>
                </c:pt>
                <c:pt idx="87">
                  <c:v>26.487083333333334</c:v>
                </c:pt>
                <c:pt idx="88">
                  <c:v>32.465833333333336</c:v>
                </c:pt>
                <c:pt idx="89">
                  <c:v>37.669166666666676</c:v>
                </c:pt>
                <c:pt idx="90">
                  <c:v>95.372500000000002</c:v>
                </c:pt>
                <c:pt idx="91">
                  <c:v>54.557499999999983</c:v>
                </c:pt>
                <c:pt idx="92">
                  <c:v>48.755833333333328</c:v>
                </c:pt>
                <c:pt idx="93">
                  <c:v>39.472916666666663</c:v>
                </c:pt>
                <c:pt idx="94">
                  <c:v>32.65208333333333</c:v>
                </c:pt>
                <c:pt idx="95">
                  <c:v>29.903333333333336</c:v>
                </c:pt>
                <c:pt idx="96">
                  <c:v>25.015416666666667</c:v>
                </c:pt>
                <c:pt idx="97">
                  <c:v>23.480833333333333</c:v>
                </c:pt>
                <c:pt idx="98">
                  <c:v>30.414583333333329</c:v>
                </c:pt>
                <c:pt idx="99">
                  <c:v>28.466250000000002</c:v>
                </c:pt>
                <c:pt idx="100">
                  <c:v>23.984583333333337</c:v>
                </c:pt>
                <c:pt idx="101">
                  <c:v>26.429583333333337</c:v>
                </c:pt>
                <c:pt idx="102">
                  <c:v>50.410416666666684</c:v>
                </c:pt>
                <c:pt idx="103">
                  <c:v>71.93708333333332</c:v>
                </c:pt>
                <c:pt idx="104">
                  <c:v>48.792916666666663</c:v>
                </c:pt>
                <c:pt idx="105">
                  <c:v>32.607500000000002</c:v>
                </c:pt>
                <c:pt idx="106">
                  <c:v>26.537916666666671</c:v>
                </c:pt>
                <c:pt idx="107">
                  <c:v>30.615833333333331</c:v>
                </c:pt>
                <c:pt idx="108">
                  <c:v>33.106666666666662</c:v>
                </c:pt>
                <c:pt idx="109">
                  <c:v>59.168333333333329</c:v>
                </c:pt>
                <c:pt idx="110">
                  <c:v>85.90625</c:v>
                </c:pt>
                <c:pt idx="111">
                  <c:v>53.018750000000011</c:v>
                </c:pt>
                <c:pt idx="112">
                  <c:v>39.535000000000004</c:v>
                </c:pt>
                <c:pt idx="113">
                  <c:v>35.686666666666667</c:v>
                </c:pt>
                <c:pt idx="114">
                  <c:v>31.912083333333332</c:v>
                </c:pt>
                <c:pt idx="115">
                  <c:v>37.158333333333331</c:v>
                </c:pt>
                <c:pt idx="116">
                  <c:v>32.012499999999996</c:v>
                </c:pt>
                <c:pt idx="117">
                  <c:v>29.937916666666666</c:v>
                </c:pt>
                <c:pt idx="118">
                  <c:v>30.600833333333338</c:v>
                </c:pt>
                <c:pt idx="119">
                  <c:v>42.129583333333322</c:v>
                </c:pt>
                <c:pt idx="120">
                  <c:v>47.157083333333333</c:v>
                </c:pt>
                <c:pt idx="121">
                  <c:v>33.605416666666663</c:v>
                </c:pt>
                <c:pt idx="122">
                  <c:v>32.189583333333339</c:v>
                </c:pt>
                <c:pt idx="123">
                  <c:v>37.080000000000005</c:v>
                </c:pt>
                <c:pt idx="124">
                  <c:v>33.912500000000001</c:v>
                </c:pt>
                <c:pt idx="125">
                  <c:v>35.0075</c:v>
                </c:pt>
                <c:pt idx="126">
                  <c:v>30.410416666666663</c:v>
                </c:pt>
                <c:pt idx="127">
                  <c:v>30.63666666666667</c:v>
                </c:pt>
                <c:pt idx="128">
                  <c:v>34.000416666666666</c:v>
                </c:pt>
                <c:pt idx="129">
                  <c:v>28.500833333333333</c:v>
                </c:pt>
                <c:pt idx="130">
                  <c:v>22.44125</c:v>
                </c:pt>
                <c:pt idx="131">
                  <c:v>18.955416666666665</c:v>
                </c:pt>
                <c:pt idx="132">
                  <c:v>22.623333333333335</c:v>
                </c:pt>
                <c:pt idx="133">
                  <c:v>26.382083333333341</c:v>
                </c:pt>
                <c:pt idx="134">
                  <c:v>25.709583333333331</c:v>
                </c:pt>
                <c:pt idx="135">
                  <c:v>25.482916666666668</c:v>
                </c:pt>
                <c:pt idx="136">
                  <c:v>33.289166666666667</c:v>
                </c:pt>
                <c:pt idx="137">
                  <c:v>35.973749999999995</c:v>
                </c:pt>
                <c:pt idx="138">
                  <c:v>35.927500000000002</c:v>
                </c:pt>
                <c:pt idx="139">
                  <c:v>30.495833333333337</c:v>
                </c:pt>
                <c:pt idx="140">
                  <c:v>33.457500000000003</c:v>
                </c:pt>
                <c:pt idx="141">
                  <c:v>31.900833333333338</c:v>
                </c:pt>
                <c:pt idx="142">
                  <c:v>27.645416666666666</c:v>
                </c:pt>
                <c:pt idx="143">
                  <c:v>27.772083333333331</c:v>
                </c:pt>
                <c:pt idx="144">
                  <c:v>29.832916666666666</c:v>
                </c:pt>
                <c:pt idx="145">
                  <c:v>35.21125</c:v>
                </c:pt>
                <c:pt idx="146">
                  <c:v>29.515833333333333</c:v>
                </c:pt>
                <c:pt idx="147">
                  <c:v>35.46458333333333</c:v>
                </c:pt>
                <c:pt idx="148">
                  <c:v>28.543749999999999</c:v>
                </c:pt>
                <c:pt idx="149">
                  <c:v>26.69083333333333</c:v>
                </c:pt>
                <c:pt idx="150">
                  <c:v>28.054166666666664</c:v>
                </c:pt>
                <c:pt idx="151">
                  <c:v>33.14500000000001</c:v>
                </c:pt>
                <c:pt idx="152">
                  <c:v>33.304166666666667</c:v>
                </c:pt>
                <c:pt idx="153">
                  <c:v>31.627916666666668</c:v>
                </c:pt>
                <c:pt idx="154">
                  <c:v>30.069583333333338</c:v>
                </c:pt>
                <c:pt idx="155">
                  <c:v>29.200416666666666</c:v>
                </c:pt>
                <c:pt idx="156">
                  <c:v>22.485833333333332</c:v>
                </c:pt>
                <c:pt idx="157">
                  <c:v>22.475416666666671</c:v>
                </c:pt>
                <c:pt idx="158">
                  <c:v>36.008749999999999</c:v>
                </c:pt>
                <c:pt idx="159">
                  <c:v>39.641666666666666</c:v>
                </c:pt>
                <c:pt idx="160">
                  <c:v>38.423750000000005</c:v>
                </c:pt>
                <c:pt idx="161">
                  <c:v>33.04</c:v>
                </c:pt>
                <c:pt idx="162">
                  <c:v>30.347916666666666</c:v>
                </c:pt>
                <c:pt idx="163">
                  <c:v>22.55916666666667</c:v>
                </c:pt>
                <c:pt idx="164">
                  <c:v>22.22666666666667</c:v>
                </c:pt>
                <c:pt idx="165">
                  <c:v>37.751666666666672</c:v>
                </c:pt>
                <c:pt idx="166">
                  <c:v>34.530416666666667</c:v>
                </c:pt>
                <c:pt idx="167">
                  <c:v>31.127916666666664</c:v>
                </c:pt>
                <c:pt idx="168">
                  <c:v>22.365416666666665</c:v>
                </c:pt>
                <c:pt idx="169">
                  <c:v>29.601666666666663</c:v>
                </c:pt>
                <c:pt idx="170">
                  <c:v>29.68041666666667</c:v>
                </c:pt>
                <c:pt idx="171">
                  <c:v>19.560416666666669</c:v>
                </c:pt>
                <c:pt idx="172">
                  <c:v>21.185416666666669</c:v>
                </c:pt>
                <c:pt idx="173">
                  <c:v>37.545000000000002</c:v>
                </c:pt>
                <c:pt idx="174">
                  <c:v>24.124583333333334</c:v>
                </c:pt>
                <c:pt idx="175">
                  <c:v>29.637083333333333</c:v>
                </c:pt>
                <c:pt idx="176">
                  <c:v>32.036250000000003</c:v>
                </c:pt>
                <c:pt idx="177">
                  <c:v>45.441666666666663</c:v>
                </c:pt>
                <c:pt idx="178">
                  <c:v>48.201249999999995</c:v>
                </c:pt>
                <c:pt idx="179">
                  <c:v>37.520833333333336</c:v>
                </c:pt>
                <c:pt idx="180">
                  <c:v>25.004583333333333</c:v>
                </c:pt>
                <c:pt idx="181">
                  <c:v>19.161666666666665</c:v>
                </c:pt>
                <c:pt idx="182">
                  <c:v>35.799583333333338</c:v>
                </c:pt>
                <c:pt idx="183">
                  <c:v>28.361666666666668</c:v>
                </c:pt>
                <c:pt idx="184">
                  <c:v>35.640833333333333</c:v>
                </c:pt>
                <c:pt idx="185">
                  <c:v>31.244800000000001</c:v>
                </c:pt>
                <c:pt idx="186">
                  <c:v>24.787499999999998</c:v>
                </c:pt>
                <c:pt idx="187">
                  <c:v>19.310833333333331</c:v>
                </c:pt>
                <c:pt idx="188">
                  <c:v>33.999166666666667</c:v>
                </c:pt>
                <c:pt idx="189">
                  <c:v>29.314166666666669</c:v>
                </c:pt>
                <c:pt idx="190">
                  <c:v>40.720833333333339</c:v>
                </c:pt>
                <c:pt idx="191">
                  <c:v>29.13625</c:v>
                </c:pt>
                <c:pt idx="192">
                  <c:v>22.172083333333337</c:v>
                </c:pt>
                <c:pt idx="193">
                  <c:v>42.209583333333342</c:v>
                </c:pt>
                <c:pt idx="194">
                  <c:v>18.410416666666666</c:v>
                </c:pt>
                <c:pt idx="195">
                  <c:v>35.772083333333335</c:v>
                </c:pt>
                <c:pt idx="196">
                  <c:v>26.742083333333341</c:v>
                </c:pt>
                <c:pt idx="197">
                  <c:v>29.44</c:v>
                </c:pt>
                <c:pt idx="198">
                  <c:v>28.626249999999999</c:v>
                </c:pt>
                <c:pt idx="199">
                  <c:v>45.397500000000001</c:v>
                </c:pt>
                <c:pt idx="200">
                  <c:v>30.763333333333332</c:v>
                </c:pt>
                <c:pt idx="201">
                  <c:v>50.702500000000008</c:v>
                </c:pt>
                <c:pt idx="202">
                  <c:v>51.475416666666661</c:v>
                </c:pt>
                <c:pt idx="203">
                  <c:v>40.086666666666666</c:v>
                </c:pt>
                <c:pt idx="204">
                  <c:v>40.639166666666675</c:v>
                </c:pt>
                <c:pt idx="205">
                  <c:v>37.151666666666664</c:v>
                </c:pt>
                <c:pt idx="206">
                  <c:v>35.323750000000004</c:v>
                </c:pt>
                <c:pt idx="207">
                  <c:v>39.643750000000004</c:v>
                </c:pt>
                <c:pt idx="208">
                  <c:v>37.868333333333339</c:v>
                </c:pt>
                <c:pt idx="209">
                  <c:v>31.084583333333331</c:v>
                </c:pt>
                <c:pt idx="210">
                  <c:v>31.172499999999999</c:v>
                </c:pt>
                <c:pt idx="211">
                  <c:v>20.947916666666668</c:v>
                </c:pt>
                <c:pt idx="212">
                  <c:v>23.171250000000001</c:v>
                </c:pt>
                <c:pt idx="213">
                  <c:v>43.614583333333336</c:v>
                </c:pt>
                <c:pt idx="214">
                  <c:v>77.413750000000007</c:v>
                </c:pt>
                <c:pt idx="215">
                  <c:v>55.377499999999998</c:v>
                </c:pt>
                <c:pt idx="216">
                  <c:v>30.597083333333334</c:v>
                </c:pt>
                <c:pt idx="217">
                  <c:v>59.356666666666655</c:v>
                </c:pt>
                <c:pt idx="218">
                  <c:v>52.590833333333336</c:v>
                </c:pt>
                <c:pt idx="219">
                  <c:v>33.480416666666663</c:v>
                </c:pt>
                <c:pt idx="220">
                  <c:v>30.432083333333338</c:v>
                </c:pt>
                <c:pt idx="221">
                  <c:v>40.35125</c:v>
                </c:pt>
                <c:pt idx="222">
                  <c:v>29.17958333333333</c:v>
                </c:pt>
                <c:pt idx="223">
                  <c:v>33.012916666666669</c:v>
                </c:pt>
                <c:pt idx="224">
                  <c:v>27.555833333333329</c:v>
                </c:pt>
                <c:pt idx="225">
                  <c:v>35.596666666666671</c:v>
                </c:pt>
                <c:pt idx="226">
                  <c:v>40.248333333333335</c:v>
                </c:pt>
                <c:pt idx="227">
                  <c:v>38.83958333333333</c:v>
                </c:pt>
                <c:pt idx="228">
                  <c:v>43.975833333333334</c:v>
                </c:pt>
                <c:pt idx="229">
                  <c:v>31.83208333333333</c:v>
                </c:pt>
                <c:pt idx="230">
                  <c:v>35.506249999999994</c:v>
                </c:pt>
                <c:pt idx="231">
                  <c:v>25.035833333333329</c:v>
                </c:pt>
                <c:pt idx="232">
                  <c:v>23.101250000000004</c:v>
                </c:pt>
                <c:pt idx="233">
                  <c:v>20.43375</c:v>
                </c:pt>
                <c:pt idx="234">
                  <c:v>30.576250000000002</c:v>
                </c:pt>
                <c:pt idx="235">
                  <c:v>21.865833333333331</c:v>
                </c:pt>
                <c:pt idx="236">
                  <c:v>22.73</c:v>
                </c:pt>
                <c:pt idx="237">
                  <c:v>23.166250000000005</c:v>
                </c:pt>
                <c:pt idx="238">
                  <c:v>20.019166666666667</c:v>
                </c:pt>
                <c:pt idx="239">
                  <c:v>23.5625</c:v>
                </c:pt>
                <c:pt idx="240">
                  <c:v>15.754166666666668</c:v>
                </c:pt>
                <c:pt idx="241">
                  <c:v>15.319583333333332</c:v>
                </c:pt>
                <c:pt idx="242">
                  <c:v>32.670416666666668</c:v>
                </c:pt>
                <c:pt idx="243">
                  <c:v>37.875833333333333</c:v>
                </c:pt>
                <c:pt idx="244">
                  <c:v>28.237916666666674</c:v>
                </c:pt>
                <c:pt idx="245">
                  <c:v>20.627500000000001</c:v>
                </c:pt>
                <c:pt idx="246">
                  <c:v>16.840833333333332</c:v>
                </c:pt>
                <c:pt idx="247">
                  <c:v>22.892916666666665</c:v>
                </c:pt>
                <c:pt idx="248">
                  <c:v>14.873749999999999</c:v>
                </c:pt>
                <c:pt idx="249">
                  <c:v>17.095416666666665</c:v>
                </c:pt>
                <c:pt idx="250">
                  <c:v>24.599583333333339</c:v>
                </c:pt>
                <c:pt idx="251">
                  <c:v>18.924583333333334</c:v>
                </c:pt>
                <c:pt idx="252">
                  <c:v>18.750833333333333</c:v>
                </c:pt>
                <c:pt idx="253">
                  <c:v>25.766666666666666</c:v>
                </c:pt>
                <c:pt idx="254">
                  <c:v>21.891249999999999</c:v>
                </c:pt>
                <c:pt idx="255">
                  <c:v>25.600833333333327</c:v>
                </c:pt>
                <c:pt idx="256">
                  <c:v>27.86375</c:v>
                </c:pt>
                <c:pt idx="257">
                  <c:v>22.945416666666663</c:v>
                </c:pt>
                <c:pt idx="258">
                  <c:v>17.916666666666668</c:v>
                </c:pt>
                <c:pt idx="259">
                  <c:v>25.825833333333335</c:v>
                </c:pt>
                <c:pt idx="260">
                  <c:v>18.032499999999999</c:v>
                </c:pt>
                <c:pt idx="261">
                  <c:v>24.41416666666667</c:v>
                </c:pt>
                <c:pt idx="262">
                  <c:v>26.344583333333333</c:v>
                </c:pt>
                <c:pt idx="263">
                  <c:v>24.722499999999997</c:v>
                </c:pt>
                <c:pt idx="264">
                  <c:v>33.891666666666666</c:v>
                </c:pt>
                <c:pt idx="265">
                  <c:v>27.030416666666667</c:v>
                </c:pt>
                <c:pt idx="266">
                  <c:v>31.542500000000004</c:v>
                </c:pt>
                <c:pt idx="267">
                  <c:v>38.860000000000007</c:v>
                </c:pt>
                <c:pt idx="268">
                  <c:v>180.37333333333333</c:v>
                </c:pt>
                <c:pt idx="269">
                  <c:v>682.54</c:v>
                </c:pt>
                <c:pt idx="270">
                  <c:v>694.02666666666653</c:v>
                </c:pt>
                <c:pt idx="271">
                  <c:v>135.46833333333333</c:v>
                </c:pt>
                <c:pt idx="272">
                  <c:v>76.649166666666673</c:v>
                </c:pt>
                <c:pt idx="273">
                  <c:v>44.573333333333331</c:v>
                </c:pt>
                <c:pt idx="274">
                  <c:v>62.469166666666666</c:v>
                </c:pt>
                <c:pt idx="275">
                  <c:v>64.918750000000003</c:v>
                </c:pt>
                <c:pt idx="276">
                  <c:v>40.308749999999996</c:v>
                </c:pt>
                <c:pt idx="277">
                  <c:v>18.295833333333331</c:v>
                </c:pt>
                <c:pt idx="278">
                  <c:v>26.48041666666667</c:v>
                </c:pt>
                <c:pt idx="279">
                  <c:v>29.100416666666671</c:v>
                </c:pt>
                <c:pt idx="280">
                  <c:v>23.478333333333325</c:v>
                </c:pt>
                <c:pt idx="281">
                  <c:v>21.332916666666669</c:v>
                </c:pt>
                <c:pt idx="282">
                  <c:v>16.489999999999998</c:v>
                </c:pt>
                <c:pt idx="283">
                  <c:v>22.521249999999998</c:v>
                </c:pt>
                <c:pt idx="284">
                  <c:v>24.811250000000001</c:v>
                </c:pt>
                <c:pt idx="285">
                  <c:v>24.000416666666666</c:v>
                </c:pt>
                <c:pt idx="286">
                  <c:v>25.191666666666666</c:v>
                </c:pt>
                <c:pt idx="287">
                  <c:v>18.762916666666666</c:v>
                </c:pt>
                <c:pt idx="288">
                  <c:v>20.459583333333331</c:v>
                </c:pt>
                <c:pt idx="289">
                  <c:v>19.830833333333334</c:v>
                </c:pt>
                <c:pt idx="290">
                  <c:v>17.721666666666668</c:v>
                </c:pt>
                <c:pt idx="291">
                  <c:v>12.914583333333333</c:v>
                </c:pt>
                <c:pt idx="292">
                  <c:v>12.07</c:v>
                </c:pt>
                <c:pt idx="293">
                  <c:v>17.029583333333331</c:v>
                </c:pt>
                <c:pt idx="294">
                  <c:v>15.922499999999999</c:v>
                </c:pt>
                <c:pt idx="295">
                  <c:v>18.168333333333333</c:v>
                </c:pt>
                <c:pt idx="296">
                  <c:v>12.202083333333334</c:v>
                </c:pt>
                <c:pt idx="297">
                  <c:v>22.24</c:v>
                </c:pt>
                <c:pt idx="298">
                  <c:v>16.839583333333334</c:v>
                </c:pt>
                <c:pt idx="299">
                  <c:v>10.793750000000001</c:v>
                </c:pt>
                <c:pt idx="300">
                  <c:v>16.164583333333333</c:v>
                </c:pt>
                <c:pt idx="301">
                  <c:v>18.744583333333335</c:v>
                </c:pt>
                <c:pt idx="302">
                  <c:v>19.775416666666668</c:v>
                </c:pt>
                <c:pt idx="303">
                  <c:v>11.476249999999999</c:v>
                </c:pt>
                <c:pt idx="304">
                  <c:v>14.195833333333333</c:v>
                </c:pt>
                <c:pt idx="305">
                  <c:v>20.92</c:v>
                </c:pt>
                <c:pt idx="306">
                  <c:v>19.971250000000001</c:v>
                </c:pt>
                <c:pt idx="307">
                  <c:v>32.224583333333335</c:v>
                </c:pt>
                <c:pt idx="308">
                  <c:v>21.963750000000001</c:v>
                </c:pt>
                <c:pt idx="309">
                  <c:v>22.589166666666667</c:v>
                </c:pt>
                <c:pt idx="310">
                  <c:v>21.980416666666667</c:v>
                </c:pt>
                <c:pt idx="311">
                  <c:v>26.706521739130434</c:v>
                </c:pt>
                <c:pt idx="312">
                  <c:v>22.430833333333336</c:v>
                </c:pt>
                <c:pt idx="313">
                  <c:v>25.065416666666664</c:v>
                </c:pt>
                <c:pt idx="314">
                  <c:v>21.321666666666669</c:v>
                </c:pt>
                <c:pt idx="315">
                  <c:v>20.116666666666667</c:v>
                </c:pt>
                <c:pt idx="316">
                  <c:v>19.032083333333333</c:v>
                </c:pt>
                <c:pt idx="317">
                  <c:v>17.307916666666667</c:v>
                </c:pt>
                <c:pt idx="318">
                  <c:v>16.891666666666669</c:v>
                </c:pt>
                <c:pt idx="319">
                  <c:v>39.734583333333333</c:v>
                </c:pt>
                <c:pt idx="320">
                  <c:v>20.245833333333337</c:v>
                </c:pt>
                <c:pt idx="321">
                  <c:v>20.501666666666669</c:v>
                </c:pt>
                <c:pt idx="322">
                  <c:v>23.583749999999998</c:v>
                </c:pt>
                <c:pt idx="323">
                  <c:v>27.9575</c:v>
                </c:pt>
                <c:pt idx="324">
                  <c:v>21.921250000000001</c:v>
                </c:pt>
                <c:pt idx="325">
                  <c:v>14.952916666666667</c:v>
                </c:pt>
                <c:pt idx="326">
                  <c:v>37.510416666666664</c:v>
                </c:pt>
                <c:pt idx="327">
                  <c:v>24.187083333333334</c:v>
                </c:pt>
                <c:pt idx="328">
                  <c:v>20.629166666666666</c:v>
                </c:pt>
                <c:pt idx="329">
                  <c:v>15.6175</c:v>
                </c:pt>
                <c:pt idx="330">
                  <c:v>17.385000000000002</c:v>
                </c:pt>
                <c:pt idx="331">
                  <c:v>30.352916666666673</c:v>
                </c:pt>
                <c:pt idx="332">
                  <c:v>10.738750000000001</c:v>
                </c:pt>
                <c:pt idx="333">
                  <c:v>13.493333333333332</c:v>
                </c:pt>
                <c:pt idx="334">
                  <c:v>17.763749999999998</c:v>
                </c:pt>
                <c:pt idx="335">
                  <c:v>24.238333333333333</c:v>
                </c:pt>
                <c:pt idx="336">
                  <c:v>28.956250000000001</c:v>
                </c:pt>
                <c:pt idx="337">
                  <c:v>31.298333333333328</c:v>
                </c:pt>
                <c:pt idx="338">
                  <c:v>30.825833333333335</c:v>
                </c:pt>
                <c:pt idx="339">
                  <c:v>32.146250000000002</c:v>
                </c:pt>
                <c:pt idx="340">
                  <c:v>30.730833333333337</c:v>
                </c:pt>
                <c:pt idx="341">
                  <c:v>18.405416666666667</c:v>
                </c:pt>
                <c:pt idx="342">
                  <c:v>20.0975</c:v>
                </c:pt>
                <c:pt idx="343">
                  <c:v>16.882499999999997</c:v>
                </c:pt>
                <c:pt idx="344">
                  <c:v>22.582083333333333</c:v>
                </c:pt>
                <c:pt idx="345">
                  <c:v>30.65666666666667</c:v>
                </c:pt>
                <c:pt idx="346">
                  <c:v>27.66</c:v>
                </c:pt>
                <c:pt idx="347">
                  <c:v>31.888333333333332</c:v>
                </c:pt>
                <c:pt idx="348">
                  <c:v>31.041250000000002</c:v>
                </c:pt>
                <c:pt idx="349">
                  <c:v>36.525833333333331</c:v>
                </c:pt>
                <c:pt idx="350">
                  <c:v>29.174166666666665</c:v>
                </c:pt>
                <c:pt idx="351">
                  <c:v>21.691666666666666</c:v>
                </c:pt>
                <c:pt idx="352">
                  <c:v>19.235416666666669</c:v>
                </c:pt>
                <c:pt idx="353">
                  <c:v>19.210000000000004</c:v>
                </c:pt>
                <c:pt idx="354">
                  <c:v>28.952916666666663</c:v>
                </c:pt>
                <c:pt idx="355">
                  <c:v>35.285833333333336</c:v>
                </c:pt>
                <c:pt idx="356">
                  <c:v>25.910833333333333</c:v>
                </c:pt>
                <c:pt idx="357">
                  <c:v>21.05875</c:v>
                </c:pt>
                <c:pt idx="358">
                  <c:v>66.299583333333331</c:v>
                </c:pt>
                <c:pt idx="359">
                  <c:v>25.762499999999999</c:v>
                </c:pt>
                <c:pt idx="360">
                  <c:v>21.075416666666666</c:v>
                </c:pt>
                <c:pt idx="361">
                  <c:v>108.89500000000002</c:v>
                </c:pt>
                <c:pt idx="362">
                  <c:v>64.400416666666658</c:v>
                </c:pt>
                <c:pt idx="363">
                  <c:v>39.905833333333334</c:v>
                </c:pt>
                <c:pt idx="364">
                  <c:v>40.982083333333335</c:v>
                </c:pt>
                <c:pt idx="365">
                  <c:v>31.299166666666665</c:v>
                </c:pt>
                <c:pt idx="366">
                  <c:v>28.220416666666669</c:v>
                </c:pt>
                <c:pt idx="367">
                  <c:v>12.517499999999998</c:v>
                </c:pt>
                <c:pt idx="368">
                  <c:v>15.411250000000001</c:v>
                </c:pt>
                <c:pt idx="369">
                  <c:v>34.817500000000003</c:v>
                </c:pt>
                <c:pt idx="370">
                  <c:v>37.798750000000005</c:v>
                </c:pt>
                <c:pt idx="371">
                  <c:v>24.903333333333336</c:v>
                </c:pt>
                <c:pt idx="372">
                  <c:v>26.356249999999999</c:v>
                </c:pt>
                <c:pt idx="373">
                  <c:v>28.53458333333333</c:v>
                </c:pt>
                <c:pt idx="374">
                  <c:v>20.385416666666664</c:v>
                </c:pt>
                <c:pt idx="375">
                  <c:v>38.307499999999997</c:v>
                </c:pt>
                <c:pt idx="376">
                  <c:v>19.926666666666669</c:v>
                </c:pt>
                <c:pt idx="377">
                  <c:v>20.55916666666667</c:v>
                </c:pt>
                <c:pt idx="378">
                  <c:v>22.994583333333335</c:v>
                </c:pt>
                <c:pt idx="379">
                  <c:v>22.702499999999997</c:v>
                </c:pt>
                <c:pt idx="380">
                  <c:v>19.808333333333334</c:v>
                </c:pt>
                <c:pt idx="381">
                  <c:v>23.898749999999996</c:v>
                </c:pt>
                <c:pt idx="382">
                  <c:v>26.655416666666667</c:v>
                </c:pt>
                <c:pt idx="383">
                  <c:v>28.422916666666666</c:v>
                </c:pt>
                <c:pt idx="384">
                  <c:v>36.127500000000005</c:v>
                </c:pt>
                <c:pt idx="385">
                  <c:v>31.567916666666665</c:v>
                </c:pt>
                <c:pt idx="386">
                  <c:v>28.725833333333338</c:v>
                </c:pt>
                <c:pt idx="387">
                  <c:v>24.259583333333335</c:v>
                </c:pt>
                <c:pt idx="388">
                  <c:v>25.995833333333334</c:v>
                </c:pt>
                <c:pt idx="389">
                  <c:v>23.137916666666669</c:v>
                </c:pt>
                <c:pt idx="390">
                  <c:v>30.001666666666665</c:v>
                </c:pt>
                <c:pt idx="391">
                  <c:v>36.308749999999996</c:v>
                </c:pt>
                <c:pt idx="392">
                  <c:v>41.520833333333336</c:v>
                </c:pt>
                <c:pt idx="393">
                  <c:v>29.422083333333337</c:v>
                </c:pt>
                <c:pt idx="394">
                  <c:v>23.014166666666668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0C1-4EFE-8A1F-D571CA7E44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2250175"/>
        <c:axId val="1082262655"/>
      </c:lineChart>
      <c:dateAx>
        <c:axId val="1082265567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2256415"/>
        <c:crosses val="autoZero"/>
        <c:auto val="1"/>
        <c:lblOffset val="100"/>
        <c:baseTimeUnit val="days"/>
      </c:dateAx>
      <c:valAx>
        <c:axId val="108225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2265567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7050298380221655E-2"/>
                <c:y val="0.3455044723909280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1082262655"/>
        <c:scaling>
          <c:orientation val="minMax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Price in $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2250175"/>
        <c:crosses val="max"/>
        <c:crossBetween val="between"/>
      </c:valAx>
      <c:dateAx>
        <c:axId val="1082250175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082262655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98191627623153"/>
          <c:y val="4.5514496734419818E-2"/>
          <c:w val="0.83938069490820044"/>
          <c:h val="0.70958945248123051"/>
        </c:manualLayout>
      </c:layout>
      <c:barChart>
        <c:barDir val="col"/>
        <c:grouping val="stacked"/>
        <c:varyColors val="0"/>
        <c:ser>
          <c:idx val="0"/>
          <c:order val="1"/>
          <c:tx>
            <c:strRef>
              <c:f>TPEvsCollateral!$C$1</c:f>
              <c:strCache>
                <c:ptCount val="1"/>
                <c:pt idx="0">
                  <c:v> Cash </c:v>
                </c:pt>
              </c:strCache>
            </c:strRef>
          </c:tx>
          <c:spPr>
            <a:solidFill>
              <a:srgbClr val="1181B2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2D4-49B6-AB46-0754110CB223}"/>
              </c:ext>
            </c:extLst>
          </c:dPt>
          <c:cat>
            <c:numRef>
              <c:f>TPEvsCollateral!$A$43:$A$55</c:f>
              <c:numCache>
                <c:formatCode>[$-409]d\-mmm\-yyyy;@</c:formatCode>
                <c:ptCount val="13"/>
                <c:pt idx="0">
                  <c:v>45808</c:v>
                </c:pt>
                <c:pt idx="1">
                  <c:v>45838</c:v>
                </c:pt>
                <c:pt idx="2">
                  <c:v>45869</c:v>
                </c:pt>
                <c:pt idx="3">
                  <c:v>45900</c:v>
                </c:pt>
                <c:pt idx="4">
                  <c:v>45930</c:v>
                </c:pt>
                <c:pt idx="5">
                  <c:v>45961</c:v>
                </c:pt>
                <c:pt idx="6">
                  <c:v>45991</c:v>
                </c:pt>
                <c:pt idx="7">
                  <c:v>46022</c:v>
                </c:pt>
                <c:pt idx="8">
                  <c:v>46053</c:v>
                </c:pt>
                <c:pt idx="9">
                  <c:v>46081</c:v>
                </c:pt>
                <c:pt idx="10">
                  <c:v>46112</c:v>
                </c:pt>
                <c:pt idx="11">
                  <c:v>46142</c:v>
                </c:pt>
                <c:pt idx="12">
                  <c:v>46173</c:v>
                </c:pt>
              </c:numCache>
            </c:numRef>
          </c:cat>
          <c:val>
            <c:numRef>
              <c:f>TPEvsCollateral!$C$43:$C$55</c:f>
              <c:numCache>
                <c:formatCode>_(* #,##0_);_(* \(#,##0\);_(* "-"??_);_(@_)</c:formatCode>
                <c:ptCount val="13"/>
                <c:pt idx="0">
                  <c:v>1731.4147375699997</c:v>
                </c:pt>
                <c:pt idx="1">
                  <c:v>1711.539742369999</c:v>
                </c:pt>
                <c:pt idx="2">
                  <c:v>1727.612738829999</c:v>
                </c:pt>
                <c:pt idx="3">
                  <c:v>1728.3570720600005</c:v>
                </c:pt>
                <c:pt idx="4">
                  <c:v>1694.8980992199993</c:v>
                </c:pt>
                <c:pt idx="5">
                  <c:v>1794.8790752000002</c:v>
                </c:pt>
                <c:pt idx="6">
                  <c:v>1847.2537823700006</c:v>
                </c:pt>
                <c:pt idx="7">
                  <c:v>1996.7386087400005</c:v>
                </c:pt>
                <c:pt idx="8">
                  <c:v>2951.9200121400004</c:v>
                </c:pt>
                <c:pt idx="9">
                  <c:v>1899.8929946200019</c:v>
                </c:pt>
                <c:pt idx="10">
                  <c:v>1847.37034668</c:v>
                </c:pt>
                <c:pt idx="11">
                  <c:v>2183.1835333799991</c:v>
                </c:pt>
                <c:pt idx="12">
                  <c:v>2110.2105940500005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D4-49B6-AB46-0754110CB223}"/>
            </c:ext>
          </c:extLst>
        </c:ser>
        <c:ser>
          <c:idx val="1"/>
          <c:order val="2"/>
          <c:tx>
            <c:strRef>
              <c:f>TPEvsCollateral!$D$1</c:f>
              <c:strCache>
                <c:ptCount val="1"/>
                <c:pt idx="0">
                  <c:v> Letters of Credit </c:v>
                </c:pt>
              </c:strCache>
            </c:strRef>
          </c:tx>
          <c:spPr>
            <a:solidFill>
              <a:srgbClr val="009CA6"/>
            </a:solidFill>
          </c:spPr>
          <c:invertIfNegative val="0"/>
          <c:cat>
            <c:numRef>
              <c:f>TPEvsCollateral!$A$43:$A$55</c:f>
              <c:numCache>
                <c:formatCode>[$-409]d\-mmm\-yyyy;@</c:formatCode>
                <c:ptCount val="13"/>
                <c:pt idx="0">
                  <c:v>45808</c:v>
                </c:pt>
                <c:pt idx="1">
                  <c:v>45838</c:v>
                </c:pt>
                <c:pt idx="2">
                  <c:v>45869</c:v>
                </c:pt>
                <c:pt idx="3">
                  <c:v>45900</c:v>
                </c:pt>
                <c:pt idx="4">
                  <c:v>45930</c:v>
                </c:pt>
                <c:pt idx="5">
                  <c:v>45961</c:v>
                </c:pt>
                <c:pt idx="6">
                  <c:v>45991</c:v>
                </c:pt>
                <c:pt idx="7">
                  <c:v>46022</c:v>
                </c:pt>
                <c:pt idx="8">
                  <c:v>46053</c:v>
                </c:pt>
                <c:pt idx="9">
                  <c:v>46081</c:v>
                </c:pt>
                <c:pt idx="10">
                  <c:v>46112</c:v>
                </c:pt>
                <c:pt idx="11">
                  <c:v>46142</c:v>
                </c:pt>
                <c:pt idx="12">
                  <c:v>46173</c:v>
                </c:pt>
              </c:numCache>
            </c:numRef>
          </c:cat>
          <c:val>
            <c:numRef>
              <c:f>TPEvsCollateral!$D$43:$D$55</c:f>
              <c:numCache>
                <c:formatCode>_(* #,##0_);_(* \(#,##0\);_(* "-"??_);_(@_)</c:formatCode>
                <c:ptCount val="13"/>
                <c:pt idx="0">
                  <c:v>4589.1888756399994</c:v>
                </c:pt>
                <c:pt idx="1">
                  <c:v>4904.7680851499999</c:v>
                </c:pt>
                <c:pt idx="2">
                  <c:v>4943.3784871499993</c:v>
                </c:pt>
                <c:pt idx="3">
                  <c:v>4655.4286921499997</c:v>
                </c:pt>
                <c:pt idx="4">
                  <c:v>4424.3030921499994</c:v>
                </c:pt>
                <c:pt idx="5">
                  <c:v>4280.4331911500003</c:v>
                </c:pt>
                <c:pt idx="6">
                  <c:v>4451.9011931499999</c:v>
                </c:pt>
                <c:pt idx="7">
                  <c:v>4486.7011941499995</c:v>
                </c:pt>
                <c:pt idx="8">
                  <c:v>8130.9920101500002</c:v>
                </c:pt>
                <c:pt idx="9">
                  <c:v>5357.7320151499998</c:v>
                </c:pt>
                <c:pt idx="10">
                  <c:v>5043.7445201499995</c:v>
                </c:pt>
                <c:pt idx="11">
                  <c:v>5062.4393171499996</c:v>
                </c:pt>
                <c:pt idx="12">
                  <c:v>5021.5344171499992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D4-49B6-AB46-0754110CB223}"/>
            </c:ext>
          </c:extLst>
        </c:ser>
        <c:ser>
          <c:idx val="3"/>
          <c:order val="3"/>
          <c:tx>
            <c:strRef>
              <c:f>TPEvsCollateral!$E$1</c:f>
              <c:strCache>
                <c:ptCount val="1"/>
                <c:pt idx="0">
                  <c:v> Surety Bonds </c:v>
                </c:pt>
              </c:strCache>
            </c:strRef>
          </c:tx>
          <c:spPr>
            <a:solidFill>
              <a:srgbClr val="004B85"/>
            </a:solidFill>
          </c:spPr>
          <c:invertIfNegative val="0"/>
          <c:cat>
            <c:numRef>
              <c:f>TPEvsCollateral!$A$43:$A$55</c:f>
              <c:numCache>
                <c:formatCode>[$-409]d\-mmm\-yyyy;@</c:formatCode>
                <c:ptCount val="13"/>
                <c:pt idx="0">
                  <c:v>45808</c:v>
                </c:pt>
                <c:pt idx="1">
                  <c:v>45838</c:v>
                </c:pt>
                <c:pt idx="2">
                  <c:v>45869</c:v>
                </c:pt>
                <c:pt idx="3">
                  <c:v>45900</c:v>
                </c:pt>
                <c:pt idx="4">
                  <c:v>45930</c:v>
                </c:pt>
                <c:pt idx="5">
                  <c:v>45961</c:v>
                </c:pt>
                <c:pt idx="6">
                  <c:v>45991</c:v>
                </c:pt>
                <c:pt idx="7">
                  <c:v>46022</c:v>
                </c:pt>
                <c:pt idx="8">
                  <c:v>46053</c:v>
                </c:pt>
                <c:pt idx="9">
                  <c:v>46081</c:v>
                </c:pt>
                <c:pt idx="10">
                  <c:v>46112</c:v>
                </c:pt>
                <c:pt idx="11">
                  <c:v>46142</c:v>
                </c:pt>
                <c:pt idx="12">
                  <c:v>46173</c:v>
                </c:pt>
              </c:numCache>
            </c:numRef>
          </c:cat>
          <c:val>
            <c:numRef>
              <c:f>TPEvsCollateral!$E$43:$E$55</c:f>
              <c:numCache>
                <c:formatCode>_(* #,##0_);_(* \(#,##0\);_(* "-"??_);_(@_)</c:formatCode>
                <c:ptCount val="13"/>
                <c:pt idx="0">
                  <c:v>360.77</c:v>
                </c:pt>
                <c:pt idx="1">
                  <c:v>360.77</c:v>
                </c:pt>
                <c:pt idx="2">
                  <c:v>391.77</c:v>
                </c:pt>
                <c:pt idx="3">
                  <c:v>411.77</c:v>
                </c:pt>
                <c:pt idx="4">
                  <c:v>401.77</c:v>
                </c:pt>
                <c:pt idx="5">
                  <c:v>401.77</c:v>
                </c:pt>
                <c:pt idx="6">
                  <c:v>401.77</c:v>
                </c:pt>
                <c:pt idx="7">
                  <c:v>431.77</c:v>
                </c:pt>
                <c:pt idx="8">
                  <c:v>431.77</c:v>
                </c:pt>
                <c:pt idx="9">
                  <c:v>432.77</c:v>
                </c:pt>
                <c:pt idx="10">
                  <c:v>462.77</c:v>
                </c:pt>
                <c:pt idx="11">
                  <c:v>463.77</c:v>
                </c:pt>
                <c:pt idx="12">
                  <c:v>473.77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D4-49B6-AB46-0754110CB223}"/>
            </c:ext>
          </c:extLst>
        </c:ser>
        <c:ser>
          <c:idx val="6"/>
          <c:order val="6"/>
          <c:tx>
            <c:strRef>
              <c:f>TPEvsCollateral!$H$1</c:f>
              <c:strCache>
                <c:ptCount val="1"/>
                <c:pt idx="0">
                  <c:v> Total Collateral </c:v>
                </c:pt>
              </c:strCache>
            </c:strRef>
          </c:tx>
          <c:spPr>
            <a:noFill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TPEvsCollateral!$A$43:$A$55</c:f>
              <c:numCache>
                <c:formatCode>[$-409]d\-mmm\-yyyy;@</c:formatCode>
                <c:ptCount val="13"/>
                <c:pt idx="0">
                  <c:v>45808</c:v>
                </c:pt>
                <c:pt idx="1">
                  <c:v>45838</c:v>
                </c:pt>
                <c:pt idx="2">
                  <c:v>45869</c:v>
                </c:pt>
                <c:pt idx="3">
                  <c:v>45900</c:v>
                </c:pt>
                <c:pt idx="4">
                  <c:v>45930</c:v>
                </c:pt>
                <c:pt idx="5">
                  <c:v>45961</c:v>
                </c:pt>
                <c:pt idx="6">
                  <c:v>45991</c:v>
                </c:pt>
                <c:pt idx="7">
                  <c:v>46022</c:v>
                </c:pt>
                <c:pt idx="8">
                  <c:v>46053</c:v>
                </c:pt>
                <c:pt idx="9">
                  <c:v>46081</c:v>
                </c:pt>
                <c:pt idx="10">
                  <c:v>46112</c:v>
                </c:pt>
                <c:pt idx="11">
                  <c:v>46142</c:v>
                </c:pt>
                <c:pt idx="12">
                  <c:v>46173</c:v>
                </c:pt>
              </c:numCache>
            </c:numRef>
          </c:cat>
          <c:val>
            <c:numRef>
              <c:f>TPEvsCollateral!$H$43:$H$55</c:f>
              <c:numCache>
                <c:formatCode>_(* #,##0_);_(* \(#,##0\);_(* "-"??_);_(@_)</c:formatCode>
                <c:ptCount val="13"/>
                <c:pt idx="0">
                  <c:v>6681.3736132099984</c:v>
                </c:pt>
                <c:pt idx="1">
                  <c:v>6977.0778275199991</c:v>
                </c:pt>
                <c:pt idx="2">
                  <c:v>7062.7612259799989</c:v>
                </c:pt>
                <c:pt idx="3">
                  <c:v>6795.5557642100011</c:v>
                </c:pt>
                <c:pt idx="4">
                  <c:v>6520.9711913699994</c:v>
                </c:pt>
                <c:pt idx="5">
                  <c:v>6477.0822663500003</c:v>
                </c:pt>
                <c:pt idx="6">
                  <c:v>6700.9249755199999</c:v>
                </c:pt>
                <c:pt idx="7">
                  <c:v>6915.20980289</c:v>
                </c:pt>
                <c:pt idx="8">
                  <c:v>11514.682022290001</c:v>
                </c:pt>
                <c:pt idx="9">
                  <c:v>7690.3950097700017</c:v>
                </c:pt>
                <c:pt idx="10">
                  <c:v>7353.8848668299997</c:v>
                </c:pt>
                <c:pt idx="11">
                  <c:v>7709.3928505299991</c:v>
                </c:pt>
                <c:pt idx="12">
                  <c:v>7605.5150111999992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D4-49B6-AB46-0754110CB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8468760"/>
        <c:axId val="537273376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TPEvsCollateral!$F$1</c15:sqref>
                        </c15:formulaRef>
                      </c:ext>
                    </c:extLst>
                    <c:strCache>
                      <c:ptCount val="1"/>
                      <c:pt idx="0">
                        <c:v> Unsecured Guarantees </c:v>
                      </c:pt>
                    </c:strCache>
                  </c:strRef>
                </c:tx>
                <c:spPr>
                  <a:solidFill>
                    <a:schemeClr val="bg1">
                      <a:lumMod val="65000"/>
                    </a:schemeClr>
                  </a:solidFill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TPEvsCollateral!$A$43:$A$55</c15:sqref>
                        </c15:formulaRef>
                      </c:ext>
                    </c:extLst>
                    <c:numCache>
                      <c:formatCode>[$-409]d\-mmm\-yyyy;@</c:formatCode>
                      <c:ptCount val="13"/>
                      <c:pt idx="0">
                        <c:v>45808</c:v>
                      </c:pt>
                      <c:pt idx="1">
                        <c:v>45838</c:v>
                      </c:pt>
                      <c:pt idx="2">
                        <c:v>45869</c:v>
                      </c:pt>
                      <c:pt idx="3">
                        <c:v>45900</c:v>
                      </c:pt>
                      <c:pt idx="4">
                        <c:v>45930</c:v>
                      </c:pt>
                      <c:pt idx="5">
                        <c:v>45961</c:v>
                      </c:pt>
                      <c:pt idx="6">
                        <c:v>45991</c:v>
                      </c:pt>
                      <c:pt idx="7">
                        <c:v>46022</c:v>
                      </c:pt>
                      <c:pt idx="8">
                        <c:v>46053</c:v>
                      </c:pt>
                      <c:pt idx="9">
                        <c:v>46081</c:v>
                      </c:pt>
                      <c:pt idx="10">
                        <c:v>46112</c:v>
                      </c:pt>
                      <c:pt idx="11">
                        <c:v>46142</c:v>
                      </c:pt>
                      <c:pt idx="12">
                        <c:v>46173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TPEvsCollateral!$F$43:$F$55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3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12D4-49B6-AB46-0754110CB223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TPEvsCollateral!$G$1</c15:sqref>
                        </c15:formulaRef>
                      </c:ext>
                    </c:extLst>
                    <c:strCache>
                      <c:ptCount val="1"/>
                      <c:pt idx="0">
                        <c:v> Unsecured Credit </c:v>
                      </c:pt>
                    </c:strCache>
                  </c:strRef>
                </c:tx>
                <c:spPr>
                  <a:solidFill>
                    <a:srgbClr val="7BCD81"/>
                  </a:solidFill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TPEvsCollateral!$A$43:$A$55</c15:sqref>
                        </c15:formulaRef>
                      </c:ext>
                    </c:extLst>
                    <c:numCache>
                      <c:formatCode>[$-409]d\-mmm\-yyyy;@</c:formatCode>
                      <c:ptCount val="13"/>
                      <c:pt idx="0">
                        <c:v>45808</c:v>
                      </c:pt>
                      <c:pt idx="1">
                        <c:v>45838</c:v>
                      </c:pt>
                      <c:pt idx="2">
                        <c:v>45869</c:v>
                      </c:pt>
                      <c:pt idx="3">
                        <c:v>45900</c:v>
                      </c:pt>
                      <c:pt idx="4">
                        <c:v>45930</c:v>
                      </c:pt>
                      <c:pt idx="5">
                        <c:v>45961</c:v>
                      </c:pt>
                      <c:pt idx="6">
                        <c:v>45991</c:v>
                      </c:pt>
                      <c:pt idx="7">
                        <c:v>46022</c:v>
                      </c:pt>
                      <c:pt idx="8">
                        <c:v>46053</c:v>
                      </c:pt>
                      <c:pt idx="9">
                        <c:v>46081</c:v>
                      </c:pt>
                      <c:pt idx="10">
                        <c:v>46112</c:v>
                      </c:pt>
                      <c:pt idx="11">
                        <c:v>46142</c:v>
                      </c:pt>
                      <c:pt idx="12">
                        <c:v>46173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TPEvsCollateral!$G$43:$G$55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3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12D4-49B6-AB46-0754110CB223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0"/>
          <c:tx>
            <c:strRef>
              <c:f>TPEvsCollateral!$B$1</c:f>
              <c:strCache>
                <c:ptCount val="1"/>
                <c:pt idx="0">
                  <c:v> TPE </c:v>
                </c:pt>
              </c:strCache>
            </c:strRef>
          </c:tx>
          <c:spPr>
            <a:ln>
              <a:solidFill>
                <a:srgbClr val="7BD953"/>
              </a:solidFill>
            </a:ln>
          </c:spPr>
          <c:marker>
            <c:symbol val="star"/>
            <c:size val="6"/>
            <c:spPr>
              <a:solidFill>
                <a:srgbClr val="7BD953"/>
              </a:solidFill>
              <a:ln>
                <a:solidFill>
                  <a:srgbClr val="7BD953"/>
                </a:solidFill>
              </a:ln>
            </c:spPr>
          </c:marker>
          <c:cat>
            <c:numRef>
              <c:f>TPEvsCollateral!$A$43:$A$55</c:f>
              <c:numCache>
                <c:formatCode>[$-409]d\-mmm\-yyyy;@</c:formatCode>
                <c:ptCount val="13"/>
                <c:pt idx="0">
                  <c:v>45808</c:v>
                </c:pt>
                <c:pt idx="1">
                  <c:v>45838</c:v>
                </c:pt>
                <c:pt idx="2">
                  <c:v>45869</c:v>
                </c:pt>
                <c:pt idx="3">
                  <c:v>45900</c:v>
                </c:pt>
                <c:pt idx="4">
                  <c:v>45930</c:v>
                </c:pt>
                <c:pt idx="5">
                  <c:v>45961</c:v>
                </c:pt>
                <c:pt idx="6">
                  <c:v>45991</c:v>
                </c:pt>
                <c:pt idx="7">
                  <c:v>46022</c:v>
                </c:pt>
                <c:pt idx="8">
                  <c:v>46053</c:v>
                </c:pt>
                <c:pt idx="9">
                  <c:v>46081</c:v>
                </c:pt>
                <c:pt idx="10">
                  <c:v>46112</c:v>
                </c:pt>
                <c:pt idx="11">
                  <c:v>46142</c:v>
                </c:pt>
                <c:pt idx="12">
                  <c:v>46173</c:v>
                </c:pt>
              </c:numCache>
            </c:numRef>
          </c:cat>
          <c:val>
            <c:numRef>
              <c:f>TPEvsCollateral!$B$43:$B$55</c:f>
              <c:numCache>
                <c:formatCode>_(* #,##0_);_(* \(#,##0\);_(* "-"??_);_(@_)</c:formatCode>
                <c:ptCount val="13"/>
                <c:pt idx="0">
                  <c:v>1736.5852848399986</c:v>
                </c:pt>
                <c:pt idx="1">
                  <c:v>2217.4366912199998</c:v>
                </c:pt>
                <c:pt idx="2">
                  <c:v>1939.1891661000002</c:v>
                </c:pt>
                <c:pt idx="3">
                  <c:v>1516.3647806499998</c:v>
                </c:pt>
                <c:pt idx="4">
                  <c:v>1596.7723583300003</c:v>
                </c:pt>
                <c:pt idx="5">
                  <c:v>1508.155250810001</c:v>
                </c:pt>
                <c:pt idx="6">
                  <c:v>1534.2990937500003</c:v>
                </c:pt>
                <c:pt idx="7">
                  <c:v>1762.54493267</c:v>
                </c:pt>
                <c:pt idx="8">
                  <c:v>2497.4369330100003</c:v>
                </c:pt>
                <c:pt idx="9">
                  <c:v>2197.1217510900005</c:v>
                </c:pt>
                <c:pt idx="10">
                  <c:v>1832.2982015100006</c:v>
                </c:pt>
                <c:pt idx="11">
                  <c:v>2352.5229942900019</c:v>
                </c:pt>
                <c:pt idx="12">
                  <c:v>2113.4338426600007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2D4-49B6-AB46-0754110CB223}"/>
            </c:ext>
          </c:extLst>
        </c:ser>
        <c:ser>
          <c:idx val="7"/>
          <c:order val="7"/>
          <c:tx>
            <c:strRef>
              <c:f>TPEvsCollateral!$I$1</c:f>
              <c:strCache>
                <c:ptCount val="1"/>
                <c:pt idx="0">
                  <c:v> Max TPE </c:v>
                </c:pt>
              </c:strCache>
            </c:strRef>
          </c:tx>
          <c:spPr>
            <a:ln>
              <a:solidFill>
                <a:srgbClr val="000000"/>
              </a:solidFill>
              <a:prstDash val="sysDash"/>
            </a:ln>
          </c:spPr>
          <c:marker>
            <c:symbol val="circle"/>
            <c:size val="6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TPEvsCollateral!$A$43:$A$55</c:f>
              <c:numCache>
                <c:formatCode>[$-409]d\-mmm\-yyyy;@</c:formatCode>
                <c:ptCount val="13"/>
                <c:pt idx="0">
                  <c:v>45808</c:v>
                </c:pt>
                <c:pt idx="1">
                  <c:v>45838</c:v>
                </c:pt>
                <c:pt idx="2">
                  <c:v>45869</c:v>
                </c:pt>
                <c:pt idx="3">
                  <c:v>45900</c:v>
                </c:pt>
                <c:pt idx="4">
                  <c:v>45930</c:v>
                </c:pt>
                <c:pt idx="5">
                  <c:v>45961</c:v>
                </c:pt>
                <c:pt idx="6">
                  <c:v>45991</c:v>
                </c:pt>
                <c:pt idx="7">
                  <c:v>46022</c:v>
                </c:pt>
                <c:pt idx="8">
                  <c:v>46053</c:v>
                </c:pt>
                <c:pt idx="9">
                  <c:v>46081</c:v>
                </c:pt>
                <c:pt idx="10">
                  <c:v>46112</c:v>
                </c:pt>
                <c:pt idx="11">
                  <c:v>46142</c:v>
                </c:pt>
                <c:pt idx="12">
                  <c:v>46173</c:v>
                </c:pt>
              </c:numCache>
            </c:numRef>
          </c:cat>
          <c:val>
            <c:numRef>
              <c:f>TPEvsCollateral!$I$43:$I$55</c:f>
              <c:numCache>
                <c:formatCode>_(* #,##0_);_(* \(#,##0\);_(* "-"??_);_(@_)</c:formatCode>
                <c:ptCount val="13"/>
                <c:pt idx="0">
                  <c:v>1933.3729118000003</c:v>
                </c:pt>
                <c:pt idx="1">
                  <c:v>2217.4366912199998</c:v>
                </c:pt>
                <c:pt idx="2">
                  <c:v>2220.893713630001</c:v>
                </c:pt>
                <c:pt idx="3">
                  <c:v>1917.4434722099986</c:v>
                </c:pt>
                <c:pt idx="4">
                  <c:v>1662.36914673</c:v>
                </c:pt>
                <c:pt idx="5">
                  <c:v>1698.3316249699992</c:v>
                </c:pt>
                <c:pt idx="6">
                  <c:v>1723.0400018699986</c:v>
                </c:pt>
                <c:pt idx="7">
                  <c:v>1765.0418153200001</c:v>
                </c:pt>
                <c:pt idx="8">
                  <c:v>4162.3048757900006</c:v>
                </c:pt>
                <c:pt idx="9">
                  <c:v>2330.2267580500011</c:v>
                </c:pt>
                <c:pt idx="10">
                  <c:v>2097.1467808800016</c:v>
                </c:pt>
                <c:pt idx="11">
                  <c:v>2352.5229942900019</c:v>
                </c:pt>
                <c:pt idx="12">
                  <c:v>2250.9945294300005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2D4-49B6-AB46-0754110CB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8468760"/>
        <c:axId val="537273376"/>
      </c:lineChart>
      <c:dateAx>
        <c:axId val="698468760"/>
        <c:scaling>
          <c:orientation val="minMax"/>
        </c:scaling>
        <c:delete val="0"/>
        <c:axPos val="b"/>
        <c:numFmt formatCode="mmm\ yy" sourceLinked="0"/>
        <c:majorTickMark val="none"/>
        <c:minorTickMark val="none"/>
        <c:tickLblPos val="nextTo"/>
        <c:txPr>
          <a:bodyPr rot="-3600000" vert="horz"/>
          <a:lstStyle/>
          <a:p>
            <a:pPr>
              <a:defRPr/>
            </a:pPr>
            <a:endParaRPr lang="en-US"/>
          </a:p>
        </c:txPr>
        <c:crossAx val="537273376"/>
        <c:crosses val="autoZero"/>
        <c:auto val="1"/>
        <c:lblOffset val="100"/>
        <c:baseTimeUnit val="months"/>
      </c:dateAx>
      <c:valAx>
        <c:axId val="537273376"/>
        <c:scaling>
          <c:orientation val="minMax"/>
          <c:max val="14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="0"/>
                  <a:t>$</a:t>
                </a:r>
                <a:r>
                  <a:rPr lang="en-US" b="0" baseline="0"/>
                  <a:t> </a:t>
                </a:r>
                <a:r>
                  <a:rPr lang="en-US" b="0"/>
                  <a:t>Million</a:t>
                </a:r>
              </a:p>
            </c:rich>
          </c:tx>
          <c:overlay val="0"/>
        </c:title>
        <c:numFmt formatCode="#,##0_);[Red]\(#,##0\)" sourceLinked="0"/>
        <c:majorTickMark val="none"/>
        <c:minorTickMark val="none"/>
        <c:tickLblPos val="nextTo"/>
        <c:spPr>
          <a:ln w="6350">
            <a:noFill/>
          </a:ln>
        </c:spPr>
        <c:crossAx val="698468760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DiscretionaryCollDaily!$B$1</c:f>
              <c:strCache>
                <c:ptCount val="1"/>
                <c:pt idx="0">
                  <c:v>TPE</c:v>
                </c:pt>
              </c:strCache>
            </c:strRef>
          </c:tx>
          <c:spPr>
            <a:solidFill>
              <a:srgbClr val="857DD1"/>
            </a:solidFill>
            <a:ln w="25400">
              <a:noFill/>
            </a:ln>
            <a:effectLst/>
          </c:spPr>
          <c:cat>
            <c:numRef>
              <c:f>DiscretionaryCollDaily!$A$2:$A$62</c:f>
              <c:numCache>
                <c:formatCode>m/d/yyyy</c:formatCode>
                <c:ptCount val="61"/>
                <c:pt idx="0">
                  <c:v>46113</c:v>
                </c:pt>
                <c:pt idx="1">
                  <c:v>46114</c:v>
                </c:pt>
                <c:pt idx="2">
                  <c:v>46115</c:v>
                </c:pt>
                <c:pt idx="3">
                  <c:v>46116</c:v>
                </c:pt>
                <c:pt idx="4">
                  <c:v>46117</c:v>
                </c:pt>
                <c:pt idx="5">
                  <c:v>46118</c:v>
                </c:pt>
                <c:pt idx="6">
                  <c:v>46119</c:v>
                </c:pt>
                <c:pt idx="7">
                  <c:v>46120</c:v>
                </c:pt>
                <c:pt idx="8">
                  <c:v>46121</c:v>
                </c:pt>
                <c:pt idx="9">
                  <c:v>46122</c:v>
                </c:pt>
                <c:pt idx="10">
                  <c:v>46123</c:v>
                </c:pt>
                <c:pt idx="11">
                  <c:v>46124</c:v>
                </c:pt>
                <c:pt idx="12">
                  <c:v>46125</c:v>
                </c:pt>
                <c:pt idx="13">
                  <c:v>46126</c:v>
                </c:pt>
                <c:pt idx="14">
                  <c:v>46127</c:v>
                </c:pt>
                <c:pt idx="15">
                  <c:v>46128</c:v>
                </c:pt>
                <c:pt idx="16">
                  <c:v>46129</c:v>
                </c:pt>
                <c:pt idx="17">
                  <c:v>46130</c:v>
                </c:pt>
                <c:pt idx="18">
                  <c:v>46131</c:v>
                </c:pt>
                <c:pt idx="19">
                  <c:v>46132</c:v>
                </c:pt>
                <c:pt idx="20">
                  <c:v>46133</c:v>
                </c:pt>
                <c:pt idx="21">
                  <c:v>46134</c:v>
                </c:pt>
                <c:pt idx="22">
                  <c:v>46135</c:v>
                </c:pt>
                <c:pt idx="23">
                  <c:v>46136</c:v>
                </c:pt>
                <c:pt idx="24">
                  <c:v>46137</c:v>
                </c:pt>
                <c:pt idx="25">
                  <c:v>46138</c:v>
                </c:pt>
                <c:pt idx="26">
                  <c:v>46139</c:v>
                </c:pt>
                <c:pt idx="27">
                  <c:v>46140</c:v>
                </c:pt>
                <c:pt idx="28">
                  <c:v>46141</c:v>
                </c:pt>
                <c:pt idx="29">
                  <c:v>46142</c:v>
                </c:pt>
                <c:pt idx="30">
                  <c:v>46143</c:v>
                </c:pt>
                <c:pt idx="31">
                  <c:v>46144</c:v>
                </c:pt>
                <c:pt idx="32">
                  <c:v>46145</c:v>
                </c:pt>
                <c:pt idx="33">
                  <c:v>46146</c:v>
                </c:pt>
                <c:pt idx="34">
                  <c:v>46147</c:v>
                </c:pt>
                <c:pt idx="35">
                  <c:v>46148</c:v>
                </c:pt>
                <c:pt idx="36">
                  <c:v>46149</c:v>
                </c:pt>
                <c:pt idx="37">
                  <c:v>46150</c:v>
                </c:pt>
                <c:pt idx="38">
                  <c:v>46151</c:v>
                </c:pt>
                <c:pt idx="39">
                  <c:v>46152</c:v>
                </c:pt>
                <c:pt idx="40">
                  <c:v>46153</c:v>
                </c:pt>
                <c:pt idx="41">
                  <c:v>46154</c:v>
                </c:pt>
                <c:pt idx="42">
                  <c:v>46155</c:v>
                </c:pt>
                <c:pt idx="43">
                  <c:v>46156</c:v>
                </c:pt>
                <c:pt idx="44">
                  <c:v>46157</c:v>
                </c:pt>
                <c:pt idx="45">
                  <c:v>46158</c:v>
                </c:pt>
                <c:pt idx="46">
                  <c:v>46159</c:v>
                </c:pt>
                <c:pt idx="47">
                  <c:v>46160</c:v>
                </c:pt>
                <c:pt idx="48">
                  <c:v>46161</c:v>
                </c:pt>
                <c:pt idx="49">
                  <c:v>46162</c:v>
                </c:pt>
                <c:pt idx="50">
                  <c:v>46163</c:v>
                </c:pt>
                <c:pt idx="51">
                  <c:v>46164</c:v>
                </c:pt>
                <c:pt idx="52">
                  <c:v>46165</c:v>
                </c:pt>
                <c:pt idx="53">
                  <c:v>46166</c:v>
                </c:pt>
                <c:pt idx="54">
                  <c:v>46167</c:v>
                </c:pt>
                <c:pt idx="55">
                  <c:v>46168</c:v>
                </c:pt>
                <c:pt idx="56">
                  <c:v>46169</c:v>
                </c:pt>
                <c:pt idx="57">
                  <c:v>46170</c:v>
                </c:pt>
                <c:pt idx="58">
                  <c:v>46171</c:v>
                </c:pt>
                <c:pt idx="59">
                  <c:v>46172</c:v>
                </c:pt>
                <c:pt idx="60">
                  <c:v>46173</c:v>
                </c:pt>
              </c:numCache>
            </c:numRef>
          </c:cat>
          <c:val>
            <c:numRef>
              <c:f>DiscretionaryCollDaily!$B$2:$B$62</c:f>
              <c:numCache>
                <c:formatCode>_(* #,##0_);_(* \(#,##0\);_(* "-"??_);_(@_)</c:formatCode>
                <c:ptCount val="61"/>
                <c:pt idx="0">
                  <c:v>1736181447.9200006</c:v>
                </c:pt>
                <c:pt idx="1">
                  <c:v>1970036612.5499995</c:v>
                </c:pt>
                <c:pt idx="2">
                  <c:v>2003437888.8800025</c:v>
                </c:pt>
                <c:pt idx="3">
                  <c:v>2019087586.9399998</c:v>
                </c:pt>
                <c:pt idx="4">
                  <c:v>2015888165.9600012</c:v>
                </c:pt>
                <c:pt idx="5">
                  <c:v>1995460794.0900011</c:v>
                </c:pt>
                <c:pt idx="6">
                  <c:v>1953318415.7199998</c:v>
                </c:pt>
                <c:pt idx="7">
                  <c:v>1859446396.8800001</c:v>
                </c:pt>
                <c:pt idx="8">
                  <c:v>1871657098.8500006</c:v>
                </c:pt>
                <c:pt idx="9">
                  <c:v>1874600901.5000002</c:v>
                </c:pt>
                <c:pt idx="10">
                  <c:v>1887902969.0199988</c:v>
                </c:pt>
                <c:pt idx="11">
                  <c:v>1889606743.4499993</c:v>
                </c:pt>
                <c:pt idx="12">
                  <c:v>1892661907.0299983</c:v>
                </c:pt>
                <c:pt idx="13">
                  <c:v>1928276810.0700021</c:v>
                </c:pt>
                <c:pt idx="14">
                  <c:v>1945028358.7300003</c:v>
                </c:pt>
                <c:pt idx="15">
                  <c:v>2021268382.8400013</c:v>
                </c:pt>
                <c:pt idx="16">
                  <c:v>2022122949.2100008</c:v>
                </c:pt>
                <c:pt idx="17">
                  <c:v>2021258451.2500017</c:v>
                </c:pt>
                <c:pt idx="18">
                  <c:v>2013857839.2199986</c:v>
                </c:pt>
                <c:pt idx="19">
                  <c:v>2013031785.1399996</c:v>
                </c:pt>
                <c:pt idx="20">
                  <c:v>2070620001.0899994</c:v>
                </c:pt>
                <c:pt idx="21">
                  <c:v>2066671975.7100005</c:v>
                </c:pt>
                <c:pt idx="22">
                  <c:v>2105297954.2200015</c:v>
                </c:pt>
                <c:pt idx="23">
                  <c:v>2086890437.1000021</c:v>
                </c:pt>
                <c:pt idx="24">
                  <c:v>2086678543.6600013</c:v>
                </c:pt>
                <c:pt idx="25">
                  <c:v>2089473846.9500005</c:v>
                </c:pt>
                <c:pt idx="26">
                  <c:v>2096042364.3800006</c:v>
                </c:pt>
                <c:pt idx="27">
                  <c:v>2160582291.1900005</c:v>
                </c:pt>
                <c:pt idx="28">
                  <c:v>2145007505.9299996</c:v>
                </c:pt>
                <c:pt idx="29">
                  <c:v>2352522994.2900019</c:v>
                </c:pt>
                <c:pt idx="30">
                  <c:v>2250994529.4300003</c:v>
                </c:pt>
                <c:pt idx="31">
                  <c:v>2218643827.0999999</c:v>
                </c:pt>
                <c:pt idx="32">
                  <c:v>2191394905.8999991</c:v>
                </c:pt>
                <c:pt idx="33">
                  <c:v>2186639260.3199992</c:v>
                </c:pt>
                <c:pt idx="34">
                  <c:v>2146709909.7599995</c:v>
                </c:pt>
                <c:pt idx="35">
                  <c:v>2027409865.3399994</c:v>
                </c:pt>
                <c:pt idx="36">
                  <c:v>2033671614.6799994</c:v>
                </c:pt>
                <c:pt idx="37">
                  <c:v>2044928527.2699993</c:v>
                </c:pt>
                <c:pt idx="38">
                  <c:v>2047791857.6100006</c:v>
                </c:pt>
                <c:pt idx="39">
                  <c:v>2046192568.8500004</c:v>
                </c:pt>
                <c:pt idx="40">
                  <c:v>2044317328.9099982</c:v>
                </c:pt>
                <c:pt idx="41">
                  <c:v>2033752462.1000001</c:v>
                </c:pt>
                <c:pt idx="42">
                  <c:v>2007501052.5699995</c:v>
                </c:pt>
                <c:pt idx="43">
                  <c:v>2009270803.8099999</c:v>
                </c:pt>
                <c:pt idx="44">
                  <c:v>2009613182.2899995</c:v>
                </c:pt>
                <c:pt idx="45">
                  <c:v>2017190165.8899994</c:v>
                </c:pt>
                <c:pt idx="46">
                  <c:v>2020563871.0199997</c:v>
                </c:pt>
                <c:pt idx="47">
                  <c:v>2019667324.0600021</c:v>
                </c:pt>
                <c:pt idx="48">
                  <c:v>2065724177.2199986</c:v>
                </c:pt>
                <c:pt idx="49">
                  <c:v>2085248212.4600015</c:v>
                </c:pt>
                <c:pt idx="50">
                  <c:v>2172938748.4800019</c:v>
                </c:pt>
                <c:pt idx="51">
                  <c:v>2188688923.0299997</c:v>
                </c:pt>
                <c:pt idx="52">
                  <c:v>2176880629.1300011</c:v>
                </c:pt>
                <c:pt idx="53">
                  <c:v>2177376041.1299992</c:v>
                </c:pt>
                <c:pt idx="54">
                  <c:v>2172998550.8799992</c:v>
                </c:pt>
                <c:pt idx="55">
                  <c:v>2175360459.1700001</c:v>
                </c:pt>
                <c:pt idx="56">
                  <c:v>2175444984.8800001</c:v>
                </c:pt>
                <c:pt idx="57">
                  <c:v>2123383061.5799992</c:v>
                </c:pt>
                <c:pt idx="58">
                  <c:v>2114307006.8899996</c:v>
                </c:pt>
                <c:pt idx="59">
                  <c:v>2111042447.7600009</c:v>
                </c:pt>
                <c:pt idx="60">
                  <c:v>2113433842.6600006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D9-4376-A51F-1AE44F44BC37}"/>
            </c:ext>
          </c:extLst>
        </c:ser>
        <c:ser>
          <c:idx val="1"/>
          <c:order val="1"/>
          <c:tx>
            <c:strRef>
              <c:f>DiscretionaryCollDaily!$C$1</c:f>
              <c:strCache>
                <c:ptCount val="1"/>
                <c:pt idx="0">
                  <c:v>CRR Locked Credit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400">
              <a:noFill/>
            </a:ln>
            <a:effectLst/>
          </c:spPr>
          <c:cat>
            <c:numRef>
              <c:f>DiscretionaryCollDaily!$A$2:$A$62</c:f>
              <c:numCache>
                <c:formatCode>m/d/yyyy</c:formatCode>
                <c:ptCount val="61"/>
                <c:pt idx="0">
                  <c:v>46113</c:v>
                </c:pt>
                <c:pt idx="1">
                  <c:v>46114</c:v>
                </c:pt>
                <c:pt idx="2">
                  <c:v>46115</c:v>
                </c:pt>
                <c:pt idx="3">
                  <c:v>46116</c:v>
                </c:pt>
                <c:pt idx="4">
                  <c:v>46117</c:v>
                </c:pt>
                <c:pt idx="5">
                  <c:v>46118</c:v>
                </c:pt>
                <c:pt idx="6">
                  <c:v>46119</c:v>
                </c:pt>
                <c:pt idx="7">
                  <c:v>46120</c:v>
                </c:pt>
                <c:pt idx="8">
                  <c:v>46121</c:v>
                </c:pt>
                <c:pt idx="9">
                  <c:v>46122</c:v>
                </c:pt>
                <c:pt idx="10">
                  <c:v>46123</c:v>
                </c:pt>
                <c:pt idx="11">
                  <c:v>46124</c:v>
                </c:pt>
                <c:pt idx="12">
                  <c:v>46125</c:v>
                </c:pt>
                <c:pt idx="13">
                  <c:v>46126</c:v>
                </c:pt>
                <c:pt idx="14">
                  <c:v>46127</c:v>
                </c:pt>
                <c:pt idx="15">
                  <c:v>46128</c:v>
                </c:pt>
                <c:pt idx="16">
                  <c:v>46129</c:v>
                </c:pt>
                <c:pt idx="17">
                  <c:v>46130</c:v>
                </c:pt>
                <c:pt idx="18">
                  <c:v>46131</c:v>
                </c:pt>
                <c:pt idx="19">
                  <c:v>46132</c:v>
                </c:pt>
                <c:pt idx="20">
                  <c:v>46133</c:v>
                </c:pt>
                <c:pt idx="21">
                  <c:v>46134</c:v>
                </c:pt>
                <c:pt idx="22">
                  <c:v>46135</c:v>
                </c:pt>
                <c:pt idx="23">
                  <c:v>46136</c:v>
                </c:pt>
                <c:pt idx="24">
                  <c:v>46137</c:v>
                </c:pt>
                <c:pt idx="25">
                  <c:v>46138</c:v>
                </c:pt>
                <c:pt idx="26">
                  <c:v>46139</c:v>
                </c:pt>
                <c:pt idx="27">
                  <c:v>46140</c:v>
                </c:pt>
                <c:pt idx="28">
                  <c:v>46141</c:v>
                </c:pt>
                <c:pt idx="29">
                  <c:v>46142</c:v>
                </c:pt>
                <c:pt idx="30">
                  <c:v>46143</c:v>
                </c:pt>
                <c:pt idx="31">
                  <c:v>46144</c:v>
                </c:pt>
                <c:pt idx="32">
                  <c:v>46145</c:v>
                </c:pt>
                <c:pt idx="33">
                  <c:v>46146</c:v>
                </c:pt>
                <c:pt idx="34">
                  <c:v>46147</c:v>
                </c:pt>
                <c:pt idx="35">
                  <c:v>46148</c:v>
                </c:pt>
                <c:pt idx="36">
                  <c:v>46149</c:v>
                </c:pt>
                <c:pt idx="37">
                  <c:v>46150</c:v>
                </c:pt>
                <c:pt idx="38">
                  <c:v>46151</c:v>
                </c:pt>
                <c:pt idx="39">
                  <c:v>46152</c:v>
                </c:pt>
                <c:pt idx="40">
                  <c:v>46153</c:v>
                </c:pt>
                <c:pt idx="41">
                  <c:v>46154</c:v>
                </c:pt>
                <c:pt idx="42">
                  <c:v>46155</c:v>
                </c:pt>
                <c:pt idx="43">
                  <c:v>46156</c:v>
                </c:pt>
                <c:pt idx="44">
                  <c:v>46157</c:v>
                </c:pt>
                <c:pt idx="45">
                  <c:v>46158</c:v>
                </c:pt>
                <c:pt idx="46">
                  <c:v>46159</c:v>
                </c:pt>
                <c:pt idx="47">
                  <c:v>46160</c:v>
                </c:pt>
                <c:pt idx="48">
                  <c:v>46161</c:v>
                </c:pt>
                <c:pt idx="49">
                  <c:v>46162</c:v>
                </c:pt>
                <c:pt idx="50">
                  <c:v>46163</c:v>
                </c:pt>
                <c:pt idx="51">
                  <c:v>46164</c:v>
                </c:pt>
                <c:pt idx="52">
                  <c:v>46165</c:v>
                </c:pt>
                <c:pt idx="53">
                  <c:v>46166</c:v>
                </c:pt>
                <c:pt idx="54">
                  <c:v>46167</c:v>
                </c:pt>
                <c:pt idx="55">
                  <c:v>46168</c:v>
                </c:pt>
                <c:pt idx="56">
                  <c:v>46169</c:v>
                </c:pt>
                <c:pt idx="57">
                  <c:v>46170</c:v>
                </c:pt>
                <c:pt idx="58">
                  <c:v>46171</c:v>
                </c:pt>
                <c:pt idx="59">
                  <c:v>46172</c:v>
                </c:pt>
                <c:pt idx="60">
                  <c:v>46173</c:v>
                </c:pt>
              </c:numCache>
            </c:numRef>
          </c:cat>
          <c:val>
            <c:numRef>
              <c:f>DiscretionaryCollDaily!$C$2:$C$62</c:f>
              <c:numCache>
                <c:formatCode>_(* #,##0_);_(* \(#,##0\);_(* "-"??_);_(@_)</c:formatCode>
                <c:ptCount val="61"/>
                <c:pt idx="0">
                  <c:v>1059707603.5700001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670733656.4799999</c:v>
                </c:pt>
                <c:pt idx="9">
                  <c:v>561029967.36000001</c:v>
                </c:pt>
                <c:pt idx="10">
                  <c:v>561029967.35999978</c:v>
                </c:pt>
                <c:pt idx="11">
                  <c:v>561029967.3599999</c:v>
                </c:pt>
                <c:pt idx="12">
                  <c:v>561029967.36000001</c:v>
                </c:pt>
                <c:pt idx="13">
                  <c:v>561029967.3599999</c:v>
                </c:pt>
                <c:pt idx="14">
                  <c:v>561029967.36000001</c:v>
                </c:pt>
                <c:pt idx="15">
                  <c:v>1955418159.3300004</c:v>
                </c:pt>
                <c:pt idx="16">
                  <c:v>1576827705.2499998</c:v>
                </c:pt>
                <c:pt idx="17">
                  <c:v>1576827705.2500002</c:v>
                </c:pt>
                <c:pt idx="18">
                  <c:v>1576827705.2500002</c:v>
                </c:pt>
                <c:pt idx="19">
                  <c:v>1576827705.25</c:v>
                </c:pt>
                <c:pt idx="20">
                  <c:v>1576827705.25</c:v>
                </c:pt>
                <c:pt idx="21">
                  <c:v>1576827705.25</c:v>
                </c:pt>
                <c:pt idx="22">
                  <c:v>1576827705.2500002</c:v>
                </c:pt>
                <c:pt idx="23">
                  <c:v>1576827705.25</c:v>
                </c:pt>
                <c:pt idx="24">
                  <c:v>1576827705.2500002</c:v>
                </c:pt>
                <c:pt idx="25">
                  <c:v>1576827705.25</c:v>
                </c:pt>
                <c:pt idx="26">
                  <c:v>1576827705.25</c:v>
                </c:pt>
                <c:pt idx="27">
                  <c:v>1576827705.25</c:v>
                </c:pt>
                <c:pt idx="28">
                  <c:v>1576827705.25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702036476.95000005</c:v>
                </c:pt>
                <c:pt idx="44">
                  <c:v>588867162.16000021</c:v>
                </c:pt>
                <c:pt idx="45">
                  <c:v>588867162.16000021</c:v>
                </c:pt>
                <c:pt idx="46">
                  <c:v>588867162.16000021</c:v>
                </c:pt>
                <c:pt idx="47">
                  <c:v>588867162.16000021</c:v>
                </c:pt>
                <c:pt idx="48">
                  <c:v>588867162.16000021</c:v>
                </c:pt>
                <c:pt idx="49">
                  <c:v>588867162.16000009</c:v>
                </c:pt>
                <c:pt idx="50">
                  <c:v>1392920481.3100004</c:v>
                </c:pt>
                <c:pt idx="51">
                  <c:v>1392920481.3100002</c:v>
                </c:pt>
                <c:pt idx="52">
                  <c:v>1392920481.3100002</c:v>
                </c:pt>
                <c:pt idx="53">
                  <c:v>1392920481.3099999</c:v>
                </c:pt>
                <c:pt idx="54">
                  <c:v>1392920481.3100002</c:v>
                </c:pt>
                <c:pt idx="55">
                  <c:v>1392920481.3100002</c:v>
                </c:pt>
                <c:pt idx="56">
                  <c:v>1392920481.3100002</c:v>
                </c:pt>
                <c:pt idx="57">
                  <c:v>1392920481.3100002</c:v>
                </c:pt>
                <c:pt idx="58">
                  <c:v>1392920481.3100002</c:v>
                </c:pt>
                <c:pt idx="59">
                  <c:v>1392920481.3100002</c:v>
                </c:pt>
                <c:pt idx="60">
                  <c:v>1392920481.3100002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D9-4376-A51F-1AE44F44BC37}"/>
            </c:ext>
          </c:extLst>
        </c:ser>
        <c:ser>
          <c:idx val="2"/>
          <c:order val="2"/>
          <c:tx>
            <c:strRef>
              <c:f>DiscretionaryCollDaily!$D$1</c:f>
              <c:strCache>
                <c:ptCount val="1"/>
                <c:pt idx="0">
                  <c:v>DAM Exposure</c:v>
                </c:pt>
              </c:strCache>
            </c:strRef>
          </c:tx>
          <c:spPr>
            <a:solidFill>
              <a:srgbClr val="335F82"/>
            </a:solidFill>
            <a:ln w="25400">
              <a:noFill/>
            </a:ln>
            <a:effectLst/>
          </c:spPr>
          <c:cat>
            <c:numRef>
              <c:f>DiscretionaryCollDaily!$A$2:$A$62</c:f>
              <c:numCache>
                <c:formatCode>m/d/yyyy</c:formatCode>
                <c:ptCount val="61"/>
                <c:pt idx="0">
                  <c:v>46113</c:v>
                </c:pt>
                <c:pt idx="1">
                  <c:v>46114</c:v>
                </c:pt>
                <c:pt idx="2">
                  <c:v>46115</c:v>
                </c:pt>
                <c:pt idx="3">
                  <c:v>46116</c:v>
                </c:pt>
                <c:pt idx="4">
                  <c:v>46117</c:v>
                </c:pt>
                <c:pt idx="5">
                  <c:v>46118</c:v>
                </c:pt>
                <c:pt idx="6">
                  <c:v>46119</c:v>
                </c:pt>
                <c:pt idx="7">
                  <c:v>46120</c:v>
                </c:pt>
                <c:pt idx="8">
                  <c:v>46121</c:v>
                </c:pt>
                <c:pt idx="9">
                  <c:v>46122</c:v>
                </c:pt>
                <c:pt idx="10">
                  <c:v>46123</c:v>
                </c:pt>
                <c:pt idx="11">
                  <c:v>46124</c:v>
                </c:pt>
                <c:pt idx="12">
                  <c:v>46125</c:v>
                </c:pt>
                <c:pt idx="13">
                  <c:v>46126</c:v>
                </c:pt>
                <c:pt idx="14">
                  <c:v>46127</c:v>
                </c:pt>
                <c:pt idx="15">
                  <c:v>46128</c:v>
                </c:pt>
                <c:pt idx="16">
                  <c:v>46129</c:v>
                </c:pt>
                <c:pt idx="17">
                  <c:v>46130</c:v>
                </c:pt>
                <c:pt idx="18">
                  <c:v>46131</c:v>
                </c:pt>
                <c:pt idx="19">
                  <c:v>46132</c:v>
                </c:pt>
                <c:pt idx="20">
                  <c:v>46133</c:v>
                </c:pt>
                <c:pt idx="21">
                  <c:v>46134</c:v>
                </c:pt>
                <c:pt idx="22">
                  <c:v>46135</c:v>
                </c:pt>
                <c:pt idx="23">
                  <c:v>46136</c:v>
                </c:pt>
                <c:pt idx="24">
                  <c:v>46137</c:v>
                </c:pt>
                <c:pt idx="25">
                  <c:v>46138</c:v>
                </c:pt>
                <c:pt idx="26">
                  <c:v>46139</c:v>
                </c:pt>
                <c:pt idx="27">
                  <c:v>46140</c:v>
                </c:pt>
                <c:pt idx="28">
                  <c:v>46141</c:v>
                </c:pt>
                <c:pt idx="29">
                  <c:v>46142</c:v>
                </c:pt>
                <c:pt idx="30">
                  <c:v>46143</c:v>
                </c:pt>
                <c:pt idx="31">
                  <c:v>46144</c:v>
                </c:pt>
                <c:pt idx="32">
                  <c:v>46145</c:v>
                </c:pt>
                <c:pt idx="33">
                  <c:v>46146</c:v>
                </c:pt>
                <c:pt idx="34">
                  <c:v>46147</c:v>
                </c:pt>
                <c:pt idx="35">
                  <c:v>46148</c:v>
                </c:pt>
                <c:pt idx="36">
                  <c:v>46149</c:v>
                </c:pt>
                <c:pt idx="37">
                  <c:v>46150</c:v>
                </c:pt>
                <c:pt idx="38">
                  <c:v>46151</c:v>
                </c:pt>
                <c:pt idx="39">
                  <c:v>46152</c:v>
                </c:pt>
                <c:pt idx="40">
                  <c:v>46153</c:v>
                </c:pt>
                <c:pt idx="41">
                  <c:v>46154</c:v>
                </c:pt>
                <c:pt idx="42">
                  <c:v>46155</c:v>
                </c:pt>
                <c:pt idx="43">
                  <c:v>46156</c:v>
                </c:pt>
                <c:pt idx="44">
                  <c:v>46157</c:v>
                </c:pt>
                <c:pt idx="45">
                  <c:v>46158</c:v>
                </c:pt>
                <c:pt idx="46">
                  <c:v>46159</c:v>
                </c:pt>
                <c:pt idx="47">
                  <c:v>46160</c:v>
                </c:pt>
                <c:pt idx="48">
                  <c:v>46161</c:v>
                </c:pt>
                <c:pt idx="49">
                  <c:v>46162</c:v>
                </c:pt>
                <c:pt idx="50">
                  <c:v>46163</c:v>
                </c:pt>
                <c:pt idx="51">
                  <c:v>46164</c:v>
                </c:pt>
                <c:pt idx="52">
                  <c:v>46165</c:v>
                </c:pt>
                <c:pt idx="53">
                  <c:v>46166</c:v>
                </c:pt>
                <c:pt idx="54">
                  <c:v>46167</c:v>
                </c:pt>
                <c:pt idx="55">
                  <c:v>46168</c:v>
                </c:pt>
                <c:pt idx="56">
                  <c:v>46169</c:v>
                </c:pt>
                <c:pt idx="57">
                  <c:v>46170</c:v>
                </c:pt>
                <c:pt idx="58">
                  <c:v>46171</c:v>
                </c:pt>
                <c:pt idx="59">
                  <c:v>46172</c:v>
                </c:pt>
                <c:pt idx="60">
                  <c:v>46173</c:v>
                </c:pt>
              </c:numCache>
            </c:numRef>
          </c:cat>
          <c:val>
            <c:numRef>
              <c:f>DiscretionaryCollDaily!$D$2:$D$62</c:f>
              <c:numCache>
                <c:formatCode>_(* #,##0_);_(* \(#,##0\);_(* "-"??_);_(@_)</c:formatCode>
                <c:ptCount val="61"/>
                <c:pt idx="0">
                  <c:v>361383486.96000022</c:v>
                </c:pt>
                <c:pt idx="1">
                  <c:v>370137400.51000023</c:v>
                </c:pt>
                <c:pt idx="2">
                  <c:v>376048847.31000012</c:v>
                </c:pt>
                <c:pt idx="3">
                  <c:v>324024197.71000034</c:v>
                </c:pt>
                <c:pt idx="4">
                  <c:v>300123848.23999995</c:v>
                </c:pt>
                <c:pt idx="5">
                  <c:v>316281414.56</c:v>
                </c:pt>
                <c:pt idx="6">
                  <c:v>276955331.00000006</c:v>
                </c:pt>
                <c:pt idx="7">
                  <c:v>286844205.18000019</c:v>
                </c:pt>
                <c:pt idx="8">
                  <c:v>340991620.90999991</c:v>
                </c:pt>
                <c:pt idx="9">
                  <c:v>303120849.76999986</c:v>
                </c:pt>
                <c:pt idx="10">
                  <c:v>352169091.38000005</c:v>
                </c:pt>
                <c:pt idx="11">
                  <c:v>313668907.93000042</c:v>
                </c:pt>
                <c:pt idx="12">
                  <c:v>364965776.6699999</c:v>
                </c:pt>
                <c:pt idx="13">
                  <c:v>397832467.58999985</c:v>
                </c:pt>
                <c:pt idx="14">
                  <c:v>400814260.77999979</c:v>
                </c:pt>
                <c:pt idx="15">
                  <c:v>395401227.05999953</c:v>
                </c:pt>
                <c:pt idx="16">
                  <c:v>425153003.75000042</c:v>
                </c:pt>
                <c:pt idx="17">
                  <c:v>305984510.54000014</c:v>
                </c:pt>
                <c:pt idx="18">
                  <c:v>299748185.13999999</c:v>
                </c:pt>
                <c:pt idx="19">
                  <c:v>333756472.27999991</c:v>
                </c:pt>
                <c:pt idx="20">
                  <c:v>325670922.63000017</c:v>
                </c:pt>
                <c:pt idx="21">
                  <c:v>332711305.87000006</c:v>
                </c:pt>
                <c:pt idx="22">
                  <c:v>368761221.87000024</c:v>
                </c:pt>
                <c:pt idx="23">
                  <c:v>470701713.0999999</c:v>
                </c:pt>
                <c:pt idx="24">
                  <c:v>379873230.66000015</c:v>
                </c:pt>
                <c:pt idx="25">
                  <c:v>381208814.74000007</c:v>
                </c:pt>
                <c:pt idx="26">
                  <c:v>589854842.67999971</c:v>
                </c:pt>
                <c:pt idx="27">
                  <c:v>539293633.94000006</c:v>
                </c:pt>
                <c:pt idx="28">
                  <c:v>431037020.00000018</c:v>
                </c:pt>
                <c:pt idx="29">
                  <c:v>376030964.90999985</c:v>
                </c:pt>
                <c:pt idx="30">
                  <c:v>360740820.57999992</c:v>
                </c:pt>
                <c:pt idx="31">
                  <c:v>317951483.49999982</c:v>
                </c:pt>
                <c:pt idx="32">
                  <c:v>331727716.96000004</c:v>
                </c:pt>
                <c:pt idx="33">
                  <c:v>369610952.76000005</c:v>
                </c:pt>
                <c:pt idx="34">
                  <c:v>414033042.30999976</c:v>
                </c:pt>
                <c:pt idx="35">
                  <c:v>378359057.37000006</c:v>
                </c:pt>
                <c:pt idx="36">
                  <c:v>330101980.83000004</c:v>
                </c:pt>
                <c:pt idx="37">
                  <c:v>340837538.06999999</c:v>
                </c:pt>
                <c:pt idx="38">
                  <c:v>356641006.71999991</c:v>
                </c:pt>
                <c:pt idx="39">
                  <c:v>360603151.5200001</c:v>
                </c:pt>
                <c:pt idx="40">
                  <c:v>380533324.48000008</c:v>
                </c:pt>
                <c:pt idx="41">
                  <c:v>356648384.13000017</c:v>
                </c:pt>
                <c:pt idx="42">
                  <c:v>375929810.65999997</c:v>
                </c:pt>
                <c:pt idx="43">
                  <c:v>413864979.06999981</c:v>
                </c:pt>
                <c:pt idx="44">
                  <c:v>425773532.32999998</c:v>
                </c:pt>
                <c:pt idx="45">
                  <c:v>377219105.61999989</c:v>
                </c:pt>
                <c:pt idx="46">
                  <c:v>387818635.85999995</c:v>
                </c:pt>
                <c:pt idx="47">
                  <c:v>429565468.03000021</c:v>
                </c:pt>
                <c:pt idx="48">
                  <c:v>380963753.39999998</c:v>
                </c:pt>
                <c:pt idx="49">
                  <c:v>356145158.44000006</c:v>
                </c:pt>
                <c:pt idx="50">
                  <c:v>335037500.70999998</c:v>
                </c:pt>
                <c:pt idx="51">
                  <c:v>364767291.9600001</c:v>
                </c:pt>
                <c:pt idx="52">
                  <c:v>324302632.2700001</c:v>
                </c:pt>
                <c:pt idx="53">
                  <c:v>330552227.43999988</c:v>
                </c:pt>
                <c:pt idx="54">
                  <c:v>350492811.26000011</c:v>
                </c:pt>
                <c:pt idx="55">
                  <c:v>360388684.08999997</c:v>
                </c:pt>
                <c:pt idx="56">
                  <c:v>339083060.90000021</c:v>
                </c:pt>
                <c:pt idx="57">
                  <c:v>389599874.74000007</c:v>
                </c:pt>
                <c:pt idx="58">
                  <c:v>384427808.81000006</c:v>
                </c:pt>
                <c:pt idx="59">
                  <c:v>353368705.01999986</c:v>
                </c:pt>
                <c:pt idx="60">
                  <c:v>358141667.04000002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D9-4376-A51F-1AE44F44BC37}"/>
            </c:ext>
          </c:extLst>
        </c:ser>
        <c:ser>
          <c:idx val="3"/>
          <c:order val="3"/>
          <c:tx>
            <c:strRef>
              <c:f>DiscretionaryCollDaily!$E$1</c:f>
              <c:strCache>
                <c:ptCount val="1"/>
                <c:pt idx="0">
                  <c:v>Discretionary Coll</c:v>
                </c:pt>
              </c:strCache>
            </c:strRef>
          </c:tx>
          <c:spPr>
            <a:solidFill>
              <a:srgbClr val="33BED2"/>
            </a:solidFill>
            <a:ln w="25400">
              <a:noFill/>
            </a:ln>
            <a:effectLst/>
          </c:spPr>
          <c:cat>
            <c:numRef>
              <c:f>DiscretionaryCollDaily!$A$2:$A$62</c:f>
              <c:numCache>
                <c:formatCode>m/d/yyyy</c:formatCode>
                <c:ptCount val="61"/>
                <c:pt idx="0">
                  <c:v>46113</c:v>
                </c:pt>
                <c:pt idx="1">
                  <c:v>46114</c:v>
                </c:pt>
                <c:pt idx="2">
                  <c:v>46115</c:v>
                </c:pt>
                <c:pt idx="3">
                  <c:v>46116</c:v>
                </c:pt>
                <c:pt idx="4">
                  <c:v>46117</c:v>
                </c:pt>
                <c:pt idx="5">
                  <c:v>46118</c:v>
                </c:pt>
                <c:pt idx="6">
                  <c:v>46119</c:v>
                </c:pt>
                <c:pt idx="7">
                  <c:v>46120</c:v>
                </c:pt>
                <c:pt idx="8">
                  <c:v>46121</c:v>
                </c:pt>
                <c:pt idx="9">
                  <c:v>46122</c:v>
                </c:pt>
                <c:pt idx="10">
                  <c:v>46123</c:v>
                </c:pt>
                <c:pt idx="11">
                  <c:v>46124</c:v>
                </c:pt>
                <c:pt idx="12">
                  <c:v>46125</c:v>
                </c:pt>
                <c:pt idx="13">
                  <c:v>46126</c:v>
                </c:pt>
                <c:pt idx="14">
                  <c:v>46127</c:v>
                </c:pt>
                <c:pt idx="15">
                  <c:v>46128</c:v>
                </c:pt>
                <c:pt idx="16">
                  <c:v>46129</c:v>
                </c:pt>
                <c:pt idx="17">
                  <c:v>46130</c:v>
                </c:pt>
                <c:pt idx="18">
                  <c:v>46131</c:v>
                </c:pt>
                <c:pt idx="19">
                  <c:v>46132</c:v>
                </c:pt>
                <c:pt idx="20">
                  <c:v>46133</c:v>
                </c:pt>
                <c:pt idx="21">
                  <c:v>46134</c:v>
                </c:pt>
                <c:pt idx="22">
                  <c:v>46135</c:v>
                </c:pt>
                <c:pt idx="23">
                  <c:v>46136</c:v>
                </c:pt>
                <c:pt idx="24">
                  <c:v>46137</c:v>
                </c:pt>
                <c:pt idx="25">
                  <c:v>46138</c:v>
                </c:pt>
                <c:pt idx="26">
                  <c:v>46139</c:v>
                </c:pt>
                <c:pt idx="27">
                  <c:v>46140</c:v>
                </c:pt>
                <c:pt idx="28">
                  <c:v>46141</c:v>
                </c:pt>
                <c:pt idx="29">
                  <c:v>46142</c:v>
                </c:pt>
                <c:pt idx="30">
                  <c:v>46143</c:v>
                </c:pt>
                <c:pt idx="31">
                  <c:v>46144</c:v>
                </c:pt>
                <c:pt idx="32">
                  <c:v>46145</c:v>
                </c:pt>
                <c:pt idx="33">
                  <c:v>46146</c:v>
                </c:pt>
                <c:pt idx="34">
                  <c:v>46147</c:v>
                </c:pt>
                <c:pt idx="35">
                  <c:v>46148</c:v>
                </c:pt>
                <c:pt idx="36">
                  <c:v>46149</c:v>
                </c:pt>
                <c:pt idx="37">
                  <c:v>46150</c:v>
                </c:pt>
                <c:pt idx="38">
                  <c:v>46151</c:v>
                </c:pt>
                <c:pt idx="39">
                  <c:v>46152</c:v>
                </c:pt>
                <c:pt idx="40">
                  <c:v>46153</c:v>
                </c:pt>
                <c:pt idx="41">
                  <c:v>46154</c:v>
                </c:pt>
                <c:pt idx="42">
                  <c:v>46155</c:v>
                </c:pt>
                <c:pt idx="43">
                  <c:v>46156</c:v>
                </c:pt>
                <c:pt idx="44">
                  <c:v>46157</c:v>
                </c:pt>
                <c:pt idx="45">
                  <c:v>46158</c:v>
                </c:pt>
                <c:pt idx="46">
                  <c:v>46159</c:v>
                </c:pt>
                <c:pt idx="47">
                  <c:v>46160</c:v>
                </c:pt>
                <c:pt idx="48">
                  <c:v>46161</c:v>
                </c:pt>
                <c:pt idx="49">
                  <c:v>46162</c:v>
                </c:pt>
                <c:pt idx="50">
                  <c:v>46163</c:v>
                </c:pt>
                <c:pt idx="51">
                  <c:v>46164</c:v>
                </c:pt>
                <c:pt idx="52">
                  <c:v>46165</c:v>
                </c:pt>
                <c:pt idx="53">
                  <c:v>46166</c:v>
                </c:pt>
                <c:pt idx="54">
                  <c:v>46167</c:v>
                </c:pt>
                <c:pt idx="55">
                  <c:v>46168</c:v>
                </c:pt>
                <c:pt idx="56">
                  <c:v>46169</c:v>
                </c:pt>
                <c:pt idx="57">
                  <c:v>46170</c:v>
                </c:pt>
                <c:pt idx="58">
                  <c:v>46171</c:v>
                </c:pt>
                <c:pt idx="59">
                  <c:v>46172</c:v>
                </c:pt>
                <c:pt idx="60">
                  <c:v>46173</c:v>
                </c:pt>
              </c:numCache>
            </c:numRef>
          </c:cat>
          <c:val>
            <c:numRef>
              <c:f>DiscretionaryCollDaily!$E$2:$E$62</c:f>
              <c:numCache>
                <c:formatCode>_(* #,##0_);_(* \(#,##0\);_(* "-"??_);_(@_)</c:formatCode>
                <c:ptCount val="61"/>
                <c:pt idx="0">
                  <c:v>4003419836.4899998</c:v>
                </c:pt>
                <c:pt idx="1">
                  <c:v>4712404283.6500015</c:v>
                </c:pt>
                <c:pt idx="2">
                  <c:v>4664234799.2399988</c:v>
                </c:pt>
                <c:pt idx="3">
                  <c:v>4700609750.7800026</c:v>
                </c:pt>
                <c:pt idx="4">
                  <c:v>4727709521.2299995</c:v>
                </c:pt>
                <c:pt idx="5">
                  <c:v>4668756585.579998</c:v>
                </c:pt>
                <c:pt idx="6">
                  <c:v>4742129616.0699959</c:v>
                </c:pt>
                <c:pt idx="7">
                  <c:v>4846380833.2700052</c:v>
                </c:pt>
                <c:pt idx="8">
                  <c:v>4041122460.5099993</c:v>
                </c:pt>
                <c:pt idx="9">
                  <c:v>4230035018.2599993</c:v>
                </c:pt>
                <c:pt idx="10">
                  <c:v>4167684709.1299982</c:v>
                </c:pt>
                <c:pt idx="11">
                  <c:v>4204481118.1499991</c:v>
                </c:pt>
                <c:pt idx="12">
                  <c:v>4333127490.420002</c:v>
                </c:pt>
                <c:pt idx="13">
                  <c:v>4391772997.8300018</c:v>
                </c:pt>
                <c:pt idx="14">
                  <c:v>4698121157.5399961</c:v>
                </c:pt>
                <c:pt idx="15">
                  <c:v>3309782310.7299991</c:v>
                </c:pt>
                <c:pt idx="16">
                  <c:v>3664250748.6599994</c:v>
                </c:pt>
                <c:pt idx="17">
                  <c:v>3784283739.829999</c:v>
                </c:pt>
                <c:pt idx="18">
                  <c:v>3797920677.2600017</c:v>
                </c:pt>
                <c:pt idx="19">
                  <c:v>3761636304.6500015</c:v>
                </c:pt>
                <c:pt idx="20">
                  <c:v>3583779988.4600015</c:v>
                </c:pt>
                <c:pt idx="21">
                  <c:v>3548495135.8300018</c:v>
                </c:pt>
                <c:pt idx="22">
                  <c:v>3478474980.019999</c:v>
                </c:pt>
                <c:pt idx="23">
                  <c:v>3507263462.7500005</c:v>
                </c:pt>
                <c:pt idx="24">
                  <c:v>3598309610.4300017</c:v>
                </c:pt>
                <c:pt idx="25">
                  <c:v>3593204409.3799977</c:v>
                </c:pt>
                <c:pt idx="26">
                  <c:v>3380278667.9299984</c:v>
                </c:pt>
                <c:pt idx="27">
                  <c:v>3381329882.1699967</c:v>
                </c:pt>
                <c:pt idx="28">
                  <c:v>3602187445.0900006</c:v>
                </c:pt>
                <c:pt idx="29">
                  <c:v>4980561391.329999</c:v>
                </c:pt>
                <c:pt idx="30">
                  <c:v>4884757777.4000044</c:v>
                </c:pt>
                <c:pt idx="31">
                  <c:v>4959897816.8100052</c:v>
                </c:pt>
                <c:pt idx="32">
                  <c:v>4973370504.5500011</c:v>
                </c:pt>
                <c:pt idx="33">
                  <c:v>4903410998.1699972</c:v>
                </c:pt>
                <c:pt idx="34">
                  <c:v>4826822043.4700041</c:v>
                </c:pt>
                <c:pt idx="35">
                  <c:v>4837013372.7200022</c:v>
                </c:pt>
                <c:pt idx="36">
                  <c:v>4840890447.3700027</c:v>
                </c:pt>
                <c:pt idx="37">
                  <c:v>4816561743.8099957</c:v>
                </c:pt>
                <c:pt idx="38">
                  <c:v>4797894944.8199997</c:v>
                </c:pt>
                <c:pt idx="39">
                  <c:v>4795532088.7800007</c:v>
                </c:pt>
                <c:pt idx="40">
                  <c:v>4791015688.2900009</c:v>
                </c:pt>
                <c:pt idx="41">
                  <c:v>4842862825.2399979</c:v>
                </c:pt>
                <c:pt idx="42">
                  <c:v>4869631905.1299992</c:v>
                </c:pt>
                <c:pt idx="43">
                  <c:v>4120024468.6599989</c:v>
                </c:pt>
                <c:pt idx="44">
                  <c:v>4342830358.3199978</c:v>
                </c:pt>
                <c:pt idx="45">
                  <c:v>4383807801.4299965</c:v>
                </c:pt>
                <c:pt idx="46">
                  <c:v>4368987809.9399996</c:v>
                </c:pt>
                <c:pt idx="47">
                  <c:v>4372473402.7899952</c:v>
                </c:pt>
                <c:pt idx="48">
                  <c:v>4483245220.0099993</c:v>
                </c:pt>
                <c:pt idx="49">
                  <c:v>4606101603.3599977</c:v>
                </c:pt>
                <c:pt idx="50">
                  <c:v>3788788504.7400036</c:v>
                </c:pt>
                <c:pt idx="51">
                  <c:v>3735072301.1299996</c:v>
                </c:pt>
                <c:pt idx="52">
                  <c:v>3787345254.7199965</c:v>
                </c:pt>
                <c:pt idx="53">
                  <c:v>3780600247.5499988</c:v>
                </c:pt>
                <c:pt idx="54">
                  <c:v>3764751752.5500011</c:v>
                </c:pt>
                <c:pt idx="55">
                  <c:v>3742442384.7800016</c:v>
                </c:pt>
                <c:pt idx="56">
                  <c:v>3709995824.3299999</c:v>
                </c:pt>
                <c:pt idx="57">
                  <c:v>3687038920.8799987</c:v>
                </c:pt>
                <c:pt idx="58">
                  <c:v>3713859714.1899972</c:v>
                </c:pt>
                <c:pt idx="59">
                  <c:v>3748183377.1100006</c:v>
                </c:pt>
                <c:pt idx="60">
                  <c:v>3741019020.1899996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D9-4376-A51F-1AE44F44BC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7326303"/>
        <c:axId val="1357331295"/>
      </c:areaChart>
      <c:dateAx>
        <c:axId val="1357326303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7331295"/>
        <c:crosses val="autoZero"/>
        <c:auto val="1"/>
        <c:lblOffset val="100"/>
        <c:baseTimeUnit val="days"/>
      </c:dateAx>
      <c:valAx>
        <c:axId val="1357331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7326303"/>
        <c:crosses val="autoZero"/>
        <c:crossBetween val="midCat"/>
        <c:dispUnits>
          <c:builtInUnit val="millions"/>
          <c:dispUnitsLbl>
            <c:layout>
              <c:manualLayout>
                <c:xMode val="edge"/>
                <c:yMode val="edge"/>
                <c:x val="1.9035257193303786E-2"/>
                <c:y val="0.37420981126786435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DiscretionaryCollAverage!$B$1</c:f>
              <c:strCache>
                <c:ptCount val="1"/>
                <c:pt idx="0">
                  <c:v> Load </c:v>
                </c:pt>
              </c:strCache>
            </c:strRef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cat>
            <c:numRef>
              <c:f>DiscretionaryCollAverage!$A$33:$A$57</c:f>
              <c:numCache>
                <c:formatCode>mmm\-yy</c:formatCode>
                <c:ptCount val="25"/>
                <c:pt idx="0">
                  <c:v>45413</c:v>
                </c:pt>
                <c:pt idx="1">
                  <c:v>45444</c:v>
                </c:pt>
                <c:pt idx="2">
                  <c:v>45474</c:v>
                </c:pt>
                <c:pt idx="3">
                  <c:v>45505</c:v>
                </c:pt>
                <c:pt idx="4">
                  <c:v>45536</c:v>
                </c:pt>
                <c:pt idx="5">
                  <c:v>45566</c:v>
                </c:pt>
                <c:pt idx="6">
                  <c:v>45597</c:v>
                </c:pt>
                <c:pt idx="7">
                  <c:v>45627</c:v>
                </c:pt>
                <c:pt idx="8">
                  <c:v>45658</c:v>
                </c:pt>
                <c:pt idx="9">
                  <c:v>45689</c:v>
                </c:pt>
                <c:pt idx="10">
                  <c:v>45717</c:v>
                </c:pt>
                <c:pt idx="11">
                  <c:v>45748</c:v>
                </c:pt>
                <c:pt idx="12">
                  <c:v>45778</c:v>
                </c:pt>
                <c:pt idx="13">
                  <c:v>45809</c:v>
                </c:pt>
                <c:pt idx="14">
                  <c:v>45839</c:v>
                </c:pt>
                <c:pt idx="15">
                  <c:v>45870</c:v>
                </c:pt>
                <c:pt idx="16">
                  <c:v>45901</c:v>
                </c:pt>
                <c:pt idx="17">
                  <c:v>45931</c:v>
                </c:pt>
                <c:pt idx="18">
                  <c:v>45962</c:v>
                </c:pt>
                <c:pt idx="19">
                  <c:v>45992</c:v>
                </c:pt>
                <c:pt idx="20">
                  <c:v>46023</c:v>
                </c:pt>
                <c:pt idx="21">
                  <c:v>46054</c:v>
                </c:pt>
                <c:pt idx="22">
                  <c:v>46082</c:v>
                </c:pt>
                <c:pt idx="23">
                  <c:v>46113</c:v>
                </c:pt>
                <c:pt idx="24">
                  <c:v>46143</c:v>
                </c:pt>
              </c:numCache>
            </c:numRef>
          </c:cat>
          <c:val>
            <c:numRef>
              <c:f>DiscretionaryCollAverage!$B$33:$B$57</c:f>
              <c:numCache>
                <c:formatCode>_(* #,##0.00_);_(* \(#,##0.00\);_(* "-"??_);_(@_)</c:formatCode>
                <c:ptCount val="25"/>
                <c:pt idx="0">
                  <c:v>398869792.50064516</c:v>
                </c:pt>
                <c:pt idx="1">
                  <c:v>412103278.26400006</c:v>
                </c:pt>
                <c:pt idx="2">
                  <c:v>561014896.07290304</c:v>
                </c:pt>
                <c:pt idx="3">
                  <c:v>501821508.80580646</c:v>
                </c:pt>
                <c:pt idx="4">
                  <c:v>375696333.68333316</c:v>
                </c:pt>
                <c:pt idx="5">
                  <c:v>374926995.7538709</c:v>
                </c:pt>
                <c:pt idx="6">
                  <c:v>397578807.95366663</c:v>
                </c:pt>
                <c:pt idx="7">
                  <c:v>402456823.66387111</c:v>
                </c:pt>
                <c:pt idx="8">
                  <c:v>450884465.49161297</c:v>
                </c:pt>
                <c:pt idx="9">
                  <c:v>440487383.40249997</c:v>
                </c:pt>
                <c:pt idx="10">
                  <c:v>352087082.78161293</c:v>
                </c:pt>
                <c:pt idx="11">
                  <c:v>300899168.48299998</c:v>
                </c:pt>
                <c:pt idx="12">
                  <c:v>297114933.71709675</c:v>
                </c:pt>
                <c:pt idx="13">
                  <c:v>282925474.35766673</c:v>
                </c:pt>
                <c:pt idx="14">
                  <c:v>275349120.42290324</c:v>
                </c:pt>
                <c:pt idx="15">
                  <c:v>243534307.32645166</c:v>
                </c:pt>
                <c:pt idx="16">
                  <c:v>217115681.29833332</c:v>
                </c:pt>
                <c:pt idx="17">
                  <c:v>220659663.30548388</c:v>
                </c:pt>
                <c:pt idx="18">
                  <c:v>247014230.29366678</c:v>
                </c:pt>
                <c:pt idx="19">
                  <c:v>244176811.37548384</c:v>
                </c:pt>
                <c:pt idx="20">
                  <c:v>302311375.83387101</c:v>
                </c:pt>
                <c:pt idx="21">
                  <c:v>337505780.82964283</c:v>
                </c:pt>
                <c:pt idx="22">
                  <c:v>300496222.89193553</c:v>
                </c:pt>
                <c:pt idx="23">
                  <c:v>271703149.19833332</c:v>
                </c:pt>
                <c:pt idx="24">
                  <c:v>260146587.28354838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59-4111-B549-B9A5C5927982}"/>
            </c:ext>
          </c:extLst>
        </c:ser>
        <c:ser>
          <c:idx val="1"/>
          <c:order val="1"/>
          <c:tx>
            <c:strRef>
              <c:f>DiscretionaryCollAverage!$C$1</c:f>
              <c:strCache>
                <c:ptCount val="1"/>
                <c:pt idx="0">
                  <c:v> Load &amp; Generation 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DiscretionaryCollAverage!$A$33:$A$57</c:f>
              <c:numCache>
                <c:formatCode>mmm\-yy</c:formatCode>
                <c:ptCount val="25"/>
                <c:pt idx="0">
                  <c:v>45413</c:v>
                </c:pt>
                <c:pt idx="1">
                  <c:v>45444</c:v>
                </c:pt>
                <c:pt idx="2">
                  <c:v>45474</c:v>
                </c:pt>
                <c:pt idx="3">
                  <c:v>45505</c:v>
                </c:pt>
                <c:pt idx="4">
                  <c:v>45536</c:v>
                </c:pt>
                <c:pt idx="5">
                  <c:v>45566</c:v>
                </c:pt>
                <c:pt idx="6">
                  <c:v>45597</c:v>
                </c:pt>
                <c:pt idx="7">
                  <c:v>45627</c:v>
                </c:pt>
                <c:pt idx="8">
                  <c:v>45658</c:v>
                </c:pt>
                <c:pt idx="9">
                  <c:v>45689</c:v>
                </c:pt>
                <c:pt idx="10">
                  <c:v>45717</c:v>
                </c:pt>
                <c:pt idx="11">
                  <c:v>45748</c:v>
                </c:pt>
                <c:pt idx="12">
                  <c:v>45778</c:v>
                </c:pt>
                <c:pt idx="13">
                  <c:v>45809</c:v>
                </c:pt>
                <c:pt idx="14">
                  <c:v>45839</c:v>
                </c:pt>
                <c:pt idx="15">
                  <c:v>45870</c:v>
                </c:pt>
                <c:pt idx="16">
                  <c:v>45901</c:v>
                </c:pt>
                <c:pt idx="17">
                  <c:v>45931</c:v>
                </c:pt>
                <c:pt idx="18">
                  <c:v>45962</c:v>
                </c:pt>
                <c:pt idx="19">
                  <c:v>45992</c:v>
                </c:pt>
                <c:pt idx="20">
                  <c:v>46023</c:v>
                </c:pt>
                <c:pt idx="21">
                  <c:v>46054</c:v>
                </c:pt>
                <c:pt idx="22">
                  <c:v>46082</c:v>
                </c:pt>
                <c:pt idx="23">
                  <c:v>46113</c:v>
                </c:pt>
                <c:pt idx="24">
                  <c:v>46143</c:v>
                </c:pt>
              </c:numCache>
            </c:numRef>
          </c:cat>
          <c:val>
            <c:numRef>
              <c:f>DiscretionaryCollAverage!$C$33:$C$57</c:f>
              <c:numCache>
                <c:formatCode>_(* #,##0.00_);_(* \(#,##0.00\);_(* "-"??_);_(@_)</c:formatCode>
                <c:ptCount val="25"/>
                <c:pt idx="0">
                  <c:v>2310067907.8770962</c:v>
                </c:pt>
                <c:pt idx="1">
                  <c:v>2526201437.7463331</c:v>
                </c:pt>
                <c:pt idx="2">
                  <c:v>2418316523.4593549</c:v>
                </c:pt>
                <c:pt idx="3">
                  <c:v>2489322179.7680645</c:v>
                </c:pt>
                <c:pt idx="4">
                  <c:v>2241067373.5686669</c:v>
                </c:pt>
                <c:pt idx="5">
                  <c:v>2088358148.8761292</c:v>
                </c:pt>
                <c:pt idx="6">
                  <c:v>2147514164.8946667</c:v>
                </c:pt>
                <c:pt idx="7">
                  <c:v>2193615491.8541932</c:v>
                </c:pt>
                <c:pt idx="8">
                  <c:v>3124888904.2377415</c:v>
                </c:pt>
                <c:pt idx="9">
                  <c:v>2614179096.6978569</c:v>
                </c:pt>
                <c:pt idx="10">
                  <c:v>2242444688.4774194</c:v>
                </c:pt>
                <c:pt idx="11">
                  <c:v>2075901607.8370001</c:v>
                </c:pt>
                <c:pt idx="12">
                  <c:v>2096775715.2496777</c:v>
                </c:pt>
                <c:pt idx="13">
                  <c:v>2229877106.4326663</c:v>
                </c:pt>
                <c:pt idx="14">
                  <c:v>2305072027.91258</c:v>
                </c:pt>
                <c:pt idx="15">
                  <c:v>2484330821.4754839</c:v>
                </c:pt>
                <c:pt idx="16">
                  <c:v>2266020640.679667</c:v>
                </c:pt>
                <c:pt idx="17">
                  <c:v>2182346318.6529031</c:v>
                </c:pt>
                <c:pt idx="18">
                  <c:v>2014641908.9386671</c:v>
                </c:pt>
                <c:pt idx="19">
                  <c:v>2116744880.4996777</c:v>
                </c:pt>
                <c:pt idx="20">
                  <c:v>3496721625.8448381</c:v>
                </c:pt>
                <c:pt idx="21">
                  <c:v>3462723929.9239283</c:v>
                </c:pt>
                <c:pt idx="22">
                  <c:v>2544452080.7161288</c:v>
                </c:pt>
                <c:pt idx="23">
                  <c:v>2166842130.2796664</c:v>
                </c:pt>
                <c:pt idx="24">
                  <c:v>2297142370.9564509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59-4111-B549-B9A5C5927982}"/>
            </c:ext>
          </c:extLst>
        </c:ser>
        <c:ser>
          <c:idx val="2"/>
          <c:order val="2"/>
          <c:tx>
            <c:strRef>
              <c:f>DiscretionaryCollAverage!$D$1</c:f>
              <c:strCache>
                <c:ptCount val="1"/>
                <c:pt idx="0">
                  <c:v> Generation </c:v>
                </c:pt>
              </c:strCache>
            </c:strRef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none"/>
          </c:marker>
          <c:cat>
            <c:numRef>
              <c:f>DiscretionaryCollAverage!$A$33:$A$57</c:f>
              <c:numCache>
                <c:formatCode>mmm\-yy</c:formatCode>
                <c:ptCount val="25"/>
                <c:pt idx="0">
                  <c:v>45413</c:v>
                </c:pt>
                <c:pt idx="1">
                  <c:v>45444</c:v>
                </c:pt>
                <c:pt idx="2">
                  <c:v>45474</c:v>
                </c:pt>
                <c:pt idx="3">
                  <c:v>45505</c:v>
                </c:pt>
                <c:pt idx="4">
                  <c:v>45536</c:v>
                </c:pt>
                <c:pt idx="5">
                  <c:v>45566</c:v>
                </c:pt>
                <c:pt idx="6">
                  <c:v>45597</c:v>
                </c:pt>
                <c:pt idx="7">
                  <c:v>45627</c:v>
                </c:pt>
                <c:pt idx="8">
                  <c:v>45658</c:v>
                </c:pt>
                <c:pt idx="9">
                  <c:v>45689</c:v>
                </c:pt>
                <c:pt idx="10">
                  <c:v>45717</c:v>
                </c:pt>
                <c:pt idx="11">
                  <c:v>45748</c:v>
                </c:pt>
                <c:pt idx="12">
                  <c:v>45778</c:v>
                </c:pt>
                <c:pt idx="13">
                  <c:v>45809</c:v>
                </c:pt>
                <c:pt idx="14">
                  <c:v>45839</c:v>
                </c:pt>
                <c:pt idx="15">
                  <c:v>45870</c:v>
                </c:pt>
                <c:pt idx="16">
                  <c:v>45901</c:v>
                </c:pt>
                <c:pt idx="17">
                  <c:v>45931</c:v>
                </c:pt>
                <c:pt idx="18">
                  <c:v>45962</c:v>
                </c:pt>
                <c:pt idx="19">
                  <c:v>45992</c:v>
                </c:pt>
                <c:pt idx="20">
                  <c:v>46023</c:v>
                </c:pt>
                <c:pt idx="21">
                  <c:v>46054</c:v>
                </c:pt>
                <c:pt idx="22">
                  <c:v>46082</c:v>
                </c:pt>
                <c:pt idx="23">
                  <c:v>46113</c:v>
                </c:pt>
                <c:pt idx="24">
                  <c:v>46143</c:v>
                </c:pt>
              </c:numCache>
            </c:numRef>
          </c:cat>
          <c:val>
            <c:numRef>
              <c:f>DiscretionaryCollAverage!$D$33:$D$57</c:f>
              <c:numCache>
                <c:formatCode>_(* #,##0.00_);_(* \(#,##0.00\);_(* "-"??_);_(@_)</c:formatCode>
                <c:ptCount val="25"/>
                <c:pt idx="0">
                  <c:v>183810971.29225802</c:v>
                </c:pt>
                <c:pt idx="1">
                  <c:v>230833258.63899997</c:v>
                </c:pt>
                <c:pt idx="2">
                  <c:v>213334766.53354844</c:v>
                </c:pt>
                <c:pt idx="3">
                  <c:v>243591468.55709681</c:v>
                </c:pt>
                <c:pt idx="4">
                  <c:v>268347684.7216666</c:v>
                </c:pt>
                <c:pt idx="5">
                  <c:v>252363561.03838706</c:v>
                </c:pt>
                <c:pt idx="6">
                  <c:v>283398216.39633334</c:v>
                </c:pt>
                <c:pt idx="7">
                  <c:v>273353817.71677417</c:v>
                </c:pt>
                <c:pt idx="8">
                  <c:v>285753339.07741922</c:v>
                </c:pt>
                <c:pt idx="9">
                  <c:v>269725322.32749999</c:v>
                </c:pt>
                <c:pt idx="10">
                  <c:v>262652004.76129034</c:v>
                </c:pt>
                <c:pt idx="11">
                  <c:v>254028626.80433336</c:v>
                </c:pt>
                <c:pt idx="12">
                  <c:v>268838673.75645167</c:v>
                </c:pt>
                <c:pt idx="13">
                  <c:v>256026279.46433333</c:v>
                </c:pt>
                <c:pt idx="14">
                  <c:v>236078734.5425806</c:v>
                </c:pt>
                <c:pt idx="15">
                  <c:v>286256920.5732258</c:v>
                </c:pt>
                <c:pt idx="16">
                  <c:v>275331164.54633337</c:v>
                </c:pt>
                <c:pt idx="17">
                  <c:v>281864777.51548392</c:v>
                </c:pt>
                <c:pt idx="18">
                  <c:v>270637692.70800012</c:v>
                </c:pt>
                <c:pt idx="19">
                  <c:v>265505916.45322582</c:v>
                </c:pt>
                <c:pt idx="20">
                  <c:v>280066524.01225811</c:v>
                </c:pt>
                <c:pt idx="21">
                  <c:v>276577208.01035708</c:v>
                </c:pt>
                <c:pt idx="22">
                  <c:v>252824500.60935482</c:v>
                </c:pt>
                <c:pt idx="23">
                  <c:v>276879080.7816667</c:v>
                </c:pt>
                <c:pt idx="24">
                  <c:v>288744645.84580642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359-4111-B549-B9A5C5927982}"/>
            </c:ext>
          </c:extLst>
        </c:ser>
        <c:ser>
          <c:idx val="3"/>
          <c:order val="3"/>
          <c:tx>
            <c:strRef>
              <c:f>DiscretionaryCollAverage!$E$1</c:f>
              <c:strCache>
                <c:ptCount val="1"/>
                <c:pt idx="0">
                  <c:v> Trader </c:v>
                </c:pt>
              </c:strCache>
            </c:strRef>
          </c:tx>
          <c:spPr>
            <a:ln w="28575" cap="rnd">
              <a:solidFill>
                <a:srgbClr val="5B9BD5"/>
              </a:solidFill>
              <a:round/>
            </a:ln>
            <a:effectLst/>
          </c:spPr>
          <c:marker>
            <c:symbol val="none"/>
          </c:marker>
          <c:cat>
            <c:numRef>
              <c:f>DiscretionaryCollAverage!$A$33:$A$57</c:f>
              <c:numCache>
                <c:formatCode>mmm\-yy</c:formatCode>
                <c:ptCount val="25"/>
                <c:pt idx="0">
                  <c:v>45413</c:v>
                </c:pt>
                <c:pt idx="1">
                  <c:v>45444</c:v>
                </c:pt>
                <c:pt idx="2">
                  <c:v>45474</c:v>
                </c:pt>
                <c:pt idx="3">
                  <c:v>45505</c:v>
                </c:pt>
                <c:pt idx="4">
                  <c:v>45536</c:v>
                </c:pt>
                <c:pt idx="5">
                  <c:v>45566</c:v>
                </c:pt>
                <c:pt idx="6">
                  <c:v>45597</c:v>
                </c:pt>
                <c:pt idx="7">
                  <c:v>45627</c:v>
                </c:pt>
                <c:pt idx="8">
                  <c:v>45658</c:v>
                </c:pt>
                <c:pt idx="9">
                  <c:v>45689</c:v>
                </c:pt>
                <c:pt idx="10">
                  <c:v>45717</c:v>
                </c:pt>
                <c:pt idx="11">
                  <c:v>45748</c:v>
                </c:pt>
                <c:pt idx="12">
                  <c:v>45778</c:v>
                </c:pt>
                <c:pt idx="13">
                  <c:v>45809</c:v>
                </c:pt>
                <c:pt idx="14">
                  <c:v>45839</c:v>
                </c:pt>
                <c:pt idx="15">
                  <c:v>45870</c:v>
                </c:pt>
                <c:pt idx="16">
                  <c:v>45901</c:v>
                </c:pt>
                <c:pt idx="17">
                  <c:v>45931</c:v>
                </c:pt>
                <c:pt idx="18">
                  <c:v>45962</c:v>
                </c:pt>
                <c:pt idx="19">
                  <c:v>45992</c:v>
                </c:pt>
                <c:pt idx="20">
                  <c:v>46023</c:v>
                </c:pt>
                <c:pt idx="21">
                  <c:v>46054</c:v>
                </c:pt>
                <c:pt idx="22">
                  <c:v>46082</c:v>
                </c:pt>
                <c:pt idx="23">
                  <c:v>46113</c:v>
                </c:pt>
                <c:pt idx="24">
                  <c:v>46143</c:v>
                </c:pt>
              </c:numCache>
            </c:numRef>
          </c:cat>
          <c:val>
            <c:numRef>
              <c:f>DiscretionaryCollAverage!$E$33:$E$57</c:f>
              <c:numCache>
                <c:formatCode>_(* #,##0.00_);_(* \(#,##0.00\);_(* "-"??_);_(@_)</c:formatCode>
                <c:ptCount val="25"/>
                <c:pt idx="0">
                  <c:v>835414569.77580631</c:v>
                </c:pt>
                <c:pt idx="1">
                  <c:v>901540525.12200034</c:v>
                </c:pt>
                <c:pt idx="2">
                  <c:v>834010520.20322561</c:v>
                </c:pt>
                <c:pt idx="3">
                  <c:v>852632935.87322593</c:v>
                </c:pt>
                <c:pt idx="4">
                  <c:v>869416791.7676667</c:v>
                </c:pt>
                <c:pt idx="5">
                  <c:v>893873268.33612919</c:v>
                </c:pt>
                <c:pt idx="6">
                  <c:v>914517979.14833307</c:v>
                </c:pt>
                <c:pt idx="7">
                  <c:v>900038668.44999981</c:v>
                </c:pt>
                <c:pt idx="8">
                  <c:v>1003403390.9551613</c:v>
                </c:pt>
                <c:pt idx="9">
                  <c:v>984682547.38678586</c:v>
                </c:pt>
                <c:pt idx="10">
                  <c:v>1057596326.3277419</c:v>
                </c:pt>
                <c:pt idx="11">
                  <c:v>936201822.44599962</c:v>
                </c:pt>
                <c:pt idx="12">
                  <c:v>990332840.58903241</c:v>
                </c:pt>
                <c:pt idx="13">
                  <c:v>961622119.61399972</c:v>
                </c:pt>
                <c:pt idx="14">
                  <c:v>940327001.20870948</c:v>
                </c:pt>
                <c:pt idx="15">
                  <c:v>1145156621.0790324</c:v>
                </c:pt>
                <c:pt idx="16">
                  <c:v>1071227698.3026659</c:v>
                </c:pt>
                <c:pt idx="17">
                  <c:v>1077357414.076129</c:v>
                </c:pt>
                <c:pt idx="18">
                  <c:v>1016784532.6340002</c:v>
                </c:pt>
                <c:pt idx="19">
                  <c:v>1119779650.1800003</c:v>
                </c:pt>
                <c:pt idx="20">
                  <c:v>1375306347.3116126</c:v>
                </c:pt>
                <c:pt idx="21">
                  <c:v>1185024609.8050003</c:v>
                </c:pt>
                <c:pt idx="22">
                  <c:v>1155483202.778065</c:v>
                </c:pt>
                <c:pt idx="23">
                  <c:v>1169600838.0756667</c:v>
                </c:pt>
                <c:pt idx="24">
                  <c:v>1308996545.7183867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359-4111-B549-B9A5C5927982}"/>
            </c:ext>
          </c:extLst>
        </c:ser>
        <c:ser>
          <c:idx val="4"/>
          <c:order val="4"/>
          <c:tx>
            <c:strRef>
              <c:f>DiscretionaryCollAverage!$F$1</c:f>
              <c:strCache>
                <c:ptCount val="1"/>
                <c:pt idx="0">
                  <c:v> CRR Only </c:v>
                </c:pt>
              </c:strCache>
            </c:strRef>
          </c:tx>
          <c:spPr>
            <a:ln w="28575" cap="rnd">
              <a:solidFill>
                <a:srgbClr val="4472C4"/>
              </a:solidFill>
              <a:round/>
            </a:ln>
            <a:effectLst/>
          </c:spPr>
          <c:marker>
            <c:symbol val="none"/>
          </c:marker>
          <c:cat>
            <c:numRef>
              <c:f>DiscretionaryCollAverage!$A$33:$A$57</c:f>
              <c:numCache>
                <c:formatCode>mmm\-yy</c:formatCode>
                <c:ptCount val="25"/>
                <c:pt idx="0">
                  <c:v>45413</c:v>
                </c:pt>
                <c:pt idx="1">
                  <c:v>45444</c:v>
                </c:pt>
                <c:pt idx="2">
                  <c:v>45474</c:v>
                </c:pt>
                <c:pt idx="3">
                  <c:v>45505</c:v>
                </c:pt>
                <c:pt idx="4">
                  <c:v>45536</c:v>
                </c:pt>
                <c:pt idx="5">
                  <c:v>45566</c:v>
                </c:pt>
                <c:pt idx="6">
                  <c:v>45597</c:v>
                </c:pt>
                <c:pt idx="7">
                  <c:v>45627</c:v>
                </c:pt>
                <c:pt idx="8">
                  <c:v>45658</c:v>
                </c:pt>
                <c:pt idx="9">
                  <c:v>45689</c:v>
                </c:pt>
                <c:pt idx="10">
                  <c:v>45717</c:v>
                </c:pt>
                <c:pt idx="11">
                  <c:v>45748</c:v>
                </c:pt>
                <c:pt idx="12">
                  <c:v>45778</c:v>
                </c:pt>
                <c:pt idx="13">
                  <c:v>45809</c:v>
                </c:pt>
                <c:pt idx="14">
                  <c:v>45839</c:v>
                </c:pt>
                <c:pt idx="15">
                  <c:v>45870</c:v>
                </c:pt>
                <c:pt idx="16">
                  <c:v>45901</c:v>
                </c:pt>
                <c:pt idx="17">
                  <c:v>45931</c:v>
                </c:pt>
                <c:pt idx="18">
                  <c:v>45962</c:v>
                </c:pt>
                <c:pt idx="19">
                  <c:v>45992</c:v>
                </c:pt>
                <c:pt idx="20">
                  <c:v>46023</c:v>
                </c:pt>
                <c:pt idx="21">
                  <c:v>46054</c:v>
                </c:pt>
                <c:pt idx="22">
                  <c:v>46082</c:v>
                </c:pt>
                <c:pt idx="23">
                  <c:v>46113</c:v>
                </c:pt>
                <c:pt idx="24">
                  <c:v>46143</c:v>
                </c:pt>
              </c:numCache>
            </c:numRef>
          </c:cat>
          <c:val>
            <c:numRef>
              <c:f>DiscretionaryCollAverage!$F$33:$F$57</c:f>
              <c:numCache>
                <c:formatCode>_(* #,##0.00_);_(* \(#,##0.00\);_(* "-"??_);_(@_)</c:formatCode>
                <c:ptCount val="25"/>
                <c:pt idx="0">
                  <c:v>155533934.64387098</c:v>
                </c:pt>
                <c:pt idx="1">
                  <c:v>164218646.21866664</c:v>
                </c:pt>
                <c:pt idx="2">
                  <c:v>124231604.17677419</c:v>
                </c:pt>
                <c:pt idx="3">
                  <c:v>169138419.58290312</c:v>
                </c:pt>
                <c:pt idx="4">
                  <c:v>163278254.64599997</c:v>
                </c:pt>
                <c:pt idx="5">
                  <c:v>208226911.17806453</c:v>
                </c:pt>
                <c:pt idx="6">
                  <c:v>246938802.75866672</c:v>
                </c:pt>
                <c:pt idx="7">
                  <c:v>209383633.14806449</c:v>
                </c:pt>
                <c:pt idx="8">
                  <c:v>236865290.05161288</c:v>
                </c:pt>
                <c:pt idx="9">
                  <c:v>217145637.4860715</c:v>
                </c:pt>
                <c:pt idx="10">
                  <c:v>180793703.72354832</c:v>
                </c:pt>
                <c:pt idx="11">
                  <c:v>164695014.43200001</c:v>
                </c:pt>
                <c:pt idx="12">
                  <c:v>192098929.04709679</c:v>
                </c:pt>
                <c:pt idx="13">
                  <c:v>194266246.39133331</c:v>
                </c:pt>
                <c:pt idx="14">
                  <c:v>157795667.99548385</c:v>
                </c:pt>
                <c:pt idx="15">
                  <c:v>204795397.19741932</c:v>
                </c:pt>
                <c:pt idx="16">
                  <c:v>205024064.07466659</c:v>
                </c:pt>
                <c:pt idx="17">
                  <c:v>207577239.98548391</c:v>
                </c:pt>
                <c:pt idx="18">
                  <c:v>188258781.31166676</c:v>
                </c:pt>
                <c:pt idx="19">
                  <c:v>188062817.46580642</c:v>
                </c:pt>
                <c:pt idx="20">
                  <c:v>209044007.12032253</c:v>
                </c:pt>
                <c:pt idx="21">
                  <c:v>189372725.08107147</c:v>
                </c:pt>
                <c:pt idx="22">
                  <c:v>190303447.43967739</c:v>
                </c:pt>
                <c:pt idx="23">
                  <c:v>185099766.08699992</c:v>
                </c:pt>
                <c:pt idx="24">
                  <c:v>200332112.23580641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359-4111-B549-B9A5C5927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456880"/>
        <c:axId val="210457296"/>
      </c:lineChart>
      <c:dateAx>
        <c:axId val="21045688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57296"/>
        <c:crosses val="autoZero"/>
        <c:auto val="1"/>
        <c:lblOffset val="100"/>
        <c:baseTimeUnit val="months"/>
      </c:dateAx>
      <c:valAx>
        <c:axId val="21045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5688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3681060282171868E-2"/>
                <c:y val="6.0498322355461126E-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Discretionary</a:t>
                  </a:r>
                  <a:r>
                    <a:rPr lang="en-US" baseline="0"/>
                    <a:t> Collateral in Mill</a:t>
                  </a:r>
                  <a:r>
                    <a:rPr lang="en-US"/>
                    <a:t>ions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DiscretionaryCollSegment!$B$1</c:f>
              <c:strCache>
                <c:ptCount val="1"/>
                <c:pt idx="0">
                  <c:v>TPE</c:v>
                </c:pt>
              </c:strCache>
            </c:strRef>
          </c:tx>
          <c:spPr>
            <a:solidFill>
              <a:srgbClr val="685BC7"/>
            </a:solidFill>
            <a:ln>
              <a:noFill/>
            </a:ln>
            <a:effectLst/>
          </c:spPr>
          <c:invertIfNegative val="0"/>
          <c:cat>
            <c:strRef>
              <c:f>DiscretionaryCollSegment!$A$2:$A$6</c:f>
              <c:strCache>
                <c:ptCount val="5"/>
                <c:pt idx="0">
                  <c:v>CRRAH Only</c:v>
                </c:pt>
                <c:pt idx="1">
                  <c:v>Gen</c:v>
                </c:pt>
                <c:pt idx="2">
                  <c:v>Load</c:v>
                </c:pt>
                <c:pt idx="3">
                  <c:v>Load and Gen</c:v>
                </c:pt>
                <c:pt idx="4">
                  <c:v>Trader</c:v>
                </c:pt>
              </c:strCache>
            </c:strRef>
          </c:cat>
          <c:val>
            <c:numRef>
              <c:f>DiscretionaryCollSegment!$B$2:$B$6</c:f>
              <c:numCache>
                <c:formatCode>_("$"* #,##0.00_);_("$"* \(#,##0.00\);_("$"* "-"??_);_(@_)</c:formatCode>
                <c:ptCount val="5"/>
                <c:pt idx="0">
                  <c:v>127538399.49612898</c:v>
                </c:pt>
                <c:pt idx="1">
                  <c:v>38242591.099032216</c:v>
                </c:pt>
                <c:pt idx="2">
                  <c:v>90224487.278387055</c:v>
                </c:pt>
                <c:pt idx="3">
                  <c:v>1307471912.7158062</c:v>
                </c:pt>
                <c:pt idx="4">
                  <c:v>540041323.67451584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C6-4C2E-983B-04E6A6439111}"/>
            </c:ext>
          </c:extLst>
        </c:ser>
        <c:ser>
          <c:idx val="2"/>
          <c:order val="1"/>
          <c:tx>
            <c:strRef>
              <c:f>DiscretionaryCollSegment!$C$1</c:f>
              <c:strCache>
                <c:ptCount val="1"/>
                <c:pt idx="0">
                  <c:v>DAM_EXPOSURE</c:v>
                </c:pt>
              </c:strCache>
            </c:strRef>
          </c:tx>
          <c:spPr>
            <a:solidFill>
              <a:srgbClr val="FFD100"/>
            </a:solidFill>
            <a:ln>
              <a:noFill/>
            </a:ln>
            <a:effectLst/>
          </c:spPr>
          <c:invertIfNegative val="0"/>
          <c:cat>
            <c:strRef>
              <c:f>DiscretionaryCollSegment!$A$2:$A$6</c:f>
              <c:strCache>
                <c:ptCount val="5"/>
                <c:pt idx="0">
                  <c:v>CRRAH Only</c:v>
                </c:pt>
                <c:pt idx="1">
                  <c:v>Gen</c:v>
                </c:pt>
                <c:pt idx="2">
                  <c:v>Load</c:v>
                </c:pt>
                <c:pt idx="3">
                  <c:v>Load and Gen</c:v>
                </c:pt>
                <c:pt idx="4">
                  <c:v>Trader</c:v>
                </c:pt>
              </c:strCache>
            </c:strRef>
          </c:cat>
          <c:val>
            <c:numRef>
              <c:f>DiscretionaryCollSegment!$C$2:$C$6</c:f>
              <c:numCache>
                <c:formatCode>_("$"* #,##0.00_);_("$"* \(#,##0.00\);_("$"* "-"??_);_(@_)</c:formatCode>
                <c:ptCount val="5"/>
                <c:pt idx="0">
                  <c:v>0</c:v>
                </c:pt>
                <c:pt idx="1">
                  <c:v>14757786.815161271</c:v>
                </c:pt>
                <c:pt idx="2">
                  <c:v>43639291.519677401</c:v>
                </c:pt>
                <c:pt idx="3">
                  <c:v>239711423.4490326</c:v>
                </c:pt>
                <c:pt idx="4">
                  <c:v>67544116.502580509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C6-4C2E-983B-04E6A6439111}"/>
            </c:ext>
          </c:extLst>
        </c:ser>
        <c:ser>
          <c:idx val="3"/>
          <c:order val="2"/>
          <c:tx>
            <c:strRef>
              <c:f>DiscretionaryCollSegment!$D$1</c:f>
              <c:strCache>
                <c:ptCount val="1"/>
                <c:pt idx="0">
                  <c:v>CRRLOCKEDACL</c:v>
                </c:pt>
              </c:strCache>
            </c:strRef>
          </c:tx>
          <c:spPr>
            <a:solidFill>
              <a:srgbClr val="003865"/>
            </a:solidFill>
            <a:ln>
              <a:noFill/>
            </a:ln>
            <a:effectLst/>
          </c:spPr>
          <c:invertIfNegative val="0"/>
          <c:cat>
            <c:strRef>
              <c:f>DiscretionaryCollSegment!$A$2:$A$6</c:f>
              <c:strCache>
                <c:ptCount val="5"/>
                <c:pt idx="0">
                  <c:v>CRRAH Only</c:v>
                </c:pt>
                <c:pt idx="1">
                  <c:v>Gen</c:v>
                </c:pt>
                <c:pt idx="2">
                  <c:v>Load</c:v>
                </c:pt>
                <c:pt idx="3">
                  <c:v>Load and Gen</c:v>
                </c:pt>
                <c:pt idx="4">
                  <c:v>Trader</c:v>
                </c:pt>
              </c:strCache>
            </c:strRef>
          </c:cat>
          <c:val>
            <c:numRef>
              <c:f>DiscretionaryCollSegment!$D$2:$D$6</c:f>
              <c:numCache>
                <c:formatCode>_("$"* #,##0.00_);_("$"* \(#,##0.00\);_("$"* "-"??_);_(@_)</c:formatCode>
                <c:ptCount val="5"/>
                <c:pt idx="0">
                  <c:v>72000139.005161479</c:v>
                </c:pt>
                <c:pt idx="1">
                  <c:v>34914592.919032224</c:v>
                </c:pt>
                <c:pt idx="2">
                  <c:v>14384434.447419355</c:v>
                </c:pt>
                <c:pt idx="3">
                  <c:v>276740246.38193542</c:v>
                </c:pt>
                <c:pt idx="4">
                  <c:v>232843320.93419334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C6-4C2E-983B-04E6A6439111}"/>
            </c:ext>
          </c:extLst>
        </c:ser>
        <c:ser>
          <c:idx val="4"/>
          <c:order val="3"/>
          <c:tx>
            <c:strRef>
              <c:f>DiscretionaryCollSegment!$E$1</c:f>
              <c:strCache>
                <c:ptCount val="1"/>
                <c:pt idx="0">
                  <c:v>DISCRETIONARY COLLATERAL</c:v>
                </c:pt>
              </c:strCache>
            </c:strRef>
          </c:tx>
          <c:spPr>
            <a:solidFill>
              <a:srgbClr val="00AEC7"/>
            </a:solidFill>
            <a:ln>
              <a:noFill/>
            </a:ln>
            <a:effectLst/>
          </c:spPr>
          <c:invertIfNegative val="0"/>
          <c:cat>
            <c:strRef>
              <c:f>DiscretionaryCollSegment!$A$2:$A$6</c:f>
              <c:strCache>
                <c:ptCount val="5"/>
                <c:pt idx="0">
                  <c:v>CRRAH Only</c:v>
                </c:pt>
                <c:pt idx="1">
                  <c:v>Gen</c:v>
                </c:pt>
                <c:pt idx="2">
                  <c:v>Load</c:v>
                </c:pt>
                <c:pt idx="3">
                  <c:v>Load and Gen</c:v>
                </c:pt>
                <c:pt idx="4">
                  <c:v>Trader</c:v>
                </c:pt>
              </c:strCache>
            </c:strRef>
          </c:cat>
          <c:val>
            <c:numRef>
              <c:f>DiscretionaryCollSegment!$E$2:$E$6</c:f>
              <c:numCache>
                <c:formatCode>_("$"* #,##0.00_);_("$"* \(#,##0.00\);_("$"* "-"??_);_(@_)</c:formatCode>
                <c:ptCount val="5"/>
                <c:pt idx="0">
                  <c:v>200332112.23580638</c:v>
                </c:pt>
                <c:pt idx="1">
                  <c:v>288744645.84580654</c:v>
                </c:pt>
                <c:pt idx="2">
                  <c:v>260146587.28354779</c:v>
                </c:pt>
                <c:pt idx="3">
                  <c:v>2297142370.9564509</c:v>
                </c:pt>
                <c:pt idx="4">
                  <c:v>1308996545.7183914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C6-4C2E-983B-04E6A6439111}"/>
            </c:ext>
          </c:extLst>
        </c:ser>
        <c:ser>
          <c:idx val="0"/>
          <c:order val="4"/>
          <c:tx>
            <c:strRef>
              <c:f>DiscretionaryCollSegment!$F$1</c:f>
              <c:strCache>
                <c:ptCount val="1"/>
                <c:pt idx="0">
                  <c:v>Total_CPs</c:v>
                </c:pt>
              </c:strCache>
            </c:strRef>
          </c:tx>
          <c:spPr>
            <a:solidFill>
              <a:srgbClr val="685BC7"/>
            </a:solidFill>
            <a:ln>
              <a:noFill/>
            </a:ln>
            <a:effectLst/>
          </c:spPr>
          <c:invertIfNegative val="0"/>
          <c:cat>
            <c:strRef>
              <c:f>DiscretionaryCollSegment!$A$2:$A$6</c:f>
              <c:strCache>
                <c:ptCount val="5"/>
                <c:pt idx="0">
                  <c:v>CRRAH Only</c:v>
                </c:pt>
                <c:pt idx="1">
                  <c:v>Gen</c:v>
                </c:pt>
                <c:pt idx="2">
                  <c:v>Load</c:v>
                </c:pt>
                <c:pt idx="3">
                  <c:v>Load and Gen</c:v>
                </c:pt>
                <c:pt idx="4">
                  <c:v>Trader</c:v>
                </c:pt>
              </c:strCache>
            </c:strRef>
          </c:cat>
          <c:val>
            <c:numRef>
              <c:f>DiscretionaryCollSegment!$F$2:$F$6</c:f>
              <c:numCache>
                <c:formatCode>General</c:formatCode>
                <c:ptCount val="5"/>
                <c:pt idx="0">
                  <c:v>53</c:v>
                </c:pt>
                <c:pt idx="1">
                  <c:v>68</c:v>
                </c:pt>
                <c:pt idx="2">
                  <c:v>66</c:v>
                </c:pt>
                <c:pt idx="3">
                  <c:v>46</c:v>
                </c:pt>
                <c:pt idx="4">
                  <c:v>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C6-4C2E-983B-04E6A6439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6937184"/>
        <c:axId val="206951744"/>
      </c:barChart>
      <c:catAx>
        <c:axId val="20693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951744"/>
        <c:crosses val="autoZero"/>
        <c:auto val="1"/>
        <c:lblAlgn val="ctr"/>
        <c:lblOffset val="100"/>
        <c:noMultiLvlLbl val="0"/>
      </c:catAx>
      <c:valAx>
        <c:axId val="206951744"/>
        <c:scaling>
          <c:orientation val="minMax"/>
          <c:min val="-3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93718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13805198329454235"/>
                <c:y val="0.21051253159891276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ERCOT Market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'InvExp-Tot'!$B$1</c:f>
              <c:strCache>
                <c:ptCount val="1"/>
                <c:pt idx="0">
                  <c:v>TPEA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'InvExp-Tot'!$A$2:$A$397</c:f>
              <c:numCache>
                <c:formatCode>m/d/yyyy</c:formatCode>
                <c:ptCount val="396"/>
                <c:pt idx="0">
                  <c:v>45748</c:v>
                </c:pt>
                <c:pt idx="1">
                  <c:v>45749</c:v>
                </c:pt>
                <c:pt idx="2">
                  <c:v>45750</c:v>
                </c:pt>
                <c:pt idx="3">
                  <c:v>45751</c:v>
                </c:pt>
                <c:pt idx="4">
                  <c:v>45752</c:v>
                </c:pt>
                <c:pt idx="5">
                  <c:v>45753</c:v>
                </c:pt>
                <c:pt idx="6">
                  <c:v>45754</c:v>
                </c:pt>
                <c:pt idx="7">
                  <c:v>45755</c:v>
                </c:pt>
                <c:pt idx="8">
                  <c:v>45756</c:v>
                </c:pt>
                <c:pt idx="9">
                  <c:v>45757</c:v>
                </c:pt>
                <c:pt idx="10">
                  <c:v>45758</c:v>
                </c:pt>
                <c:pt idx="11">
                  <c:v>45759</c:v>
                </c:pt>
                <c:pt idx="12">
                  <c:v>45760</c:v>
                </c:pt>
                <c:pt idx="13">
                  <c:v>45761</c:v>
                </c:pt>
                <c:pt idx="14">
                  <c:v>45762</c:v>
                </c:pt>
                <c:pt idx="15">
                  <c:v>45763</c:v>
                </c:pt>
                <c:pt idx="16">
                  <c:v>45764</c:v>
                </c:pt>
                <c:pt idx="17">
                  <c:v>45765</c:v>
                </c:pt>
                <c:pt idx="18">
                  <c:v>45766</c:v>
                </c:pt>
                <c:pt idx="19">
                  <c:v>45767</c:v>
                </c:pt>
                <c:pt idx="20">
                  <c:v>45768</c:v>
                </c:pt>
                <c:pt idx="21">
                  <c:v>45769</c:v>
                </c:pt>
                <c:pt idx="22">
                  <c:v>45770</c:v>
                </c:pt>
                <c:pt idx="23">
                  <c:v>45771</c:v>
                </c:pt>
                <c:pt idx="24">
                  <c:v>45772</c:v>
                </c:pt>
                <c:pt idx="25">
                  <c:v>45773</c:v>
                </c:pt>
                <c:pt idx="26">
                  <c:v>45774</c:v>
                </c:pt>
                <c:pt idx="27">
                  <c:v>45775</c:v>
                </c:pt>
                <c:pt idx="28">
                  <c:v>45776</c:v>
                </c:pt>
                <c:pt idx="29">
                  <c:v>45777</c:v>
                </c:pt>
                <c:pt idx="30">
                  <c:v>45778</c:v>
                </c:pt>
                <c:pt idx="31">
                  <c:v>45779</c:v>
                </c:pt>
                <c:pt idx="32">
                  <c:v>45780</c:v>
                </c:pt>
                <c:pt idx="33">
                  <c:v>45781</c:v>
                </c:pt>
                <c:pt idx="34">
                  <c:v>45782</c:v>
                </c:pt>
                <c:pt idx="35">
                  <c:v>45783</c:v>
                </c:pt>
                <c:pt idx="36">
                  <c:v>45784</c:v>
                </c:pt>
                <c:pt idx="37">
                  <c:v>45785</c:v>
                </c:pt>
                <c:pt idx="38">
                  <c:v>45786</c:v>
                </c:pt>
                <c:pt idx="39">
                  <c:v>45787</c:v>
                </c:pt>
                <c:pt idx="40">
                  <c:v>45788</c:v>
                </c:pt>
                <c:pt idx="41">
                  <c:v>45789</c:v>
                </c:pt>
                <c:pt idx="42">
                  <c:v>45790</c:v>
                </c:pt>
                <c:pt idx="43">
                  <c:v>45791</c:v>
                </c:pt>
                <c:pt idx="44">
                  <c:v>45792</c:v>
                </c:pt>
                <c:pt idx="45">
                  <c:v>45793</c:v>
                </c:pt>
                <c:pt idx="46">
                  <c:v>45794</c:v>
                </c:pt>
                <c:pt idx="47">
                  <c:v>45795</c:v>
                </c:pt>
                <c:pt idx="48">
                  <c:v>45796</c:v>
                </c:pt>
                <c:pt idx="49">
                  <c:v>45797</c:v>
                </c:pt>
                <c:pt idx="50">
                  <c:v>45798</c:v>
                </c:pt>
                <c:pt idx="51">
                  <c:v>45799</c:v>
                </c:pt>
                <c:pt idx="52">
                  <c:v>45800</c:v>
                </c:pt>
                <c:pt idx="53">
                  <c:v>45801</c:v>
                </c:pt>
                <c:pt idx="54">
                  <c:v>45802</c:v>
                </c:pt>
                <c:pt idx="55">
                  <c:v>45803</c:v>
                </c:pt>
                <c:pt idx="56">
                  <c:v>45804</c:v>
                </c:pt>
                <c:pt idx="57">
                  <c:v>45805</c:v>
                </c:pt>
                <c:pt idx="58">
                  <c:v>45806</c:v>
                </c:pt>
                <c:pt idx="59">
                  <c:v>45807</c:v>
                </c:pt>
                <c:pt idx="60">
                  <c:v>45808</c:v>
                </c:pt>
                <c:pt idx="61">
                  <c:v>45809</c:v>
                </c:pt>
                <c:pt idx="62">
                  <c:v>45810</c:v>
                </c:pt>
                <c:pt idx="63">
                  <c:v>45811</c:v>
                </c:pt>
                <c:pt idx="64">
                  <c:v>45812</c:v>
                </c:pt>
                <c:pt idx="65">
                  <c:v>45813</c:v>
                </c:pt>
                <c:pt idx="66">
                  <c:v>45814</c:v>
                </c:pt>
                <c:pt idx="67">
                  <c:v>45815</c:v>
                </c:pt>
                <c:pt idx="68">
                  <c:v>45816</c:v>
                </c:pt>
                <c:pt idx="69">
                  <c:v>45817</c:v>
                </c:pt>
                <c:pt idx="70">
                  <c:v>45818</c:v>
                </c:pt>
                <c:pt idx="71">
                  <c:v>45819</c:v>
                </c:pt>
                <c:pt idx="72">
                  <c:v>45820</c:v>
                </c:pt>
                <c:pt idx="73">
                  <c:v>45821</c:v>
                </c:pt>
                <c:pt idx="74">
                  <c:v>45822</c:v>
                </c:pt>
                <c:pt idx="75">
                  <c:v>45823</c:v>
                </c:pt>
                <c:pt idx="76">
                  <c:v>45824</c:v>
                </c:pt>
                <c:pt idx="77">
                  <c:v>45825</c:v>
                </c:pt>
                <c:pt idx="78">
                  <c:v>45826</c:v>
                </c:pt>
                <c:pt idx="79">
                  <c:v>45827</c:v>
                </c:pt>
                <c:pt idx="80">
                  <c:v>45828</c:v>
                </c:pt>
                <c:pt idx="81">
                  <c:v>45829</c:v>
                </c:pt>
                <c:pt idx="82">
                  <c:v>45830</c:v>
                </c:pt>
                <c:pt idx="83">
                  <c:v>45831</c:v>
                </c:pt>
                <c:pt idx="84">
                  <c:v>45832</c:v>
                </c:pt>
                <c:pt idx="85">
                  <c:v>45833</c:v>
                </c:pt>
                <c:pt idx="86">
                  <c:v>45834</c:v>
                </c:pt>
                <c:pt idx="87">
                  <c:v>45835</c:v>
                </c:pt>
                <c:pt idx="88">
                  <c:v>45836</c:v>
                </c:pt>
                <c:pt idx="89">
                  <c:v>45837</c:v>
                </c:pt>
                <c:pt idx="90">
                  <c:v>45838</c:v>
                </c:pt>
                <c:pt idx="91">
                  <c:v>45839</c:v>
                </c:pt>
                <c:pt idx="92">
                  <c:v>45840</c:v>
                </c:pt>
                <c:pt idx="93">
                  <c:v>45841</c:v>
                </c:pt>
                <c:pt idx="94">
                  <c:v>45842</c:v>
                </c:pt>
                <c:pt idx="95">
                  <c:v>45843</c:v>
                </c:pt>
                <c:pt idx="96">
                  <c:v>45844</c:v>
                </c:pt>
                <c:pt idx="97">
                  <c:v>45845</c:v>
                </c:pt>
                <c:pt idx="98">
                  <c:v>45846</c:v>
                </c:pt>
                <c:pt idx="99">
                  <c:v>45847</c:v>
                </c:pt>
                <c:pt idx="100">
                  <c:v>45848</c:v>
                </c:pt>
                <c:pt idx="101">
                  <c:v>45849</c:v>
                </c:pt>
                <c:pt idx="102">
                  <c:v>45850</c:v>
                </c:pt>
                <c:pt idx="103">
                  <c:v>45851</c:v>
                </c:pt>
                <c:pt idx="104">
                  <c:v>45852</c:v>
                </c:pt>
                <c:pt idx="105">
                  <c:v>45853</c:v>
                </c:pt>
                <c:pt idx="106">
                  <c:v>45854</c:v>
                </c:pt>
                <c:pt idx="107">
                  <c:v>45855</c:v>
                </c:pt>
                <c:pt idx="108">
                  <c:v>45856</c:v>
                </c:pt>
                <c:pt idx="109">
                  <c:v>45857</c:v>
                </c:pt>
                <c:pt idx="110">
                  <c:v>45858</c:v>
                </c:pt>
                <c:pt idx="111">
                  <c:v>45859</c:v>
                </c:pt>
                <c:pt idx="112">
                  <c:v>45860</c:v>
                </c:pt>
                <c:pt idx="113">
                  <c:v>45861</c:v>
                </c:pt>
                <c:pt idx="114">
                  <c:v>45862</c:v>
                </c:pt>
                <c:pt idx="115">
                  <c:v>45863</c:v>
                </c:pt>
                <c:pt idx="116">
                  <c:v>45864</c:v>
                </c:pt>
                <c:pt idx="117">
                  <c:v>45865</c:v>
                </c:pt>
                <c:pt idx="118">
                  <c:v>45866</c:v>
                </c:pt>
                <c:pt idx="119">
                  <c:v>45867</c:v>
                </c:pt>
                <c:pt idx="120">
                  <c:v>45868</c:v>
                </c:pt>
                <c:pt idx="121">
                  <c:v>45869</c:v>
                </c:pt>
                <c:pt idx="122">
                  <c:v>45870</c:v>
                </c:pt>
                <c:pt idx="123">
                  <c:v>45871</c:v>
                </c:pt>
                <c:pt idx="124">
                  <c:v>45872</c:v>
                </c:pt>
                <c:pt idx="125">
                  <c:v>45873</c:v>
                </c:pt>
                <c:pt idx="126">
                  <c:v>45874</c:v>
                </c:pt>
                <c:pt idx="127">
                  <c:v>45875</c:v>
                </c:pt>
                <c:pt idx="128">
                  <c:v>45876</c:v>
                </c:pt>
                <c:pt idx="129">
                  <c:v>45877</c:v>
                </c:pt>
                <c:pt idx="130">
                  <c:v>45878</c:v>
                </c:pt>
                <c:pt idx="131">
                  <c:v>45879</c:v>
                </c:pt>
                <c:pt idx="132">
                  <c:v>45880</c:v>
                </c:pt>
                <c:pt idx="133">
                  <c:v>45881</c:v>
                </c:pt>
                <c:pt idx="134">
                  <c:v>45882</c:v>
                </c:pt>
                <c:pt idx="135">
                  <c:v>45883</c:v>
                </c:pt>
                <c:pt idx="136">
                  <c:v>45884</c:v>
                </c:pt>
                <c:pt idx="137">
                  <c:v>45885</c:v>
                </c:pt>
                <c:pt idx="138">
                  <c:v>45886</c:v>
                </c:pt>
                <c:pt idx="139">
                  <c:v>45887</c:v>
                </c:pt>
                <c:pt idx="140">
                  <c:v>45888</c:v>
                </c:pt>
                <c:pt idx="141">
                  <c:v>45889</c:v>
                </c:pt>
                <c:pt idx="142">
                  <c:v>45890</c:v>
                </c:pt>
                <c:pt idx="143">
                  <c:v>45891</c:v>
                </c:pt>
                <c:pt idx="144">
                  <c:v>45892</c:v>
                </c:pt>
                <c:pt idx="145">
                  <c:v>45893</c:v>
                </c:pt>
                <c:pt idx="146">
                  <c:v>45894</c:v>
                </c:pt>
                <c:pt idx="147">
                  <c:v>45895</c:v>
                </c:pt>
                <c:pt idx="148">
                  <c:v>45896</c:v>
                </c:pt>
                <c:pt idx="149">
                  <c:v>45897</c:v>
                </c:pt>
                <c:pt idx="150">
                  <c:v>45898</c:v>
                </c:pt>
                <c:pt idx="151">
                  <c:v>45899</c:v>
                </c:pt>
                <c:pt idx="152">
                  <c:v>45900</c:v>
                </c:pt>
                <c:pt idx="153">
                  <c:v>45901</c:v>
                </c:pt>
                <c:pt idx="154">
                  <c:v>45902</c:v>
                </c:pt>
                <c:pt idx="155">
                  <c:v>45903</c:v>
                </c:pt>
                <c:pt idx="156">
                  <c:v>45904</c:v>
                </c:pt>
                <c:pt idx="157">
                  <c:v>45905</c:v>
                </c:pt>
                <c:pt idx="158">
                  <c:v>45906</c:v>
                </c:pt>
                <c:pt idx="159">
                  <c:v>45907</c:v>
                </c:pt>
                <c:pt idx="160">
                  <c:v>45908</c:v>
                </c:pt>
                <c:pt idx="161">
                  <c:v>45909</c:v>
                </c:pt>
                <c:pt idx="162">
                  <c:v>45910</c:v>
                </c:pt>
                <c:pt idx="163">
                  <c:v>45911</c:v>
                </c:pt>
                <c:pt idx="164">
                  <c:v>45912</c:v>
                </c:pt>
                <c:pt idx="165">
                  <c:v>45913</c:v>
                </c:pt>
                <c:pt idx="166">
                  <c:v>45914</c:v>
                </c:pt>
                <c:pt idx="167">
                  <c:v>45915</c:v>
                </c:pt>
                <c:pt idx="168">
                  <c:v>45916</c:v>
                </c:pt>
                <c:pt idx="169">
                  <c:v>45917</c:v>
                </c:pt>
                <c:pt idx="170">
                  <c:v>45918</c:v>
                </c:pt>
                <c:pt idx="171">
                  <c:v>45919</c:v>
                </c:pt>
                <c:pt idx="172">
                  <c:v>45920</c:v>
                </c:pt>
                <c:pt idx="173">
                  <c:v>45921</c:v>
                </c:pt>
                <c:pt idx="174">
                  <c:v>45922</c:v>
                </c:pt>
                <c:pt idx="175">
                  <c:v>45923</c:v>
                </c:pt>
                <c:pt idx="176">
                  <c:v>45924</c:v>
                </c:pt>
                <c:pt idx="177">
                  <c:v>45925</c:v>
                </c:pt>
                <c:pt idx="178">
                  <c:v>45926</c:v>
                </c:pt>
                <c:pt idx="179">
                  <c:v>45927</c:v>
                </c:pt>
                <c:pt idx="180">
                  <c:v>45928</c:v>
                </c:pt>
                <c:pt idx="181">
                  <c:v>45929</c:v>
                </c:pt>
                <c:pt idx="182">
                  <c:v>45930</c:v>
                </c:pt>
                <c:pt idx="183">
                  <c:v>45931</c:v>
                </c:pt>
                <c:pt idx="184">
                  <c:v>45932</c:v>
                </c:pt>
                <c:pt idx="185">
                  <c:v>45933</c:v>
                </c:pt>
                <c:pt idx="186">
                  <c:v>45934</c:v>
                </c:pt>
                <c:pt idx="187">
                  <c:v>45935</c:v>
                </c:pt>
                <c:pt idx="188">
                  <c:v>45936</c:v>
                </c:pt>
                <c:pt idx="189">
                  <c:v>45937</c:v>
                </c:pt>
                <c:pt idx="190">
                  <c:v>45938</c:v>
                </c:pt>
                <c:pt idx="191">
                  <c:v>45939</c:v>
                </c:pt>
                <c:pt idx="192">
                  <c:v>45940</c:v>
                </c:pt>
                <c:pt idx="193">
                  <c:v>45941</c:v>
                </c:pt>
                <c:pt idx="194">
                  <c:v>45942</c:v>
                </c:pt>
                <c:pt idx="195">
                  <c:v>45943</c:v>
                </c:pt>
                <c:pt idx="196">
                  <c:v>45944</c:v>
                </c:pt>
                <c:pt idx="197">
                  <c:v>45945</c:v>
                </c:pt>
                <c:pt idx="198">
                  <c:v>45946</c:v>
                </c:pt>
                <c:pt idx="199">
                  <c:v>45947</c:v>
                </c:pt>
                <c:pt idx="200">
                  <c:v>45948</c:v>
                </c:pt>
                <c:pt idx="201">
                  <c:v>45949</c:v>
                </c:pt>
                <c:pt idx="202">
                  <c:v>45950</c:v>
                </c:pt>
                <c:pt idx="203">
                  <c:v>45951</c:v>
                </c:pt>
                <c:pt idx="204">
                  <c:v>45952</c:v>
                </c:pt>
                <c:pt idx="205">
                  <c:v>45953</c:v>
                </c:pt>
                <c:pt idx="206">
                  <c:v>45954</c:v>
                </c:pt>
                <c:pt idx="207">
                  <c:v>45955</c:v>
                </c:pt>
                <c:pt idx="208">
                  <c:v>45956</c:v>
                </c:pt>
                <c:pt idx="209">
                  <c:v>45957</c:v>
                </c:pt>
                <c:pt idx="210">
                  <c:v>45958</c:v>
                </c:pt>
                <c:pt idx="211">
                  <c:v>45959</c:v>
                </c:pt>
                <c:pt idx="212">
                  <c:v>45960</c:v>
                </c:pt>
                <c:pt idx="213">
                  <c:v>45961</c:v>
                </c:pt>
                <c:pt idx="214">
                  <c:v>45962</c:v>
                </c:pt>
                <c:pt idx="215">
                  <c:v>45963</c:v>
                </c:pt>
                <c:pt idx="216">
                  <c:v>45964</c:v>
                </c:pt>
                <c:pt idx="217">
                  <c:v>45965</c:v>
                </c:pt>
                <c:pt idx="218">
                  <c:v>45966</c:v>
                </c:pt>
                <c:pt idx="219">
                  <c:v>45967</c:v>
                </c:pt>
                <c:pt idx="220">
                  <c:v>45968</c:v>
                </c:pt>
                <c:pt idx="221">
                  <c:v>45969</c:v>
                </c:pt>
                <c:pt idx="222">
                  <c:v>45970</c:v>
                </c:pt>
                <c:pt idx="223">
                  <c:v>45971</c:v>
                </c:pt>
                <c:pt idx="224">
                  <c:v>45972</c:v>
                </c:pt>
                <c:pt idx="225">
                  <c:v>45973</c:v>
                </c:pt>
                <c:pt idx="226">
                  <c:v>45974</c:v>
                </c:pt>
                <c:pt idx="227">
                  <c:v>45975</c:v>
                </c:pt>
                <c:pt idx="228">
                  <c:v>45976</c:v>
                </c:pt>
                <c:pt idx="229">
                  <c:v>45977</c:v>
                </c:pt>
                <c:pt idx="230">
                  <c:v>45978</c:v>
                </c:pt>
                <c:pt idx="231">
                  <c:v>45979</c:v>
                </c:pt>
                <c:pt idx="232">
                  <c:v>45980</c:v>
                </c:pt>
                <c:pt idx="233">
                  <c:v>45981</c:v>
                </c:pt>
                <c:pt idx="234">
                  <c:v>45982</c:v>
                </c:pt>
                <c:pt idx="235">
                  <c:v>45983</c:v>
                </c:pt>
                <c:pt idx="236">
                  <c:v>45984</c:v>
                </c:pt>
                <c:pt idx="237">
                  <c:v>45985</c:v>
                </c:pt>
                <c:pt idx="238">
                  <c:v>45986</c:v>
                </c:pt>
                <c:pt idx="239">
                  <c:v>45987</c:v>
                </c:pt>
                <c:pt idx="240">
                  <c:v>45988</c:v>
                </c:pt>
                <c:pt idx="241">
                  <c:v>45989</c:v>
                </c:pt>
                <c:pt idx="242">
                  <c:v>45990</c:v>
                </c:pt>
                <c:pt idx="243">
                  <c:v>45991</c:v>
                </c:pt>
                <c:pt idx="244">
                  <c:v>45992</c:v>
                </c:pt>
                <c:pt idx="245">
                  <c:v>45993</c:v>
                </c:pt>
                <c:pt idx="246">
                  <c:v>45994</c:v>
                </c:pt>
                <c:pt idx="247">
                  <c:v>45995</c:v>
                </c:pt>
                <c:pt idx="248">
                  <c:v>45996</c:v>
                </c:pt>
                <c:pt idx="249">
                  <c:v>45997</c:v>
                </c:pt>
                <c:pt idx="250">
                  <c:v>45998</c:v>
                </c:pt>
                <c:pt idx="251">
                  <c:v>45999</c:v>
                </c:pt>
                <c:pt idx="252">
                  <c:v>46000</c:v>
                </c:pt>
                <c:pt idx="253">
                  <c:v>46001</c:v>
                </c:pt>
                <c:pt idx="254">
                  <c:v>46002</c:v>
                </c:pt>
                <c:pt idx="255">
                  <c:v>46003</c:v>
                </c:pt>
                <c:pt idx="256">
                  <c:v>46004</c:v>
                </c:pt>
                <c:pt idx="257">
                  <c:v>46005</c:v>
                </c:pt>
                <c:pt idx="258">
                  <c:v>46006</c:v>
                </c:pt>
                <c:pt idx="259">
                  <c:v>46007</c:v>
                </c:pt>
                <c:pt idx="260">
                  <c:v>46008</c:v>
                </c:pt>
                <c:pt idx="261">
                  <c:v>46009</c:v>
                </c:pt>
                <c:pt idx="262">
                  <c:v>46010</c:v>
                </c:pt>
                <c:pt idx="263">
                  <c:v>46011</c:v>
                </c:pt>
                <c:pt idx="264">
                  <c:v>46012</c:v>
                </c:pt>
                <c:pt idx="265">
                  <c:v>46013</c:v>
                </c:pt>
                <c:pt idx="266">
                  <c:v>46014</c:v>
                </c:pt>
                <c:pt idx="267">
                  <c:v>46015</c:v>
                </c:pt>
                <c:pt idx="268">
                  <c:v>46016</c:v>
                </c:pt>
                <c:pt idx="269">
                  <c:v>46017</c:v>
                </c:pt>
                <c:pt idx="270">
                  <c:v>46018</c:v>
                </c:pt>
                <c:pt idx="271">
                  <c:v>46019</c:v>
                </c:pt>
                <c:pt idx="272">
                  <c:v>46020</c:v>
                </c:pt>
                <c:pt idx="273">
                  <c:v>46021</c:v>
                </c:pt>
                <c:pt idx="274">
                  <c:v>46022</c:v>
                </c:pt>
                <c:pt idx="275">
                  <c:v>46023</c:v>
                </c:pt>
                <c:pt idx="276">
                  <c:v>46024</c:v>
                </c:pt>
                <c:pt idx="277">
                  <c:v>46025</c:v>
                </c:pt>
                <c:pt idx="278">
                  <c:v>46026</c:v>
                </c:pt>
                <c:pt idx="279">
                  <c:v>46027</c:v>
                </c:pt>
                <c:pt idx="280">
                  <c:v>46028</c:v>
                </c:pt>
                <c:pt idx="281">
                  <c:v>46029</c:v>
                </c:pt>
                <c:pt idx="282">
                  <c:v>46030</c:v>
                </c:pt>
                <c:pt idx="283">
                  <c:v>46031</c:v>
                </c:pt>
                <c:pt idx="284">
                  <c:v>46032</c:v>
                </c:pt>
                <c:pt idx="285">
                  <c:v>46033</c:v>
                </c:pt>
                <c:pt idx="286">
                  <c:v>46034</c:v>
                </c:pt>
                <c:pt idx="287">
                  <c:v>46035</c:v>
                </c:pt>
                <c:pt idx="288">
                  <c:v>46036</c:v>
                </c:pt>
                <c:pt idx="289">
                  <c:v>46037</c:v>
                </c:pt>
                <c:pt idx="290">
                  <c:v>46038</c:v>
                </c:pt>
                <c:pt idx="291">
                  <c:v>46039</c:v>
                </c:pt>
                <c:pt idx="292">
                  <c:v>46040</c:v>
                </c:pt>
                <c:pt idx="293">
                  <c:v>46041</c:v>
                </c:pt>
                <c:pt idx="294">
                  <c:v>46042</c:v>
                </c:pt>
                <c:pt idx="295">
                  <c:v>46043</c:v>
                </c:pt>
                <c:pt idx="296">
                  <c:v>46044</c:v>
                </c:pt>
                <c:pt idx="297">
                  <c:v>46045</c:v>
                </c:pt>
                <c:pt idx="298">
                  <c:v>46046</c:v>
                </c:pt>
                <c:pt idx="299">
                  <c:v>46047</c:v>
                </c:pt>
                <c:pt idx="300">
                  <c:v>46048</c:v>
                </c:pt>
                <c:pt idx="301">
                  <c:v>46049</c:v>
                </c:pt>
                <c:pt idx="302">
                  <c:v>46050</c:v>
                </c:pt>
                <c:pt idx="303">
                  <c:v>46051</c:v>
                </c:pt>
                <c:pt idx="304">
                  <c:v>46052</c:v>
                </c:pt>
                <c:pt idx="305">
                  <c:v>46053</c:v>
                </c:pt>
                <c:pt idx="306">
                  <c:v>46054</c:v>
                </c:pt>
                <c:pt idx="307">
                  <c:v>46055</c:v>
                </c:pt>
                <c:pt idx="308">
                  <c:v>46056</c:v>
                </c:pt>
                <c:pt idx="309">
                  <c:v>46057</c:v>
                </c:pt>
                <c:pt idx="310">
                  <c:v>46058</c:v>
                </c:pt>
                <c:pt idx="311">
                  <c:v>46059</c:v>
                </c:pt>
                <c:pt idx="312">
                  <c:v>46060</c:v>
                </c:pt>
                <c:pt idx="313">
                  <c:v>46061</c:v>
                </c:pt>
                <c:pt idx="314">
                  <c:v>46062</c:v>
                </c:pt>
                <c:pt idx="315">
                  <c:v>46063</c:v>
                </c:pt>
                <c:pt idx="316">
                  <c:v>46064</c:v>
                </c:pt>
                <c:pt idx="317">
                  <c:v>46065</c:v>
                </c:pt>
                <c:pt idx="318">
                  <c:v>46066</c:v>
                </c:pt>
                <c:pt idx="319">
                  <c:v>46067</c:v>
                </c:pt>
                <c:pt idx="320">
                  <c:v>46068</c:v>
                </c:pt>
                <c:pt idx="321">
                  <c:v>46069</c:v>
                </c:pt>
                <c:pt idx="322">
                  <c:v>46070</c:v>
                </c:pt>
                <c:pt idx="323">
                  <c:v>46071</c:v>
                </c:pt>
                <c:pt idx="324">
                  <c:v>46072</c:v>
                </c:pt>
                <c:pt idx="325">
                  <c:v>46073</c:v>
                </c:pt>
                <c:pt idx="326">
                  <c:v>46074</c:v>
                </c:pt>
                <c:pt idx="327">
                  <c:v>46075</c:v>
                </c:pt>
                <c:pt idx="328">
                  <c:v>46076</c:v>
                </c:pt>
                <c:pt idx="329">
                  <c:v>46077</c:v>
                </c:pt>
                <c:pt idx="330">
                  <c:v>46078</c:v>
                </c:pt>
                <c:pt idx="331">
                  <c:v>46079</c:v>
                </c:pt>
                <c:pt idx="332">
                  <c:v>46080</c:v>
                </c:pt>
                <c:pt idx="333">
                  <c:v>46081</c:v>
                </c:pt>
                <c:pt idx="334">
                  <c:v>46082</c:v>
                </c:pt>
                <c:pt idx="335">
                  <c:v>46083</c:v>
                </c:pt>
                <c:pt idx="336">
                  <c:v>46084</c:v>
                </c:pt>
                <c:pt idx="337">
                  <c:v>46085</c:v>
                </c:pt>
                <c:pt idx="338">
                  <c:v>46086</c:v>
                </c:pt>
                <c:pt idx="339">
                  <c:v>46087</c:v>
                </c:pt>
                <c:pt idx="340">
                  <c:v>46088</c:v>
                </c:pt>
                <c:pt idx="341">
                  <c:v>46089</c:v>
                </c:pt>
                <c:pt idx="342">
                  <c:v>46090</c:v>
                </c:pt>
                <c:pt idx="343">
                  <c:v>46091</c:v>
                </c:pt>
                <c:pt idx="344">
                  <c:v>46092</c:v>
                </c:pt>
                <c:pt idx="345">
                  <c:v>46093</c:v>
                </c:pt>
                <c:pt idx="346">
                  <c:v>46094</c:v>
                </c:pt>
                <c:pt idx="347">
                  <c:v>46095</c:v>
                </c:pt>
                <c:pt idx="348">
                  <c:v>46096</c:v>
                </c:pt>
                <c:pt idx="349">
                  <c:v>46097</c:v>
                </c:pt>
                <c:pt idx="350">
                  <c:v>46098</c:v>
                </c:pt>
                <c:pt idx="351">
                  <c:v>46099</c:v>
                </c:pt>
                <c:pt idx="352">
                  <c:v>46100</c:v>
                </c:pt>
                <c:pt idx="353">
                  <c:v>46101</c:v>
                </c:pt>
                <c:pt idx="354">
                  <c:v>46102</c:v>
                </c:pt>
                <c:pt idx="355">
                  <c:v>46103</c:v>
                </c:pt>
                <c:pt idx="356">
                  <c:v>46104</c:v>
                </c:pt>
                <c:pt idx="357">
                  <c:v>46105</c:v>
                </c:pt>
                <c:pt idx="358">
                  <c:v>46106</c:v>
                </c:pt>
                <c:pt idx="359">
                  <c:v>46107</c:v>
                </c:pt>
                <c:pt idx="360">
                  <c:v>46108</c:v>
                </c:pt>
                <c:pt idx="361">
                  <c:v>46109</c:v>
                </c:pt>
                <c:pt idx="362">
                  <c:v>46110</c:v>
                </c:pt>
                <c:pt idx="363">
                  <c:v>46111</c:v>
                </c:pt>
                <c:pt idx="364">
                  <c:v>46112</c:v>
                </c:pt>
                <c:pt idx="365">
                  <c:v>46113</c:v>
                </c:pt>
                <c:pt idx="366">
                  <c:v>46114</c:v>
                </c:pt>
                <c:pt idx="367">
                  <c:v>46115</c:v>
                </c:pt>
                <c:pt idx="368">
                  <c:v>46116</c:v>
                </c:pt>
                <c:pt idx="369">
                  <c:v>46117</c:v>
                </c:pt>
                <c:pt idx="370">
                  <c:v>46118</c:v>
                </c:pt>
                <c:pt idx="371">
                  <c:v>46119</c:v>
                </c:pt>
                <c:pt idx="372">
                  <c:v>46120</c:v>
                </c:pt>
                <c:pt idx="373">
                  <c:v>46121</c:v>
                </c:pt>
                <c:pt idx="374">
                  <c:v>46122</c:v>
                </c:pt>
                <c:pt idx="375">
                  <c:v>46123</c:v>
                </c:pt>
                <c:pt idx="376">
                  <c:v>46124</c:v>
                </c:pt>
                <c:pt idx="377">
                  <c:v>46125</c:v>
                </c:pt>
                <c:pt idx="378">
                  <c:v>46126</c:v>
                </c:pt>
                <c:pt idx="379">
                  <c:v>46127</c:v>
                </c:pt>
                <c:pt idx="380">
                  <c:v>46128</c:v>
                </c:pt>
                <c:pt idx="381">
                  <c:v>46129</c:v>
                </c:pt>
                <c:pt idx="382">
                  <c:v>46130</c:v>
                </c:pt>
                <c:pt idx="383">
                  <c:v>46131</c:v>
                </c:pt>
                <c:pt idx="384">
                  <c:v>46132</c:v>
                </c:pt>
                <c:pt idx="385">
                  <c:v>46133</c:v>
                </c:pt>
                <c:pt idx="386">
                  <c:v>46134</c:v>
                </c:pt>
                <c:pt idx="387">
                  <c:v>46135</c:v>
                </c:pt>
                <c:pt idx="388">
                  <c:v>46136</c:v>
                </c:pt>
                <c:pt idx="389">
                  <c:v>46137</c:v>
                </c:pt>
                <c:pt idx="390">
                  <c:v>46138</c:v>
                </c:pt>
                <c:pt idx="391">
                  <c:v>46139</c:v>
                </c:pt>
                <c:pt idx="392">
                  <c:v>46140</c:v>
                </c:pt>
                <c:pt idx="393">
                  <c:v>46141</c:v>
                </c:pt>
                <c:pt idx="394">
                  <c:v>46142</c:v>
                </c:pt>
                <c:pt idx="395">
                  <c:v>46112</c:v>
                </c:pt>
              </c:numCache>
            </c:numRef>
          </c:cat>
          <c:val>
            <c:numRef>
              <c:f>'InvExp-Tot'!$B$2:$B$397</c:f>
              <c:numCache>
                <c:formatCode>_(* #,##0_);_(* \(#,##0\);_(* "-"??_);_(@_)</c:formatCode>
                <c:ptCount val="396"/>
                <c:pt idx="0">
                  <c:v>615340069.19999969</c:v>
                </c:pt>
                <c:pt idx="1">
                  <c:v>644577672.68999994</c:v>
                </c:pt>
                <c:pt idx="2">
                  <c:v>675115367.2300005</c:v>
                </c:pt>
                <c:pt idx="3">
                  <c:v>676802500.45999992</c:v>
                </c:pt>
                <c:pt idx="4">
                  <c:v>646966588.08000016</c:v>
                </c:pt>
                <c:pt idx="5">
                  <c:v>646860512.23999989</c:v>
                </c:pt>
                <c:pt idx="6">
                  <c:v>637398408.67000008</c:v>
                </c:pt>
                <c:pt idx="7">
                  <c:v>584966084.86000073</c:v>
                </c:pt>
                <c:pt idx="8">
                  <c:v>458413952.43000042</c:v>
                </c:pt>
                <c:pt idx="9">
                  <c:v>455033001.91000003</c:v>
                </c:pt>
                <c:pt idx="10">
                  <c:v>456529695.22000027</c:v>
                </c:pt>
                <c:pt idx="11">
                  <c:v>441808653.71000028</c:v>
                </c:pt>
                <c:pt idx="12">
                  <c:v>450214939.36000001</c:v>
                </c:pt>
                <c:pt idx="13">
                  <c:v>442267824.74999982</c:v>
                </c:pt>
                <c:pt idx="14">
                  <c:v>429566307.83999979</c:v>
                </c:pt>
                <c:pt idx="15">
                  <c:v>390268290.29999995</c:v>
                </c:pt>
                <c:pt idx="16">
                  <c:v>449709627.42999989</c:v>
                </c:pt>
                <c:pt idx="17">
                  <c:v>454263444.40000027</c:v>
                </c:pt>
                <c:pt idx="18">
                  <c:v>408357277.52999985</c:v>
                </c:pt>
                <c:pt idx="19">
                  <c:v>397190262.51000035</c:v>
                </c:pt>
                <c:pt idx="20">
                  <c:v>377486385.62999994</c:v>
                </c:pt>
                <c:pt idx="21">
                  <c:v>378292017.35000032</c:v>
                </c:pt>
                <c:pt idx="22">
                  <c:v>320819226.99999982</c:v>
                </c:pt>
                <c:pt idx="23">
                  <c:v>336015584.00999981</c:v>
                </c:pt>
                <c:pt idx="24">
                  <c:v>352060097.56999981</c:v>
                </c:pt>
                <c:pt idx="25">
                  <c:v>358483442.20999992</c:v>
                </c:pt>
                <c:pt idx="26">
                  <c:v>364510425.61999989</c:v>
                </c:pt>
                <c:pt idx="27">
                  <c:v>356935323.54999977</c:v>
                </c:pt>
                <c:pt idx="28">
                  <c:v>436402420.45999986</c:v>
                </c:pt>
                <c:pt idx="29">
                  <c:v>428092868.48999989</c:v>
                </c:pt>
                <c:pt idx="30">
                  <c:v>525685179.68000025</c:v>
                </c:pt>
                <c:pt idx="31">
                  <c:v>522166903.13</c:v>
                </c:pt>
                <c:pt idx="32">
                  <c:v>523326947.37000006</c:v>
                </c:pt>
                <c:pt idx="33">
                  <c:v>523659451.94999987</c:v>
                </c:pt>
                <c:pt idx="34">
                  <c:v>515401898.81999993</c:v>
                </c:pt>
                <c:pt idx="35">
                  <c:v>507034958.60999984</c:v>
                </c:pt>
                <c:pt idx="36">
                  <c:v>384524164.44999987</c:v>
                </c:pt>
                <c:pt idx="37">
                  <c:v>400108086.69999969</c:v>
                </c:pt>
                <c:pt idx="38">
                  <c:v>446676746.94999999</c:v>
                </c:pt>
                <c:pt idx="39">
                  <c:v>544574218.47000003</c:v>
                </c:pt>
                <c:pt idx="40">
                  <c:v>553413332.94000006</c:v>
                </c:pt>
                <c:pt idx="41">
                  <c:v>545109588.31000006</c:v>
                </c:pt>
                <c:pt idx="42">
                  <c:v>668883528.43999994</c:v>
                </c:pt>
                <c:pt idx="43">
                  <c:v>513257922.25999963</c:v>
                </c:pt>
                <c:pt idx="44">
                  <c:v>409049019.25</c:v>
                </c:pt>
                <c:pt idx="45">
                  <c:v>384036935.69999999</c:v>
                </c:pt>
                <c:pt idx="46">
                  <c:v>402474111.56999999</c:v>
                </c:pt>
                <c:pt idx="47">
                  <c:v>419371355.05000001</c:v>
                </c:pt>
                <c:pt idx="48">
                  <c:v>421779212.94999957</c:v>
                </c:pt>
                <c:pt idx="49">
                  <c:v>455844497.45000005</c:v>
                </c:pt>
                <c:pt idx="50">
                  <c:v>437710185.58999985</c:v>
                </c:pt>
                <c:pt idx="51">
                  <c:v>460797660.43000007</c:v>
                </c:pt>
                <c:pt idx="52">
                  <c:v>406741791.71999979</c:v>
                </c:pt>
                <c:pt idx="53">
                  <c:v>408829605.33999979</c:v>
                </c:pt>
                <c:pt idx="54">
                  <c:v>418389952.6400001</c:v>
                </c:pt>
                <c:pt idx="55">
                  <c:v>416122303.33999997</c:v>
                </c:pt>
                <c:pt idx="56">
                  <c:v>424715355.89999998</c:v>
                </c:pt>
                <c:pt idx="57">
                  <c:v>442247303.13000011</c:v>
                </c:pt>
                <c:pt idx="58">
                  <c:v>415365813.11999995</c:v>
                </c:pt>
                <c:pt idx="59">
                  <c:v>451357302.05999982</c:v>
                </c:pt>
                <c:pt idx="60">
                  <c:v>445486965.83000004</c:v>
                </c:pt>
                <c:pt idx="61">
                  <c:v>450505149.60000002</c:v>
                </c:pt>
                <c:pt idx="62">
                  <c:v>441598046.7300002</c:v>
                </c:pt>
                <c:pt idx="63">
                  <c:v>451665418.49999994</c:v>
                </c:pt>
                <c:pt idx="64">
                  <c:v>409059224.78000003</c:v>
                </c:pt>
                <c:pt idx="65">
                  <c:v>561603718.66000021</c:v>
                </c:pt>
                <c:pt idx="66">
                  <c:v>556203996.4799999</c:v>
                </c:pt>
                <c:pt idx="67">
                  <c:v>586294259.50999987</c:v>
                </c:pt>
                <c:pt idx="68">
                  <c:v>575693988.53000009</c:v>
                </c:pt>
                <c:pt idx="69">
                  <c:v>555953508.88999963</c:v>
                </c:pt>
                <c:pt idx="70">
                  <c:v>526062003.74999976</c:v>
                </c:pt>
                <c:pt idx="71">
                  <c:v>407589872.65999985</c:v>
                </c:pt>
                <c:pt idx="72">
                  <c:v>388742152.32000011</c:v>
                </c:pt>
                <c:pt idx="73">
                  <c:v>383433684.0400002</c:v>
                </c:pt>
                <c:pt idx="74">
                  <c:v>348992350.47000009</c:v>
                </c:pt>
                <c:pt idx="75">
                  <c:v>363014291.49000013</c:v>
                </c:pt>
                <c:pt idx="76">
                  <c:v>410524289.80000001</c:v>
                </c:pt>
                <c:pt idx="77">
                  <c:v>435751180.60999984</c:v>
                </c:pt>
                <c:pt idx="78">
                  <c:v>427852230.37000018</c:v>
                </c:pt>
                <c:pt idx="79">
                  <c:v>492083458.01999992</c:v>
                </c:pt>
                <c:pt idx="80">
                  <c:v>552086529.68000031</c:v>
                </c:pt>
                <c:pt idx="81">
                  <c:v>581344824.9399997</c:v>
                </c:pt>
                <c:pt idx="82">
                  <c:v>604703790.71999967</c:v>
                </c:pt>
                <c:pt idx="83">
                  <c:v>603105648.10999966</c:v>
                </c:pt>
                <c:pt idx="84">
                  <c:v>823094815.69999981</c:v>
                </c:pt>
                <c:pt idx="85">
                  <c:v>882472995.33999979</c:v>
                </c:pt>
                <c:pt idx="86">
                  <c:v>948895205.44000077</c:v>
                </c:pt>
                <c:pt idx="87">
                  <c:v>955812637.81999993</c:v>
                </c:pt>
                <c:pt idx="88">
                  <c:v>1065545510.0000005</c:v>
                </c:pt>
                <c:pt idx="89">
                  <c:v>1105864418.1299999</c:v>
                </c:pt>
                <c:pt idx="90">
                  <c:v>1119978189.0500009</c:v>
                </c:pt>
                <c:pt idx="91">
                  <c:v>985813806.64999855</c:v>
                </c:pt>
                <c:pt idx="92">
                  <c:v>761325344.58000004</c:v>
                </c:pt>
                <c:pt idx="93">
                  <c:v>747568058.51000071</c:v>
                </c:pt>
                <c:pt idx="94">
                  <c:v>699601947.42999995</c:v>
                </c:pt>
                <c:pt idx="95">
                  <c:v>715074285.50999975</c:v>
                </c:pt>
                <c:pt idx="96">
                  <c:v>729458880.36999989</c:v>
                </c:pt>
                <c:pt idx="97">
                  <c:v>724646259.82000029</c:v>
                </c:pt>
                <c:pt idx="98">
                  <c:v>482550258.73000002</c:v>
                </c:pt>
                <c:pt idx="99">
                  <c:v>430572435.44999993</c:v>
                </c:pt>
                <c:pt idx="100">
                  <c:v>597954477.60000014</c:v>
                </c:pt>
                <c:pt idx="101">
                  <c:v>650459710.06000054</c:v>
                </c:pt>
                <c:pt idx="102">
                  <c:v>682688586.61000025</c:v>
                </c:pt>
                <c:pt idx="103">
                  <c:v>706884371.42999983</c:v>
                </c:pt>
                <c:pt idx="104">
                  <c:v>710339686.25000012</c:v>
                </c:pt>
                <c:pt idx="105">
                  <c:v>656467453.44000065</c:v>
                </c:pt>
                <c:pt idx="106">
                  <c:v>588005471.05999994</c:v>
                </c:pt>
                <c:pt idx="107">
                  <c:v>774828411.44999945</c:v>
                </c:pt>
                <c:pt idx="108">
                  <c:v>866830643.64999938</c:v>
                </c:pt>
                <c:pt idx="109">
                  <c:v>1072265810.4999999</c:v>
                </c:pt>
                <c:pt idx="110">
                  <c:v>1122280445.8500001</c:v>
                </c:pt>
                <c:pt idx="111">
                  <c:v>1113524747.76</c:v>
                </c:pt>
                <c:pt idx="112">
                  <c:v>992492965.95000017</c:v>
                </c:pt>
                <c:pt idx="113">
                  <c:v>968414257.83000028</c:v>
                </c:pt>
                <c:pt idx="114">
                  <c:v>862883879.25999975</c:v>
                </c:pt>
                <c:pt idx="115">
                  <c:v>845462865.30999982</c:v>
                </c:pt>
                <c:pt idx="116">
                  <c:v>777989594.67999995</c:v>
                </c:pt>
                <c:pt idx="117">
                  <c:v>806548224.49000013</c:v>
                </c:pt>
                <c:pt idx="118">
                  <c:v>801992244.24999988</c:v>
                </c:pt>
                <c:pt idx="119">
                  <c:v>724041154.59000003</c:v>
                </c:pt>
                <c:pt idx="120">
                  <c:v>750851679.46999967</c:v>
                </c:pt>
                <c:pt idx="121">
                  <c:v>770444493.65000033</c:v>
                </c:pt>
                <c:pt idx="122">
                  <c:v>790577147.61000037</c:v>
                </c:pt>
                <c:pt idx="123">
                  <c:v>815318672.53000033</c:v>
                </c:pt>
                <c:pt idx="124">
                  <c:v>831799904.90000033</c:v>
                </c:pt>
                <c:pt idx="125">
                  <c:v>835190468.96000028</c:v>
                </c:pt>
                <c:pt idx="126">
                  <c:v>685280548.84000063</c:v>
                </c:pt>
                <c:pt idx="127">
                  <c:v>600461250.7300005</c:v>
                </c:pt>
                <c:pt idx="128">
                  <c:v>604445759.11000001</c:v>
                </c:pt>
                <c:pt idx="129">
                  <c:v>621443213.02000034</c:v>
                </c:pt>
                <c:pt idx="130">
                  <c:v>647476965.74999964</c:v>
                </c:pt>
                <c:pt idx="131">
                  <c:v>660879634.57000017</c:v>
                </c:pt>
                <c:pt idx="132">
                  <c:v>663329984.23000038</c:v>
                </c:pt>
                <c:pt idx="133">
                  <c:v>691513957.24000001</c:v>
                </c:pt>
                <c:pt idx="134">
                  <c:v>607557346.22999978</c:v>
                </c:pt>
                <c:pt idx="135">
                  <c:v>577082244.92999983</c:v>
                </c:pt>
                <c:pt idx="136">
                  <c:v>573134006.98999977</c:v>
                </c:pt>
                <c:pt idx="137">
                  <c:v>600353233.89000022</c:v>
                </c:pt>
                <c:pt idx="138">
                  <c:v>602791248.02999985</c:v>
                </c:pt>
                <c:pt idx="139">
                  <c:v>588856038.28999949</c:v>
                </c:pt>
                <c:pt idx="140">
                  <c:v>523718702.21999979</c:v>
                </c:pt>
                <c:pt idx="141">
                  <c:v>450934619.30999988</c:v>
                </c:pt>
                <c:pt idx="142">
                  <c:v>455307185.24000025</c:v>
                </c:pt>
                <c:pt idx="143">
                  <c:v>461150721.84000003</c:v>
                </c:pt>
                <c:pt idx="144">
                  <c:v>461345712.81999969</c:v>
                </c:pt>
                <c:pt idx="145">
                  <c:v>464961396.44999981</c:v>
                </c:pt>
                <c:pt idx="146">
                  <c:v>461161040.99000007</c:v>
                </c:pt>
                <c:pt idx="147">
                  <c:v>471199734.65999991</c:v>
                </c:pt>
                <c:pt idx="148">
                  <c:v>428607487.95000029</c:v>
                </c:pt>
                <c:pt idx="149">
                  <c:v>433380871.06000036</c:v>
                </c:pt>
                <c:pt idx="150">
                  <c:v>444306954.52999991</c:v>
                </c:pt>
                <c:pt idx="151">
                  <c:v>450010425.81999975</c:v>
                </c:pt>
                <c:pt idx="152">
                  <c:v>451018483.04999995</c:v>
                </c:pt>
                <c:pt idx="153">
                  <c:v>445604871.0999999</c:v>
                </c:pt>
                <c:pt idx="154">
                  <c:v>446966277.48000008</c:v>
                </c:pt>
                <c:pt idx="155">
                  <c:v>432264989.9599998</c:v>
                </c:pt>
                <c:pt idx="156">
                  <c:v>476193198.26000017</c:v>
                </c:pt>
                <c:pt idx="157">
                  <c:v>468525860.9799999</c:v>
                </c:pt>
                <c:pt idx="158">
                  <c:v>477410441.71999997</c:v>
                </c:pt>
                <c:pt idx="159">
                  <c:v>477295688.23999989</c:v>
                </c:pt>
                <c:pt idx="160">
                  <c:v>462412683.38999987</c:v>
                </c:pt>
                <c:pt idx="161">
                  <c:v>488237661.75999987</c:v>
                </c:pt>
                <c:pt idx="162">
                  <c:v>452233537.31999981</c:v>
                </c:pt>
                <c:pt idx="163">
                  <c:v>470442710.13999981</c:v>
                </c:pt>
                <c:pt idx="164">
                  <c:v>490851817.19</c:v>
                </c:pt>
                <c:pt idx="165">
                  <c:v>531254334.07999998</c:v>
                </c:pt>
                <c:pt idx="166">
                  <c:v>538586816.63999963</c:v>
                </c:pt>
                <c:pt idx="167">
                  <c:v>529262135.89999998</c:v>
                </c:pt>
                <c:pt idx="168">
                  <c:v>575059293.55000019</c:v>
                </c:pt>
                <c:pt idx="169">
                  <c:v>555439580.89000046</c:v>
                </c:pt>
                <c:pt idx="170">
                  <c:v>575443008.51999974</c:v>
                </c:pt>
                <c:pt idx="171">
                  <c:v>560555207.51999998</c:v>
                </c:pt>
                <c:pt idx="172">
                  <c:v>557614831.03000021</c:v>
                </c:pt>
                <c:pt idx="173">
                  <c:v>554579751.69000018</c:v>
                </c:pt>
                <c:pt idx="174">
                  <c:v>536246127.39000016</c:v>
                </c:pt>
                <c:pt idx="175">
                  <c:v>549716622.22999954</c:v>
                </c:pt>
                <c:pt idx="176">
                  <c:v>486710211.39999992</c:v>
                </c:pt>
                <c:pt idx="177">
                  <c:v>496201024.81999999</c:v>
                </c:pt>
                <c:pt idx="178">
                  <c:v>511403728.72999996</c:v>
                </c:pt>
                <c:pt idx="179">
                  <c:v>527503532.03999996</c:v>
                </c:pt>
                <c:pt idx="180">
                  <c:v>513446417.34000021</c:v>
                </c:pt>
                <c:pt idx="181">
                  <c:v>497987633.38000005</c:v>
                </c:pt>
                <c:pt idx="182">
                  <c:v>504468979.16000015</c:v>
                </c:pt>
                <c:pt idx="183">
                  <c:v>471446061.80000019</c:v>
                </c:pt>
                <c:pt idx="184">
                  <c:v>573109278.02999949</c:v>
                </c:pt>
                <c:pt idx="185">
                  <c:v>577879937.94000041</c:v>
                </c:pt>
                <c:pt idx="186">
                  <c:v>595117288.99999893</c:v>
                </c:pt>
                <c:pt idx="187">
                  <c:v>592646719.76000011</c:v>
                </c:pt>
                <c:pt idx="188">
                  <c:v>581555616.8099997</c:v>
                </c:pt>
                <c:pt idx="189">
                  <c:v>547253765.74000001</c:v>
                </c:pt>
                <c:pt idx="190">
                  <c:v>456567459.46999967</c:v>
                </c:pt>
                <c:pt idx="191">
                  <c:v>472692972.98000014</c:v>
                </c:pt>
                <c:pt idx="192">
                  <c:v>457287993.22000039</c:v>
                </c:pt>
                <c:pt idx="193">
                  <c:v>464367041.61999977</c:v>
                </c:pt>
                <c:pt idx="194">
                  <c:v>473683777.75000024</c:v>
                </c:pt>
                <c:pt idx="195">
                  <c:v>486237293.61999977</c:v>
                </c:pt>
                <c:pt idx="196">
                  <c:v>499492405.20000005</c:v>
                </c:pt>
                <c:pt idx="197">
                  <c:v>437040662.80000043</c:v>
                </c:pt>
                <c:pt idx="198">
                  <c:v>430731134.81</c:v>
                </c:pt>
                <c:pt idx="199">
                  <c:v>409309341.23000014</c:v>
                </c:pt>
                <c:pt idx="200">
                  <c:v>386991205.26000005</c:v>
                </c:pt>
                <c:pt idx="201">
                  <c:v>382479773.13</c:v>
                </c:pt>
                <c:pt idx="202">
                  <c:v>367131510.96000016</c:v>
                </c:pt>
                <c:pt idx="203">
                  <c:v>396639503.67999995</c:v>
                </c:pt>
                <c:pt idx="204">
                  <c:v>366885511.01000017</c:v>
                </c:pt>
                <c:pt idx="205">
                  <c:v>413755055.29999989</c:v>
                </c:pt>
                <c:pt idx="206">
                  <c:v>420280368.71999997</c:v>
                </c:pt>
                <c:pt idx="207">
                  <c:v>428663628.59000009</c:v>
                </c:pt>
                <c:pt idx="208">
                  <c:v>428686017.91000015</c:v>
                </c:pt>
                <c:pt idx="209">
                  <c:v>419511056.81</c:v>
                </c:pt>
                <c:pt idx="210">
                  <c:v>456926862.96999985</c:v>
                </c:pt>
                <c:pt idx="211">
                  <c:v>381094829.74999982</c:v>
                </c:pt>
                <c:pt idx="212">
                  <c:v>380518006.67000014</c:v>
                </c:pt>
                <c:pt idx="213">
                  <c:v>369806766.86000007</c:v>
                </c:pt>
                <c:pt idx="214">
                  <c:v>393513030.79000026</c:v>
                </c:pt>
                <c:pt idx="215">
                  <c:v>395762991.42999989</c:v>
                </c:pt>
                <c:pt idx="216">
                  <c:v>377980957.78999996</c:v>
                </c:pt>
                <c:pt idx="217">
                  <c:v>398301993.27000028</c:v>
                </c:pt>
                <c:pt idx="218">
                  <c:v>381234165.20000017</c:v>
                </c:pt>
                <c:pt idx="219">
                  <c:v>511685019.96000028</c:v>
                </c:pt>
                <c:pt idx="220">
                  <c:v>493429670.33000034</c:v>
                </c:pt>
                <c:pt idx="221">
                  <c:v>482555493.74999994</c:v>
                </c:pt>
                <c:pt idx="222">
                  <c:v>481567689.80000031</c:v>
                </c:pt>
                <c:pt idx="223">
                  <c:v>477027287.74999988</c:v>
                </c:pt>
                <c:pt idx="224">
                  <c:v>481582606.77999979</c:v>
                </c:pt>
                <c:pt idx="225">
                  <c:v>518850476.36999995</c:v>
                </c:pt>
                <c:pt idx="226">
                  <c:v>430974934.47999996</c:v>
                </c:pt>
                <c:pt idx="227">
                  <c:v>511348765.31999999</c:v>
                </c:pt>
                <c:pt idx="228">
                  <c:v>561407959.37000012</c:v>
                </c:pt>
                <c:pt idx="229">
                  <c:v>564227625.10000026</c:v>
                </c:pt>
                <c:pt idx="230">
                  <c:v>546016605.82000005</c:v>
                </c:pt>
                <c:pt idx="231">
                  <c:v>505005950.64999944</c:v>
                </c:pt>
                <c:pt idx="232">
                  <c:v>502652347.25999981</c:v>
                </c:pt>
                <c:pt idx="233">
                  <c:v>570185924.28999996</c:v>
                </c:pt>
                <c:pt idx="234">
                  <c:v>543536072.57999969</c:v>
                </c:pt>
                <c:pt idx="235">
                  <c:v>560687136.46000016</c:v>
                </c:pt>
                <c:pt idx="236">
                  <c:v>574776833.98000026</c:v>
                </c:pt>
                <c:pt idx="237">
                  <c:v>569096326.88</c:v>
                </c:pt>
                <c:pt idx="238">
                  <c:v>466895558.14999974</c:v>
                </c:pt>
                <c:pt idx="239">
                  <c:v>417078888.29000014</c:v>
                </c:pt>
                <c:pt idx="240">
                  <c:v>406152942.33000016</c:v>
                </c:pt>
                <c:pt idx="241">
                  <c:v>406706431.98000032</c:v>
                </c:pt>
                <c:pt idx="242">
                  <c:v>399337462.05999994</c:v>
                </c:pt>
                <c:pt idx="243">
                  <c:v>403045434.47000003</c:v>
                </c:pt>
                <c:pt idx="244">
                  <c:v>400627506.37000018</c:v>
                </c:pt>
                <c:pt idx="245">
                  <c:v>391146824.88000005</c:v>
                </c:pt>
                <c:pt idx="246">
                  <c:v>397595979.27999997</c:v>
                </c:pt>
                <c:pt idx="247">
                  <c:v>541558173.98000014</c:v>
                </c:pt>
                <c:pt idx="248">
                  <c:v>538867161.86999977</c:v>
                </c:pt>
                <c:pt idx="249">
                  <c:v>575969640.40999985</c:v>
                </c:pt>
                <c:pt idx="250">
                  <c:v>598531035.48999977</c:v>
                </c:pt>
                <c:pt idx="251">
                  <c:v>610634932.11000025</c:v>
                </c:pt>
                <c:pt idx="252">
                  <c:v>519283395.25999981</c:v>
                </c:pt>
                <c:pt idx="253">
                  <c:v>343960512.40000021</c:v>
                </c:pt>
                <c:pt idx="254">
                  <c:v>342499659.35999972</c:v>
                </c:pt>
                <c:pt idx="255">
                  <c:v>342847749.30999982</c:v>
                </c:pt>
                <c:pt idx="256">
                  <c:v>353913073.20000005</c:v>
                </c:pt>
                <c:pt idx="257">
                  <c:v>349608395.41000032</c:v>
                </c:pt>
                <c:pt idx="258">
                  <c:v>343792900.44</c:v>
                </c:pt>
                <c:pt idx="259">
                  <c:v>371827679.85000014</c:v>
                </c:pt>
                <c:pt idx="260">
                  <c:v>337003281.17000014</c:v>
                </c:pt>
                <c:pt idx="261">
                  <c:v>371276240.88999993</c:v>
                </c:pt>
                <c:pt idx="262">
                  <c:v>376205665.96000004</c:v>
                </c:pt>
                <c:pt idx="263">
                  <c:v>379268519.05000001</c:v>
                </c:pt>
                <c:pt idx="264">
                  <c:v>383497860.19000024</c:v>
                </c:pt>
                <c:pt idx="265">
                  <c:v>380760154.96999997</c:v>
                </c:pt>
                <c:pt idx="266">
                  <c:v>403892602.40999985</c:v>
                </c:pt>
                <c:pt idx="267">
                  <c:v>412946066.39999998</c:v>
                </c:pt>
                <c:pt idx="268">
                  <c:v>457741867.5200004</c:v>
                </c:pt>
                <c:pt idx="269">
                  <c:v>464324029.1899997</c:v>
                </c:pt>
                <c:pt idx="270">
                  <c:v>454659121.95000005</c:v>
                </c:pt>
                <c:pt idx="271">
                  <c:v>465999772.12000024</c:v>
                </c:pt>
                <c:pt idx="272">
                  <c:v>474639002.00999993</c:v>
                </c:pt>
                <c:pt idx="273">
                  <c:v>579700486.63999999</c:v>
                </c:pt>
                <c:pt idx="274">
                  <c:v>577113929.61000001</c:v>
                </c:pt>
                <c:pt idx="275">
                  <c:v>571024842.85999966</c:v>
                </c:pt>
                <c:pt idx="276">
                  <c:v>679775777.4600004</c:v>
                </c:pt>
                <c:pt idx="277">
                  <c:v>667511035.28999984</c:v>
                </c:pt>
                <c:pt idx="278">
                  <c:v>675387908.59000051</c:v>
                </c:pt>
                <c:pt idx="279">
                  <c:v>675298120.46999931</c:v>
                </c:pt>
                <c:pt idx="280">
                  <c:v>654267897.29000056</c:v>
                </c:pt>
                <c:pt idx="281">
                  <c:v>639139251.45000017</c:v>
                </c:pt>
                <c:pt idx="282">
                  <c:v>666868285.23999977</c:v>
                </c:pt>
                <c:pt idx="283">
                  <c:v>588064131.96999979</c:v>
                </c:pt>
                <c:pt idx="284">
                  <c:v>547251517.29999971</c:v>
                </c:pt>
                <c:pt idx="285">
                  <c:v>538738651.76000023</c:v>
                </c:pt>
                <c:pt idx="286">
                  <c:v>525744189.5399999</c:v>
                </c:pt>
                <c:pt idx="287">
                  <c:v>537271524.62000012</c:v>
                </c:pt>
                <c:pt idx="288">
                  <c:v>561528423.1500001</c:v>
                </c:pt>
                <c:pt idx="289">
                  <c:v>474017453.4600001</c:v>
                </c:pt>
                <c:pt idx="290">
                  <c:v>467139278.59999996</c:v>
                </c:pt>
                <c:pt idx="291">
                  <c:v>462898513.14000005</c:v>
                </c:pt>
                <c:pt idx="292">
                  <c:v>449570164.03999984</c:v>
                </c:pt>
                <c:pt idx="293">
                  <c:v>448269518.18999988</c:v>
                </c:pt>
                <c:pt idx="294">
                  <c:v>438702290.70999986</c:v>
                </c:pt>
                <c:pt idx="295">
                  <c:v>1556884409.3300009</c:v>
                </c:pt>
                <c:pt idx="296">
                  <c:v>1950519516.6800003</c:v>
                </c:pt>
                <c:pt idx="297">
                  <c:v>2316473300.2800002</c:v>
                </c:pt>
                <c:pt idx="298">
                  <c:v>2889230254.1299996</c:v>
                </c:pt>
                <c:pt idx="299">
                  <c:v>2881850050.9499998</c:v>
                </c:pt>
                <c:pt idx="300">
                  <c:v>2665022008.5700002</c:v>
                </c:pt>
                <c:pt idx="301">
                  <c:v>1543846568.7199993</c:v>
                </c:pt>
                <c:pt idx="302">
                  <c:v>1516626596.9100006</c:v>
                </c:pt>
                <c:pt idx="303">
                  <c:v>1404591420.5900006</c:v>
                </c:pt>
                <c:pt idx="304">
                  <c:v>1164676460.6499999</c:v>
                </c:pt>
                <c:pt idx="305">
                  <c:v>1074370578.2400002</c:v>
                </c:pt>
                <c:pt idx="306">
                  <c:v>1021400334.9000001</c:v>
                </c:pt>
                <c:pt idx="307">
                  <c:v>891481858.76000023</c:v>
                </c:pt>
                <c:pt idx="308">
                  <c:v>664440455.30999982</c:v>
                </c:pt>
                <c:pt idx="309">
                  <c:v>447525211.58000028</c:v>
                </c:pt>
                <c:pt idx="310">
                  <c:v>505965266.64000016</c:v>
                </c:pt>
                <c:pt idx="311">
                  <c:v>511118472.69000018</c:v>
                </c:pt>
                <c:pt idx="312">
                  <c:v>493400628.62999982</c:v>
                </c:pt>
                <c:pt idx="313">
                  <c:v>489243570.40999997</c:v>
                </c:pt>
                <c:pt idx="314">
                  <c:v>476961674.41000026</c:v>
                </c:pt>
                <c:pt idx="315">
                  <c:v>461003141.73999983</c:v>
                </c:pt>
                <c:pt idx="316">
                  <c:v>407895207.43999994</c:v>
                </c:pt>
                <c:pt idx="317">
                  <c:v>404747808.5999999</c:v>
                </c:pt>
                <c:pt idx="318">
                  <c:v>413720644.63000041</c:v>
                </c:pt>
                <c:pt idx="319">
                  <c:v>461131274.69000012</c:v>
                </c:pt>
                <c:pt idx="320">
                  <c:v>468589061.79999971</c:v>
                </c:pt>
                <c:pt idx="321">
                  <c:v>455220687.10999984</c:v>
                </c:pt>
                <c:pt idx="322">
                  <c:v>620603389.08000016</c:v>
                </c:pt>
                <c:pt idx="323">
                  <c:v>531500876.7900002</c:v>
                </c:pt>
                <c:pt idx="324">
                  <c:v>608059916.75999951</c:v>
                </c:pt>
                <c:pt idx="325">
                  <c:v>682277110.05999959</c:v>
                </c:pt>
                <c:pt idx="326">
                  <c:v>772452279.56999969</c:v>
                </c:pt>
                <c:pt idx="327">
                  <c:v>783524105.98000026</c:v>
                </c:pt>
                <c:pt idx="328">
                  <c:v>778603183.87999916</c:v>
                </c:pt>
                <c:pt idx="329">
                  <c:v>785674782.56999958</c:v>
                </c:pt>
                <c:pt idx="330">
                  <c:v>732730913.85000002</c:v>
                </c:pt>
                <c:pt idx="331">
                  <c:v>744590524.93000007</c:v>
                </c:pt>
                <c:pt idx="332">
                  <c:v>770478039.99000013</c:v>
                </c:pt>
                <c:pt idx="333">
                  <c:v>777871575.43000007</c:v>
                </c:pt>
                <c:pt idx="334">
                  <c:v>780971466.17000008</c:v>
                </c:pt>
                <c:pt idx="335">
                  <c:v>423421634.42000031</c:v>
                </c:pt>
                <c:pt idx="336">
                  <c:v>423377497.14999998</c:v>
                </c:pt>
                <c:pt idx="337">
                  <c:v>408039813.86999983</c:v>
                </c:pt>
                <c:pt idx="338">
                  <c:v>461596946.06999993</c:v>
                </c:pt>
                <c:pt idx="339">
                  <c:v>474793975.95000017</c:v>
                </c:pt>
                <c:pt idx="340">
                  <c:v>493390273.35000008</c:v>
                </c:pt>
                <c:pt idx="341">
                  <c:v>462908056.43000031</c:v>
                </c:pt>
                <c:pt idx="342">
                  <c:v>451193742.07000017</c:v>
                </c:pt>
                <c:pt idx="343">
                  <c:v>451244639.99999994</c:v>
                </c:pt>
                <c:pt idx="344">
                  <c:v>370535341.1699999</c:v>
                </c:pt>
                <c:pt idx="345">
                  <c:v>384680001.58000022</c:v>
                </c:pt>
                <c:pt idx="346">
                  <c:v>390624274.92999995</c:v>
                </c:pt>
                <c:pt idx="347">
                  <c:v>423388502.36000025</c:v>
                </c:pt>
                <c:pt idx="348">
                  <c:v>432804987.84999996</c:v>
                </c:pt>
                <c:pt idx="349">
                  <c:v>422124565.63000017</c:v>
                </c:pt>
                <c:pt idx="350">
                  <c:v>442121186.41000015</c:v>
                </c:pt>
                <c:pt idx="351">
                  <c:v>432407155.85000008</c:v>
                </c:pt>
                <c:pt idx="352">
                  <c:v>474790280.17000008</c:v>
                </c:pt>
                <c:pt idx="353">
                  <c:v>472170280.50000006</c:v>
                </c:pt>
                <c:pt idx="354">
                  <c:v>467001540.25000012</c:v>
                </c:pt>
                <c:pt idx="355">
                  <c:v>464820362.95000011</c:v>
                </c:pt>
                <c:pt idx="356">
                  <c:v>451723584.29999995</c:v>
                </c:pt>
                <c:pt idx="357">
                  <c:v>440891304.62</c:v>
                </c:pt>
                <c:pt idx="358">
                  <c:v>361397662.10999978</c:v>
                </c:pt>
                <c:pt idx="359">
                  <c:v>362518343.30999976</c:v>
                </c:pt>
                <c:pt idx="360">
                  <c:v>380545734.93000007</c:v>
                </c:pt>
                <c:pt idx="361">
                  <c:v>353018318.88999987</c:v>
                </c:pt>
                <c:pt idx="362">
                  <c:v>352963345.54000002</c:v>
                </c:pt>
                <c:pt idx="363">
                  <c:v>344661453.40999991</c:v>
                </c:pt>
                <c:pt idx="364">
                  <c:v>348745131.22999984</c:v>
                </c:pt>
                <c:pt idx="365">
                  <c:v>305854138.99999988</c:v>
                </c:pt>
                <c:pt idx="366">
                  <c:v>409583532.58000004</c:v>
                </c:pt>
                <c:pt idx="367">
                  <c:v>442987609.1699999</c:v>
                </c:pt>
                <c:pt idx="368">
                  <c:v>456211008.97000021</c:v>
                </c:pt>
                <c:pt idx="369">
                  <c:v>449608075.08999991</c:v>
                </c:pt>
                <c:pt idx="370">
                  <c:v>429148405.15999985</c:v>
                </c:pt>
                <c:pt idx="371">
                  <c:v>386780615.28000003</c:v>
                </c:pt>
                <c:pt idx="372">
                  <c:v>291830912.49000001</c:v>
                </c:pt>
                <c:pt idx="373">
                  <c:v>294553673.60000002</c:v>
                </c:pt>
                <c:pt idx="374">
                  <c:v>297181764.80000007</c:v>
                </c:pt>
                <c:pt idx="375">
                  <c:v>310336886.35000014</c:v>
                </c:pt>
                <c:pt idx="376">
                  <c:v>311868572.13999993</c:v>
                </c:pt>
                <c:pt idx="377">
                  <c:v>313345515.10000002</c:v>
                </c:pt>
                <c:pt idx="378">
                  <c:v>346294177.3900001</c:v>
                </c:pt>
                <c:pt idx="379">
                  <c:v>361170457.33999962</c:v>
                </c:pt>
                <c:pt idx="380">
                  <c:v>372396378.96999997</c:v>
                </c:pt>
                <c:pt idx="381">
                  <c:v>371823695.30999982</c:v>
                </c:pt>
                <c:pt idx="382">
                  <c:v>368810415.66000026</c:v>
                </c:pt>
                <c:pt idx="383">
                  <c:v>361302042.69000024</c:v>
                </c:pt>
                <c:pt idx="384">
                  <c:v>360366772.61000007</c:v>
                </c:pt>
                <c:pt idx="385">
                  <c:v>418006047.28000033</c:v>
                </c:pt>
                <c:pt idx="386">
                  <c:v>413960825.49999988</c:v>
                </c:pt>
                <c:pt idx="387">
                  <c:v>452580124.43000019</c:v>
                </c:pt>
                <c:pt idx="388">
                  <c:v>433973413.12999994</c:v>
                </c:pt>
                <c:pt idx="389">
                  <c:v>433762342.56</c:v>
                </c:pt>
                <c:pt idx="390">
                  <c:v>436752162.71000016</c:v>
                </c:pt>
                <c:pt idx="391">
                  <c:v>443297470.21999997</c:v>
                </c:pt>
                <c:pt idx="392">
                  <c:v>507739209.3300004</c:v>
                </c:pt>
                <c:pt idx="393">
                  <c:v>492144978.98000002</c:v>
                </c:pt>
                <c:pt idx="394">
                  <c:v>597448758.17999995</c:v>
                </c:pt>
                <c:pt idx="395">
                  <c:v>348745131.22999984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52-4D0E-AACC-8259CFAA2258}"/>
            </c:ext>
          </c:extLst>
        </c:ser>
        <c:ser>
          <c:idx val="1"/>
          <c:order val="1"/>
          <c:tx>
            <c:strRef>
              <c:f>'InvExp-Tot'!$C$1</c:f>
              <c:strCache>
                <c:ptCount val="1"/>
                <c:pt idx="0">
                  <c:v>Invoice Exposure-Total Market</c:v>
                </c:pt>
              </c:strCache>
            </c:strRef>
          </c:tx>
          <c:spPr>
            <a:ln w="2857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'InvExp-Tot'!$A$2:$A$397</c:f>
              <c:numCache>
                <c:formatCode>m/d/yyyy</c:formatCode>
                <c:ptCount val="396"/>
                <c:pt idx="0">
                  <c:v>45748</c:v>
                </c:pt>
                <c:pt idx="1">
                  <c:v>45749</c:v>
                </c:pt>
                <c:pt idx="2">
                  <c:v>45750</c:v>
                </c:pt>
                <c:pt idx="3">
                  <c:v>45751</c:v>
                </c:pt>
                <c:pt idx="4">
                  <c:v>45752</c:v>
                </c:pt>
                <c:pt idx="5">
                  <c:v>45753</c:v>
                </c:pt>
                <c:pt idx="6">
                  <c:v>45754</c:v>
                </c:pt>
                <c:pt idx="7">
                  <c:v>45755</c:v>
                </c:pt>
                <c:pt idx="8">
                  <c:v>45756</c:v>
                </c:pt>
                <c:pt idx="9">
                  <c:v>45757</c:v>
                </c:pt>
                <c:pt idx="10">
                  <c:v>45758</c:v>
                </c:pt>
                <c:pt idx="11">
                  <c:v>45759</c:v>
                </c:pt>
                <c:pt idx="12">
                  <c:v>45760</c:v>
                </c:pt>
                <c:pt idx="13">
                  <c:v>45761</c:v>
                </c:pt>
                <c:pt idx="14">
                  <c:v>45762</c:v>
                </c:pt>
                <c:pt idx="15">
                  <c:v>45763</c:v>
                </c:pt>
                <c:pt idx="16">
                  <c:v>45764</c:v>
                </c:pt>
                <c:pt idx="17">
                  <c:v>45765</c:v>
                </c:pt>
                <c:pt idx="18">
                  <c:v>45766</c:v>
                </c:pt>
                <c:pt idx="19">
                  <c:v>45767</c:v>
                </c:pt>
                <c:pt idx="20">
                  <c:v>45768</c:v>
                </c:pt>
                <c:pt idx="21">
                  <c:v>45769</c:v>
                </c:pt>
                <c:pt idx="22">
                  <c:v>45770</c:v>
                </c:pt>
                <c:pt idx="23">
                  <c:v>45771</c:v>
                </c:pt>
                <c:pt idx="24">
                  <c:v>45772</c:v>
                </c:pt>
                <c:pt idx="25">
                  <c:v>45773</c:v>
                </c:pt>
                <c:pt idx="26">
                  <c:v>45774</c:v>
                </c:pt>
                <c:pt idx="27">
                  <c:v>45775</c:v>
                </c:pt>
                <c:pt idx="28">
                  <c:v>45776</c:v>
                </c:pt>
                <c:pt idx="29">
                  <c:v>45777</c:v>
                </c:pt>
                <c:pt idx="30">
                  <c:v>45778</c:v>
                </c:pt>
                <c:pt idx="31">
                  <c:v>45779</c:v>
                </c:pt>
                <c:pt idx="32">
                  <c:v>45780</c:v>
                </c:pt>
                <c:pt idx="33">
                  <c:v>45781</c:v>
                </c:pt>
                <c:pt idx="34">
                  <c:v>45782</c:v>
                </c:pt>
                <c:pt idx="35">
                  <c:v>45783</c:v>
                </c:pt>
                <c:pt idx="36">
                  <c:v>45784</c:v>
                </c:pt>
                <c:pt idx="37">
                  <c:v>45785</c:v>
                </c:pt>
                <c:pt idx="38">
                  <c:v>45786</c:v>
                </c:pt>
                <c:pt idx="39">
                  <c:v>45787</c:v>
                </c:pt>
                <c:pt idx="40">
                  <c:v>45788</c:v>
                </c:pt>
                <c:pt idx="41">
                  <c:v>45789</c:v>
                </c:pt>
                <c:pt idx="42">
                  <c:v>45790</c:v>
                </c:pt>
                <c:pt idx="43">
                  <c:v>45791</c:v>
                </c:pt>
                <c:pt idx="44">
                  <c:v>45792</c:v>
                </c:pt>
                <c:pt idx="45">
                  <c:v>45793</c:v>
                </c:pt>
                <c:pt idx="46">
                  <c:v>45794</c:v>
                </c:pt>
                <c:pt idx="47">
                  <c:v>45795</c:v>
                </c:pt>
                <c:pt idx="48">
                  <c:v>45796</c:v>
                </c:pt>
                <c:pt idx="49">
                  <c:v>45797</c:v>
                </c:pt>
                <c:pt idx="50">
                  <c:v>45798</c:v>
                </c:pt>
                <c:pt idx="51">
                  <c:v>45799</c:v>
                </c:pt>
                <c:pt idx="52">
                  <c:v>45800</c:v>
                </c:pt>
                <c:pt idx="53">
                  <c:v>45801</c:v>
                </c:pt>
                <c:pt idx="54">
                  <c:v>45802</c:v>
                </c:pt>
                <c:pt idx="55">
                  <c:v>45803</c:v>
                </c:pt>
                <c:pt idx="56">
                  <c:v>45804</c:v>
                </c:pt>
                <c:pt idx="57">
                  <c:v>45805</c:v>
                </c:pt>
                <c:pt idx="58">
                  <c:v>45806</c:v>
                </c:pt>
                <c:pt idx="59">
                  <c:v>45807</c:v>
                </c:pt>
                <c:pt idx="60">
                  <c:v>45808</c:v>
                </c:pt>
                <c:pt idx="61">
                  <c:v>45809</c:v>
                </c:pt>
                <c:pt idx="62">
                  <c:v>45810</c:v>
                </c:pt>
                <c:pt idx="63">
                  <c:v>45811</c:v>
                </c:pt>
                <c:pt idx="64">
                  <c:v>45812</c:v>
                </c:pt>
                <c:pt idx="65">
                  <c:v>45813</c:v>
                </c:pt>
                <c:pt idx="66">
                  <c:v>45814</c:v>
                </c:pt>
                <c:pt idx="67">
                  <c:v>45815</c:v>
                </c:pt>
                <c:pt idx="68">
                  <c:v>45816</c:v>
                </c:pt>
                <c:pt idx="69">
                  <c:v>45817</c:v>
                </c:pt>
                <c:pt idx="70">
                  <c:v>45818</c:v>
                </c:pt>
                <c:pt idx="71">
                  <c:v>45819</c:v>
                </c:pt>
                <c:pt idx="72">
                  <c:v>45820</c:v>
                </c:pt>
                <c:pt idx="73">
                  <c:v>45821</c:v>
                </c:pt>
                <c:pt idx="74">
                  <c:v>45822</c:v>
                </c:pt>
                <c:pt idx="75">
                  <c:v>45823</c:v>
                </c:pt>
                <c:pt idx="76">
                  <c:v>45824</c:v>
                </c:pt>
                <c:pt idx="77">
                  <c:v>45825</c:v>
                </c:pt>
                <c:pt idx="78">
                  <c:v>45826</c:v>
                </c:pt>
                <c:pt idx="79">
                  <c:v>45827</c:v>
                </c:pt>
                <c:pt idx="80">
                  <c:v>45828</c:v>
                </c:pt>
                <c:pt idx="81">
                  <c:v>45829</c:v>
                </c:pt>
                <c:pt idx="82">
                  <c:v>45830</c:v>
                </c:pt>
                <c:pt idx="83">
                  <c:v>45831</c:v>
                </c:pt>
                <c:pt idx="84">
                  <c:v>45832</c:v>
                </c:pt>
                <c:pt idx="85">
                  <c:v>45833</c:v>
                </c:pt>
                <c:pt idx="86">
                  <c:v>45834</c:v>
                </c:pt>
                <c:pt idx="87">
                  <c:v>45835</c:v>
                </c:pt>
                <c:pt idx="88">
                  <c:v>45836</c:v>
                </c:pt>
                <c:pt idx="89">
                  <c:v>45837</c:v>
                </c:pt>
                <c:pt idx="90">
                  <c:v>45838</c:v>
                </c:pt>
                <c:pt idx="91">
                  <c:v>45839</c:v>
                </c:pt>
                <c:pt idx="92">
                  <c:v>45840</c:v>
                </c:pt>
                <c:pt idx="93">
                  <c:v>45841</c:v>
                </c:pt>
                <c:pt idx="94">
                  <c:v>45842</c:v>
                </c:pt>
                <c:pt idx="95">
                  <c:v>45843</c:v>
                </c:pt>
                <c:pt idx="96">
                  <c:v>45844</c:v>
                </c:pt>
                <c:pt idx="97">
                  <c:v>45845</c:v>
                </c:pt>
                <c:pt idx="98">
                  <c:v>45846</c:v>
                </c:pt>
                <c:pt idx="99">
                  <c:v>45847</c:v>
                </c:pt>
                <c:pt idx="100">
                  <c:v>45848</c:v>
                </c:pt>
                <c:pt idx="101">
                  <c:v>45849</c:v>
                </c:pt>
                <c:pt idx="102">
                  <c:v>45850</c:v>
                </c:pt>
                <c:pt idx="103">
                  <c:v>45851</c:v>
                </c:pt>
                <c:pt idx="104">
                  <c:v>45852</c:v>
                </c:pt>
                <c:pt idx="105">
                  <c:v>45853</c:v>
                </c:pt>
                <c:pt idx="106">
                  <c:v>45854</c:v>
                </c:pt>
                <c:pt idx="107">
                  <c:v>45855</c:v>
                </c:pt>
                <c:pt idx="108">
                  <c:v>45856</c:v>
                </c:pt>
                <c:pt idx="109">
                  <c:v>45857</c:v>
                </c:pt>
                <c:pt idx="110">
                  <c:v>45858</c:v>
                </c:pt>
                <c:pt idx="111">
                  <c:v>45859</c:v>
                </c:pt>
                <c:pt idx="112">
                  <c:v>45860</c:v>
                </c:pt>
                <c:pt idx="113">
                  <c:v>45861</c:v>
                </c:pt>
                <c:pt idx="114">
                  <c:v>45862</c:v>
                </c:pt>
                <c:pt idx="115">
                  <c:v>45863</c:v>
                </c:pt>
                <c:pt idx="116">
                  <c:v>45864</c:v>
                </c:pt>
                <c:pt idx="117">
                  <c:v>45865</c:v>
                </c:pt>
                <c:pt idx="118">
                  <c:v>45866</c:v>
                </c:pt>
                <c:pt idx="119">
                  <c:v>45867</c:v>
                </c:pt>
                <c:pt idx="120">
                  <c:v>45868</c:v>
                </c:pt>
                <c:pt idx="121">
                  <c:v>45869</c:v>
                </c:pt>
                <c:pt idx="122">
                  <c:v>45870</c:v>
                </c:pt>
                <c:pt idx="123">
                  <c:v>45871</c:v>
                </c:pt>
                <c:pt idx="124">
                  <c:v>45872</c:v>
                </c:pt>
                <c:pt idx="125">
                  <c:v>45873</c:v>
                </c:pt>
                <c:pt idx="126">
                  <c:v>45874</c:v>
                </c:pt>
                <c:pt idx="127">
                  <c:v>45875</c:v>
                </c:pt>
                <c:pt idx="128">
                  <c:v>45876</c:v>
                </c:pt>
                <c:pt idx="129">
                  <c:v>45877</c:v>
                </c:pt>
                <c:pt idx="130">
                  <c:v>45878</c:v>
                </c:pt>
                <c:pt idx="131">
                  <c:v>45879</c:v>
                </c:pt>
                <c:pt idx="132">
                  <c:v>45880</c:v>
                </c:pt>
                <c:pt idx="133">
                  <c:v>45881</c:v>
                </c:pt>
                <c:pt idx="134">
                  <c:v>45882</c:v>
                </c:pt>
                <c:pt idx="135">
                  <c:v>45883</c:v>
                </c:pt>
                <c:pt idx="136">
                  <c:v>45884</c:v>
                </c:pt>
                <c:pt idx="137">
                  <c:v>45885</c:v>
                </c:pt>
                <c:pt idx="138">
                  <c:v>45886</c:v>
                </c:pt>
                <c:pt idx="139">
                  <c:v>45887</c:v>
                </c:pt>
                <c:pt idx="140">
                  <c:v>45888</c:v>
                </c:pt>
                <c:pt idx="141">
                  <c:v>45889</c:v>
                </c:pt>
                <c:pt idx="142">
                  <c:v>45890</c:v>
                </c:pt>
                <c:pt idx="143">
                  <c:v>45891</c:v>
                </c:pt>
                <c:pt idx="144">
                  <c:v>45892</c:v>
                </c:pt>
                <c:pt idx="145">
                  <c:v>45893</c:v>
                </c:pt>
                <c:pt idx="146">
                  <c:v>45894</c:v>
                </c:pt>
                <c:pt idx="147">
                  <c:v>45895</c:v>
                </c:pt>
                <c:pt idx="148">
                  <c:v>45896</c:v>
                </c:pt>
                <c:pt idx="149">
                  <c:v>45897</c:v>
                </c:pt>
                <c:pt idx="150">
                  <c:v>45898</c:v>
                </c:pt>
                <c:pt idx="151">
                  <c:v>45899</c:v>
                </c:pt>
                <c:pt idx="152">
                  <c:v>45900</c:v>
                </c:pt>
                <c:pt idx="153">
                  <c:v>45901</c:v>
                </c:pt>
                <c:pt idx="154">
                  <c:v>45902</c:v>
                </c:pt>
                <c:pt idx="155">
                  <c:v>45903</c:v>
                </c:pt>
                <c:pt idx="156">
                  <c:v>45904</c:v>
                </c:pt>
                <c:pt idx="157">
                  <c:v>45905</c:v>
                </c:pt>
                <c:pt idx="158">
                  <c:v>45906</c:v>
                </c:pt>
                <c:pt idx="159">
                  <c:v>45907</c:v>
                </c:pt>
                <c:pt idx="160">
                  <c:v>45908</c:v>
                </c:pt>
                <c:pt idx="161">
                  <c:v>45909</c:v>
                </c:pt>
                <c:pt idx="162">
                  <c:v>45910</c:v>
                </c:pt>
                <c:pt idx="163">
                  <c:v>45911</c:v>
                </c:pt>
                <c:pt idx="164">
                  <c:v>45912</c:v>
                </c:pt>
                <c:pt idx="165">
                  <c:v>45913</c:v>
                </c:pt>
                <c:pt idx="166">
                  <c:v>45914</c:v>
                </c:pt>
                <c:pt idx="167">
                  <c:v>45915</c:v>
                </c:pt>
                <c:pt idx="168">
                  <c:v>45916</c:v>
                </c:pt>
                <c:pt idx="169">
                  <c:v>45917</c:v>
                </c:pt>
                <c:pt idx="170">
                  <c:v>45918</c:v>
                </c:pt>
                <c:pt idx="171">
                  <c:v>45919</c:v>
                </c:pt>
                <c:pt idx="172">
                  <c:v>45920</c:v>
                </c:pt>
                <c:pt idx="173">
                  <c:v>45921</c:v>
                </c:pt>
                <c:pt idx="174">
                  <c:v>45922</c:v>
                </c:pt>
                <c:pt idx="175">
                  <c:v>45923</c:v>
                </c:pt>
                <c:pt idx="176">
                  <c:v>45924</c:v>
                </c:pt>
                <c:pt idx="177">
                  <c:v>45925</c:v>
                </c:pt>
                <c:pt idx="178">
                  <c:v>45926</c:v>
                </c:pt>
                <c:pt idx="179">
                  <c:v>45927</c:v>
                </c:pt>
                <c:pt idx="180">
                  <c:v>45928</c:v>
                </c:pt>
                <c:pt idx="181">
                  <c:v>45929</c:v>
                </c:pt>
                <c:pt idx="182">
                  <c:v>45930</c:v>
                </c:pt>
                <c:pt idx="183">
                  <c:v>45931</c:v>
                </c:pt>
                <c:pt idx="184">
                  <c:v>45932</c:v>
                </c:pt>
                <c:pt idx="185">
                  <c:v>45933</c:v>
                </c:pt>
                <c:pt idx="186">
                  <c:v>45934</c:v>
                </c:pt>
                <c:pt idx="187">
                  <c:v>45935</c:v>
                </c:pt>
                <c:pt idx="188">
                  <c:v>45936</c:v>
                </c:pt>
                <c:pt idx="189">
                  <c:v>45937</c:v>
                </c:pt>
                <c:pt idx="190">
                  <c:v>45938</c:v>
                </c:pt>
                <c:pt idx="191">
                  <c:v>45939</c:v>
                </c:pt>
                <c:pt idx="192">
                  <c:v>45940</c:v>
                </c:pt>
                <c:pt idx="193">
                  <c:v>45941</c:v>
                </c:pt>
                <c:pt idx="194">
                  <c:v>45942</c:v>
                </c:pt>
                <c:pt idx="195">
                  <c:v>45943</c:v>
                </c:pt>
                <c:pt idx="196">
                  <c:v>45944</c:v>
                </c:pt>
                <c:pt idx="197">
                  <c:v>45945</c:v>
                </c:pt>
                <c:pt idx="198">
                  <c:v>45946</c:v>
                </c:pt>
                <c:pt idx="199">
                  <c:v>45947</c:v>
                </c:pt>
                <c:pt idx="200">
                  <c:v>45948</c:v>
                </c:pt>
                <c:pt idx="201">
                  <c:v>45949</c:v>
                </c:pt>
                <c:pt idx="202">
                  <c:v>45950</c:v>
                </c:pt>
                <c:pt idx="203">
                  <c:v>45951</c:v>
                </c:pt>
                <c:pt idx="204">
                  <c:v>45952</c:v>
                </c:pt>
                <c:pt idx="205">
                  <c:v>45953</c:v>
                </c:pt>
                <c:pt idx="206">
                  <c:v>45954</c:v>
                </c:pt>
                <c:pt idx="207">
                  <c:v>45955</c:v>
                </c:pt>
                <c:pt idx="208">
                  <c:v>45956</c:v>
                </c:pt>
                <c:pt idx="209">
                  <c:v>45957</c:v>
                </c:pt>
                <c:pt idx="210">
                  <c:v>45958</c:v>
                </c:pt>
                <c:pt idx="211">
                  <c:v>45959</c:v>
                </c:pt>
                <c:pt idx="212">
                  <c:v>45960</c:v>
                </c:pt>
                <c:pt idx="213">
                  <c:v>45961</c:v>
                </c:pt>
                <c:pt idx="214">
                  <c:v>45962</c:v>
                </c:pt>
                <c:pt idx="215">
                  <c:v>45963</c:v>
                </c:pt>
                <c:pt idx="216">
                  <c:v>45964</c:v>
                </c:pt>
                <c:pt idx="217">
                  <c:v>45965</c:v>
                </c:pt>
                <c:pt idx="218">
                  <c:v>45966</c:v>
                </c:pt>
                <c:pt idx="219">
                  <c:v>45967</c:v>
                </c:pt>
                <c:pt idx="220">
                  <c:v>45968</c:v>
                </c:pt>
                <c:pt idx="221">
                  <c:v>45969</c:v>
                </c:pt>
                <c:pt idx="222">
                  <c:v>45970</c:v>
                </c:pt>
                <c:pt idx="223">
                  <c:v>45971</c:v>
                </c:pt>
                <c:pt idx="224">
                  <c:v>45972</c:v>
                </c:pt>
                <c:pt idx="225">
                  <c:v>45973</c:v>
                </c:pt>
                <c:pt idx="226">
                  <c:v>45974</c:v>
                </c:pt>
                <c:pt idx="227">
                  <c:v>45975</c:v>
                </c:pt>
                <c:pt idx="228">
                  <c:v>45976</c:v>
                </c:pt>
                <c:pt idx="229">
                  <c:v>45977</c:v>
                </c:pt>
                <c:pt idx="230">
                  <c:v>45978</c:v>
                </c:pt>
                <c:pt idx="231">
                  <c:v>45979</c:v>
                </c:pt>
                <c:pt idx="232">
                  <c:v>45980</c:v>
                </c:pt>
                <c:pt idx="233">
                  <c:v>45981</c:v>
                </c:pt>
                <c:pt idx="234">
                  <c:v>45982</c:v>
                </c:pt>
                <c:pt idx="235">
                  <c:v>45983</c:v>
                </c:pt>
                <c:pt idx="236">
                  <c:v>45984</c:v>
                </c:pt>
                <c:pt idx="237">
                  <c:v>45985</c:v>
                </c:pt>
                <c:pt idx="238">
                  <c:v>45986</c:v>
                </c:pt>
                <c:pt idx="239">
                  <c:v>45987</c:v>
                </c:pt>
                <c:pt idx="240">
                  <c:v>45988</c:v>
                </c:pt>
                <c:pt idx="241">
                  <c:v>45989</c:v>
                </c:pt>
                <c:pt idx="242">
                  <c:v>45990</c:v>
                </c:pt>
                <c:pt idx="243">
                  <c:v>45991</c:v>
                </c:pt>
                <c:pt idx="244">
                  <c:v>45992</c:v>
                </c:pt>
                <c:pt idx="245">
                  <c:v>45993</c:v>
                </c:pt>
                <c:pt idx="246">
                  <c:v>45994</c:v>
                </c:pt>
                <c:pt idx="247">
                  <c:v>45995</c:v>
                </c:pt>
                <c:pt idx="248">
                  <c:v>45996</c:v>
                </c:pt>
                <c:pt idx="249">
                  <c:v>45997</c:v>
                </c:pt>
                <c:pt idx="250">
                  <c:v>45998</c:v>
                </c:pt>
                <c:pt idx="251">
                  <c:v>45999</c:v>
                </c:pt>
                <c:pt idx="252">
                  <c:v>46000</c:v>
                </c:pt>
                <c:pt idx="253">
                  <c:v>46001</c:v>
                </c:pt>
                <c:pt idx="254">
                  <c:v>46002</c:v>
                </c:pt>
                <c:pt idx="255">
                  <c:v>46003</c:v>
                </c:pt>
                <c:pt idx="256">
                  <c:v>46004</c:v>
                </c:pt>
                <c:pt idx="257">
                  <c:v>46005</c:v>
                </c:pt>
                <c:pt idx="258">
                  <c:v>46006</c:v>
                </c:pt>
                <c:pt idx="259">
                  <c:v>46007</c:v>
                </c:pt>
                <c:pt idx="260">
                  <c:v>46008</c:v>
                </c:pt>
                <c:pt idx="261">
                  <c:v>46009</c:v>
                </c:pt>
                <c:pt idx="262">
                  <c:v>46010</c:v>
                </c:pt>
                <c:pt idx="263">
                  <c:v>46011</c:v>
                </c:pt>
                <c:pt idx="264">
                  <c:v>46012</c:v>
                </c:pt>
                <c:pt idx="265">
                  <c:v>46013</c:v>
                </c:pt>
                <c:pt idx="266">
                  <c:v>46014</c:v>
                </c:pt>
                <c:pt idx="267">
                  <c:v>46015</c:v>
                </c:pt>
                <c:pt idx="268">
                  <c:v>46016</c:v>
                </c:pt>
                <c:pt idx="269">
                  <c:v>46017</c:v>
                </c:pt>
                <c:pt idx="270">
                  <c:v>46018</c:v>
                </c:pt>
                <c:pt idx="271">
                  <c:v>46019</c:v>
                </c:pt>
                <c:pt idx="272">
                  <c:v>46020</c:v>
                </c:pt>
                <c:pt idx="273">
                  <c:v>46021</c:v>
                </c:pt>
                <c:pt idx="274">
                  <c:v>46022</c:v>
                </c:pt>
                <c:pt idx="275">
                  <c:v>46023</c:v>
                </c:pt>
                <c:pt idx="276">
                  <c:v>46024</c:v>
                </c:pt>
                <c:pt idx="277">
                  <c:v>46025</c:v>
                </c:pt>
                <c:pt idx="278">
                  <c:v>46026</c:v>
                </c:pt>
                <c:pt idx="279">
                  <c:v>46027</c:v>
                </c:pt>
                <c:pt idx="280">
                  <c:v>46028</c:v>
                </c:pt>
                <c:pt idx="281">
                  <c:v>46029</c:v>
                </c:pt>
                <c:pt idx="282">
                  <c:v>46030</c:v>
                </c:pt>
                <c:pt idx="283">
                  <c:v>46031</c:v>
                </c:pt>
                <c:pt idx="284">
                  <c:v>46032</c:v>
                </c:pt>
                <c:pt idx="285">
                  <c:v>46033</c:v>
                </c:pt>
                <c:pt idx="286">
                  <c:v>46034</c:v>
                </c:pt>
                <c:pt idx="287">
                  <c:v>46035</c:v>
                </c:pt>
                <c:pt idx="288">
                  <c:v>46036</c:v>
                </c:pt>
                <c:pt idx="289">
                  <c:v>46037</c:v>
                </c:pt>
                <c:pt idx="290">
                  <c:v>46038</c:v>
                </c:pt>
                <c:pt idx="291">
                  <c:v>46039</c:v>
                </c:pt>
                <c:pt idx="292">
                  <c:v>46040</c:v>
                </c:pt>
                <c:pt idx="293">
                  <c:v>46041</c:v>
                </c:pt>
                <c:pt idx="294">
                  <c:v>46042</c:v>
                </c:pt>
                <c:pt idx="295">
                  <c:v>46043</c:v>
                </c:pt>
                <c:pt idx="296">
                  <c:v>46044</c:v>
                </c:pt>
                <c:pt idx="297">
                  <c:v>46045</c:v>
                </c:pt>
                <c:pt idx="298">
                  <c:v>46046</c:v>
                </c:pt>
                <c:pt idx="299">
                  <c:v>46047</c:v>
                </c:pt>
                <c:pt idx="300">
                  <c:v>46048</c:v>
                </c:pt>
                <c:pt idx="301">
                  <c:v>46049</c:v>
                </c:pt>
                <c:pt idx="302">
                  <c:v>46050</c:v>
                </c:pt>
                <c:pt idx="303">
                  <c:v>46051</c:v>
                </c:pt>
                <c:pt idx="304">
                  <c:v>46052</c:v>
                </c:pt>
                <c:pt idx="305">
                  <c:v>46053</c:v>
                </c:pt>
                <c:pt idx="306">
                  <c:v>46054</c:v>
                </c:pt>
                <c:pt idx="307">
                  <c:v>46055</c:v>
                </c:pt>
                <c:pt idx="308">
                  <c:v>46056</c:v>
                </c:pt>
                <c:pt idx="309">
                  <c:v>46057</c:v>
                </c:pt>
                <c:pt idx="310">
                  <c:v>46058</c:v>
                </c:pt>
                <c:pt idx="311">
                  <c:v>46059</c:v>
                </c:pt>
                <c:pt idx="312">
                  <c:v>46060</c:v>
                </c:pt>
                <c:pt idx="313">
                  <c:v>46061</c:v>
                </c:pt>
                <c:pt idx="314">
                  <c:v>46062</c:v>
                </c:pt>
                <c:pt idx="315">
                  <c:v>46063</c:v>
                </c:pt>
                <c:pt idx="316">
                  <c:v>46064</c:v>
                </c:pt>
                <c:pt idx="317">
                  <c:v>46065</c:v>
                </c:pt>
                <c:pt idx="318">
                  <c:v>46066</c:v>
                </c:pt>
                <c:pt idx="319">
                  <c:v>46067</c:v>
                </c:pt>
                <c:pt idx="320">
                  <c:v>46068</c:v>
                </c:pt>
                <c:pt idx="321">
                  <c:v>46069</c:v>
                </c:pt>
                <c:pt idx="322">
                  <c:v>46070</c:v>
                </c:pt>
                <c:pt idx="323">
                  <c:v>46071</c:v>
                </c:pt>
                <c:pt idx="324">
                  <c:v>46072</c:v>
                </c:pt>
                <c:pt idx="325">
                  <c:v>46073</c:v>
                </c:pt>
                <c:pt idx="326">
                  <c:v>46074</c:v>
                </c:pt>
                <c:pt idx="327">
                  <c:v>46075</c:v>
                </c:pt>
                <c:pt idx="328">
                  <c:v>46076</c:v>
                </c:pt>
                <c:pt idx="329">
                  <c:v>46077</c:v>
                </c:pt>
                <c:pt idx="330">
                  <c:v>46078</c:v>
                </c:pt>
                <c:pt idx="331">
                  <c:v>46079</c:v>
                </c:pt>
                <c:pt idx="332">
                  <c:v>46080</c:v>
                </c:pt>
                <c:pt idx="333">
                  <c:v>46081</c:v>
                </c:pt>
                <c:pt idx="334">
                  <c:v>46082</c:v>
                </c:pt>
                <c:pt idx="335">
                  <c:v>46083</c:v>
                </c:pt>
                <c:pt idx="336">
                  <c:v>46084</c:v>
                </c:pt>
                <c:pt idx="337">
                  <c:v>46085</c:v>
                </c:pt>
                <c:pt idx="338">
                  <c:v>46086</c:v>
                </c:pt>
                <c:pt idx="339">
                  <c:v>46087</c:v>
                </c:pt>
                <c:pt idx="340">
                  <c:v>46088</c:v>
                </c:pt>
                <c:pt idx="341">
                  <c:v>46089</c:v>
                </c:pt>
                <c:pt idx="342">
                  <c:v>46090</c:v>
                </c:pt>
                <c:pt idx="343">
                  <c:v>46091</c:v>
                </c:pt>
                <c:pt idx="344">
                  <c:v>46092</c:v>
                </c:pt>
                <c:pt idx="345">
                  <c:v>46093</c:v>
                </c:pt>
                <c:pt idx="346">
                  <c:v>46094</c:v>
                </c:pt>
                <c:pt idx="347">
                  <c:v>46095</c:v>
                </c:pt>
                <c:pt idx="348">
                  <c:v>46096</c:v>
                </c:pt>
                <c:pt idx="349">
                  <c:v>46097</c:v>
                </c:pt>
                <c:pt idx="350">
                  <c:v>46098</c:v>
                </c:pt>
                <c:pt idx="351">
                  <c:v>46099</c:v>
                </c:pt>
                <c:pt idx="352">
                  <c:v>46100</c:v>
                </c:pt>
                <c:pt idx="353">
                  <c:v>46101</c:v>
                </c:pt>
                <c:pt idx="354">
                  <c:v>46102</c:v>
                </c:pt>
                <c:pt idx="355">
                  <c:v>46103</c:v>
                </c:pt>
                <c:pt idx="356">
                  <c:v>46104</c:v>
                </c:pt>
                <c:pt idx="357">
                  <c:v>46105</c:v>
                </c:pt>
                <c:pt idx="358">
                  <c:v>46106</c:v>
                </c:pt>
                <c:pt idx="359">
                  <c:v>46107</c:v>
                </c:pt>
                <c:pt idx="360">
                  <c:v>46108</c:v>
                </c:pt>
                <c:pt idx="361">
                  <c:v>46109</c:v>
                </c:pt>
                <c:pt idx="362">
                  <c:v>46110</c:v>
                </c:pt>
                <c:pt idx="363">
                  <c:v>46111</c:v>
                </c:pt>
                <c:pt idx="364">
                  <c:v>46112</c:v>
                </c:pt>
                <c:pt idx="365">
                  <c:v>46113</c:v>
                </c:pt>
                <c:pt idx="366">
                  <c:v>46114</c:v>
                </c:pt>
                <c:pt idx="367">
                  <c:v>46115</c:v>
                </c:pt>
                <c:pt idx="368">
                  <c:v>46116</c:v>
                </c:pt>
                <c:pt idx="369">
                  <c:v>46117</c:v>
                </c:pt>
                <c:pt idx="370">
                  <c:v>46118</c:v>
                </c:pt>
                <c:pt idx="371">
                  <c:v>46119</c:v>
                </c:pt>
                <c:pt idx="372">
                  <c:v>46120</c:v>
                </c:pt>
                <c:pt idx="373">
                  <c:v>46121</c:v>
                </c:pt>
                <c:pt idx="374">
                  <c:v>46122</c:v>
                </c:pt>
                <c:pt idx="375">
                  <c:v>46123</c:v>
                </c:pt>
                <c:pt idx="376">
                  <c:v>46124</c:v>
                </c:pt>
                <c:pt idx="377">
                  <c:v>46125</c:v>
                </c:pt>
                <c:pt idx="378">
                  <c:v>46126</c:v>
                </c:pt>
                <c:pt idx="379">
                  <c:v>46127</c:v>
                </c:pt>
                <c:pt idx="380">
                  <c:v>46128</c:v>
                </c:pt>
                <c:pt idx="381">
                  <c:v>46129</c:v>
                </c:pt>
                <c:pt idx="382">
                  <c:v>46130</c:v>
                </c:pt>
                <c:pt idx="383">
                  <c:v>46131</c:v>
                </c:pt>
                <c:pt idx="384">
                  <c:v>46132</c:v>
                </c:pt>
                <c:pt idx="385">
                  <c:v>46133</c:v>
                </c:pt>
                <c:pt idx="386">
                  <c:v>46134</c:v>
                </c:pt>
                <c:pt idx="387">
                  <c:v>46135</c:v>
                </c:pt>
                <c:pt idx="388">
                  <c:v>46136</c:v>
                </c:pt>
                <c:pt idx="389">
                  <c:v>46137</c:v>
                </c:pt>
                <c:pt idx="390">
                  <c:v>46138</c:v>
                </c:pt>
                <c:pt idx="391">
                  <c:v>46139</c:v>
                </c:pt>
                <c:pt idx="392">
                  <c:v>46140</c:v>
                </c:pt>
                <c:pt idx="393">
                  <c:v>46141</c:v>
                </c:pt>
                <c:pt idx="394">
                  <c:v>46142</c:v>
                </c:pt>
                <c:pt idx="395">
                  <c:v>46112</c:v>
                </c:pt>
              </c:numCache>
            </c:numRef>
          </c:cat>
          <c:val>
            <c:numRef>
              <c:f>'InvExp-Tot'!$C$2:$C$397</c:f>
              <c:numCache>
                <c:formatCode>_(* #,##0_);_(* \(#,##0\);_(* "-"??_);_(@_)</c:formatCode>
                <c:ptCount val="396"/>
                <c:pt idx="0">
                  <c:v>553996910.11000001</c:v>
                </c:pt>
                <c:pt idx="1">
                  <c:v>566695306.88</c:v>
                </c:pt>
                <c:pt idx="2">
                  <c:v>564598659.45999992</c:v>
                </c:pt>
                <c:pt idx="3">
                  <c:v>425437965.83999997</c:v>
                </c:pt>
                <c:pt idx="4">
                  <c:v>494067898.41000009</c:v>
                </c:pt>
                <c:pt idx="5">
                  <c:v>512268517.56999993</c:v>
                </c:pt>
                <c:pt idx="6">
                  <c:v>423995296.70999998</c:v>
                </c:pt>
                <c:pt idx="7">
                  <c:v>439913326.07000005</c:v>
                </c:pt>
                <c:pt idx="8">
                  <c:v>452087879.2100001</c:v>
                </c:pt>
                <c:pt idx="9">
                  <c:v>456686513.21999997</c:v>
                </c:pt>
                <c:pt idx="10">
                  <c:v>462857689.80999994</c:v>
                </c:pt>
                <c:pt idx="11">
                  <c:v>513529231.75999987</c:v>
                </c:pt>
                <c:pt idx="12">
                  <c:v>559117520.68999994</c:v>
                </c:pt>
                <c:pt idx="13">
                  <c:v>451316765.00000012</c:v>
                </c:pt>
                <c:pt idx="14">
                  <c:v>424167342.76999986</c:v>
                </c:pt>
                <c:pt idx="15">
                  <c:v>440527182.30000001</c:v>
                </c:pt>
                <c:pt idx="16">
                  <c:v>458819653.23999995</c:v>
                </c:pt>
                <c:pt idx="17">
                  <c:v>419359995.31</c:v>
                </c:pt>
                <c:pt idx="18">
                  <c:v>520336938.04999989</c:v>
                </c:pt>
                <c:pt idx="19">
                  <c:v>539595576.3900001</c:v>
                </c:pt>
                <c:pt idx="20">
                  <c:v>469997927.95999998</c:v>
                </c:pt>
                <c:pt idx="21">
                  <c:v>542212935.89999974</c:v>
                </c:pt>
                <c:pt idx="22">
                  <c:v>558627365.46999991</c:v>
                </c:pt>
                <c:pt idx="23">
                  <c:v>555020126.97000003</c:v>
                </c:pt>
                <c:pt idx="24">
                  <c:v>558454617.31999993</c:v>
                </c:pt>
                <c:pt idx="25">
                  <c:v>602386001.81000018</c:v>
                </c:pt>
                <c:pt idx="26">
                  <c:v>616009461.02000034</c:v>
                </c:pt>
                <c:pt idx="27">
                  <c:v>539969375.26999998</c:v>
                </c:pt>
                <c:pt idx="28">
                  <c:v>512724971.09000003</c:v>
                </c:pt>
                <c:pt idx="29">
                  <c:v>523002413.42999995</c:v>
                </c:pt>
                <c:pt idx="30">
                  <c:v>522726476.98999995</c:v>
                </c:pt>
                <c:pt idx="31">
                  <c:v>371183165.32999992</c:v>
                </c:pt>
                <c:pt idx="32">
                  <c:v>454254231.53000003</c:v>
                </c:pt>
                <c:pt idx="33">
                  <c:v>491745514.19999999</c:v>
                </c:pt>
                <c:pt idx="34">
                  <c:v>404171464.61999989</c:v>
                </c:pt>
                <c:pt idx="35">
                  <c:v>400036928.60000002</c:v>
                </c:pt>
                <c:pt idx="36">
                  <c:v>426265690.20000005</c:v>
                </c:pt>
                <c:pt idx="37">
                  <c:v>446979121.48000002</c:v>
                </c:pt>
                <c:pt idx="38">
                  <c:v>489129631.01999992</c:v>
                </c:pt>
                <c:pt idx="39">
                  <c:v>592879447.1400001</c:v>
                </c:pt>
                <c:pt idx="40">
                  <c:v>610833844.9799999</c:v>
                </c:pt>
                <c:pt idx="41">
                  <c:v>552982702.42999983</c:v>
                </c:pt>
                <c:pt idx="42">
                  <c:v>523833487.88999999</c:v>
                </c:pt>
                <c:pt idx="43">
                  <c:v>511781250.82999992</c:v>
                </c:pt>
                <c:pt idx="44">
                  <c:v>525828841.11000001</c:v>
                </c:pt>
                <c:pt idx="45">
                  <c:v>515022152.01999986</c:v>
                </c:pt>
                <c:pt idx="46">
                  <c:v>614170643.01999998</c:v>
                </c:pt>
                <c:pt idx="47">
                  <c:v>673065537.60000014</c:v>
                </c:pt>
                <c:pt idx="48">
                  <c:v>638527741.90999997</c:v>
                </c:pt>
                <c:pt idx="49">
                  <c:v>600741234.97999978</c:v>
                </c:pt>
                <c:pt idx="50">
                  <c:v>560654198.17999995</c:v>
                </c:pt>
                <c:pt idx="51">
                  <c:v>552655100.98000014</c:v>
                </c:pt>
                <c:pt idx="52">
                  <c:v>554750944.01999998</c:v>
                </c:pt>
                <c:pt idx="53">
                  <c:v>587251990.77999985</c:v>
                </c:pt>
                <c:pt idx="54">
                  <c:v>710650831.5200001</c:v>
                </c:pt>
                <c:pt idx="55">
                  <c:v>708472621.83000004</c:v>
                </c:pt>
                <c:pt idx="56">
                  <c:v>639270363.56999993</c:v>
                </c:pt>
                <c:pt idx="57">
                  <c:v>593480830.16000009</c:v>
                </c:pt>
                <c:pt idx="58">
                  <c:v>608108612.00999987</c:v>
                </c:pt>
                <c:pt idx="59">
                  <c:v>613887258.13999999</c:v>
                </c:pt>
                <c:pt idx="60">
                  <c:v>674074181.41000009</c:v>
                </c:pt>
                <c:pt idx="61">
                  <c:v>713590330.06000006</c:v>
                </c:pt>
                <c:pt idx="62">
                  <c:v>634290130.75</c:v>
                </c:pt>
                <c:pt idx="63">
                  <c:v>634567967.79999995</c:v>
                </c:pt>
                <c:pt idx="64">
                  <c:v>621702252.88000011</c:v>
                </c:pt>
                <c:pt idx="65">
                  <c:v>617271201.91999984</c:v>
                </c:pt>
                <c:pt idx="66">
                  <c:v>456119097.92999995</c:v>
                </c:pt>
                <c:pt idx="67">
                  <c:v>517537245.69999993</c:v>
                </c:pt>
                <c:pt idx="68">
                  <c:v>533388312.73999989</c:v>
                </c:pt>
                <c:pt idx="69">
                  <c:v>470923679.46000004</c:v>
                </c:pt>
                <c:pt idx="70">
                  <c:v>459012464.78999996</c:v>
                </c:pt>
                <c:pt idx="71">
                  <c:v>471349525.70999998</c:v>
                </c:pt>
                <c:pt idx="72">
                  <c:v>475802840.09000009</c:v>
                </c:pt>
                <c:pt idx="73">
                  <c:v>486173957.87</c:v>
                </c:pt>
                <c:pt idx="74">
                  <c:v>536628381.54999995</c:v>
                </c:pt>
                <c:pt idx="75">
                  <c:v>548372608.46000016</c:v>
                </c:pt>
                <c:pt idx="76">
                  <c:v>442594634.21999991</c:v>
                </c:pt>
                <c:pt idx="77">
                  <c:v>419805651.21000004</c:v>
                </c:pt>
                <c:pt idx="78">
                  <c:v>413100429.25000012</c:v>
                </c:pt>
                <c:pt idx="79">
                  <c:v>412110994.01000011</c:v>
                </c:pt>
                <c:pt idx="80">
                  <c:v>364293561.3900001</c:v>
                </c:pt>
                <c:pt idx="81">
                  <c:v>395778383.49000001</c:v>
                </c:pt>
                <c:pt idx="82">
                  <c:v>457373590.6699999</c:v>
                </c:pt>
                <c:pt idx="83">
                  <c:v>383395887.64999998</c:v>
                </c:pt>
                <c:pt idx="84">
                  <c:v>355821753.34000003</c:v>
                </c:pt>
                <c:pt idx="85">
                  <c:v>368679807.72000009</c:v>
                </c:pt>
                <c:pt idx="86">
                  <c:v>388870141.95000005</c:v>
                </c:pt>
                <c:pt idx="87">
                  <c:v>523420703.57999998</c:v>
                </c:pt>
                <c:pt idx="88">
                  <c:v>575685749.92000008</c:v>
                </c:pt>
                <c:pt idx="89">
                  <c:v>684459889.85000002</c:v>
                </c:pt>
                <c:pt idx="90">
                  <c:v>626991186.92999995</c:v>
                </c:pt>
                <c:pt idx="91">
                  <c:v>606318928.51000011</c:v>
                </c:pt>
                <c:pt idx="92">
                  <c:v>615778269.04999995</c:v>
                </c:pt>
                <c:pt idx="93">
                  <c:v>651190520.46000004</c:v>
                </c:pt>
                <c:pt idx="94">
                  <c:v>709997513.84000003</c:v>
                </c:pt>
                <c:pt idx="95">
                  <c:v>730906310.48000002</c:v>
                </c:pt>
                <c:pt idx="96">
                  <c:v>756680694.19000006</c:v>
                </c:pt>
                <c:pt idx="97">
                  <c:v>676004392.15999985</c:v>
                </c:pt>
                <c:pt idx="98">
                  <c:v>674421246.59000015</c:v>
                </c:pt>
                <c:pt idx="99">
                  <c:v>667148364.3599999</c:v>
                </c:pt>
                <c:pt idx="100">
                  <c:v>664774593.32999992</c:v>
                </c:pt>
                <c:pt idx="101">
                  <c:v>492013620.06</c:v>
                </c:pt>
                <c:pt idx="102">
                  <c:v>545074859.96000004</c:v>
                </c:pt>
                <c:pt idx="103">
                  <c:v>605043683.41999984</c:v>
                </c:pt>
                <c:pt idx="104">
                  <c:v>523067611.54000008</c:v>
                </c:pt>
                <c:pt idx="105">
                  <c:v>509754236.59000003</c:v>
                </c:pt>
                <c:pt idx="106">
                  <c:v>505055005.45999986</c:v>
                </c:pt>
                <c:pt idx="107">
                  <c:v>486335463.45000011</c:v>
                </c:pt>
                <c:pt idx="108">
                  <c:v>437254297.08999997</c:v>
                </c:pt>
                <c:pt idx="109">
                  <c:v>535953041.61000013</c:v>
                </c:pt>
                <c:pt idx="110">
                  <c:v>556116205.8900001</c:v>
                </c:pt>
                <c:pt idx="111">
                  <c:v>490968076.79999989</c:v>
                </c:pt>
                <c:pt idx="112">
                  <c:v>546183184.76000011</c:v>
                </c:pt>
                <c:pt idx="113">
                  <c:v>562666381.76999998</c:v>
                </c:pt>
                <c:pt idx="114">
                  <c:v>573784299.85000014</c:v>
                </c:pt>
                <c:pt idx="115">
                  <c:v>602314483.14000022</c:v>
                </c:pt>
                <c:pt idx="116">
                  <c:v>663261886.82999992</c:v>
                </c:pt>
                <c:pt idx="117">
                  <c:v>679048111.29999983</c:v>
                </c:pt>
                <c:pt idx="118">
                  <c:v>607716138.88000011</c:v>
                </c:pt>
                <c:pt idx="119">
                  <c:v>590960684.21000028</c:v>
                </c:pt>
                <c:pt idx="120">
                  <c:v>590490138.72000015</c:v>
                </c:pt>
                <c:pt idx="121">
                  <c:v>589621982.00999999</c:v>
                </c:pt>
                <c:pt idx="122">
                  <c:v>458720275.65000004</c:v>
                </c:pt>
                <c:pt idx="123">
                  <c:v>526127056.95000017</c:v>
                </c:pt>
                <c:pt idx="124">
                  <c:v>560069305.03000009</c:v>
                </c:pt>
                <c:pt idx="125">
                  <c:v>465568348.01000011</c:v>
                </c:pt>
                <c:pt idx="126">
                  <c:v>457749122.56999999</c:v>
                </c:pt>
                <c:pt idx="127">
                  <c:v>454437741.12</c:v>
                </c:pt>
                <c:pt idx="128">
                  <c:v>458255695.96999991</c:v>
                </c:pt>
                <c:pt idx="129">
                  <c:v>477492510.43999982</c:v>
                </c:pt>
                <c:pt idx="130">
                  <c:v>543815184.77999985</c:v>
                </c:pt>
                <c:pt idx="131">
                  <c:v>574038308.98000002</c:v>
                </c:pt>
                <c:pt idx="132">
                  <c:v>505691871.30999994</c:v>
                </c:pt>
                <c:pt idx="133">
                  <c:v>541194912.05999994</c:v>
                </c:pt>
                <c:pt idx="134">
                  <c:v>550958299.48000002</c:v>
                </c:pt>
                <c:pt idx="135">
                  <c:v>520629707.18000013</c:v>
                </c:pt>
                <c:pt idx="136">
                  <c:v>553077706.57999992</c:v>
                </c:pt>
                <c:pt idx="137">
                  <c:v>615688881.4799999</c:v>
                </c:pt>
                <c:pt idx="138">
                  <c:v>684545429.69999981</c:v>
                </c:pt>
                <c:pt idx="139">
                  <c:v>590130497.70000005</c:v>
                </c:pt>
                <c:pt idx="140">
                  <c:v>538605022.97000003</c:v>
                </c:pt>
                <c:pt idx="141">
                  <c:v>551595692.33000016</c:v>
                </c:pt>
                <c:pt idx="142">
                  <c:v>555743121.05000007</c:v>
                </c:pt>
                <c:pt idx="143">
                  <c:v>509814204.63</c:v>
                </c:pt>
                <c:pt idx="144">
                  <c:v>628181571.64999986</c:v>
                </c:pt>
                <c:pt idx="145">
                  <c:v>655194040.51000011</c:v>
                </c:pt>
                <c:pt idx="146">
                  <c:v>646332694.30000007</c:v>
                </c:pt>
                <c:pt idx="147">
                  <c:v>598946749.39999998</c:v>
                </c:pt>
                <c:pt idx="148">
                  <c:v>603066402.56999993</c:v>
                </c:pt>
                <c:pt idx="149">
                  <c:v>616576783.92999995</c:v>
                </c:pt>
                <c:pt idx="150">
                  <c:v>616383019.31000018</c:v>
                </c:pt>
                <c:pt idx="151">
                  <c:v>662343876.36000001</c:v>
                </c:pt>
                <c:pt idx="152">
                  <c:v>696342063.27999997</c:v>
                </c:pt>
                <c:pt idx="153">
                  <c:v>696295288.48000002</c:v>
                </c:pt>
                <c:pt idx="154">
                  <c:v>609064121.5400002</c:v>
                </c:pt>
                <c:pt idx="155">
                  <c:v>557201654.67000008</c:v>
                </c:pt>
                <c:pt idx="156">
                  <c:v>543434525.48999989</c:v>
                </c:pt>
                <c:pt idx="157">
                  <c:v>394361106.19</c:v>
                </c:pt>
                <c:pt idx="158">
                  <c:v>455262702.34999996</c:v>
                </c:pt>
                <c:pt idx="159">
                  <c:v>478700752.43000031</c:v>
                </c:pt>
                <c:pt idx="160">
                  <c:v>397887696.01999998</c:v>
                </c:pt>
                <c:pt idx="161">
                  <c:v>423003100.00000006</c:v>
                </c:pt>
                <c:pt idx="162">
                  <c:v>423598143.08999997</c:v>
                </c:pt>
                <c:pt idx="163">
                  <c:v>421806659.87</c:v>
                </c:pt>
                <c:pt idx="164">
                  <c:v>440750186.22000003</c:v>
                </c:pt>
                <c:pt idx="165">
                  <c:v>487911934.99000007</c:v>
                </c:pt>
                <c:pt idx="166">
                  <c:v>549563083.87999988</c:v>
                </c:pt>
                <c:pt idx="167">
                  <c:v>494341360.49000007</c:v>
                </c:pt>
                <c:pt idx="168">
                  <c:v>498409492.1099999</c:v>
                </c:pt>
                <c:pt idx="169">
                  <c:v>501479785.99000007</c:v>
                </c:pt>
                <c:pt idx="170">
                  <c:v>500566626.90000004</c:v>
                </c:pt>
                <c:pt idx="171">
                  <c:v>453728777.87</c:v>
                </c:pt>
                <c:pt idx="172">
                  <c:v>565550732.18999982</c:v>
                </c:pt>
                <c:pt idx="173">
                  <c:v>587262693.12000012</c:v>
                </c:pt>
                <c:pt idx="174">
                  <c:v>514226697.61000001</c:v>
                </c:pt>
                <c:pt idx="175">
                  <c:v>559668265.9200002</c:v>
                </c:pt>
                <c:pt idx="176">
                  <c:v>560369922.82000005</c:v>
                </c:pt>
                <c:pt idx="177">
                  <c:v>560914488.59999979</c:v>
                </c:pt>
                <c:pt idx="178">
                  <c:v>579536400.23000002</c:v>
                </c:pt>
                <c:pt idx="179">
                  <c:v>636265509.25000012</c:v>
                </c:pt>
                <c:pt idx="180">
                  <c:v>659398833.4599998</c:v>
                </c:pt>
                <c:pt idx="181">
                  <c:v>574598333.79999971</c:v>
                </c:pt>
                <c:pt idx="182">
                  <c:v>562174964.36999989</c:v>
                </c:pt>
                <c:pt idx="183">
                  <c:v>566053358.3499999</c:v>
                </c:pt>
                <c:pt idx="184">
                  <c:v>565001675.16000009</c:v>
                </c:pt>
                <c:pt idx="185">
                  <c:v>421455877.29999989</c:v>
                </c:pt>
                <c:pt idx="186">
                  <c:v>476607450.33999991</c:v>
                </c:pt>
                <c:pt idx="187">
                  <c:v>499376606.0800001</c:v>
                </c:pt>
                <c:pt idx="188">
                  <c:v>421050229.92000002</c:v>
                </c:pt>
                <c:pt idx="189">
                  <c:v>404771545.23999995</c:v>
                </c:pt>
                <c:pt idx="190">
                  <c:v>409924940.71999985</c:v>
                </c:pt>
                <c:pt idx="191">
                  <c:v>405108899.74000001</c:v>
                </c:pt>
                <c:pt idx="192">
                  <c:v>416325050.22000015</c:v>
                </c:pt>
                <c:pt idx="193">
                  <c:v>472456454.73000002</c:v>
                </c:pt>
                <c:pt idx="194">
                  <c:v>485520822.19999987</c:v>
                </c:pt>
                <c:pt idx="195">
                  <c:v>395308202.25999993</c:v>
                </c:pt>
                <c:pt idx="196">
                  <c:v>405832036.69999999</c:v>
                </c:pt>
                <c:pt idx="197">
                  <c:v>411335675.82000005</c:v>
                </c:pt>
                <c:pt idx="198">
                  <c:v>405300449.20999992</c:v>
                </c:pt>
                <c:pt idx="199">
                  <c:v>414135747.78999996</c:v>
                </c:pt>
                <c:pt idx="200">
                  <c:v>467522641.93000001</c:v>
                </c:pt>
                <c:pt idx="201">
                  <c:v>527441167.68000001</c:v>
                </c:pt>
                <c:pt idx="202">
                  <c:v>454951101.86000001</c:v>
                </c:pt>
                <c:pt idx="203">
                  <c:v>448461406.81999999</c:v>
                </c:pt>
                <c:pt idx="204">
                  <c:v>455735507.74999982</c:v>
                </c:pt>
                <c:pt idx="205">
                  <c:v>452458464.4000001</c:v>
                </c:pt>
                <c:pt idx="206">
                  <c:v>424236234.63000011</c:v>
                </c:pt>
                <c:pt idx="207">
                  <c:v>515222988.8599999</c:v>
                </c:pt>
                <c:pt idx="208">
                  <c:v>544267931.58999991</c:v>
                </c:pt>
                <c:pt idx="209">
                  <c:v>475021634.83999991</c:v>
                </c:pt>
                <c:pt idx="210">
                  <c:v>542938000.42999983</c:v>
                </c:pt>
                <c:pt idx="211">
                  <c:v>555956543.20000005</c:v>
                </c:pt>
                <c:pt idx="212">
                  <c:v>539722270.65999997</c:v>
                </c:pt>
                <c:pt idx="213">
                  <c:v>548521634.4799999</c:v>
                </c:pt>
                <c:pt idx="214">
                  <c:v>602006468.02000022</c:v>
                </c:pt>
                <c:pt idx="215">
                  <c:v>618961573.86000013</c:v>
                </c:pt>
                <c:pt idx="216">
                  <c:v>552751920.13999999</c:v>
                </c:pt>
                <c:pt idx="217">
                  <c:v>568497026.25000012</c:v>
                </c:pt>
                <c:pt idx="218">
                  <c:v>569267370.23000014</c:v>
                </c:pt>
                <c:pt idx="219">
                  <c:v>562926243.26999998</c:v>
                </c:pt>
                <c:pt idx="220">
                  <c:v>375513968.23000002</c:v>
                </c:pt>
                <c:pt idx="221">
                  <c:v>425330596.95000005</c:v>
                </c:pt>
                <c:pt idx="222">
                  <c:v>445320717.94000018</c:v>
                </c:pt>
                <c:pt idx="223">
                  <c:v>392646825.64999998</c:v>
                </c:pt>
                <c:pt idx="224">
                  <c:v>382819164.7700001</c:v>
                </c:pt>
                <c:pt idx="225">
                  <c:v>395621978.61999995</c:v>
                </c:pt>
                <c:pt idx="226">
                  <c:v>386728780.85000008</c:v>
                </c:pt>
                <c:pt idx="227">
                  <c:v>355840973.06</c:v>
                </c:pt>
                <c:pt idx="228">
                  <c:v>392633290.79000008</c:v>
                </c:pt>
                <c:pt idx="229">
                  <c:v>450515023.31999987</c:v>
                </c:pt>
                <c:pt idx="230">
                  <c:v>403615773.23000014</c:v>
                </c:pt>
                <c:pt idx="231">
                  <c:v>399693575.94999987</c:v>
                </c:pt>
                <c:pt idx="232">
                  <c:v>431306743.35000014</c:v>
                </c:pt>
                <c:pt idx="233">
                  <c:v>512169715.27999997</c:v>
                </c:pt>
                <c:pt idx="234">
                  <c:v>599986702.22000003</c:v>
                </c:pt>
                <c:pt idx="235">
                  <c:v>801701864.98000002</c:v>
                </c:pt>
                <c:pt idx="236">
                  <c:v>839210333.32000017</c:v>
                </c:pt>
                <c:pt idx="237">
                  <c:v>739853798.17000008</c:v>
                </c:pt>
                <c:pt idx="238">
                  <c:v>709994161.57000005</c:v>
                </c:pt>
                <c:pt idx="239">
                  <c:v>735439111.31999981</c:v>
                </c:pt>
                <c:pt idx="240">
                  <c:v>772009391.76999998</c:v>
                </c:pt>
                <c:pt idx="241">
                  <c:v>766876222.9000001</c:v>
                </c:pt>
                <c:pt idx="242">
                  <c:v>772896646.84000003</c:v>
                </c:pt>
                <c:pt idx="243">
                  <c:v>808427116.00000024</c:v>
                </c:pt>
                <c:pt idx="244">
                  <c:v>937761857.22000039</c:v>
                </c:pt>
                <c:pt idx="245">
                  <c:v>901470138.21000004</c:v>
                </c:pt>
                <c:pt idx="246">
                  <c:v>892576836.82999992</c:v>
                </c:pt>
                <c:pt idx="247">
                  <c:v>877313028.72000003</c:v>
                </c:pt>
                <c:pt idx="248">
                  <c:v>629072385.84000015</c:v>
                </c:pt>
                <c:pt idx="249">
                  <c:v>726703054.69000018</c:v>
                </c:pt>
                <c:pt idx="250">
                  <c:v>747440624.23000026</c:v>
                </c:pt>
                <c:pt idx="251">
                  <c:v>597061625.5999999</c:v>
                </c:pt>
                <c:pt idx="252">
                  <c:v>624123154.58000016</c:v>
                </c:pt>
                <c:pt idx="253">
                  <c:v>608625471.22999978</c:v>
                </c:pt>
                <c:pt idx="254">
                  <c:v>584463497.20999968</c:v>
                </c:pt>
                <c:pt idx="255">
                  <c:v>582707969.01999998</c:v>
                </c:pt>
                <c:pt idx="256">
                  <c:v>619202043.06999993</c:v>
                </c:pt>
                <c:pt idx="257">
                  <c:v>622386415.76000047</c:v>
                </c:pt>
                <c:pt idx="258">
                  <c:v>504020497.68999976</c:v>
                </c:pt>
                <c:pt idx="259">
                  <c:v>462749446.92000008</c:v>
                </c:pt>
                <c:pt idx="260">
                  <c:v>457444046.85000002</c:v>
                </c:pt>
                <c:pt idx="261">
                  <c:v>554536698.31999993</c:v>
                </c:pt>
                <c:pt idx="262">
                  <c:v>471154129.00999987</c:v>
                </c:pt>
                <c:pt idx="263">
                  <c:v>585765303.51999998</c:v>
                </c:pt>
                <c:pt idx="264">
                  <c:v>605056668.4799999</c:v>
                </c:pt>
                <c:pt idx="265">
                  <c:v>486029040.85000026</c:v>
                </c:pt>
                <c:pt idx="266">
                  <c:v>451154526.82000005</c:v>
                </c:pt>
                <c:pt idx="267">
                  <c:v>570031370.98000002</c:v>
                </c:pt>
                <c:pt idx="268">
                  <c:v>608127956.75</c:v>
                </c:pt>
                <c:pt idx="269">
                  <c:v>603926186.3599999</c:v>
                </c:pt>
                <c:pt idx="270">
                  <c:v>617859739.36000013</c:v>
                </c:pt>
                <c:pt idx="271">
                  <c:v>651193794.76000035</c:v>
                </c:pt>
                <c:pt idx="272">
                  <c:v>589751966.60000002</c:v>
                </c:pt>
                <c:pt idx="273">
                  <c:v>548718158.63000011</c:v>
                </c:pt>
                <c:pt idx="274">
                  <c:v>559385897.86999989</c:v>
                </c:pt>
                <c:pt idx="275">
                  <c:v>476283596.64999998</c:v>
                </c:pt>
                <c:pt idx="276">
                  <c:v>448221335.18000007</c:v>
                </c:pt>
                <c:pt idx="277">
                  <c:v>490017309.13000011</c:v>
                </c:pt>
                <c:pt idx="278">
                  <c:v>499738614.32999992</c:v>
                </c:pt>
                <c:pt idx="279">
                  <c:v>259474372.02999997</c:v>
                </c:pt>
                <c:pt idx="280">
                  <c:v>224628248.42000002</c:v>
                </c:pt>
                <c:pt idx="281">
                  <c:v>238690897.81999999</c:v>
                </c:pt>
                <c:pt idx="282">
                  <c:v>254004965.33999997</c:v>
                </c:pt>
                <c:pt idx="283">
                  <c:v>281711109.75</c:v>
                </c:pt>
                <c:pt idx="284">
                  <c:v>373757019.11000001</c:v>
                </c:pt>
                <c:pt idx="285">
                  <c:v>423348305.12000006</c:v>
                </c:pt>
                <c:pt idx="286">
                  <c:v>462787342.21000004</c:v>
                </c:pt>
                <c:pt idx="287">
                  <c:v>625898935.78000009</c:v>
                </c:pt>
                <c:pt idx="288">
                  <c:v>785233056.08000016</c:v>
                </c:pt>
                <c:pt idx="289">
                  <c:v>887853219.70000005</c:v>
                </c:pt>
                <c:pt idx="290">
                  <c:v>1063728396.3499999</c:v>
                </c:pt>
                <c:pt idx="291">
                  <c:v>1231022669.45</c:v>
                </c:pt>
                <c:pt idx="292">
                  <c:v>1378497120.1099999</c:v>
                </c:pt>
                <c:pt idx="293">
                  <c:v>1377463475.4900002</c:v>
                </c:pt>
                <c:pt idx="294">
                  <c:v>1323999531.6799998</c:v>
                </c:pt>
                <c:pt idx="295">
                  <c:v>1318739714.3699999</c:v>
                </c:pt>
                <c:pt idx="296">
                  <c:v>1334849840.5999999</c:v>
                </c:pt>
                <c:pt idx="297">
                  <c:v>1364204788.6300001</c:v>
                </c:pt>
                <c:pt idx="298">
                  <c:v>1446541153.0900004</c:v>
                </c:pt>
                <c:pt idx="299">
                  <c:v>1402569142.02</c:v>
                </c:pt>
                <c:pt idx="300">
                  <c:v>1325076260.3099999</c:v>
                </c:pt>
                <c:pt idx="301">
                  <c:v>1082875430.3300002</c:v>
                </c:pt>
                <c:pt idx="302">
                  <c:v>956774434.46999991</c:v>
                </c:pt>
                <c:pt idx="303">
                  <c:v>951283590.28999996</c:v>
                </c:pt>
                <c:pt idx="304">
                  <c:v>769249513.74000013</c:v>
                </c:pt>
                <c:pt idx="305">
                  <c:v>762947826.75</c:v>
                </c:pt>
                <c:pt idx="306">
                  <c:v>786083777.95000005</c:v>
                </c:pt>
                <c:pt idx="307">
                  <c:v>538737423.25999987</c:v>
                </c:pt>
                <c:pt idx="308">
                  <c:v>452055847.07000005</c:v>
                </c:pt>
                <c:pt idx="309">
                  <c:v>438393109.64999998</c:v>
                </c:pt>
                <c:pt idx="310">
                  <c:v>408734035.09999996</c:v>
                </c:pt>
                <c:pt idx="311">
                  <c:v>239642248.77000001</c:v>
                </c:pt>
                <c:pt idx="312">
                  <c:v>278700168.00000006</c:v>
                </c:pt>
                <c:pt idx="313">
                  <c:v>287523632.05000001</c:v>
                </c:pt>
                <c:pt idx="314">
                  <c:v>252214394.68000007</c:v>
                </c:pt>
                <c:pt idx="315">
                  <c:v>274445276.40000004</c:v>
                </c:pt>
                <c:pt idx="316">
                  <c:v>273816739.79000002</c:v>
                </c:pt>
                <c:pt idx="317">
                  <c:v>275691532.09999996</c:v>
                </c:pt>
                <c:pt idx="318">
                  <c:v>281337728.32999998</c:v>
                </c:pt>
                <c:pt idx="319">
                  <c:v>311167691.00000006</c:v>
                </c:pt>
                <c:pt idx="320">
                  <c:v>371720351.44999999</c:v>
                </c:pt>
                <c:pt idx="321">
                  <c:v>319952391.04999995</c:v>
                </c:pt>
                <c:pt idx="322">
                  <c:v>301528464.28999996</c:v>
                </c:pt>
                <c:pt idx="323">
                  <c:v>299919290.21000004</c:v>
                </c:pt>
                <c:pt idx="324">
                  <c:v>300883084.04000002</c:v>
                </c:pt>
                <c:pt idx="325">
                  <c:v>258880966.78999996</c:v>
                </c:pt>
                <c:pt idx="326">
                  <c:v>330014474.28999996</c:v>
                </c:pt>
                <c:pt idx="327">
                  <c:v>343228331.61000013</c:v>
                </c:pt>
                <c:pt idx="328">
                  <c:v>311860590.51000005</c:v>
                </c:pt>
                <c:pt idx="329">
                  <c:v>364346878.80000007</c:v>
                </c:pt>
                <c:pt idx="330">
                  <c:v>365070594.96999997</c:v>
                </c:pt>
                <c:pt idx="331">
                  <c:v>371083938.73999995</c:v>
                </c:pt>
                <c:pt idx="332">
                  <c:v>398594700.1500001</c:v>
                </c:pt>
                <c:pt idx="333">
                  <c:v>437587020.43000001</c:v>
                </c:pt>
                <c:pt idx="334">
                  <c:v>458096845.61000007</c:v>
                </c:pt>
                <c:pt idx="335">
                  <c:v>427343620.78000003</c:v>
                </c:pt>
                <c:pt idx="336">
                  <c:v>431780621.75000024</c:v>
                </c:pt>
                <c:pt idx="337">
                  <c:v>434064571.58999997</c:v>
                </c:pt>
                <c:pt idx="338">
                  <c:v>441459139.69999987</c:v>
                </c:pt>
                <c:pt idx="339">
                  <c:v>312327965.91000003</c:v>
                </c:pt>
                <c:pt idx="340">
                  <c:v>362551869.03000003</c:v>
                </c:pt>
                <c:pt idx="341">
                  <c:v>378608242.38999999</c:v>
                </c:pt>
                <c:pt idx="342">
                  <c:v>316796547.37999988</c:v>
                </c:pt>
                <c:pt idx="343">
                  <c:v>343720503.11000007</c:v>
                </c:pt>
                <c:pt idx="344">
                  <c:v>358440910.80000001</c:v>
                </c:pt>
                <c:pt idx="345">
                  <c:v>345132175.17000002</c:v>
                </c:pt>
                <c:pt idx="346">
                  <c:v>359718965.86000001</c:v>
                </c:pt>
                <c:pt idx="347">
                  <c:v>403418890.89999998</c:v>
                </c:pt>
                <c:pt idx="348">
                  <c:v>469815691.82000005</c:v>
                </c:pt>
                <c:pt idx="349">
                  <c:v>404969231.94999999</c:v>
                </c:pt>
                <c:pt idx="350">
                  <c:v>436822006.67999995</c:v>
                </c:pt>
                <c:pt idx="351">
                  <c:v>447365842.4199999</c:v>
                </c:pt>
                <c:pt idx="352">
                  <c:v>445980049.06999993</c:v>
                </c:pt>
                <c:pt idx="353">
                  <c:v>424526225.77999997</c:v>
                </c:pt>
                <c:pt idx="354">
                  <c:v>496941253.23000002</c:v>
                </c:pt>
                <c:pt idx="355">
                  <c:v>500088641.38999987</c:v>
                </c:pt>
                <c:pt idx="356">
                  <c:v>430068368.58999991</c:v>
                </c:pt>
                <c:pt idx="357">
                  <c:v>482749062.58999997</c:v>
                </c:pt>
                <c:pt idx="358">
                  <c:v>508770201.67999995</c:v>
                </c:pt>
                <c:pt idx="359">
                  <c:v>498365617.19000006</c:v>
                </c:pt>
                <c:pt idx="360">
                  <c:v>501949296.97999996</c:v>
                </c:pt>
                <c:pt idx="361">
                  <c:v>542989520.90999997</c:v>
                </c:pt>
                <c:pt idx="362">
                  <c:v>555910906.25999999</c:v>
                </c:pt>
                <c:pt idx="363">
                  <c:v>437239732.05000007</c:v>
                </c:pt>
                <c:pt idx="364">
                  <c:v>422086730.89999998</c:v>
                </c:pt>
                <c:pt idx="365">
                  <c:v>458096845.61000007</c:v>
                </c:pt>
                <c:pt idx="366">
                  <c:v>427343620.78000003</c:v>
                </c:pt>
                <c:pt idx="367">
                  <c:v>431780621.75000024</c:v>
                </c:pt>
                <c:pt idx="368">
                  <c:v>434064571.58999997</c:v>
                </c:pt>
                <c:pt idx="369">
                  <c:v>441459139.69999987</c:v>
                </c:pt>
                <c:pt idx="370">
                  <c:v>312327965.91000003</c:v>
                </c:pt>
                <c:pt idx="371">
                  <c:v>362551869.03000003</c:v>
                </c:pt>
                <c:pt idx="372">
                  <c:v>378608242.38999999</c:v>
                </c:pt>
                <c:pt idx="373">
                  <c:v>316796547.37999988</c:v>
                </c:pt>
                <c:pt idx="374">
                  <c:v>343720503.11000007</c:v>
                </c:pt>
                <c:pt idx="375">
                  <c:v>358440910.80000001</c:v>
                </c:pt>
                <c:pt idx="376">
                  <c:v>345132175.17000002</c:v>
                </c:pt>
                <c:pt idx="377">
                  <c:v>359718965.86000001</c:v>
                </c:pt>
                <c:pt idx="378">
                  <c:v>403418890.89999998</c:v>
                </c:pt>
                <c:pt idx="379">
                  <c:v>469815691.82000005</c:v>
                </c:pt>
                <c:pt idx="380">
                  <c:v>404969231.94999999</c:v>
                </c:pt>
                <c:pt idx="381">
                  <c:v>436822006.67999995</c:v>
                </c:pt>
                <c:pt idx="382">
                  <c:v>447365842.4199999</c:v>
                </c:pt>
                <c:pt idx="383">
                  <c:v>445980049.06999993</c:v>
                </c:pt>
                <c:pt idx="384">
                  <c:v>424526225.77999997</c:v>
                </c:pt>
                <c:pt idx="385">
                  <c:v>496941253.23000002</c:v>
                </c:pt>
                <c:pt idx="386">
                  <c:v>500088641.38999987</c:v>
                </c:pt>
                <c:pt idx="387">
                  <c:v>430068368.58999991</c:v>
                </c:pt>
                <c:pt idx="388">
                  <c:v>482749062.58999997</c:v>
                </c:pt>
                <c:pt idx="389">
                  <c:v>508770201.67999995</c:v>
                </c:pt>
                <c:pt idx="390">
                  <c:v>498365617.19000006</c:v>
                </c:pt>
                <c:pt idx="391">
                  <c:v>501949296.97999996</c:v>
                </c:pt>
                <c:pt idx="392">
                  <c:v>542989520.90999997</c:v>
                </c:pt>
                <c:pt idx="393">
                  <c:v>555910906.25999999</c:v>
                </c:pt>
                <c:pt idx="394">
                  <c:v>437239732.05000007</c:v>
                </c:pt>
                <c:pt idx="395">
                  <c:v>437239732.05000007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52-4D0E-AACC-8259CFAA2258}"/>
            </c:ext>
          </c:extLst>
        </c:ser>
        <c:ser>
          <c:idx val="2"/>
          <c:order val="2"/>
          <c:tx>
            <c:strRef>
              <c:f>'InvExp-Tot'!$D$1</c:f>
              <c:strCache>
                <c:ptCount val="1"/>
                <c:pt idx="0">
                  <c:v>New Invoice Exposure-Total Market</c:v>
                </c:pt>
              </c:strCache>
            </c:strRef>
          </c:tx>
          <c:spPr>
            <a:ln w="28575" cap="rnd">
              <a:solidFill>
                <a:srgbClr val="9BBB59"/>
              </a:solidFill>
              <a:round/>
            </a:ln>
            <a:effectLst/>
          </c:spPr>
          <c:marker>
            <c:symbol val="none"/>
          </c:marker>
          <c:cat>
            <c:numRef>
              <c:f>'InvExp-Tot'!$A$2:$A$397</c:f>
              <c:numCache>
                <c:formatCode>m/d/yyyy</c:formatCode>
                <c:ptCount val="396"/>
                <c:pt idx="0">
                  <c:v>45748</c:v>
                </c:pt>
                <c:pt idx="1">
                  <c:v>45749</c:v>
                </c:pt>
                <c:pt idx="2">
                  <c:v>45750</c:v>
                </c:pt>
                <c:pt idx="3">
                  <c:v>45751</c:v>
                </c:pt>
                <c:pt idx="4">
                  <c:v>45752</c:v>
                </c:pt>
                <c:pt idx="5">
                  <c:v>45753</c:v>
                </c:pt>
                <c:pt idx="6">
                  <c:v>45754</c:v>
                </c:pt>
                <c:pt idx="7">
                  <c:v>45755</c:v>
                </c:pt>
                <c:pt idx="8">
                  <c:v>45756</c:v>
                </c:pt>
                <c:pt idx="9">
                  <c:v>45757</c:v>
                </c:pt>
                <c:pt idx="10">
                  <c:v>45758</c:v>
                </c:pt>
                <c:pt idx="11">
                  <c:v>45759</c:v>
                </c:pt>
                <c:pt idx="12">
                  <c:v>45760</c:v>
                </c:pt>
                <c:pt idx="13">
                  <c:v>45761</c:v>
                </c:pt>
                <c:pt idx="14">
                  <c:v>45762</c:v>
                </c:pt>
                <c:pt idx="15">
                  <c:v>45763</c:v>
                </c:pt>
                <c:pt idx="16">
                  <c:v>45764</c:v>
                </c:pt>
                <c:pt idx="17">
                  <c:v>45765</c:v>
                </c:pt>
                <c:pt idx="18">
                  <c:v>45766</c:v>
                </c:pt>
                <c:pt idx="19">
                  <c:v>45767</c:v>
                </c:pt>
                <c:pt idx="20">
                  <c:v>45768</c:v>
                </c:pt>
                <c:pt idx="21">
                  <c:v>45769</c:v>
                </c:pt>
                <c:pt idx="22">
                  <c:v>45770</c:v>
                </c:pt>
                <c:pt idx="23">
                  <c:v>45771</c:v>
                </c:pt>
                <c:pt idx="24">
                  <c:v>45772</c:v>
                </c:pt>
                <c:pt idx="25">
                  <c:v>45773</c:v>
                </c:pt>
                <c:pt idx="26">
                  <c:v>45774</c:v>
                </c:pt>
                <c:pt idx="27">
                  <c:v>45775</c:v>
                </c:pt>
                <c:pt idx="28">
                  <c:v>45776</c:v>
                </c:pt>
                <c:pt idx="29">
                  <c:v>45777</c:v>
                </c:pt>
                <c:pt idx="30">
                  <c:v>45778</c:v>
                </c:pt>
                <c:pt idx="31">
                  <c:v>45779</c:v>
                </c:pt>
                <c:pt idx="32">
                  <c:v>45780</c:v>
                </c:pt>
                <c:pt idx="33">
                  <c:v>45781</c:v>
                </c:pt>
                <c:pt idx="34">
                  <c:v>45782</c:v>
                </c:pt>
                <c:pt idx="35">
                  <c:v>45783</c:v>
                </c:pt>
                <c:pt idx="36">
                  <c:v>45784</c:v>
                </c:pt>
                <c:pt idx="37">
                  <c:v>45785</c:v>
                </c:pt>
                <c:pt idx="38">
                  <c:v>45786</c:v>
                </c:pt>
                <c:pt idx="39">
                  <c:v>45787</c:v>
                </c:pt>
                <c:pt idx="40">
                  <c:v>45788</c:v>
                </c:pt>
                <c:pt idx="41">
                  <c:v>45789</c:v>
                </c:pt>
                <c:pt idx="42">
                  <c:v>45790</c:v>
                </c:pt>
                <c:pt idx="43">
                  <c:v>45791</c:v>
                </c:pt>
                <c:pt idx="44">
                  <c:v>45792</c:v>
                </c:pt>
                <c:pt idx="45">
                  <c:v>45793</c:v>
                </c:pt>
                <c:pt idx="46">
                  <c:v>45794</c:v>
                </c:pt>
                <c:pt idx="47">
                  <c:v>45795</c:v>
                </c:pt>
                <c:pt idx="48">
                  <c:v>45796</c:v>
                </c:pt>
                <c:pt idx="49">
                  <c:v>45797</c:v>
                </c:pt>
                <c:pt idx="50">
                  <c:v>45798</c:v>
                </c:pt>
                <c:pt idx="51">
                  <c:v>45799</c:v>
                </c:pt>
                <c:pt idx="52">
                  <c:v>45800</c:v>
                </c:pt>
                <c:pt idx="53">
                  <c:v>45801</c:v>
                </c:pt>
                <c:pt idx="54">
                  <c:v>45802</c:v>
                </c:pt>
                <c:pt idx="55">
                  <c:v>45803</c:v>
                </c:pt>
                <c:pt idx="56">
                  <c:v>45804</c:v>
                </c:pt>
                <c:pt idx="57">
                  <c:v>45805</c:v>
                </c:pt>
                <c:pt idx="58">
                  <c:v>45806</c:v>
                </c:pt>
                <c:pt idx="59">
                  <c:v>45807</c:v>
                </c:pt>
                <c:pt idx="60">
                  <c:v>45808</c:v>
                </c:pt>
                <c:pt idx="61">
                  <c:v>45809</c:v>
                </c:pt>
                <c:pt idx="62">
                  <c:v>45810</c:v>
                </c:pt>
                <c:pt idx="63">
                  <c:v>45811</c:v>
                </c:pt>
                <c:pt idx="64">
                  <c:v>45812</c:v>
                </c:pt>
                <c:pt idx="65">
                  <c:v>45813</c:v>
                </c:pt>
                <c:pt idx="66">
                  <c:v>45814</c:v>
                </c:pt>
                <c:pt idx="67">
                  <c:v>45815</c:v>
                </c:pt>
                <c:pt idx="68">
                  <c:v>45816</c:v>
                </c:pt>
                <c:pt idx="69">
                  <c:v>45817</c:v>
                </c:pt>
                <c:pt idx="70">
                  <c:v>45818</c:v>
                </c:pt>
                <c:pt idx="71">
                  <c:v>45819</c:v>
                </c:pt>
                <c:pt idx="72">
                  <c:v>45820</c:v>
                </c:pt>
                <c:pt idx="73">
                  <c:v>45821</c:v>
                </c:pt>
                <c:pt idx="74">
                  <c:v>45822</c:v>
                </c:pt>
                <c:pt idx="75">
                  <c:v>45823</c:v>
                </c:pt>
                <c:pt idx="76">
                  <c:v>45824</c:v>
                </c:pt>
                <c:pt idx="77">
                  <c:v>45825</c:v>
                </c:pt>
                <c:pt idx="78">
                  <c:v>45826</c:v>
                </c:pt>
                <c:pt idx="79">
                  <c:v>45827</c:v>
                </c:pt>
                <c:pt idx="80">
                  <c:v>45828</c:v>
                </c:pt>
                <c:pt idx="81">
                  <c:v>45829</c:v>
                </c:pt>
                <c:pt idx="82">
                  <c:v>45830</c:v>
                </c:pt>
                <c:pt idx="83">
                  <c:v>45831</c:v>
                </c:pt>
                <c:pt idx="84">
                  <c:v>45832</c:v>
                </c:pt>
                <c:pt idx="85">
                  <c:v>45833</c:v>
                </c:pt>
                <c:pt idx="86">
                  <c:v>45834</c:v>
                </c:pt>
                <c:pt idx="87">
                  <c:v>45835</c:v>
                </c:pt>
                <c:pt idx="88">
                  <c:v>45836</c:v>
                </c:pt>
                <c:pt idx="89">
                  <c:v>45837</c:v>
                </c:pt>
                <c:pt idx="90">
                  <c:v>45838</c:v>
                </c:pt>
                <c:pt idx="91">
                  <c:v>45839</c:v>
                </c:pt>
                <c:pt idx="92">
                  <c:v>45840</c:v>
                </c:pt>
                <c:pt idx="93">
                  <c:v>45841</c:v>
                </c:pt>
                <c:pt idx="94">
                  <c:v>45842</c:v>
                </c:pt>
                <c:pt idx="95">
                  <c:v>45843</c:v>
                </c:pt>
                <c:pt idx="96">
                  <c:v>45844</c:v>
                </c:pt>
                <c:pt idx="97">
                  <c:v>45845</c:v>
                </c:pt>
                <c:pt idx="98">
                  <c:v>45846</c:v>
                </c:pt>
                <c:pt idx="99">
                  <c:v>45847</c:v>
                </c:pt>
                <c:pt idx="100">
                  <c:v>45848</c:v>
                </c:pt>
                <c:pt idx="101">
                  <c:v>45849</c:v>
                </c:pt>
                <c:pt idx="102">
                  <c:v>45850</c:v>
                </c:pt>
                <c:pt idx="103">
                  <c:v>45851</c:v>
                </c:pt>
                <c:pt idx="104">
                  <c:v>45852</c:v>
                </c:pt>
                <c:pt idx="105">
                  <c:v>45853</c:v>
                </c:pt>
                <c:pt idx="106">
                  <c:v>45854</c:v>
                </c:pt>
                <c:pt idx="107">
                  <c:v>45855</c:v>
                </c:pt>
                <c:pt idx="108">
                  <c:v>45856</c:v>
                </c:pt>
                <c:pt idx="109">
                  <c:v>45857</c:v>
                </c:pt>
                <c:pt idx="110">
                  <c:v>45858</c:v>
                </c:pt>
                <c:pt idx="111">
                  <c:v>45859</c:v>
                </c:pt>
                <c:pt idx="112">
                  <c:v>45860</c:v>
                </c:pt>
                <c:pt idx="113">
                  <c:v>45861</c:v>
                </c:pt>
                <c:pt idx="114">
                  <c:v>45862</c:v>
                </c:pt>
                <c:pt idx="115">
                  <c:v>45863</c:v>
                </c:pt>
                <c:pt idx="116">
                  <c:v>45864</c:v>
                </c:pt>
                <c:pt idx="117">
                  <c:v>45865</c:v>
                </c:pt>
                <c:pt idx="118">
                  <c:v>45866</c:v>
                </c:pt>
                <c:pt idx="119">
                  <c:v>45867</c:v>
                </c:pt>
                <c:pt idx="120">
                  <c:v>45868</c:v>
                </c:pt>
                <c:pt idx="121">
                  <c:v>45869</c:v>
                </c:pt>
                <c:pt idx="122">
                  <c:v>45870</c:v>
                </c:pt>
                <c:pt idx="123">
                  <c:v>45871</c:v>
                </c:pt>
                <c:pt idx="124">
                  <c:v>45872</c:v>
                </c:pt>
                <c:pt idx="125">
                  <c:v>45873</c:v>
                </c:pt>
                <c:pt idx="126">
                  <c:v>45874</c:v>
                </c:pt>
                <c:pt idx="127">
                  <c:v>45875</c:v>
                </c:pt>
                <c:pt idx="128">
                  <c:v>45876</c:v>
                </c:pt>
                <c:pt idx="129">
                  <c:v>45877</c:v>
                </c:pt>
                <c:pt idx="130">
                  <c:v>45878</c:v>
                </c:pt>
                <c:pt idx="131">
                  <c:v>45879</c:v>
                </c:pt>
                <c:pt idx="132">
                  <c:v>45880</c:v>
                </c:pt>
                <c:pt idx="133">
                  <c:v>45881</c:v>
                </c:pt>
                <c:pt idx="134">
                  <c:v>45882</c:v>
                </c:pt>
                <c:pt idx="135">
                  <c:v>45883</c:v>
                </c:pt>
                <c:pt idx="136">
                  <c:v>45884</c:v>
                </c:pt>
                <c:pt idx="137">
                  <c:v>45885</c:v>
                </c:pt>
                <c:pt idx="138">
                  <c:v>45886</c:v>
                </c:pt>
                <c:pt idx="139">
                  <c:v>45887</c:v>
                </c:pt>
                <c:pt idx="140">
                  <c:v>45888</c:v>
                </c:pt>
                <c:pt idx="141">
                  <c:v>45889</c:v>
                </c:pt>
                <c:pt idx="142">
                  <c:v>45890</c:v>
                </c:pt>
                <c:pt idx="143">
                  <c:v>45891</c:v>
                </c:pt>
                <c:pt idx="144">
                  <c:v>45892</c:v>
                </c:pt>
                <c:pt idx="145">
                  <c:v>45893</c:v>
                </c:pt>
                <c:pt idx="146">
                  <c:v>45894</c:v>
                </c:pt>
                <c:pt idx="147">
                  <c:v>45895</c:v>
                </c:pt>
                <c:pt idx="148">
                  <c:v>45896</c:v>
                </c:pt>
                <c:pt idx="149">
                  <c:v>45897</c:v>
                </c:pt>
                <c:pt idx="150">
                  <c:v>45898</c:v>
                </c:pt>
                <c:pt idx="151">
                  <c:v>45899</c:v>
                </c:pt>
                <c:pt idx="152">
                  <c:v>45900</c:v>
                </c:pt>
                <c:pt idx="153">
                  <c:v>45901</c:v>
                </c:pt>
                <c:pt idx="154">
                  <c:v>45902</c:v>
                </c:pt>
                <c:pt idx="155">
                  <c:v>45903</c:v>
                </c:pt>
                <c:pt idx="156">
                  <c:v>45904</c:v>
                </c:pt>
                <c:pt idx="157">
                  <c:v>45905</c:v>
                </c:pt>
                <c:pt idx="158">
                  <c:v>45906</c:v>
                </c:pt>
                <c:pt idx="159">
                  <c:v>45907</c:v>
                </c:pt>
                <c:pt idx="160">
                  <c:v>45908</c:v>
                </c:pt>
                <c:pt idx="161">
                  <c:v>45909</c:v>
                </c:pt>
                <c:pt idx="162">
                  <c:v>45910</c:v>
                </c:pt>
                <c:pt idx="163">
                  <c:v>45911</c:v>
                </c:pt>
                <c:pt idx="164">
                  <c:v>45912</c:v>
                </c:pt>
                <c:pt idx="165">
                  <c:v>45913</c:v>
                </c:pt>
                <c:pt idx="166">
                  <c:v>45914</c:v>
                </c:pt>
                <c:pt idx="167">
                  <c:v>45915</c:v>
                </c:pt>
                <c:pt idx="168">
                  <c:v>45916</c:v>
                </c:pt>
                <c:pt idx="169">
                  <c:v>45917</c:v>
                </c:pt>
                <c:pt idx="170">
                  <c:v>45918</c:v>
                </c:pt>
                <c:pt idx="171">
                  <c:v>45919</c:v>
                </c:pt>
                <c:pt idx="172">
                  <c:v>45920</c:v>
                </c:pt>
                <c:pt idx="173">
                  <c:v>45921</c:v>
                </c:pt>
                <c:pt idx="174">
                  <c:v>45922</c:v>
                </c:pt>
                <c:pt idx="175">
                  <c:v>45923</c:v>
                </c:pt>
                <c:pt idx="176">
                  <c:v>45924</c:v>
                </c:pt>
                <c:pt idx="177">
                  <c:v>45925</c:v>
                </c:pt>
                <c:pt idx="178">
                  <c:v>45926</c:v>
                </c:pt>
                <c:pt idx="179">
                  <c:v>45927</c:v>
                </c:pt>
                <c:pt idx="180">
                  <c:v>45928</c:v>
                </c:pt>
                <c:pt idx="181">
                  <c:v>45929</c:v>
                </c:pt>
                <c:pt idx="182">
                  <c:v>45930</c:v>
                </c:pt>
                <c:pt idx="183">
                  <c:v>45931</c:v>
                </c:pt>
                <c:pt idx="184">
                  <c:v>45932</c:v>
                </c:pt>
                <c:pt idx="185">
                  <c:v>45933</c:v>
                </c:pt>
                <c:pt idx="186">
                  <c:v>45934</c:v>
                </c:pt>
                <c:pt idx="187">
                  <c:v>45935</c:v>
                </c:pt>
                <c:pt idx="188">
                  <c:v>45936</c:v>
                </c:pt>
                <c:pt idx="189">
                  <c:v>45937</c:v>
                </c:pt>
                <c:pt idx="190">
                  <c:v>45938</c:v>
                </c:pt>
                <c:pt idx="191">
                  <c:v>45939</c:v>
                </c:pt>
                <c:pt idx="192">
                  <c:v>45940</c:v>
                </c:pt>
                <c:pt idx="193">
                  <c:v>45941</c:v>
                </c:pt>
                <c:pt idx="194">
                  <c:v>45942</c:v>
                </c:pt>
                <c:pt idx="195">
                  <c:v>45943</c:v>
                </c:pt>
                <c:pt idx="196">
                  <c:v>45944</c:v>
                </c:pt>
                <c:pt idx="197">
                  <c:v>45945</c:v>
                </c:pt>
                <c:pt idx="198">
                  <c:v>45946</c:v>
                </c:pt>
                <c:pt idx="199">
                  <c:v>45947</c:v>
                </c:pt>
                <c:pt idx="200">
                  <c:v>45948</c:v>
                </c:pt>
                <c:pt idx="201">
                  <c:v>45949</c:v>
                </c:pt>
                <c:pt idx="202">
                  <c:v>45950</c:v>
                </c:pt>
                <c:pt idx="203">
                  <c:v>45951</c:v>
                </c:pt>
                <c:pt idx="204">
                  <c:v>45952</c:v>
                </c:pt>
                <c:pt idx="205">
                  <c:v>45953</c:v>
                </c:pt>
                <c:pt idx="206">
                  <c:v>45954</c:v>
                </c:pt>
                <c:pt idx="207">
                  <c:v>45955</c:v>
                </c:pt>
                <c:pt idx="208">
                  <c:v>45956</c:v>
                </c:pt>
                <c:pt idx="209">
                  <c:v>45957</c:v>
                </c:pt>
                <c:pt idx="210">
                  <c:v>45958</c:v>
                </c:pt>
                <c:pt idx="211">
                  <c:v>45959</c:v>
                </c:pt>
                <c:pt idx="212">
                  <c:v>45960</c:v>
                </c:pt>
                <c:pt idx="213">
                  <c:v>45961</c:v>
                </c:pt>
                <c:pt idx="214">
                  <c:v>45962</c:v>
                </c:pt>
                <c:pt idx="215">
                  <c:v>45963</c:v>
                </c:pt>
                <c:pt idx="216">
                  <c:v>45964</c:v>
                </c:pt>
                <c:pt idx="217">
                  <c:v>45965</c:v>
                </c:pt>
                <c:pt idx="218">
                  <c:v>45966</c:v>
                </c:pt>
                <c:pt idx="219">
                  <c:v>45967</c:v>
                </c:pt>
                <c:pt idx="220">
                  <c:v>45968</c:v>
                </c:pt>
                <c:pt idx="221">
                  <c:v>45969</c:v>
                </c:pt>
                <c:pt idx="222">
                  <c:v>45970</c:v>
                </c:pt>
                <c:pt idx="223">
                  <c:v>45971</c:v>
                </c:pt>
                <c:pt idx="224">
                  <c:v>45972</c:v>
                </c:pt>
                <c:pt idx="225">
                  <c:v>45973</c:v>
                </c:pt>
                <c:pt idx="226">
                  <c:v>45974</c:v>
                </c:pt>
                <c:pt idx="227">
                  <c:v>45975</c:v>
                </c:pt>
                <c:pt idx="228">
                  <c:v>45976</c:v>
                </c:pt>
                <c:pt idx="229">
                  <c:v>45977</c:v>
                </c:pt>
                <c:pt idx="230">
                  <c:v>45978</c:v>
                </c:pt>
                <c:pt idx="231">
                  <c:v>45979</c:v>
                </c:pt>
                <c:pt idx="232">
                  <c:v>45980</c:v>
                </c:pt>
                <c:pt idx="233">
                  <c:v>45981</c:v>
                </c:pt>
                <c:pt idx="234">
                  <c:v>45982</c:v>
                </c:pt>
                <c:pt idx="235">
                  <c:v>45983</c:v>
                </c:pt>
                <c:pt idx="236">
                  <c:v>45984</c:v>
                </c:pt>
                <c:pt idx="237">
                  <c:v>45985</c:v>
                </c:pt>
                <c:pt idx="238">
                  <c:v>45986</c:v>
                </c:pt>
                <c:pt idx="239">
                  <c:v>45987</c:v>
                </c:pt>
                <c:pt idx="240">
                  <c:v>45988</c:v>
                </c:pt>
                <c:pt idx="241">
                  <c:v>45989</c:v>
                </c:pt>
                <c:pt idx="242">
                  <c:v>45990</c:v>
                </c:pt>
                <c:pt idx="243">
                  <c:v>45991</c:v>
                </c:pt>
                <c:pt idx="244">
                  <c:v>45992</c:v>
                </c:pt>
                <c:pt idx="245">
                  <c:v>45993</c:v>
                </c:pt>
                <c:pt idx="246">
                  <c:v>45994</c:v>
                </c:pt>
                <c:pt idx="247">
                  <c:v>45995</c:v>
                </c:pt>
                <c:pt idx="248">
                  <c:v>45996</c:v>
                </c:pt>
                <c:pt idx="249">
                  <c:v>45997</c:v>
                </c:pt>
                <c:pt idx="250">
                  <c:v>45998</c:v>
                </c:pt>
                <c:pt idx="251">
                  <c:v>45999</c:v>
                </c:pt>
                <c:pt idx="252">
                  <c:v>46000</c:v>
                </c:pt>
                <c:pt idx="253">
                  <c:v>46001</c:v>
                </c:pt>
                <c:pt idx="254">
                  <c:v>46002</c:v>
                </c:pt>
                <c:pt idx="255">
                  <c:v>46003</c:v>
                </c:pt>
                <c:pt idx="256">
                  <c:v>46004</c:v>
                </c:pt>
                <c:pt idx="257">
                  <c:v>46005</c:v>
                </c:pt>
                <c:pt idx="258">
                  <c:v>46006</c:v>
                </c:pt>
                <c:pt idx="259">
                  <c:v>46007</c:v>
                </c:pt>
                <c:pt idx="260">
                  <c:v>46008</c:v>
                </c:pt>
                <c:pt idx="261">
                  <c:v>46009</c:v>
                </c:pt>
                <c:pt idx="262">
                  <c:v>46010</c:v>
                </c:pt>
                <c:pt idx="263">
                  <c:v>46011</c:v>
                </c:pt>
                <c:pt idx="264">
                  <c:v>46012</c:v>
                </c:pt>
                <c:pt idx="265">
                  <c:v>46013</c:v>
                </c:pt>
                <c:pt idx="266">
                  <c:v>46014</c:v>
                </c:pt>
                <c:pt idx="267">
                  <c:v>46015</c:v>
                </c:pt>
                <c:pt idx="268">
                  <c:v>46016</c:v>
                </c:pt>
                <c:pt idx="269">
                  <c:v>46017</c:v>
                </c:pt>
                <c:pt idx="270">
                  <c:v>46018</c:v>
                </c:pt>
                <c:pt idx="271">
                  <c:v>46019</c:v>
                </c:pt>
                <c:pt idx="272">
                  <c:v>46020</c:v>
                </c:pt>
                <c:pt idx="273">
                  <c:v>46021</c:v>
                </c:pt>
                <c:pt idx="274">
                  <c:v>46022</c:v>
                </c:pt>
                <c:pt idx="275">
                  <c:v>46023</c:v>
                </c:pt>
                <c:pt idx="276">
                  <c:v>46024</c:v>
                </c:pt>
                <c:pt idx="277">
                  <c:v>46025</c:v>
                </c:pt>
                <c:pt idx="278">
                  <c:v>46026</c:v>
                </c:pt>
                <c:pt idx="279">
                  <c:v>46027</c:v>
                </c:pt>
                <c:pt idx="280">
                  <c:v>46028</c:v>
                </c:pt>
                <c:pt idx="281">
                  <c:v>46029</c:v>
                </c:pt>
                <c:pt idx="282">
                  <c:v>46030</c:v>
                </c:pt>
                <c:pt idx="283">
                  <c:v>46031</c:v>
                </c:pt>
                <c:pt idx="284">
                  <c:v>46032</c:v>
                </c:pt>
                <c:pt idx="285">
                  <c:v>46033</c:v>
                </c:pt>
                <c:pt idx="286">
                  <c:v>46034</c:v>
                </c:pt>
                <c:pt idx="287">
                  <c:v>46035</c:v>
                </c:pt>
                <c:pt idx="288">
                  <c:v>46036</c:v>
                </c:pt>
                <c:pt idx="289">
                  <c:v>46037</c:v>
                </c:pt>
                <c:pt idx="290">
                  <c:v>46038</c:v>
                </c:pt>
                <c:pt idx="291">
                  <c:v>46039</c:v>
                </c:pt>
                <c:pt idx="292">
                  <c:v>46040</c:v>
                </c:pt>
                <c:pt idx="293">
                  <c:v>46041</c:v>
                </c:pt>
                <c:pt idx="294">
                  <c:v>46042</c:v>
                </c:pt>
                <c:pt idx="295">
                  <c:v>46043</c:v>
                </c:pt>
                <c:pt idx="296">
                  <c:v>46044</c:v>
                </c:pt>
                <c:pt idx="297">
                  <c:v>46045</c:v>
                </c:pt>
                <c:pt idx="298">
                  <c:v>46046</c:v>
                </c:pt>
                <c:pt idx="299">
                  <c:v>46047</c:v>
                </c:pt>
                <c:pt idx="300">
                  <c:v>46048</c:v>
                </c:pt>
                <c:pt idx="301">
                  <c:v>46049</c:v>
                </c:pt>
                <c:pt idx="302">
                  <c:v>46050</c:v>
                </c:pt>
                <c:pt idx="303">
                  <c:v>46051</c:v>
                </c:pt>
                <c:pt idx="304">
                  <c:v>46052</c:v>
                </c:pt>
                <c:pt idx="305">
                  <c:v>46053</c:v>
                </c:pt>
                <c:pt idx="306">
                  <c:v>46054</c:v>
                </c:pt>
                <c:pt idx="307">
                  <c:v>46055</c:v>
                </c:pt>
                <c:pt idx="308">
                  <c:v>46056</c:v>
                </c:pt>
                <c:pt idx="309">
                  <c:v>46057</c:v>
                </c:pt>
                <c:pt idx="310">
                  <c:v>46058</c:v>
                </c:pt>
                <c:pt idx="311">
                  <c:v>46059</c:v>
                </c:pt>
                <c:pt idx="312">
                  <c:v>46060</c:v>
                </c:pt>
                <c:pt idx="313">
                  <c:v>46061</c:v>
                </c:pt>
                <c:pt idx="314">
                  <c:v>46062</c:v>
                </c:pt>
                <c:pt idx="315">
                  <c:v>46063</c:v>
                </c:pt>
                <c:pt idx="316">
                  <c:v>46064</c:v>
                </c:pt>
                <c:pt idx="317">
                  <c:v>46065</c:v>
                </c:pt>
                <c:pt idx="318">
                  <c:v>46066</c:v>
                </c:pt>
                <c:pt idx="319">
                  <c:v>46067</c:v>
                </c:pt>
                <c:pt idx="320">
                  <c:v>46068</c:v>
                </c:pt>
                <c:pt idx="321">
                  <c:v>46069</c:v>
                </c:pt>
                <c:pt idx="322">
                  <c:v>46070</c:v>
                </c:pt>
                <c:pt idx="323">
                  <c:v>46071</c:v>
                </c:pt>
                <c:pt idx="324">
                  <c:v>46072</c:v>
                </c:pt>
                <c:pt idx="325">
                  <c:v>46073</c:v>
                </c:pt>
                <c:pt idx="326">
                  <c:v>46074</c:v>
                </c:pt>
                <c:pt idx="327">
                  <c:v>46075</c:v>
                </c:pt>
                <c:pt idx="328">
                  <c:v>46076</c:v>
                </c:pt>
                <c:pt idx="329">
                  <c:v>46077</c:v>
                </c:pt>
                <c:pt idx="330">
                  <c:v>46078</c:v>
                </c:pt>
                <c:pt idx="331">
                  <c:v>46079</c:v>
                </c:pt>
                <c:pt idx="332">
                  <c:v>46080</c:v>
                </c:pt>
                <c:pt idx="333">
                  <c:v>46081</c:v>
                </c:pt>
                <c:pt idx="334">
                  <c:v>46082</c:v>
                </c:pt>
                <c:pt idx="335">
                  <c:v>46083</c:v>
                </c:pt>
                <c:pt idx="336">
                  <c:v>46084</c:v>
                </c:pt>
                <c:pt idx="337">
                  <c:v>46085</c:v>
                </c:pt>
                <c:pt idx="338">
                  <c:v>46086</c:v>
                </c:pt>
                <c:pt idx="339">
                  <c:v>46087</c:v>
                </c:pt>
                <c:pt idx="340">
                  <c:v>46088</c:v>
                </c:pt>
                <c:pt idx="341">
                  <c:v>46089</c:v>
                </c:pt>
                <c:pt idx="342">
                  <c:v>46090</c:v>
                </c:pt>
                <c:pt idx="343">
                  <c:v>46091</c:v>
                </c:pt>
                <c:pt idx="344">
                  <c:v>46092</c:v>
                </c:pt>
                <c:pt idx="345">
                  <c:v>46093</c:v>
                </c:pt>
                <c:pt idx="346">
                  <c:v>46094</c:v>
                </c:pt>
                <c:pt idx="347">
                  <c:v>46095</c:v>
                </c:pt>
                <c:pt idx="348">
                  <c:v>46096</c:v>
                </c:pt>
                <c:pt idx="349">
                  <c:v>46097</c:v>
                </c:pt>
                <c:pt idx="350">
                  <c:v>46098</c:v>
                </c:pt>
                <c:pt idx="351">
                  <c:v>46099</c:v>
                </c:pt>
                <c:pt idx="352">
                  <c:v>46100</c:v>
                </c:pt>
                <c:pt idx="353">
                  <c:v>46101</c:v>
                </c:pt>
                <c:pt idx="354">
                  <c:v>46102</c:v>
                </c:pt>
                <c:pt idx="355">
                  <c:v>46103</c:v>
                </c:pt>
                <c:pt idx="356">
                  <c:v>46104</c:v>
                </c:pt>
                <c:pt idx="357">
                  <c:v>46105</c:v>
                </c:pt>
                <c:pt idx="358">
                  <c:v>46106</c:v>
                </c:pt>
                <c:pt idx="359">
                  <c:v>46107</c:v>
                </c:pt>
                <c:pt idx="360">
                  <c:v>46108</c:v>
                </c:pt>
                <c:pt idx="361">
                  <c:v>46109</c:v>
                </c:pt>
                <c:pt idx="362">
                  <c:v>46110</c:v>
                </c:pt>
                <c:pt idx="363">
                  <c:v>46111</c:v>
                </c:pt>
                <c:pt idx="364">
                  <c:v>46112</c:v>
                </c:pt>
                <c:pt idx="365">
                  <c:v>46113</c:v>
                </c:pt>
                <c:pt idx="366">
                  <c:v>46114</c:v>
                </c:pt>
                <c:pt idx="367">
                  <c:v>46115</c:v>
                </c:pt>
                <c:pt idx="368">
                  <c:v>46116</c:v>
                </c:pt>
                <c:pt idx="369">
                  <c:v>46117</c:v>
                </c:pt>
                <c:pt idx="370">
                  <c:v>46118</c:v>
                </c:pt>
                <c:pt idx="371">
                  <c:v>46119</c:v>
                </c:pt>
                <c:pt idx="372">
                  <c:v>46120</c:v>
                </c:pt>
                <c:pt idx="373">
                  <c:v>46121</c:v>
                </c:pt>
                <c:pt idx="374">
                  <c:v>46122</c:v>
                </c:pt>
                <c:pt idx="375">
                  <c:v>46123</c:v>
                </c:pt>
                <c:pt idx="376">
                  <c:v>46124</c:v>
                </c:pt>
                <c:pt idx="377">
                  <c:v>46125</c:v>
                </c:pt>
                <c:pt idx="378">
                  <c:v>46126</c:v>
                </c:pt>
                <c:pt idx="379">
                  <c:v>46127</c:v>
                </c:pt>
                <c:pt idx="380">
                  <c:v>46128</c:v>
                </c:pt>
                <c:pt idx="381">
                  <c:v>46129</c:v>
                </c:pt>
                <c:pt idx="382">
                  <c:v>46130</c:v>
                </c:pt>
                <c:pt idx="383">
                  <c:v>46131</c:v>
                </c:pt>
                <c:pt idx="384">
                  <c:v>46132</c:v>
                </c:pt>
                <c:pt idx="385">
                  <c:v>46133</c:v>
                </c:pt>
                <c:pt idx="386">
                  <c:v>46134</c:v>
                </c:pt>
                <c:pt idx="387">
                  <c:v>46135</c:v>
                </c:pt>
                <c:pt idx="388">
                  <c:v>46136</c:v>
                </c:pt>
                <c:pt idx="389">
                  <c:v>46137</c:v>
                </c:pt>
                <c:pt idx="390">
                  <c:v>46138</c:v>
                </c:pt>
                <c:pt idx="391">
                  <c:v>46139</c:v>
                </c:pt>
                <c:pt idx="392">
                  <c:v>46140</c:v>
                </c:pt>
                <c:pt idx="393">
                  <c:v>46141</c:v>
                </c:pt>
                <c:pt idx="394">
                  <c:v>46142</c:v>
                </c:pt>
                <c:pt idx="395">
                  <c:v>46112</c:v>
                </c:pt>
              </c:numCache>
            </c:numRef>
          </c:cat>
          <c:val>
            <c:numRef>
              <c:f>'InvExp-Tot'!$D$2:$D$397</c:f>
              <c:numCache>
                <c:formatCode>_(* #,##0_);_(* \(#,##0\);_(* "-"??_);_(@_)</c:formatCode>
                <c:ptCount val="396"/>
                <c:pt idx="0">
                  <c:v>-124053604.53999998</c:v>
                </c:pt>
                <c:pt idx="1">
                  <c:v>-124300590.18000001</c:v>
                </c:pt>
                <c:pt idx="2">
                  <c:v>-112487635.45999998</c:v>
                </c:pt>
                <c:pt idx="3">
                  <c:v>-116091918.02000001</c:v>
                </c:pt>
                <c:pt idx="4">
                  <c:v>-113037773.33000001</c:v>
                </c:pt>
                <c:pt idx="5">
                  <c:v>-104954258.07000001</c:v>
                </c:pt>
                <c:pt idx="6">
                  <c:v>-104954258.07000002</c:v>
                </c:pt>
                <c:pt idx="7">
                  <c:v>-114967491.45</c:v>
                </c:pt>
                <c:pt idx="8">
                  <c:v>-112620374.92</c:v>
                </c:pt>
                <c:pt idx="9">
                  <c:v>-97706053.73999998</c:v>
                </c:pt>
                <c:pt idx="10">
                  <c:v>-110116587.06999999</c:v>
                </c:pt>
                <c:pt idx="11">
                  <c:v>-111945506.74999999</c:v>
                </c:pt>
                <c:pt idx="12">
                  <c:v>-104876530.77000003</c:v>
                </c:pt>
                <c:pt idx="13">
                  <c:v>-104876530.77</c:v>
                </c:pt>
                <c:pt idx="14">
                  <c:v>-111834989.90000004</c:v>
                </c:pt>
                <c:pt idx="15">
                  <c:v>68175472.840000018</c:v>
                </c:pt>
                <c:pt idx="16">
                  <c:v>83982575.970000014</c:v>
                </c:pt>
                <c:pt idx="17">
                  <c:v>9980388.2799999788</c:v>
                </c:pt>
                <c:pt idx="18">
                  <c:v>1575174.9099999852</c:v>
                </c:pt>
                <c:pt idx="19">
                  <c:v>105520.18000000343</c:v>
                </c:pt>
                <c:pt idx="20">
                  <c:v>105520.1799999699</c:v>
                </c:pt>
                <c:pt idx="21">
                  <c:v>-23789671.830000013</c:v>
                </c:pt>
                <c:pt idx="22">
                  <c:v>-123514030.22999999</c:v>
                </c:pt>
                <c:pt idx="23">
                  <c:v>-114307669.25999995</c:v>
                </c:pt>
                <c:pt idx="24">
                  <c:v>-127470940.53999995</c:v>
                </c:pt>
                <c:pt idx="25">
                  <c:v>-127237028.07999998</c:v>
                </c:pt>
                <c:pt idx="26">
                  <c:v>-122632923.28</c:v>
                </c:pt>
                <c:pt idx="27">
                  <c:v>-122632923.28000003</c:v>
                </c:pt>
                <c:pt idx="28">
                  <c:v>-128642630.80000007</c:v>
                </c:pt>
                <c:pt idx="29">
                  <c:v>-136415918.06000006</c:v>
                </c:pt>
                <c:pt idx="30">
                  <c:v>-129402582.84000002</c:v>
                </c:pt>
                <c:pt idx="31">
                  <c:v>-129431640.90000001</c:v>
                </c:pt>
                <c:pt idx="32">
                  <c:v>-103698413.97000004</c:v>
                </c:pt>
                <c:pt idx="33">
                  <c:v>-96253486.300000012</c:v>
                </c:pt>
                <c:pt idx="34">
                  <c:v>-96253486.300000012</c:v>
                </c:pt>
                <c:pt idx="35">
                  <c:v>-96571285.089999929</c:v>
                </c:pt>
                <c:pt idx="36">
                  <c:v>-96179403.560000002</c:v>
                </c:pt>
                <c:pt idx="37">
                  <c:v>-105840649.02999999</c:v>
                </c:pt>
                <c:pt idx="38">
                  <c:v>-105170324.53999996</c:v>
                </c:pt>
                <c:pt idx="39">
                  <c:v>-93389185.709999979</c:v>
                </c:pt>
                <c:pt idx="40">
                  <c:v>-89909610.340000033</c:v>
                </c:pt>
                <c:pt idx="41">
                  <c:v>-89909579.090000033</c:v>
                </c:pt>
                <c:pt idx="42">
                  <c:v>-92513201.259999976</c:v>
                </c:pt>
                <c:pt idx="43">
                  <c:v>83756275.270000055</c:v>
                </c:pt>
                <c:pt idx="44">
                  <c:v>97991977.129999965</c:v>
                </c:pt>
                <c:pt idx="45">
                  <c:v>94798173.599999964</c:v>
                </c:pt>
                <c:pt idx="46">
                  <c:v>91658272.660000056</c:v>
                </c:pt>
                <c:pt idx="47">
                  <c:v>17871269.750000034</c:v>
                </c:pt>
                <c:pt idx="48">
                  <c:v>10256188.270000089</c:v>
                </c:pt>
                <c:pt idx="49">
                  <c:v>1567713.9099999629</c:v>
                </c:pt>
                <c:pt idx="50">
                  <c:v>-91691.839999943972</c:v>
                </c:pt>
                <c:pt idx="51">
                  <c:v>-19100198.499999955</c:v>
                </c:pt>
                <c:pt idx="52">
                  <c:v>-115272591.6799999</c:v>
                </c:pt>
                <c:pt idx="53">
                  <c:v>-114860055.29999997</c:v>
                </c:pt>
                <c:pt idx="54">
                  <c:v>-120981648.39999998</c:v>
                </c:pt>
                <c:pt idx="55">
                  <c:v>-120981648.39999998</c:v>
                </c:pt>
                <c:pt idx="56">
                  <c:v>-126479054.59999992</c:v>
                </c:pt>
                <c:pt idx="57">
                  <c:v>-138571903.89999995</c:v>
                </c:pt>
                <c:pt idx="58">
                  <c:v>-123787599.48000002</c:v>
                </c:pt>
                <c:pt idx="59">
                  <c:v>-131503234.55</c:v>
                </c:pt>
                <c:pt idx="60">
                  <c:v>-126755229.58000001</c:v>
                </c:pt>
                <c:pt idx="61">
                  <c:v>-111253487.09999999</c:v>
                </c:pt>
                <c:pt idx="62">
                  <c:v>-115805934.4299999</c:v>
                </c:pt>
                <c:pt idx="63">
                  <c:v>-105100868.54999997</c:v>
                </c:pt>
                <c:pt idx="64">
                  <c:v>-107680922.52999991</c:v>
                </c:pt>
                <c:pt idx="65">
                  <c:v>-108429488.01999997</c:v>
                </c:pt>
                <c:pt idx="66">
                  <c:v>-127411322.93999997</c:v>
                </c:pt>
                <c:pt idx="67">
                  <c:v>-119621376.57999998</c:v>
                </c:pt>
                <c:pt idx="68">
                  <c:v>-116076714.80999994</c:v>
                </c:pt>
                <c:pt idx="69">
                  <c:v>-116076714.80999988</c:v>
                </c:pt>
                <c:pt idx="70">
                  <c:v>-117537537.81999995</c:v>
                </c:pt>
                <c:pt idx="71">
                  <c:v>-119720914.44999991</c:v>
                </c:pt>
                <c:pt idx="72">
                  <c:v>-113672112.48999998</c:v>
                </c:pt>
                <c:pt idx="73">
                  <c:v>-120204230.28000003</c:v>
                </c:pt>
                <c:pt idx="74">
                  <c:v>75014839.150000066</c:v>
                </c:pt>
                <c:pt idx="75">
                  <c:v>75103932.170000032</c:v>
                </c:pt>
                <c:pt idx="76">
                  <c:v>75103932.169999927</c:v>
                </c:pt>
                <c:pt idx="77">
                  <c:v>68747904.059999943</c:v>
                </c:pt>
                <c:pt idx="78">
                  <c:v>63407863.270000085</c:v>
                </c:pt>
                <c:pt idx="79">
                  <c:v>63738174.620000005</c:v>
                </c:pt>
                <c:pt idx="80">
                  <c:v>-18359232.310000084</c:v>
                </c:pt>
                <c:pt idx="81">
                  <c:v>-21878849.539999995</c:v>
                </c:pt>
                <c:pt idx="82">
                  <c:v>-20928623.670000024</c:v>
                </c:pt>
                <c:pt idx="83">
                  <c:v>-20928623.669999987</c:v>
                </c:pt>
                <c:pt idx="84">
                  <c:v>-40858691.339999959</c:v>
                </c:pt>
                <c:pt idx="85">
                  <c:v>-154612733.58999994</c:v>
                </c:pt>
                <c:pt idx="86">
                  <c:v>-146451266.49000001</c:v>
                </c:pt>
                <c:pt idx="87">
                  <c:v>-111601875.00000003</c:v>
                </c:pt>
                <c:pt idx="88">
                  <c:v>-110700858.75000007</c:v>
                </c:pt>
                <c:pt idx="89">
                  <c:v>-112667493.36000007</c:v>
                </c:pt>
                <c:pt idx="90">
                  <c:v>-112667493.36000013</c:v>
                </c:pt>
                <c:pt idx="91">
                  <c:v>-117280406.82000008</c:v>
                </c:pt>
                <c:pt idx="92">
                  <c:v>-123026961.42</c:v>
                </c:pt>
                <c:pt idx="93">
                  <c:v>-124773875.14000005</c:v>
                </c:pt>
                <c:pt idx="94">
                  <c:v>-121040158.54000004</c:v>
                </c:pt>
                <c:pt idx="95">
                  <c:v>-116797692.80000006</c:v>
                </c:pt>
                <c:pt idx="96">
                  <c:v>-110742393.71000005</c:v>
                </c:pt>
                <c:pt idx="97">
                  <c:v>-110742393.70999998</c:v>
                </c:pt>
                <c:pt idx="98">
                  <c:v>-112430892.16999999</c:v>
                </c:pt>
                <c:pt idx="99">
                  <c:v>-114614055.48000005</c:v>
                </c:pt>
                <c:pt idx="100">
                  <c:v>-104887384.26000005</c:v>
                </c:pt>
                <c:pt idx="101">
                  <c:v>-107665826.15000004</c:v>
                </c:pt>
                <c:pt idx="102">
                  <c:v>-103738012.56999993</c:v>
                </c:pt>
                <c:pt idx="103">
                  <c:v>-99808066.320000023</c:v>
                </c:pt>
                <c:pt idx="104">
                  <c:v>-99808066.320000112</c:v>
                </c:pt>
                <c:pt idx="105">
                  <c:v>-105283318.5200001</c:v>
                </c:pt>
                <c:pt idx="106">
                  <c:v>96617519.479999959</c:v>
                </c:pt>
                <c:pt idx="107">
                  <c:v>109548868.58000001</c:v>
                </c:pt>
                <c:pt idx="108">
                  <c:v>102159122.73999998</c:v>
                </c:pt>
                <c:pt idx="109">
                  <c:v>8132870.5099999234</c:v>
                </c:pt>
                <c:pt idx="110">
                  <c:v>5200259.1300000101</c:v>
                </c:pt>
                <c:pt idx="111">
                  <c:v>5200259.1300000101</c:v>
                </c:pt>
                <c:pt idx="112">
                  <c:v>-17782347.040000036</c:v>
                </c:pt>
                <c:pt idx="113">
                  <c:v>-35424614.850000039</c:v>
                </c:pt>
                <c:pt idx="114">
                  <c:v>-126622239.45000003</c:v>
                </c:pt>
                <c:pt idx="115">
                  <c:v>-123589727.44999993</c:v>
                </c:pt>
                <c:pt idx="116">
                  <c:v>-118244820.50000001</c:v>
                </c:pt>
                <c:pt idx="117">
                  <c:v>-118508669.21000004</c:v>
                </c:pt>
                <c:pt idx="118">
                  <c:v>-118508669.20999995</c:v>
                </c:pt>
                <c:pt idx="119">
                  <c:v>-125612819.64</c:v>
                </c:pt>
                <c:pt idx="120">
                  <c:v>-132436398.38</c:v>
                </c:pt>
                <c:pt idx="121">
                  <c:v>-128578493.56999993</c:v>
                </c:pt>
                <c:pt idx="122">
                  <c:v>-127857106.19999996</c:v>
                </c:pt>
                <c:pt idx="123">
                  <c:v>-126184959.25000003</c:v>
                </c:pt>
                <c:pt idx="124">
                  <c:v>-121696647.49999997</c:v>
                </c:pt>
                <c:pt idx="125">
                  <c:v>-121696647.50000003</c:v>
                </c:pt>
                <c:pt idx="126">
                  <c:v>-122607771.01000005</c:v>
                </c:pt>
                <c:pt idx="127">
                  <c:v>-125033758.00000003</c:v>
                </c:pt>
                <c:pt idx="128">
                  <c:v>-117995958.73999999</c:v>
                </c:pt>
                <c:pt idx="129">
                  <c:v>-137284794.65000001</c:v>
                </c:pt>
                <c:pt idx="130">
                  <c:v>-140137275.85999998</c:v>
                </c:pt>
                <c:pt idx="131">
                  <c:v>-131402418.79000008</c:v>
                </c:pt>
                <c:pt idx="132">
                  <c:v>-131402418.79000007</c:v>
                </c:pt>
                <c:pt idx="133">
                  <c:v>-134174751.61999992</c:v>
                </c:pt>
                <c:pt idx="134">
                  <c:v>-136362835.95999998</c:v>
                </c:pt>
                <c:pt idx="135">
                  <c:v>46633360.790000066</c:v>
                </c:pt>
                <c:pt idx="136">
                  <c:v>54730025.149999939</c:v>
                </c:pt>
                <c:pt idx="137">
                  <c:v>60887957.639999881</c:v>
                </c:pt>
                <c:pt idx="138">
                  <c:v>63958007.729999989</c:v>
                </c:pt>
                <c:pt idx="139">
                  <c:v>63958007.730000019</c:v>
                </c:pt>
                <c:pt idx="140">
                  <c:v>61151323.829999939</c:v>
                </c:pt>
                <c:pt idx="141">
                  <c:v>48009471.609999955</c:v>
                </c:pt>
                <c:pt idx="142">
                  <c:v>-25451636.440000072</c:v>
                </c:pt>
                <c:pt idx="143">
                  <c:v>-26690793.549999982</c:v>
                </c:pt>
                <c:pt idx="144">
                  <c:v>-20369102.119999945</c:v>
                </c:pt>
                <c:pt idx="145">
                  <c:v>-26103809.169999987</c:v>
                </c:pt>
                <c:pt idx="146">
                  <c:v>-129353975.24999984</c:v>
                </c:pt>
                <c:pt idx="147">
                  <c:v>-137477409.43999988</c:v>
                </c:pt>
                <c:pt idx="148">
                  <c:v>-133680893.53000009</c:v>
                </c:pt>
                <c:pt idx="149">
                  <c:v>-137502091.33000004</c:v>
                </c:pt>
                <c:pt idx="150">
                  <c:v>-127327050.69000006</c:v>
                </c:pt>
                <c:pt idx="151">
                  <c:v>-123130097.37000008</c:v>
                </c:pt>
                <c:pt idx="152">
                  <c:v>-130215364.09999998</c:v>
                </c:pt>
                <c:pt idx="153">
                  <c:v>-130215364.09999982</c:v>
                </c:pt>
                <c:pt idx="154">
                  <c:v>-134071175.12000002</c:v>
                </c:pt>
                <c:pt idx="155">
                  <c:v>-139363848.22999993</c:v>
                </c:pt>
                <c:pt idx="156">
                  <c:v>-134397946.79999998</c:v>
                </c:pt>
                <c:pt idx="157">
                  <c:v>-141355855.36000001</c:v>
                </c:pt>
                <c:pt idx="158">
                  <c:v>-144474544.94999993</c:v>
                </c:pt>
                <c:pt idx="159">
                  <c:v>-133210944.78000006</c:v>
                </c:pt>
                <c:pt idx="160">
                  <c:v>-133210944.77999993</c:v>
                </c:pt>
                <c:pt idx="161">
                  <c:v>-140090280.22999996</c:v>
                </c:pt>
                <c:pt idx="162">
                  <c:v>-146904800.25</c:v>
                </c:pt>
                <c:pt idx="163">
                  <c:v>-145397219.90999994</c:v>
                </c:pt>
                <c:pt idx="164">
                  <c:v>-145975009.98000002</c:v>
                </c:pt>
                <c:pt idx="165">
                  <c:v>-146030005.97999999</c:v>
                </c:pt>
                <c:pt idx="166">
                  <c:v>-137222069.85000002</c:v>
                </c:pt>
                <c:pt idx="167">
                  <c:v>-137222069.84999999</c:v>
                </c:pt>
                <c:pt idx="168">
                  <c:v>56564704.069999993</c:v>
                </c:pt>
                <c:pt idx="169">
                  <c:v>51318453.029999994</c:v>
                </c:pt>
                <c:pt idx="170">
                  <c:v>58069388.319999948</c:v>
                </c:pt>
                <c:pt idx="171">
                  <c:v>-6555085.3800000101</c:v>
                </c:pt>
                <c:pt idx="172">
                  <c:v>-14307454.500000052</c:v>
                </c:pt>
                <c:pt idx="173">
                  <c:v>-9233246.7999999076</c:v>
                </c:pt>
                <c:pt idx="174">
                  <c:v>-9233246.7999999523</c:v>
                </c:pt>
                <c:pt idx="175">
                  <c:v>-24605177.950000063</c:v>
                </c:pt>
                <c:pt idx="176">
                  <c:v>-111287988.73000009</c:v>
                </c:pt>
                <c:pt idx="177">
                  <c:v>-104147174.52000001</c:v>
                </c:pt>
                <c:pt idx="178">
                  <c:v>-126369218.98000011</c:v>
                </c:pt>
                <c:pt idx="179">
                  <c:v>-123370816.50999999</c:v>
                </c:pt>
                <c:pt idx="180">
                  <c:v>-120063222.22000003</c:v>
                </c:pt>
                <c:pt idx="181">
                  <c:v>-120063186.83000004</c:v>
                </c:pt>
                <c:pt idx="182">
                  <c:v>-133371354.73000002</c:v>
                </c:pt>
                <c:pt idx="183">
                  <c:v>-133623161.68000007</c:v>
                </c:pt>
                <c:pt idx="184">
                  <c:v>-130470986.67000005</c:v>
                </c:pt>
                <c:pt idx="185">
                  <c:v>-136385387.07000002</c:v>
                </c:pt>
                <c:pt idx="186">
                  <c:v>-139842729.51999998</c:v>
                </c:pt>
                <c:pt idx="187">
                  <c:v>-132292115.02000001</c:v>
                </c:pt>
                <c:pt idx="188">
                  <c:v>-132292115.02000007</c:v>
                </c:pt>
                <c:pt idx="189">
                  <c:v>-145061822.10000002</c:v>
                </c:pt>
                <c:pt idx="190">
                  <c:v>-145736624.47000003</c:v>
                </c:pt>
                <c:pt idx="191">
                  <c:v>-138544043.29000002</c:v>
                </c:pt>
                <c:pt idx="192">
                  <c:v>-145277078.1800001</c:v>
                </c:pt>
                <c:pt idx="193">
                  <c:v>-146051293.71000004</c:v>
                </c:pt>
                <c:pt idx="194">
                  <c:v>-144129727.10999998</c:v>
                </c:pt>
                <c:pt idx="195">
                  <c:v>-144129727.10999998</c:v>
                </c:pt>
                <c:pt idx="196">
                  <c:v>-155303896.13999993</c:v>
                </c:pt>
                <c:pt idx="197">
                  <c:v>1608241.9499999732</c:v>
                </c:pt>
                <c:pt idx="198">
                  <c:v>5423050.4400000051</c:v>
                </c:pt>
                <c:pt idx="199">
                  <c:v>31226684.420000054</c:v>
                </c:pt>
                <c:pt idx="200">
                  <c:v>-13577654.409999959</c:v>
                </c:pt>
                <c:pt idx="201">
                  <c:v>-9716591.2099999338</c:v>
                </c:pt>
                <c:pt idx="202">
                  <c:v>-9716591.2099999934</c:v>
                </c:pt>
                <c:pt idx="203">
                  <c:v>-14632720.680000052</c:v>
                </c:pt>
                <c:pt idx="204">
                  <c:v>-20248751.639999971</c:v>
                </c:pt>
                <c:pt idx="205">
                  <c:v>-24823029.969999954</c:v>
                </c:pt>
                <c:pt idx="206">
                  <c:v>-120283809.62</c:v>
                </c:pt>
                <c:pt idx="207">
                  <c:v>-115847855.46000004</c:v>
                </c:pt>
                <c:pt idx="208">
                  <c:v>-120049912.68000001</c:v>
                </c:pt>
                <c:pt idx="209">
                  <c:v>-120049912.68000001</c:v>
                </c:pt>
                <c:pt idx="210">
                  <c:v>-122918507.13000001</c:v>
                </c:pt>
                <c:pt idx="211">
                  <c:v>-116955924.48999998</c:v>
                </c:pt>
                <c:pt idx="212">
                  <c:v>-114583387.55000004</c:v>
                </c:pt>
                <c:pt idx="213">
                  <c:v>-109502139.58000001</c:v>
                </c:pt>
                <c:pt idx="214">
                  <c:v>-115809659.96000001</c:v>
                </c:pt>
                <c:pt idx="215">
                  <c:v>-115648631.22000006</c:v>
                </c:pt>
                <c:pt idx="216">
                  <c:v>-115648631.22000003</c:v>
                </c:pt>
                <c:pt idx="217">
                  <c:v>-119541095.53000005</c:v>
                </c:pt>
                <c:pt idx="218">
                  <c:v>-122547926.85999998</c:v>
                </c:pt>
                <c:pt idx="219">
                  <c:v>-116111191.90000004</c:v>
                </c:pt>
                <c:pt idx="220">
                  <c:v>-127866888.77000003</c:v>
                </c:pt>
                <c:pt idx="221">
                  <c:v>-127082879.45000002</c:v>
                </c:pt>
                <c:pt idx="222">
                  <c:v>-114761313.48999998</c:v>
                </c:pt>
                <c:pt idx="223">
                  <c:v>-114761313.49000002</c:v>
                </c:pt>
                <c:pt idx="224">
                  <c:v>-129941295.64000005</c:v>
                </c:pt>
                <c:pt idx="225">
                  <c:v>-126343932.89</c:v>
                </c:pt>
                <c:pt idx="226">
                  <c:v>-126933815.89999998</c:v>
                </c:pt>
                <c:pt idx="227">
                  <c:v>39674236.199999988</c:v>
                </c:pt>
                <c:pt idx="228">
                  <c:v>43997585.869999968</c:v>
                </c:pt>
                <c:pt idx="229">
                  <c:v>54594653.980000019</c:v>
                </c:pt>
                <c:pt idx="230">
                  <c:v>54594653.979999997</c:v>
                </c:pt>
                <c:pt idx="231">
                  <c:v>42320665.360000007</c:v>
                </c:pt>
                <c:pt idx="232">
                  <c:v>42491577.179999992</c:v>
                </c:pt>
                <c:pt idx="233">
                  <c:v>1226009.5399999954</c:v>
                </c:pt>
                <c:pt idx="234">
                  <c:v>-4224508.8400000185</c:v>
                </c:pt>
                <c:pt idx="235">
                  <c:v>-97757479.039999992</c:v>
                </c:pt>
                <c:pt idx="236">
                  <c:v>-99902593.970000029</c:v>
                </c:pt>
                <c:pt idx="237">
                  <c:v>-99902593.969999999</c:v>
                </c:pt>
                <c:pt idx="238">
                  <c:v>-82000428.230000004</c:v>
                </c:pt>
                <c:pt idx="239">
                  <c:v>-95215949.920000017</c:v>
                </c:pt>
                <c:pt idx="240">
                  <c:v>-98077540.399999946</c:v>
                </c:pt>
                <c:pt idx="241">
                  <c:v>-99507098.420000076</c:v>
                </c:pt>
                <c:pt idx="242">
                  <c:v>-99822431.25</c:v>
                </c:pt>
                <c:pt idx="243">
                  <c:v>-89736799.74999997</c:v>
                </c:pt>
                <c:pt idx="244">
                  <c:v>-89736799.75</c:v>
                </c:pt>
                <c:pt idx="245">
                  <c:v>-96997247.23999998</c:v>
                </c:pt>
                <c:pt idx="246">
                  <c:v>-98281076.490000039</c:v>
                </c:pt>
                <c:pt idx="247">
                  <c:v>-92338843.330000013</c:v>
                </c:pt>
                <c:pt idx="248">
                  <c:v>-118957966.63</c:v>
                </c:pt>
                <c:pt idx="249">
                  <c:v>-110700786.84999996</c:v>
                </c:pt>
                <c:pt idx="250">
                  <c:v>-105791947.64999996</c:v>
                </c:pt>
                <c:pt idx="251">
                  <c:v>-105791947.64999998</c:v>
                </c:pt>
                <c:pt idx="252">
                  <c:v>-116854708.75999999</c:v>
                </c:pt>
                <c:pt idx="253">
                  <c:v>-118107185.21000007</c:v>
                </c:pt>
                <c:pt idx="254">
                  <c:v>-112141097.23000006</c:v>
                </c:pt>
                <c:pt idx="255">
                  <c:v>-125532342.29000001</c:v>
                </c:pt>
                <c:pt idx="256">
                  <c:v>-125149543.53999999</c:v>
                </c:pt>
                <c:pt idx="257">
                  <c:v>-116457134.23999996</c:v>
                </c:pt>
                <c:pt idx="258">
                  <c:v>-116457134.24000004</c:v>
                </c:pt>
                <c:pt idx="259">
                  <c:v>37844125.410000034</c:v>
                </c:pt>
                <c:pt idx="260">
                  <c:v>34741779.790000014</c:v>
                </c:pt>
                <c:pt idx="261">
                  <c:v>34945623.760000058</c:v>
                </c:pt>
                <c:pt idx="262">
                  <c:v>-18127393.540000014</c:v>
                </c:pt>
                <c:pt idx="263">
                  <c:v>-25895219.199999996</c:v>
                </c:pt>
                <c:pt idx="264">
                  <c:v>-39709859.399999991</c:v>
                </c:pt>
                <c:pt idx="265">
                  <c:v>-39709473.960000001</c:v>
                </c:pt>
                <c:pt idx="266">
                  <c:v>-117023765.20999999</c:v>
                </c:pt>
                <c:pt idx="267">
                  <c:v>-128457513.32999998</c:v>
                </c:pt>
                <c:pt idx="268">
                  <c:v>-138315829.12000003</c:v>
                </c:pt>
                <c:pt idx="269">
                  <c:v>-126228475.48000002</c:v>
                </c:pt>
                <c:pt idx="270">
                  <c:v>-121289563.47000003</c:v>
                </c:pt>
                <c:pt idx="271">
                  <c:v>-118832362.67000002</c:v>
                </c:pt>
                <c:pt idx="272">
                  <c:v>-118832362.67000002</c:v>
                </c:pt>
                <c:pt idx="273">
                  <c:v>-120334453.05</c:v>
                </c:pt>
                <c:pt idx="274">
                  <c:v>-118513309.89000002</c:v>
                </c:pt>
                <c:pt idx="275">
                  <c:v>-119221724.08999996</c:v>
                </c:pt>
                <c:pt idx="276">
                  <c:v>-119221724.08999997</c:v>
                </c:pt>
                <c:pt idx="277">
                  <c:v>-108999746.30999994</c:v>
                </c:pt>
                <c:pt idx="278">
                  <c:v>-107452099.65000001</c:v>
                </c:pt>
                <c:pt idx="279">
                  <c:v>-107452099.65000002</c:v>
                </c:pt>
                <c:pt idx="280">
                  <c:v>-110423697.69000004</c:v>
                </c:pt>
                <c:pt idx="281">
                  <c:v>-109033549.09</c:v>
                </c:pt>
                <c:pt idx="282">
                  <c:v>-99096491.969999999</c:v>
                </c:pt>
                <c:pt idx="283">
                  <c:v>-84308459.809999973</c:v>
                </c:pt>
                <c:pt idx="284">
                  <c:v>-65418627.889999956</c:v>
                </c:pt>
                <c:pt idx="285">
                  <c:v>-31327239.789999954</c:v>
                </c:pt>
                <c:pt idx="286">
                  <c:v>-91411216.419999987</c:v>
                </c:pt>
                <c:pt idx="287">
                  <c:v>-108356195.98999995</c:v>
                </c:pt>
                <c:pt idx="288">
                  <c:v>-64281221.959999979</c:v>
                </c:pt>
                <c:pt idx="289">
                  <c:v>107494986.63000001</c:v>
                </c:pt>
                <c:pt idx="290">
                  <c:v>113565661.35000008</c:v>
                </c:pt>
                <c:pt idx="291">
                  <c:v>82919346.169999987</c:v>
                </c:pt>
                <c:pt idx="292">
                  <c:v>19702054.440000013</c:v>
                </c:pt>
                <c:pt idx="293">
                  <c:v>19702054.439999908</c:v>
                </c:pt>
                <c:pt idx="294">
                  <c:v>17489978.730000138</c:v>
                </c:pt>
                <c:pt idx="295">
                  <c:v>12885605.150000125</c:v>
                </c:pt>
                <c:pt idx="296">
                  <c:v>22775510.110000029</c:v>
                </c:pt>
                <c:pt idx="297">
                  <c:v>5366050.7600000203</c:v>
                </c:pt>
                <c:pt idx="298">
                  <c:v>-112827569.00000013</c:v>
                </c:pt>
                <c:pt idx="299">
                  <c:v>-114386800.90000002</c:v>
                </c:pt>
                <c:pt idx="300">
                  <c:v>-114386800.89999999</c:v>
                </c:pt>
                <c:pt idx="301">
                  <c:v>-120677206.8500001</c:v>
                </c:pt>
                <c:pt idx="302">
                  <c:v>-121560191.82999992</c:v>
                </c:pt>
                <c:pt idx="303">
                  <c:v>-120134705.96999997</c:v>
                </c:pt>
                <c:pt idx="304">
                  <c:v>-121394349.48999999</c:v>
                </c:pt>
                <c:pt idx="305">
                  <c:v>-120679310.82000004</c:v>
                </c:pt>
                <c:pt idx="306">
                  <c:v>-116131386.59000005</c:v>
                </c:pt>
                <c:pt idx="307">
                  <c:v>-116131386.58999982</c:v>
                </c:pt>
                <c:pt idx="308">
                  <c:v>-118052113.54000004</c:v>
                </c:pt>
                <c:pt idx="309">
                  <c:v>-158082143.43000001</c:v>
                </c:pt>
                <c:pt idx="310">
                  <c:v>-173688150.40999985</c:v>
                </c:pt>
                <c:pt idx="311">
                  <c:v>-180328311.35000002</c:v>
                </c:pt>
                <c:pt idx="312">
                  <c:v>-178611740.26999992</c:v>
                </c:pt>
                <c:pt idx="313">
                  <c:v>-177542129.42999992</c:v>
                </c:pt>
                <c:pt idx="314">
                  <c:v>-177542129.42999992</c:v>
                </c:pt>
                <c:pt idx="315">
                  <c:v>-183404657.09999999</c:v>
                </c:pt>
                <c:pt idx="316">
                  <c:v>-186525173.75</c:v>
                </c:pt>
                <c:pt idx="317">
                  <c:v>-184922028.29999995</c:v>
                </c:pt>
                <c:pt idx="318">
                  <c:v>-184158640.55000001</c:v>
                </c:pt>
                <c:pt idx="319">
                  <c:v>36823400.93999999</c:v>
                </c:pt>
                <c:pt idx="320">
                  <c:v>-10954099.210000034</c:v>
                </c:pt>
                <c:pt idx="321">
                  <c:v>-10954099.210000042</c:v>
                </c:pt>
                <c:pt idx="322">
                  <c:v>-15152380.179999985</c:v>
                </c:pt>
                <c:pt idx="323">
                  <c:v>-22200056.830000006</c:v>
                </c:pt>
                <c:pt idx="324">
                  <c:v>-20229271.170000013</c:v>
                </c:pt>
                <c:pt idx="325">
                  <c:v>-34266669.679999992</c:v>
                </c:pt>
                <c:pt idx="326">
                  <c:v>-113211066.65000001</c:v>
                </c:pt>
                <c:pt idx="327">
                  <c:v>-108548303.22000007</c:v>
                </c:pt>
                <c:pt idx="328">
                  <c:v>-108548303.22000007</c:v>
                </c:pt>
                <c:pt idx="329">
                  <c:v>-114786774.53999999</c:v>
                </c:pt>
                <c:pt idx="330">
                  <c:v>-112798153.26000004</c:v>
                </c:pt>
                <c:pt idx="331">
                  <c:v>-102254251.13</c:v>
                </c:pt>
                <c:pt idx="332">
                  <c:v>-102727577.35999997</c:v>
                </c:pt>
                <c:pt idx="333">
                  <c:v>-105211781.00000003</c:v>
                </c:pt>
                <c:pt idx="334">
                  <c:v>-101875431.14999995</c:v>
                </c:pt>
                <c:pt idx="335">
                  <c:v>-101875431.14999996</c:v>
                </c:pt>
                <c:pt idx="336">
                  <c:v>-109570740.14999998</c:v>
                </c:pt>
                <c:pt idx="337">
                  <c:v>-109390177.78</c:v>
                </c:pt>
                <c:pt idx="338">
                  <c:v>-97653239.719999969</c:v>
                </c:pt>
                <c:pt idx="339">
                  <c:v>-97664912.630000025</c:v>
                </c:pt>
                <c:pt idx="340">
                  <c:v>-98380802.61999999</c:v>
                </c:pt>
                <c:pt idx="341">
                  <c:v>-92323960.859999985</c:v>
                </c:pt>
                <c:pt idx="342">
                  <c:v>-92323960.860000014</c:v>
                </c:pt>
                <c:pt idx="343">
                  <c:v>-113395176.60999995</c:v>
                </c:pt>
                <c:pt idx="344">
                  <c:v>-114827810.35999995</c:v>
                </c:pt>
                <c:pt idx="345">
                  <c:v>-117732723.60000001</c:v>
                </c:pt>
                <c:pt idx="346">
                  <c:v>-120730770.79000001</c:v>
                </c:pt>
                <c:pt idx="347">
                  <c:v>25723618.160000015</c:v>
                </c:pt>
                <c:pt idx="348">
                  <c:v>28955343.219999984</c:v>
                </c:pt>
                <c:pt idx="349">
                  <c:v>28955343.219999999</c:v>
                </c:pt>
                <c:pt idx="350">
                  <c:v>18947727.490000028</c:v>
                </c:pt>
                <c:pt idx="351">
                  <c:v>21814883.149999987</c:v>
                </c:pt>
                <c:pt idx="352">
                  <c:v>27237630.249999963</c:v>
                </c:pt>
                <c:pt idx="353">
                  <c:v>-20672413.639999993</c:v>
                </c:pt>
                <c:pt idx="354">
                  <c:v>-24617376.080000002</c:v>
                </c:pt>
                <c:pt idx="355">
                  <c:v>-28444832.810000028</c:v>
                </c:pt>
                <c:pt idx="356">
                  <c:v>-28441138.740000039</c:v>
                </c:pt>
                <c:pt idx="357">
                  <c:v>-38577610.399999954</c:v>
                </c:pt>
                <c:pt idx="358">
                  <c:v>-137759414.97000009</c:v>
                </c:pt>
                <c:pt idx="359">
                  <c:v>-131591907.51000002</c:v>
                </c:pt>
                <c:pt idx="360">
                  <c:v>-131238260.28999996</c:v>
                </c:pt>
                <c:pt idx="361">
                  <c:v>-141196680.63000003</c:v>
                </c:pt>
                <c:pt idx="362">
                  <c:v>-140727270.91000006</c:v>
                </c:pt>
                <c:pt idx="363">
                  <c:v>-140727270.91000003</c:v>
                </c:pt>
                <c:pt idx="364">
                  <c:v>-138387852.50000003</c:v>
                </c:pt>
                <c:pt idx="365">
                  <c:v>-101875431.14999995</c:v>
                </c:pt>
                <c:pt idx="366">
                  <c:v>-101875431.14999996</c:v>
                </c:pt>
                <c:pt idx="367">
                  <c:v>-109570740.14999998</c:v>
                </c:pt>
                <c:pt idx="368">
                  <c:v>-109390177.78</c:v>
                </c:pt>
                <c:pt idx="369">
                  <c:v>-97653239.719999969</c:v>
                </c:pt>
                <c:pt idx="370">
                  <c:v>-97664912.630000025</c:v>
                </c:pt>
                <c:pt idx="371">
                  <c:v>-98380802.61999999</c:v>
                </c:pt>
                <c:pt idx="372">
                  <c:v>-92323960.859999985</c:v>
                </c:pt>
                <c:pt idx="373">
                  <c:v>-92323960.860000014</c:v>
                </c:pt>
                <c:pt idx="374">
                  <c:v>-113395176.60999995</c:v>
                </c:pt>
                <c:pt idx="375">
                  <c:v>-114827810.35999995</c:v>
                </c:pt>
                <c:pt idx="376">
                  <c:v>-117732723.60000001</c:v>
                </c:pt>
                <c:pt idx="377">
                  <c:v>-120730770.79000001</c:v>
                </c:pt>
                <c:pt idx="378">
                  <c:v>25723618.160000015</c:v>
                </c:pt>
                <c:pt idx="379">
                  <c:v>28955343.219999984</c:v>
                </c:pt>
                <c:pt idx="380">
                  <c:v>28955343.219999999</c:v>
                </c:pt>
                <c:pt idx="381">
                  <c:v>18947727.490000028</c:v>
                </c:pt>
                <c:pt idx="382">
                  <c:v>21814883.149999987</c:v>
                </c:pt>
                <c:pt idx="383">
                  <c:v>27237630.249999963</c:v>
                </c:pt>
                <c:pt idx="384">
                  <c:v>-20672413.639999993</c:v>
                </c:pt>
                <c:pt idx="385">
                  <c:v>-24617376.080000002</c:v>
                </c:pt>
                <c:pt idx="386">
                  <c:v>-28444832.810000028</c:v>
                </c:pt>
                <c:pt idx="387">
                  <c:v>-28441138.740000039</c:v>
                </c:pt>
                <c:pt idx="388">
                  <c:v>-38577610.399999954</c:v>
                </c:pt>
                <c:pt idx="389">
                  <c:v>-137759414.97000009</c:v>
                </c:pt>
                <c:pt idx="390">
                  <c:v>-131591907.51000002</c:v>
                </c:pt>
                <c:pt idx="391">
                  <c:v>-131238260.28999996</c:v>
                </c:pt>
                <c:pt idx="392">
                  <c:v>-141196680.63000003</c:v>
                </c:pt>
                <c:pt idx="393">
                  <c:v>-140727270.91000006</c:v>
                </c:pt>
                <c:pt idx="394">
                  <c:v>-140727270.91000003</c:v>
                </c:pt>
                <c:pt idx="395">
                  <c:v>-140727270.91000003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52-4D0E-AACC-8259CFAA22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0997952"/>
        <c:axId val="890987552"/>
      </c:lineChart>
      <c:dateAx>
        <c:axId val="890997952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87552"/>
        <c:crosses val="autoZero"/>
        <c:auto val="1"/>
        <c:lblOffset val="100"/>
        <c:baseTimeUnit val="days"/>
      </c:dateAx>
      <c:valAx>
        <c:axId val="89098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979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409965495587661E-2"/>
                <c:y val="0.3624327608901222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Load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'InvExp-Load'!$B$1</c:f>
              <c:strCache>
                <c:ptCount val="1"/>
                <c:pt idx="0">
                  <c:v>TPEA-Load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'InvExp-Load'!$A$2:$A$394</c:f>
              <c:numCache>
                <c:formatCode>m/d/yyyy</c:formatCode>
                <c:ptCount val="393"/>
                <c:pt idx="0">
                  <c:v>45748</c:v>
                </c:pt>
                <c:pt idx="1">
                  <c:v>45749</c:v>
                </c:pt>
                <c:pt idx="2">
                  <c:v>45750</c:v>
                </c:pt>
                <c:pt idx="3">
                  <c:v>45751</c:v>
                </c:pt>
                <c:pt idx="4">
                  <c:v>45752</c:v>
                </c:pt>
                <c:pt idx="5">
                  <c:v>45753</c:v>
                </c:pt>
                <c:pt idx="6">
                  <c:v>45754</c:v>
                </c:pt>
                <c:pt idx="7">
                  <c:v>45755</c:v>
                </c:pt>
                <c:pt idx="8">
                  <c:v>45756</c:v>
                </c:pt>
                <c:pt idx="9">
                  <c:v>45757</c:v>
                </c:pt>
                <c:pt idx="10">
                  <c:v>45758</c:v>
                </c:pt>
                <c:pt idx="11">
                  <c:v>45759</c:v>
                </c:pt>
                <c:pt idx="12">
                  <c:v>45760</c:v>
                </c:pt>
                <c:pt idx="13">
                  <c:v>45761</c:v>
                </c:pt>
                <c:pt idx="14">
                  <c:v>45762</c:v>
                </c:pt>
                <c:pt idx="15">
                  <c:v>45763</c:v>
                </c:pt>
                <c:pt idx="16">
                  <c:v>45764</c:v>
                </c:pt>
                <c:pt idx="17">
                  <c:v>45765</c:v>
                </c:pt>
                <c:pt idx="18">
                  <c:v>45766</c:v>
                </c:pt>
                <c:pt idx="19">
                  <c:v>45767</c:v>
                </c:pt>
                <c:pt idx="20">
                  <c:v>45768</c:v>
                </c:pt>
                <c:pt idx="21">
                  <c:v>45769</c:v>
                </c:pt>
                <c:pt idx="22">
                  <c:v>45770</c:v>
                </c:pt>
                <c:pt idx="23">
                  <c:v>45771</c:v>
                </c:pt>
                <c:pt idx="24">
                  <c:v>45772</c:v>
                </c:pt>
                <c:pt idx="25">
                  <c:v>45773</c:v>
                </c:pt>
                <c:pt idx="26">
                  <c:v>45774</c:v>
                </c:pt>
                <c:pt idx="27">
                  <c:v>45775</c:v>
                </c:pt>
                <c:pt idx="28">
                  <c:v>45776</c:v>
                </c:pt>
                <c:pt idx="29">
                  <c:v>45777</c:v>
                </c:pt>
                <c:pt idx="30">
                  <c:v>45778</c:v>
                </c:pt>
                <c:pt idx="31">
                  <c:v>45779</c:v>
                </c:pt>
                <c:pt idx="32">
                  <c:v>45780</c:v>
                </c:pt>
                <c:pt idx="33">
                  <c:v>45781</c:v>
                </c:pt>
                <c:pt idx="34">
                  <c:v>45782</c:v>
                </c:pt>
                <c:pt idx="35">
                  <c:v>45783</c:v>
                </c:pt>
                <c:pt idx="36">
                  <c:v>45784</c:v>
                </c:pt>
                <c:pt idx="37">
                  <c:v>45785</c:v>
                </c:pt>
                <c:pt idx="38">
                  <c:v>45786</c:v>
                </c:pt>
                <c:pt idx="39">
                  <c:v>45787</c:v>
                </c:pt>
                <c:pt idx="40">
                  <c:v>45788</c:v>
                </c:pt>
                <c:pt idx="41">
                  <c:v>45789</c:v>
                </c:pt>
                <c:pt idx="42">
                  <c:v>45790</c:v>
                </c:pt>
                <c:pt idx="43">
                  <c:v>45791</c:v>
                </c:pt>
                <c:pt idx="44">
                  <c:v>45792</c:v>
                </c:pt>
                <c:pt idx="45">
                  <c:v>45793</c:v>
                </c:pt>
                <c:pt idx="46">
                  <c:v>45794</c:v>
                </c:pt>
                <c:pt idx="47">
                  <c:v>45795</c:v>
                </c:pt>
                <c:pt idx="48">
                  <c:v>45796</c:v>
                </c:pt>
                <c:pt idx="49">
                  <c:v>45797</c:v>
                </c:pt>
                <c:pt idx="50">
                  <c:v>45798</c:v>
                </c:pt>
                <c:pt idx="51">
                  <c:v>45799</c:v>
                </c:pt>
                <c:pt idx="52">
                  <c:v>45800</c:v>
                </c:pt>
                <c:pt idx="53">
                  <c:v>45801</c:v>
                </c:pt>
                <c:pt idx="54">
                  <c:v>45802</c:v>
                </c:pt>
                <c:pt idx="55">
                  <c:v>45803</c:v>
                </c:pt>
                <c:pt idx="56">
                  <c:v>45804</c:v>
                </c:pt>
                <c:pt idx="57">
                  <c:v>45805</c:v>
                </c:pt>
                <c:pt idx="58">
                  <c:v>45806</c:v>
                </c:pt>
                <c:pt idx="59">
                  <c:v>45807</c:v>
                </c:pt>
                <c:pt idx="60">
                  <c:v>45808</c:v>
                </c:pt>
                <c:pt idx="61">
                  <c:v>45809</c:v>
                </c:pt>
                <c:pt idx="62">
                  <c:v>45810</c:v>
                </c:pt>
                <c:pt idx="63">
                  <c:v>45811</c:v>
                </c:pt>
                <c:pt idx="64">
                  <c:v>45812</c:v>
                </c:pt>
                <c:pt idx="65">
                  <c:v>45813</c:v>
                </c:pt>
                <c:pt idx="66">
                  <c:v>45814</c:v>
                </c:pt>
                <c:pt idx="67">
                  <c:v>45815</c:v>
                </c:pt>
                <c:pt idx="68">
                  <c:v>45816</c:v>
                </c:pt>
                <c:pt idx="69">
                  <c:v>45817</c:v>
                </c:pt>
                <c:pt idx="70">
                  <c:v>45818</c:v>
                </c:pt>
                <c:pt idx="71">
                  <c:v>45819</c:v>
                </c:pt>
                <c:pt idx="72">
                  <c:v>45820</c:v>
                </c:pt>
                <c:pt idx="73">
                  <c:v>45821</c:v>
                </c:pt>
                <c:pt idx="74">
                  <c:v>45822</c:v>
                </c:pt>
                <c:pt idx="75">
                  <c:v>45823</c:v>
                </c:pt>
                <c:pt idx="76">
                  <c:v>45824</c:v>
                </c:pt>
                <c:pt idx="77">
                  <c:v>45825</c:v>
                </c:pt>
                <c:pt idx="78">
                  <c:v>45826</c:v>
                </c:pt>
                <c:pt idx="79">
                  <c:v>45827</c:v>
                </c:pt>
                <c:pt idx="80">
                  <c:v>45828</c:v>
                </c:pt>
                <c:pt idx="81">
                  <c:v>45829</c:v>
                </c:pt>
                <c:pt idx="82">
                  <c:v>45830</c:v>
                </c:pt>
                <c:pt idx="83">
                  <c:v>45831</c:v>
                </c:pt>
                <c:pt idx="84">
                  <c:v>45832</c:v>
                </c:pt>
                <c:pt idx="85">
                  <c:v>45833</c:v>
                </c:pt>
                <c:pt idx="86">
                  <c:v>45834</c:v>
                </c:pt>
                <c:pt idx="87">
                  <c:v>45835</c:v>
                </c:pt>
                <c:pt idx="88">
                  <c:v>45836</c:v>
                </c:pt>
                <c:pt idx="89">
                  <c:v>45837</c:v>
                </c:pt>
                <c:pt idx="90">
                  <c:v>45838</c:v>
                </c:pt>
                <c:pt idx="91">
                  <c:v>45839</c:v>
                </c:pt>
                <c:pt idx="92">
                  <c:v>45840</c:v>
                </c:pt>
                <c:pt idx="93">
                  <c:v>45841</c:v>
                </c:pt>
                <c:pt idx="94">
                  <c:v>45842</c:v>
                </c:pt>
                <c:pt idx="95">
                  <c:v>45843</c:v>
                </c:pt>
                <c:pt idx="96">
                  <c:v>45844</c:v>
                </c:pt>
                <c:pt idx="97">
                  <c:v>45845</c:v>
                </c:pt>
                <c:pt idx="98">
                  <c:v>45846</c:v>
                </c:pt>
                <c:pt idx="99">
                  <c:v>45847</c:v>
                </c:pt>
                <c:pt idx="100">
                  <c:v>45848</c:v>
                </c:pt>
                <c:pt idx="101">
                  <c:v>45849</c:v>
                </c:pt>
                <c:pt idx="102">
                  <c:v>45850</c:v>
                </c:pt>
                <c:pt idx="103">
                  <c:v>45851</c:v>
                </c:pt>
                <c:pt idx="104">
                  <c:v>45852</c:v>
                </c:pt>
                <c:pt idx="105">
                  <c:v>45853</c:v>
                </c:pt>
                <c:pt idx="106">
                  <c:v>45854</c:v>
                </c:pt>
                <c:pt idx="107">
                  <c:v>45855</c:v>
                </c:pt>
                <c:pt idx="108">
                  <c:v>45856</c:v>
                </c:pt>
                <c:pt idx="109">
                  <c:v>45857</c:v>
                </c:pt>
                <c:pt idx="110">
                  <c:v>45858</c:v>
                </c:pt>
                <c:pt idx="111">
                  <c:v>45859</c:v>
                </c:pt>
                <c:pt idx="112">
                  <c:v>45860</c:v>
                </c:pt>
                <c:pt idx="113">
                  <c:v>45861</c:v>
                </c:pt>
                <c:pt idx="114">
                  <c:v>45862</c:v>
                </c:pt>
                <c:pt idx="115">
                  <c:v>45863</c:v>
                </c:pt>
                <c:pt idx="116">
                  <c:v>45864</c:v>
                </c:pt>
                <c:pt idx="117">
                  <c:v>45865</c:v>
                </c:pt>
                <c:pt idx="118">
                  <c:v>45866</c:v>
                </c:pt>
                <c:pt idx="119">
                  <c:v>45867</c:v>
                </c:pt>
                <c:pt idx="120">
                  <c:v>45868</c:v>
                </c:pt>
                <c:pt idx="121">
                  <c:v>45869</c:v>
                </c:pt>
                <c:pt idx="122">
                  <c:v>45870</c:v>
                </c:pt>
                <c:pt idx="123">
                  <c:v>45871</c:v>
                </c:pt>
                <c:pt idx="124">
                  <c:v>45872</c:v>
                </c:pt>
                <c:pt idx="125">
                  <c:v>45873</c:v>
                </c:pt>
                <c:pt idx="126">
                  <c:v>45874</c:v>
                </c:pt>
                <c:pt idx="127">
                  <c:v>45875</c:v>
                </c:pt>
                <c:pt idx="128">
                  <c:v>45876</c:v>
                </c:pt>
                <c:pt idx="129">
                  <c:v>45877</c:v>
                </c:pt>
                <c:pt idx="130">
                  <c:v>45878</c:v>
                </c:pt>
                <c:pt idx="131">
                  <c:v>45879</c:v>
                </c:pt>
                <c:pt idx="132">
                  <c:v>45880</c:v>
                </c:pt>
                <c:pt idx="133">
                  <c:v>45881</c:v>
                </c:pt>
                <c:pt idx="134">
                  <c:v>45882</c:v>
                </c:pt>
                <c:pt idx="135">
                  <c:v>45883</c:v>
                </c:pt>
                <c:pt idx="136">
                  <c:v>45884</c:v>
                </c:pt>
                <c:pt idx="137">
                  <c:v>45885</c:v>
                </c:pt>
                <c:pt idx="138">
                  <c:v>45886</c:v>
                </c:pt>
                <c:pt idx="139">
                  <c:v>45887</c:v>
                </c:pt>
                <c:pt idx="140">
                  <c:v>45888</c:v>
                </c:pt>
                <c:pt idx="141">
                  <c:v>45889</c:v>
                </c:pt>
                <c:pt idx="142">
                  <c:v>45890</c:v>
                </c:pt>
                <c:pt idx="143">
                  <c:v>45891</c:v>
                </c:pt>
                <c:pt idx="144">
                  <c:v>45892</c:v>
                </c:pt>
                <c:pt idx="145">
                  <c:v>45893</c:v>
                </c:pt>
                <c:pt idx="146">
                  <c:v>45894</c:v>
                </c:pt>
                <c:pt idx="147">
                  <c:v>45895</c:v>
                </c:pt>
                <c:pt idx="148">
                  <c:v>45896</c:v>
                </c:pt>
                <c:pt idx="149">
                  <c:v>45897</c:v>
                </c:pt>
                <c:pt idx="150">
                  <c:v>45898</c:v>
                </c:pt>
                <c:pt idx="151">
                  <c:v>45899</c:v>
                </c:pt>
                <c:pt idx="152">
                  <c:v>45900</c:v>
                </c:pt>
                <c:pt idx="153">
                  <c:v>45901</c:v>
                </c:pt>
                <c:pt idx="154">
                  <c:v>45902</c:v>
                </c:pt>
                <c:pt idx="155">
                  <c:v>45903</c:v>
                </c:pt>
                <c:pt idx="156">
                  <c:v>45904</c:v>
                </c:pt>
                <c:pt idx="157">
                  <c:v>45905</c:v>
                </c:pt>
                <c:pt idx="158">
                  <c:v>45906</c:v>
                </c:pt>
                <c:pt idx="159">
                  <c:v>45907</c:v>
                </c:pt>
                <c:pt idx="160">
                  <c:v>45908</c:v>
                </c:pt>
                <c:pt idx="161">
                  <c:v>45909</c:v>
                </c:pt>
                <c:pt idx="162">
                  <c:v>45910</c:v>
                </c:pt>
                <c:pt idx="163">
                  <c:v>45911</c:v>
                </c:pt>
                <c:pt idx="164">
                  <c:v>45912</c:v>
                </c:pt>
                <c:pt idx="165">
                  <c:v>45913</c:v>
                </c:pt>
                <c:pt idx="166">
                  <c:v>45914</c:v>
                </c:pt>
                <c:pt idx="167">
                  <c:v>45915</c:v>
                </c:pt>
                <c:pt idx="168">
                  <c:v>45916</c:v>
                </c:pt>
                <c:pt idx="169">
                  <c:v>45917</c:v>
                </c:pt>
                <c:pt idx="170">
                  <c:v>45918</c:v>
                </c:pt>
                <c:pt idx="171">
                  <c:v>45919</c:v>
                </c:pt>
                <c:pt idx="172">
                  <c:v>45920</c:v>
                </c:pt>
                <c:pt idx="173">
                  <c:v>45921</c:v>
                </c:pt>
                <c:pt idx="174">
                  <c:v>45922</c:v>
                </c:pt>
                <c:pt idx="175">
                  <c:v>45923</c:v>
                </c:pt>
                <c:pt idx="176">
                  <c:v>45924</c:v>
                </c:pt>
                <c:pt idx="177">
                  <c:v>45925</c:v>
                </c:pt>
                <c:pt idx="178">
                  <c:v>45926</c:v>
                </c:pt>
                <c:pt idx="179">
                  <c:v>45927</c:v>
                </c:pt>
                <c:pt idx="180">
                  <c:v>45928</c:v>
                </c:pt>
                <c:pt idx="181">
                  <c:v>45929</c:v>
                </c:pt>
                <c:pt idx="182">
                  <c:v>45930</c:v>
                </c:pt>
                <c:pt idx="183">
                  <c:v>45931</c:v>
                </c:pt>
                <c:pt idx="184">
                  <c:v>45932</c:v>
                </c:pt>
                <c:pt idx="185">
                  <c:v>45933</c:v>
                </c:pt>
                <c:pt idx="186">
                  <c:v>45934</c:v>
                </c:pt>
                <c:pt idx="187">
                  <c:v>45935</c:v>
                </c:pt>
                <c:pt idx="188">
                  <c:v>45936</c:v>
                </c:pt>
                <c:pt idx="189">
                  <c:v>45937</c:v>
                </c:pt>
                <c:pt idx="190">
                  <c:v>45938</c:v>
                </c:pt>
                <c:pt idx="191">
                  <c:v>45939</c:v>
                </c:pt>
                <c:pt idx="192">
                  <c:v>45940</c:v>
                </c:pt>
                <c:pt idx="193">
                  <c:v>45941</c:v>
                </c:pt>
                <c:pt idx="194">
                  <c:v>45942</c:v>
                </c:pt>
                <c:pt idx="195">
                  <c:v>45943</c:v>
                </c:pt>
                <c:pt idx="196">
                  <c:v>45944</c:v>
                </c:pt>
                <c:pt idx="197">
                  <c:v>45945</c:v>
                </c:pt>
                <c:pt idx="198">
                  <c:v>45946</c:v>
                </c:pt>
                <c:pt idx="199">
                  <c:v>45947</c:v>
                </c:pt>
                <c:pt idx="200">
                  <c:v>45948</c:v>
                </c:pt>
                <c:pt idx="201">
                  <c:v>45949</c:v>
                </c:pt>
                <c:pt idx="202">
                  <c:v>45950</c:v>
                </c:pt>
                <c:pt idx="203">
                  <c:v>45951</c:v>
                </c:pt>
                <c:pt idx="204">
                  <c:v>45952</c:v>
                </c:pt>
                <c:pt idx="205">
                  <c:v>45953</c:v>
                </c:pt>
                <c:pt idx="206">
                  <c:v>45954</c:v>
                </c:pt>
                <c:pt idx="207">
                  <c:v>45955</c:v>
                </c:pt>
                <c:pt idx="208">
                  <c:v>45956</c:v>
                </c:pt>
                <c:pt idx="209">
                  <c:v>45957</c:v>
                </c:pt>
                <c:pt idx="210">
                  <c:v>45958</c:v>
                </c:pt>
                <c:pt idx="211">
                  <c:v>45959</c:v>
                </c:pt>
                <c:pt idx="212">
                  <c:v>45960</c:v>
                </c:pt>
                <c:pt idx="213">
                  <c:v>45961</c:v>
                </c:pt>
                <c:pt idx="214">
                  <c:v>45962</c:v>
                </c:pt>
                <c:pt idx="215">
                  <c:v>45963</c:v>
                </c:pt>
                <c:pt idx="216">
                  <c:v>45964</c:v>
                </c:pt>
                <c:pt idx="217">
                  <c:v>45965</c:v>
                </c:pt>
                <c:pt idx="218">
                  <c:v>45966</c:v>
                </c:pt>
                <c:pt idx="219">
                  <c:v>45967</c:v>
                </c:pt>
                <c:pt idx="220">
                  <c:v>45968</c:v>
                </c:pt>
                <c:pt idx="221">
                  <c:v>45969</c:v>
                </c:pt>
                <c:pt idx="222">
                  <c:v>45970</c:v>
                </c:pt>
                <c:pt idx="223">
                  <c:v>45971</c:v>
                </c:pt>
                <c:pt idx="224">
                  <c:v>45972</c:v>
                </c:pt>
                <c:pt idx="225">
                  <c:v>45973</c:v>
                </c:pt>
                <c:pt idx="226">
                  <c:v>45974</c:v>
                </c:pt>
                <c:pt idx="227">
                  <c:v>45975</c:v>
                </c:pt>
                <c:pt idx="228">
                  <c:v>45976</c:v>
                </c:pt>
                <c:pt idx="229">
                  <c:v>45977</c:v>
                </c:pt>
                <c:pt idx="230">
                  <c:v>45978</c:v>
                </c:pt>
                <c:pt idx="231">
                  <c:v>45979</c:v>
                </c:pt>
                <c:pt idx="232">
                  <c:v>45980</c:v>
                </c:pt>
                <c:pt idx="233">
                  <c:v>45981</c:v>
                </c:pt>
                <c:pt idx="234">
                  <c:v>45982</c:v>
                </c:pt>
                <c:pt idx="235">
                  <c:v>45983</c:v>
                </c:pt>
                <c:pt idx="236">
                  <c:v>45984</c:v>
                </c:pt>
                <c:pt idx="237">
                  <c:v>45985</c:v>
                </c:pt>
                <c:pt idx="238">
                  <c:v>45986</c:v>
                </c:pt>
                <c:pt idx="239">
                  <c:v>45987</c:v>
                </c:pt>
                <c:pt idx="240">
                  <c:v>45988</c:v>
                </c:pt>
                <c:pt idx="241">
                  <c:v>45989</c:v>
                </c:pt>
                <c:pt idx="242">
                  <c:v>45990</c:v>
                </c:pt>
                <c:pt idx="243">
                  <c:v>45991</c:v>
                </c:pt>
                <c:pt idx="244">
                  <c:v>45992</c:v>
                </c:pt>
                <c:pt idx="245">
                  <c:v>45993</c:v>
                </c:pt>
                <c:pt idx="246">
                  <c:v>45994</c:v>
                </c:pt>
                <c:pt idx="247">
                  <c:v>45995</c:v>
                </c:pt>
                <c:pt idx="248">
                  <c:v>45996</c:v>
                </c:pt>
                <c:pt idx="249">
                  <c:v>45997</c:v>
                </c:pt>
                <c:pt idx="250">
                  <c:v>45998</c:v>
                </c:pt>
                <c:pt idx="251">
                  <c:v>45999</c:v>
                </c:pt>
                <c:pt idx="252">
                  <c:v>46000</c:v>
                </c:pt>
                <c:pt idx="253">
                  <c:v>46001</c:v>
                </c:pt>
                <c:pt idx="254">
                  <c:v>46002</c:v>
                </c:pt>
                <c:pt idx="255">
                  <c:v>46003</c:v>
                </c:pt>
                <c:pt idx="256">
                  <c:v>46004</c:v>
                </c:pt>
                <c:pt idx="257">
                  <c:v>46005</c:v>
                </c:pt>
                <c:pt idx="258">
                  <c:v>46006</c:v>
                </c:pt>
                <c:pt idx="259">
                  <c:v>46007</c:v>
                </c:pt>
                <c:pt idx="260">
                  <c:v>46008</c:v>
                </c:pt>
                <c:pt idx="261">
                  <c:v>46009</c:v>
                </c:pt>
                <c:pt idx="262">
                  <c:v>46010</c:v>
                </c:pt>
                <c:pt idx="263">
                  <c:v>46011</c:v>
                </c:pt>
                <c:pt idx="264">
                  <c:v>46012</c:v>
                </c:pt>
                <c:pt idx="265">
                  <c:v>46013</c:v>
                </c:pt>
                <c:pt idx="266">
                  <c:v>46014</c:v>
                </c:pt>
                <c:pt idx="267">
                  <c:v>46015</c:v>
                </c:pt>
                <c:pt idx="268">
                  <c:v>46016</c:v>
                </c:pt>
                <c:pt idx="269">
                  <c:v>46017</c:v>
                </c:pt>
                <c:pt idx="270">
                  <c:v>46018</c:v>
                </c:pt>
                <c:pt idx="271">
                  <c:v>46019</c:v>
                </c:pt>
                <c:pt idx="272">
                  <c:v>46020</c:v>
                </c:pt>
                <c:pt idx="273">
                  <c:v>46021</c:v>
                </c:pt>
                <c:pt idx="274">
                  <c:v>46022</c:v>
                </c:pt>
                <c:pt idx="275">
                  <c:v>46023</c:v>
                </c:pt>
                <c:pt idx="276">
                  <c:v>46024</c:v>
                </c:pt>
                <c:pt idx="277">
                  <c:v>46025</c:v>
                </c:pt>
                <c:pt idx="278">
                  <c:v>46026</c:v>
                </c:pt>
                <c:pt idx="279">
                  <c:v>46027</c:v>
                </c:pt>
                <c:pt idx="280">
                  <c:v>46028</c:v>
                </c:pt>
                <c:pt idx="281">
                  <c:v>46029</c:v>
                </c:pt>
                <c:pt idx="282">
                  <c:v>46030</c:v>
                </c:pt>
                <c:pt idx="283">
                  <c:v>46031</c:v>
                </c:pt>
                <c:pt idx="284">
                  <c:v>46032</c:v>
                </c:pt>
                <c:pt idx="285">
                  <c:v>46033</c:v>
                </c:pt>
                <c:pt idx="286">
                  <c:v>46034</c:v>
                </c:pt>
                <c:pt idx="287">
                  <c:v>46035</c:v>
                </c:pt>
                <c:pt idx="288">
                  <c:v>46036</c:v>
                </c:pt>
                <c:pt idx="289">
                  <c:v>46037</c:v>
                </c:pt>
                <c:pt idx="290">
                  <c:v>46038</c:v>
                </c:pt>
                <c:pt idx="291">
                  <c:v>46039</c:v>
                </c:pt>
                <c:pt idx="292">
                  <c:v>46040</c:v>
                </c:pt>
                <c:pt idx="293">
                  <c:v>46041</c:v>
                </c:pt>
                <c:pt idx="294">
                  <c:v>46042</c:v>
                </c:pt>
                <c:pt idx="295">
                  <c:v>46043</c:v>
                </c:pt>
                <c:pt idx="296">
                  <c:v>46044</c:v>
                </c:pt>
                <c:pt idx="297">
                  <c:v>46045</c:v>
                </c:pt>
                <c:pt idx="298">
                  <c:v>46046</c:v>
                </c:pt>
                <c:pt idx="299">
                  <c:v>46047</c:v>
                </c:pt>
                <c:pt idx="300">
                  <c:v>46048</c:v>
                </c:pt>
                <c:pt idx="301">
                  <c:v>46049</c:v>
                </c:pt>
                <c:pt idx="302">
                  <c:v>46050</c:v>
                </c:pt>
                <c:pt idx="303">
                  <c:v>46051</c:v>
                </c:pt>
                <c:pt idx="304">
                  <c:v>46052</c:v>
                </c:pt>
                <c:pt idx="305">
                  <c:v>46053</c:v>
                </c:pt>
                <c:pt idx="306">
                  <c:v>46054</c:v>
                </c:pt>
                <c:pt idx="307">
                  <c:v>46055</c:v>
                </c:pt>
                <c:pt idx="308">
                  <c:v>46056</c:v>
                </c:pt>
                <c:pt idx="309">
                  <c:v>46057</c:v>
                </c:pt>
                <c:pt idx="310">
                  <c:v>46058</c:v>
                </c:pt>
                <c:pt idx="311">
                  <c:v>46059</c:v>
                </c:pt>
                <c:pt idx="312">
                  <c:v>46060</c:v>
                </c:pt>
                <c:pt idx="313">
                  <c:v>46061</c:v>
                </c:pt>
                <c:pt idx="314">
                  <c:v>46062</c:v>
                </c:pt>
                <c:pt idx="315">
                  <c:v>46063</c:v>
                </c:pt>
                <c:pt idx="316">
                  <c:v>46064</c:v>
                </c:pt>
                <c:pt idx="317">
                  <c:v>46065</c:v>
                </c:pt>
                <c:pt idx="318">
                  <c:v>46066</c:v>
                </c:pt>
                <c:pt idx="319">
                  <c:v>46067</c:v>
                </c:pt>
                <c:pt idx="320">
                  <c:v>46068</c:v>
                </c:pt>
                <c:pt idx="321">
                  <c:v>46069</c:v>
                </c:pt>
                <c:pt idx="322">
                  <c:v>46070</c:v>
                </c:pt>
                <c:pt idx="323">
                  <c:v>46071</c:v>
                </c:pt>
                <c:pt idx="324">
                  <c:v>46072</c:v>
                </c:pt>
                <c:pt idx="325">
                  <c:v>46073</c:v>
                </c:pt>
                <c:pt idx="326">
                  <c:v>46074</c:v>
                </c:pt>
                <c:pt idx="327">
                  <c:v>46075</c:v>
                </c:pt>
                <c:pt idx="328">
                  <c:v>46076</c:v>
                </c:pt>
                <c:pt idx="329">
                  <c:v>46077</c:v>
                </c:pt>
                <c:pt idx="330">
                  <c:v>46078</c:v>
                </c:pt>
                <c:pt idx="331">
                  <c:v>46079</c:v>
                </c:pt>
                <c:pt idx="332">
                  <c:v>46080</c:v>
                </c:pt>
                <c:pt idx="333">
                  <c:v>46081</c:v>
                </c:pt>
                <c:pt idx="334">
                  <c:v>46082</c:v>
                </c:pt>
                <c:pt idx="335">
                  <c:v>46083</c:v>
                </c:pt>
                <c:pt idx="336">
                  <c:v>46084</c:v>
                </c:pt>
                <c:pt idx="337">
                  <c:v>46085</c:v>
                </c:pt>
                <c:pt idx="338">
                  <c:v>46086</c:v>
                </c:pt>
                <c:pt idx="339">
                  <c:v>46087</c:v>
                </c:pt>
                <c:pt idx="340">
                  <c:v>46088</c:v>
                </c:pt>
                <c:pt idx="341">
                  <c:v>46089</c:v>
                </c:pt>
                <c:pt idx="342">
                  <c:v>46090</c:v>
                </c:pt>
                <c:pt idx="343">
                  <c:v>46091</c:v>
                </c:pt>
                <c:pt idx="344">
                  <c:v>46092</c:v>
                </c:pt>
                <c:pt idx="345">
                  <c:v>46093</c:v>
                </c:pt>
                <c:pt idx="346">
                  <c:v>46094</c:v>
                </c:pt>
                <c:pt idx="347">
                  <c:v>46095</c:v>
                </c:pt>
                <c:pt idx="348">
                  <c:v>46096</c:v>
                </c:pt>
                <c:pt idx="349">
                  <c:v>46097</c:v>
                </c:pt>
                <c:pt idx="350">
                  <c:v>46098</c:v>
                </c:pt>
                <c:pt idx="351">
                  <c:v>46099</c:v>
                </c:pt>
                <c:pt idx="352">
                  <c:v>46100</c:v>
                </c:pt>
                <c:pt idx="353">
                  <c:v>46101</c:v>
                </c:pt>
                <c:pt idx="354">
                  <c:v>46102</c:v>
                </c:pt>
                <c:pt idx="355">
                  <c:v>46103</c:v>
                </c:pt>
                <c:pt idx="356">
                  <c:v>46104</c:v>
                </c:pt>
                <c:pt idx="357">
                  <c:v>46105</c:v>
                </c:pt>
                <c:pt idx="358">
                  <c:v>46106</c:v>
                </c:pt>
                <c:pt idx="359">
                  <c:v>46107</c:v>
                </c:pt>
                <c:pt idx="360">
                  <c:v>46108</c:v>
                </c:pt>
                <c:pt idx="361">
                  <c:v>46109</c:v>
                </c:pt>
                <c:pt idx="362">
                  <c:v>46110</c:v>
                </c:pt>
                <c:pt idx="363">
                  <c:v>46111</c:v>
                </c:pt>
                <c:pt idx="364">
                  <c:v>46112</c:v>
                </c:pt>
                <c:pt idx="365">
                  <c:v>46113</c:v>
                </c:pt>
                <c:pt idx="366">
                  <c:v>46114</c:v>
                </c:pt>
                <c:pt idx="367">
                  <c:v>46115</c:v>
                </c:pt>
                <c:pt idx="368">
                  <c:v>46116</c:v>
                </c:pt>
                <c:pt idx="369">
                  <c:v>46117</c:v>
                </c:pt>
                <c:pt idx="370">
                  <c:v>46118</c:v>
                </c:pt>
                <c:pt idx="371">
                  <c:v>46119</c:v>
                </c:pt>
                <c:pt idx="372">
                  <c:v>46120</c:v>
                </c:pt>
                <c:pt idx="373">
                  <c:v>46121</c:v>
                </c:pt>
                <c:pt idx="374">
                  <c:v>46122</c:v>
                </c:pt>
                <c:pt idx="375">
                  <c:v>46123</c:v>
                </c:pt>
                <c:pt idx="376">
                  <c:v>46124</c:v>
                </c:pt>
                <c:pt idx="377">
                  <c:v>46125</c:v>
                </c:pt>
                <c:pt idx="378">
                  <c:v>46126</c:v>
                </c:pt>
                <c:pt idx="379">
                  <c:v>46127</c:v>
                </c:pt>
                <c:pt idx="380">
                  <c:v>46128</c:v>
                </c:pt>
                <c:pt idx="381">
                  <c:v>46129</c:v>
                </c:pt>
                <c:pt idx="382">
                  <c:v>46130</c:v>
                </c:pt>
                <c:pt idx="383">
                  <c:v>46131</c:v>
                </c:pt>
                <c:pt idx="384">
                  <c:v>46132</c:v>
                </c:pt>
                <c:pt idx="385">
                  <c:v>46133</c:v>
                </c:pt>
                <c:pt idx="386">
                  <c:v>46134</c:v>
                </c:pt>
                <c:pt idx="387">
                  <c:v>46135</c:v>
                </c:pt>
                <c:pt idx="388">
                  <c:v>46136</c:v>
                </c:pt>
                <c:pt idx="389">
                  <c:v>46137</c:v>
                </c:pt>
                <c:pt idx="390">
                  <c:v>46138</c:v>
                </c:pt>
                <c:pt idx="391">
                  <c:v>46139</c:v>
                </c:pt>
                <c:pt idx="392">
                  <c:v>46140</c:v>
                </c:pt>
              </c:numCache>
            </c:numRef>
          </c:cat>
          <c:val>
            <c:numRef>
              <c:f>'InvExp-Load'!$B$2:$B$394</c:f>
              <c:numCache>
                <c:formatCode>_(* #,##0_);_(* \(#,##0\);_(* "-"??_);_(@_)</c:formatCode>
                <c:ptCount val="393"/>
                <c:pt idx="0">
                  <c:v>67999028.25</c:v>
                </c:pt>
                <c:pt idx="1">
                  <c:v>73304313.850000024</c:v>
                </c:pt>
                <c:pt idx="2">
                  <c:v>69150597.410000011</c:v>
                </c:pt>
                <c:pt idx="3">
                  <c:v>69886248.269999996</c:v>
                </c:pt>
                <c:pt idx="4">
                  <c:v>66585831.179999985</c:v>
                </c:pt>
                <c:pt idx="5">
                  <c:v>66633323.220000014</c:v>
                </c:pt>
                <c:pt idx="6">
                  <c:v>65761456.440000027</c:v>
                </c:pt>
                <c:pt idx="7">
                  <c:v>63509800.340000011</c:v>
                </c:pt>
                <c:pt idx="8">
                  <c:v>53770676.300000012</c:v>
                </c:pt>
                <c:pt idx="9">
                  <c:v>51886928.690000013</c:v>
                </c:pt>
                <c:pt idx="10">
                  <c:v>52003813.390000008</c:v>
                </c:pt>
                <c:pt idx="11">
                  <c:v>51759693.999999993</c:v>
                </c:pt>
                <c:pt idx="12">
                  <c:v>52052416.589999996</c:v>
                </c:pt>
                <c:pt idx="13">
                  <c:v>51126027.860000007</c:v>
                </c:pt>
                <c:pt idx="14">
                  <c:v>56474276.670000009</c:v>
                </c:pt>
                <c:pt idx="15">
                  <c:v>48148921.989999995</c:v>
                </c:pt>
                <c:pt idx="16">
                  <c:v>48227602.600000016</c:v>
                </c:pt>
                <c:pt idx="17">
                  <c:v>48896972.750000007</c:v>
                </c:pt>
                <c:pt idx="18">
                  <c:v>50449395.089999989</c:v>
                </c:pt>
                <c:pt idx="19">
                  <c:v>50351286.879999973</c:v>
                </c:pt>
                <c:pt idx="20">
                  <c:v>49026664.740000024</c:v>
                </c:pt>
                <c:pt idx="21">
                  <c:v>49667565.860000022</c:v>
                </c:pt>
                <c:pt idx="22">
                  <c:v>44936600.270000018</c:v>
                </c:pt>
                <c:pt idx="23">
                  <c:v>46777731.199999996</c:v>
                </c:pt>
                <c:pt idx="24">
                  <c:v>47002299.86999999</c:v>
                </c:pt>
                <c:pt idx="25">
                  <c:v>48243011.93</c:v>
                </c:pt>
                <c:pt idx="26">
                  <c:v>48783436.18999999</c:v>
                </c:pt>
                <c:pt idx="27">
                  <c:v>48672422.260000005</c:v>
                </c:pt>
                <c:pt idx="28">
                  <c:v>61903637.340000004</c:v>
                </c:pt>
                <c:pt idx="29">
                  <c:v>60172256.829999991</c:v>
                </c:pt>
                <c:pt idx="30">
                  <c:v>60841048.189999983</c:v>
                </c:pt>
                <c:pt idx="31">
                  <c:v>58475980.960000016</c:v>
                </c:pt>
                <c:pt idx="32">
                  <c:v>58647503.74000001</c:v>
                </c:pt>
                <c:pt idx="33">
                  <c:v>59146440.00999999</c:v>
                </c:pt>
                <c:pt idx="34">
                  <c:v>58002450.709999986</c:v>
                </c:pt>
                <c:pt idx="35">
                  <c:v>60442580.769999988</c:v>
                </c:pt>
                <c:pt idx="36">
                  <c:v>56080566.629999995</c:v>
                </c:pt>
                <c:pt idx="37">
                  <c:v>55217349.289999984</c:v>
                </c:pt>
                <c:pt idx="38">
                  <c:v>61013170.969999976</c:v>
                </c:pt>
                <c:pt idx="39">
                  <c:v>74066747.830000013</c:v>
                </c:pt>
                <c:pt idx="40">
                  <c:v>75526355.989999995</c:v>
                </c:pt>
                <c:pt idx="41">
                  <c:v>75609186.629999995</c:v>
                </c:pt>
                <c:pt idx="42">
                  <c:v>93732287.530000001</c:v>
                </c:pt>
                <c:pt idx="43">
                  <c:v>77019326.659999982</c:v>
                </c:pt>
                <c:pt idx="44">
                  <c:v>63806900.919999987</c:v>
                </c:pt>
                <c:pt idx="45">
                  <c:v>58726260.210000001</c:v>
                </c:pt>
                <c:pt idx="46">
                  <c:v>59582844.200000003</c:v>
                </c:pt>
                <c:pt idx="47">
                  <c:v>62271731.850000001</c:v>
                </c:pt>
                <c:pt idx="48">
                  <c:v>62630574.470000014</c:v>
                </c:pt>
                <c:pt idx="49">
                  <c:v>69738247</c:v>
                </c:pt>
                <c:pt idx="50">
                  <c:v>67021305.729999989</c:v>
                </c:pt>
                <c:pt idx="51">
                  <c:v>62645380.610000029</c:v>
                </c:pt>
                <c:pt idx="52">
                  <c:v>58636117.659999982</c:v>
                </c:pt>
                <c:pt idx="53">
                  <c:v>59562996.209999986</c:v>
                </c:pt>
                <c:pt idx="54">
                  <c:v>61121358.359999985</c:v>
                </c:pt>
                <c:pt idx="55">
                  <c:v>61305739.100000001</c:v>
                </c:pt>
                <c:pt idx="56">
                  <c:v>60216588.179999992</c:v>
                </c:pt>
                <c:pt idx="57">
                  <c:v>62165670.550000019</c:v>
                </c:pt>
                <c:pt idx="58">
                  <c:v>64054144.760000013</c:v>
                </c:pt>
                <c:pt idx="59">
                  <c:v>67906567.890000001</c:v>
                </c:pt>
                <c:pt idx="60">
                  <c:v>64867645.00999999</c:v>
                </c:pt>
                <c:pt idx="61">
                  <c:v>65973257.690000005</c:v>
                </c:pt>
                <c:pt idx="62">
                  <c:v>64704392.390000008</c:v>
                </c:pt>
                <c:pt idx="63">
                  <c:v>64092342.719999984</c:v>
                </c:pt>
                <c:pt idx="64">
                  <c:v>63005494.460000001</c:v>
                </c:pt>
                <c:pt idx="65">
                  <c:v>69442555.140000001</c:v>
                </c:pt>
                <c:pt idx="66">
                  <c:v>67567122.109999999</c:v>
                </c:pt>
                <c:pt idx="67">
                  <c:v>75177875.839999959</c:v>
                </c:pt>
                <c:pt idx="68">
                  <c:v>74628041.51000002</c:v>
                </c:pt>
                <c:pt idx="69">
                  <c:v>72146867.24000001</c:v>
                </c:pt>
                <c:pt idx="70">
                  <c:v>69629668.529999971</c:v>
                </c:pt>
                <c:pt idx="71">
                  <c:v>62947433.600000016</c:v>
                </c:pt>
                <c:pt idx="72">
                  <c:v>60417719.979999997</c:v>
                </c:pt>
                <c:pt idx="73">
                  <c:v>60335855.180000007</c:v>
                </c:pt>
                <c:pt idx="74">
                  <c:v>55871720.519999988</c:v>
                </c:pt>
                <c:pt idx="75">
                  <c:v>57597696.480000004</c:v>
                </c:pt>
                <c:pt idx="76">
                  <c:v>62183244.769999981</c:v>
                </c:pt>
                <c:pt idx="77">
                  <c:v>66268494.649999999</c:v>
                </c:pt>
                <c:pt idx="78">
                  <c:v>66720297.589999981</c:v>
                </c:pt>
                <c:pt idx="79">
                  <c:v>69859862.730000019</c:v>
                </c:pt>
                <c:pt idx="80">
                  <c:v>70865498.859999999</c:v>
                </c:pt>
                <c:pt idx="81">
                  <c:v>71948726.100000009</c:v>
                </c:pt>
                <c:pt idx="82">
                  <c:v>74035466.120000005</c:v>
                </c:pt>
                <c:pt idx="83">
                  <c:v>73655762.519999981</c:v>
                </c:pt>
                <c:pt idx="84">
                  <c:v>97940169.840000004</c:v>
                </c:pt>
                <c:pt idx="85">
                  <c:v>95413431.039999992</c:v>
                </c:pt>
                <c:pt idx="86">
                  <c:v>99697882.710000008</c:v>
                </c:pt>
                <c:pt idx="87">
                  <c:v>99851333.399999976</c:v>
                </c:pt>
                <c:pt idx="88">
                  <c:v>108195502.48999996</c:v>
                </c:pt>
                <c:pt idx="89">
                  <c:v>111915515.29000005</c:v>
                </c:pt>
                <c:pt idx="90">
                  <c:v>114020044.81</c:v>
                </c:pt>
                <c:pt idx="91">
                  <c:v>105435608.72000001</c:v>
                </c:pt>
                <c:pt idx="92">
                  <c:v>94220214.159999982</c:v>
                </c:pt>
                <c:pt idx="93">
                  <c:v>95003550.929999962</c:v>
                </c:pt>
                <c:pt idx="94">
                  <c:v>89734148.409999996</c:v>
                </c:pt>
                <c:pt idx="95">
                  <c:v>89684814.349999979</c:v>
                </c:pt>
                <c:pt idx="96">
                  <c:v>91368308.540000021</c:v>
                </c:pt>
                <c:pt idx="97">
                  <c:v>90946666.780000061</c:v>
                </c:pt>
                <c:pt idx="98">
                  <c:v>68196741.780000016</c:v>
                </c:pt>
                <c:pt idx="99">
                  <c:v>62352702.320000015</c:v>
                </c:pt>
                <c:pt idx="100">
                  <c:v>66370733.529999986</c:v>
                </c:pt>
                <c:pt idx="101">
                  <c:v>66126585.470000014</c:v>
                </c:pt>
                <c:pt idx="102">
                  <c:v>72279265.420000002</c:v>
                </c:pt>
                <c:pt idx="103">
                  <c:v>77110126.430000007</c:v>
                </c:pt>
                <c:pt idx="104">
                  <c:v>82417244.139999986</c:v>
                </c:pt>
                <c:pt idx="105">
                  <c:v>81927817.679999992</c:v>
                </c:pt>
                <c:pt idx="106">
                  <c:v>80835226.150000006</c:v>
                </c:pt>
                <c:pt idx="107">
                  <c:v>103231142.39000002</c:v>
                </c:pt>
                <c:pt idx="108">
                  <c:v>117776807.38000001</c:v>
                </c:pt>
                <c:pt idx="109">
                  <c:v>142400420.38999996</c:v>
                </c:pt>
                <c:pt idx="110">
                  <c:v>147299923.04000002</c:v>
                </c:pt>
                <c:pt idx="111">
                  <c:v>147528589.74000001</c:v>
                </c:pt>
                <c:pt idx="112">
                  <c:v>140972805.58000001</c:v>
                </c:pt>
                <c:pt idx="113">
                  <c:v>140327247.08000004</c:v>
                </c:pt>
                <c:pt idx="114">
                  <c:v>123480156.80000004</c:v>
                </c:pt>
                <c:pt idx="115">
                  <c:v>121443981.55999999</c:v>
                </c:pt>
                <c:pt idx="116">
                  <c:v>113701354.38</c:v>
                </c:pt>
                <c:pt idx="117">
                  <c:v>117145350.94</c:v>
                </c:pt>
                <c:pt idx="118">
                  <c:v>118214642.60000001</c:v>
                </c:pt>
                <c:pt idx="119">
                  <c:v>110938862.31000005</c:v>
                </c:pt>
                <c:pt idx="120">
                  <c:v>119380625.53</c:v>
                </c:pt>
                <c:pt idx="121">
                  <c:v>111994534.00000003</c:v>
                </c:pt>
                <c:pt idx="122">
                  <c:v>118802496.46999998</c:v>
                </c:pt>
                <c:pt idx="123">
                  <c:v>126077574.04000001</c:v>
                </c:pt>
                <c:pt idx="124">
                  <c:v>129576399.19000006</c:v>
                </c:pt>
                <c:pt idx="125">
                  <c:v>130150830.77000001</c:v>
                </c:pt>
                <c:pt idx="126">
                  <c:v>110787203.72000001</c:v>
                </c:pt>
                <c:pt idx="127">
                  <c:v>107288660.52000003</c:v>
                </c:pt>
                <c:pt idx="128">
                  <c:v>107101702.09999999</c:v>
                </c:pt>
                <c:pt idx="129">
                  <c:v>106956673.02000001</c:v>
                </c:pt>
                <c:pt idx="130">
                  <c:v>108911081.91999994</c:v>
                </c:pt>
                <c:pt idx="131">
                  <c:v>111644252.92</c:v>
                </c:pt>
                <c:pt idx="132">
                  <c:v>112391113.05999999</c:v>
                </c:pt>
                <c:pt idx="133">
                  <c:v>117609916.19000004</c:v>
                </c:pt>
                <c:pt idx="134">
                  <c:v>101020357.10000001</c:v>
                </c:pt>
                <c:pt idx="135">
                  <c:v>53515424.519999996</c:v>
                </c:pt>
                <c:pt idx="136">
                  <c:v>54663147.830000013</c:v>
                </c:pt>
                <c:pt idx="137">
                  <c:v>58151240.299999997</c:v>
                </c:pt>
                <c:pt idx="138">
                  <c:v>59338573.43999999</c:v>
                </c:pt>
                <c:pt idx="139">
                  <c:v>60570763.99000001</c:v>
                </c:pt>
                <c:pt idx="140">
                  <c:v>56642800.169999994</c:v>
                </c:pt>
                <c:pt idx="141">
                  <c:v>49567248.269999988</c:v>
                </c:pt>
                <c:pt idx="142">
                  <c:v>49006435.470000021</c:v>
                </c:pt>
                <c:pt idx="143">
                  <c:v>47794596.690000013</c:v>
                </c:pt>
                <c:pt idx="144">
                  <c:v>48037305.150000013</c:v>
                </c:pt>
                <c:pt idx="145">
                  <c:v>48650003.120000012</c:v>
                </c:pt>
                <c:pt idx="146">
                  <c:v>48505242.319999993</c:v>
                </c:pt>
                <c:pt idx="147">
                  <c:v>50336869.169999994</c:v>
                </c:pt>
                <c:pt idx="148">
                  <c:v>47342437.319999993</c:v>
                </c:pt>
                <c:pt idx="149">
                  <c:v>45740072.779999986</c:v>
                </c:pt>
                <c:pt idx="150">
                  <c:v>45464502.110000014</c:v>
                </c:pt>
                <c:pt idx="151">
                  <c:v>45815208.530000009</c:v>
                </c:pt>
                <c:pt idx="152">
                  <c:v>45772655.350000009</c:v>
                </c:pt>
                <c:pt idx="153">
                  <c:v>45718791.75</c:v>
                </c:pt>
                <c:pt idx="154">
                  <c:v>47263389.239999987</c:v>
                </c:pt>
                <c:pt idx="155">
                  <c:v>48029436.059999987</c:v>
                </c:pt>
                <c:pt idx="156">
                  <c:v>46601931.749999985</c:v>
                </c:pt>
                <c:pt idx="157">
                  <c:v>45072856.210000001</c:v>
                </c:pt>
                <c:pt idx="158">
                  <c:v>44215999.32</c:v>
                </c:pt>
                <c:pt idx="159">
                  <c:v>44694662.689999998</c:v>
                </c:pt>
                <c:pt idx="160">
                  <c:v>43580023.31000001</c:v>
                </c:pt>
                <c:pt idx="161">
                  <c:v>47671990.670000002</c:v>
                </c:pt>
                <c:pt idx="162">
                  <c:v>47728067.850000009</c:v>
                </c:pt>
                <c:pt idx="163">
                  <c:v>47183899.209999986</c:v>
                </c:pt>
                <c:pt idx="164">
                  <c:v>48194656.420000002</c:v>
                </c:pt>
                <c:pt idx="165">
                  <c:v>51397500.280000001</c:v>
                </c:pt>
                <c:pt idx="166">
                  <c:v>52483935.109999977</c:v>
                </c:pt>
                <c:pt idx="167">
                  <c:v>51768880.189999983</c:v>
                </c:pt>
                <c:pt idx="168">
                  <c:v>53146693.060000002</c:v>
                </c:pt>
                <c:pt idx="169">
                  <c:v>51722096.260000005</c:v>
                </c:pt>
                <c:pt idx="170">
                  <c:v>51352893.629999995</c:v>
                </c:pt>
                <c:pt idx="171">
                  <c:v>49209759.079999983</c:v>
                </c:pt>
                <c:pt idx="172">
                  <c:v>49399511.690000005</c:v>
                </c:pt>
                <c:pt idx="173">
                  <c:v>50013644.689999998</c:v>
                </c:pt>
                <c:pt idx="174">
                  <c:v>49460866.760000013</c:v>
                </c:pt>
                <c:pt idx="175">
                  <c:v>50454396.63000001</c:v>
                </c:pt>
                <c:pt idx="176">
                  <c:v>47190388.240000002</c:v>
                </c:pt>
                <c:pt idx="177">
                  <c:v>47011150.139999993</c:v>
                </c:pt>
                <c:pt idx="178">
                  <c:v>49080303.489999995</c:v>
                </c:pt>
                <c:pt idx="179">
                  <c:v>50922890.459999993</c:v>
                </c:pt>
                <c:pt idx="180">
                  <c:v>51723824.549999982</c:v>
                </c:pt>
                <c:pt idx="181">
                  <c:v>51443627.719999991</c:v>
                </c:pt>
                <c:pt idx="182">
                  <c:v>52035230.609999992</c:v>
                </c:pt>
                <c:pt idx="183">
                  <c:v>49049155.010000005</c:v>
                </c:pt>
                <c:pt idx="184">
                  <c:v>49494834.299999997</c:v>
                </c:pt>
                <c:pt idx="185">
                  <c:v>50285367.70000001</c:v>
                </c:pt>
                <c:pt idx="186">
                  <c:v>52295566.860000022</c:v>
                </c:pt>
                <c:pt idx="187">
                  <c:v>53051479.100000009</c:v>
                </c:pt>
                <c:pt idx="188">
                  <c:v>53109740.890000008</c:v>
                </c:pt>
                <c:pt idx="189">
                  <c:v>51562164.920000009</c:v>
                </c:pt>
                <c:pt idx="190">
                  <c:v>49383814.550000004</c:v>
                </c:pt>
                <c:pt idx="191">
                  <c:v>52216064.340000011</c:v>
                </c:pt>
                <c:pt idx="192">
                  <c:v>50678428.349999994</c:v>
                </c:pt>
                <c:pt idx="193">
                  <c:v>49255850.990000002</c:v>
                </c:pt>
                <c:pt idx="194">
                  <c:v>49806006.960000001</c:v>
                </c:pt>
                <c:pt idx="195">
                  <c:v>50732713.359999985</c:v>
                </c:pt>
                <c:pt idx="196">
                  <c:v>51510711.660000011</c:v>
                </c:pt>
                <c:pt idx="197">
                  <c:v>45130443.560000002</c:v>
                </c:pt>
                <c:pt idx="198">
                  <c:v>43820854.050000019</c:v>
                </c:pt>
                <c:pt idx="199">
                  <c:v>42087511.690000005</c:v>
                </c:pt>
                <c:pt idx="200">
                  <c:v>39688794.190000005</c:v>
                </c:pt>
                <c:pt idx="201">
                  <c:v>39344321.309999987</c:v>
                </c:pt>
                <c:pt idx="202">
                  <c:v>37808916.229999989</c:v>
                </c:pt>
                <c:pt idx="203">
                  <c:v>38875827.869999997</c:v>
                </c:pt>
                <c:pt idx="204">
                  <c:v>37103636.369999997</c:v>
                </c:pt>
                <c:pt idx="205">
                  <c:v>40243853.590000011</c:v>
                </c:pt>
                <c:pt idx="206">
                  <c:v>40801900.269999988</c:v>
                </c:pt>
                <c:pt idx="207">
                  <c:v>40729729.579999998</c:v>
                </c:pt>
                <c:pt idx="208">
                  <c:v>40555980.999999985</c:v>
                </c:pt>
                <c:pt idx="209">
                  <c:v>39223042.040000007</c:v>
                </c:pt>
                <c:pt idx="210">
                  <c:v>41665283.000000007</c:v>
                </c:pt>
                <c:pt idx="211">
                  <c:v>38191273.850000001</c:v>
                </c:pt>
                <c:pt idx="212">
                  <c:v>37892465.359999999</c:v>
                </c:pt>
                <c:pt idx="213">
                  <c:v>35406541.590000004</c:v>
                </c:pt>
                <c:pt idx="214">
                  <c:v>36899332.259999998</c:v>
                </c:pt>
                <c:pt idx="215">
                  <c:v>37190943.519999988</c:v>
                </c:pt>
                <c:pt idx="216">
                  <c:v>36957942.530000001</c:v>
                </c:pt>
                <c:pt idx="217">
                  <c:v>40345250.939999983</c:v>
                </c:pt>
                <c:pt idx="218">
                  <c:v>38010964.740000002</c:v>
                </c:pt>
                <c:pt idx="219">
                  <c:v>41503236.74000001</c:v>
                </c:pt>
                <c:pt idx="220">
                  <c:v>38716816.370000005</c:v>
                </c:pt>
                <c:pt idx="221">
                  <c:v>39531682.789999992</c:v>
                </c:pt>
                <c:pt idx="222">
                  <c:v>39696100.530000001</c:v>
                </c:pt>
                <c:pt idx="223">
                  <c:v>39464745.770000011</c:v>
                </c:pt>
                <c:pt idx="224">
                  <c:v>40003637.25999999</c:v>
                </c:pt>
                <c:pt idx="225">
                  <c:v>44484225.330000006</c:v>
                </c:pt>
                <c:pt idx="226">
                  <c:v>40045116.940000013</c:v>
                </c:pt>
                <c:pt idx="227">
                  <c:v>45489259.68</c:v>
                </c:pt>
                <c:pt idx="228">
                  <c:v>48081042.999999993</c:v>
                </c:pt>
                <c:pt idx="229">
                  <c:v>48479579.389999986</c:v>
                </c:pt>
                <c:pt idx="230">
                  <c:v>49183379.750000007</c:v>
                </c:pt>
                <c:pt idx="231">
                  <c:v>45498044.030000009</c:v>
                </c:pt>
                <c:pt idx="232">
                  <c:v>48952466.900000013</c:v>
                </c:pt>
                <c:pt idx="233">
                  <c:v>54175085.080000035</c:v>
                </c:pt>
                <c:pt idx="234">
                  <c:v>53738712.250000015</c:v>
                </c:pt>
                <c:pt idx="235">
                  <c:v>55074828.61999999</c:v>
                </c:pt>
                <c:pt idx="236">
                  <c:v>56213325.110000007</c:v>
                </c:pt>
                <c:pt idx="237">
                  <c:v>56010568.740000002</c:v>
                </c:pt>
                <c:pt idx="238">
                  <c:v>48932523.400000006</c:v>
                </c:pt>
                <c:pt idx="239">
                  <c:v>44179984.179999992</c:v>
                </c:pt>
                <c:pt idx="240">
                  <c:v>42812743.43999999</c:v>
                </c:pt>
                <c:pt idx="241">
                  <c:v>42521882.549999982</c:v>
                </c:pt>
                <c:pt idx="242">
                  <c:v>41762136.769999996</c:v>
                </c:pt>
                <c:pt idx="243">
                  <c:v>43086853.029999979</c:v>
                </c:pt>
                <c:pt idx="244">
                  <c:v>40983324.829999976</c:v>
                </c:pt>
                <c:pt idx="245">
                  <c:v>38673505.270000018</c:v>
                </c:pt>
                <c:pt idx="246">
                  <c:v>34866952.040000007</c:v>
                </c:pt>
                <c:pt idx="247">
                  <c:v>39780145.130000003</c:v>
                </c:pt>
                <c:pt idx="248">
                  <c:v>40362050.920000002</c:v>
                </c:pt>
                <c:pt idx="249">
                  <c:v>42597130.119999997</c:v>
                </c:pt>
                <c:pt idx="250">
                  <c:v>45187139.260000005</c:v>
                </c:pt>
                <c:pt idx="251">
                  <c:v>45819036.230000004</c:v>
                </c:pt>
                <c:pt idx="252">
                  <c:v>36486217.809999995</c:v>
                </c:pt>
                <c:pt idx="253">
                  <c:v>26518686.390000001</c:v>
                </c:pt>
                <c:pt idx="254">
                  <c:v>24919921.16</c:v>
                </c:pt>
                <c:pt idx="255">
                  <c:v>24082797.829999998</c:v>
                </c:pt>
                <c:pt idx="256">
                  <c:v>24784831.700000007</c:v>
                </c:pt>
                <c:pt idx="257">
                  <c:v>24696770.240000002</c:v>
                </c:pt>
                <c:pt idx="258">
                  <c:v>24438170.600000005</c:v>
                </c:pt>
                <c:pt idx="259">
                  <c:v>27024140.779999997</c:v>
                </c:pt>
                <c:pt idx="260">
                  <c:v>23684969.059999999</c:v>
                </c:pt>
                <c:pt idx="261">
                  <c:v>25926279.870000008</c:v>
                </c:pt>
                <c:pt idx="262">
                  <c:v>26409749.859999999</c:v>
                </c:pt>
                <c:pt idx="263">
                  <c:v>26308439.389999997</c:v>
                </c:pt>
                <c:pt idx="264">
                  <c:v>26687926.309999995</c:v>
                </c:pt>
                <c:pt idx="265">
                  <c:v>26209817.869999986</c:v>
                </c:pt>
                <c:pt idx="266">
                  <c:v>28156839.579999998</c:v>
                </c:pt>
                <c:pt idx="267">
                  <c:v>27942419.039999992</c:v>
                </c:pt>
                <c:pt idx="268">
                  <c:v>29226370.390000015</c:v>
                </c:pt>
                <c:pt idx="269">
                  <c:v>30174761.210000012</c:v>
                </c:pt>
                <c:pt idx="270">
                  <c:v>29143517.459999997</c:v>
                </c:pt>
                <c:pt idx="271">
                  <c:v>29992775.780000005</c:v>
                </c:pt>
                <c:pt idx="272">
                  <c:v>30940117.590000011</c:v>
                </c:pt>
                <c:pt idx="273">
                  <c:v>36397056.769999996</c:v>
                </c:pt>
                <c:pt idx="274">
                  <c:v>35885294.059999995</c:v>
                </c:pt>
                <c:pt idx="275">
                  <c:v>35941854.909999996</c:v>
                </c:pt>
                <c:pt idx="276">
                  <c:v>37316186.540000007</c:v>
                </c:pt>
                <c:pt idx="277">
                  <c:v>36274919.20000001</c:v>
                </c:pt>
                <c:pt idx="278">
                  <c:v>37286122.87000002</c:v>
                </c:pt>
                <c:pt idx="279">
                  <c:v>37570918.24000001</c:v>
                </c:pt>
                <c:pt idx="280">
                  <c:v>36789257.74000001</c:v>
                </c:pt>
                <c:pt idx="281">
                  <c:v>38021617.540000007</c:v>
                </c:pt>
                <c:pt idx="282">
                  <c:v>45108482.899999984</c:v>
                </c:pt>
                <c:pt idx="283">
                  <c:v>40062778.199999996</c:v>
                </c:pt>
                <c:pt idx="284">
                  <c:v>36461822.550000004</c:v>
                </c:pt>
                <c:pt idx="285">
                  <c:v>36734984.339999996</c:v>
                </c:pt>
                <c:pt idx="286">
                  <c:v>37682872.579999998</c:v>
                </c:pt>
                <c:pt idx="287">
                  <c:v>37475950.080000021</c:v>
                </c:pt>
                <c:pt idx="288">
                  <c:v>42216938.38000001</c:v>
                </c:pt>
                <c:pt idx="289">
                  <c:v>34628096.419999994</c:v>
                </c:pt>
                <c:pt idx="290">
                  <c:v>33869956.759999998</c:v>
                </c:pt>
                <c:pt idx="291">
                  <c:v>34930363.979999989</c:v>
                </c:pt>
                <c:pt idx="292">
                  <c:v>35865146.18</c:v>
                </c:pt>
                <c:pt idx="293">
                  <c:v>36313464.520000003</c:v>
                </c:pt>
                <c:pt idx="294">
                  <c:v>36753156.660000019</c:v>
                </c:pt>
                <c:pt idx="295">
                  <c:v>127574960.63000001</c:v>
                </c:pt>
                <c:pt idx="296">
                  <c:v>166301389.79000002</c:v>
                </c:pt>
                <c:pt idx="297">
                  <c:v>196052795.79999995</c:v>
                </c:pt>
                <c:pt idx="298">
                  <c:v>250003613.96000007</c:v>
                </c:pt>
                <c:pt idx="299">
                  <c:v>263285940.53999999</c:v>
                </c:pt>
                <c:pt idx="300">
                  <c:v>269982838.48000002</c:v>
                </c:pt>
                <c:pt idx="301">
                  <c:v>185796445.88999999</c:v>
                </c:pt>
                <c:pt idx="302">
                  <c:v>175448444.29000005</c:v>
                </c:pt>
                <c:pt idx="303">
                  <c:v>180625654.85999995</c:v>
                </c:pt>
                <c:pt idx="304">
                  <c:v>146923778.88000005</c:v>
                </c:pt>
                <c:pt idx="305">
                  <c:v>142318776.57000002</c:v>
                </c:pt>
                <c:pt idx="306">
                  <c:v>138187928.47000003</c:v>
                </c:pt>
                <c:pt idx="307">
                  <c:v>111111803.63</c:v>
                </c:pt>
                <c:pt idx="308">
                  <c:v>86707950.380000025</c:v>
                </c:pt>
                <c:pt idx="309">
                  <c:v>63738288.150000006</c:v>
                </c:pt>
                <c:pt idx="310">
                  <c:v>61648629.850000016</c:v>
                </c:pt>
                <c:pt idx="311">
                  <c:v>59545298.970000006</c:v>
                </c:pt>
                <c:pt idx="312">
                  <c:v>56294110.61999999</c:v>
                </c:pt>
                <c:pt idx="313">
                  <c:v>57042212.370000005</c:v>
                </c:pt>
                <c:pt idx="314">
                  <c:v>55209210.480000019</c:v>
                </c:pt>
                <c:pt idx="315">
                  <c:v>52521714.740000002</c:v>
                </c:pt>
                <c:pt idx="316">
                  <c:v>50031761.329999998</c:v>
                </c:pt>
                <c:pt idx="317">
                  <c:v>49403128.039999999</c:v>
                </c:pt>
                <c:pt idx="318">
                  <c:v>50344272.989999987</c:v>
                </c:pt>
                <c:pt idx="319">
                  <c:v>56999490.859999985</c:v>
                </c:pt>
                <c:pt idx="320">
                  <c:v>57809106.140000023</c:v>
                </c:pt>
                <c:pt idx="321">
                  <c:v>57372819.76000002</c:v>
                </c:pt>
                <c:pt idx="322">
                  <c:v>73775668.350000009</c:v>
                </c:pt>
                <c:pt idx="323">
                  <c:v>63453424.289999984</c:v>
                </c:pt>
                <c:pt idx="324">
                  <c:v>68436473.510000005</c:v>
                </c:pt>
                <c:pt idx="325">
                  <c:v>77010958.88000001</c:v>
                </c:pt>
                <c:pt idx="326">
                  <c:v>86293168.740000024</c:v>
                </c:pt>
                <c:pt idx="327">
                  <c:v>87530958.330000013</c:v>
                </c:pt>
                <c:pt idx="328">
                  <c:v>87452470.890000001</c:v>
                </c:pt>
                <c:pt idx="329">
                  <c:v>87400781.420000002</c:v>
                </c:pt>
                <c:pt idx="330">
                  <c:v>85046279.000000015</c:v>
                </c:pt>
                <c:pt idx="331">
                  <c:v>86412615.370000035</c:v>
                </c:pt>
                <c:pt idx="332">
                  <c:v>89431022.980000019</c:v>
                </c:pt>
                <c:pt idx="333">
                  <c:v>91113903.449999988</c:v>
                </c:pt>
                <c:pt idx="334">
                  <c:v>92445137.420000017</c:v>
                </c:pt>
                <c:pt idx="335">
                  <c:v>46524362.060000002</c:v>
                </c:pt>
                <c:pt idx="336">
                  <c:v>47716269.719999999</c:v>
                </c:pt>
                <c:pt idx="337">
                  <c:v>49159513.070000015</c:v>
                </c:pt>
                <c:pt idx="338">
                  <c:v>54185157.930000022</c:v>
                </c:pt>
                <c:pt idx="339">
                  <c:v>54818709.469999984</c:v>
                </c:pt>
                <c:pt idx="340">
                  <c:v>55779828.330000006</c:v>
                </c:pt>
                <c:pt idx="341">
                  <c:v>54163469.589999996</c:v>
                </c:pt>
                <c:pt idx="342">
                  <c:v>53255313.160000004</c:v>
                </c:pt>
                <c:pt idx="343">
                  <c:v>55014177.969999999</c:v>
                </c:pt>
                <c:pt idx="344">
                  <c:v>45881063.699999988</c:v>
                </c:pt>
                <c:pt idx="345">
                  <c:v>46429809.490000002</c:v>
                </c:pt>
                <c:pt idx="346">
                  <c:v>47224936.400000013</c:v>
                </c:pt>
                <c:pt idx="347">
                  <c:v>48220024.939999998</c:v>
                </c:pt>
                <c:pt idx="348">
                  <c:v>48224788.560000002</c:v>
                </c:pt>
                <c:pt idx="349">
                  <c:v>47742365.219999999</c:v>
                </c:pt>
                <c:pt idx="350">
                  <c:v>50220811.859999985</c:v>
                </c:pt>
                <c:pt idx="351">
                  <c:v>47457713.079999998</c:v>
                </c:pt>
                <c:pt idx="352">
                  <c:v>47975752.609999992</c:v>
                </c:pt>
                <c:pt idx="353">
                  <c:v>47286496.270000003</c:v>
                </c:pt>
                <c:pt idx="354">
                  <c:v>46353364.770000003</c:v>
                </c:pt>
                <c:pt idx="355">
                  <c:v>45913253.369999997</c:v>
                </c:pt>
                <c:pt idx="356">
                  <c:v>45512655.790000007</c:v>
                </c:pt>
                <c:pt idx="357">
                  <c:v>43912582.389999993</c:v>
                </c:pt>
                <c:pt idx="358">
                  <c:v>33032230.779999994</c:v>
                </c:pt>
                <c:pt idx="359">
                  <c:v>32252586.740000002</c:v>
                </c:pt>
                <c:pt idx="360">
                  <c:v>32823044.719999999</c:v>
                </c:pt>
                <c:pt idx="361">
                  <c:v>28215423.729999993</c:v>
                </c:pt>
                <c:pt idx="362">
                  <c:v>28480171.469999999</c:v>
                </c:pt>
                <c:pt idx="363">
                  <c:v>27679021.710000001</c:v>
                </c:pt>
                <c:pt idx="364">
                  <c:v>28046354.88000001</c:v>
                </c:pt>
                <c:pt idx="365">
                  <c:v>23696732.780000009</c:v>
                </c:pt>
                <c:pt idx="366">
                  <c:v>30134343.330000006</c:v>
                </c:pt>
                <c:pt idx="367">
                  <c:v>31472223.500000004</c:v>
                </c:pt>
                <c:pt idx="368">
                  <c:v>32291019.020000003</c:v>
                </c:pt>
                <c:pt idx="369">
                  <c:v>32190040.139999997</c:v>
                </c:pt>
                <c:pt idx="370">
                  <c:v>31545246.730000004</c:v>
                </c:pt>
                <c:pt idx="371">
                  <c:v>32001838.870000005</c:v>
                </c:pt>
                <c:pt idx="372">
                  <c:v>25954613.32</c:v>
                </c:pt>
                <c:pt idx="373">
                  <c:v>25430301.739999991</c:v>
                </c:pt>
                <c:pt idx="374">
                  <c:v>26222873.91</c:v>
                </c:pt>
                <c:pt idx="375">
                  <c:v>27837582.830000002</c:v>
                </c:pt>
                <c:pt idx="376">
                  <c:v>28424145.000000007</c:v>
                </c:pt>
                <c:pt idx="377">
                  <c:v>28410980.420000009</c:v>
                </c:pt>
                <c:pt idx="378">
                  <c:v>30093085.119999994</c:v>
                </c:pt>
                <c:pt idx="379">
                  <c:v>34194548.430000007</c:v>
                </c:pt>
                <c:pt idx="380">
                  <c:v>33199688.130000003</c:v>
                </c:pt>
                <c:pt idx="381">
                  <c:v>32940181.389999997</c:v>
                </c:pt>
                <c:pt idx="382">
                  <c:v>33795399.300000004</c:v>
                </c:pt>
                <c:pt idx="383">
                  <c:v>33411181.52999999</c:v>
                </c:pt>
                <c:pt idx="384">
                  <c:v>33173218.00999999</c:v>
                </c:pt>
                <c:pt idx="385">
                  <c:v>38219310.280000001</c:v>
                </c:pt>
                <c:pt idx="386">
                  <c:v>38189474.700000003</c:v>
                </c:pt>
                <c:pt idx="387">
                  <c:v>39306318.249999993</c:v>
                </c:pt>
                <c:pt idx="388">
                  <c:v>38809286.519999996</c:v>
                </c:pt>
                <c:pt idx="389">
                  <c:v>40505801.470000006</c:v>
                </c:pt>
                <c:pt idx="390">
                  <c:v>42036165.479999989</c:v>
                </c:pt>
                <c:pt idx="391">
                  <c:v>45364453.689999998</c:v>
                </c:pt>
                <c:pt idx="392">
                  <c:v>52749369.429999985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86-41B7-9397-50D2FB82B794}"/>
            </c:ext>
          </c:extLst>
        </c:ser>
        <c:ser>
          <c:idx val="1"/>
          <c:order val="1"/>
          <c:tx>
            <c:strRef>
              <c:f>'InvExp-Load'!$C$1</c:f>
              <c:strCache>
                <c:ptCount val="1"/>
                <c:pt idx="0">
                  <c:v>Invoice Exposure-Load</c:v>
                </c:pt>
              </c:strCache>
            </c:strRef>
          </c:tx>
          <c:spPr>
            <a:ln w="2857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'InvExp-Load'!$A$2:$A$394</c:f>
              <c:numCache>
                <c:formatCode>m/d/yyyy</c:formatCode>
                <c:ptCount val="393"/>
                <c:pt idx="0">
                  <c:v>45748</c:v>
                </c:pt>
                <c:pt idx="1">
                  <c:v>45749</c:v>
                </c:pt>
                <c:pt idx="2">
                  <c:v>45750</c:v>
                </c:pt>
                <c:pt idx="3">
                  <c:v>45751</c:v>
                </c:pt>
                <c:pt idx="4">
                  <c:v>45752</c:v>
                </c:pt>
                <c:pt idx="5">
                  <c:v>45753</c:v>
                </c:pt>
                <c:pt idx="6">
                  <c:v>45754</c:v>
                </c:pt>
                <c:pt idx="7">
                  <c:v>45755</c:v>
                </c:pt>
                <c:pt idx="8">
                  <c:v>45756</c:v>
                </c:pt>
                <c:pt idx="9">
                  <c:v>45757</c:v>
                </c:pt>
                <c:pt idx="10">
                  <c:v>45758</c:v>
                </c:pt>
                <c:pt idx="11">
                  <c:v>45759</c:v>
                </c:pt>
                <c:pt idx="12">
                  <c:v>45760</c:v>
                </c:pt>
                <c:pt idx="13">
                  <c:v>45761</c:v>
                </c:pt>
                <c:pt idx="14">
                  <c:v>45762</c:v>
                </c:pt>
                <c:pt idx="15">
                  <c:v>45763</c:v>
                </c:pt>
                <c:pt idx="16">
                  <c:v>45764</c:v>
                </c:pt>
                <c:pt idx="17">
                  <c:v>45765</c:v>
                </c:pt>
                <c:pt idx="18">
                  <c:v>45766</c:v>
                </c:pt>
                <c:pt idx="19">
                  <c:v>45767</c:v>
                </c:pt>
                <c:pt idx="20">
                  <c:v>45768</c:v>
                </c:pt>
                <c:pt idx="21">
                  <c:v>45769</c:v>
                </c:pt>
                <c:pt idx="22">
                  <c:v>45770</c:v>
                </c:pt>
                <c:pt idx="23">
                  <c:v>45771</c:v>
                </c:pt>
                <c:pt idx="24">
                  <c:v>45772</c:v>
                </c:pt>
                <c:pt idx="25">
                  <c:v>45773</c:v>
                </c:pt>
                <c:pt idx="26">
                  <c:v>45774</c:v>
                </c:pt>
                <c:pt idx="27">
                  <c:v>45775</c:v>
                </c:pt>
                <c:pt idx="28">
                  <c:v>45776</c:v>
                </c:pt>
                <c:pt idx="29">
                  <c:v>45777</c:v>
                </c:pt>
                <c:pt idx="30">
                  <c:v>45778</c:v>
                </c:pt>
                <c:pt idx="31">
                  <c:v>45779</c:v>
                </c:pt>
                <c:pt idx="32">
                  <c:v>45780</c:v>
                </c:pt>
                <c:pt idx="33">
                  <c:v>45781</c:v>
                </c:pt>
                <c:pt idx="34">
                  <c:v>45782</c:v>
                </c:pt>
                <c:pt idx="35">
                  <c:v>45783</c:v>
                </c:pt>
                <c:pt idx="36">
                  <c:v>45784</c:v>
                </c:pt>
                <c:pt idx="37">
                  <c:v>45785</c:v>
                </c:pt>
                <c:pt idx="38">
                  <c:v>45786</c:v>
                </c:pt>
                <c:pt idx="39">
                  <c:v>45787</c:v>
                </c:pt>
                <c:pt idx="40">
                  <c:v>45788</c:v>
                </c:pt>
                <c:pt idx="41">
                  <c:v>45789</c:v>
                </c:pt>
                <c:pt idx="42">
                  <c:v>45790</c:v>
                </c:pt>
                <c:pt idx="43">
                  <c:v>45791</c:v>
                </c:pt>
                <c:pt idx="44">
                  <c:v>45792</c:v>
                </c:pt>
                <c:pt idx="45">
                  <c:v>45793</c:v>
                </c:pt>
                <c:pt idx="46">
                  <c:v>45794</c:v>
                </c:pt>
                <c:pt idx="47">
                  <c:v>45795</c:v>
                </c:pt>
                <c:pt idx="48">
                  <c:v>45796</c:v>
                </c:pt>
                <c:pt idx="49">
                  <c:v>45797</c:v>
                </c:pt>
                <c:pt idx="50">
                  <c:v>45798</c:v>
                </c:pt>
                <c:pt idx="51">
                  <c:v>45799</c:v>
                </c:pt>
                <c:pt idx="52">
                  <c:v>45800</c:v>
                </c:pt>
                <c:pt idx="53">
                  <c:v>45801</c:v>
                </c:pt>
                <c:pt idx="54">
                  <c:v>45802</c:v>
                </c:pt>
                <c:pt idx="55">
                  <c:v>45803</c:v>
                </c:pt>
                <c:pt idx="56">
                  <c:v>45804</c:v>
                </c:pt>
                <c:pt idx="57">
                  <c:v>45805</c:v>
                </c:pt>
                <c:pt idx="58">
                  <c:v>45806</c:v>
                </c:pt>
                <c:pt idx="59">
                  <c:v>45807</c:v>
                </c:pt>
                <c:pt idx="60">
                  <c:v>45808</c:v>
                </c:pt>
                <c:pt idx="61">
                  <c:v>45809</c:v>
                </c:pt>
                <c:pt idx="62">
                  <c:v>45810</c:v>
                </c:pt>
                <c:pt idx="63">
                  <c:v>45811</c:v>
                </c:pt>
                <c:pt idx="64">
                  <c:v>45812</c:v>
                </c:pt>
                <c:pt idx="65">
                  <c:v>45813</c:v>
                </c:pt>
                <c:pt idx="66">
                  <c:v>45814</c:v>
                </c:pt>
                <c:pt idx="67">
                  <c:v>45815</c:v>
                </c:pt>
                <c:pt idx="68">
                  <c:v>45816</c:v>
                </c:pt>
                <c:pt idx="69">
                  <c:v>45817</c:v>
                </c:pt>
                <c:pt idx="70">
                  <c:v>45818</c:v>
                </c:pt>
                <c:pt idx="71">
                  <c:v>45819</c:v>
                </c:pt>
                <c:pt idx="72">
                  <c:v>45820</c:v>
                </c:pt>
                <c:pt idx="73">
                  <c:v>45821</c:v>
                </c:pt>
                <c:pt idx="74">
                  <c:v>45822</c:v>
                </c:pt>
                <c:pt idx="75">
                  <c:v>45823</c:v>
                </c:pt>
                <c:pt idx="76">
                  <c:v>45824</c:v>
                </c:pt>
                <c:pt idx="77">
                  <c:v>45825</c:v>
                </c:pt>
                <c:pt idx="78">
                  <c:v>45826</c:v>
                </c:pt>
                <c:pt idx="79">
                  <c:v>45827</c:v>
                </c:pt>
                <c:pt idx="80">
                  <c:v>45828</c:v>
                </c:pt>
                <c:pt idx="81">
                  <c:v>45829</c:v>
                </c:pt>
                <c:pt idx="82">
                  <c:v>45830</c:v>
                </c:pt>
                <c:pt idx="83">
                  <c:v>45831</c:v>
                </c:pt>
                <c:pt idx="84">
                  <c:v>45832</c:v>
                </c:pt>
                <c:pt idx="85">
                  <c:v>45833</c:v>
                </c:pt>
                <c:pt idx="86">
                  <c:v>45834</c:v>
                </c:pt>
                <c:pt idx="87">
                  <c:v>45835</c:v>
                </c:pt>
                <c:pt idx="88">
                  <c:v>45836</c:v>
                </c:pt>
                <c:pt idx="89">
                  <c:v>45837</c:v>
                </c:pt>
                <c:pt idx="90">
                  <c:v>45838</c:v>
                </c:pt>
                <c:pt idx="91">
                  <c:v>45839</c:v>
                </c:pt>
                <c:pt idx="92">
                  <c:v>45840</c:v>
                </c:pt>
                <c:pt idx="93">
                  <c:v>45841</c:v>
                </c:pt>
                <c:pt idx="94">
                  <c:v>45842</c:v>
                </c:pt>
                <c:pt idx="95">
                  <c:v>45843</c:v>
                </c:pt>
                <c:pt idx="96">
                  <c:v>45844</c:v>
                </c:pt>
                <c:pt idx="97">
                  <c:v>45845</c:v>
                </c:pt>
                <c:pt idx="98">
                  <c:v>45846</c:v>
                </c:pt>
                <c:pt idx="99">
                  <c:v>45847</c:v>
                </c:pt>
                <c:pt idx="100">
                  <c:v>45848</c:v>
                </c:pt>
                <c:pt idx="101">
                  <c:v>45849</c:v>
                </c:pt>
                <c:pt idx="102">
                  <c:v>45850</c:v>
                </c:pt>
                <c:pt idx="103">
                  <c:v>45851</c:v>
                </c:pt>
                <c:pt idx="104">
                  <c:v>45852</c:v>
                </c:pt>
                <c:pt idx="105">
                  <c:v>45853</c:v>
                </c:pt>
                <c:pt idx="106">
                  <c:v>45854</c:v>
                </c:pt>
                <c:pt idx="107">
                  <c:v>45855</c:v>
                </c:pt>
                <c:pt idx="108">
                  <c:v>45856</c:v>
                </c:pt>
                <c:pt idx="109">
                  <c:v>45857</c:v>
                </c:pt>
                <c:pt idx="110">
                  <c:v>45858</c:v>
                </c:pt>
                <c:pt idx="111">
                  <c:v>45859</c:v>
                </c:pt>
                <c:pt idx="112">
                  <c:v>45860</c:v>
                </c:pt>
                <c:pt idx="113">
                  <c:v>45861</c:v>
                </c:pt>
                <c:pt idx="114">
                  <c:v>45862</c:v>
                </c:pt>
                <c:pt idx="115">
                  <c:v>45863</c:v>
                </c:pt>
                <c:pt idx="116">
                  <c:v>45864</c:v>
                </c:pt>
                <c:pt idx="117">
                  <c:v>45865</c:v>
                </c:pt>
                <c:pt idx="118">
                  <c:v>45866</c:v>
                </c:pt>
                <c:pt idx="119">
                  <c:v>45867</c:v>
                </c:pt>
                <c:pt idx="120">
                  <c:v>45868</c:v>
                </c:pt>
                <c:pt idx="121">
                  <c:v>45869</c:v>
                </c:pt>
                <c:pt idx="122">
                  <c:v>45870</c:v>
                </c:pt>
                <c:pt idx="123">
                  <c:v>45871</c:v>
                </c:pt>
                <c:pt idx="124">
                  <c:v>45872</c:v>
                </c:pt>
                <c:pt idx="125">
                  <c:v>45873</c:v>
                </c:pt>
                <c:pt idx="126">
                  <c:v>45874</c:v>
                </c:pt>
                <c:pt idx="127">
                  <c:v>45875</c:v>
                </c:pt>
                <c:pt idx="128">
                  <c:v>45876</c:v>
                </c:pt>
                <c:pt idx="129">
                  <c:v>45877</c:v>
                </c:pt>
                <c:pt idx="130">
                  <c:v>45878</c:v>
                </c:pt>
                <c:pt idx="131">
                  <c:v>45879</c:v>
                </c:pt>
                <c:pt idx="132">
                  <c:v>45880</c:v>
                </c:pt>
                <c:pt idx="133">
                  <c:v>45881</c:v>
                </c:pt>
                <c:pt idx="134">
                  <c:v>45882</c:v>
                </c:pt>
                <c:pt idx="135">
                  <c:v>45883</c:v>
                </c:pt>
                <c:pt idx="136">
                  <c:v>45884</c:v>
                </c:pt>
                <c:pt idx="137">
                  <c:v>45885</c:v>
                </c:pt>
                <c:pt idx="138">
                  <c:v>45886</c:v>
                </c:pt>
                <c:pt idx="139">
                  <c:v>45887</c:v>
                </c:pt>
                <c:pt idx="140">
                  <c:v>45888</c:v>
                </c:pt>
                <c:pt idx="141">
                  <c:v>45889</c:v>
                </c:pt>
                <c:pt idx="142">
                  <c:v>45890</c:v>
                </c:pt>
                <c:pt idx="143">
                  <c:v>45891</c:v>
                </c:pt>
                <c:pt idx="144">
                  <c:v>45892</c:v>
                </c:pt>
                <c:pt idx="145">
                  <c:v>45893</c:v>
                </c:pt>
                <c:pt idx="146">
                  <c:v>45894</c:v>
                </c:pt>
                <c:pt idx="147">
                  <c:v>45895</c:v>
                </c:pt>
                <c:pt idx="148">
                  <c:v>45896</c:v>
                </c:pt>
                <c:pt idx="149">
                  <c:v>45897</c:v>
                </c:pt>
                <c:pt idx="150">
                  <c:v>45898</c:v>
                </c:pt>
                <c:pt idx="151">
                  <c:v>45899</c:v>
                </c:pt>
                <c:pt idx="152">
                  <c:v>45900</c:v>
                </c:pt>
                <c:pt idx="153">
                  <c:v>45901</c:v>
                </c:pt>
                <c:pt idx="154">
                  <c:v>45902</c:v>
                </c:pt>
                <c:pt idx="155">
                  <c:v>45903</c:v>
                </c:pt>
                <c:pt idx="156">
                  <c:v>45904</c:v>
                </c:pt>
                <c:pt idx="157">
                  <c:v>45905</c:v>
                </c:pt>
                <c:pt idx="158">
                  <c:v>45906</c:v>
                </c:pt>
                <c:pt idx="159">
                  <c:v>45907</c:v>
                </c:pt>
                <c:pt idx="160">
                  <c:v>45908</c:v>
                </c:pt>
                <c:pt idx="161">
                  <c:v>45909</c:v>
                </c:pt>
                <c:pt idx="162">
                  <c:v>45910</c:v>
                </c:pt>
                <c:pt idx="163">
                  <c:v>45911</c:v>
                </c:pt>
                <c:pt idx="164">
                  <c:v>45912</c:v>
                </c:pt>
                <c:pt idx="165">
                  <c:v>45913</c:v>
                </c:pt>
                <c:pt idx="166">
                  <c:v>45914</c:v>
                </c:pt>
                <c:pt idx="167">
                  <c:v>45915</c:v>
                </c:pt>
                <c:pt idx="168">
                  <c:v>45916</c:v>
                </c:pt>
                <c:pt idx="169">
                  <c:v>45917</c:v>
                </c:pt>
                <c:pt idx="170">
                  <c:v>45918</c:v>
                </c:pt>
                <c:pt idx="171">
                  <c:v>45919</c:v>
                </c:pt>
                <c:pt idx="172">
                  <c:v>45920</c:v>
                </c:pt>
                <c:pt idx="173">
                  <c:v>45921</c:v>
                </c:pt>
                <c:pt idx="174">
                  <c:v>45922</c:v>
                </c:pt>
                <c:pt idx="175">
                  <c:v>45923</c:v>
                </c:pt>
                <c:pt idx="176">
                  <c:v>45924</c:v>
                </c:pt>
                <c:pt idx="177">
                  <c:v>45925</c:v>
                </c:pt>
                <c:pt idx="178">
                  <c:v>45926</c:v>
                </c:pt>
                <c:pt idx="179">
                  <c:v>45927</c:v>
                </c:pt>
                <c:pt idx="180">
                  <c:v>45928</c:v>
                </c:pt>
                <c:pt idx="181">
                  <c:v>45929</c:v>
                </c:pt>
                <c:pt idx="182">
                  <c:v>45930</c:v>
                </c:pt>
                <c:pt idx="183">
                  <c:v>45931</c:v>
                </c:pt>
                <c:pt idx="184">
                  <c:v>45932</c:v>
                </c:pt>
                <c:pt idx="185">
                  <c:v>45933</c:v>
                </c:pt>
                <c:pt idx="186">
                  <c:v>45934</c:v>
                </c:pt>
                <c:pt idx="187">
                  <c:v>45935</c:v>
                </c:pt>
                <c:pt idx="188">
                  <c:v>45936</c:v>
                </c:pt>
                <c:pt idx="189">
                  <c:v>45937</c:v>
                </c:pt>
                <c:pt idx="190">
                  <c:v>45938</c:v>
                </c:pt>
                <c:pt idx="191">
                  <c:v>45939</c:v>
                </c:pt>
                <c:pt idx="192">
                  <c:v>45940</c:v>
                </c:pt>
                <c:pt idx="193">
                  <c:v>45941</c:v>
                </c:pt>
                <c:pt idx="194">
                  <c:v>45942</c:v>
                </c:pt>
                <c:pt idx="195">
                  <c:v>45943</c:v>
                </c:pt>
                <c:pt idx="196">
                  <c:v>45944</c:v>
                </c:pt>
                <c:pt idx="197">
                  <c:v>45945</c:v>
                </c:pt>
                <c:pt idx="198">
                  <c:v>45946</c:v>
                </c:pt>
                <c:pt idx="199">
                  <c:v>45947</c:v>
                </c:pt>
                <c:pt idx="200">
                  <c:v>45948</c:v>
                </c:pt>
                <c:pt idx="201">
                  <c:v>45949</c:v>
                </c:pt>
                <c:pt idx="202">
                  <c:v>45950</c:v>
                </c:pt>
                <c:pt idx="203">
                  <c:v>45951</c:v>
                </c:pt>
                <c:pt idx="204">
                  <c:v>45952</c:v>
                </c:pt>
                <c:pt idx="205">
                  <c:v>45953</c:v>
                </c:pt>
                <c:pt idx="206">
                  <c:v>45954</c:v>
                </c:pt>
                <c:pt idx="207">
                  <c:v>45955</c:v>
                </c:pt>
                <c:pt idx="208">
                  <c:v>45956</c:v>
                </c:pt>
                <c:pt idx="209">
                  <c:v>45957</c:v>
                </c:pt>
                <c:pt idx="210">
                  <c:v>45958</c:v>
                </c:pt>
                <c:pt idx="211">
                  <c:v>45959</c:v>
                </c:pt>
                <c:pt idx="212">
                  <c:v>45960</c:v>
                </c:pt>
                <c:pt idx="213">
                  <c:v>45961</c:v>
                </c:pt>
                <c:pt idx="214">
                  <c:v>45962</c:v>
                </c:pt>
                <c:pt idx="215">
                  <c:v>45963</c:v>
                </c:pt>
                <c:pt idx="216">
                  <c:v>45964</c:v>
                </c:pt>
                <c:pt idx="217">
                  <c:v>45965</c:v>
                </c:pt>
                <c:pt idx="218">
                  <c:v>45966</c:v>
                </c:pt>
                <c:pt idx="219">
                  <c:v>45967</c:v>
                </c:pt>
                <c:pt idx="220">
                  <c:v>45968</c:v>
                </c:pt>
                <c:pt idx="221">
                  <c:v>45969</c:v>
                </c:pt>
                <c:pt idx="222">
                  <c:v>45970</c:v>
                </c:pt>
                <c:pt idx="223">
                  <c:v>45971</c:v>
                </c:pt>
                <c:pt idx="224">
                  <c:v>45972</c:v>
                </c:pt>
                <c:pt idx="225">
                  <c:v>45973</c:v>
                </c:pt>
                <c:pt idx="226">
                  <c:v>45974</c:v>
                </c:pt>
                <c:pt idx="227">
                  <c:v>45975</c:v>
                </c:pt>
                <c:pt idx="228">
                  <c:v>45976</c:v>
                </c:pt>
                <c:pt idx="229">
                  <c:v>45977</c:v>
                </c:pt>
                <c:pt idx="230">
                  <c:v>45978</c:v>
                </c:pt>
                <c:pt idx="231">
                  <c:v>45979</c:v>
                </c:pt>
                <c:pt idx="232">
                  <c:v>45980</c:v>
                </c:pt>
                <c:pt idx="233">
                  <c:v>45981</c:v>
                </c:pt>
                <c:pt idx="234">
                  <c:v>45982</c:v>
                </c:pt>
                <c:pt idx="235">
                  <c:v>45983</c:v>
                </c:pt>
                <c:pt idx="236">
                  <c:v>45984</c:v>
                </c:pt>
                <c:pt idx="237">
                  <c:v>45985</c:v>
                </c:pt>
                <c:pt idx="238">
                  <c:v>45986</c:v>
                </c:pt>
                <c:pt idx="239">
                  <c:v>45987</c:v>
                </c:pt>
                <c:pt idx="240">
                  <c:v>45988</c:v>
                </c:pt>
                <c:pt idx="241">
                  <c:v>45989</c:v>
                </c:pt>
                <c:pt idx="242">
                  <c:v>45990</c:v>
                </c:pt>
                <c:pt idx="243">
                  <c:v>45991</c:v>
                </c:pt>
                <c:pt idx="244">
                  <c:v>45992</c:v>
                </c:pt>
                <c:pt idx="245">
                  <c:v>45993</c:v>
                </c:pt>
                <c:pt idx="246">
                  <c:v>45994</c:v>
                </c:pt>
                <c:pt idx="247">
                  <c:v>45995</c:v>
                </c:pt>
                <c:pt idx="248">
                  <c:v>45996</c:v>
                </c:pt>
                <c:pt idx="249">
                  <c:v>45997</c:v>
                </c:pt>
                <c:pt idx="250">
                  <c:v>45998</c:v>
                </c:pt>
                <c:pt idx="251">
                  <c:v>45999</c:v>
                </c:pt>
                <c:pt idx="252">
                  <c:v>46000</c:v>
                </c:pt>
                <c:pt idx="253">
                  <c:v>46001</c:v>
                </c:pt>
                <c:pt idx="254">
                  <c:v>46002</c:v>
                </c:pt>
                <c:pt idx="255">
                  <c:v>46003</c:v>
                </c:pt>
                <c:pt idx="256">
                  <c:v>46004</c:v>
                </c:pt>
                <c:pt idx="257">
                  <c:v>46005</c:v>
                </c:pt>
                <c:pt idx="258">
                  <c:v>46006</c:v>
                </c:pt>
                <c:pt idx="259">
                  <c:v>46007</c:v>
                </c:pt>
                <c:pt idx="260">
                  <c:v>46008</c:v>
                </c:pt>
                <c:pt idx="261">
                  <c:v>46009</c:v>
                </c:pt>
                <c:pt idx="262">
                  <c:v>46010</c:v>
                </c:pt>
                <c:pt idx="263">
                  <c:v>46011</c:v>
                </c:pt>
                <c:pt idx="264">
                  <c:v>46012</c:v>
                </c:pt>
                <c:pt idx="265">
                  <c:v>46013</c:v>
                </c:pt>
                <c:pt idx="266">
                  <c:v>46014</c:v>
                </c:pt>
                <c:pt idx="267">
                  <c:v>46015</c:v>
                </c:pt>
                <c:pt idx="268">
                  <c:v>46016</c:v>
                </c:pt>
                <c:pt idx="269">
                  <c:v>46017</c:v>
                </c:pt>
                <c:pt idx="270">
                  <c:v>46018</c:v>
                </c:pt>
                <c:pt idx="271">
                  <c:v>46019</c:v>
                </c:pt>
                <c:pt idx="272">
                  <c:v>46020</c:v>
                </c:pt>
                <c:pt idx="273">
                  <c:v>46021</c:v>
                </c:pt>
                <c:pt idx="274">
                  <c:v>46022</c:v>
                </c:pt>
                <c:pt idx="275">
                  <c:v>46023</c:v>
                </c:pt>
                <c:pt idx="276">
                  <c:v>46024</c:v>
                </c:pt>
                <c:pt idx="277">
                  <c:v>46025</c:v>
                </c:pt>
                <c:pt idx="278">
                  <c:v>46026</c:v>
                </c:pt>
                <c:pt idx="279">
                  <c:v>46027</c:v>
                </c:pt>
                <c:pt idx="280">
                  <c:v>46028</c:v>
                </c:pt>
                <c:pt idx="281">
                  <c:v>46029</c:v>
                </c:pt>
                <c:pt idx="282">
                  <c:v>46030</c:v>
                </c:pt>
                <c:pt idx="283">
                  <c:v>46031</c:v>
                </c:pt>
                <c:pt idx="284">
                  <c:v>46032</c:v>
                </c:pt>
                <c:pt idx="285">
                  <c:v>46033</c:v>
                </c:pt>
                <c:pt idx="286">
                  <c:v>46034</c:v>
                </c:pt>
                <c:pt idx="287">
                  <c:v>46035</c:v>
                </c:pt>
                <c:pt idx="288">
                  <c:v>46036</c:v>
                </c:pt>
                <c:pt idx="289">
                  <c:v>46037</c:v>
                </c:pt>
                <c:pt idx="290">
                  <c:v>46038</c:v>
                </c:pt>
                <c:pt idx="291">
                  <c:v>46039</c:v>
                </c:pt>
                <c:pt idx="292">
                  <c:v>46040</c:v>
                </c:pt>
                <c:pt idx="293">
                  <c:v>46041</c:v>
                </c:pt>
                <c:pt idx="294">
                  <c:v>46042</c:v>
                </c:pt>
                <c:pt idx="295">
                  <c:v>46043</c:v>
                </c:pt>
                <c:pt idx="296">
                  <c:v>46044</c:v>
                </c:pt>
                <c:pt idx="297">
                  <c:v>46045</c:v>
                </c:pt>
                <c:pt idx="298">
                  <c:v>46046</c:v>
                </c:pt>
                <c:pt idx="299">
                  <c:v>46047</c:v>
                </c:pt>
                <c:pt idx="300">
                  <c:v>46048</c:v>
                </c:pt>
                <c:pt idx="301">
                  <c:v>46049</c:v>
                </c:pt>
                <c:pt idx="302">
                  <c:v>46050</c:v>
                </c:pt>
                <c:pt idx="303">
                  <c:v>46051</c:v>
                </c:pt>
                <c:pt idx="304">
                  <c:v>46052</c:v>
                </c:pt>
                <c:pt idx="305">
                  <c:v>46053</c:v>
                </c:pt>
                <c:pt idx="306">
                  <c:v>46054</c:v>
                </c:pt>
                <c:pt idx="307">
                  <c:v>46055</c:v>
                </c:pt>
                <c:pt idx="308">
                  <c:v>46056</c:v>
                </c:pt>
                <c:pt idx="309">
                  <c:v>46057</c:v>
                </c:pt>
                <c:pt idx="310">
                  <c:v>46058</c:v>
                </c:pt>
                <c:pt idx="311">
                  <c:v>46059</c:v>
                </c:pt>
                <c:pt idx="312">
                  <c:v>46060</c:v>
                </c:pt>
                <c:pt idx="313">
                  <c:v>46061</c:v>
                </c:pt>
                <c:pt idx="314">
                  <c:v>46062</c:v>
                </c:pt>
                <c:pt idx="315">
                  <c:v>46063</c:v>
                </c:pt>
                <c:pt idx="316">
                  <c:v>46064</c:v>
                </c:pt>
                <c:pt idx="317">
                  <c:v>46065</c:v>
                </c:pt>
                <c:pt idx="318">
                  <c:v>46066</c:v>
                </c:pt>
                <c:pt idx="319">
                  <c:v>46067</c:v>
                </c:pt>
                <c:pt idx="320">
                  <c:v>46068</c:v>
                </c:pt>
                <c:pt idx="321">
                  <c:v>46069</c:v>
                </c:pt>
                <c:pt idx="322">
                  <c:v>46070</c:v>
                </c:pt>
                <c:pt idx="323">
                  <c:v>46071</c:v>
                </c:pt>
                <c:pt idx="324">
                  <c:v>46072</c:v>
                </c:pt>
                <c:pt idx="325">
                  <c:v>46073</c:v>
                </c:pt>
                <c:pt idx="326">
                  <c:v>46074</c:v>
                </c:pt>
                <c:pt idx="327">
                  <c:v>46075</c:v>
                </c:pt>
                <c:pt idx="328">
                  <c:v>46076</c:v>
                </c:pt>
                <c:pt idx="329">
                  <c:v>46077</c:v>
                </c:pt>
                <c:pt idx="330">
                  <c:v>46078</c:v>
                </c:pt>
                <c:pt idx="331">
                  <c:v>46079</c:v>
                </c:pt>
                <c:pt idx="332">
                  <c:v>46080</c:v>
                </c:pt>
                <c:pt idx="333">
                  <c:v>46081</c:v>
                </c:pt>
                <c:pt idx="334">
                  <c:v>46082</c:v>
                </c:pt>
                <c:pt idx="335">
                  <c:v>46083</c:v>
                </c:pt>
                <c:pt idx="336">
                  <c:v>46084</c:v>
                </c:pt>
                <c:pt idx="337">
                  <c:v>46085</c:v>
                </c:pt>
                <c:pt idx="338">
                  <c:v>46086</c:v>
                </c:pt>
                <c:pt idx="339">
                  <c:v>46087</c:v>
                </c:pt>
                <c:pt idx="340">
                  <c:v>46088</c:v>
                </c:pt>
                <c:pt idx="341">
                  <c:v>46089</c:v>
                </c:pt>
                <c:pt idx="342">
                  <c:v>46090</c:v>
                </c:pt>
                <c:pt idx="343">
                  <c:v>46091</c:v>
                </c:pt>
                <c:pt idx="344">
                  <c:v>46092</c:v>
                </c:pt>
                <c:pt idx="345">
                  <c:v>46093</c:v>
                </c:pt>
                <c:pt idx="346">
                  <c:v>46094</c:v>
                </c:pt>
                <c:pt idx="347">
                  <c:v>46095</c:v>
                </c:pt>
                <c:pt idx="348">
                  <c:v>46096</c:v>
                </c:pt>
                <c:pt idx="349">
                  <c:v>46097</c:v>
                </c:pt>
                <c:pt idx="350">
                  <c:v>46098</c:v>
                </c:pt>
                <c:pt idx="351">
                  <c:v>46099</c:v>
                </c:pt>
                <c:pt idx="352">
                  <c:v>46100</c:v>
                </c:pt>
                <c:pt idx="353">
                  <c:v>46101</c:v>
                </c:pt>
                <c:pt idx="354">
                  <c:v>46102</c:v>
                </c:pt>
                <c:pt idx="355">
                  <c:v>46103</c:v>
                </c:pt>
                <c:pt idx="356">
                  <c:v>46104</c:v>
                </c:pt>
                <c:pt idx="357">
                  <c:v>46105</c:v>
                </c:pt>
                <c:pt idx="358">
                  <c:v>46106</c:v>
                </c:pt>
                <c:pt idx="359">
                  <c:v>46107</c:v>
                </c:pt>
                <c:pt idx="360">
                  <c:v>46108</c:v>
                </c:pt>
                <c:pt idx="361">
                  <c:v>46109</c:v>
                </c:pt>
                <c:pt idx="362">
                  <c:v>46110</c:v>
                </c:pt>
                <c:pt idx="363">
                  <c:v>46111</c:v>
                </c:pt>
                <c:pt idx="364">
                  <c:v>46112</c:v>
                </c:pt>
                <c:pt idx="365">
                  <c:v>46113</c:v>
                </c:pt>
                <c:pt idx="366">
                  <c:v>46114</c:v>
                </c:pt>
                <c:pt idx="367">
                  <c:v>46115</c:v>
                </c:pt>
                <c:pt idx="368">
                  <c:v>46116</c:v>
                </c:pt>
                <c:pt idx="369">
                  <c:v>46117</c:v>
                </c:pt>
                <c:pt idx="370">
                  <c:v>46118</c:v>
                </c:pt>
                <c:pt idx="371">
                  <c:v>46119</c:v>
                </c:pt>
                <c:pt idx="372">
                  <c:v>46120</c:v>
                </c:pt>
                <c:pt idx="373">
                  <c:v>46121</c:v>
                </c:pt>
                <c:pt idx="374">
                  <c:v>46122</c:v>
                </c:pt>
                <c:pt idx="375">
                  <c:v>46123</c:v>
                </c:pt>
                <c:pt idx="376">
                  <c:v>46124</c:v>
                </c:pt>
                <c:pt idx="377">
                  <c:v>46125</c:v>
                </c:pt>
                <c:pt idx="378">
                  <c:v>46126</c:v>
                </c:pt>
                <c:pt idx="379">
                  <c:v>46127</c:v>
                </c:pt>
                <c:pt idx="380">
                  <c:v>46128</c:v>
                </c:pt>
                <c:pt idx="381">
                  <c:v>46129</c:v>
                </c:pt>
                <c:pt idx="382">
                  <c:v>46130</c:v>
                </c:pt>
                <c:pt idx="383">
                  <c:v>46131</c:v>
                </c:pt>
                <c:pt idx="384">
                  <c:v>46132</c:v>
                </c:pt>
                <c:pt idx="385">
                  <c:v>46133</c:v>
                </c:pt>
                <c:pt idx="386">
                  <c:v>46134</c:v>
                </c:pt>
                <c:pt idx="387">
                  <c:v>46135</c:v>
                </c:pt>
                <c:pt idx="388">
                  <c:v>46136</c:v>
                </c:pt>
                <c:pt idx="389">
                  <c:v>46137</c:v>
                </c:pt>
                <c:pt idx="390">
                  <c:v>46138</c:v>
                </c:pt>
                <c:pt idx="391">
                  <c:v>46139</c:v>
                </c:pt>
                <c:pt idx="392">
                  <c:v>46140</c:v>
                </c:pt>
              </c:numCache>
            </c:numRef>
          </c:cat>
          <c:val>
            <c:numRef>
              <c:f>'InvExp-Load'!$C$2:$C$394</c:f>
              <c:numCache>
                <c:formatCode>_(* #,##0_);_(* \(#,##0\);_(* "-"??_);_(@_)</c:formatCode>
                <c:ptCount val="393"/>
                <c:pt idx="0">
                  <c:v>47563736.040000014</c:v>
                </c:pt>
                <c:pt idx="1">
                  <c:v>50529507.900000006</c:v>
                </c:pt>
                <c:pt idx="2">
                  <c:v>52146919.669999994</c:v>
                </c:pt>
                <c:pt idx="3">
                  <c:v>47139800.710000001</c:v>
                </c:pt>
                <c:pt idx="4">
                  <c:v>49311191.319999978</c:v>
                </c:pt>
                <c:pt idx="5">
                  <c:v>50258456.130000003</c:v>
                </c:pt>
                <c:pt idx="6">
                  <c:v>43160479.559999987</c:v>
                </c:pt>
                <c:pt idx="7">
                  <c:v>46352673.270000003</c:v>
                </c:pt>
                <c:pt idx="8">
                  <c:v>46743965.019999996</c:v>
                </c:pt>
                <c:pt idx="9">
                  <c:v>46725520.5</c:v>
                </c:pt>
                <c:pt idx="10">
                  <c:v>46514256.850000001</c:v>
                </c:pt>
                <c:pt idx="11">
                  <c:v>49499056.930000022</c:v>
                </c:pt>
                <c:pt idx="12">
                  <c:v>50495829.720000006</c:v>
                </c:pt>
                <c:pt idx="13">
                  <c:v>40104092.020000011</c:v>
                </c:pt>
                <c:pt idx="14">
                  <c:v>35365877.07</c:v>
                </c:pt>
                <c:pt idx="15">
                  <c:v>40339550.880000003</c:v>
                </c:pt>
                <c:pt idx="16">
                  <c:v>41376152.300000004</c:v>
                </c:pt>
                <c:pt idx="17">
                  <c:v>41922537.080000006</c:v>
                </c:pt>
                <c:pt idx="18">
                  <c:v>45808928.980000012</c:v>
                </c:pt>
                <c:pt idx="19">
                  <c:v>47113600.700000003</c:v>
                </c:pt>
                <c:pt idx="20">
                  <c:v>42889742.289999999</c:v>
                </c:pt>
                <c:pt idx="21">
                  <c:v>44111636.510000005</c:v>
                </c:pt>
                <c:pt idx="22">
                  <c:v>46515432.800000034</c:v>
                </c:pt>
                <c:pt idx="23">
                  <c:v>46513024.009999998</c:v>
                </c:pt>
                <c:pt idx="24">
                  <c:v>46054214.079999998</c:v>
                </c:pt>
                <c:pt idx="25">
                  <c:v>47017952.259999998</c:v>
                </c:pt>
                <c:pt idx="26">
                  <c:v>48557001.170000032</c:v>
                </c:pt>
                <c:pt idx="27">
                  <c:v>43589424.350000009</c:v>
                </c:pt>
                <c:pt idx="28">
                  <c:v>41914747.019999996</c:v>
                </c:pt>
                <c:pt idx="29">
                  <c:v>43771881.450000003</c:v>
                </c:pt>
                <c:pt idx="30">
                  <c:v>44196580.160000004</c:v>
                </c:pt>
                <c:pt idx="31">
                  <c:v>40176627.379999988</c:v>
                </c:pt>
                <c:pt idx="32">
                  <c:v>43037170.170000009</c:v>
                </c:pt>
                <c:pt idx="33">
                  <c:v>44326237.019999988</c:v>
                </c:pt>
                <c:pt idx="34">
                  <c:v>37185185.850000001</c:v>
                </c:pt>
                <c:pt idx="35">
                  <c:v>33498002.84</c:v>
                </c:pt>
                <c:pt idx="36">
                  <c:v>35398004.069999993</c:v>
                </c:pt>
                <c:pt idx="37">
                  <c:v>41363464.090000011</c:v>
                </c:pt>
                <c:pt idx="38">
                  <c:v>44941544.510000013</c:v>
                </c:pt>
                <c:pt idx="39">
                  <c:v>48299790.809999995</c:v>
                </c:pt>
                <c:pt idx="40">
                  <c:v>50352091.50999999</c:v>
                </c:pt>
                <c:pt idx="41">
                  <c:v>46972294.839999996</c:v>
                </c:pt>
                <c:pt idx="42">
                  <c:v>41197887.200000003</c:v>
                </c:pt>
                <c:pt idx="43">
                  <c:v>43505287.339999989</c:v>
                </c:pt>
                <c:pt idx="44">
                  <c:v>47174659.270000003</c:v>
                </c:pt>
                <c:pt idx="45">
                  <c:v>47975956.140000015</c:v>
                </c:pt>
                <c:pt idx="46">
                  <c:v>52304976.679999992</c:v>
                </c:pt>
                <c:pt idx="47">
                  <c:v>54426337.230000019</c:v>
                </c:pt>
                <c:pt idx="48">
                  <c:v>55279552.630000003</c:v>
                </c:pt>
                <c:pt idx="49">
                  <c:v>52637289.420000009</c:v>
                </c:pt>
                <c:pt idx="50">
                  <c:v>49313313.179999992</c:v>
                </c:pt>
                <c:pt idx="51">
                  <c:v>44746229.739999995</c:v>
                </c:pt>
                <c:pt idx="52">
                  <c:v>45636740.420000002</c:v>
                </c:pt>
                <c:pt idx="53">
                  <c:v>46851914.369999982</c:v>
                </c:pt>
                <c:pt idx="54">
                  <c:v>52570908.479999997</c:v>
                </c:pt>
                <c:pt idx="55">
                  <c:v>53475525.220000014</c:v>
                </c:pt>
                <c:pt idx="56">
                  <c:v>49315375.779999994</c:v>
                </c:pt>
                <c:pt idx="57">
                  <c:v>45812755.480000012</c:v>
                </c:pt>
                <c:pt idx="58">
                  <c:v>44211876.919999994</c:v>
                </c:pt>
                <c:pt idx="59">
                  <c:v>43950351.210000001</c:v>
                </c:pt>
                <c:pt idx="60">
                  <c:v>47548792.950000003</c:v>
                </c:pt>
                <c:pt idx="61">
                  <c:v>49609774.419999994</c:v>
                </c:pt>
                <c:pt idx="62">
                  <c:v>45432595.390000015</c:v>
                </c:pt>
                <c:pt idx="63">
                  <c:v>46932935.139999993</c:v>
                </c:pt>
                <c:pt idx="64">
                  <c:v>47579258.339999996</c:v>
                </c:pt>
                <c:pt idx="65">
                  <c:v>45604507.009999998</c:v>
                </c:pt>
                <c:pt idx="66">
                  <c:v>43902519.150000013</c:v>
                </c:pt>
                <c:pt idx="67">
                  <c:v>46625406.450000003</c:v>
                </c:pt>
                <c:pt idx="68">
                  <c:v>48959304.379999995</c:v>
                </c:pt>
                <c:pt idx="69">
                  <c:v>45114685.100000001</c:v>
                </c:pt>
                <c:pt idx="70">
                  <c:v>43517810.290000007</c:v>
                </c:pt>
                <c:pt idx="71">
                  <c:v>42906502.489999995</c:v>
                </c:pt>
                <c:pt idx="72">
                  <c:v>43596996.379999988</c:v>
                </c:pt>
                <c:pt idx="73">
                  <c:v>43230213.839999996</c:v>
                </c:pt>
                <c:pt idx="74">
                  <c:v>45005179.150000028</c:v>
                </c:pt>
                <c:pt idx="75">
                  <c:v>46781349.069999993</c:v>
                </c:pt>
                <c:pt idx="76">
                  <c:v>38866363.639999993</c:v>
                </c:pt>
                <c:pt idx="77">
                  <c:v>37102547.019999996</c:v>
                </c:pt>
                <c:pt idx="78">
                  <c:v>38571964.439999998</c:v>
                </c:pt>
                <c:pt idx="79">
                  <c:v>40051257.590000004</c:v>
                </c:pt>
                <c:pt idx="80">
                  <c:v>39860128.999999985</c:v>
                </c:pt>
                <c:pt idx="81">
                  <c:v>40869793.850000009</c:v>
                </c:pt>
                <c:pt idx="82">
                  <c:v>41955048.480000004</c:v>
                </c:pt>
                <c:pt idx="83">
                  <c:v>36296520.170000002</c:v>
                </c:pt>
                <c:pt idx="84">
                  <c:v>36765809.719999991</c:v>
                </c:pt>
                <c:pt idx="85">
                  <c:v>36663092.809999995</c:v>
                </c:pt>
                <c:pt idx="86">
                  <c:v>38924484.899999991</c:v>
                </c:pt>
                <c:pt idx="87">
                  <c:v>45333071.400000006</c:v>
                </c:pt>
                <c:pt idx="88">
                  <c:v>46466651.049999997</c:v>
                </c:pt>
                <c:pt idx="89">
                  <c:v>57061399.5</c:v>
                </c:pt>
                <c:pt idx="90">
                  <c:v>53240800.88000001</c:v>
                </c:pt>
                <c:pt idx="91">
                  <c:v>26656265.909999993</c:v>
                </c:pt>
                <c:pt idx="92">
                  <c:v>27966490.330000002</c:v>
                </c:pt>
                <c:pt idx="93">
                  <c:v>30604660.850000001</c:v>
                </c:pt>
                <c:pt idx="94">
                  <c:v>33359475.560000002</c:v>
                </c:pt>
                <c:pt idx="95">
                  <c:v>34254064.740000002</c:v>
                </c:pt>
                <c:pt idx="96">
                  <c:v>35136378.649999999</c:v>
                </c:pt>
                <c:pt idx="97">
                  <c:v>31719427.369999982</c:v>
                </c:pt>
                <c:pt idx="98">
                  <c:v>31548310.07</c:v>
                </c:pt>
                <c:pt idx="99">
                  <c:v>31935700.670000009</c:v>
                </c:pt>
                <c:pt idx="100">
                  <c:v>31738982.219999995</c:v>
                </c:pt>
                <c:pt idx="101">
                  <c:v>29554555.93</c:v>
                </c:pt>
                <c:pt idx="102">
                  <c:v>31588050.170000002</c:v>
                </c:pt>
                <c:pt idx="103">
                  <c:v>34423513.00999999</c:v>
                </c:pt>
                <c:pt idx="104">
                  <c:v>30946019.890000012</c:v>
                </c:pt>
                <c:pt idx="105">
                  <c:v>30093185.289999999</c:v>
                </c:pt>
                <c:pt idx="106">
                  <c:v>30188382.159999996</c:v>
                </c:pt>
                <c:pt idx="107">
                  <c:v>28802058.300000004</c:v>
                </c:pt>
                <c:pt idx="108">
                  <c:v>25858182.439999994</c:v>
                </c:pt>
                <c:pt idx="109">
                  <c:v>28993954.099999998</c:v>
                </c:pt>
                <c:pt idx="110">
                  <c:v>29962084.300000001</c:v>
                </c:pt>
                <c:pt idx="111">
                  <c:v>26799110.999999993</c:v>
                </c:pt>
                <c:pt idx="112">
                  <c:v>28501912.349999998</c:v>
                </c:pt>
                <c:pt idx="113">
                  <c:v>30824514.350000005</c:v>
                </c:pt>
                <c:pt idx="114">
                  <c:v>32142699.390000004</c:v>
                </c:pt>
                <c:pt idx="115">
                  <c:v>32741037.940000001</c:v>
                </c:pt>
                <c:pt idx="116">
                  <c:v>35260012.569999978</c:v>
                </c:pt>
                <c:pt idx="117">
                  <c:v>36247023.729999989</c:v>
                </c:pt>
                <c:pt idx="118">
                  <c:v>32366872.829999998</c:v>
                </c:pt>
                <c:pt idx="119">
                  <c:v>32719795.650000013</c:v>
                </c:pt>
                <c:pt idx="120">
                  <c:v>33590813.329999998</c:v>
                </c:pt>
                <c:pt idx="121">
                  <c:v>32570318.560000006</c:v>
                </c:pt>
                <c:pt idx="122">
                  <c:v>30489127.959999986</c:v>
                </c:pt>
                <c:pt idx="123">
                  <c:v>34413396.819999993</c:v>
                </c:pt>
                <c:pt idx="124">
                  <c:v>36045771.709999993</c:v>
                </c:pt>
                <c:pt idx="125">
                  <c:v>32250702.340000007</c:v>
                </c:pt>
                <c:pt idx="126">
                  <c:v>34044970.289999999</c:v>
                </c:pt>
                <c:pt idx="127">
                  <c:v>35194405.949999996</c:v>
                </c:pt>
                <c:pt idx="128">
                  <c:v>35787003.930000007</c:v>
                </c:pt>
                <c:pt idx="129">
                  <c:v>36546655.420000002</c:v>
                </c:pt>
                <c:pt idx="130">
                  <c:v>39369848.449999981</c:v>
                </c:pt>
                <c:pt idx="131">
                  <c:v>40614067.909999996</c:v>
                </c:pt>
                <c:pt idx="132">
                  <c:v>37583544.519999981</c:v>
                </c:pt>
                <c:pt idx="133">
                  <c:v>39511610.620000005</c:v>
                </c:pt>
                <c:pt idx="134">
                  <c:v>43000049.839999996</c:v>
                </c:pt>
                <c:pt idx="135">
                  <c:v>43611882.800000004</c:v>
                </c:pt>
                <c:pt idx="136">
                  <c:v>44208285.50999999</c:v>
                </c:pt>
                <c:pt idx="137">
                  <c:v>46771269.520000011</c:v>
                </c:pt>
                <c:pt idx="138">
                  <c:v>48272364.13000001</c:v>
                </c:pt>
                <c:pt idx="139">
                  <c:v>42994260.75</c:v>
                </c:pt>
                <c:pt idx="140">
                  <c:v>35291175.080000006</c:v>
                </c:pt>
                <c:pt idx="141">
                  <c:v>37135069.699999996</c:v>
                </c:pt>
                <c:pt idx="142">
                  <c:v>38061070.860000007</c:v>
                </c:pt>
                <c:pt idx="143">
                  <c:v>38389332.439999998</c:v>
                </c:pt>
                <c:pt idx="144">
                  <c:v>42548348.149999999</c:v>
                </c:pt>
                <c:pt idx="145">
                  <c:v>44292056.640000008</c:v>
                </c:pt>
                <c:pt idx="146">
                  <c:v>44432824.359999992</c:v>
                </c:pt>
                <c:pt idx="147">
                  <c:v>39869937.010000005</c:v>
                </c:pt>
                <c:pt idx="148">
                  <c:v>39393455.999999978</c:v>
                </c:pt>
                <c:pt idx="149">
                  <c:v>39149733.240000002</c:v>
                </c:pt>
                <c:pt idx="150">
                  <c:v>39227188.750000015</c:v>
                </c:pt>
                <c:pt idx="151">
                  <c:v>38923599.810000002</c:v>
                </c:pt>
                <c:pt idx="152">
                  <c:v>43272679.649999984</c:v>
                </c:pt>
                <c:pt idx="153">
                  <c:v>44407688.550000012</c:v>
                </c:pt>
                <c:pt idx="154">
                  <c:v>40012818.509999976</c:v>
                </c:pt>
                <c:pt idx="155">
                  <c:v>35903830.569999993</c:v>
                </c:pt>
                <c:pt idx="156">
                  <c:v>33655220.04999999</c:v>
                </c:pt>
                <c:pt idx="157">
                  <c:v>30163891.750000004</c:v>
                </c:pt>
                <c:pt idx="158">
                  <c:v>33171761.34</c:v>
                </c:pt>
                <c:pt idx="159">
                  <c:v>34954043.56000001</c:v>
                </c:pt>
                <c:pt idx="160">
                  <c:v>30222216.559999995</c:v>
                </c:pt>
                <c:pt idx="161">
                  <c:v>29611625.390000004</c:v>
                </c:pt>
                <c:pt idx="162">
                  <c:v>31559530.219999999</c:v>
                </c:pt>
                <c:pt idx="163">
                  <c:v>30782119.080000006</c:v>
                </c:pt>
                <c:pt idx="164">
                  <c:v>31016282.770000007</c:v>
                </c:pt>
                <c:pt idx="165">
                  <c:v>32941927.859999999</c:v>
                </c:pt>
                <c:pt idx="166">
                  <c:v>34201007.980000019</c:v>
                </c:pt>
                <c:pt idx="167">
                  <c:v>31312815.170000006</c:v>
                </c:pt>
                <c:pt idx="168">
                  <c:v>31616353.330000009</c:v>
                </c:pt>
                <c:pt idx="169">
                  <c:v>32578813.149999999</c:v>
                </c:pt>
                <c:pt idx="170">
                  <c:v>33054930.399999999</c:v>
                </c:pt>
                <c:pt idx="171">
                  <c:v>31870769.689999998</c:v>
                </c:pt>
                <c:pt idx="172">
                  <c:v>35123862.850000001</c:v>
                </c:pt>
                <c:pt idx="173">
                  <c:v>36634585.429999985</c:v>
                </c:pt>
                <c:pt idx="174">
                  <c:v>33269131.619999994</c:v>
                </c:pt>
                <c:pt idx="175">
                  <c:v>34078918.370000005</c:v>
                </c:pt>
                <c:pt idx="176">
                  <c:v>35451228</c:v>
                </c:pt>
                <c:pt idx="177">
                  <c:v>35141872.089999996</c:v>
                </c:pt>
                <c:pt idx="178">
                  <c:v>35811509.93</c:v>
                </c:pt>
                <c:pt idx="179">
                  <c:v>38316722.06000001</c:v>
                </c:pt>
                <c:pt idx="180">
                  <c:v>39835081.779999986</c:v>
                </c:pt>
                <c:pt idx="181">
                  <c:v>35724070.320000008</c:v>
                </c:pt>
                <c:pt idx="182">
                  <c:v>35779220.969999991</c:v>
                </c:pt>
                <c:pt idx="183">
                  <c:v>36532581.320000008</c:v>
                </c:pt>
                <c:pt idx="184">
                  <c:v>36246109.939999998</c:v>
                </c:pt>
                <c:pt idx="185">
                  <c:v>34506074.70000001</c:v>
                </c:pt>
                <c:pt idx="186">
                  <c:v>36456657.559999995</c:v>
                </c:pt>
                <c:pt idx="187">
                  <c:v>37686314.530000001</c:v>
                </c:pt>
                <c:pt idx="188">
                  <c:v>32900609.16</c:v>
                </c:pt>
                <c:pt idx="189">
                  <c:v>31606626.399999995</c:v>
                </c:pt>
                <c:pt idx="190">
                  <c:v>32564711.650000013</c:v>
                </c:pt>
                <c:pt idx="191">
                  <c:v>32155232.159999996</c:v>
                </c:pt>
                <c:pt idx="192">
                  <c:v>32122125.450000003</c:v>
                </c:pt>
                <c:pt idx="193">
                  <c:v>35654695.429999992</c:v>
                </c:pt>
                <c:pt idx="194">
                  <c:v>36929012.43</c:v>
                </c:pt>
                <c:pt idx="195">
                  <c:v>32061903.5</c:v>
                </c:pt>
                <c:pt idx="196">
                  <c:v>31763696.779999997</c:v>
                </c:pt>
                <c:pt idx="197">
                  <c:v>32417238.309999999</c:v>
                </c:pt>
                <c:pt idx="198">
                  <c:v>31212038.089999996</c:v>
                </c:pt>
                <c:pt idx="199">
                  <c:v>30216509.030000005</c:v>
                </c:pt>
                <c:pt idx="200">
                  <c:v>31956186.940000001</c:v>
                </c:pt>
                <c:pt idx="201">
                  <c:v>32809446.099999998</c:v>
                </c:pt>
                <c:pt idx="202">
                  <c:v>29214589.070000004</c:v>
                </c:pt>
                <c:pt idx="203">
                  <c:v>29044591.790000007</c:v>
                </c:pt>
                <c:pt idx="204">
                  <c:v>33114663.789999992</c:v>
                </c:pt>
                <c:pt idx="205">
                  <c:v>32121364.530000001</c:v>
                </c:pt>
                <c:pt idx="206">
                  <c:v>30069859.670000006</c:v>
                </c:pt>
                <c:pt idx="207">
                  <c:v>37395487.990000002</c:v>
                </c:pt>
                <c:pt idx="208">
                  <c:v>39049703.889999986</c:v>
                </c:pt>
                <c:pt idx="209">
                  <c:v>35504951.170000002</c:v>
                </c:pt>
                <c:pt idx="210">
                  <c:v>32946574.269999992</c:v>
                </c:pt>
                <c:pt idx="211">
                  <c:v>34800008.949999996</c:v>
                </c:pt>
                <c:pt idx="212">
                  <c:v>34447070.609999999</c:v>
                </c:pt>
                <c:pt idx="213">
                  <c:v>33444490.860000007</c:v>
                </c:pt>
                <c:pt idx="214">
                  <c:v>35609619.660000004</c:v>
                </c:pt>
                <c:pt idx="215">
                  <c:v>36774514.960000001</c:v>
                </c:pt>
                <c:pt idx="216">
                  <c:v>32771464.090000011</c:v>
                </c:pt>
                <c:pt idx="217">
                  <c:v>31885371.720000006</c:v>
                </c:pt>
                <c:pt idx="218">
                  <c:v>32945246.929999989</c:v>
                </c:pt>
                <c:pt idx="219">
                  <c:v>32510198</c:v>
                </c:pt>
                <c:pt idx="220">
                  <c:v>23265789.219999999</c:v>
                </c:pt>
                <c:pt idx="221">
                  <c:v>25246729.099999994</c:v>
                </c:pt>
                <c:pt idx="222">
                  <c:v>26697656.48</c:v>
                </c:pt>
                <c:pt idx="223">
                  <c:v>24019488.829999994</c:v>
                </c:pt>
                <c:pt idx="224">
                  <c:v>26211376.380000006</c:v>
                </c:pt>
                <c:pt idx="225">
                  <c:v>26639105.440000013</c:v>
                </c:pt>
                <c:pt idx="226">
                  <c:v>26387543.910000004</c:v>
                </c:pt>
                <c:pt idx="227">
                  <c:v>22765726.680000011</c:v>
                </c:pt>
                <c:pt idx="228">
                  <c:v>23034005.040000007</c:v>
                </c:pt>
                <c:pt idx="229">
                  <c:v>23906038.229999993</c:v>
                </c:pt>
                <c:pt idx="230">
                  <c:v>21880410.450000003</c:v>
                </c:pt>
                <c:pt idx="231">
                  <c:v>23865537.060000002</c:v>
                </c:pt>
                <c:pt idx="232">
                  <c:v>26663139.240000006</c:v>
                </c:pt>
                <c:pt idx="233">
                  <c:v>30588577.390000008</c:v>
                </c:pt>
                <c:pt idx="234">
                  <c:v>33913429.030000009</c:v>
                </c:pt>
                <c:pt idx="235">
                  <c:v>40974175.400000006</c:v>
                </c:pt>
                <c:pt idx="236">
                  <c:v>45250234.079999991</c:v>
                </c:pt>
                <c:pt idx="237">
                  <c:v>39719239.880000003</c:v>
                </c:pt>
                <c:pt idx="238">
                  <c:v>36400446.57</c:v>
                </c:pt>
                <c:pt idx="239">
                  <c:v>37274633.019999988</c:v>
                </c:pt>
                <c:pt idx="240">
                  <c:v>40078720.039999999</c:v>
                </c:pt>
                <c:pt idx="241">
                  <c:v>40275592.670000002</c:v>
                </c:pt>
                <c:pt idx="242">
                  <c:v>40568703.919999994</c:v>
                </c:pt>
                <c:pt idx="243">
                  <c:v>41768550.329999998</c:v>
                </c:pt>
                <c:pt idx="244">
                  <c:v>64882234.25999999</c:v>
                </c:pt>
                <c:pt idx="245">
                  <c:v>61844687.589999974</c:v>
                </c:pt>
                <c:pt idx="246">
                  <c:v>59289390.720000014</c:v>
                </c:pt>
                <c:pt idx="247">
                  <c:v>57797265.909999967</c:v>
                </c:pt>
                <c:pt idx="248">
                  <c:v>49477924.989999987</c:v>
                </c:pt>
                <c:pt idx="249">
                  <c:v>54350658.379999973</c:v>
                </c:pt>
                <c:pt idx="250">
                  <c:v>56233007.560000017</c:v>
                </c:pt>
                <c:pt idx="251">
                  <c:v>48513806.269999981</c:v>
                </c:pt>
                <c:pt idx="252">
                  <c:v>49523880.490000017</c:v>
                </c:pt>
                <c:pt idx="253">
                  <c:v>45698499.169999972</c:v>
                </c:pt>
                <c:pt idx="254">
                  <c:v>43265547.540000029</c:v>
                </c:pt>
                <c:pt idx="255">
                  <c:v>38739796.350000009</c:v>
                </c:pt>
                <c:pt idx="256">
                  <c:v>37654078.720000006</c:v>
                </c:pt>
                <c:pt idx="257">
                  <c:v>39709181.480000019</c:v>
                </c:pt>
                <c:pt idx="258">
                  <c:v>31785368.730000008</c:v>
                </c:pt>
                <c:pt idx="259">
                  <c:v>32423839.539999999</c:v>
                </c:pt>
                <c:pt idx="260">
                  <c:v>33968705.409999989</c:v>
                </c:pt>
                <c:pt idx="261">
                  <c:v>34667731.220000021</c:v>
                </c:pt>
                <c:pt idx="262">
                  <c:v>28999652.950000007</c:v>
                </c:pt>
                <c:pt idx="263">
                  <c:v>37001027.100000009</c:v>
                </c:pt>
                <c:pt idx="264">
                  <c:v>40597296.249999985</c:v>
                </c:pt>
                <c:pt idx="265">
                  <c:v>34698794.309999995</c:v>
                </c:pt>
                <c:pt idx="266">
                  <c:v>32308166.559999991</c:v>
                </c:pt>
                <c:pt idx="267">
                  <c:v>33499800.490000002</c:v>
                </c:pt>
                <c:pt idx="268">
                  <c:v>35431147.629999973</c:v>
                </c:pt>
                <c:pt idx="269">
                  <c:v>35369079.619999997</c:v>
                </c:pt>
                <c:pt idx="270">
                  <c:v>35351937.340000018</c:v>
                </c:pt>
                <c:pt idx="271">
                  <c:v>40656395.530000009</c:v>
                </c:pt>
                <c:pt idx="272">
                  <c:v>37183108.210000016</c:v>
                </c:pt>
                <c:pt idx="273">
                  <c:v>35022912.460000008</c:v>
                </c:pt>
                <c:pt idx="274">
                  <c:v>33719583.349999979</c:v>
                </c:pt>
                <c:pt idx="275">
                  <c:v>20878616.210000001</c:v>
                </c:pt>
                <c:pt idx="276">
                  <c:v>19598150.800000001</c:v>
                </c:pt>
                <c:pt idx="277">
                  <c:v>21354353.180000003</c:v>
                </c:pt>
                <c:pt idx="278">
                  <c:v>22304950.160000004</c:v>
                </c:pt>
                <c:pt idx="279">
                  <c:v>15683091.400000002</c:v>
                </c:pt>
                <c:pt idx="280">
                  <c:v>14935689.309999995</c:v>
                </c:pt>
                <c:pt idx="281">
                  <c:v>18702466.370000005</c:v>
                </c:pt>
                <c:pt idx="282">
                  <c:v>21476844.940000001</c:v>
                </c:pt>
                <c:pt idx="283">
                  <c:v>22352849.679999996</c:v>
                </c:pt>
                <c:pt idx="284">
                  <c:v>39345219.029999986</c:v>
                </c:pt>
                <c:pt idx="285">
                  <c:v>50889290.040000007</c:v>
                </c:pt>
                <c:pt idx="286">
                  <c:v>56967486.589999989</c:v>
                </c:pt>
                <c:pt idx="287">
                  <c:v>70428841.609999999</c:v>
                </c:pt>
                <c:pt idx="288">
                  <c:v>81947588.860000014</c:v>
                </c:pt>
                <c:pt idx="289">
                  <c:v>90804634.11999999</c:v>
                </c:pt>
                <c:pt idx="290">
                  <c:v>105093190.42000003</c:v>
                </c:pt>
                <c:pt idx="291">
                  <c:v>106004942.87000002</c:v>
                </c:pt>
                <c:pt idx="292">
                  <c:v>126392048.56000003</c:v>
                </c:pt>
                <c:pt idx="293">
                  <c:v>126455081.18000002</c:v>
                </c:pt>
                <c:pt idx="294">
                  <c:v>123020040.15999998</c:v>
                </c:pt>
                <c:pt idx="295">
                  <c:v>123210248.14999999</c:v>
                </c:pt>
                <c:pt idx="296">
                  <c:v>124762631.69</c:v>
                </c:pt>
                <c:pt idx="297">
                  <c:v>125777731.30000001</c:v>
                </c:pt>
                <c:pt idx="298">
                  <c:v>133748411.83</c:v>
                </c:pt>
                <c:pt idx="299">
                  <c:v>138064312.15000004</c:v>
                </c:pt>
                <c:pt idx="300">
                  <c:v>135163396.77000004</c:v>
                </c:pt>
                <c:pt idx="301">
                  <c:v>105083898.78999999</c:v>
                </c:pt>
                <c:pt idx="302">
                  <c:v>79627761.549999997</c:v>
                </c:pt>
                <c:pt idx="303">
                  <c:v>71518617.849999994</c:v>
                </c:pt>
                <c:pt idx="304">
                  <c:v>52195834.080000006</c:v>
                </c:pt>
                <c:pt idx="305">
                  <c:v>54607415.089999996</c:v>
                </c:pt>
                <c:pt idx="306">
                  <c:v>58631243.590000004</c:v>
                </c:pt>
                <c:pt idx="307">
                  <c:v>41093272.039999999</c:v>
                </c:pt>
                <c:pt idx="308">
                  <c:v>37527420.450000003</c:v>
                </c:pt>
                <c:pt idx="309">
                  <c:v>36007010.849999994</c:v>
                </c:pt>
                <c:pt idx="310">
                  <c:v>31507827.829999983</c:v>
                </c:pt>
                <c:pt idx="311">
                  <c:v>20345540.370000001</c:v>
                </c:pt>
                <c:pt idx="312">
                  <c:v>20649628.330000009</c:v>
                </c:pt>
                <c:pt idx="313">
                  <c:v>21612010.639999997</c:v>
                </c:pt>
                <c:pt idx="314">
                  <c:v>20144430.879999995</c:v>
                </c:pt>
                <c:pt idx="315">
                  <c:v>19180143.410000004</c:v>
                </c:pt>
                <c:pt idx="316">
                  <c:v>19666070.169999994</c:v>
                </c:pt>
                <c:pt idx="317">
                  <c:v>19354158.610000003</c:v>
                </c:pt>
                <c:pt idx="318">
                  <c:v>18407776.98</c:v>
                </c:pt>
                <c:pt idx="319">
                  <c:v>18992693.73</c:v>
                </c:pt>
                <c:pt idx="320">
                  <c:v>19501801.120000001</c:v>
                </c:pt>
                <c:pt idx="321">
                  <c:v>16351618.370000001</c:v>
                </c:pt>
                <c:pt idx="322">
                  <c:v>14221358.989999996</c:v>
                </c:pt>
                <c:pt idx="323">
                  <c:v>14785088.259999998</c:v>
                </c:pt>
                <c:pt idx="324">
                  <c:v>14467693.9</c:v>
                </c:pt>
                <c:pt idx="325">
                  <c:v>13842741.970000003</c:v>
                </c:pt>
                <c:pt idx="326">
                  <c:v>22230703.090000007</c:v>
                </c:pt>
                <c:pt idx="327">
                  <c:v>22842731.480000004</c:v>
                </c:pt>
                <c:pt idx="328">
                  <c:v>21517582.860000003</c:v>
                </c:pt>
                <c:pt idx="329">
                  <c:v>23277838.539999999</c:v>
                </c:pt>
                <c:pt idx="330">
                  <c:v>23487198.949999999</c:v>
                </c:pt>
                <c:pt idx="331">
                  <c:v>23844621.800000001</c:v>
                </c:pt>
                <c:pt idx="332">
                  <c:v>24711087.859999999</c:v>
                </c:pt>
                <c:pt idx="333">
                  <c:v>26278977.350000009</c:v>
                </c:pt>
                <c:pt idx="334">
                  <c:v>26984678.399999999</c:v>
                </c:pt>
                <c:pt idx="335">
                  <c:v>25982185.400000002</c:v>
                </c:pt>
                <c:pt idx="336">
                  <c:v>28826715.129999999</c:v>
                </c:pt>
                <c:pt idx="337">
                  <c:v>30868801.820000004</c:v>
                </c:pt>
                <c:pt idx="338">
                  <c:v>31488117.63000001</c:v>
                </c:pt>
                <c:pt idx="339">
                  <c:v>24096304.400000002</c:v>
                </c:pt>
                <c:pt idx="340">
                  <c:v>28177596.850000005</c:v>
                </c:pt>
                <c:pt idx="341">
                  <c:v>29734704.230000004</c:v>
                </c:pt>
                <c:pt idx="342">
                  <c:v>26297576.81000001</c:v>
                </c:pt>
                <c:pt idx="343">
                  <c:v>26977764.119999994</c:v>
                </c:pt>
                <c:pt idx="344">
                  <c:v>28320971.009999994</c:v>
                </c:pt>
                <c:pt idx="345">
                  <c:v>27104340.979999993</c:v>
                </c:pt>
                <c:pt idx="346">
                  <c:v>26286089.200000003</c:v>
                </c:pt>
                <c:pt idx="347">
                  <c:v>27754774.669999998</c:v>
                </c:pt>
                <c:pt idx="348">
                  <c:v>28984809.549999982</c:v>
                </c:pt>
                <c:pt idx="349">
                  <c:v>25752627.390000001</c:v>
                </c:pt>
                <c:pt idx="350">
                  <c:v>31385945.819999997</c:v>
                </c:pt>
                <c:pt idx="351">
                  <c:v>32107587.440000005</c:v>
                </c:pt>
                <c:pt idx="352">
                  <c:v>31817485.659999996</c:v>
                </c:pt>
                <c:pt idx="353">
                  <c:v>31261481.460000001</c:v>
                </c:pt>
                <c:pt idx="354">
                  <c:v>35795366.710000016</c:v>
                </c:pt>
                <c:pt idx="355">
                  <c:v>36422522.669999994</c:v>
                </c:pt>
                <c:pt idx="356">
                  <c:v>30421599.279999994</c:v>
                </c:pt>
                <c:pt idx="357">
                  <c:v>31463128.109999999</c:v>
                </c:pt>
                <c:pt idx="358">
                  <c:v>34157075.010000005</c:v>
                </c:pt>
                <c:pt idx="359">
                  <c:v>34360247.910000004</c:v>
                </c:pt>
                <c:pt idx="360">
                  <c:v>33566114.269999988</c:v>
                </c:pt>
                <c:pt idx="361">
                  <c:v>34785986.219999999</c:v>
                </c:pt>
                <c:pt idx="362">
                  <c:v>35997821</c:v>
                </c:pt>
                <c:pt idx="363">
                  <c:v>28365251.709999997</c:v>
                </c:pt>
                <c:pt idx="364">
                  <c:v>24345142.609999999</c:v>
                </c:pt>
                <c:pt idx="365">
                  <c:v>27205206.539999995</c:v>
                </c:pt>
                <c:pt idx="366">
                  <c:v>28041587.799999997</c:v>
                </c:pt>
                <c:pt idx="367">
                  <c:v>23810076.130000003</c:v>
                </c:pt>
                <c:pt idx="368">
                  <c:v>27732369.470000003</c:v>
                </c:pt>
                <c:pt idx="369">
                  <c:v>28523721.510000009</c:v>
                </c:pt>
                <c:pt idx="370">
                  <c:v>25853520.569999997</c:v>
                </c:pt>
                <c:pt idx="371">
                  <c:v>26843265.170000002</c:v>
                </c:pt>
                <c:pt idx="372">
                  <c:v>27464933.379999999</c:v>
                </c:pt>
                <c:pt idx="373">
                  <c:v>27679543.250000004</c:v>
                </c:pt>
                <c:pt idx="374">
                  <c:v>28537247.120000001</c:v>
                </c:pt>
                <c:pt idx="375">
                  <c:v>30244641.500000004</c:v>
                </c:pt>
                <c:pt idx="376">
                  <c:v>31804377.620000001</c:v>
                </c:pt>
                <c:pt idx="377">
                  <c:v>28934431.629999999</c:v>
                </c:pt>
                <c:pt idx="378">
                  <c:v>27684532.219999999</c:v>
                </c:pt>
                <c:pt idx="379">
                  <c:v>32936715.250000007</c:v>
                </c:pt>
                <c:pt idx="380">
                  <c:v>39730933.849999994</c:v>
                </c:pt>
                <c:pt idx="381">
                  <c:v>39516547.330000006</c:v>
                </c:pt>
                <c:pt idx="382">
                  <c:v>47271006.930000007</c:v>
                </c:pt>
                <c:pt idx="383">
                  <c:v>48372043.560000002</c:v>
                </c:pt>
                <c:pt idx="384">
                  <c:v>44670856.240000024</c:v>
                </c:pt>
                <c:pt idx="385">
                  <c:v>50988073.250000007</c:v>
                </c:pt>
                <c:pt idx="386">
                  <c:v>54167416.210000038</c:v>
                </c:pt>
                <c:pt idx="387">
                  <c:v>54671519.779999979</c:v>
                </c:pt>
                <c:pt idx="388">
                  <c:v>54721149.220000006</c:v>
                </c:pt>
                <c:pt idx="389">
                  <c:v>58913343.32</c:v>
                </c:pt>
                <c:pt idx="390">
                  <c:v>60031399.170000024</c:v>
                </c:pt>
                <c:pt idx="391">
                  <c:v>55895664.270000011</c:v>
                </c:pt>
                <c:pt idx="392">
                  <c:v>48717742.000000007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86-41B7-9397-50D2FB82B794}"/>
            </c:ext>
          </c:extLst>
        </c:ser>
        <c:ser>
          <c:idx val="2"/>
          <c:order val="2"/>
          <c:tx>
            <c:strRef>
              <c:f>'InvExp-Load'!$D$1</c:f>
              <c:strCache>
                <c:ptCount val="1"/>
                <c:pt idx="0">
                  <c:v>New Invoice Exposure-Load</c:v>
                </c:pt>
              </c:strCache>
            </c:strRef>
          </c:tx>
          <c:spPr>
            <a:ln w="28575" cap="rnd">
              <a:solidFill>
                <a:srgbClr val="9BBB59"/>
              </a:solidFill>
              <a:round/>
            </a:ln>
            <a:effectLst/>
          </c:spPr>
          <c:marker>
            <c:symbol val="none"/>
          </c:marker>
          <c:cat>
            <c:numRef>
              <c:f>'InvExp-Load'!$A$2:$A$394</c:f>
              <c:numCache>
                <c:formatCode>m/d/yyyy</c:formatCode>
                <c:ptCount val="393"/>
                <c:pt idx="0">
                  <c:v>45748</c:v>
                </c:pt>
                <c:pt idx="1">
                  <c:v>45749</c:v>
                </c:pt>
                <c:pt idx="2">
                  <c:v>45750</c:v>
                </c:pt>
                <c:pt idx="3">
                  <c:v>45751</c:v>
                </c:pt>
                <c:pt idx="4">
                  <c:v>45752</c:v>
                </c:pt>
                <c:pt idx="5">
                  <c:v>45753</c:v>
                </c:pt>
                <c:pt idx="6">
                  <c:v>45754</c:v>
                </c:pt>
                <c:pt idx="7">
                  <c:v>45755</c:v>
                </c:pt>
                <c:pt idx="8">
                  <c:v>45756</c:v>
                </c:pt>
                <c:pt idx="9">
                  <c:v>45757</c:v>
                </c:pt>
                <c:pt idx="10">
                  <c:v>45758</c:v>
                </c:pt>
                <c:pt idx="11">
                  <c:v>45759</c:v>
                </c:pt>
                <c:pt idx="12">
                  <c:v>45760</c:v>
                </c:pt>
                <c:pt idx="13">
                  <c:v>45761</c:v>
                </c:pt>
                <c:pt idx="14">
                  <c:v>45762</c:v>
                </c:pt>
                <c:pt idx="15">
                  <c:v>45763</c:v>
                </c:pt>
                <c:pt idx="16">
                  <c:v>45764</c:v>
                </c:pt>
                <c:pt idx="17">
                  <c:v>45765</c:v>
                </c:pt>
                <c:pt idx="18">
                  <c:v>45766</c:v>
                </c:pt>
                <c:pt idx="19">
                  <c:v>45767</c:v>
                </c:pt>
                <c:pt idx="20">
                  <c:v>45768</c:v>
                </c:pt>
                <c:pt idx="21">
                  <c:v>45769</c:v>
                </c:pt>
                <c:pt idx="22">
                  <c:v>45770</c:v>
                </c:pt>
                <c:pt idx="23">
                  <c:v>45771</c:v>
                </c:pt>
                <c:pt idx="24">
                  <c:v>45772</c:v>
                </c:pt>
                <c:pt idx="25">
                  <c:v>45773</c:v>
                </c:pt>
                <c:pt idx="26">
                  <c:v>45774</c:v>
                </c:pt>
                <c:pt idx="27">
                  <c:v>45775</c:v>
                </c:pt>
                <c:pt idx="28">
                  <c:v>45776</c:v>
                </c:pt>
                <c:pt idx="29">
                  <c:v>45777</c:v>
                </c:pt>
                <c:pt idx="30">
                  <c:v>45778</c:v>
                </c:pt>
                <c:pt idx="31">
                  <c:v>45779</c:v>
                </c:pt>
                <c:pt idx="32">
                  <c:v>45780</c:v>
                </c:pt>
                <c:pt idx="33">
                  <c:v>45781</c:v>
                </c:pt>
                <c:pt idx="34">
                  <c:v>45782</c:v>
                </c:pt>
                <c:pt idx="35">
                  <c:v>45783</c:v>
                </c:pt>
                <c:pt idx="36">
                  <c:v>45784</c:v>
                </c:pt>
                <c:pt idx="37">
                  <c:v>45785</c:v>
                </c:pt>
                <c:pt idx="38">
                  <c:v>45786</c:v>
                </c:pt>
                <c:pt idx="39">
                  <c:v>45787</c:v>
                </c:pt>
                <c:pt idx="40">
                  <c:v>45788</c:v>
                </c:pt>
                <c:pt idx="41">
                  <c:v>45789</c:v>
                </c:pt>
                <c:pt idx="42">
                  <c:v>45790</c:v>
                </c:pt>
                <c:pt idx="43">
                  <c:v>45791</c:v>
                </c:pt>
                <c:pt idx="44">
                  <c:v>45792</c:v>
                </c:pt>
                <c:pt idx="45">
                  <c:v>45793</c:v>
                </c:pt>
                <c:pt idx="46">
                  <c:v>45794</c:v>
                </c:pt>
                <c:pt idx="47">
                  <c:v>45795</c:v>
                </c:pt>
                <c:pt idx="48">
                  <c:v>45796</c:v>
                </c:pt>
                <c:pt idx="49">
                  <c:v>45797</c:v>
                </c:pt>
                <c:pt idx="50">
                  <c:v>45798</c:v>
                </c:pt>
                <c:pt idx="51">
                  <c:v>45799</c:v>
                </c:pt>
                <c:pt idx="52">
                  <c:v>45800</c:v>
                </c:pt>
                <c:pt idx="53">
                  <c:v>45801</c:v>
                </c:pt>
                <c:pt idx="54">
                  <c:v>45802</c:v>
                </c:pt>
                <c:pt idx="55">
                  <c:v>45803</c:v>
                </c:pt>
                <c:pt idx="56">
                  <c:v>45804</c:v>
                </c:pt>
                <c:pt idx="57">
                  <c:v>45805</c:v>
                </c:pt>
                <c:pt idx="58">
                  <c:v>45806</c:v>
                </c:pt>
                <c:pt idx="59">
                  <c:v>45807</c:v>
                </c:pt>
                <c:pt idx="60">
                  <c:v>45808</c:v>
                </c:pt>
                <c:pt idx="61">
                  <c:v>45809</c:v>
                </c:pt>
                <c:pt idx="62">
                  <c:v>45810</c:v>
                </c:pt>
                <c:pt idx="63">
                  <c:v>45811</c:v>
                </c:pt>
                <c:pt idx="64">
                  <c:v>45812</c:v>
                </c:pt>
                <c:pt idx="65">
                  <c:v>45813</c:v>
                </c:pt>
                <c:pt idx="66">
                  <c:v>45814</c:v>
                </c:pt>
                <c:pt idx="67">
                  <c:v>45815</c:v>
                </c:pt>
                <c:pt idx="68">
                  <c:v>45816</c:v>
                </c:pt>
                <c:pt idx="69">
                  <c:v>45817</c:v>
                </c:pt>
                <c:pt idx="70">
                  <c:v>45818</c:v>
                </c:pt>
                <c:pt idx="71">
                  <c:v>45819</c:v>
                </c:pt>
                <c:pt idx="72">
                  <c:v>45820</c:v>
                </c:pt>
                <c:pt idx="73">
                  <c:v>45821</c:v>
                </c:pt>
                <c:pt idx="74">
                  <c:v>45822</c:v>
                </c:pt>
                <c:pt idx="75">
                  <c:v>45823</c:v>
                </c:pt>
                <c:pt idx="76">
                  <c:v>45824</c:v>
                </c:pt>
                <c:pt idx="77">
                  <c:v>45825</c:v>
                </c:pt>
                <c:pt idx="78">
                  <c:v>45826</c:v>
                </c:pt>
                <c:pt idx="79">
                  <c:v>45827</c:v>
                </c:pt>
                <c:pt idx="80">
                  <c:v>45828</c:v>
                </c:pt>
                <c:pt idx="81">
                  <c:v>45829</c:v>
                </c:pt>
                <c:pt idx="82">
                  <c:v>45830</c:v>
                </c:pt>
                <c:pt idx="83">
                  <c:v>45831</c:v>
                </c:pt>
                <c:pt idx="84">
                  <c:v>45832</c:v>
                </c:pt>
                <c:pt idx="85">
                  <c:v>45833</c:v>
                </c:pt>
                <c:pt idx="86">
                  <c:v>45834</c:v>
                </c:pt>
                <c:pt idx="87">
                  <c:v>45835</c:v>
                </c:pt>
                <c:pt idx="88">
                  <c:v>45836</c:v>
                </c:pt>
                <c:pt idx="89">
                  <c:v>45837</c:v>
                </c:pt>
                <c:pt idx="90">
                  <c:v>45838</c:v>
                </c:pt>
                <c:pt idx="91">
                  <c:v>45839</c:v>
                </c:pt>
                <c:pt idx="92">
                  <c:v>45840</c:v>
                </c:pt>
                <c:pt idx="93">
                  <c:v>45841</c:v>
                </c:pt>
                <c:pt idx="94">
                  <c:v>45842</c:v>
                </c:pt>
                <c:pt idx="95">
                  <c:v>45843</c:v>
                </c:pt>
                <c:pt idx="96">
                  <c:v>45844</c:v>
                </c:pt>
                <c:pt idx="97">
                  <c:v>45845</c:v>
                </c:pt>
                <c:pt idx="98">
                  <c:v>45846</c:v>
                </c:pt>
                <c:pt idx="99">
                  <c:v>45847</c:v>
                </c:pt>
                <c:pt idx="100">
                  <c:v>45848</c:v>
                </c:pt>
                <c:pt idx="101">
                  <c:v>45849</c:v>
                </c:pt>
                <c:pt idx="102">
                  <c:v>45850</c:v>
                </c:pt>
                <c:pt idx="103">
                  <c:v>45851</c:v>
                </c:pt>
                <c:pt idx="104">
                  <c:v>45852</c:v>
                </c:pt>
                <c:pt idx="105">
                  <c:v>45853</c:v>
                </c:pt>
                <c:pt idx="106">
                  <c:v>45854</c:v>
                </c:pt>
                <c:pt idx="107">
                  <c:v>45855</c:v>
                </c:pt>
                <c:pt idx="108">
                  <c:v>45856</c:v>
                </c:pt>
                <c:pt idx="109">
                  <c:v>45857</c:v>
                </c:pt>
                <c:pt idx="110">
                  <c:v>45858</c:v>
                </c:pt>
                <c:pt idx="111">
                  <c:v>45859</c:v>
                </c:pt>
                <c:pt idx="112">
                  <c:v>45860</c:v>
                </c:pt>
                <c:pt idx="113">
                  <c:v>45861</c:v>
                </c:pt>
                <c:pt idx="114">
                  <c:v>45862</c:v>
                </c:pt>
                <c:pt idx="115">
                  <c:v>45863</c:v>
                </c:pt>
                <c:pt idx="116">
                  <c:v>45864</c:v>
                </c:pt>
                <c:pt idx="117">
                  <c:v>45865</c:v>
                </c:pt>
                <c:pt idx="118">
                  <c:v>45866</c:v>
                </c:pt>
                <c:pt idx="119">
                  <c:v>45867</c:v>
                </c:pt>
                <c:pt idx="120">
                  <c:v>45868</c:v>
                </c:pt>
                <c:pt idx="121">
                  <c:v>45869</c:v>
                </c:pt>
                <c:pt idx="122">
                  <c:v>45870</c:v>
                </c:pt>
                <c:pt idx="123">
                  <c:v>45871</c:v>
                </c:pt>
                <c:pt idx="124">
                  <c:v>45872</c:v>
                </c:pt>
                <c:pt idx="125">
                  <c:v>45873</c:v>
                </c:pt>
                <c:pt idx="126">
                  <c:v>45874</c:v>
                </c:pt>
                <c:pt idx="127">
                  <c:v>45875</c:v>
                </c:pt>
                <c:pt idx="128">
                  <c:v>45876</c:v>
                </c:pt>
                <c:pt idx="129">
                  <c:v>45877</c:v>
                </c:pt>
                <c:pt idx="130">
                  <c:v>45878</c:v>
                </c:pt>
                <c:pt idx="131">
                  <c:v>45879</c:v>
                </c:pt>
                <c:pt idx="132">
                  <c:v>45880</c:v>
                </c:pt>
                <c:pt idx="133">
                  <c:v>45881</c:v>
                </c:pt>
                <c:pt idx="134">
                  <c:v>45882</c:v>
                </c:pt>
                <c:pt idx="135">
                  <c:v>45883</c:v>
                </c:pt>
                <c:pt idx="136">
                  <c:v>45884</c:v>
                </c:pt>
                <c:pt idx="137">
                  <c:v>45885</c:v>
                </c:pt>
                <c:pt idx="138">
                  <c:v>45886</c:v>
                </c:pt>
                <c:pt idx="139">
                  <c:v>45887</c:v>
                </c:pt>
                <c:pt idx="140">
                  <c:v>45888</c:v>
                </c:pt>
                <c:pt idx="141">
                  <c:v>45889</c:v>
                </c:pt>
                <c:pt idx="142">
                  <c:v>45890</c:v>
                </c:pt>
                <c:pt idx="143">
                  <c:v>45891</c:v>
                </c:pt>
                <c:pt idx="144">
                  <c:v>45892</c:v>
                </c:pt>
                <c:pt idx="145">
                  <c:v>45893</c:v>
                </c:pt>
                <c:pt idx="146">
                  <c:v>45894</c:v>
                </c:pt>
                <c:pt idx="147">
                  <c:v>45895</c:v>
                </c:pt>
                <c:pt idx="148">
                  <c:v>45896</c:v>
                </c:pt>
                <c:pt idx="149">
                  <c:v>45897</c:v>
                </c:pt>
                <c:pt idx="150">
                  <c:v>45898</c:v>
                </c:pt>
                <c:pt idx="151">
                  <c:v>45899</c:v>
                </c:pt>
                <c:pt idx="152">
                  <c:v>45900</c:v>
                </c:pt>
                <c:pt idx="153">
                  <c:v>45901</c:v>
                </c:pt>
                <c:pt idx="154">
                  <c:v>45902</c:v>
                </c:pt>
                <c:pt idx="155">
                  <c:v>45903</c:v>
                </c:pt>
                <c:pt idx="156">
                  <c:v>45904</c:v>
                </c:pt>
                <c:pt idx="157">
                  <c:v>45905</c:v>
                </c:pt>
                <c:pt idx="158">
                  <c:v>45906</c:v>
                </c:pt>
                <c:pt idx="159">
                  <c:v>45907</c:v>
                </c:pt>
                <c:pt idx="160">
                  <c:v>45908</c:v>
                </c:pt>
                <c:pt idx="161">
                  <c:v>45909</c:v>
                </c:pt>
                <c:pt idx="162">
                  <c:v>45910</c:v>
                </c:pt>
                <c:pt idx="163">
                  <c:v>45911</c:v>
                </c:pt>
                <c:pt idx="164">
                  <c:v>45912</c:v>
                </c:pt>
                <c:pt idx="165">
                  <c:v>45913</c:v>
                </c:pt>
                <c:pt idx="166">
                  <c:v>45914</c:v>
                </c:pt>
                <c:pt idx="167">
                  <c:v>45915</c:v>
                </c:pt>
                <c:pt idx="168">
                  <c:v>45916</c:v>
                </c:pt>
                <c:pt idx="169">
                  <c:v>45917</c:v>
                </c:pt>
                <c:pt idx="170">
                  <c:v>45918</c:v>
                </c:pt>
                <c:pt idx="171">
                  <c:v>45919</c:v>
                </c:pt>
                <c:pt idx="172">
                  <c:v>45920</c:v>
                </c:pt>
                <c:pt idx="173">
                  <c:v>45921</c:v>
                </c:pt>
                <c:pt idx="174">
                  <c:v>45922</c:v>
                </c:pt>
                <c:pt idx="175">
                  <c:v>45923</c:v>
                </c:pt>
                <c:pt idx="176">
                  <c:v>45924</c:v>
                </c:pt>
                <c:pt idx="177">
                  <c:v>45925</c:v>
                </c:pt>
                <c:pt idx="178">
                  <c:v>45926</c:v>
                </c:pt>
                <c:pt idx="179">
                  <c:v>45927</c:v>
                </c:pt>
                <c:pt idx="180">
                  <c:v>45928</c:v>
                </c:pt>
                <c:pt idx="181">
                  <c:v>45929</c:v>
                </c:pt>
                <c:pt idx="182">
                  <c:v>45930</c:v>
                </c:pt>
                <c:pt idx="183">
                  <c:v>45931</c:v>
                </c:pt>
                <c:pt idx="184">
                  <c:v>45932</c:v>
                </c:pt>
                <c:pt idx="185">
                  <c:v>45933</c:v>
                </c:pt>
                <c:pt idx="186">
                  <c:v>45934</c:v>
                </c:pt>
                <c:pt idx="187">
                  <c:v>45935</c:v>
                </c:pt>
                <c:pt idx="188">
                  <c:v>45936</c:v>
                </c:pt>
                <c:pt idx="189">
                  <c:v>45937</c:v>
                </c:pt>
                <c:pt idx="190">
                  <c:v>45938</c:v>
                </c:pt>
                <c:pt idx="191">
                  <c:v>45939</c:v>
                </c:pt>
                <c:pt idx="192">
                  <c:v>45940</c:v>
                </c:pt>
                <c:pt idx="193">
                  <c:v>45941</c:v>
                </c:pt>
                <c:pt idx="194">
                  <c:v>45942</c:v>
                </c:pt>
                <c:pt idx="195">
                  <c:v>45943</c:v>
                </c:pt>
                <c:pt idx="196">
                  <c:v>45944</c:v>
                </c:pt>
                <c:pt idx="197">
                  <c:v>45945</c:v>
                </c:pt>
                <c:pt idx="198">
                  <c:v>45946</c:v>
                </c:pt>
                <c:pt idx="199">
                  <c:v>45947</c:v>
                </c:pt>
                <c:pt idx="200">
                  <c:v>45948</c:v>
                </c:pt>
                <c:pt idx="201">
                  <c:v>45949</c:v>
                </c:pt>
                <c:pt idx="202">
                  <c:v>45950</c:v>
                </c:pt>
                <c:pt idx="203">
                  <c:v>45951</c:v>
                </c:pt>
                <c:pt idx="204">
                  <c:v>45952</c:v>
                </c:pt>
                <c:pt idx="205">
                  <c:v>45953</c:v>
                </c:pt>
                <c:pt idx="206">
                  <c:v>45954</c:v>
                </c:pt>
                <c:pt idx="207">
                  <c:v>45955</c:v>
                </c:pt>
                <c:pt idx="208">
                  <c:v>45956</c:v>
                </c:pt>
                <c:pt idx="209">
                  <c:v>45957</c:v>
                </c:pt>
                <c:pt idx="210">
                  <c:v>45958</c:v>
                </c:pt>
                <c:pt idx="211">
                  <c:v>45959</c:v>
                </c:pt>
                <c:pt idx="212">
                  <c:v>45960</c:v>
                </c:pt>
                <c:pt idx="213">
                  <c:v>45961</c:v>
                </c:pt>
                <c:pt idx="214">
                  <c:v>45962</c:v>
                </c:pt>
                <c:pt idx="215">
                  <c:v>45963</c:v>
                </c:pt>
                <c:pt idx="216">
                  <c:v>45964</c:v>
                </c:pt>
                <c:pt idx="217">
                  <c:v>45965</c:v>
                </c:pt>
                <c:pt idx="218">
                  <c:v>45966</c:v>
                </c:pt>
                <c:pt idx="219">
                  <c:v>45967</c:v>
                </c:pt>
                <c:pt idx="220">
                  <c:v>45968</c:v>
                </c:pt>
                <c:pt idx="221">
                  <c:v>45969</c:v>
                </c:pt>
                <c:pt idx="222">
                  <c:v>45970</c:v>
                </c:pt>
                <c:pt idx="223">
                  <c:v>45971</c:v>
                </c:pt>
                <c:pt idx="224">
                  <c:v>45972</c:v>
                </c:pt>
                <c:pt idx="225">
                  <c:v>45973</c:v>
                </c:pt>
                <c:pt idx="226">
                  <c:v>45974</c:v>
                </c:pt>
                <c:pt idx="227">
                  <c:v>45975</c:v>
                </c:pt>
                <c:pt idx="228">
                  <c:v>45976</c:v>
                </c:pt>
                <c:pt idx="229">
                  <c:v>45977</c:v>
                </c:pt>
                <c:pt idx="230">
                  <c:v>45978</c:v>
                </c:pt>
                <c:pt idx="231">
                  <c:v>45979</c:v>
                </c:pt>
                <c:pt idx="232">
                  <c:v>45980</c:v>
                </c:pt>
                <c:pt idx="233">
                  <c:v>45981</c:v>
                </c:pt>
                <c:pt idx="234">
                  <c:v>45982</c:v>
                </c:pt>
                <c:pt idx="235">
                  <c:v>45983</c:v>
                </c:pt>
                <c:pt idx="236">
                  <c:v>45984</c:v>
                </c:pt>
                <c:pt idx="237">
                  <c:v>45985</c:v>
                </c:pt>
                <c:pt idx="238">
                  <c:v>45986</c:v>
                </c:pt>
                <c:pt idx="239">
                  <c:v>45987</c:v>
                </c:pt>
                <c:pt idx="240">
                  <c:v>45988</c:v>
                </c:pt>
                <c:pt idx="241">
                  <c:v>45989</c:v>
                </c:pt>
                <c:pt idx="242">
                  <c:v>45990</c:v>
                </c:pt>
                <c:pt idx="243">
                  <c:v>45991</c:v>
                </c:pt>
                <c:pt idx="244">
                  <c:v>45992</c:v>
                </c:pt>
                <c:pt idx="245">
                  <c:v>45993</c:v>
                </c:pt>
                <c:pt idx="246">
                  <c:v>45994</c:v>
                </c:pt>
                <c:pt idx="247">
                  <c:v>45995</c:v>
                </c:pt>
                <c:pt idx="248">
                  <c:v>45996</c:v>
                </c:pt>
                <c:pt idx="249">
                  <c:v>45997</c:v>
                </c:pt>
                <c:pt idx="250">
                  <c:v>45998</c:v>
                </c:pt>
                <c:pt idx="251">
                  <c:v>45999</c:v>
                </c:pt>
                <c:pt idx="252">
                  <c:v>46000</c:v>
                </c:pt>
                <c:pt idx="253">
                  <c:v>46001</c:v>
                </c:pt>
                <c:pt idx="254">
                  <c:v>46002</c:v>
                </c:pt>
                <c:pt idx="255">
                  <c:v>46003</c:v>
                </c:pt>
                <c:pt idx="256">
                  <c:v>46004</c:v>
                </c:pt>
                <c:pt idx="257">
                  <c:v>46005</c:v>
                </c:pt>
                <c:pt idx="258">
                  <c:v>46006</c:v>
                </c:pt>
                <c:pt idx="259">
                  <c:v>46007</c:v>
                </c:pt>
                <c:pt idx="260">
                  <c:v>46008</c:v>
                </c:pt>
                <c:pt idx="261">
                  <c:v>46009</c:v>
                </c:pt>
                <c:pt idx="262">
                  <c:v>46010</c:v>
                </c:pt>
                <c:pt idx="263">
                  <c:v>46011</c:v>
                </c:pt>
                <c:pt idx="264">
                  <c:v>46012</c:v>
                </c:pt>
                <c:pt idx="265">
                  <c:v>46013</c:v>
                </c:pt>
                <c:pt idx="266">
                  <c:v>46014</c:v>
                </c:pt>
                <c:pt idx="267">
                  <c:v>46015</c:v>
                </c:pt>
                <c:pt idx="268">
                  <c:v>46016</c:v>
                </c:pt>
                <c:pt idx="269">
                  <c:v>46017</c:v>
                </c:pt>
                <c:pt idx="270">
                  <c:v>46018</c:v>
                </c:pt>
                <c:pt idx="271">
                  <c:v>46019</c:v>
                </c:pt>
                <c:pt idx="272">
                  <c:v>46020</c:v>
                </c:pt>
                <c:pt idx="273">
                  <c:v>46021</c:v>
                </c:pt>
                <c:pt idx="274">
                  <c:v>46022</c:v>
                </c:pt>
                <c:pt idx="275">
                  <c:v>46023</c:v>
                </c:pt>
                <c:pt idx="276">
                  <c:v>46024</c:v>
                </c:pt>
                <c:pt idx="277">
                  <c:v>46025</c:v>
                </c:pt>
                <c:pt idx="278">
                  <c:v>46026</c:v>
                </c:pt>
                <c:pt idx="279">
                  <c:v>46027</c:v>
                </c:pt>
                <c:pt idx="280">
                  <c:v>46028</c:v>
                </c:pt>
                <c:pt idx="281">
                  <c:v>46029</c:v>
                </c:pt>
                <c:pt idx="282">
                  <c:v>46030</c:v>
                </c:pt>
                <c:pt idx="283">
                  <c:v>46031</c:v>
                </c:pt>
                <c:pt idx="284">
                  <c:v>46032</c:v>
                </c:pt>
                <c:pt idx="285">
                  <c:v>46033</c:v>
                </c:pt>
                <c:pt idx="286">
                  <c:v>46034</c:v>
                </c:pt>
                <c:pt idx="287">
                  <c:v>46035</c:v>
                </c:pt>
                <c:pt idx="288">
                  <c:v>46036</c:v>
                </c:pt>
                <c:pt idx="289">
                  <c:v>46037</c:v>
                </c:pt>
                <c:pt idx="290">
                  <c:v>46038</c:v>
                </c:pt>
                <c:pt idx="291">
                  <c:v>46039</c:v>
                </c:pt>
                <c:pt idx="292">
                  <c:v>46040</c:v>
                </c:pt>
                <c:pt idx="293">
                  <c:v>46041</c:v>
                </c:pt>
                <c:pt idx="294">
                  <c:v>46042</c:v>
                </c:pt>
                <c:pt idx="295">
                  <c:v>46043</c:v>
                </c:pt>
                <c:pt idx="296">
                  <c:v>46044</c:v>
                </c:pt>
                <c:pt idx="297">
                  <c:v>46045</c:v>
                </c:pt>
                <c:pt idx="298">
                  <c:v>46046</c:v>
                </c:pt>
                <c:pt idx="299">
                  <c:v>46047</c:v>
                </c:pt>
                <c:pt idx="300">
                  <c:v>46048</c:v>
                </c:pt>
                <c:pt idx="301">
                  <c:v>46049</c:v>
                </c:pt>
                <c:pt idx="302">
                  <c:v>46050</c:v>
                </c:pt>
                <c:pt idx="303">
                  <c:v>46051</c:v>
                </c:pt>
                <c:pt idx="304">
                  <c:v>46052</c:v>
                </c:pt>
                <c:pt idx="305">
                  <c:v>46053</c:v>
                </c:pt>
                <c:pt idx="306">
                  <c:v>46054</c:v>
                </c:pt>
                <c:pt idx="307">
                  <c:v>46055</c:v>
                </c:pt>
                <c:pt idx="308">
                  <c:v>46056</c:v>
                </c:pt>
                <c:pt idx="309">
                  <c:v>46057</c:v>
                </c:pt>
                <c:pt idx="310">
                  <c:v>46058</c:v>
                </c:pt>
                <c:pt idx="311">
                  <c:v>46059</c:v>
                </c:pt>
                <c:pt idx="312">
                  <c:v>46060</c:v>
                </c:pt>
                <c:pt idx="313">
                  <c:v>46061</c:v>
                </c:pt>
                <c:pt idx="314">
                  <c:v>46062</c:v>
                </c:pt>
                <c:pt idx="315">
                  <c:v>46063</c:v>
                </c:pt>
                <c:pt idx="316">
                  <c:v>46064</c:v>
                </c:pt>
                <c:pt idx="317">
                  <c:v>46065</c:v>
                </c:pt>
                <c:pt idx="318">
                  <c:v>46066</c:v>
                </c:pt>
                <c:pt idx="319">
                  <c:v>46067</c:v>
                </c:pt>
                <c:pt idx="320">
                  <c:v>46068</c:v>
                </c:pt>
                <c:pt idx="321">
                  <c:v>46069</c:v>
                </c:pt>
                <c:pt idx="322">
                  <c:v>46070</c:v>
                </c:pt>
                <c:pt idx="323">
                  <c:v>46071</c:v>
                </c:pt>
                <c:pt idx="324">
                  <c:v>46072</c:v>
                </c:pt>
                <c:pt idx="325">
                  <c:v>46073</c:v>
                </c:pt>
                <c:pt idx="326">
                  <c:v>46074</c:v>
                </c:pt>
                <c:pt idx="327">
                  <c:v>46075</c:v>
                </c:pt>
                <c:pt idx="328">
                  <c:v>46076</c:v>
                </c:pt>
                <c:pt idx="329">
                  <c:v>46077</c:v>
                </c:pt>
                <c:pt idx="330">
                  <c:v>46078</c:v>
                </c:pt>
                <c:pt idx="331">
                  <c:v>46079</c:v>
                </c:pt>
                <c:pt idx="332">
                  <c:v>46080</c:v>
                </c:pt>
                <c:pt idx="333">
                  <c:v>46081</c:v>
                </c:pt>
                <c:pt idx="334">
                  <c:v>46082</c:v>
                </c:pt>
                <c:pt idx="335">
                  <c:v>46083</c:v>
                </c:pt>
                <c:pt idx="336">
                  <c:v>46084</c:v>
                </c:pt>
                <c:pt idx="337">
                  <c:v>46085</c:v>
                </c:pt>
                <c:pt idx="338">
                  <c:v>46086</c:v>
                </c:pt>
                <c:pt idx="339">
                  <c:v>46087</c:v>
                </c:pt>
                <c:pt idx="340">
                  <c:v>46088</c:v>
                </c:pt>
                <c:pt idx="341">
                  <c:v>46089</c:v>
                </c:pt>
                <c:pt idx="342">
                  <c:v>46090</c:v>
                </c:pt>
                <c:pt idx="343">
                  <c:v>46091</c:v>
                </c:pt>
                <c:pt idx="344">
                  <c:v>46092</c:v>
                </c:pt>
                <c:pt idx="345">
                  <c:v>46093</c:v>
                </c:pt>
                <c:pt idx="346">
                  <c:v>46094</c:v>
                </c:pt>
                <c:pt idx="347">
                  <c:v>46095</c:v>
                </c:pt>
                <c:pt idx="348">
                  <c:v>46096</c:v>
                </c:pt>
                <c:pt idx="349">
                  <c:v>46097</c:v>
                </c:pt>
                <c:pt idx="350">
                  <c:v>46098</c:v>
                </c:pt>
                <c:pt idx="351">
                  <c:v>46099</c:v>
                </c:pt>
                <c:pt idx="352">
                  <c:v>46100</c:v>
                </c:pt>
                <c:pt idx="353">
                  <c:v>46101</c:v>
                </c:pt>
                <c:pt idx="354">
                  <c:v>46102</c:v>
                </c:pt>
                <c:pt idx="355">
                  <c:v>46103</c:v>
                </c:pt>
                <c:pt idx="356">
                  <c:v>46104</c:v>
                </c:pt>
                <c:pt idx="357">
                  <c:v>46105</c:v>
                </c:pt>
                <c:pt idx="358">
                  <c:v>46106</c:v>
                </c:pt>
                <c:pt idx="359">
                  <c:v>46107</c:v>
                </c:pt>
                <c:pt idx="360">
                  <c:v>46108</c:v>
                </c:pt>
                <c:pt idx="361">
                  <c:v>46109</c:v>
                </c:pt>
                <c:pt idx="362">
                  <c:v>46110</c:v>
                </c:pt>
                <c:pt idx="363">
                  <c:v>46111</c:v>
                </c:pt>
                <c:pt idx="364">
                  <c:v>46112</c:v>
                </c:pt>
                <c:pt idx="365">
                  <c:v>46113</c:v>
                </c:pt>
                <c:pt idx="366">
                  <c:v>46114</c:v>
                </c:pt>
                <c:pt idx="367">
                  <c:v>46115</c:v>
                </c:pt>
                <c:pt idx="368">
                  <c:v>46116</c:v>
                </c:pt>
                <c:pt idx="369">
                  <c:v>46117</c:v>
                </c:pt>
                <c:pt idx="370">
                  <c:v>46118</c:v>
                </c:pt>
                <c:pt idx="371">
                  <c:v>46119</c:v>
                </c:pt>
                <c:pt idx="372">
                  <c:v>46120</c:v>
                </c:pt>
                <c:pt idx="373">
                  <c:v>46121</c:v>
                </c:pt>
                <c:pt idx="374">
                  <c:v>46122</c:v>
                </c:pt>
                <c:pt idx="375">
                  <c:v>46123</c:v>
                </c:pt>
                <c:pt idx="376">
                  <c:v>46124</c:v>
                </c:pt>
                <c:pt idx="377">
                  <c:v>46125</c:v>
                </c:pt>
                <c:pt idx="378">
                  <c:v>46126</c:v>
                </c:pt>
                <c:pt idx="379">
                  <c:v>46127</c:v>
                </c:pt>
                <c:pt idx="380">
                  <c:v>46128</c:v>
                </c:pt>
                <c:pt idx="381">
                  <c:v>46129</c:v>
                </c:pt>
                <c:pt idx="382">
                  <c:v>46130</c:v>
                </c:pt>
                <c:pt idx="383">
                  <c:v>46131</c:v>
                </c:pt>
                <c:pt idx="384">
                  <c:v>46132</c:v>
                </c:pt>
                <c:pt idx="385">
                  <c:v>46133</c:v>
                </c:pt>
                <c:pt idx="386">
                  <c:v>46134</c:v>
                </c:pt>
                <c:pt idx="387">
                  <c:v>46135</c:v>
                </c:pt>
                <c:pt idx="388">
                  <c:v>46136</c:v>
                </c:pt>
                <c:pt idx="389">
                  <c:v>46137</c:v>
                </c:pt>
                <c:pt idx="390">
                  <c:v>46138</c:v>
                </c:pt>
                <c:pt idx="391">
                  <c:v>46139</c:v>
                </c:pt>
                <c:pt idx="392">
                  <c:v>46140</c:v>
                </c:pt>
              </c:numCache>
            </c:numRef>
          </c:cat>
          <c:val>
            <c:numRef>
              <c:f>'InvExp-Load'!$D$2:$D$394</c:f>
              <c:numCache>
                <c:formatCode>_(* #,##0_);_(* \(#,##0\);_(* "-"??_);_(@_)</c:formatCode>
                <c:ptCount val="393"/>
                <c:pt idx="0">
                  <c:v>15341712.179999994</c:v>
                </c:pt>
                <c:pt idx="1">
                  <c:v>15756181.310000008</c:v>
                </c:pt>
                <c:pt idx="2">
                  <c:v>16572294.330000004</c:v>
                </c:pt>
                <c:pt idx="3">
                  <c:v>16216562.549999995</c:v>
                </c:pt>
                <c:pt idx="4">
                  <c:v>16288822.969999997</c:v>
                </c:pt>
                <c:pt idx="5">
                  <c:v>16223465.329999985</c:v>
                </c:pt>
                <c:pt idx="6">
                  <c:v>16223465.329999996</c:v>
                </c:pt>
                <c:pt idx="7">
                  <c:v>16136645.470000003</c:v>
                </c:pt>
                <c:pt idx="8">
                  <c:v>16153607.089999994</c:v>
                </c:pt>
                <c:pt idx="9">
                  <c:v>16426589.060000004</c:v>
                </c:pt>
                <c:pt idx="10">
                  <c:v>15322725.72000001</c:v>
                </c:pt>
                <c:pt idx="11">
                  <c:v>15019149.61999999</c:v>
                </c:pt>
                <c:pt idx="12">
                  <c:v>15136942.439999999</c:v>
                </c:pt>
                <c:pt idx="13">
                  <c:v>15136942.440000003</c:v>
                </c:pt>
                <c:pt idx="14">
                  <c:v>14050711.049999997</c:v>
                </c:pt>
                <c:pt idx="15">
                  <c:v>32518962.949999999</c:v>
                </c:pt>
                <c:pt idx="16">
                  <c:v>32751635.170000006</c:v>
                </c:pt>
                <c:pt idx="17">
                  <c:v>33542849.759999994</c:v>
                </c:pt>
                <c:pt idx="18">
                  <c:v>27247619.299999993</c:v>
                </c:pt>
                <c:pt idx="19">
                  <c:v>27048795.399999995</c:v>
                </c:pt>
                <c:pt idx="20">
                  <c:v>27048795.400000002</c:v>
                </c:pt>
                <c:pt idx="21">
                  <c:v>23358984.139999993</c:v>
                </c:pt>
                <c:pt idx="22">
                  <c:v>11288695.6</c:v>
                </c:pt>
                <c:pt idx="23">
                  <c:v>10330759.93</c:v>
                </c:pt>
                <c:pt idx="24">
                  <c:v>10941530.640000001</c:v>
                </c:pt>
                <c:pt idx="25">
                  <c:v>9603381.3300000001</c:v>
                </c:pt>
                <c:pt idx="26">
                  <c:v>9222884.7600000035</c:v>
                </c:pt>
                <c:pt idx="27">
                  <c:v>9222884.7599999998</c:v>
                </c:pt>
                <c:pt idx="28">
                  <c:v>7782143.439999993</c:v>
                </c:pt>
                <c:pt idx="29">
                  <c:v>8270693.1000000043</c:v>
                </c:pt>
                <c:pt idx="30">
                  <c:v>8195876.2300000004</c:v>
                </c:pt>
                <c:pt idx="31">
                  <c:v>9309430.700000003</c:v>
                </c:pt>
                <c:pt idx="32">
                  <c:v>9960057.9100000057</c:v>
                </c:pt>
                <c:pt idx="33">
                  <c:v>8888849.9599999972</c:v>
                </c:pt>
                <c:pt idx="34">
                  <c:v>8888849.959999999</c:v>
                </c:pt>
                <c:pt idx="35">
                  <c:v>8615755.110000005</c:v>
                </c:pt>
                <c:pt idx="36">
                  <c:v>9827393.2299999949</c:v>
                </c:pt>
                <c:pt idx="37">
                  <c:v>12093798.90000001</c:v>
                </c:pt>
                <c:pt idx="38">
                  <c:v>14303130.840000004</c:v>
                </c:pt>
                <c:pt idx="39">
                  <c:v>15375452.899999987</c:v>
                </c:pt>
                <c:pt idx="40">
                  <c:v>16105858.839999996</c:v>
                </c:pt>
                <c:pt idx="41">
                  <c:v>16105858.839999994</c:v>
                </c:pt>
                <c:pt idx="42">
                  <c:v>10495693.620000005</c:v>
                </c:pt>
                <c:pt idx="43">
                  <c:v>30329683.760000005</c:v>
                </c:pt>
                <c:pt idx="44">
                  <c:v>35073255.260000005</c:v>
                </c:pt>
                <c:pt idx="45">
                  <c:v>37597100.319999985</c:v>
                </c:pt>
                <c:pt idx="46">
                  <c:v>38140457.18</c:v>
                </c:pt>
                <c:pt idx="47">
                  <c:v>37839227.820000008</c:v>
                </c:pt>
                <c:pt idx="48">
                  <c:v>41061842.860000014</c:v>
                </c:pt>
                <c:pt idx="49">
                  <c:v>35660462.990000002</c:v>
                </c:pt>
                <c:pt idx="50">
                  <c:v>36707766.400000006</c:v>
                </c:pt>
                <c:pt idx="51">
                  <c:v>36978693.720000021</c:v>
                </c:pt>
                <c:pt idx="52">
                  <c:v>21837694.989999991</c:v>
                </c:pt>
                <c:pt idx="53">
                  <c:v>19366818.649999991</c:v>
                </c:pt>
                <c:pt idx="54">
                  <c:v>22742173.259999994</c:v>
                </c:pt>
                <c:pt idx="55">
                  <c:v>22742173.259999994</c:v>
                </c:pt>
                <c:pt idx="56">
                  <c:v>18256265.230000012</c:v>
                </c:pt>
                <c:pt idx="57">
                  <c:v>19315636.559999991</c:v>
                </c:pt>
                <c:pt idx="58">
                  <c:v>19330678.710000001</c:v>
                </c:pt>
                <c:pt idx="59">
                  <c:v>17601059.68999999</c:v>
                </c:pt>
                <c:pt idx="60">
                  <c:v>15974939.699999999</c:v>
                </c:pt>
                <c:pt idx="61">
                  <c:v>16072887.589999996</c:v>
                </c:pt>
                <c:pt idx="62">
                  <c:v>16175987.340000004</c:v>
                </c:pt>
                <c:pt idx="63">
                  <c:v>22482863.680000003</c:v>
                </c:pt>
                <c:pt idx="64">
                  <c:v>22143664.799999997</c:v>
                </c:pt>
                <c:pt idx="65">
                  <c:v>17613949.849999994</c:v>
                </c:pt>
                <c:pt idx="66">
                  <c:v>15519718.770000003</c:v>
                </c:pt>
                <c:pt idx="67">
                  <c:v>15169785.849999998</c:v>
                </c:pt>
                <c:pt idx="68">
                  <c:v>15418526.640000006</c:v>
                </c:pt>
                <c:pt idx="69">
                  <c:v>15418526.640000008</c:v>
                </c:pt>
                <c:pt idx="70">
                  <c:v>17331127.840000018</c:v>
                </c:pt>
                <c:pt idx="71">
                  <c:v>17319340.370000005</c:v>
                </c:pt>
                <c:pt idx="72">
                  <c:v>18221834.929999992</c:v>
                </c:pt>
                <c:pt idx="73">
                  <c:v>17745756.340000011</c:v>
                </c:pt>
                <c:pt idx="74">
                  <c:v>38247553.18</c:v>
                </c:pt>
                <c:pt idx="75">
                  <c:v>38269583.000000007</c:v>
                </c:pt>
                <c:pt idx="76">
                  <c:v>38269582.999999993</c:v>
                </c:pt>
                <c:pt idx="77">
                  <c:v>38911907.899999999</c:v>
                </c:pt>
                <c:pt idx="78">
                  <c:v>37552096.850000039</c:v>
                </c:pt>
                <c:pt idx="79">
                  <c:v>37603702.569999985</c:v>
                </c:pt>
                <c:pt idx="80">
                  <c:v>37576545.269999988</c:v>
                </c:pt>
                <c:pt idx="81">
                  <c:v>29332200.38000001</c:v>
                </c:pt>
                <c:pt idx="82">
                  <c:v>28963493.980000004</c:v>
                </c:pt>
                <c:pt idx="83">
                  <c:v>28963493.98</c:v>
                </c:pt>
                <c:pt idx="84">
                  <c:v>26180377.980000008</c:v>
                </c:pt>
                <c:pt idx="85">
                  <c:v>13043316.380000001</c:v>
                </c:pt>
                <c:pt idx="86">
                  <c:v>15080800.149999995</c:v>
                </c:pt>
                <c:pt idx="87">
                  <c:v>16585570.540000003</c:v>
                </c:pt>
                <c:pt idx="88">
                  <c:v>14089502.069999989</c:v>
                </c:pt>
                <c:pt idx="89">
                  <c:v>21644704.489999995</c:v>
                </c:pt>
                <c:pt idx="90">
                  <c:v>21644704.489999987</c:v>
                </c:pt>
                <c:pt idx="91">
                  <c:v>18745815.600000001</c:v>
                </c:pt>
                <c:pt idx="92">
                  <c:v>19185080.999999989</c:v>
                </c:pt>
                <c:pt idx="93">
                  <c:v>21536183.489999998</c:v>
                </c:pt>
                <c:pt idx="94">
                  <c:v>23311301.129999999</c:v>
                </c:pt>
                <c:pt idx="95">
                  <c:v>22122903.379999992</c:v>
                </c:pt>
                <c:pt idx="96">
                  <c:v>22123421.100000005</c:v>
                </c:pt>
                <c:pt idx="97">
                  <c:v>22123421.099999998</c:v>
                </c:pt>
                <c:pt idx="98">
                  <c:v>24734274.34</c:v>
                </c:pt>
                <c:pt idx="99">
                  <c:v>23913788.249999996</c:v>
                </c:pt>
                <c:pt idx="100">
                  <c:v>23707175.93</c:v>
                </c:pt>
                <c:pt idx="101">
                  <c:v>24294249.809999999</c:v>
                </c:pt>
                <c:pt idx="102">
                  <c:v>26363479.989999995</c:v>
                </c:pt>
                <c:pt idx="103">
                  <c:v>26453397.570000015</c:v>
                </c:pt>
                <c:pt idx="104">
                  <c:v>26453562.940000009</c:v>
                </c:pt>
                <c:pt idx="105">
                  <c:v>27233562.360000003</c:v>
                </c:pt>
                <c:pt idx="106">
                  <c:v>49789999.319999993</c:v>
                </c:pt>
                <c:pt idx="107">
                  <c:v>49626474.469999991</c:v>
                </c:pt>
                <c:pt idx="108">
                  <c:v>51134136.779999994</c:v>
                </c:pt>
                <c:pt idx="109">
                  <c:v>51339623.399999969</c:v>
                </c:pt>
                <c:pt idx="110">
                  <c:v>45455670.059999973</c:v>
                </c:pt>
                <c:pt idx="111">
                  <c:v>45455670.059999973</c:v>
                </c:pt>
                <c:pt idx="112">
                  <c:v>45453660.779999979</c:v>
                </c:pt>
                <c:pt idx="113">
                  <c:v>46375412.459999993</c:v>
                </c:pt>
                <c:pt idx="114">
                  <c:v>35944976.399999999</c:v>
                </c:pt>
                <c:pt idx="115">
                  <c:v>33985452.18</c:v>
                </c:pt>
                <c:pt idx="116">
                  <c:v>32815419.580000006</c:v>
                </c:pt>
                <c:pt idx="117">
                  <c:v>32825937.059999999</c:v>
                </c:pt>
                <c:pt idx="118">
                  <c:v>32825937.059999999</c:v>
                </c:pt>
                <c:pt idx="119">
                  <c:v>33090613.540000003</c:v>
                </c:pt>
                <c:pt idx="120">
                  <c:v>34636725.949999996</c:v>
                </c:pt>
                <c:pt idx="121">
                  <c:v>34450440.18</c:v>
                </c:pt>
                <c:pt idx="122">
                  <c:v>34794342.160000011</c:v>
                </c:pt>
                <c:pt idx="123">
                  <c:v>34775065.939999998</c:v>
                </c:pt>
                <c:pt idx="124">
                  <c:v>35047885.600000016</c:v>
                </c:pt>
                <c:pt idx="125">
                  <c:v>35047885.600000009</c:v>
                </c:pt>
                <c:pt idx="126">
                  <c:v>38401314.040000021</c:v>
                </c:pt>
                <c:pt idx="127">
                  <c:v>40440886.949999988</c:v>
                </c:pt>
                <c:pt idx="128">
                  <c:v>41701370.520000003</c:v>
                </c:pt>
                <c:pt idx="129">
                  <c:v>42063219.699999996</c:v>
                </c:pt>
                <c:pt idx="130">
                  <c:v>39926798.099999987</c:v>
                </c:pt>
                <c:pt idx="131">
                  <c:v>39873186.729999989</c:v>
                </c:pt>
                <c:pt idx="132">
                  <c:v>39873186.729999997</c:v>
                </c:pt>
                <c:pt idx="133">
                  <c:v>42235015.799999997</c:v>
                </c:pt>
                <c:pt idx="134">
                  <c:v>43436341.149999999</c:v>
                </c:pt>
                <c:pt idx="135">
                  <c:v>34298217.649999999</c:v>
                </c:pt>
                <c:pt idx="136">
                  <c:v>34465148.380000003</c:v>
                </c:pt>
                <c:pt idx="137">
                  <c:v>34997613.219999991</c:v>
                </c:pt>
                <c:pt idx="138">
                  <c:v>34263939.480000012</c:v>
                </c:pt>
                <c:pt idx="139">
                  <c:v>34263939.479999997</c:v>
                </c:pt>
                <c:pt idx="140">
                  <c:v>31311178.32</c:v>
                </c:pt>
                <c:pt idx="141">
                  <c:v>31794034.890000008</c:v>
                </c:pt>
                <c:pt idx="142">
                  <c:v>33520375.339999989</c:v>
                </c:pt>
                <c:pt idx="143">
                  <c:v>33583764.940000005</c:v>
                </c:pt>
                <c:pt idx="144">
                  <c:v>26793174.730000004</c:v>
                </c:pt>
                <c:pt idx="145">
                  <c:v>24402844.209999997</c:v>
                </c:pt>
                <c:pt idx="146">
                  <c:v>16023231.75</c:v>
                </c:pt>
                <c:pt idx="147">
                  <c:v>12865508.710000003</c:v>
                </c:pt>
                <c:pt idx="148">
                  <c:v>10441467.670000002</c:v>
                </c:pt>
                <c:pt idx="149">
                  <c:v>9085906.7299999986</c:v>
                </c:pt>
                <c:pt idx="150">
                  <c:v>8137075.0299999984</c:v>
                </c:pt>
                <c:pt idx="151">
                  <c:v>6269264.9799999986</c:v>
                </c:pt>
                <c:pt idx="152">
                  <c:v>8288013.3699999982</c:v>
                </c:pt>
                <c:pt idx="153">
                  <c:v>8288013.3700000104</c:v>
                </c:pt>
                <c:pt idx="154">
                  <c:v>5271490.68</c:v>
                </c:pt>
                <c:pt idx="155">
                  <c:v>5015547.099999995</c:v>
                </c:pt>
                <c:pt idx="156">
                  <c:v>4991291.7799999975</c:v>
                </c:pt>
                <c:pt idx="157">
                  <c:v>5038703.1699999981</c:v>
                </c:pt>
                <c:pt idx="158">
                  <c:v>4029969.9599999981</c:v>
                </c:pt>
                <c:pt idx="159">
                  <c:v>4229223.639999995</c:v>
                </c:pt>
                <c:pt idx="160">
                  <c:v>4229223.6400000006</c:v>
                </c:pt>
                <c:pt idx="161">
                  <c:v>6595625.5599999987</c:v>
                </c:pt>
                <c:pt idx="162">
                  <c:v>5631663.9000000032</c:v>
                </c:pt>
                <c:pt idx="163">
                  <c:v>5192188.9799999967</c:v>
                </c:pt>
                <c:pt idx="164">
                  <c:v>5943109.6000000006</c:v>
                </c:pt>
                <c:pt idx="165">
                  <c:v>5482109.5999999987</c:v>
                </c:pt>
                <c:pt idx="166">
                  <c:v>5243560.0999999978</c:v>
                </c:pt>
                <c:pt idx="167">
                  <c:v>5243560.1000000006</c:v>
                </c:pt>
                <c:pt idx="168">
                  <c:v>24928220.030000005</c:v>
                </c:pt>
                <c:pt idx="169">
                  <c:v>25536364.43</c:v>
                </c:pt>
                <c:pt idx="170">
                  <c:v>25934996.570000004</c:v>
                </c:pt>
                <c:pt idx="171">
                  <c:v>25998699.010000005</c:v>
                </c:pt>
                <c:pt idx="172">
                  <c:v>21507332.050000004</c:v>
                </c:pt>
                <c:pt idx="173">
                  <c:v>21716908.050000001</c:v>
                </c:pt>
                <c:pt idx="174">
                  <c:v>21716908.049999997</c:v>
                </c:pt>
                <c:pt idx="175">
                  <c:v>21157180.109999999</c:v>
                </c:pt>
                <c:pt idx="176">
                  <c:v>11959117.830000004</c:v>
                </c:pt>
                <c:pt idx="177">
                  <c:v>12215253.76</c:v>
                </c:pt>
                <c:pt idx="178">
                  <c:v>12634693.960000006</c:v>
                </c:pt>
                <c:pt idx="179">
                  <c:v>12476617.379999999</c:v>
                </c:pt>
                <c:pt idx="180">
                  <c:v>12588626.43</c:v>
                </c:pt>
                <c:pt idx="181">
                  <c:v>12588626.429999998</c:v>
                </c:pt>
                <c:pt idx="182">
                  <c:v>12988796.199999997</c:v>
                </c:pt>
                <c:pt idx="183">
                  <c:v>12365156.819999998</c:v>
                </c:pt>
                <c:pt idx="184">
                  <c:v>12475464.520000003</c:v>
                </c:pt>
                <c:pt idx="185">
                  <c:v>11593360.65</c:v>
                </c:pt>
                <c:pt idx="186">
                  <c:v>11064938.650000002</c:v>
                </c:pt>
                <c:pt idx="187">
                  <c:v>11162513.109999999</c:v>
                </c:pt>
                <c:pt idx="188">
                  <c:v>11162513.109999999</c:v>
                </c:pt>
                <c:pt idx="189">
                  <c:v>9161731.9599999953</c:v>
                </c:pt>
                <c:pt idx="190">
                  <c:v>9594457.4200000018</c:v>
                </c:pt>
                <c:pt idx="191">
                  <c:v>9604994.3499999978</c:v>
                </c:pt>
                <c:pt idx="192">
                  <c:v>10105750.970000003</c:v>
                </c:pt>
                <c:pt idx="193">
                  <c:v>7796015.620000002</c:v>
                </c:pt>
                <c:pt idx="194">
                  <c:v>7752358.6499999994</c:v>
                </c:pt>
                <c:pt idx="195">
                  <c:v>7752358.6499999957</c:v>
                </c:pt>
                <c:pt idx="196">
                  <c:v>6522851.6800000034</c:v>
                </c:pt>
                <c:pt idx="197">
                  <c:v>21697582.289999995</c:v>
                </c:pt>
                <c:pt idx="198">
                  <c:v>21021314.820000008</c:v>
                </c:pt>
                <c:pt idx="199">
                  <c:v>21263667.920000009</c:v>
                </c:pt>
                <c:pt idx="200">
                  <c:v>19590365.960000001</c:v>
                </c:pt>
                <c:pt idx="201">
                  <c:v>19476969.469999999</c:v>
                </c:pt>
                <c:pt idx="202">
                  <c:v>19476969.469999995</c:v>
                </c:pt>
                <c:pt idx="203">
                  <c:v>14574718.92</c:v>
                </c:pt>
                <c:pt idx="204">
                  <c:v>13425793.720000001</c:v>
                </c:pt>
                <c:pt idx="205">
                  <c:v>11207626.020000001</c:v>
                </c:pt>
                <c:pt idx="206">
                  <c:v>-421017.90999999887</c:v>
                </c:pt>
                <c:pt idx="207">
                  <c:v>-515692.97000000253</c:v>
                </c:pt>
                <c:pt idx="208">
                  <c:v>-465563.58000000165</c:v>
                </c:pt>
                <c:pt idx="209">
                  <c:v>-465563.58000000223</c:v>
                </c:pt>
                <c:pt idx="210">
                  <c:v>-375996.90999999811</c:v>
                </c:pt>
                <c:pt idx="211">
                  <c:v>-72112.259999997041</c:v>
                </c:pt>
                <c:pt idx="212">
                  <c:v>-517065.76000000047</c:v>
                </c:pt>
                <c:pt idx="213">
                  <c:v>-1426826.4000000036</c:v>
                </c:pt>
                <c:pt idx="214">
                  <c:v>-1635113.510000003</c:v>
                </c:pt>
                <c:pt idx="215">
                  <c:v>-1505253.6500000013</c:v>
                </c:pt>
                <c:pt idx="216">
                  <c:v>-1505253.6500000008</c:v>
                </c:pt>
                <c:pt idx="217">
                  <c:v>-2562524.1499999985</c:v>
                </c:pt>
                <c:pt idx="218">
                  <c:v>-1989638.8599999978</c:v>
                </c:pt>
                <c:pt idx="219">
                  <c:v>-2158564.3699999996</c:v>
                </c:pt>
                <c:pt idx="220">
                  <c:v>-2590403.4099999969</c:v>
                </c:pt>
                <c:pt idx="221">
                  <c:v>-2374038.2899999991</c:v>
                </c:pt>
                <c:pt idx="222">
                  <c:v>-2003147.3299999982</c:v>
                </c:pt>
                <c:pt idx="223">
                  <c:v>-2003147.3299999963</c:v>
                </c:pt>
                <c:pt idx="224">
                  <c:v>-1652638.9799999974</c:v>
                </c:pt>
                <c:pt idx="225">
                  <c:v>49552.520000002507</c:v>
                </c:pt>
                <c:pt idx="226">
                  <c:v>372256.46000000043</c:v>
                </c:pt>
                <c:pt idx="227">
                  <c:v>16412032.630000008</c:v>
                </c:pt>
                <c:pt idx="228">
                  <c:v>15439026.720000008</c:v>
                </c:pt>
                <c:pt idx="229">
                  <c:v>15723126.230000004</c:v>
                </c:pt>
                <c:pt idx="230">
                  <c:v>15723126.229999995</c:v>
                </c:pt>
                <c:pt idx="231">
                  <c:v>15771025.290000003</c:v>
                </c:pt>
                <c:pt idx="232">
                  <c:v>15703134.129999995</c:v>
                </c:pt>
                <c:pt idx="233">
                  <c:v>16934551.149999999</c:v>
                </c:pt>
                <c:pt idx="234">
                  <c:v>13717908.289999999</c:v>
                </c:pt>
                <c:pt idx="235">
                  <c:v>1991862.8200000005</c:v>
                </c:pt>
                <c:pt idx="236">
                  <c:v>3034625.4599999967</c:v>
                </c:pt>
                <c:pt idx="237">
                  <c:v>3034625.4599999953</c:v>
                </c:pt>
                <c:pt idx="238">
                  <c:v>2103115.670000005</c:v>
                </c:pt>
                <c:pt idx="239">
                  <c:v>1681356.1800000032</c:v>
                </c:pt>
                <c:pt idx="240">
                  <c:v>3258902.8799999994</c:v>
                </c:pt>
                <c:pt idx="241">
                  <c:v>2122145.9599999958</c:v>
                </c:pt>
                <c:pt idx="242">
                  <c:v>814085.05000000249</c:v>
                </c:pt>
                <c:pt idx="243">
                  <c:v>1469024.9300000067</c:v>
                </c:pt>
                <c:pt idx="244">
                  <c:v>1469024.9299999978</c:v>
                </c:pt>
                <c:pt idx="245">
                  <c:v>1003927.6499999992</c:v>
                </c:pt>
                <c:pt idx="246">
                  <c:v>-189590.25999999774</c:v>
                </c:pt>
                <c:pt idx="247">
                  <c:v>-606964.39000000153</c:v>
                </c:pt>
                <c:pt idx="248">
                  <c:v>589376.63999999978</c:v>
                </c:pt>
                <c:pt idx="249">
                  <c:v>2087849.1499999987</c:v>
                </c:pt>
                <c:pt idx="250">
                  <c:v>2261570.2700000028</c:v>
                </c:pt>
                <c:pt idx="251">
                  <c:v>2261570.2700000005</c:v>
                </c:pt>
                <c:pt idx="252">
                  <c:v>1759086.2699999993</c:v>
                </c:pt>
                <c:pt idx="253">
                  <c:v>-336407.43999999919</c:v>
                </c:pt>
                <c:pt idx="254">
                  <c:v>-1701359.819999997</c:v>
                </c:pt>
                <c:pt idx="255">
                  <c:v>-2965818.6099999971</c:v>
                </c:pt>
                <c:pt idx="256">
                  <c:v>-3746873.5400000005</c:v>
                </c:pt>
                <c:pt idx="257">
                  <c:v>-3362373.1800000011</c:v>
                </c:pt>
                <c:pt idx="258">
                  <c:v>-3362373.1799999983</c:v>
                </c:pt>
                <c:pt idx="259">
                  <c:v>12524005.640000001</c:v>
                </c:pt>
                <c:pt idx="260">
                  <c:v>11860022.42</c:v>
                </c:pt>
                <c:pt idx="261">
                  <c:v>11765358.000000009</c:v>
                </c:pt>
                <c:pt idx="262">
                  <c:v>10862245.380000001</c:v>
                </c:pt>
                <c:pt idx="263">
                  <c:v>6385145.5699999994</c:v>
                </c:pt>
                <c:pt idx="264">
                  <c:v>4810362.1700000027</c:v>
                </c:pt>
                <c:pt idx="265">
                  <c:v>4810362.17</c:v>
                </c:pt>
                <c:pt idx="266">
                  <c:v>-6215191.3499999987</c:v>
                </c:pt>
                <c:pt idx="267">
                  <c:v>-6222909.9499999974</c:v>
                </c:pt>
                <c:pt idx="268">
                  <c:v>-6644533.0799999991</c:v>
                </c:pt>
                <c:pt idx="269">
                  <c:v>-7955175.169999999</c:v>
                </c:pt>
                <c:pt idx="270">
                  <c:v>-9743025.7200000025</c:v>
                </c:pt>
                <c:pt idx="271">
                  <c:v>-8133114.3399999989</c:v>
                </c:pt>
                <c:pt idx="272">
                  <c:v>-8133114.3399999989</c:v>
                </c:pt>
                <c:pt idx="273">
                  <c:v>-7563503.3600000013</c:v>
                </c:pt>
                <c:pt idx="274">
                  <c:v>-7327588.6400000006</c:v>
                </c:pt>
                <c:pt idx="275">
                  <c:v>-6508594.0000000009</c:v>
                </c:pt>
                <c:pt idx="276">
                  <c:v>-6508594.0000000009</c:v>
                </c:pt>
                <c:pt idx="277">
                  <c:v>-5107047.4099999992</c:v>
                </c:pt>
                <c:pt idx="278">
                  <c:v>-4815969.6900000004</c:v>
                </c:pt>
                <c:pt idx="279">
                  <c:v>-4815969.6899999985</c:v>
                </c:pt>
                <c:pt idx="280">
                  <c:v>-5285650.4400000004</c:v>
                </c:pt>
                <c:pt idx="281">
                  <c:v>-4480653.41</c:v>
                </c:pt>
                <c:pt idx="282">
                  <c:v>-2722368.589999998</c:v>
                </c:pt>
                <c:pt idx="283">
                  <c:v>-1464776.8800000001</c:v>
                </c:pt>
                <c:pt idx="284">
                  <c:v>11006745.810000004</c:v>
                </c:pt>
                <c:pt idx="285">
                  <c:v>22185514.160000019</c:v>
                </c:pt>
                <c:pt idx="286">
                  <c:v>26622405.590000007</c:v>
                </c:pt>
                <c:pt idx="287">
                  <c:v>32858936.080000006</c:v>
                </c:pt>
                <c:pt idx="288">
                  <c:v>44386850.950000003</c:v>
                </c:pt>
                <c:pt idx="289">
                  <c:v>67062284.690000005</c:v>
                </c:pt>
                <c:pt idx="290">
                  <c:v>75169571.480000004</c:v>
                </c:pt>
                <c:pt idx="291">
                  <c:v>76579502.179999992</c:v>
                </c:pt>
                <c:pt idx="292">
                  <c:v>87850990.159999996</c:v>
                </c:pt>
                <c:pt idx="293">
                  <c:v>87850990.159999967</c:v>
                </c:pt>
                <c:pt idx="294">
                  <c:v>86219356.160000041</c:v>
                </c:pt>
                <c:pt idx="295">
                  <c:v>80812307.560000032</c:v>
                </c:pt>
                <c:pt idx="296">
                  <c:v>83486306.159999996</c:v>
                </c:pt>
                <c:pt idx="297">
                  <c:v>82870399.600000009</c:v>
                </c:pt>
                <c:pt idx="298">
                  <c:v>70374777.700000003</c:v>
                </c:pt>
                <c:pt idx="299">
                  <c:v>70397048.320000008</c:v>
                </c:pt>
                <c:pt idx="300">
                  <c:v>70397048.320000023</c:v>
                </c:pt>
                <c:pt idx="301">
                  <c:v>70743720.159999996</c:v>
                </c:pt>
                <c:pt idx="302">
                  <c:v>70019711.020000026</c:v>
                </c:pt>
                <c:pt idx="303">
                  <c:v>67855268.450000018</c:v>
                </c:pt>
                <c:pt idx="304">
                  <c:v>66847065.150000006</c:v>
                </c:pt>
                <c:pt idx="305">
                  <c:v>67282969.969999984</c:v>
                </c:pt>
                <c:pt idx="306">
                  <c:v>67288141.900000006</c:v>
                </c:pt>
                <c:pt idx="307">
                  <c:v>67288141.900000021</c:v>
                </c:pt>
                <c:pt idx="308">
                  <c:v>66853298.18</c:v>
                </c:pt>
                <c:pt idx="309">
                  <c:v>42646517.419999994</c:v>
                </c:pt>
                <c:pt idx="310">
                  <c:v>16964766.770000003</c:v>
                </c:pt>
                <c:pt idx="311">
                  <c:v>8688496.2600000035</c:v>
                </c:pt>
                <c:pt idx="312">
                  <c:v>2228882.2100000042</c:v>
                </c:pt>
                <c:pt idx="313">
                  <c:v>2364696.5300000031</c:v>
                </c:pt>
                <c:pt idx="314">
                  <c:v>2364696.5300000035</c:v>
                </c:pt>
                <c:pt idx="315">
                  <c:v>-4027840.4499999974</c:v>
                </c:pt>
                <c:pt idx="316">
                  <c:v>-7316720.6800000044</c:v>
                </c:pt>
                <c:pt idx="317">
                  <c:v>-9304041.2599999979</c:v>
                </c:pt>
                <c:pt idx="318">
                  <c:v>-11433516.080000004</c:v>
                </c:pt>
                <c:pt idx="319">
                  <c:v>10115881.139999999</c:v>
                </c:pt>
                <c:pt idx="320">
                  <c:v>10205474.01</c:v>
                </c:pt>
                <c:pt idx="321">
                  <c:v>10205474.009999998</c:v>
                </c:pt>
                <c:pt idx="322">
                  <c:v>9835913.0200000014</c:v>
                </c:pt>
                <c:pt idx="323">
                  <c:v>6338286.1899999995</c:v>
                </c:pt>
                <c:pt idx="324">
                  <c:v>6374383.7900000047</c:v>
                </c:pt>
                <c:pt idx="325">
                  <c:v>4924815.4499999983</c:v>
                </c:pt>
                <c:pt idx="326">
                  <c:v>-3028330.8999999985</c:v>
                </c:pt>
                <c:pt idx="327">
                  <c:v>-2739049.7400000016</c:v>
                </c:pt>
                <c:pt idx="328">
                  <c:v>-2739049.7400000016</c:v>
                </c:pt>
                <c:pt idx="329">
                  <c:v>-1127603.6099999989</c:v>
                </c:pt>
                <c:pt idx="330">
                  <c:v>98720.280000000959</c:v>
                </c:pt>
                <c:pt idx="331">
                  <c:v>857580.33000000101</c:v>
                </c:pt>
                <c:pt idx="332">
                  <c:v>1894057.8499999989</c:v>
                </c:pt>
                <c:pt idx="333">
                  <c:v>2868834.0199999996</c:v>
                </c:pt>
                <c:pt idx="334">
                  <c:v>3256542.7500000005</c:v>
                </c:pt>
                <c:pt idx="335">
                  <c:v>3256542.7500000005</c:v>
                </c:pt>
                <c:pt idx="336">
                  <c:v>5061197.3699999992</c:v>
                </c:pt>
                <c:pt idx="337">
                  <c:v>6014773.3500000015</c:v>
                </c:pt>
                <c:pt idx="338">
                  <c:v>5615947.9900000021</c:v>
                </c:pt>
                <c:pt idx="339">
                  <c:v>5794783.839999998</c:v>
                </c:pt>
                <c:pt idx="340">
                  <c:v>7507806.5600000015</c:v>
                </c:pt>
                <c:pt idx="341">
                  <c:v>8209835.0000000019</c:v>
                </c:pt>
                <c:pt idx="342">
                  <c:v>8209835</c:v>
                </c:pt>
                <c:pt idx="343">
                  <c:v>11128385.890000002</c:v>
                </c:pt>
                <c:pt idx="344">
                  <c:v>11407374.860000001</c:v>
                </c:pt>
                <c:pt idx="345">
                  <c:v>11731804.409999995</c:v>
                </c:pt>
                <c:pt idx="346">
                  <c:v>11950648.310000001</c:v>
                </c:pt>
                <c:pt idx="347">
                  <c:v>25573553.959999993</c:v>
                </c:pt>
                <c:pt idx="348">
                  <c:v>25749312.279999994</c:v>
                </c:pt>
                <c:pt idx="349">
                  <c:v>25749312.280000001</c:v>
                </c:pt>
                <c:pt idx="350">
                  <c:v>27563552.13000001</c:v>
                </c:pt>
                <c:pt idx="351">
                  <c:v>26663971.309999999</c:v>
                </c:pt>
                <c:pt idx="352">
                  <c:v>26286627.610000007</c:v>
                </c:pt>
                <c:pt idx="353">
                  <c:v>25717265.879999995</c:v>
                </c:pt>
                <c:pt idx="354">
                  <c:v>20667217.259999998</c:v>
                </c:pt>
                <c:pt idx="355">
                  <c:v>20489553.810000002</c:v>
                </c:pt>
                <c:pt idx="356">
                  <c:v>20493247.879999995</c:v>
                </c:pt>
                <c:pt idx="357">
                  <c:v>18309592.480000004</c:v>
                </c:pt>
                <c:pt idx="358">
                  <c:v>7918038.129999998</c:v>
                </c:pt>
                <c:pt idx="359">
                  <c:v>8183603.9300000016</c:v>
                </c:pt>
                <c:pt idx="360">
                  <c:v>7958426.3299999991</c:v>
                </c:pt>
                <c:pt idx="361">
                  <c:v>7714295.0899999999</c:v>
                </c:pt>
                <c:pt idx="362">
                  <c:v>7931580.7499999991</c:v>
                </c:pt>
                <c:pt idx="363">
                  <c:v>7931580.7499999972</c:v>
                </c:pt>
                <c:pt idx="364">
                  <c:v>5019083.169999999</c:v>
                </c:pt>
                <c:pt idx="365">
                  <c:v>6149636.5299999984</c:v>
                </c:pt>
                <c:pt idx="366">
                  <c:v>6568711.1899999995</c:v>
                </c:pt>
                <c:pt idx="367">
                  <c:v>7098896.370000001</c:v>
                </c:pt>
                <c:pt idx="368">
                  <c:v>7342586.1800000006</c:v>
                </c:pt>
                <c:pt idx="369">
                  <c:v>7150611.3400000008</c:v>
                </c:pt>
                <c:pt idx="370">
                  <c:v>7150611.339999998</c:v>
                </c:pt>
                <c:pt idx="371">
                  <c:v>3674235.3300000015</c:v>
                </c:pt>
                <c:pt idx="372">
                  <c:v>4225657.7499999963</c:v>
                </c:pt>
                <c:pt idx="373">
                  <c:v>3859476.1900000032</c:v>
                </c:pt>
                <c:pt idx="374">
                  <c:v>3669985.8499999978</c:v>
                </c:pt>
                <c:pt idx="375">
                  <c:v>3983645.2600000021</c:v>
                </c:pt>
                <c:pt idx="376">
                  <c:v>4418375.6199999973</c:v>
                </c:pt>
                <c:pt idx="377">
                  <c:v>4418375.6199999973</c:v>
                </c:pt>
                <c:pt idx="378">
                  <c:v>5771842.9700000035</c:v>
                </c:pt>
                <c:pt idx="379">
                  <c:v>23849390.920000002</c:v>
                </c:pt>
                <c:pt idx="380">
                  <c:v>31188969.440000001</c:v>
                </c:pt>
                <c:pt idx="381">
                  <c:v>33458682.100000009</c:v>
                </c:pt>
                <c:pt idx="382">
                  <c:v>32256780.510000002</c:v>
                </c:pt>
                <c:pt idx="383">
                  <c:v>28400880.980000004</c:v>
                </c:pt>
                <c:pt idx="384">
                  <c:v>28400880.980000008</c:v>
                </c:pt>
                <c:pt idx="385">
                  <c:v>27808594.010000005</c:v>
                </c:pt>
                <c:pt idx="386">
                  <c:v>25158180.600000009</c:v>
                </c:pt>
                <c:pt idx="387">
                  <c:v>14756593.140000002</c:v>
                </c:pt>
                <c:pt idx="388">
                  <c:v>14553163.500000009</c:v>
                </c:pt>
                <c:pt idx="389">
                  <c:v>12654316.040000005</c:v>
                </c:pt>
                <c:pt idx="390">
                  <c:v>12335563.370000007</c:v>
                </c:pt>
                <c:pt idx="391">
                  <c:v>12335563.370000003</c:v>
                </c:pt>
                <c:pt idx="392">
                  <c:v>12578896.33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86-41B7-9397-50D2FB82B7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0997952"/>
        <c:axId val="890987552"/>
      </c:lineChart>
      <c:dateAx>
        <c:axId val="890997952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87552"/>
        <c:crosses val="autoZero"/>
        <c:auto val="1"/>
        <c:lblOffset val="100"/>
        <c:baseTimeUnit val="days"/>
      </c:dateAx>
      <c:valAx>
        <c:axId val="89098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979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409965495587661E-2"/>
                <c:y val="0.3624327608901222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Load &amp; Gen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'InvExp-Load &amp; Gen'!$B$1</c:f>
              <c:strCache>
                <c:ptCount val="1"/>
                <c:pt idx="0">
                  <c:v>TPEA-Load &amp; Gen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'InvExp-Load &amp; Gen'!$A$2:$A$394</c:f>
              <c:numCache>
                <c:formatCode>m/d/yyyy</c:formatCode>
                <c:ptCount val="393"/>
                <c:pt idx="0">
                  <c:v>45748</c:v>
                </c:pt>
                <c:pt idx="1">
                  <c:v>45749</c:v>
                </c:pt>
                <c:pt idx="2">
                  <c:v>45750</c:v>
                </c:pt>
                <c:pt idx="3">
                  <c:v>45751</c:v>
                </c:pt>
                <c:pt idx="4">
                  <c:v>45752</c:v>
                </c:pt>
                <c:pt idx="5">
                  <c:v>45753</c:v>
                </c:pt>
                <c:pt idx="6">
                  <c:v>45754</c:v>
                </c:pt>
                <c:pt idx="7">
                  <c:v>45755</c:v>
                </c:pt>
                <c:pt idx="8">
                  <c:v>45756</c:v>
                </c:pt>
                <c:pt idx="9">
                  <c:v>45757</c:v>
                </c:pt>
                <c:pt idx="10">
                  <c:v>45758</c:v>
                </c:pt>
                <c:pt idx="11">
                  <c:v>45759</c:v>
                </c:pt>
                <c:pt idx="12">
                  <c:v>45760</c:v>
                </c:pt>
                <c:pt idx="13">
                  <c:v>45761</c:v>
                </c:pt>
                <c:pt idx="14">
                  <c:v>45762</c:v>
                </c:pt>
                <c:pt idx="15">
                  <c:v>45763</c:v>
                </c:pt>
                <c:pt idx="16">
                  <c:v>45764</c:v>
                </c:pt>
                <c:pt idx="17">
                  <c:v>45765</c:v>
                </c:pt>
                <c:pt idx="18">
                  <c:v>45766</c:v>
                </c:pt>
                <c:pt idx="19">
                  <c:v>45767</c:v>
                </c:pt>
                <c:pt idx="20">
                  <c:v>45768</c:v>
                </c:pt>
                <c:pt idx="21">
                  <c:v>45769</c:v>
                </c:pt>
                <c:pt idx="22">
                  <c:v>45770</c:v>
                </c:pt>
                <c:pt idx="23">
                  <c:v>45771</c:v>
                </c:pt>
                <c:pt idx="24">
                  <c:v>45772</c:v>
                </c:pt>
                <c:pt idx="25">
                  <c:v>45773</c:v>
                </c:pt>
                <c:pt idx="26">
                  <c:v>45774</c:v>
                </c:pt>
                <c:pt idx="27">
                  <c:v>45775</c:v>
                </c:pt>
                <c:pt idx="28">
                  <c:v>45776</c:v>
                </c:pt>
                <c:pt idx="29">
                  <c:v>45777</c:v>
                </c:pt>
                <c:pt idx="30">
                  <c:v>45778</c:v>
                </c:pt>
                <c:pt idx="31">
                  <c:v>45779</c:v>
                </c:pt>
                <c:pt idx="32">
                  <c:v>45780</c:v>
                </c:pt>
                <c:pt idx="33">
                  <c:v>45781</c:v>
                </c:pt>
                <c:pt idx="34">
                  <c:v>45782</c:v>
                </c:pt>
                <c:pt idx="35">
                  <c:v>45783</c:v>
                </c:pt>
                <c:pt idx="36">
                  <c:v>45784</c:v>
                </c:pt>
                <c:pt idx="37">
                  <c:v>45785</c:v>
                </c:pt>
                <c:pt idx="38">
                  <c:v>45786</c:v>
                </c:pt>
                <c:pt idx="39">
                  <c:v>45787</c:v>
                </c:pt>
                <c:pt idx="40">
                  <c:v>45788</c:v>
                </c:pt>
                <c:pt idx="41">
                  <c:v>45789</c:v>
                </c:pt>
                <c:pt idx="42">
                  <c:v>45790</c:v>
                </c:pt>
                <c:pt idx="43">
                  <c:v>45791</c:v>
                </c:pt>
                <c:pt idx="44">
                  <c:v>45792</c:v>
                </c:pt>
                <c:pt idx="45">
                  <c:v>45793</c:v>
                </c:pt>
                <c:pt idx="46">
                  <c:v>45794</c:v>
                </c:pt>
                <c:pt idx="47">
                  <c:v>45795</c:v>
                </c:pt>
                <c:pt idx="48">
                  <c:v>45796</c:v>
                </c:pt>
                <c:pt idx="49">
                  <c:v>45797</c:v>
                </c:pt>
                <c:pt idx="50">
                  <c:v>45798</c:v>
                </c:pt>
                <c:pt idx="51">
                  <c:v>45799</c:v>
                </c:pt>
                <c:pt idx="52">
                  <c:v>45800</c:v>
                </c:pt>
                <c:pt idx="53">
                  <c:v>45801</c:v>
                </c:pt>
                <c:pt idx="54">
                  <c:v>45802</c:v>
                </c:pt>
                <c:pt idx="55">
                  <c:v>45803</c:v>
                </c:pt>
                <c:pt idx="56">
                  <c:v>45804</c:v>
                </c:pt>
                <c:pt idx="57">
                  <c:v>45805</c:v>
                </c:pt>
                <c:pt idx="58">
                  <c:v>45806</c:v>
                </c:pt>
                <c:pt idx="59">
                  <c:v>45807</c:v>
                </c:pt>
                <c:pt idx="60">
                  <c:v>45808</c:v>
                </c:pt>
                <c:pt idx="61">
                  <c:v>45809</c:v>
                </c:pt>
                <c:pt idx="62">
                  <c:v>45810</c:v>
                </c:pt>
                <c:pt idx="63">
                  <c:v>45811</c:v>
                </c:pt>
                <c:pt idx="64">
                  <c:v>45812</c:v>
                </c:pt>
                <c:pt idx="65">
                  <c:v>45813</c:v>
                </c:pt>
                <c:pt idx="66">
                  <c:v>45814</c:v>
                </c:pt>
                <c:pt idx="67">
                  <c:v>45815</c:v>
                </c:pt>
                <c:pt idx="68">
                  <c:v>45816</c:v>
                </c:pt>
                <c:pt idx="69">
                  <c:v>45817</c:v>
                </c:pt>
                <c:pt idx="70">
                  <c:v>45818</c:v>
                </c:pt>
                <c:pt idx="71">
                  <c:v>45819</c:v>
                </c:pt>
                <c:pt idx="72">
                  <c:v>45820</c:v>
                </c:pt>
                <c:pt idx="73">
                  <c:v>45821</c:v>
                </c:pt>
                <c:pt idx="74">
                  <c:v>45822</c:v>
                </c:pt>
                <c:pt idx="75">
                  <c:v>45823</c:v>
                </c:pt>
                <c:pt idx="76">
                  <c:v>45824</c:v>
                </c:pt>
                <c:pt idx="77">
                  <c:v>45825</c:v>
                </c:pt>
                <c:pt idx="78">
                  <c:v>45826</c:v>
                </c:pt>
                <c:pt idx="79">
                  <c:v>45827</c:v>
                </c:pt>
                <c:pt idx="80">
                  <c:v>45828</c:v>
                </c:pt>
                <c:pt idx="81">
                  <c:v>45829</c:v>
                </c:pt>
                <c:pt idx="82">
                  <c:v>45830</c:v>
                </c:pt>
                <c:pt idx="83">
                  <c:v>45831</c:v>
                </c:pt>
                <c:pt idx="84">
                  <c:v>45832</c:v>
                </c:pt>
                <c:pt idx="85">
                  <c:v>45833</c:v>
                </c:pt>
                <c:pt idx="86">
                  <c:v>45834</c:v>
                </c:pt>
                <c:pt idx="87">
                  <c:v>45835</c:v>
                </c:pt>
                <c:pt idx="88">
                  <c:v>45836</c:v>
                </c:pt>
                <c:pt idx="89">
                  <c:v>45837</c:v>
                </c:pt>
                <c:pt idx="90">
                  <c:v>45838</c:v>
                </c:pt>
                <c:pt idx="91">
                  <c:v>45839</c:v>
                </c:pt>
                <c:pt idx="92">
                  <c:v>45840</c:v>
                </c:pt>
                <c:pt idx="93">
                  <c:v>45841</c:v>
                </c:pt>
                <c:pt idx="94">
                  <c:v>45842</c:v>
                </c:pt>
                <c:pt idx="95">
                  <c:v>45843</c:v>
                </c:pt>
                <c:pt idx="96">
                  <c:v>45844</c:v>
                </c:pt>
                <c:pt idx="97">
                  <c:v>45845</c:v>
                </c:pt>
                <c:pt idx="98">
                  <c:v>45846</c:v>
                </c:pt>
                <c:pt idx="99">
                  <c:v>45847</c:v>
                </c:pt>
                <c:pt idx="100">
                  <c:v>45848</c:v>
                </c:pt>
                <c:pt idx="101">
                  <c:v>45849</c:v>
                </c:pt>
                <c:pt idx="102">
                  <c:v>45850</c:v>
                </c:pt>
                <c:pt idx="103">
                  <c:v>45851</c:v>
                </c:pt>
                <c:pt idx="104">
                  <c:v>45852</c:v>
                </c:pt>
                <c:pt idx="105">
                  <c:v>45853</c:v>
                </c:pt>
                <c:pt idx="106">
                  <c:v>45854</c:v>
                </c:pt>
                <c:pt idx="107">
                  <c:v>45855</c:v>
                </c:pt>
                <c:pt idx="108">
                  <c:v>45856</c:v>
                </c:pt>
                <c:pt idx="109">
                  <c:v>45857</c:v>
                </c:pt>
                <c:pt idx="110">
                  <c:v>45858</c:v>
                </c:pt>
                <c:pt idx="111">
                  <c:v>45859</c:v>
                </c:pt>
                <c:pt idx="112">
                  <c:v>45860</c:v>
                </c:pt>
                <c:pt idx="113">
                  <c:v>45861</c:v>
                </c:pt>
                <c:pt idx="114">
                  <c:v>45862</c:v>
                </c:pt>
                <c:pt idx="115">
                  <c:v>45863</c:v>
                </c:pt>
                <c:pt idx="116">
                  <c:v>45864</c:v>
                </c:pt>
                <c:pt idx="117">
                  <c:v>45865</c:v>
                </c:pt>
                <c:pt idx="118">
                  <c:v>45866</c:v>
                </c:pt>
                <c:pt idx="119">
                  <c:v>45867</c:v>
                </c:pt>
                <c:pt idx="120">
                  <c:v>45868</c:v>
                </c:pt>
                <c:pt idx="121">
                  <c:v>45869</c:v>
                </c:pt>
                <c:pt idx="122">
                  <c:v>45870</c:v>
                </c:pt>
                <c:pt idx="123">
                  <c:v>45871</c:v>
                </c:pt>
                <c:pt idx="124">
                  <c:v>45872</c:v>
                </c:pt>
                <c:pt idx="125">
                  <c:v>45873</c:v>
                </c:pt>
                <c:pt idx="126">
                  <c:v>45874</c:v>
                </c:pt>
                <c:pt idx="127">
                  <c:v>45875</c:v>
                </c:pt>
                <c:pt idx="128">
                  <c:v>45876</c:v>
                </c:pt>
                <c:pt idx="129">
                  <c:v>45877</c:v>
                </c:pt>
                <c:pt idx="130">
                  <c:v>45878</c:v>
                </c:pt>
                <c:pt idx="131">
                  <c:v>45879</c:v>
                </c:pt>
                <c:pt idx="132">
                  <c:v>45880</c:v>
                </c:pt>
                <c:pt idx="133">
                  <c:v>45881</c:v>
                </c:pt>
                <c:pt idx="134">
                  <c:v>45882</c:v>
                </c:pt>
                <c:pt idx="135">
                  <c:v>45883</c:v>
                </c:pt>
                <c:pt idx="136">
                  <c:v>45884</c:v>
                </c:pt>
                <c:pt idx="137">
                  <c:v>45885</c:v>
                </c:pt>
                <c:pt idx="138">
                  <c:v>45886</c:v>
                </c:pt>
                <c:pt idx="139">
                  <c:v>45887</c:v>
                </c:pt>
                <c:pt idx="140">
                  <c:v>45888</c:v>
                </c:pt>
                <c:pt idx="141">
                  <c:v>45889</c:v>
                </c:pt>
                <c:pt idx="142">
                  <c:v>45890</c:v>
                </c:pt>
                <c:pt idx="143">
                  <c:v>45891</c:v>
                </c:pt>
                <c:pt idx="144">
                  <c:v>45892</c:v>
                </c:pt>
                <c:pt idx="145">
                  <c:v>45893</c:v>
                </c:pt>
                <c:pt idx="146">
                  <c:v>45894</c:v>
                </c:pt>
                <c:pt idx="147">
                  <c:v>45895</c:v>
                </c:pt>
                <c:pt idx="148">
                  <c:v>45896</c:v>
                </c:pt>
                <c:pt idx="149">
                  <c:v>45897</c:v>
                </c:pt>
                <c:pt idx="150">
                  <c:v>45898</c:v>
                </c:pt>
                <c:pt idx="151">
                  <c:v>45899</c:v>
                </c:pt>
                <c:pt idx="152">
                  <c:v>45900</c:v>
                </c:pt>
                <c:pt idx="153">
                  <c:v>45901</c:v>
                </c:pt>
                <c:pt idx="154">
                  <c:v>45902</c:v>
                </c:pt>
                <c:pt idx="155">
                  <c:v>45903</c:v>
                </c:pt>
                <c:pt idx="156">
                  <c:v>45904</c:v>
                </c:pt>
                <c:pt idx="157">
                  <c:v>45905</c:v>
                </c:pt>
                <c:pt idx="158">
                  <c:v>45906</c:v>
                </c:pt>
                <c:pt idx="159">
                  <c:v>45907</c:v>
                </c:pt>
                <c:pt idx="160">
                  <c:v>45908</c:v>
                </c:pt>
                <c:pt idx="161">
                  <c:v>45909</c:v>
                </c:pt>
                <c:pt idx="162">
                  <c:v>45910</c:v>
                </c:pt>
                <c:pt idx="163">
                  <c:v>45911</c:v>
                </c:pt>
                <c:pt idx="164">
                  <c:v>45912</c:v>
                </c:pt>
                <c:pt idx="165">
                  <c:v>45913</c:v>
                </c:pt>
                <c:pt idx="166">
                  <c:v>45914</c:v>
                </c:pt>
                <c:pt idx="167">
                  <c:v>45915</c:v>
                </c:pt>
                <c:pt idx="168">
                  <c:v>45916</c:v>
                </c:pt>
                <c:pt idx="169">
                  <c:v>45917</c:v>
                </c:pt>
                <c:pt idx="170">
                  <c:v>45918</c:v>
                </c:pt>
                <c:pt idx="171">
                  <c:v>45919</c:v>
                </c:pt>
                <c:pt idx="172">
                  <c:v>45920</c:v>
                </c:pt>
                <c:pt idx="173">
                  <c:v>45921</c:v>
                </c:pt>
                <c:pt idx="174">
                  <c:v>45922</c:v>
                </c:pt>
                <c:pt idx="175">
                  <c:v>45923</c:v>
                </c:pt>
                <c:pt idx="176">
                  <c:v>45924</c:v>
                </c:pt>
                <c:pt idx="177">
                  <c:v>45925</c:v>
                </c:pt>
                <c:pt idx="178">
                  <c:v>45926</c:v>
                </c:pt>
                <c:pt idx="179">
                  <c:v>45927</c:v>
                </c:pt>
                <c:pt idx="180">
                  <c:v>45928</c:v>
                </c:pt>
                <c:pt idx="181">
                  <c:v>45929</c:v>
                </c:pt>
                <c:pt idx="182">
                  <c:v>45930</c:v>
                </c:pt>
                <c:pt idx="183">
                  <c:v>45931</c:v>
                </c:pt>
                <c:pt idx="184">
                  <c:v>45932</c:v>
                </c:pt>
                <c:pt idx="185">
                  <c:v>45933</c:v>
                </c:pt>
                <c:pt idx="186">
                  <c:v>45934</c:v>
                </c:pt>
                <c:pt idx="187">
                  <c:v>45935</c:v>
                </c:pt>
                <c:pt idx="188">
                  <c:v>45936</c:v>
                </c:pt>
                <c:pt idx="189">
                  <c:v>45937</c:v>
                </c:pt>
                <c:pt idx="190">
                  <c:v>45938</c:v>
                </c:pt>
                <c:pt idx="191">
                  <c:v>45939</c:v>
                </c:pt>
                <c:pt idx="192">
                  <c:v>45940</c:v>
                </c:pt>
                <c:pt idx="193">
                  <c:v>45941</c:v>
                </c:pt>
                <c:pt idx="194">
                  <c:v>45942</c:v>
                </c:pt>
                <c:pt idx="195">
                  <c:v>45943</c:v>
                </c:pt>
                <c:pt idx="196">
                  <c:v>45944</c:v>
                </c:pt>
                <c:pt idx="197">
                  <c:v>45945</c:v>
                </c:pt>
                <c:pt idx="198">
                  <c:v>45946</c:v>
                </c:pt>
                <c:pt idx="199">
                  <c:v>45947</c:v>
                </c:pt>
                <c:pt idx="200">
                  <c:v>45948</c:v>
                </c:pt>
                <c:pt idx="201">
                  <c:v>45949</c:v>
                </c:pt>
                <c:pt idx="202">
                  <c:v>45950</c:v>
                </c:pt>
                <c:pt idx="203">
                  <c:v>45951</c:v>
                </c:pt>
                <c:pt idx="204">
                  <c:v>45952</c:v>
                </c:pt>
                <c:pt idx="205">
                  <c:v>45953</c:v>
                </c:pt>
                <c:pt idx="206">
                  <c:v>45954</c:v>
                </c:pt>
                <c:pt idx="207">
                  <c:v>45955</c:v>
                </c:pt>
                <c:pt idx="208">
                  <c:v>45956</c:v>
                </c:pt>
                <c:pt idx="209">
                  <c:v>45957</c:v>
                </c:pt>
                <c:pt idx="210">
                  <c:v>45958</c:v>
                </c:pt>
                <c:pt idx="211">
                  <c:v>45959</c:v>
                </c:pt>
                <c:pt idx="212">
                  <c:v>45960</c:v>
                </c:pt>
                <c:pt idx="213">
                  <c:v>45961</c:v>
                </c:pt>
                <c:pt idx="214">
                  <c:v>45962</c:v>
                </c:pt>
                <c:pt idx="215">
                  <c:v>45963</c:v>
                </c:pt>
                <c:pt idx="216">
                  <c:v>45964</c:v>
                </c:pt>
                <c:pt idx="217">
                  <c:v>45965</c:v>
                </c:pt>
                <c:pt idx="218">
                  <c:v>45966</c:v>
                </c:pt>
                <c:pt idx="219">
                  <c:v>45967</c:v>
                </c:pt>
                <c:pt idx="220">
                  <c:v>45968</c:v>
                </c:pt>
                <c:pt idx="221">
                  <c:v>45969</c:v>
                </c:pt>
                <c:pt idx="222">
                  <c:v>45970</c:v>
                </c:pt>
                <c:pt idx="223">
                  <c:v>45971</c:v>
                </c:pt>
                <c:pt idx="224">
                  <c:v>45972</c:v>
                </c:pt>
                <c:pt idx="225">
                  <c:v>45973</c:v>
                </c:pt>
                <c:pt idx="226">
                  <c:v>45974</c:v>
                </c:pt>
                <c:pt idx="227">
                  <c:v>45975</c:v>
                </c:pt>
                <c:pt idx="228">
                  <c:v>45976</c:v>
                </c:pt>
                <c:pt idx="229">
                  <c:v>45977</c:v>
                </c:pt>
                <c:pt idx="230">
                  <c:v>45978</c:v>
                </c:pt>
                <c:pt idx="231">
                  <c:v>45979</c:v>
                </c:pt>
                <c:pt idx="232">
                  <c:v>45980</c:v>
                </c:pt>
                <c:pt idx="233">
                  <c:v>45981</c:v>
                </c:pt>
                <c:pt idx="234">
                  <c:v>45982</c:v>
                </c:pt>
                <c:pt idx="235">
                  <c:v>45983</c:v>
                </c:pt>
                <c:pt idx="236">
                  <c:v>45984</c:v>
                </c:pt>
                <c:pt idx="237">
                  <c:v>45985</c:v>
                </c:pt>
                <c:pt idx="238">
                  <c:v>45986</c:v>
                </c:pt>
                <c:pt idx="239">
                  <c:v>45987</c:v>
                </c:pt>
                <c:pt idx="240">
                  <c:v>45988</c:v>
                </c:pt>
                <c:pt idx="241">
                  <c:v>45989</c:v>
                </c:pt>
                <c:pt idx="242">
                  <c:v>45990</c:v>
                </c:pt>
                <c:pt idx="243">
                  <c:v>45991</c:v>
                </c:pt>
                <c:pt idx="244">
                  <c:v>45992</c:v>
                </c:pt>
                <c:pt idx="245">
                  <c:v>45993</c:v>
                </c:pt>
                <c:pt idx="246">
                  <c:v>45994</c:v>
                </c:pt>
                <c:pt idx="247">
                  <c:v>45995</c:v>
                </c:pt>
                <c:pt idx="248">
                  <c:v>45996</c:v>
                </c:pt>
                <c:pt idx="249">
                  <c:v>45997</c:v>
                </c:pt>
                <c:pt idx="250">
                  <c:v>45998</c:v>
                </c:pt>
                <c:pt idx="251">
                  <c:v>45999</c:v>
                </c:pt>
                <c:pt idx="252">
                  <c:v>46000</c:v>
                </c:pt>
                <c:pt idx="253">
                  <c:v>46001</c:v>
                </c:pt>
                <c:pt idx="254">
                  <c:v>46002</c:v>
                </c:pt>
                <c:pt idx="255">
                  <c:v>46003</c:v>
                </c:pt>
                <c:pt idx="256">
                  <c:v>46004</c:v>
                </c:pt>
                <c:pt idx="257">
                  <c:v>46005</c:v>
                </c:pt>
                <c:pt idx="258">
                  <c:v>46006</c:v>
                </c:pt>
                <c:pt idx="259">
                  <c:v>46007</c:v>
                </c:pt>
                <c:pt idx="260">
                  <c:v>46008</c:v>
                </c:pt>
                <c:pt idx="261">
                  <c:v>46009</c:v>
                </c:pt>
                <c:pt idx="262">
                  <c:v>46010</c:v>
                </c:pt>
                <c:pt idx="263">
                  <c:v>46011</c:v>
                </c:pt>
                <c:pt idx="264">
                  <c:v>46012</c:v>
                </c:pt>
                <c:pt idx="265">
                  <c:v>46013</c:v>
                </c:pt>
                <c:pt idx="266">
                  <c:v>46014</c:v>
                </c:pt>
                <c:pt idx="267">
                  <c:v>46015</c:v>
                </c:pt>
                <c:pt idx="268">
                  <c:v>46016</c:v>
                </c:pt>
                <c:pt idx="269">
                  <c:v>46017</c:v>
                </c:pt>
                <c:pt idx="270">
                  <c:v>46018</c:v>
                </c:pt>
                <c:pt idx="271">
                  <c:v>46019</c:v>
                </c:pt>
                <c:pt idx="272">
                  <c:v>46020</c:v>
                </c:pt>
                <c:pt idx="273">
                  <c:v>46021</c:v>
                </c:pt>
                <c:pt idx="274">
                  <c:v>46022</c:v>
                </c:pt>
                <c:pt idx="275">
                  <c:v>46023</c:v>
                </c:pt>
                <c:pt idx="276">
                  <c:v>46024</c:v>
                </c:pt>
                <c:pt idx="277">
                  <c:v>46025</c:v>
                </c:pt>
                <c:pt idx="278">
                  <c:v>46026</c:v>
                </c:pt>
                <c:pt idx="279">
                  <c:v>46027</c:v>
                </c:pt>
                <c:pt idx="280">
                  <c:v>46028</c:v>
                </c:pt>
                <c:pt idx="281">
                  <c:v>46029</c:v>
                </c:pt>
                <c:pt idx="282">
                  <c:v>46030</c:v>
                </c:pt>
                <c:pt idx="283">
                  <c:v>46031</c:v>
                </c:pt>
                <c:pt idx="284">
                  <c:v>46032</c:v>
                </c:pt>
                <c:pt idx="285">
                  <c:v>46033</c:v>
                </c:pt>
                <c:pt idx="286">
                  <c:v>46034</c:v>
                </c:pt>
                <c:pt idx="287">
                  <c:v>46035</c:v>
                </c:pt>
                <c:pt idx="288">
                  <c:v>46036</c:v>
                </c:pt>
                <c:pt idx="289">
                  <c:v>46037</c:v>
                </c:pt>
                <c:pt idx="290">
                  <c:v>46038</c:v>
                </c:pt>
                <c:pt idx="291">
                  <c:v>46039</c:v>
                </c:pt>
                <c:pt idx="292">
                  <c:v>46040</c:v>
                </c:pt>
                <c:pt idx="293">
                  <c:v>46041</c:v>
                </c:pt>
                <c:pt idx="294">
                  <c:v>46042</c:v>
                </c:pt>
                <c:pt idx="295">
                  <c:v>46043</c:v>
                </c:pt>
                <c:pt idx="296">
                  <c:v>46044</c:v>
                </c:pt>
                <c:pt idx="297">
                  <c:v>46045</c:v>
                </c:pt>
                <c:pt idx="298">
                  <c:v>46046</c:v>
                </c:pt>
                <c:pt idx="299">
                  <c:v>46047</c:v>
                </c:pt>
                <c:pt idx="300">
                  <c:v>46048</c:v>
                </c:pt>
                <c:pt idx="301">
                  <c:v>46049</c:v>
                </c:pt>
                <c:pt idx="302">
                  <c:v>46050</c:v>
                </c:pt>
                <c:pt idx="303">
                  <c:v>46051</c:v>
                </c:pt>
                <c:pt idx="304">
                  <c:v>46052</c:v>
                </c:pt>
                <c:pt idx="305">
                  <c:v>46053</c:v>
                </c:pt>
                <c:pt idx="306">
                  <c:v>46054</c:v>
                </c:pt>
                <c:pt idx="307">
                  <c:v>46055</c:v>
                </c:pt>
                <c:pt idx="308">
                  <c:v>46056</c:v>
                </c:pt>
                <c:pt idx="309">
                  <c:v>46057</c:v>
                </c:pt>
                <c:pt idx="310">
                  <c:v>46058</c:v>
                </c:pt>
                <c:pt idx="311">
                  <c:v>46059</c:v>
                </c:pt>
                <c:pt idx="312">
                  <c:v>46060</c:v>
                </c:pt>
                <c:pt idx="313">
                  <c:v>46061</c:v>
                </c:pt>
                <c:pt idx="314">
                  <c:v>46062</c:v>
                </c:pt>
                <c:pt idx="315">
                  <c:v>46063</c:v>
                </c:pt>
                <c:pt idx="316">
                  <c:v>46064</c:v>
                </c:pt>
                <c:pt idx="317">
                  <c:v>46065</c:v>
                </c:pt>
                <c:pt idx="318">
                  <c:v>46066</c:v>
                </c:pt>
                <c:pt idx="319">
                  <c:v>46067</c:v>
                </c:pt>
                <c:pt idx="320">
                  <c:v>46068</c:v>
                </c:pt>
                <c:pt idx="321">
                  <c:v>46069</c:v>
                </c:pt>
                <c:pt idx="322">
                  <c:v>46070</c:v>
                </c:pt>
                <c:pt idx="323">
                  <c:v>46071</c:v>
                </c:pt>
                <c:pt idx="324">
                  <c:v>46072</c:v>
                </c:pt>
                <c:pt idx="325">
                  <c:v>46073</c:v>
                </c:pt>
                <c:pt idx="326">
                  <c:v>46074</c:v>
                </c:pt>
                <c:pt idx="327">
                  <c:v>46075</c:v>
                </c:pt>
                <c:pt idx="328">
                  <c:v>46076</c:v>
                </c:pt>
                <c:pt idx="329">
                  <c:v>46077</c:v>
                </c:pt>
                <c:pt idx="330">
                  <c:v>46078</c:v>
                </c:pt>
                <c:pt idx="331">
                  <c:v>46079</c:v>
                </c:pt>
                <c:pt idx="332">
                  <c:v>46080</c:v>
                </c:pt>
                <c:pt idx="333">
                  <c:v>46081</c:v>
                </c:pt>
                <c:pt idx="334">
                  <c:v>46082</c:v>
                </c:pt>
                <c:pt idx="335">
                  <c:v>46083</c:v>
                </c:pt>
                <c:pt idx="336">
                  <c:v>46084</c:v>
                </c:pt>
                <c:pt idx="337">
                  <c:v>46085</c:v>
                </c:pt>
                <c:pt idx="338">
                  <c:v>46086</c:v>
                </c:pt>
                <c:pt idx="339">
                  <c:v>46087</c:v>
                </c:pt>
                <c:pt idx="340">
                  <c:v>46088</c:v>
                </c:pt>
                <c:pt idx="341">
                  <c:v>46089</c:v>
                </c:pt>
                <c:pt idx="342">
                  <c:v>46090</c:v>
                </c:pt>
                <c:pt idx="343">
                  <c:v>46091</c:v>
                </c:pt>
                <c:pt idx="344">
                  <c:v>46092</c:v>
                </c:pt>
                <c:pt idx="345">
                  <c:v>46093</c:v>
                </c:pt>
                <c:pt idx="346">
                  <c:v>46094</c:v>
                </c:pt>
                <c:pt idx="347">
                  <c:v>46095</c:v>
                </c:pt>
                <c:pt idx="348">
                  <c:v>46096</c:v>
                </c:pt>
                <c:pt idx="349">
                  <c:v>46097</c:v>
                </c:pt>
                <c:pt idx="350">
                  <c:v>46098</c:v>
                </c:pt>
                <c:pt idx="351">
                  <c:v>46099</c:v>
                </c:pt>
                <c:pt idx="352">
                  <c:v>46100</c:v>
                </c:pt>
                <c:pt idx="353">
                  <c:v>46101</c:v>
                </c:pt>
                <c:pt idx="354">
                  <c:v>46102</c:v>
                </c:pt>
                <c:pt idx="355">
                  <c:v>46103</c:v>
                </c:pt>
                <c:pt idx="356">
                  <c:v>46104</c:v>
                </c:pt>
                <c:pt idx="357">
                  <c:v>46105</c:v>
                </c:pt>
                <c:pt idx="358">
                  <c:v>46106</c:v>
                </c:pt>
                <c:pt idx="359">
                  <c:v>46107</c:v>
                </c:pt>
                <c:pt idx="360">
                  <c:v>46108</c:v>
                </c:pt>
                <c:pt idx="361">
                  <c:v>46109</c:v>
                </c:pt>
                <c:pt idx="362">
                  <c:v>46110</c:v>
                </c:pt>
                <c:pt idx="363">
                  <c:v>46111</c:v>
                </c:pt>
                <c:pt idx="364">
                  <c:v>46112</c:v>
                </c:pt>
                <c:pt idx="365">
                  <c:v>46113</c:v>
                </c:pt>
                <c:pt idx="366">
                  <c:v>46114</c:v>
                </c:pt>
                <c:pt idx="367">
                  <c:v>46115</c:v>
                </c:pt>
                <c:pt idx="368">
                  <c:v>46116</c:v>
                </c:pt>
                <c:pt idx="369">
                  <c:v>46117</c:v>
                </c:pt>
                <c:pt idx="370">
                  <c:v>46118</c:v>
                </c:pt>
                <c:pt idx="371">
                  <c:v>46119</c:v>
                </c:pt>
                <c:pt idx="372">
                  <c:v>46120</c:v>
                </c:pt>
                <c:pt idx="373">
                  <c:v>46121</c:v>
                </c:pt>
                <c:pt idx="374">
                  <c:v>46122</c:v>
                </c:pt>
                <c:pt idx="375">
                  <c:v>46123</c:v>
                </c:pt>
                <c:pt idx="376">
                  <c:v>46124</c:v>
                </c:pt>
                <c:pt idx="377">
                  <c:v>46125</c:v>
                </c:pt>
                <c:pt idx="378">
                  <c:v>46126</c:v>
                </c:pt>
                <c:pt idx="379">
                  <c:v>46127</c:v>
                </c:pt>
                <c:pt idx="380">
                  <c:v>46128</c:v>
                </c:pt>
                <c:pt idx="381">
                  <c:v>46129</c:v>
                </c:pt>
                <c:pt idx="382">
                  <c:v>46130</c:v>
                </c:pt>
                <c:pt idx="383">
                  <c:v>46131</c:v>
                </c:pt>
                <c:pt idx="384">
                  <c:v>46132</c:v>
                </c:pt>
                <c:pt idx="385">
                  <c:v>46133</c:v>
                </c:pt>
                <c:pt idx="386">
                  <c:v>46134</c:v>
                </c:pt>
                <c:pt idx="387">
                  <c:v>46135</c:v>
                </c:pt>
                <c:pt idx="388">
                  <c:v>46136</c:v>
                </c:pt>
                <c:pt idx="389">
                  <c:v>46137</c:v>
                </c:pt>
                <c:pt idx="390">
                  <c:v>46138</c:v>
                </c:pt>
                <c:pt idx="391">
                  <c:v>46139</c:v>
                </c:pt>
                <c:pt idx="392">
                  <c:v>46140</c:v>
                </c:pt>
              </c:numCache>
            </c:numRef>
          </c:cat>
          <c:val>
            <c:numRef>
              <c:f>'InvExp-Load &amp; Gen'!$B$2:$B$394</c:f>
              <c:numCache>
                <c:formatCode>_(* #,##0_);_(* \(#,##0\);_(* "-"??_);_(@_)</c:formatCode>
                <c:ptCount val="393"/>
                <c:pt idx="0">
                  <c:v>434647914.47999978</c:v>
                </c:pt>
                <c:pt idx="1">
                  <c:v>457237159.29999995</c:v>
                </c:pt>
                <c:pt idx="2">
                  <c:v>467946831.88999993</c:v>
                </c:pt>
                <c:pt idx="3">
                  <c:v>465529656.61000013</c:v>
                </c:pt>
                <c:pt idx="4">
                  <c:v>435121678.41999996</c:v>
                </c:pt>
                <c:pt idx="5">
                  <c:v>435722786.44</c:v>
                </c:pt>
                <c:pt idx="6">
                  <c:v>432189931.93000001</c:v>
                </c:pt>
                <c:pt idx="7">
                  <c:v>365068406.29000002</c:v>
                </c:pt>
                <c:pt idx="8">
                  <c:v>287931906.5</c:v>
                </c:pt>
                <c:pt idx="9">
                  <c:v>289891663.89000005</c:v>
                </c:pt>
                <c:pt idx="10">
                  <c:v>292526511.88999993</c:v>
                </c:pt>
                <c:pt idx="11">
                  <c:v>267243700.49999997</c:v>
                </c:pt>
                <c:pt idx="12">
                  <c:v>276372008.90999997</c:v>
                </c:pt>
                <c:pt idx="13">
                  <c:v>276110274.86999995</c:v>
                </c:pt>
                <c:pt idx="14">
                  <c:v>257869071.59000003</c:v>
                </c:pt>
                <c:pt idx="15">
                  <c:v>235860223.77000001</c:v>
                </c:pt>
                <c:pt idx="16">
                  <c:v>274628733.04000002</c:v>
                </c:pt>
                <c:pt idx="17">
                  <c:v>275586794.79999995</c:v>
                </c:pt>
                <c:pt idx="18">
                  <c:v>215238056.97000003</c:v>
                </c:pt>
                <c:pt idx="19">
                  <c:v>204598532.25000003</c:v>
                </c:pt>
                <c:pt idx="20">
                  <c:v>193495467.91000003</c:v>
                </c:pt>
                <c:pt idx="21">
                  <c:v>192655168.42000008</c:v>
                </c:pt>
                <c:pt idx="22">
                  <c:v>164862837.00999999</c:v>
                </c:pt>
                <c:pt idx="23">
                  <c:v>174403757.47999996</c:v>
                </c:pt>
                <c:pt idx="24">
                  <c:v>184405872.36999997</c:v>
                </c:pt>
                <c:pt idx="25">
                  <c:v>186491899.54999992</c:v>
                </c:pt>
                <c:pt idx="26">
                  <c:v>190527177.84999999</c:v>
                </c:pt>
                <c:pt idx="27">
                  <c:v>187838977.41999996</c:v>
                </c:pt>
                <c:pt idx="28">
                  <c:v>246456803.42000005</c:v>
                </c:pt>
                <c:pt idx="29">
                  <c:v>243623299.70999998</c:v>
                </c:pt>
                <c:pt idx="30">
                  <c:v>298839065.28999996</c:v>
                </c:pt>
                <c:pt idx="31">
                  <c:v>291860310.8599999</c:v>
                </c:pt>
                <c:pt idx="32">
                  <c:v>289777320.77999997</c:v>
                </c:pt>
                <c:pt idx="33">
                  <c:v>293259840.91000009</c:v>
                </c:pt>
                <c:pt idx="34">
                  <c:v>289282465.00999999</c:v>
                </c:pt>
                <c:pt idx="35">
                  <c:v>279983407.92000014</c:v>
                </c:pt>
                <c:pt idx="36">
                  <c:v>212451991.97000003</c:v>
                </c:pt>
                <c:pt idx="37">
                  <c:v>222002623.93000001</c:v>
                </c:pt>
                <c:pt idx="38">
                  <c:v>249314894.50999993</c:v>
                </c:pt>
                <c:pt idx="39">
                  <c:v>311819901.26000005</c:v>
                </c:pt>
                <c:pt idx="40">
                  <c:v>317356712.89000005</c:v>
                </c:pt>
                <c:pt idx="41">
                  <c:v>316045341.37999994</c:v>
                </c:pt>
                <c:pt idx="42">
                  <c:v>387787488.73999995</c:v>
                </c:pt>
                <c:pt idx="43">
                  <c:v>282064867.57999998</c:v>
                </c:pt>
                <c:pt idx="44">
                  <c:v>213982832.53999999</c:v>
                </c:pt>
                <c:pt idx="45">
                  <c:v>196013400.05999997</c:v>
                </c:pt>
                <c:pt idx="46">
                  <c:v>194401268.45999998</c:v>
                </c:pt>
                <c:pt idx="47">
                  <c:v>204866997.46999997</c:v>
                </c:pt>
                <c:pt idx="48">
                  <c:v>206072383.93000001</c:v>
                </c:pt>
                <c:pt idx="49">
                  <c:v>236471831.35999995</c:v>
                </c:pt>
                <c:pt idx="50">
                  <c:v>220123611.34</c:v>
                </c:pt>
                <c:pt idx="51">
                  <c:v>222306910</c:v>
                </c:pt>
                <c:pt idx="52">
                  <c:v>193252947.20999992</c:v>
                </c:pt>
                <c:pt idx="53">
                  <c:v>201064817.56</c:v>
                </c:pt>
                <c:pt idx="54">
                  <c:v>207950098.79000002</c:v>
                </c:pt>
                <c:pt idx="55">
                  <c:v>207974454.42000002</c:v>
                </c:pt>
                <c:pt idx="56">
                  <c:v>211376824.71999997</c:v>
                </c:pt>
                <c:pt idx="57">
                  <c:v>229478981.59000009</c:v>
                </c:pt>
                <c:pt idx="58">
                  <c:v>226183290.16999999</c:v>
                </c:pt>
                <c:pt idx="59">
                  <c:v>247020815.34</c:v>
                </c:pt>
                <c:pt idx="60">
                  <c:v>238407737.74999994</c:v>
                </c:pt>
                <c:pt idx="61">
                  <c:v>240345144.67000002</c:v>
                </c:pt>
                <c:pt idx="62">
                  <c:v>235742340.62</c:v>
                </c:pt>
                <c:pt idx="63">
                  <c:v>238818084.13000008</c:v>
                </c:pt>
                <c:pt idx="64">
                  <c:v>202557979.50999999</c:v>
                </c:pt>
                <c:pt idx="65">
                  <c:v>271732785.25000006</c:v>
                </c:pt>
                <c:pt idx="66">
                  <c:v>274935432.69000006</c:v>
                </c:pt>
                <c:pt idx="67">
                  <c:v>285649853.69</c:v>
                </c:pt>
                <c:pt idx="68">
                  <c:v>278718434.95000005</c:v>
                </c:pt>
                <c:pt idx="69">
                  <c:v>267995434.41000003</c:v>
                </c:pt>
                <c:pt idx="70">
                  <c:v>251442235.68000001</c:v>
                </c:pt>
                <c:pt idx="71">
                  <c:v>203333931.95999998</c:v>
                </c:pt>
                <c:pt idx="72">
                  <c:v>189686201.23999995</c:v>
                </c:pt>
                <c:pt idx="73">
                  <c:v>184764734.83999994</c:v>
                </c:pt>
                <c:pt idx="74">
                  <c:v>147987541.83000004</c:v>
                </c:pt>
                <c:pt idx="75">
                  <c:v>155767863.16999993</c:v>
                </c:pt>
                <c:pt idx="76">
                  <c:v>202802452.11999997</c:v>
                </c:pt>
                <c:pt idx="77">
                  <c:v>218069292.07999998</c:v>
                </c:pt>
                <c:pt idx="78">
                  <c:v>216234281.82999992</c:v>
                </c:pt>
                <c:pt idx="79">
                  <c:v>257966507.84</c:v>
                </c:pt>
                <c:pt idx="80">
                  <c:v>305551613.69</c:v>
                </c:pt>
                <c:pt idx="81">
                  <c:v>325171252.39000005</c:v>
                </c:pt>
                <c:pt idx="82">
                  <c:v>341300926.86999995</c:v>
                </c:pt>
                <c:pt idx="83">
                  <c:v>346894974.38000005</c:v>
                </c:pt>
                <c:pt idx="84">
                  <c:v>499053809.0800001</c:v>
                </c:pt>
                <c:pt idx="85">
                  <c:v>532337537.9799999</c:v>
                </c:pt>
                <c:pt idx="86">
                  <c:v>583096767.8100003</c:v>
                </c:pt>
                <c:pt idx="87">
                  <c:v>589016020.31000018</c:v>
                </c:pt>
                <c:pt idx="88">
                  <c:v>658909971.97000003</c:v>
                </c:pt>
                <c:pt idx="89">
                  <c:v>683369866.66000009</c:v>
                </c:pt>
                <c:pt idx="90">
                  <c:v>692521632.25000012</c:v>
                </c:pt>
                <c:pt idx="91">
                  <c:v>599832246.88</c:v>
                </c:pt>
                <c:pt idx="92">
                  <c:v>457619990.36000007</c:v>
                </c:pt>
                <c:pt idx="93">
                  <c:v>441569762.92999989</c:v>
                </c:pt>
                <c:pt idx="94">
                  <c:v>399051436.9800002</c:v>
                </c:pt>
                <c:pt idx="95">
                  <c:v>410653438.76000011</c:v>
                </c:pt>
                <c:pt idx="96">
                  <c:v>419195075.54000002</c:v>
                </c:pt>
                <c:pt idx="97">
                  <c:v>420953874.66999996</c:v>
                </c:pt>
                <c:pt idx="98">
                  <c:v>249783511.79999992</c:v>
                </c:pt>
                <c:pt idx="99">
                  <c:v>207836221.40999991</c:v>
                </c:pt>
                <c:pt idx="100">
                  <c:v>319529385.54999995</c:v>
                </c:pt>
                <c:pt idx="101">
                  <c:v>359441762.42000008</c:v>
                </c:pt>
                <c:pt idx="102">
                  <c:v>370465743.56</c:v>
                </c:pt>
                <c:pt idx="103">
                  <c:v>380242364.78000015</c:v>
                </c:pt>
                <c:pt idx="104">
                  <c:v>371849367.23999989</c:v>
                </c:pt>
                <c:pt idx="105">
                  <c:v>345957302.77999985</c:v>
                </c:pt>
                <c:pt idx="106">
                  <c:v>317127680.99000001</c:v>
                </c:pt>
                <c:pt idx="107">
                  <c:v>421660398.08999997</c:v>
                </c:pt>
                <c:pt idx="108">
                  <c:v>472130386.53999996</c:v>
                </c:pt>
                <c:pt idx="109">
                  <c:v>590316521.03999996</c:v>
                </c:pt>
                <c:pt idx="110">
                  <c:v>618707662.4399997</c:v>
                </c:pt>
                <c:pt idx="111">
                  <c:v>617304953.57000005</c:v>
                </c:pt>
                <c:pt idx="112">
                  <c:v>535734630.4800002</c:v>
                </c:pt>
                <c:pt idx="113">
                  <c:v>527740385.45999998</c:v>
                </c:pt>
                <c:pt idx="114">
                  <c:v>468842864.18999994</c:v>
                </c:pt>
                <c:pt idx="115">
                  <c:v>467968263.66000003</c:v>
                </c:pt>
                <c:pt idx="116">
                  <c:v>422579565.28999996</c:v>
                </c:pt>
                <c:pt idx="117">
                  <c:v>440518758.28000009</c:v>
                </c:pt>
                <c:pt idx="118">
                  <c:v>440772127.67999989</c:v>
                </c:pt>
                <c:pt idx="119">
                  <c:v>390775038.11000001</c:v>
                </c:pt>
                <c:pt idx="120">
                  <c:v>405932366.73999989</c:v>
                </c:pt>
                <c:pt idx="121">
                  <c:v>405295180.93000007</c:v>
                </c:pt>
                <c:pt idx="122">
                  <c:v>409288975.25000006</c:v>
                </c:pt>
                <c:pt idx="123">
                  <c:v>419923046.70000005</c:v>
                </c:pt>
                <c:pt idx="124">
                  <c:v>429391442.47000009</c:v>
                </c:pt>
                <c:pt idx="125">
                  <c:v>433039072.14999992</c:v>
                </c:pt>
                <c:pt idx="126">
                  <c:v>346416763.35999995</c:v>
                </c:pt>
                <c:pt idx="127">
                  <c:v>293541592.57000005</c:v>
                </c:pt>
                <c:pt idx="128">
                  <c:v>293229730.31999999</c:v>
                </c:pt>
                <c:pt idx="129">
                  <c:v>309476798.49000001</c:v>
                </c:pt>
                <c:pt idx="130">
                  <c:v>322599508.9000001</c:v>
                </c:pt>
                <c:pt idx="131">
                  <c:v>331413939.14999998</c:v>
                </c:pt>
                <c:pt idx="132">
                  <c:v>333127861</c:v>
                </c:pt>
                <c:pt idx="133">
                  <c:v>342286684.88</c:v>
                </c:pt>
                <c:pt idx="134">
                  <c:v>307023595.64999998</c:v>
                </c:pt>
                <c:pt idx="135">
                  <c:v>293370697.13000005</c:v>
                </c:pt>
                <c:pt idx="136">
                  <c:v>288520628.86999995</c:v>
                </c:pt>
                <c:pt idx="137">
                  <c:v>295220927.34000003</c:v>
                </c:pt>
                <c:pt idx="138">
                  <c:v>297649830.13999999</c:v>
                </c:pt>
                <c:pt idx="139">
                  <c:v>291944689.71999997</c:v>
                </c:pt>
                <c:pt idx="140">
                  <c:v>244790705.71000001</c:v>
                </c:pt>
                <c:pt idx="141">
                  <c:v>203158281.26999998</c:v>
                </c:pt>
                <c:pt idx="142">
                  <c:v>189366987.23999995</c:v>
                </c:pt>
                <c:pt idx="143">
                  <c:v>189763222.38000003</c:v>
                </c:pt>
                <c:pt idx="144">
                  <c:v>183403529.42000008</c:v>
                </c:pt>
                <c:pt idx="145">
                  <c:v>184328952.23000002</c:v>
                </c:pt>
                <c:pt idx="146">
                  <c:v>183354742.13999999</c:v>
                </c:pt>
                <c:pt idx="147">
                  <c:v>183822572.20000002</c:v>
                </c:pt>
                <c:pt idx="148">
                  <c:v>177230982.71999994</c:v>
                </c:pt>
                <c:pt idx="149">
                  <c:v>182137454.65999997</c:v>
                </c:pt>
                <c:pt idx="150">
                  <c:v>183323511.51000002</c:v>
                </c:pt>
                <c:pt idx="151">
                  <c:v>178065291.37</c:v>
                </c:pt>
                <c:pt idx="152">
                  <c:v>178399607.01999998</c:v>
                </c:pt>
                <c:pt idx="153">
                  <c:v>174860203.21999997</c:v>
                </c:pt>
                <c:pt idx="154">
                  <c:v>179695545.44999993</c:v>
                </c:pt>
                <c:pt idx="155">
                  <c:v>168641250.44</c:v>
                </c:pt>
                <c:pt idx="156">
                  <c:v>190527593.30999991</c:v>
                </c:pt>
                <c:pt idx="157">
                  <c:v>194510094.33999994</c:v>
                </c:pt>
                <c:pt idx="158">
                  <c:v>194681437.50999996</c:v>
                </c:pt>
                <c:pt idx="159">
                  <c:v>197314313.13999996</c:v>
                </c:pt>
                <c:pt idx="160">
                  <c:v>197192796.37999997</c:v>
                </c:pt>
                <c:pt idx="161">
                  <c:v>214738138.92000008</c:v>
                </c:pt>
                <c:pt idx="162">
                  <c:v>210408760.81999993</c:v>
                </c:pt>
                <c:pt idx="163">
                  <c:v>230643322.40000004</c:v>
                </c:pt>
                <c:pt idx="164">
                  <c:v>247795626.92999989</c:v>
                </c:pt>
                <c:pt idx="165">
                  <c:v>274755218.16000009</c:v>
                </c:pt>
                <c:pt idx="166">
                  <c:v>278133514.33999997</c:v>
                </c:pt>
                <c:pt idx="167">
                  <c:v>272431371.39999998</c:v>
                </c:pt>
                <c:pt idx="168">
                  <c:v>302195057.31999993</c:v>
                </c:pt>
                <c:pt idx="169">
                  <c:v>305436789.2100001</c:v>
                </c:pt>
                <c:pt idx="170">
                  <c:v>304887278.50999993</c:v>
                </c:pt>
                <c:pt idx="171">
                  <c:v>291262345.33999997</c:v>
                </c:pt>
                <c:pt idx="172">
                  <c:v>291285271.20000011</c:v>
                </c:pt>
                <c:pt idx="173">
                  <c:v>292005706.99000007</c:v>
                </c:pt>
                <c:pt idx="174">
                  <c:v>285955048.55999994</c:v>
                </c:pt>
                <c:pt idx="175">
                  <c:v>291827349.55000007</c:v>
                </c:pt>
                <c:pt idx="176">
                  <c:v>260304675.37</c:v>
                </c:pt>
                <c:pt idx="177">
                  <c:v>265840901.37000003</c:v>
                </c:pt>
                <c:pt idx="178">
                  <c:v>271733627.98000002</c:v>
                </c:pt>
                <c:pt idx="179">
                  <c:v>279421167.82000005</c:v>
                </c:pt>
                <c:pt idx="180">
                  <c:v>281995048.92000002</c:v>
                </c:pt>
                <c:pt idx="181">
                  <c:v>276490267.67000002</c:v>
                </c:pt>
                <c:pt idx="182">
                  <c:v>282744555.16000003</c:v>
                </c:pt>
                <c:pt idx="183">
                  <c:v>265458574.94999996</c:v>
                </c:pt>
                <c:pt idx="184">
                  <c:v>321374933.78000003</c:v>
                </c:pt>
                <c:pt idx="185">
                  <c:v>321175319.39000005</c:v>
                </c:pt>
                <c:pt idx="186">
                  <c:v>335561672.17000002</c:v>
                </c:pt>
                <c:pt idx="187">
                  <c:v>339945611.91999996</c:v>
                </c:pt>
                <c:pt idx="188">
                  <c:v>338246106.18999988</c:v>
                </c:pt>
                <c:pt idx="189">
                  <c:v>323550581.28999996</c:v>
                </c:pt>
                <c:pt idx="190">
                  <c:v>266901528.32000002</c:v>
                </c:pt>
                <c:pt idx="191">
                  <c:v>275968535.18000007</c:v>
                </c:pt>
                <c:pt idx="192">
                  <c:v>264688825.47999993</c:v>
                </c:pt>
                <c:pt idx="193">
                  <c:v>263982455.21999997</c:v>
                </c:pt>
                <c:pt idx="194">
                  <c:v>268323873.15999997</c:v>
                </c:pt>
                <c:pt idx="195">
                  <c:v>269402306.78000003</c:v>
                </c:pt>
                <c:pt idx="196">
                  <c:v>275605187.54000002</c:v>
                </c:pt>
                <c:pt idx="197">
                  <c:v>244225057.72999993</c:v>
                </c:pt>
                <c:pt idx="198">
                  <c:v>238195021.99000001</c:v>
                </c:pt>
                <c:pt idx="199">
                  <c:v>224567358.22999999</c:v>
                </c:pt>
                <c:pt idx="200">
                  <c:v>200265732.55999997</c:v>
                </c:pt>
                <c:pt idx="201">
                  <c:v>200340515.98000005</c:v>
                </c:pt>
                <c:pt idx="202">
                  <c:v>194704964.76999998</c:v>
                </c:pt>
                <c:pt idx="203">
                  <c:v>212404195.06999993</c:v>
                </c:pt>
                <c:pt idx="204">
                  <c:v>195700566.42000005</c:v>
                </c:pt>
                <c:pt idx="205">
                  <c:v>216373201.73000002</c:v>
                </c:pt>
                <c:pt idx="206">
                  <c:v>219060352.55000001</c:v>
                </c:pt>
                <c:pt idx="207">
                  <c:v>215659385.91999996</c:v>
                </c:pt>
                <c:pt idx="208">
                  <c:v>212632827.41000003</c:v>
                </c:pt>
                <c:pt idx="209">
                  <c:v>204279734.20000005</c:v>
                </c:pt>
                <c:pt idx="210">
                  <c:v>220916623.22000006</c:v>
                </c:pt>
                <c:pt idx="211">
                  <c:v>179119106.16999999</c:v>
                </c:pt>
                <c:pt idx="212">
                  <c:v>186350581.15000001</c:v>
                </c:pt>
                <c:pt idx="213">
                  <c:v>178810046.57999995</c:v>
                </c:pt>
                <c:pt idx="214">
                  <c:v>189449106.59000003</c:v>
                </c:pt>
                <c:pt idx="215">
                  <c:v>189981575.42000002</c:v>
                </c:pt>
                <c:pt idx="216">
                  <c:v>182255165.91</c:v>
                </c:pt>
                <c:pt idx="217">
                  <c:v>193336488.38</c:v>
                </c:pt>
                <c:pt idx="218">
                  <c:v>198507215.64000008</c:v>
                </c:pt>
                <c:pt idx="219">
                  <c:v>247966473.81999999</c:v>
                </c:pt>
                <c:pt idx="220">
                  <c:v>238802855.18000007</c:v>
                </c:pt>
                <c:pt idx="221">
                  <c:v>233902656.86000001</c:v>
                </c:pt>
                <c:pt idx="222">
                  <c:v>234837726.71000004</c:v>
                </c:pt>
                <c:pt idx="223">
                  <c:v>232441556.39000002</c:v>
                </c:pt>
                <c:pt idx="224">
                  <c:v>248624390.29999995</c:v>
                </c:pt>
                <c:pt idx="225">
                  <c:v>277263628.78000003</c:v>
                </c:pt>
                <c:pt idx="226">
                  <c:v>231016949.91000006</c:v>
                </c:pt>
                <c:pt idx="227">
                  <c:v>276267247.10999995</c:v>
                </c:pt>
                <c:pt idx="228">
                  <c:v>302983334.30000007</c:v>
                </c:pt>
                <c:pt idx="229">
                  <c:v>304152860.45000005</c:v>
                </c:pt>
                <c:pt idx="230">
                  <c:v>289870505.73999995</c:v>
                </c:pt>
                <c:pt idx="231">
                  <c:v>263964466.31999996</c:v>
                </c:pt>
                <c:pt idx="232">
                  <c:v>269441064.56999999</c:v>
                </c:pt>
                <c:pt idx="233">
                  <c:v>308569456.21000004</c:v>
                </c:pt>
                <c:pt idx="234">
                  <c:v>282175678.68000007</c:v>
                </c:pt>
                <c:pt idx="235">
                  <c:v>282116149.26000005</c:v>
                </c:pt>
                <c:pt idx="236">
                  <c:v>290013024.56999987</c:v>
                </c:pt>
                <c:pt idx="237">
                  <c:v>289064852.36999995</c:v>
                </c:pt>
                <c:pt idx="238">
                  <c:v>217972464.73000002</c:v>
                </c:pt>
                <c:pt idx="239">
                  <c:v>188626652.34</c:v>
                </c:pt>
                <c:pt idx="240">
                  <c:v>181451435.75000003</c:v>
                </c:pt>
                <c:pt idx="241">
                  <c:v>182919677.53999999</c:v>
                </c:pt>
                <c:pt idx="242">
                  <c:v>181084296.14999995</c:v>
                </c:pt>
                <c:pt idx="243">
                  <c:v>187727929.04999998</c:v>
                </c:pt>
                <c:pt idx="244">
                  <c:v>190779331.36000007</c:v>
                </c:pt>
                <c:pt idx="245">
                  <c:v>179188971.87999994</c:v>
                </c:pt>
                <c:pt idx="246">
                  <c:v>199337459.24000004</c:v>
                </c:pt>
                <c:pt idx="247">
                  <c:v>263082491.57999995</c:v>
                </c:pt>
                <c:pt idx="248">
                  <c:v>259362826.60000002</c:v>
                </c:pt>
                <c:pt idx="249">
                  <c:v>274253954.85000002</c:v>
                </c:pt>
                <c:pt idx="250">
                  <c:v>291059272.81999993</c:v>
                </c:pt>
                <c:pt idx="251">
                  <c:v>307452158.62999994</c:v>
                </c:pt>
                <c:pt idx="252">
                  <c:v>248081721.43000001</c:v>
                </c:pt>
                <c:pt idx="253">
                  <c:v>163626373.83999997</c:v>
                </c:pt>
                <c:pt idx="254">
                  <c:v>158792021.32999995</c:v>
                </c:pt>
                <c:pt idx="255">
                  <c:v>161222279.91999999</c:v>
                </c:pt>
                <c:pt idx="256">
                  <c:v>160608961.15000001</c:v>
                </c:pt>
                <c:pt idx="257">
                  <c:v>159967417.05000004</c:v>
                </c:pt>
                <c:pt idx="258">
                  <c:v>160889230.97000006</c:v>
                </c:pt>
                <c:pt idx="259">
                  <c:v>183703433.47000006</c:v>
                </c:pt>
                <c:pt idx="260">
                  <c:v>151538246.62000003</c:v>
                </c:pt>
                <c:pt idx="261">
                  <c:v>165988610.27000001</c:v>
                </c:pt>
                <c:pt idx="262">
                  <c:v>173672431.68000007</c:v>
                </c:pt>
                <c:pt idx="263">
                  <c:v>180584456.24000001</c:v>
                </c:pt>
                <c:pt idx="264">
                  <c:v>181252146.54000005</c:v>
                </c:pt>
                <c:pt idx="265">
                  <c:v>183935208.16</c:v>
                </c:pt>
                <c:pt idx="266">
                  <c:v>200097686.96000004</c:v>
                </c:pt>
                <c:pt idx="267">
                  <c:v>215259402.58999997</c:v>
                </c:pt>
                <c:pt idx="268">
                  <c:v>239535550.55000007</c:v>
                </c:pt>
                <c:pt idx="269">
                  <c:v>243846330.25999999</c:v>
                </c:pt>
                <c:pt idx="270">
                  <c:v>237727338.42000002</c:v>
                </c:pt>
                <c:pt idx="271">
                  <c:v>245197702.47</c:v>
                </c:pt>
                <c:pt idx="272">
                  <c:v>243975604.49000001</c:v>
                </c:pt>
                <c:pt idx="273">
                  <c:v>313325154.22999996</c:v>
                </c:pt>
                <c:pt idx="274">
                  <c:v>324384352.13</c:v>
                </c:pt>
                <c:pt idx="275">
                  <c:v>317736383.94000006</c:v>
                </c:pt>
                <c:pt idx="276">
                  <c:v>395118717.11000001</c:v>
                </c:pt>
                <c:pt idx="277">
                  <c:v>379330796.0200001</c:v>
                </c:pt>
                <c:pt idx="278">
                  <c:v>386508982.55999994</c:v>
                </c:pt>
                <c:pt idx="279">
                  <c:v>389263978.88999999</c:v>
                </c:pt>
                <c:pt idx="280">
                  <c:v>372642861.32000005</c:v>
                </c:pt>
                <c:pt idx="281">
                  <c:v>369043549.6099999</c:v>
                </c:pt>
                <c:pt idx="282">
                  <c:v>382800696.31999999</c:v>
                </c:pt>
                <c:pt idx="283">
                  <c:v>331044488.60999995</c:v>
                </c:pt>
                <c:pt idx="284">
                  <c:v>303736971.9000001</c:v>
                </c:pt>
                <c:pt idx="285">
                  <c:v>305901672.30000007</c:v>
                </c:pt>
                <c:pt idx="286">
                  <c:v>298450101.06999999</c:v>
                </c:pt>
                <c:pt idx="287">
                  <c:v>308512408.46000004</c:v>
                </c:pt>
                <c:pt idx="288">
                  <c:v>309948564.11000001</c:v>
                </c:pt>
                <c:pt idx="289">
                  <c:v>246465275.42999995</c:v>
                </c:pt>
                <c:pt idx="290">
                  <c:v>245187867.91000003</c:v>
                </c:pt>
                <c:pt idx="291">
                  <c:v>240533585.88999999</c:v>
                </c:pt>
                <c:pt idx="292">
                  <c:v>240024924.19999999</c:v>
                </c:pt>
                <c:pt idx="293">
                  <c:v>242081749.31</c:v>
                </c:pt>
                <c:pt idx="294">
                  <c:v>243788659.97999999</c:v>
                </c:pt>
                <c:pt idx="295">
                  <c:v>998749552.8599999</c:v>
                </c:pt>
                <c:pt idx="296">
                  <c:v>1280449819.9599998</c:v>
                </c:pt>
                <c:pt idx="297">
                  <c:v>1542068147.3199999</c:v>
                </c:pt>
                <c:pt idx="298">
                  <c:v>1908134900.3299999</c:v>
                </c:pt>
                <c:pt idx="299">
                  <c:v>1863762646.1699996</c:v>
                </c:pt>
                <c:pt idx="300">
                  <c:v>1699152735.5000002</c:v>
                </c:pt>
                <c:pt idx="301">
                  <c:v>917005812.51999998</c:v>
                </c:pt>
                <c:pt idx="302">
                  <c:v>930401589.70000005</c:v>
                </c:pt>
                <c:pt idx="303">
                  <c:v>832891606.36000001</c:v>
                </c:pt>
                <c:pt idx="304">
                  <c:v>673531297.44999981</c:v>
                </c:pt>
                <c:pt idx="305">
                  <c:v>601128200.5</c:v>
                </c:pt>
                <c:pt idx="306">
                  <c:v>576718430.39999998</c:v>
                </c:pt>
                <c:pt idx="307">
                  <c:v>530645039.63999993</c:v>
                </c:pt>
                <c:pt idx="308">
                  <c:v>336495416.20999986</c:v>
                </c:pt>
                <c:pt idx="309">
                  <c:v>218250384.13000003</c:v>
                </c:pt>
                <c:pt idx="310">
                  <c:v>251229117.08000004</c:v>
                </c:pt>
                <c:pt idx="311">
                  <c:v>252418220.94000003</c:v>
                </c:pt>
                <c:pt idx="312">
                  <c:v>230313673.26000002</c:v>
                </c:pt>
                <c:pt idx="313">
                  <c:v>226124904.01000005</c:v>
                </c:pt>
                <c:pt idx="314">
                  <c:v>219496231.02000001</c:v>
                </c:pt>
                <c:pt idx="315">
                  <c:v>224001576.28</c:v>
                </c:pt>
                <c:pt idx="316">
                  <c:v>185245909.25999996</c:v>
                </c:pt>
                <c:pt idx="317">
                  <c:v>180926074.09999999</c:v>
                </c:pt>
                <c:pt idx="318">
                  <c:v>186787793.28</c:v>
                </c:pt>
                <c:pt idx="319">
                  <c:v>215425501.64000005</c:v>
                </c:pt>
                <c:pt idx="320">
                  <c:v>219477025.53</c:v>
                </c:pt>
                <c:pt idx="321">
                  <c:v>220733761.09999996</c:v>
                </c:pt>
                <c:pt idx="322">
                  <c:v>336730495.73999989</c:v>
                </c:pt>
                <c:pt idx="323">
                  <c:v>288726804.30999988</c:v>
                </c:pt>
                <c:pt idx="324">
                  <c:v>322360431.49000007</c:v>
                </c:pt>
                <c:pt idx="325">
                  <c:v>370320453.75999999</c:v>
                </c:pt>
                <c:pt idx="326">
                  <c:v>429926672.53000003</c:v>
                </c:pt>
                <c:pt idx="327">
                  <c:v>436117699.62000006</c:v>
                </c:pt>
                <c:pt idx="328">
                  <c:v>436981965.95000011</c:v>
                </c:pt>
                <c:pt idx="329">
                  <c:v>442311312.00000006</c:v>
                </c:pt>
                <c:pt idx="330">
                  <c:v>418777378.83999997</c:v>
                </c:pt>
                <c:pt idx="331">
                  <c:v>428835747.71000016</c:v>
                </c:pt>
                <c:pt idx="332">
                  <c:v>446763359.57999992</c:v>
                </c:pt>
                <c:pt idx="333">
                  <c:v>456367592.92999995</c:v>
                </c:pt>
                <c:pt idx="334">
                  <c:v>463971687.85000002</c:v>
                </c:pt>
                <c:pt idx="335">
                  <c:v>213324842.39000005</c:v>
                </c:pt>
                <c:pt idx="336">
                  <c:v>211589371.24000007</c:v>
                </c:pt>
                <c:pt idx="337">
                  <c:v>209100694.34</c:v>
                </c:pt>
                <c:pt idx="338">
                  <c:v>236302940.53999999</c:v>
                </c:pt>
                <c:pt idx="339">
                  <c:v>241458474.39000008</c:v>
                </c:pt>
                <c:pt idx="340">
                  <c:v>243912426.78000015</c:v>
                </c:pt>
                <c:pt idx="341">
                  <c:v>237672778.62999994</c:v>
                </c:pt>
                <c:pt idx="342">
                  <c:v>235154529.31000009</c:v>
                </c:pt>
                <c:pt idx="343">
                  <c:v>240749802.56000003</c:v>
                </c:pt>
                <c:pt idx="344">
                  <c:v>200622225.66999996</c:v>
                </c:pt>
                <c:pt idx="345">
                  <c:v>215219329.98000002</c:v>
                </c:pt>
                <c:pt idx="346">
                  <c:v>218704680.05999997</c:v>
                </c:pt>
                <c:pt idx="347">
                  <c:v>238373208.65999997</c:v>
                </c:pt>
                <c:pt idx="348">
                  <c:v>243810129.37999997</c:v>
                </c:pt>
                <c:pt idx="349">
                  <c:v>235097072.65000001</c:v>
                </c:pt>
                <c:pt idx="350">
                  <c:v>245047441.76999998</c:v>
                </c:pt>
                <c:pt idx="351">
                  <c:v>252856239.86000001</c:v>
                </c:pt>
                <c:pt idx="352">
                  <c:v>268630242.96999997</c:v>
                </c:pt>
                <c:pt idx="353">
                  <c:v>265826413.96000001</c:v>
                </c:pt>
                <c:pt idx="354">
                  <c:v>261081967.02999997</c:v>
                </c:pt>
                <c:pt idx="355">
                  <c:v>260685394.92000002</c:v>
                </c:pt>
                <c:pt idx="356">
                  <c:v>254570868.48000005</c:v>
                </c:pt>
                <c:pt idx="357">
                  <c:v>242388887.60000008</c:v>
                </c:pt>
                <c:pt idx="358">
                  <c:v>190113793.25</c:v>
                </c:pt>
                <c:pt idx="359">
                  <c:v>189369766.90000001</c:v>
                </c:pt>
                <c:pt idx="360">
                  <c:v>198070105.72999996</c:v>
                </c:pt>
                <c:pt idx="361">
                  <c:v>165161011.26000011</c:v>
                </c:pt>
                <c:pt idx="362">
                  <c:v>162606346.42000002</c:v>
                </c:pt>
                <c:pt idx="363">
                  <c:v>158736832.77999997</c:v>
                </c:pt>
                <c:pt idx="364">
                  <c:v>144038425.83999994</c:v>
                </c:pt>
                <c:pt idx="365">
                  <c:v>127454655.81000003</c:v>
                </c:pt>
                <c:pt idx="366">
                  <c:v>172852921.50000003</c:v>
                </c:pt>
                <c:pt idx="367">
                  <c:v>188098504.95000002</c:v>
                </c:pt>
                <c:pt idx="368">
                  <c:v>194287187.87</c:v>
                </c:pt>
                <c:pt idx="369">
                  <c:v>192659199.59999999</c:v>
                </c:pt>
                <c:pt idx="370">
                  <c:v>182314720.24999997</c:v>
                </c:pt>
                <c:pt idx="371">
                  <c:v>159321539.06</c:v>
                </c:pt>
                <c:pt idx="372">
                  <c:v>125282877.16999994</c:v>
                </c:pt>
                <c:pt idx="373">
                  <c:v>126849781.78000003</c:v>
                </c:pt>
                <c:pt idx="374">
                  <c:v>131576432.33</c:v>
                </c:pt>
                <c:pt idx="375">
                  <c:v>141150641.94999999</c:v>
                </c:pt>
                <c:pt idx="376">
                  <c:v>141431089.59999996</c:v>
                </c:pt>
                <c:pt idx="377">
                  <c:v>141185228.51999995</c:v>
                </c:pt>
                <c:pt idx="378">
                  <c:v>169208868.08000001</c:v>
                </c:pt>
                <c:pt idx="379">
                  <c:v>177416568.02999997</c:v>
                </c:pt>
                <c:pt idx="380">
                  <c:v>177744469.23000005</c:v>
                </c:pt>
                <c:pt idx="381">
                  <c:v>170119135.78000003</c:v>
                </c:pt>
                <c:pt idx="382">
                  <c:v>165012585.16</c:v>
                </c:pt>
                <c:pt idx="383">
                  <c:v>160110821.72999999</c:v>
                </c:pt>
                <c:pt idx="384">
                  <c:v>162965527.19000003</c:v>
                </c:pt>
                <c:pt idx="385">
                  <c:v>216847060.56000003</c:v>
                </c:pt>
                <c:pt idx="386">
                  <c:v>217723831.88000005</c:v>
                </c:pt>
                <c:pt idx="387">
                  <c:v>245232699.91</c:v>
                </c:pt>
                <c:pt idx="388">
                  <c:v>235134110.90000001</c:v>
                </c:pt>
                <c:pt idx="389">
                  <c:v>236338706.84999999</c:v>
                </c:pt>
                <c:pt idx="390">
                  <c:v>242703599.18000001</c:v>
                </c:pt>
                <c:pt idx="391">
                  <c:v>249750611.71000004</c:v>
                </c:pt>
                <c:pt idx="392">
                  <c:v>301726436.25999993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B1-4C2F-8462-323E171FED0F}"/>
            </c:ext>
          </c:extLst>
        </c:ser>
        <c:ser>
          <c:idx val="1"/>
          <c:order val="1"/>
          <c:tx>
            <c:strRef>
              <c:f>'InvExp-Load &amp; Gen'!$C$1</c:f>
              <c:strCache>
                <c:ptCount val="1"/>
                <c:pt idx="0">
                  <c:v>Invoice Exposure-Load &amp; Gen</c:v>
                </c:pt>
              </c:strCache>
            </c:strRef>
          </c:tx>
          <c:spPr>
            <a:ln w="2857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'InvExp-Load &amp; Gen'!$A$2:$A$394</c:f>
              <c:numCache>
                <c:formatCode>m/d/yyyy</c:formatCode>
                <c:ptCount val="393"/>
                <c:pt idx="0">
                  <c:v>45748</c:v>
                </c:pt>
                <c:pt idx="1">
                  <c:v>45749</c:v>
                </c:pt>
                <c:pt idx="2">
                  <c:v>45750</c:v>
                </c:pt>
                <c:pt idx="3">
                  <c:v>45751</c:v>
                </c:pt>
                <c:pt idx="4">
                  <c:v>45752</c:v>
                </c:pt>
                <c:pt idx="5">
                  <c:v>45753</c:v>
                </c:pt>
                <c:pt idx="6">
                  <c:v>45754</c:v>
                </c:pt>
                <c:pt idx="7">
                  <c:v>45755</c:v>
                </c:pt>
                <c:pt idx="8">
                  <c:v>45756</c:v>
                </c:pt>
                <c:pt idx="9">
                  <c:v>45757</c:v>
                </c:pt>
                <c:pt idx="10">
                  <c:v>45758</c:v>
                </c:pt>
                <c:pt idx="11">
                  <c:v>45759</c:v>
                </c:pt>
                <c:pt idx="12">
                  <c:v>45760</c:v>
                </c:pt>
                <c:pt idx="13">
                  <c:v>45761</c:v>
                </c:pt>
                <c:pt idx="14">
                  <c:v>45762</c:v>
                </c:pt>
                <c:pt idx="15">
                  <c:v>45763</c:v>
                </c:pt>
                <c:pt idx="16">
                  <c:v>45764</c:v>
                </c:pt>
                <c:pt idx="17">
                  <c:v>45765</c:v>
                </c:pt>
                <c:pt idx="18">
                  <c:v>45766</c:v>
                </c:pt>
                <c:pt idx="19">
                  <c:v>45767</c:v>
                </c:pt>
                <c:pt idx="20">
                  <c:v>45768</c:v>
                </c:pt>
                <c:pt idx="21">
                  <c:v>45769</c:v>
                </c:pt>
                <c:pt idx="22">
                  <c:v>45770</c:v>
                </c:pt>
                <c:pt idx="23">
                  <c:v>45771</c:v>
                </c:pt>
                <c:pt idx="24">
                  <c:v>45772</c:v>
                </c:pt>
                <c:pt idx="25">
                  <c:v>45773</c:v>
                </c:pt>
                <c:pt idx="26">
                  <c:v>45774</c:v>
                </c:pt>
                <c:pt idx="27">
                  <c:v>45775</c:v>
                </c:pt>
                <c:pt idx="28">
                  <c:v>45776</c:v>
                </c:pt>
                <c:pt idx="29">
                  <c:v>45777</c:v>
                </c:pt>
                <c:pt idx="30">
                  <c:v>45778</c:v>
                </c:pt>
                <c:pt idx="31">
                  <c:v>45779</c:v>
                </c:pt>
                <c:pt idx="32">
                  <c:v>45780</c:v>
                </c:pt>
                <c:pt idx="33">
                  <c:v>45781</c:v>
                </c:pt>
                <c:pt idx="34">
                  <c:v>45782</c:v>
                </c:pt>
                <c:pt idx="35">
                  <c:v>45783</c:v>
                </c:pt>
                <c:pt idx="36">
                  <c:v>45784</c:v>
                </c:pt>
                <c:pt idx="37">
                  <c:v>45785</c:v>
                </c:pt>
                <c:pt idx="38">
                  <c:v>45786</c:v>
                </c:pt>
                <c:pt idx="39">
                  <c:v>45787</c:v>
                </c:pt>
                <c:pt idx="40">
                  <c:v>45788</c:v>
                </c:pt>
                <c:pt idx="41">
                  <c:v>45789</c:v>
                </c:pt>
                <c:pt idx="42">
                  <c:v>45790</c:v>
                </c:pt>
                <c:pt idx="43">
                  <c:v>45791</c:v>
                </c:pt>
                <c:pt idx="44">
                  <c:v>45792</c:v>
                </c:pt>
                <c:pt idx="45">
                  <c:v>45793</c:v>
                </c:pt>
                <c:pt idx="46">
                  <c:v>45794</c:v>
                </c:pt>
                <c:pt idx="47">
                  <c:v>45795</c:v>
                </c:pt>
                <c:pt idx="48">
                  <c:v>45796</c:v>
                </c:pt>
                <c:pt idx="49">
                  <c:v>45797</c:v>
                </c:pt>
                <c:pt idx="50">
                  <c:v>45798</c:v>
                </c:pt>
                <c:pt idx="51">
                  <c:v>45799</c:v>
                </c:pt>
                <c:pt idx="52">
                  <c:v>45800</c:v>
                </c:pt>
                <c:pt idx="53">
                  <c:v>45801</c:v>
                </c:pt>
                <c:pt idx="54">
                  <c:v>45802</c:v>
                </c:pt>
                <c:pt idx="55">
                  <c:v>45803</c:v>
                </c:pt>
                <c:pt idx="56">
                  <c:v>45804</c:v>
                </c:pt>
                <c:pt idx="57">
                  <c:v>45805</c:v>
                </c:pt>
                <c:pt idx="58">
                  <c:v>45806</c:v>
                </c:pt>
                <c:pt idx="59">
                  <c:v>45807</c:v>
                </c:pt>
                <c:pt idx="60">
                  <c:v>45808</c:v>
                </c:pt>
                <c:pt idx="61">
                  <c:v>45809</c:v>
                </c:pt>
                <c:pt idx="62">
                  <c:v>45810</c:v>
                </c:pt>
                <c:pt idx="63">
                  <c:v>45811</c:v>
                </c:pt>
                <c:pt idx="64">
                  <c:v>45812</c:v>
                </c:pt>
                <c:pt idx="65">
                  <c:v>45813</c:v>
                </c:pt>
                <c:pt idx="66">
                  <c:v>45814</c:v>
                </c:pt>
                <c:pt idx="67">
                  <c:v>45815</c:v>
                </c:pt>
                <c:pt idx="68">
                  <c:v>45816</c:v>
                </c:pt>
                <c:pt idx="69">
                  <c:v>45817</c:v>
                </c:pt>
                <c:pt idx="70">
                  <c:v>45818</c:v>
                </c:pt>
                <c:pt idx="71">
                  <c:v>45819</c:v>
                </c:pt>
                <c:pt idx="72">
                  <c:v>45820</c:v>
                </c:pt>
                <c:pt idx="73">
                  <c:v>45821</c:v>
                </c:pt>
                <c:pt idx="74">
                  <c:v>45822</c:v>
                </c:pt>
                <c:pt idx="75">
                  <c:v>45823</c:v>
                </c:pt>
                <c:pt idx="76">
                  <c:v>45824</c:v>
                </c:pt>
                <c:pt idx="77">
                  <c:v>45825</c:v>
                </c:pt>
                <c:pt idx="78">
                  <c:v>45826</c:v>
                </c:pt>
                <c:pt idx="79">
                  <c:v>45827</c:v>
                </c:pt>
                <c:pt idx="80">
                  <c:v>45828</c:v>
                </c:pt>
                <c:pt idx="81">
                  <c:v>45829</c:v>
                </c:pt>
                <c:pt idx="82">
                  <c:v>45830</c:v>
                </c:pt>
                <c:pt idx="83">
                  <c:v>45831</c:v>
                </c:pt>
                <c:pt idx="84">
                  <c:v>45832</c:v>
                </c:pt>
                <c:pt idx="85">
                  <c:v>45833</c:v>
                </c:pt>
                <c:pt idx="86">
                  <c:v>45834</c:v>
                </c:pt>
                <c:pt idx="87">
                  <c:v>45835</c:v>
                </c:pt>
                <c:pt idx="88">
                  <c:v>45836</c:v>
                </c:pt>
                <c:pt idx="89">
                  <c:v>45837</c:v>
                </c:pt>
                <c:pt idx="90">
                  <c:v>45838</c:v>
                </c:pt>
                <c:pt idx="91">
                  <c:v>45839</c:v>
                </c:pt>
                <c:pt idx="92">
                  <c:v>45840</c:v>
                </c:pt>
                <c:pt idx="93">
                  <c:v>45841</c:v>
                </c:pt>
                <c:pt idx="94">
                  <c:v>45842</c:v>
                </c:pt>
                <c:pt idx="95">
                  <c:v>45843</c:v>
                </c:pt>
                <c:pt idx="96">
                  <c:v>45844</c:v>
                </c:pt>
                <c:pt idx="97">
                  <c:v>45845</c:v>
                </c:pt>
                <c:pt idx="98">
                  <c:v>45846</c:v>
                </c:pt>
                <c:pt idx="99">
                  <c:v>45847</c:v>
                </c:pt>
                <c:pt idx="100">
                  <c:v>45848</c:v>
                </c:pt>
                <c:pt idx="101">
                  <c:v>45849</c:v>
                </c:pt>
                <c:pt idx="102">
                  <c:v>45850</c:v>
                </c:pt>
                <c:pt idx="103">
                  <c:v>45851</c:v>
                </c:pt>
                <c:pt idx="104">
                  <c:v>45852</c:v>
                </c:pt>
                <c:pt idx="105">
                  <c:v>45853</c:v>
                </c:pt>
                <c:pt idx="106">
                  <c:v>45854</c:v>
                </c:pt>
                <c:pt idx="107">
                  <c:v>45855</c:v>
                </c:pt>
                <c:pt idx="108">
                  <c:v>45856</c:v>
                </c:pt>
                <c:pt idx="109">
                  <c:v>45857</c:v>
                </c:pt>
                <c:pt idx="110">
                  <c:v>45858</c:v>
                </c:pt>
                <c:pt idx="111">
                  <c:v>45859</c:v>
                </c:pt>
                <c:pt idx="112">
                  <c:v>45860</c:v>
                </c:pt>
                <c:pt idx="113">
                  <c:v>45861</c:v>
                </c:pt>
                <c:pt idx="114">
                  <c:v>45862</c:v>
                </c:pt>
                <c:pt idx="115">
                  <c:v>45863</c:v>
                </c:pt>
                <c:pt idx="116">
                  <c:v>45864</c:v>
                </c:pt>
                <c:pt idx="117">
                  <c:v>45865</c:v>
                </c:pt>
                <c:pt idx="118">
                  <c:v>45866</c:v>
                </c:pt>
                <c:pt idx="119">
                  <c:v>45867</c:v>
                </c:pt>
                <c:pt idx="120">
                  <c:v>45868</c:v>
                </c:pt>
                <c:pt idx="121">
                  <c:v>45869</c:v>
                </c:pt>
                <c:pt idx="122">
                  <c:v>45870</c:v>
                </c:pt>
                <c:pt idx="123">
                  <c:v>45871</c:v>
                </c:pt>
                <c:pt idx="124">
                  <c:v>45872</c:v>
                </c:pt>
                <c:pt idx="125">
                  <c:v>45873</c:v>
                </c:pt>
                <c:pt idx="126">
                  <c:v>45874</c:v>
                </c:pt>
                <c:pt idx="127">
                  <c:v>45875</c:v>
                </c:pt>
                <c:pt idx="128">
                  <c:v>45876</c:v>
                </c:pt>
                <c:pt idx="129">
                  <c:v>45877</c:v>
                </c:pt>
                <c:pt idx="130">
                  <c:v>45878</c:v>
                </c:pt>
                <c:pt idx="131">
                  <c:v>45879</c:v>
                </c:pt>
                <c:pt idx="132">
                  <c:v>45880</c:v>
                </c:pt>
                <c:pt idx="133">
                  <c:v>45881</c:v>
                </c:pt>
                <c:pt idx="134">
                  <c:v>45882</c:v>
                </c:pt>
                <c:pt idx="135">
                  <c:v>45883</c:v>
                </c:pt>
                <c:pt idx="136">
                  <c:v>45884</c:v>
                </c:pt>
                <c:pt idx="137">
                  <c:v>45885</c:v>
                </c:pt>
                <c:pt idx="138">
                  <c:v>45886</c:v>
                </c:pt>
                <c:pt idx="139">
                  <c:v>45887</c:v>
                </c:pt>
                <c:pt idx="140">
                  <c:v>45888</c:v>
                </c:pt>
                <c:pt idx="141">
                  <c:v>45889</c:v>
                </c:pt>
                <c:pt idx="142">
                  <c:v>45890</c:v>
                </c:pt>
                <c:pt idx="143">
                  <c:v>45891</c:v>
                </c:pt>
                <c:pt idx="144">
                  <c:v>45892</c:v>
                </c:pt>
                <c:pt idx="145">
                  <c:v>45893</c:v>
                </c:pt>
                <c:pt idx="146">
                  <c:v>45894</c:v>
                </c:pt>
                <c:pt idx="147">
                  <c:v>45895</c:v>
                </c:pt>
                <c:pt idx="148">
                  <c:v>45896</c:v>
                </c:pt>
                <c:pt idx="149">
                  <c:v>45897</c:v>
                </c:pt>
                <c:pt idx="150">
                  <c:v>45898</c:v>
                </c:pt>
                <c:pt idx="151">
                  <c:v>45899</c:v>
                </c:pt>
                <c:pt idx="152">
                  <c:v>45900</c:v>
                </c:pt>
                <c:pt idx="153">
                  <c:v>45901</c:v>
                </c:pt>
                <c:pt idx="154">
                  <c:v>45902</c:v>
                </c:pt>
                <c:pt idx="155">
                  <c:v>45903</c:v>
                </c:pt>
                <c:pt idx="156">
                  <c:v>45904</c:v>
                </c:pt>
                <c:pt idx="157">
                  <c:v>45905</c:v>
                </c:pt>
                <c:pt idx="158">
                  <c:v>45906</c:v>
                </c:pt>
                <c:pt idx="159">
                  <c:v>45907</c:v>
                </c:pt>
                <c:pt idx="160">
                  <c:v>45908</c:v>
                </c:pt>
                <c:pt idx="161">
                  <c:v>45909</c:v>
                </c:pt>
                <c:pt idx="162">
                  <c:v>45910</c:v>
                </c:pt>
                <c:pt idx="163">
                  <c:v>45911</c:v>
                </c:pt>
                <c:pt idx="164">
                  <c:v>45912</c:v>
                </c:pt>
                <c:pt idx="165">
                  <c:v>45913</c:v>
                </c:pt>
                <c:pt idx="166">
                  <c:v>45914</c:v>
                </c:pt>
                <c:pt idx="167">
                  <c:v>45915</c:v>
                </c:pt>
                <c:pt idx="168">
                  <c:v>45916</c:v>
                </c:pt>
                <c:pt idx="169">
                  <c:v>45917</c:v>
                </c:pt>
                <c:pt idx="170">
                  <c:v>45918</c:v>
                </c:pt>
                <c:pt idx="171">
                  <c:v>45919</c:v>
                </c:pt>
                <c:pt idx="172">
                  <c:v>45920</c:v>
                </c:pt>
                <c:pt idx="173">
                  <c:v>45921</c:v>
                </c:pt>
                <c:pt idx="174">
                  <c:v>45922</c:v>
                </c:pt>
                <c:pt idx="175">
                  <c:v>45923</c:v>
                </c:pt>
                <c:pt idx="176">
                  <c:v>45924</c:v>
                </c:pt>
                <c:pt idx="177">
                  <c:v>45925</c:v>
                </c:pt>
                <c:pt idx="178">
                  <c:v>45926</c:v>
                </c:pt>
                <c:pt idx="179">
                  <c:v>45927</c:v>
                </c:pt>
                <c:pt idx="180">
                  <c:v>45928</c:v>
                </c:pt>
                <c:pt idx="181">
                  <c:v>45929</c:v>
                </c:pt>
                <c:pt idx="182">
                  <c:v>45930</c:v>
                </c:pt>
                <c:pt idx="183">
                  <c:v>45931</c:v>
                </c:pt>
                <c:pt idx="184">
                  <c:v>45932</c:v>
                </c:pt>
                <c:pt idx="185">
                  <c:v>45933</c:v>
                </c:pt>
                <c:pt idx="186">
                  <c:v>45934</c:v>
                </c:pt>
                <c:pt idx="187">
                  <c:v>45935</c:v>
                </c:pt>
                <c:pt idx="188">
                  <c:v>45936</c:v>
                </c:pt>
                <c:pt idx="189">
                  <c:v>45937</c:v>
                </c:pt>
                <c:pt idx="190">
                  <c:v>45938</c:v>
                </c:pt>
                <c:pt idx="191">
                  <c:v>45939</c:v>
                </c:pt>
                <c:pt idx="192">
                  <c:v>45940</c:v>
                </c:pt>
                <c:pt idx="193">
                  <c:v>45941</c:v>
                </c:pt>
                <c:pt idx="194">
                  <c:v>45942</c:v>
                </c:pt>
                <c:pt idx="195">
                  <c:v>45943</c:v>
                </c:pt>
                <c:pt idx="196">
                  <c:v>45944</c:v>
                </c:pt>
                <c:pt idx="197">
                  <c:v>45945</c:v>
                </c:pt>
                <c:pt idx="198">
                  <c:v>45946</c:v>
                </c:pt>
                <c:pt idx="199">
                  <c:v>45947</c:v>
                </c:pt>
                <c:pt idx="200">
                  <c:v>45948</c:v>
                </c:pt>
                <c:pt idx="201">
                  <c:v>45949</c:v>
                </c:pt>
                <c:pt idx="202">
                  <c:v>45950</c:v>
                </c:pt>
                <c:pt idx="203">
                  <c:v>45951</c:v>
                </c:pt>
                <c:pt idx="204">
                  <c:v>45952</c:v>
                </c:pt>
                <c:pt idx="205">
                  <c:v>45953</c:v>
                </c:pt>
                <c:pt idx="206">
                  <c:v>45954</c:v>
                </c:pt>
                <c:pt idx="207">
                  <c:v>45955</c:v>
                </c:pt>
                <c:pt idx="208">
                  <c:v>45956</c:v>
                </c:pt>
                <c:pt idx="209">
                  <c:v>45957</c:v>
                </c:pt>
                <c:pt idx="210">
                  <c:v>45958</c:v>
                </c:pt>
                <c:pt idx="211">
                  <c:v>45959</c:v>
                </c:pt>
                <c:pt idx="212">
                  <c:v>45960</c:v>
                </c:pt>
                <c:pt idx="213">
                  <c:v>45961</c:v>
                </c:pt>
                <c:pt idx="214">
                  <c:v>45962</c:v>
                </c:pt>
                <c:pt idx="215">
                  <c:v>45963</c:v>
                </c:pt>
                <c:pt idx="216">
                  <c:v>45964</c:v>
                </c:pt>
                <c:pt idx="217">
                  <c:v>45965</c:v>
                </c:pt>
                <c:pt idx="218">
                  <c:v>45966</c:v>
                </c:pt>
                <c:pt idx="219">
                  <c:v>45967</c:v>
                </c:pt>
                <c:pt idx="220">
                  <c:v>45968</c:v>
                </c:pt>
                <c:pt idx="221">
                  <c:v>45969</c:v>
                </c:pt>
                <c:pt idx="222">
                  <c:v>45970</c:v>
                </c:pt>
                <c:pt idx="223">
                  <c:v>45971</c:v>
                </c:pt>
                <c:pt idx="224">
                  <c:v>45972</c:v>
                </c:pt>
                <c:pt idx="225">
                  <c:v>45973</c:v>
                </c:pt>
                <c:pt idx="226">
                  <c:v>45974</c:v>
                </c:pt>
                <c:pt idx="227">
                  <c:v>45975</c:v>
                </c:pt>
                <c:pt idx="228">
                  <c:v>45976</c:v>
                </c:pt>
                <c:pt idx="229">
                  <c:v>45977</c:v>
                </c:pt>
                <c:pt idx="230">
                  <c:v>45978</c:v>
                </c:pt>
                <c:pt idx="231">
                  <c:v>45979</c:v>
                </c:pt>
                <c:pt idx="232">
                  <c:v>45980</c:v>
                </c:pt>
                <c:pt idx="233">
                  <c:v>45981</c:v>
                </c:pt>
                <c:pt idx="234">
                  <c:v>45982</c:v>
                </c:pt>
                <c:pt idx="235">
                  <c:v>45983</c:v>
                </c:pt>
                <c:pt idx="236">
                  <c:v>45984</c:v>
                </c:pt>
                <c:pt idx="237">
                  <c:v>45985</c:v>
                </c:pt>
                <c:pt idx="238">
                  <c:v>45986</c:v>
                </c:pt>
                <c:pt idx="239">
                  <c:v>45987</c:v>
                </c:pt>
                <c:pt idx="240">
                  <c:v>45988</c:v>
                </c:pt>
                <c:pt idx="241">
                  <c:v>45989</c:v>
                </c:pt>
                <c:pt idx="242">
                  <c:v>45990</c:v>
                </c:pt>
                <c:pt idx="243">
                  <c:v>45991</c:v>
                </c:pt>
                <c:pt idx="244">
                  <c:v>45992</c:v>
                </c:pt>
                <c:pt idx="245">
                  <c:v>45993</c:v>
                </c:pt>
                <c:pt idx="246">
                  <c:v>45994</c:v>
                </c:pt>
                <c:pt idx="247">
                  <c:v>45995</c:v>
                </c:pt>
                <c:pt idx="248">
                  <c:v>45996</c:v>
                </c:pt>
                <c:pt idx="249">
                  <c:v>45997</c:v>
                </c:pt>
                <c:pt idx="250">
                  <c:v>45998</c:v>
                </c:pt>
                <c:pt idx="251">
                  <c:v>45999</c:v>
                </c:pt>
                <c:pt idx="252">
                  <c:v>46000</c:v>
                </c:pt>
                <c:pt idx="253">
                  <c:v>46001</c:v>
                </c:pt>
                <c:pt idx="254">
                  <c:v>46002</c:v>
                </c:pt>
                <c:pt idx="255">
                  <c:v>46003</c:v>
                </c:pt>
                <c:pt idx="256">
                  <c:v>46004</c:v>
                </c:pt>
                <c:pt idx="257">
                  <c:v>46005</c:v>
                </c:pt>
                <c:pt idx="258">
                  <c:v>46006</c:v>
                </c:pt>
                <c:pt idx="259">
                  <c:v>46007</c:v>
                </c:pt>
                <c:pt idx="260">
                  <c:v>46008</c:v>
                </c:pt>
                <c:pt idx="261">
                  <c:v>46009</c:v>
                </c:pt>
                <c:pt idx="262">
                  <c:v>46010</c:v>
                </c:pt>
                <c:pt idx="263">
                  <c:v>46011</c:v>
                </c:pt>
                <c:pt idx="264">
                  <c:v>46012</c:v>
                </c:pt>
                <c:pt idx="265">
                  <c:v>46013</c:v>
                </c:pt>
                <c:pt idx="266">
                  <c:v>46014</c:v>
                </c:pt>
                <c:pt idx="267">
                  <c:v>46015</c:v>
                </c:pt>
                <c:pt idx="268">
                  <c:v>46016</c:v>
                </c:pt>
                <c:pt idx="269">
                  <c:v>46017</c:v>
                </c:pt>
                <c:pt idx="270">
                  <c:v>46018</c:v>
                </c:pt>
                <c:pt idx="271">
                  <c:v>46019</c:v>
                </c:pt>
                <c:pt idx="272">
                  <c:v>46020</c:v>
                </c:pt>
                <c:pt idx="273">
                  <c:v>46021</c:v>
                </c:pt>
                <c:pt idx="274">
                  <c:v>46022</c:v>
                </c:pt>
                <c:pt idx="275">
                  <c:v>46023</c:v>
                </c:pt>
                <c:pt idx="276">
                  <c:v>46024</c:v>
                </c:pt>
                <c:pt idx="277">
                  <c:v>46025</c:v>
                </c:pt>
                <c:pt idx="278">
                  <c:v>46026</c:v>
                </c:pt>
                <c:pt idx="279">
                  <c:v>46027</c:v>
                </c:pt>
                <c:pt idx="280">
                  <c:v>46028</c:v>
                </c:pt>
                <c:pt idx="281">
                  <c:v>46029</c:v>
                </c:pt>
                <c:pt idx="282">
                  <c:v>46030</c:v>
                </c:pt>
                <c:pt idx="283">
                  <c:v>46031</c:v>
                </c:pt>
                <c:pt idx="284">
                  <c:v>46032</c:v>
                </c:pt>
                <c:pt idx="285">
                  <c:v>46033</c:v>
                </c:pt>
                <c:pt idx="286">
                  <c:v>46034</c:v>
                </c:pt>
                <c:pt idx="287">
                  <c:v>46035</c:v>
                </c:pt>
                <c:pt idx="288">
                  <c:v>46036</c:v>
                </c:pt>
                <c:pt idx="289">
                  <c:v>46037</c:v>
                </c:pt>
                <c:pt idx="290">
                  <c:v>46038</c:v>
                </c:pt>
                <c:pt idx="291">
                  <c:v>46039</c:v>
                </c:pt>
                <c:pt idx="292">
                  <c:v>46040</c:v>
                </c:pt>
                <c:pt idx="293">
                  <c:v>46041</c:v>
                </c:pt>
                <c:pt idx="294">
                  <c:v>46042</c:v>
                </c:pt>
                <c:pt idx="295">
                  <c:v>46043</c:v>
                </c:pt>
                <c:pt idx="296">
                  <c:v>46044</c:v>
                </c:pt>
                <c:pt idx="297">
                  <c:v>46045</c:v>
                </c:pt>
                <c:pt idx="298">
                  <c:v>46046</c:v>
                </c:pt>
                <c:pt idx="299">
                  <c:v>46047</c:v>
                </c:pt>
                <c:pt idx="300">
                  <c:v>46048</c:v>
                </c:pt>
                <c:pt idx="301">
                  <c:v>46049</c:v>
                </c:pt>
                <c:pt idx="302">
                  <c:v>46050</c:v>
                </c:pt>
                <c:pt idx="303">
                  <c:v>46051</c:v>
                </c:pt>
                <c:pt idx="304">
                  <c:v>46052</c:v>
                </c:pt>
                <c:pt idx="305">
                  <c:v>46053</c:v>
                </c:pt>
                <c:pt idx="306">
                  <c:v>46054</c:v>
                </c:pt>
                <c:pt idx="307">
                  <c:v>46055</c:v>
                </c:pt>
                <c:pt idx="308">
                  <c:v>46056</c:v>
                </c:pt>
                <c:pt idx="309">
                  <c:v>46057</c:v>
                </c:pt>
                <c:pt idx="310">
                  <c:v>46058</c:v>
                </c:pt>
                <c:pt idx="311">
                  <c:v>46059</c:v>
                </c:pt>
                <c:pt idx="312">
                  <c:v>46060</c:v>
                </c:pt>
                <c:pt idx="313">
                  <c:v>46061</c:v>
                </c:pt>
                <c:pt idx="314">
                  <c:v>46062</c:v>
                </c:pt>
                <c:pt idx="315">
                  <c:v>46063</c:v>
                </c:pt>
                <c:pt idx="316">
                  <c:v>46064</c:v>
                </c:pt>
                <c:pt idx="317">
                  <c:v>46065</c:v>
                </c:pt>
                <c:pt idx="318">
                  <c:v>46066</c:v>
                </c:pt>
                <c:pt idx="319">
                  <c:v>46067</c:v>
                </c:pt>
                <c:pt idx="320">
                  <c:v>46068</c:v>
                </c:pt>
                <c:pt idx="321">
                  <c:v>46069</c:v>
                </c:pt>
                <c:pt idx="322">
                  <c:v>46070</c:v>
                </c:pt>
                <c:pt idx="323">
                  <c:v>46071</c:v>
                </c:pt>
                <c:pt idx="324">
                  <c:v>46072</c:v>
                </c:pt>
                <c:pt idx="325">
                  <c:v>46073</c:v>
                </c:pt>
                <c:pt idx="326">
                  <c:v>46074</c:v>
                </c:pt>
                <c:pt idx="327">
                  <c:v>46075</c:v>
                </c:pt>
                <c:pt idx="328">
                  <c:v>46076</c:v>
                </c:pt>
                <c:pt idx="329">
                  <c:v>46077</c:v>
                </c:pt>
                <c:pt idx="330">
                  <c:v>46078</c:v>
                </c:pt>
                <c:pt idx="331">
                  <c:v>46079</c:v>
                </c:pt>
                <c:pt idx="332">
                  <c:v>46080</c:v>
                </c:pt>
                <c:pt idx="333">
                  <c:v>46081</c:v>
                </c:pt>
                <c:pt idx="334">
                  <c:v>46082</c:v>
                </c:pt>
                <c:pt idx="335">
                  <c:v>46083</c:v>
                </c:pt>
                <c:pt idx="336">
                  <c:v>46084</c:v>
                </c:pt>
                <c:pt idx="337">
                  <c:v>46085</c:v>
                </c:pt>
                <c:pt idx="338">
                  <c:v>46086</c:v>
                </c:pt>
                <c:pt idx="339">
                  <c:v>46087</c:v>
                </c:pt>
                <c:pt idx="340">
                  <c:v>46088</c:v>
                </c:pt>
                <c:pt idx="341">
                  <c:v>46089</c:v>
                </c:pt>
                <c:pt idx="342">
                  <c:v>46090</c:v>
                </c:pt>
                <c:pt idx="343">
                  <c:v>46091</c:v>
                </c:pt>
                <c:pt idx="344">
                  <c:v>46092</c:v>
                </c:pt>
                <c:pt idx="345">
                  <c:v>46093</c:v>
                </c:pt>
                <c:pt idx="346">
                  <c:v>46094</c:v>
                </c:pt>
                <c:pt idx="347">
                  <c:v>46095</c:v>
                </c:pt>
                <c:pt idx="348">
                  <c:v>46096</c:v>
                </c:pt>
                <c:pt idx="349">
                  <c:v>46097</c:v>
                </c:pt>
                <c:pt idx="350">
                  <c:v>46098</c:v>
                </c:pt>
                <c:pt idx="351">
                  <c:v>46099</c:v>
                </c:pt>
                <c:pt idx="352">
                  <c:v>46100</c:v>
                </c:pt>
                <c:pt idx="353">
                  <c:v>46101</c:v>
                </c:pt>
                <c:pt idx="354">
                  <c:v>46102</c:v>
                </c:pt>
                <c:pt idx="355">
                  <c:v>46103</c:v>
                </c:pt>
                <c:pt idx="356">
                  <c:v>46104</c:v>
                </c:pt>
                <c:pt idx="357">
                  <c:v>46105</c:v>
                </c:pt>
                <c:pt idx="358">
                  <c:v>46106</c:v>
                </c:pt>
                <c:pt idx="359">
                  <c:v>46107</c:v>
                </c:pt>
                <c:pt idx="360">
                  <c:v>46108</c:v>
                </c:pt>
                <c:pt idx="361">
                  <c:v>46109</c:v>
                </c:pt>
                <c:pt idx="362">
                  <c:v>46110</c:v>
                </c:pt>
                <c:pt idx="363">
                  <c:v>46111</c:v>
                </c:pt>
                <c:pt idx="364">
                  <c:v>46112</c:v>
                </c:pt>
                <c:pt idx="365">
                  <c:v>46113</c:v>
                </c:pt>
                <c:pt idx="366">
                  <c:v>46114</c:v>
                </c:pt>
                <c:pt idx="367">
                  <c:v>46115</c:v>
                </c:pt>
                <c:pt idx="368">
                  <c:v>46116</c:v>
                </c:pt>
                <c:pt idx="369">
                  <c:v>46117</c:v>
                </c:pt>
                <c:pt idx="370">
                  <c:v>46118</c:v>
                </c:pt>
                <c:pt idx="371">
                  <c:v>46119</c:v>
                </c:pt>
                <c:pt idx="372">
                  <c:v>46120</c:v>
                </c:pt>
                <c:pt idx="373">
                  <c:v>46121</c:v>
                </c:pt>
                <c:pt idx="374">
                  <c:v>46122</c:v>
                </c:pt>
                <c:pt idx="375">
                  <c:v>46123</c:v>
                </c:pt>
                <c:pt idx="376">
                  <c:v>46124</c:v>
                </c:pt>
                <c:pt idx="377">
                  <c:v>46125</c:v>
                </c:pt>
                <c:pt idx="378">
                  <c:v>46126</c:v>
                </c:pt>
                <c:pt idx="379">
                  <c:v>46127</c:v>
                </c:pt>
                <c:pt idx="380">
                  <c:v>46128</c:v>
                </c:pt>
                <c:pt idx="381">
                  <c:v>46129</c:v>
                </c:pt>
                <c:pt idx="382">
                  <c:v>46130</c:v>
                </c:pt>
                <c:pt idx="383">
                  <c:v>46131</c:v>
                </c:pt>
                <c:pt idx="384">
                  <c:v>46132</c:v>
                </c:pt>
                <c:pt idx="385">
                  <c:v>46133</c:v>
                </c:pt>
                <c:pt idx="386">
                  <c:v>46134</c:v>
                </c:pt>
                <c:pt idx="387">
                  <c:v>46135</c:v>
                </c:pt>
                <c:pt idx="388">
                  <c:v>46136</c:v>
                </c:pt>
                <c:pt idx="389">
                  <c:v>46137</c:v>
                </c:pt>
                <c:pt idx="390">
                  <c:v>46138</c:v>
                </c:pt>
                <c:pt idx="391">
                  <c:v>46139</c:v>
                </c:pt>
                <c:pt idx="392">
                  <c:v>46140</c:v>
                </c:pt>
              </c:numCache>
            </c:numRef>
          </c:cat>
          <c:val>
            <c:numRef>
              <c:f>'InvExp-Load &amp; Gen'!$C$2:$C$394</c:f>
              <c:numCache>
                <c:formatCode>_(* #,##0_);_(* \(#,##0\);_(* "-"??_);_(@_)</c:formatCode>
                <c:ptCount val="393"/>
                <c:pt idx="0">
                  <c:v>412317107.30000007</c:v>
                </c:pt>
                <c:pt idx="1">
                  <c:v>424993920.5</c:v>
                </c:pt>
                <c:pt idx="2">
                  <c:v>432293317.10999995</c:v>
                </c:pt>
                <c:pt idx="3">
                  <c:v>331883133.41999996</c:v>
                </c:pt>
                <c:pt idx="4">
                  <c:v>367117246.25000012</c:v>
                </c:pt>
                <c:pt idx="5">
                  <c:v>387564035.00999993</c:v>
                </c:pt>
                <c:pt idx="6">
                  <c:v>330769326.89999998</c:v>
                </c:pt>
                <c:pt idx="7">
                  <c:v>317578916.06999999</c:v>
                </c:pt>
                <c:pt idx="8">
                  <c:v>327527498.74000007</c:v>
                </c:pt>
                <c:pt idx="9">
                  <c:v>339448188.52999991</c:v>
                </c:pt>
                <c:pt idx="10">
                  <c:v>339726914.50999999</c:v>
                </c:pt>
                <c:pt idx="11">
                  <c:v>366828860.00999987</c:v>
                </c:pt>
                <c:pt idx="12">
                  <c:v>418577668.39999992</c:v>
                </c:pt>
                <c:pt idx="13">
                  <c:v>356853372.4000001</c:v>
                </c:pt>
                <c:pt idx="14">
                  <c:v>348097544.9199999</c:v>
                </c:pt>
                <c:pt idx="15">
                  <c:v>355746414.78999996</c:v>
                </c:pt>
                <c:pt idx="16">
                  <c:v>382470954.98999995</c:v>
                </c:pt>
                <c:pt idx="17">
                  <c:v>367977134.31</c:v>
                </c:pt>
                <c:pt idx="18">
                  <c:v>436564664.26999986</c:v>
                </c:pt>
                <c:pt idx="19">
                  <c:v>452178120.02000004</c:v>
                </c:pt>
                <c:pt idx="20">
                  <c:v>405072020.54000002</c:v>
                </c:pt>
                <c:pt idx="21">
                  <c:v>391497559.8999998</c:v>
                </c:pt>
                <c:pt idx="22">
                  <c:v>401350762.01999986</c:v>
                </c:pt>
                <c:pt idx="23">
                  <c:v>403397492.50000012</c:v>
                </c:pt>
                <c:pt idx="24">
                  <c:v>394845524.33000004</c:v>
                </c:pt>
                <c:pt idx="25">
                  <c:v>417308722.07000005</c:v>
                </c:pt>
                <c:pt idx="26">
                  <c:v>431268808.93000025</c:v>
                </c:pt>
                <c:pt idx="27">
                  <c:v>381466306.59000003</c:v>
                </c:pt>
                <c:pt idx="28">
                  <c:v>355367487.35000008</c:v>
                </c:pt>
                <c:pt idx="29">
                  <c:v>364944301.19</c:v>
                </c:pt>
                <c:pt idx="30">
                  <c:v>370569255.93000001</c:v>
                </c:pt>
                <c:pt idx="31">
                  <c:v>291512830.35999995</c:v>
                </c:pt>
                <c:pt idx="32">
                  <c:v>344936813.47000009</c:v>
                </c:pt>
                <c:pt idx="33">
                  <c:v>372097493.21000004</c:v>
                </c:pt>
                <c:pt idx="34">
                  <c:v>311956724.20999992</c:v>
                </c:pt>
                <c:pt idx="35">
                  <c:v>297535109.81</c:v>
                </c:pt>
                <c:pt idx="36">
                  <c:v>323694128.95000011</c:v>
                </c:pt>
                <c:pt idx="37">
                  <c:v>345201693.63000005</c:v>
                </c:pt>
                <c:pt idx="38">
                  <c:v>376259887.34999996</c:v>
                </c:pt>
                <c:pt idx="39">
                  <c:v>436616708.55000007</c:v>
                </c:pt>
                <c:pt idx="40">
                  <c:v>443860293.18999994</c:v>
                </c:pt>
                <c:pt idx="41">
                  <c:v>405726625.70999992</c:v>
                </c:pt>
                <c:pt idx="42">
                  <c:v>370395671.52000004</c:v>
                </c:pt>
                <c:pt idx="43">
                  <c:v>374447091.42999995</c:v>
                </c:pt>
                <c:pt idx="44">
                  <c:v>405645722.42000002</c:v>
                </c:pt>
                <c:pt idx="45">
                  <c:v>410268169.1099999</c:v>
                </c:pt>
                <c:pt idx="46">
                  <c:v>468654264.42999989</c:v>
                </c:pt>
                <c:pt idx="47">
                  <c:v>523549864.18000007</c:v>
                </c:pt>
                <c:pt idx="48">
                  <c:v>504914368.43000001</c:v>
                </c:pt>
                <c:pt idx="49">
                  <c:v>478921752.58999985</c:v>
                </c:pt>
                <c:pt idx="50">
                  <c:v>450179705.41999996</c:v>
                </c:pt>
                <c:pt idx="51">
                  <c:v>431120531.38000011</c:v>
                </c:pt>
                <c:pt idx="52">
                  <c:v>451191022.46999991</c:v>
                </c:pt>
                <c:pt idx="53">
                  <c:v>467753754.1099999</c:v>
                </c:pt>
                <c:pt idx="54">
                  <c:v>494559259.60000002</c:v>
                </c:pt>
                <c:pt idx="55">
                  <c:v>496871640.77999997</c:v>
                </c:pt>
                <c:pt idx="56">
                  <c:v>448819395.16000003</c:v>
                </c:pt>
                <c:pt idx="57">
                  <c:v>421531775.93000007</c:v>
                </c:pt>
                <c:pt idx="58">
                  <c:v>431987992.73999995</c:v>
                </c:pt>
                <c:pt idx="59">
                  <c:v>423558416.44999999</c:v>
                </c:pt>
                <c:pt idx="60">
                  <c:v>447098343.58000004</c:v>
                </c:pt>
                <c:pt idx="61">
                  <c:v>478981595.06000006</c:v>
                </c:pt>
                <c:pt idx="62">
                  <c:v>422153460.16000003</c:v>
                </c:pt>
                <c:pt idx="63">
                  <c:v>426316836.05000001</c:v>
                </c:pt>
                <c:pt idx="64">
                  <c:v>422452101.75000006</c:v>
                </c:pt>
                <c:pt idx="65">
                  <c:v>427003750.96999991</c:v>
                </c:pt>
                <c:pt idx="66">
                  <c:v>342133797.87999994</c:v>
                </c:pt>
                <c:pt idx="67">
                  <c:v>384615014.24999994</c:v>
                </c:pt>
                <c:pt idx="68">
                  <c:v>394045172.90999985</c:v>
                </c:pt>
                <c:pt idx="69">
                  <c:v>353274231.82999998</c:v>
                </c:pt>
                <c:pt idx="70">
                  <c:v>330438632.17999995</c:v>
                </c:pt>
                <c:pt idx="71">
                  <c:v>345662558.66999996</c:v>
                </c:pt>
                <c:pt idx="72">
                  <c:v>359160103.63000011</c:v>
                </c:pt>
                <c:pt idx="73">
                  <c:v>365023981.13</c:v>
                </c:pt>
                <c:pt idx="74">
                  <c:v>383583830.96999991</c:v>
                </c:pt>
                <c:pt idx="75">
                  <c:v>390995949.67000014</c:v>
                </c:pt>
                <c:pt idx="76">
                  <c:v>315641365.63</c:v>
                </c:pt>
                <c:pt idx="77">
                  <c:v>300454519.95000005</c:v>
                </c:pt>
                <c:pt idx="78">
                  <c:v>298415818.68000013</c:v>
                </c:pt>
                <c:pt idx="79">
                  <c:v>305316719.12000006</c:v>
                </c:pt>
                <c:pt idx="80">
                  <c:v>277162900.33000004</c:v>
                </c:pt>
                <c:pt idx="81">
                  <c:v>293881934.27000004</c:v>
                </c:pt>
                <c:pt idx="82">
                  <c:v>355479805.78999984</c:v>
                </c:pt>
                <c:pt idx="83">
                  <c:v>309258258.03999996</c:v>
                </c:pt>
                <c:pt idx="84">
                  <c:v>298735039.72000003</c:v>
                </c:pt>
                <c:pt idx="85">
                  <c:v>300622635.44000006</c:v>
                </c:pt>
                <c:pt idx="86">
                  <c:v>319157431.03000003</c:v>
                </c:pt>
                <c:pt idx="87">
                  <c:v>407923101.60999995</c:v>
                </c:pt>
                <c:pt idx="88">
                  <c:v>437085795.46000004</c:v>
                </c:pt>
                <c:pt idx="89">
                  <c:v>469629558.15000004</c:v>
                </c:pt>
                <c:pt idx="90">
                  <c:v>430744964.85000002</c:v>
                </c:pt>
                <c:pt idx="91">
                  <c:v>421670474.75</c:v>
                </c:pt>
                <c:pt idx="92">
                  <c:v>430936591.12999994</c:v>
                </c:pt>
                <c:pt idx="93">
                  <c:v>451264648.51000005</c:v>
                </c:pt>
                <c:pt idx="94">
                  <c:v>488835231.55000001</c:v>
                </c:pt>
                <c:pt idx="95">
                  <c:v>497941247.59000009</c:v>
                </c:pt>
                <c:pt idx="96">
                  <c:v>509605314.90000004</c:v>
                </c:pt>
                <c:pt idx="97">
                  <c:v>459426874.62999994</c:v>
                </c:pt>
                <c:pt idx="98">
                  <c:v>453035543.59000009</c:v>
                </c:pt>
                <c:pt idx="99">
                  <c:v>451756344.0800001</c:v>
                </c:pt>
                <c:pt idx="100">
                  <c:v>457911389.96999991</c:v>
                </c:pt>
                <c:pt idx="101">
                  <c:v>342602191.24000001</c:v>
                </c:pt>
                <c:pt idx="102">
                  <c:v>366725434.67999995</c:v>
                </c:pt>
                <c:pt idx="103">
                  <c:v>416804112.75999999</c:v>
                </c:pt>
                <c:pt idx="104">
                  <c:v>365448731.73000008</c:v>
                </c:pt>
                <c:pt idx="105">
                  <c:v>361069388.41000009</c:v>
                </c:pt>
                <c:pt idx="106">
                  <c:v>366863045.51999986</c:v>
                </c:pt>
                <c:pt idx="107">
                  <c:v>369599062.06000006</c:v>
                </c:pt>
                <c:pt idx="108">
                  <c:v>341051184.86999995</c:v>
                </c:pt>
                <c:pt idx="109">
                  <c:v>414441142.12000006</c:v>
                </c:pt>
                <c:pt idx="110">
                  <c:v>429045003.79000014</c:v>
                </c:pt>
                <c:pt idx="111">
                  <c:v>388482538.54999995</c:v>
                </c:pt>
                <c:pt idx="112">
                  <c:v>384997925.63000005</c:v>
                </c:pt>
                <c:pt idx="113">
                  <c:v>399638259.06</c:v>
                </c:pt>
                <c:pt idx="114">
                  <c:v>414180324.48000014</c:v>
                </c:pt>
                <c:pt idx="115">
                  <c:v>422521502.68000013</c:v>
                </c:pt>
                <c:pt idx="116">
                  <c:v>444898382.77999997</c:v>
                </c:pt>
                <c:pt idx="117">
                  <c:v>454874998.08999991</c:v>
                </c:pt>
                <c:pt idx="118">
                  <c:v>408287529.91000003</c:v>
                </c:pt>
                <c:pt idx="119">
                  <c:v>394695494.69000012</c:v>
                </c:pt>
                <c:pt idx="120">
                  <c:v>396766974.81000006</c:v>
                </c:pt>
                <c:pt idx="121">
                  <c:v>401597468.57999986</c:v>
                </c:pt>
                <c:pt idx="122">
                  <c:v>323537409.61000001</c:v>
                </c:pt>
                <c:pt idx="123">
                  <c:v>360958057.0200001</c:v>
                </c:pt>
                <c:pt idx="124">
                  <c:v>385009308.72000009</c:v>
                </c:pt>
                <c:pt idx="125">
                  <c:v>324320119.73000008</c:v>
                </c:pt>
                <c:pt idx="126">
                  <c:v>328606186.31</c:v>
                </c:pt>
                <c:pt idx="127">
                  <c:v>334725137.15999997</c:v>
                </c:pt>
                <c:pt idx="128">
                  <c:v>345602522.18999994</c:v>
                </c:pt>
                <c:pt idx="129">
                  <c:v>350656047.28999984</c:v>
                </c:pt>
                <c:pt idx="130">
                  <c:v>390132545.26999998</c:v>
                </c:pt>
                <c:pt idx="131">
                  <c:v>409777003.39000005</c:v>
                </c:pt>
                <c:pt idx="132">
                  <c:v>366855576.81999993</c:v>
                </c:pt>
                <c:pt idx="133">
                  <c:v>372021935.92999989</c:v>
                </c:pt>
                <c:pt idx="134">
                  <c:v>382414376.07999998</c:v>
                </c:pt>
                <c:pt idx="135">
                  <c:v>370661624.16999996</c:v>
                </c:pt>
                <c:pt idx="136">
                  <c:v>379278940.87999994</c:v>
                </c:pt>
                <c:pt idx="137">
                  <c:v>406829493.36999995</c:v>
                </c:pt>
                <c:pt idx="138">
                  <c:v>466140623.15999991</c:v>
                </c:pt>
                <c:pt idx="139">
                  <c:v>403053316.52999997</c:v>
                </c:pt>
                <c:pt idx="140">
                  <c:v>361958361.55000007</c:v>
                </c:pt>
                <c:pt idx="141">
                  <c:v>379266167.67000008</c:v>
                </c:pt>
                <c:pt idx="142">
                  <c:v>397303236.03000009</c:v>
                </c:pt>
                <c:pt idx="143">
                  <c:v>393412187.01999998</c:v>
                </c:pt>
                <c:pt idx="144">
                  <c:v>457880831.47000003</c:v>
                </c:pt>
                <c:pt idx="145">
                  <c:v>471331712.38</c:v>
                </c:pt>
                <c:pt idx="146">
                  <c:v>438145485.97000015</c:v>
                </c:pt>
                <c:pt idx="147">
                  <c:v>418374936.97999996</c:v>
                </c:pt>
                <c:pt idx="148">
                  <c:v>426400271.45999998</c:v>
                </c:pt>
                <c:pt idx="149">
                  <c:v>428440592.2899999</c:v>
                </c:pt>
                <c:pt idx="150">
                  <c:v>419759992.44000006</c:v>
                </c:pt>
                <c:pt idx="151">
                  <c:v>449815511.6500001</c:v>
                </c:pt>
                <c:pt idx="152">
                  <c:v>475143878.88000005</c:v>
                </c:pt>
                <c:pt idx="153">
                  <c:v>476651211.34000003</c:v>
                </c:pt>
                <c:pt idx="154">
                  <c:v>420421379.57000023</c:v>
                </c:pt>
                <c:pt idx="155">
                  <c:v>403531795.32000011</c:v>
                </c:pt>
                <c:pt idx="156">
                  <c:v>405075817.13999999</c:v>
                </c:pt>
                <c:pt idx="157">
                  <c:v>307733825.14999998</c:v>
                </c:pt>
                <c:pt idx="158">
                  <c:v>348837326.65999997</c:v>
                </c:pt>
                <c:pt idx="159">
                  <c:v>361799841.70000023</c:v>
                </c:pt>
                <c:pt idx="160">
                  <c:v>308629273.80000001</c:v>
                </c:pt>
                <c:pt idx="161">
                  <c:v>300188570.64000005</c:v>
                </c:pt>
                <c:pt idx="162">
                  <c:v>301577977.54999995</c:v>
                </c:pt>
                <c:pt idx="163">
                  <c:v>305467787.71999997</c:v>
                </c:pt>
                <c:pt idx="164">
                  <c:v>314125147.00000006</c:v>
                </c:pt>
                <c:pt idx="165">
                  <c:v>333985432.5200001</c:v>
                </c:pt>
                <c:pt idx="166">
                  <c:v>382363989.92999995</c:v>
                </c:pt>
                <c:pt idx="167">
                  <c:v>343131072.79000014</c:v>
                </c:pt>
                <c:pt idx="168">
                  <c:v>347533082.88999993</c:v>
                </c:pt>
                <c:pt idx="169">
                  <c:v>354335429.58999997</c:v>
                </c:pt>
                <c:pt idx="170">
                  <c:v>364702918.38999999</c:v>
                </c:pt>
                <c:pt idx="171">
                  <c:v>347756190.90999997</c:v>
                </c:pt>
                <c:pt idx="172">
                  <c:v>434597890.11999983</c:v>
                </c:pt>
                <c:pt idx="173">
                  <c:v>446031693.51000005</c:v>
                </c:pt>
                <c:pt idx="174">
                  <c:v>395515271.5</c:v>
                </c:pt>
                <c:pt idx="175">
                  <c:v>390614464.6400001</c:v>
                </c:pt>
                <c:pt idx="176">
                  <c:v>400925583.04000008</c:v>
                </c:pt>
                <c:pt idx="177">
                  <c:v>412809356.00999987</c:v>
                </c:pt>
                <c:pt idx="178">
                  <c:v>426107155.16000009</c:v>
                </c:pt>
                <c:pt idx="179">
                  <c:v>455160753.5800001</c:v>
                </c:pt>
                <c:pt idx="180">
                  <c:v>467661235.44999981</c:v>
                </c:pt>
                <c:pt idx="181">
                  <c:v>409977498.16999984</c:v>
                </c:pt>
                <c:pt idx="182">
                  <c:v>398652085.13999993</c:v>
                </c:pt>
                <c:pt idx="183">
                  <c:v>409237931.39999992</c:v>
                </c:pt>
                <c:pt idx="184">
                  <c:v>420744050.84000015</c:v>
                </c:pt>
                <c:pt idx="185">
                  <c:v>324287375.66999996</c:v>
                </c:pt>
                <c:pt idx="186">
                  <c:v>352515068.9799999</c:v>
                </c:pt>
                <c:pt idx="187">
                  <c:v>369121433.6500001</c:v>
                </c:pt>
                <c:pt idx="188">
                  <c:v>315159969.04000002</c:v>
                </c:pt>
                <c:pt idx="189">
                  <c:v>296768081.17999995</c:v>
                </c:pt>
                <c:pt idx="190">
                  <c:v>301913372.71999991</c:v>
                </c:pt>
                <c:pt idx="191">
                  <c:v>307512710.94999999</c:v>
                </c:pt>
                <c:pt idx="192">
                  <c:v>309059947.25000012</c:v>
                </c:pt>
                <c:pt idx="193">
                  <c:v>336853879.57999998</c:v>
                </c:pt>
                <c:pt idx="194">
                  <c:v>345701276.04999995</c:v>
                </c:pt>
                <c:pt idx="195">
                  <c:v>285380469.5399999</c:v>
                </c:pt>
                <c:pt idx="196">
                  <c:v>270007380.22000003</c:v>
                </c:pt>
                <c:pt idx="197">
                  <c:v>274405355.52000004</c:v>
                </c:pt>
                <c:pt idx="198">
                  <c:v>278123561.51999998</c:v>
                </c:pt>
                <c:pt idx="199">
                  <c:v>280714901.54000002</c:v>
                </c:pt>
                <c:pt idx="200">
                  <c:v>302736899.74000001</c:v>
                </c:pt>
                <c:pt idx="201">
                  <c:v>353347807.22999996</c:v>
                </c:pt>
                <c:pt idx="202">
                  <c:v>308130479.18000007</c:v>
                </c:pt>
                <c:pt idx="203">
                  <c:v>307671722.42000002</c:v>
                </c:pt>
                <c:pt idx="204">
                  <c:v>313925292.40999991</c:v>
                </c:pt>
                <c:pt idx="205">
                  <c:v>314766879.29000002</c:v>
                </c:pt>
                <c:pt idx="206">
                  <c:v>309286815.82000005</c:v>
                </c:pt>
                <c:pt idx="207">
                  <c:v>374243250.54999989</c:v>
                </c:pt>
                <c:pt idx="208">
                  <c:v>392634245.42999995</c:v>
                </c:pt>
                <c:pt idx="209">
                  <c:v>345782438.65999991</c:v>
                </c:pt>
                <c:pt idx="210">
                  <c:v>334355859.75</c:v>
                </c:pt>
                <c:pt idx="211">
                  <c:v>354489317.39000005</c:v>
                </c:pt>
                <c:pt idx="212">
                  <c:v>355515037.24000007</c:v>
                </c:pt>
                <c:pt idx="213">
                  <c:v>362252784.10999995</c:v>
                </c:pt>
                <c:pt idx="214">
                  <c:v>385860377.56000006</c:v>
                </c:pt>
                <c:pt idx="215">
                  <c:v>394446820.55000013</c:v>
                </c:pt>
                <c:pt idx="216">
                  <c:v>352145398.44000006</c:v>
                </c:pt>
                <c:pt idx="217">
                  <c:v>340356113.94</c:v>
                </c:pt>
                <c:pt idx="218">
                  <c:v>346164383.37000006</c:v>
                </c:pt>
                <c:pt idx="219">
                  <c:v>349940862.01999998</c:v>
                </c:pt>
                <c:pt idx="220">
                  <c:v>267882747.38</c:v>
                </c:pt>
                <c:pt idx="221">
                  <c:v>298180610.84000003</c:v>
                </c:pt>
                <c:pt idx="222">
                  <c:v>313722958.77000016</c:v>
                </c:pt>
                <c:pt idx="223">
                  <c:v>279732618.06000006</c:v>
                </c:pt>
                <c:pt idx="224">
                  <c:v>277061812.12000012</c:v>
                </c:pt>
                <c:pt idx="225">
                  <c:v>292003681.65999991</c:v>
                </c:pt>
                <c:pt idx="226">
                  <c:v>287629718.52000004</c:v>
                </c:pt>
                <c:pt idx="227">
                  <c:v>268746981.62</c:v>
                </c:pt>
                <c:pt idx="228">
                  <c:v>281898767.54000002</c:v>
                </c:pt>
                <c:pt idx="229">
                  <c:v>340369522.23999989</c:v>
                </c:pt>
                <c:pt idx="230">
                  <c:v>312003410.99000007</c:v>
                </c:pt>
                <c:pt idx="231">
                  <c:v>318743979.17999989</c:v>
                </c:pt>
                <c:pt idx="232">
                  <c:v>352772128.0200001</c:v>
                </c:pt>
                <c:pt idx="233">
                  <c:v>416490835.14999992</c:v>
                </c:pt>
                <c:pt idx="234">
                  <c:v>468862275.95999998</c:v>
                </c:pt>
                <c:pt idx="235">
                  <c:v>545637418.06999981</c:v>
                </c:pt>
                <c:pt idx="236">
                  <c:v>578774719.58000016</c:v>
                </c:pt>
                <c:pt idx="237">
                  <c:v>514077358.3300001</c:v>
                </c:pt>
                <c:pt idx="238">
                  <c:v>496674976.98000002</c:v>
                </c:pt>
                <c:pt idx="239">
                  <c:v>497795957.65999997</c:v>
                </c:pt>
                <c:pt idx="240">
                  <c:v>512484472.70000005</c:v>
                </c:pt>
                <c:pt idx="241">
                  <c:v>512375757.02000004</c:v>
                </c:pt>
                <c:pt idx="242">
                  <c:v>516350231.32999998</c:v>
                </c:pt>
                <c:pt idx="243">
                  <c:v>546123422.87000024</c:v>
                </c:pt>
                <c:pt idx="244">
                  <c:v>611400067.83000028</c:v>
                </c:pt>
                <c:pt idx="245">
                  <c:v>600656407.04000008</c:v>
                </c:pt>
                <c:pt idx="246">
                  <c:v>606989383.3599999</c:v>
                </c:pt>
                <c:pt idx="247">
                  <c:v>610953883.3100003</c:v>
                </c:pt>
                <c:pt idx="248">
                  <c:v>510157600.94000006</c:v>
                </c:pt>
                <c:pt idx="249">
                  <c:v>557474091.80000007</c:v>
                </c:pt>
                <c:pt idx="250">
                  <c:v>575954944.66000021</c:v>
                </c:pt>
                <c:pt idx="251">
                  <c:v>477832942.02000004</c:v>
                </c:pt>
                <c:pt idx="252">
                  <c:v>438675181.48000008</c:v>
                </c:pt>
                <c:pt idx="253">
                  <c:v>432151052.66999984</c:v>
                </c:pt>
                <c:pt idx="254">
                  <c:v>425490305.90999979</c:v>
                </c:pt>
                <c:pt idx="255">
                  <c:v>410463635.40000004</c:v>
                </c:pt>
                <c:pt idx="256">
                  <c:v>416019832.60999995</c:v>
                </c:pt>
                <c:pt idx="257">
                  <c:v>429512057.38000017</c:v>
                </c:pt>
                <c:pt idx="258">
                  <c:v>356392808.01999992</c:v>
                </c:pt>
                <c:pt idx="259">
                  <c:v>341057331.71999997</c:v>
                </c:pt>
                <c:pt idx="260">
                  <c:v>345733565.54999989</c:v>
                </c:pt>
                <c:pt idx="261">
                  <c:v>447115845.67999995</c:v>
                </c:pt>
                <c:pt idx="262">
                  <c:v>393727489.68999988</c:v>
                </c:pt>
                <c:pt idx="263">
                  <c:v>483172671.70000005</c:v>
                </c:pt>
                <c:pt idx="264">
                  <c:v>507164069.69999993</c:v>
                </c:pt>
                <c:pt idx="265">
                  <c:v>432347930.95000023</c:v>
                </c:pt>
                <c:pt idx="266">
                  <c:v>393725043.87000012</c:v>
                </c:pt>
                <c:pt idx="267">
                  <c:v>397234874.12000006</c:v>
                </c:pt>
                <c:pt idx="268">
                  <c:v>406637375.83999991</c:v>
                </c:pt>
                <c:pt idx="269">
                  <c:v>407658276.01000005</c:v>
                </c:pt>
                <c:pt idx="270">
                  <c:v>418857983.97000021</c:v>
                </c:pt>
                <c:pt idx="271">
                  <c:v>445697929.7900002</c:v>
                </c:pt>
                <c:pt idx="272">
                  <c:v>405397478.58999997</c:v>
                </c:pt>
                <c:pt idx="273">
                  <c:v>388794160.78000015</c:v>
                </c:pt>
                <c:pt idx="274">
                  <c:v>398875284.55000001</c:v>
                </c:pt>
                <c:pt idx="275">
                  <c:v>352471026.88000005</c:v>
                </c:pt>
                <c:pt idx="276">
                  <c:v>335086330.01000005</c:v>
                </c:pt>
                <c:pt idx="277">
                  <c:v>348757227.02000004</c:v>
                </c:pt>
                <c:pt idx="278">
                  <c:v>355957812.09999996</c:v>
                </c:pt>
                <c:pt idx="279">
                  <c:v>189786492.66000003</c:v>
                </c:pt>
                <c:pt idx="280">
                  <c:v>156243515.22</c:v>
                </c:pt>
                <c:pt idx="281">
                  <c:v>172879316.99000004</c:v>
                </c:pt>
                <c:pt idx="282">
                  <c:v>197911079.26999995</c:v>
                </c:pt>
                <c:pt idx="283">
                  <c:v>234108190.52000001</c:v>
                </c:pt>
                <c:pt idx="284">
                  <c:v>286079929.66999996</c:v>
                </c:pt>
                <c:pt idx="285">
                  <c:v>319491059.14000005</c:v>
                </c:pt>
                <c:pt idx="286">
                  <c:v>331055724.97999996</c:v>
                </c:pt>
                <c:pt idx="287">
                  <c:v>486889552.84000009</c:v>
                </c:pt>
                <c:pt idx="288">
                  <c:v>641454790.00000024</c:v>
                </c:pt>
                <c:pt idx="289">
                  <c:v>732313561.28000009</c:v>
                </c:pt>
                <c:pt idx="290">
                  <c:v>801544632.69999993</c:v>
                </c:pt>
                <c:pt idx="291">
                  <c:v>881790509.29999995</c:v>
                </c:pt>
                <c:pt idx="292">
                  <c:v>980588817.45999992</c:v>
                </c:pt>
                <c:pt idx="293">
                  <c:v>982200360.39000034</c:v>
                </c:pt>
                <c:pt idx="294">
                  <c:v>945361784.27999973</c:v>
                </c:pt>
                <c:pt idx="295">
                  <c:v>943925740.73999989</c:v>
                </c:pt>
                <c:pt idx="296">
                  <c:v>956644291.0799998</c:v>
                </c:pt>
                <c:pt idx="297">
                  <c:v>953621520.21000004</c:v>
                </c:pt>
                <c:pt idx="298">
                  <c:v>1012164267.9900002</c:v>
                </c:pt>
                <c:pt idx="299">
                  <c:v>977372872.82999992</c:v>
                </c:pt>
                <c:pt idx="300">
                  <c:v>937879604.75</c:v>
                </c:pt>
                <c:pt idx="301">
                  <c:v>758778064.68000007</c:v>
                </c:pt>
                <c:pt idx="302">
                  <c:v>685379320.82999992</c:v>
                </c:pt>
                <c:pt idx="303">
                  <c:v>691623578.7299999</c:v>
                </c:pt>
                <c:pt idx="304">
                  <c:v>553448535.82000005</c:v>
                </c:pt>
                <c:pt idx="305">
                  <c:v>530651016.07999998</c:v>
                </c:pt>
                <c:pt idx="306">
                  <c:v>550408339.82000005</c:v>
                </c:pt>
                <c:pt idx="307">
                  <c:v>388471841.22999996</c:v>
                </c:pt>
                <c:pt idx="308">
                  <c:v>323734993.19999999</c:v>
                </c:pt>
                <c:pt idx="309">
                  <c:v>314061852.57999998</c:v>
                </c:pt>
                <c:pt idx="310">
                  <c:v>289508625.76999998</c:v>
                </c:pt>
                <c:pt idx="311">
                  <c:v>179945480.72</c:v>
                </c:pt>
                <c:pt idx="312">
                  <c:v>199399751.89000005</c:v>
                </c:pt>
                <c:pt idx="313">
                  <c:v>203325140.93000001</c:v>
                </c:pt>
                <c:pt idx="314">
                  <c:v>177961050.98000005</c:v>
                </c:pt>
                <c:pt idx="315">
                  <c:v>168337784.94999999</c:v>
                </c:pt>
                <c:pt idx="316">
                  <c:v>170866965.07000002</c:v>
                </c:pt>
                <c:pt idx="317">
                  <c:v>177396422.49999994</c:v>
                </c:pt>
                <c:pt idx="318">
                  <c:v>178989857.5</c:v>
                </c:pt>
                <c:pt idx="319">
                  <c:v>193121410.17000005</c:v>
                </c:pt>
                <c:pt idx="320">
                  <c:v>249625583.96999997</c:v>
                </c:pt>
                <c:pt idx="321">
                  <c:v>216956869.70000002</c:v>
                </c:pt>
                <c:pt idx="322">
                  <c:v>208306557.41</c:v>
                </c:pt>
                <c:pt idx="323">
                  <c:v>210004232.95000005</c:v>
                </c:pt>
                <c:pt idx="324">
                  <c:v>217229863.14000005</c:v>
                </c:pt>
                <c:pt idx="325">
                  <c:v>206117422.53</c:v>
                </c:pt>
                <c:pt idx="326">
                  <c:v>256575590.31999999</c:v>
                </c:pt>
                <c:pt idx="327">
                  <c:v>264359427.63000005</c:v>
                </c:pt>
                <c:pt idx="328">
                  <c:v>246509164.65000007</c:v>
                </c:pt>
                <c:pt idx="329">
                  <c:v>254254698.74000001</c:v>
                </c:pt>
                <c:pt idx="330">
                  <c:v>260242186.77999997</c:v>
                </c:pt>
                <c:pt idx="331">
                  <c:v>271806202.65999997</c:v>
                </c:pt>
                <c:pt idx="332">
                  <c:v>282721361.03000003</c:v>
                </c:pt>
                <c:pt idx="333">
                  <c:v>298243871</c:v>
                </c:pt>
                <c:pt idx="334">
                  <c:v>309416796.86000007</c:v>
                </c:pt>
                <c:pt idx="335">
                  <c:v>289154680.38</c:v>
                </c:pt>
                <c:pt idx="336">
                  <c:v>294444199.43000013</c:v>
                </c:pt>
                <c:pt idx="337">
                  <c:v>298456167.56999993</c:v>
                </c:pt>
                <c:pt idx="338">
                  <c:v>316319879.80999988</c:v>
                </c:pt>
                <c:pt idx="339">
                  <c:v>236411427.39000002</c:v>
                </c:pt>
                <c:pt idx="340">
                  <c:v>266904415.99000001</c:v>
                </c:pt>
                <c:pt idx="341">
                  <c:v>275306457.13999999</c:v>
                </c:pt>
                <c:pt idx="342">
                  <c:v>238007376.70999992</c:v>
                </c:pt>
                <c:pt idx="343">
                  <c:v>234499257.26000005</c:v>
                </c:pt>
                <c:pt idx="344">
                  <c:v>244207933.22000009</c:v>
                </c:pt>
                <c:pt idx="345">
                  <c:v>240453678.49000001</c:v>
                </c:pt>
                <c:pt idx="346">
                  <c:v>241992474.64999998</c:v>
                </c:pt>
                <c:pt idx="347">
                  <c:v>259298722.72999999</c:v>
                </c:pt>
                <c:pt idx="348">
                  <c:v>325643557.97000015</c:v>
                </c:pt>
                <c:pt idx="349">
                  <c:v>286060200.39000005</c:v>
                </c:pt>
                <c:pt idx="350">
                  <c:v>317112200.34999996</c:v>
                </c:pt>
                <c:pt idx="351">
                  <c:v>325724962.46999991</c:v>
                </c:pt>
                <c:pt idx="352">
                  <c:v>331925355.33999997</c:v>
                </c:pt>
                <c:pt idx="353">
                  <c:v>317282071.63999999</c:v>
                </c:pt>
                <c:pt idx="354">
                  <c:v>366021052.26999998</c:v>
                </c:pt>
                <c:pt idx="355">
                  <c:v>368637744.02999997</c:v>
                </c:pt>
                <c:pt idx="356">
                  <c:v>325073839.65999997</c:v>
                </c:pt>
                <c:pt idx="357">
                  <c:v>319096872.99999994</c:v>
                </c:pt>
                <c:pt idx="358">
                  <c:v>333170745.17999995</c:v>
                </c:pt>
                <c:pt idx="359">
                  <c:v>332216163.67000008</c:v>
                </c:pt>
                <c:pt idx="360">
                  <c:v>332780720.42999995</c:v>
                </c:pt>
                <c:pt idx="361">
                  <c:v>354902226.47999996</c:v>
                </c:pt>
                <c:pt idx="362">
                  <c:v>367093367.10000002</c:v>
                </c:pt>
                <c:pt idx="363">
                  <c:v>299875450.00999999</c:v>
                </c:pt>
                <c:pt idx="364">
                  <c:v>311591228.50999993</c:v>
                </c:pt>
                <c:pt idx="365">
                  <c:v>329297254.89999998</c:v>
                </c:pt>
                <c:pt idx="366">
                  <c:v>347211212.98000008</c:v>
                </c:pt>
                <c:pt idx="367">
                  <c:v>260571917.54000005</c:v>
                </c:pt>
                <c:pt idx="368">
                  <c:v>301560661.75999999</c:v>
                </c:pt>
                <c:pt idx="369">
                  <c:v>316777449.36000001</c:v>
                </c:pt>
                <c:pt idx="370">
                  <c:v>282225052.74999994</c:v>
                </c:pt>
                <c:pt idx="371">
                  <c:v>288802202.13</c:v>
                </c:pt>
                <c:pt idx="372">
                  <c:v>293120000.03000003</c:v>
                </c:pt>
                <c:pt idx="373">
                  <c:v>300500880.39000005</c:v>
                </c:pt>
                <c:pt idx="374">
                  <c:v>317890011.97000009</c:v>
                </c:pt>
                <c:pt idx="375">
                  <c:v>354515726.74000007</c:v>
                </c:pt>
                <c:pt idx="376">
                  <c:v>410151678.55000025</c:v>
                </c:pt>
                <c:pt idx="377">
                  <c:v>373811306.89999998</c:v>
                </c:pt>
                <c:pt idx="378">
                  <c:v>376258330.8599999</c:v>
                </c:pt>
                <c:pt idx="379">
                  <c:v>402460820.40999997</c:v>
                </c:pt>
                <c:pt idx="380">
                  <c:v>456362386.39999998</c:v>
                </c:pt>
                <c:pt idx="381">
                  <c:v>455563215.84999996</c:v>
                </c:pt>
                <c:pt idx="382">
                  <c:v>513270001.24000007</c:v>
                </c:pt>
                <c:pt idx="383">
                  <c:v>537033117.9599998</c:v>
                </c:pt>
                <c:pt idx="384">
                  <c:v>484648316.83999997</c:v>
                </c:pt>
                <c:pt idx="385">
                  <c:v>502804887.88000005</c:v>
                </c:pt>
                <c:pt idx="386">
                  <c:v>514336320.17999995</c:v>
                </c:pt>
                <c:pt idx="387">
                  <c:v>514579616.69</c:v>
                </c:pt>
                <c:pt idx="388">
                  <c:v>518318410.47000021</c:v>
                </c:pt>
                <c:pt idx="389">
                  <c:v>556321891.88</c:v>
                </c:pt>
                <c:pt idx="390">
                  <c:v>568730432.47999978</c:v>
                </c:pt>
                <c:pt idx="391">
                  <c:v>511076789.62999994</c:v>
                </c:pt>
                <c:pt idx="392">
                  <c:v>502432605.90000015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B1-4C2F-8462-323E171FED0F}"/>
            </c:ext>
          </c:extLst>
        </c:ser>
        <c:ser>
          <c:idx val="2"/>
          <c:order val="2"/>
          <c:tx>
            <c:strRef>
              <c:f>'InvExp-Load &amp; Gen'!$D$1</c:f>
              <c:strCache>
                <c:ptCount val="1"/>
                <c:pt idx="0">
                  <c:v>New Invoice Exposure-Load &amp; Gen</c:v>
                </c:pt>
              </c:strCache>
            </c:strRef>
          </c:tx>
          <c:spPr>
            <a:ln w="28575" cap="rnd">
              <a:solidFill>
                <a:srgbClr val="9BBB59"/>
              </a:solidFill>
              <a:round/>
            </a:ln>
            <a:effectLst/>
          </c:spPr>
          <c:marker>
            <c:symbol val="none"/>
          </c:marker>
          <c:cat>
            <c:numRef>
              <c:f>'InvExp-Load &amp; Gen'!$A$2:$A$394</c:f>
              <c:numCache>
                <c:formatCode>m/d/yyyy</c:formatCode>
                <c:ptCount val="393"/>
                <c:pt idx="0">
                  <c:v>45748</c:v>
                </c:pt>
                <c:pt idx="1">
                  <c:v>45749</c:v>
                </c:pt>
                <c:pt idx="2">
                  <c:v>45750</c:v>
                </c:pt>
                <c:pt idx="3">
                  <c:v>45751</c:v>
                </c:pt>
                <c:pt idx="4">
                  <c:v>45752</c:v>
                </c:pt>
                <c:pt idx="5">
                  <c:v>45753</c:v>
                </c:pt>
                <c:pt idx="6">
                  <c:v>45754</c:v>
                </c:pt>
                <c:pt idx="7">
                  <c:v>45755</c:v>
                </c:pt>
                <c:pt idx="8">
                  <c:v>45756</c:v>
                </c:pt>
                <c:pt idx="9">
                  <c:v>45757</c:v>
                </c:pt>
                <c:pt idx="10">
                  <c:v>45758</c:v>
                </c:pt>
                <c:pt idx="11">
                  <c:v>45759</c:v>
                </c:pt>
                <c:pt idx="12">
                  <c:v>45760</c:v>
                </c:pt>
                <c:pt idx="13">
                  <c:v>45761</c:v>
                </c:pt>
                <c:pt idx="14">
                  <c:v>45762</c:v>
                </c:pt>
                <c:pt idx="15">
                  <c:v>45763</c:v>
                </c:pt>
                <c:pt idx="16">
                  <c:v>45764</c:v>
                </c:pt>
                <c:pt idx="17">
                  <c:v>45765</c:v>
                </c:pt>
                <c:pt idx="18">
                  <c:v>45766</c:v>
                </c:pt>
                <c:pt idx="19">
                  <c:v>45767</c:v>
                </c:pt>
                <c:pt idx="20">
                  <c:v>45768</c:v>
                </c:pt>
                <c:pt idx="21">
                  <c:v>45769</c:v>
                </c:pt>
                <c:pt idx="22">
                  <c:v>45770</c:v>
                </c:pt>
                <c:pt idx="23">
                  <c:v>45771</c:v>
                </c:pt>
                <c:pt idx="24">
                  <c:v>45772</c:v>
                </c:pt>
                <c:pt idx="25">
                  <c:v>45773</c:v>
                </c:pt>
                <c:pt idx="26">
                  <c:v>45774</c:v>
                </c:pt>
                <c:pt idx="27">
                  <c:v>45775</c:v>
                </c:pt>
                <c:pt idx="28">
                  <c:v>45776</c:v>
                </c:pt>
                <c:pt idx="29">
                  <c:v>45777</c:v>
                </c:pt>
                <c:pt idx="30">
                  <c:v>45778</c:v>
                </c:pt>
                <c:pt idx="31">
                  <c:v>45779</c:v>
                </c:pt>
                <c:pt idx="32">
                  <c:v>45780</c:v>
                </c:pt>
                <c:pt idx="33">
                  <c:v>45781</c:v>
                </c:pt>
                <c:pt idx="34">
                  <c:v>45782</c:v>
                </c:pt>
                <c:pt idx="35">
                  <c:v>45783</c:v>
                </c:pt>
                <c:pt idx="36">
                  <c:v>45784</c:v>
                </c:pt>
                <c:pt idx="37">
                  <c:v>45785</c:v>
                </c:pt>
                <c:pt idx="38">
                  <c:v>45786</c:v>
                </c:pt>
                <c:pt idx="39">
                  <c:v>45787</c:v>
                </c:pt>
                <c:pt idx="40">
                  <c:v>45788</c:v>
                </c:pt>
                <c:pt idx="41">
                  <c:v>45789</c:v>
                </c:pt>
                <c:pt idx="42">
                  <c:v>45790</c:v>
                </c:pt>
                <c:pt idx="43">
                  <c:v>45791</c:v>
                </c:pt>
                <c:pt idx="44">
                  <c:v>45792</c:v>
                </c:pt>
                <c:pt idx="45">
                  <c:v>45793</c:v>
                </c:pt>
                <c:pt idx="46">
                  <c:v>45794</c:v>
                </c:pt>
                <c:pt idx="47">
                  <c:v>45795</c:v>
                </c:pt>
                <c:pt idx="48">
                  <c:v>45796</c:v>
                </c:pt>
                <c:pt idx="49">
                  <c:v>45797</c:v>
                </c:pt>
                <c:pt idx="50">
                  <c:v>45798</c:v>
                </c:pt>
                <c:pt idx="51">
                  <c:v>45799</c:v>
                </c:pt>
                <c:pt idx="52">
                  <c:v>45800</c:v>
                </c:pt>
                <c:pt idx="53">
                  <c:v>45801</c:v>
                </c:pt>
                <c:pt idx="54">
                  <c:v>45802</c:v>
                </c:pt>
                <c:pt idx="55">
                  <c:v>45803</c:v>
                </c:pt>
                <c:pt idx="56">
                  <c:v>45804</c:v>
                </c:pt>
                <c:pt idx="57">
                  <c:v>45805</c:v>
                </c:pt>
                <c:pt idx="58">
                  <c:v>45806</c:v>
                </c:pt>
                <c:pt idx="59">
                  <c:v>45807</c:v>
                </c:pt>
                <c:pt idx="60">
                  <c:v>45808</c:v>
                </c:pt>
                <c:pt idx="61">
                  <c:v>45809</c:v>
                </c:pt>
                <c:pt idx="62">
                  <c:v>45810</c:v>
                </c:pt>
                <c:pt idx="63">
                  <c:v>45811</c:v>
                </c:pt>
                <c:pt idx="64">
                  <c:v>45812</c:v>
                </c:pt>
                <c:pt idx="65">
                  <c:v>45813</c:v>
                </c:pt>
                <c:pt idx="66">
                  <c:v>45814</c:v>
                </c:pt>
                <c:pt idx="67">
                  <c:v>45815</c:v>
                </c:pt>
                <c:pt idx="68">
                  <c:v>45816</c:v>
                </c:pt>
                <c:pt idx="69">
                  <c:v>45817</c:v>
                </c:pt>
                <c:pt idx="70">
                  <c:v>45818</c:v>
                </c:pt>
                <c:pt idx="71">
                  <c:v>45819</c:v>
                </c:pt>
                <c:pt idx="72">
                  <c:v>45820</c:v>
                </c:pt>
                <c:pt idx="73">
                  <c:v>45821</c:v>
                </c:pt>
                <c:pt idx="74">
                  <c:v>45822</c:v>
                </c:pt>
                <c:pt idx="75">
                  <c:v>45823</c:v>
                </c:pt>
                <c:pt idx="76">
                  <c:v>45824</c:v>
                </c:pt>
                <c:pt idx="77">
                  <c:v>45825</c:v>
                </c:pt>
                <c:pt idx="78">
                  <c:v>45826</c:v>
                </c:pt>
                <c:pt idx="79">
                  <c:v>45827</c:v>
                </c:pt>
                <c:pt idx="80">
                  <c:v>45828</c:v>
                </c:pt>
                <c:pt idx="81">
                  <c:v>45829</c:v>
                </c:pt>
                <c:pt idx="82">
                  <c:v>45830</c:v>
                </c:pt>
                <c:pt idx="83">
                  <c:v>45831</c:v>
                </c:pt>
                <c:pt idx="84">
                  <c:v>45832</c:v>
                </c:pt>
                <c:pt idx="85">
                  <c:v>45833</c:v>
                </c:pt>
                <c:pt idx="86">
                  <c:v>45834</c:v>
                </c:pt>
                <c:pt idx="87">
                  <c:v>45835</c:v>
                </c:pt>
                <c:pt idx="88">
                  <c:v>45836</c:v>
                </c:pt>
                <c:pt idx="89">
                  <c:v>45837</c:v>
                </c:pt>
                <c:pt idx="90">
                  <c:v>45838</c:v>
                </c:pt>
                <c:pt idx="91">
                  <c:v>45839</c:v>
                </c:pt>
                <c:pt idx="92">
                  <c:v>45840</c:v>
                </c:pt>
                <c:pt idx="93">
                  <c:v>45841</c:v>
                </c:pt>
                <c:pt idx="94">
                  <c:v>45842</c:v>
                </c:pt>
                <c:pt idx="95">
                  <c:v>45843</c:v>
                </c:pt>
                <c:pt idx="96">
                  <c:v>45844</c:v>
                </c:pt>
                <c:pt idx="97">
                  <c:v>45845</c:v>
                </c:pt>
                <c:pt idx="98">
                  <c:v>45846</c:v>
                </c:pt>
                <c:pt idx="99">
                  <c:v>45847</c:v>
                </c:pt>
                <c:pt idx="100">
                  <c:v>45848</c:v>
                </c:pt>
                <c:pt idx="101">
                  <c:v>45849</c:v>
                </c:pt>
                <c:pt idx="102">
                  <c:v>45850</c:v>
                </c:pt>
                <c:pt idx="103">
                  <c:v>45851</c:v>
                </c:pt>
                <c:pt idx="104">
                  <c:v>45852</c:v>
                </c:pt>
                <c:pt idx="105">
                  <c:v>45853</c:v>
                </c:pt>
                <c:pt idx="106">
                  <c:v>45854</c:v>
                </c:pt>
                <c:pt idx="107">
                  <c:v>45855</c:v>
                </c:pt>
                <c:pt idx="108">
                  <c:v>45856</c:v>
                </c:pt>
                <c:pt idx="109">
                  <c:v>45857</c:v>
                </c:pt>
                <c:pt idx="110">
                  <c:v>45858</c:v>
                </c:pt>
                <c:pt idx="111">
                  <c:v>45859</c:v>
                </c:pt>
                <c:pt idx="112">
                  <c:v>45860</c:v>
                </c:pt>
                <c:pt idx="113">
                  <c:v>45861</c:v>
                </c:pt>
                <c:pt idx="114">
                  <c:v>45862</c:v>
                </c:pt>
                <c:pt idx="115">
                  <c:v>45863</c:v>
                </c:pt>
                <c:pt idx="116">
                  <c:v>45864</c:v>
                </c:pt>
                <c:pt idx="117">
                  <c:v>45865</c:v>
                </c:pt>
                <c:pt idx="118">
                  <c:v>45866</c:v>
                </c:pt>
                <c:pt idx="119">
                  <c:v>45867</c:v>
                </c:pt>
                <c:pt idx="120">
                  <c:v>45868</c:v>
                </c:pt>
                <c:pt idx="121">
                  <c:v>45869</c:v>
                </c:pt>
                <c:pt idx="122">
                  <c:v>45870</c:v>
                </c:pt>
                <c:pt idx="123">
                  <c:v>45871</c:v>
                </c:pt>
                <c:pt idx="124">
                  <c:v>45872</c:v>
                </c:pt>
                <c:pt idx="125">
                  <c:v>45873</c:v>
                </c:pt>
                <c:pt idx="126">
                  <c:v>45874</c:v>
                </c:pt>
                <c:pt idx="127">
                  <c:v>45875</c:v>
                </c:pt>
                <c:pt idx="128">
                  <c:v>45876</c:v>
                </c:pt>
                <c:pt idx="129">
                  <c:v>45877</c:v>
                </c:pt>
                <c:pt idx="130">
                  <c:v>45878</c:v>
                </c:pt>
                <c:pt idx="131">
                  <c:v>45879</c:v>
                </c:pt>
                <c:pt idx="132">
                  <c:v>45880</c:v>
                </c:pt>
                <c:pt idx="133">
                  <c:v>45881</c:v>
                </c:pt>
                <c:pt idx="134">
                  <c:v>45882</c:v>
                </c:pt>
                <c:pt idx="135">
                  <c:v>45883</c:v>
                </c:pt>
                <c:pt idx="136">
                  <c:v>45884</c:v>
                </c:pt>
                <c:pt idx="137">
                  <c:v>45885</c:v>
                </c:pt>
                <c:pt idx="138">
                  <c:v>45886</c:v>
                </c:pt>
                <c:pt idx="139">
                  <c:v>45887</c:v>
                </c:pt>
                <c:pt idx="140">
                  <c:v>45888</c:v>
                </c:pt>
                <c:pt idx="141">
                  <c:v>45889</c:v>
                </c:pt>
                <c:pt idx="142">
                  <c:v>45890</c:v>
                </c:pt>
                <c:pt idx="143">
                  <c:v>45891</c:v>
                </c:pt>
                <c:pt idx="144">
                  <c:v>45892</c:v>
                </c:pt>
                <c:pt idx="145">
                  <c:v>45893</c:v>
                </c:pt>
                <c:pt idx="146">
                  <c:v>45894</c:v>
                </c:pt>
                <c:pt idx="147">
                  <c:v>45895</c:v>
                </c:pt>
                <c:pt idx="148">
                  <c:v>45896</c:v>
                </c:pt>
                <c:pt idx="149">
                  <c:v>45897</c:v>
                </c:pt>
                <c:pt idx="150">
                  <c:v>45898</c:v>
                </c:pt>
                <c:pt idx="151">
                  <c:v>45899</c:v>
                </c:pt>
                <c:pt idx="152">
                  <c:v>45900</c:v>
                </c:pt>
                <c:pt idx="153">
                  <c:v>45901</c:v>
                </c:pt>
                <c:pt idx="154">
                  <c:v>45902</c:v>
                </c:pt>
                <c:pt idx="155">
                  <c:v>45903</c:v>
                </c:pt>
                <c:pt idx="156">
                  <c:v>45904</c:v>
                </c:pt>
                <c:pt idx="157">
                  <c:v>45905</c:v>
                </c:pt>
                <c:pt idx="158">
                  <c:v>45906</c:v>
                </c:pt>
                <c:pt idx="159">
                  <c:v>45907</c:v>
                </c:pt>
                <c:pt idx="160">
                  <c:v>45908</c:v>
                </c:pt>
                <c:pt idx="161">
                  <c:v>45909</c:v>
                </c:pt>
                <c:pt idx="162">
                  <c:v>45910</c:v>
                </c:pt>
                <c:pt idx="163">
                  <c:v>45911</c:v>
                </c:pt>
                <c:pt idx="164">
                  <c:v>45912</c:v>
                </c:pt>
                <c:pt idx="165">
                  <c:v>45913</c:v>
                </c:pt>
                <c:pt idx="166">
                  <c:v>45914</c:v>
                </c:pt>
                <c:pt idx="167">
                  <c:v>45915</c:v>
                </c:pt>
                <c:pt idx="168">
                  <c:v>45916</c:v>
                </c:pt>
                <c:pt idx="169">
                  <c:v>45917</c:v>
                </c:pt>
                <c:pt idx="170">
                  <c:v>45918</c:v>
                </c:pt>
                <c:pt idx="171">
                  <c:v>45919</c:v>
                </c:pt>
                <c:pt idx="172">
                  <c:v>45920</c:v>
                </c:pt>
                <c:pt idx="173">
                  <c:v>45921</c:v>
                </c:pt>
                <c:pt idx="174">
                  <c:v>45922</c:v>
                </c:pt>
                <c:pt idx="175">
                  <c:v>45923</c:v>
                </c:pt>
                <c:pt idx="176">
                  <c:v>45924</c:v>
                </c:pt>
                <c:pt idx="177">
                  <c:v>45925</c:v>
                </c:pt>
                <c:pt idx="178">
                  <c:v>45926</c:v>
                </c:pt>
                <c:pt idx="179">
                  <c:v>45927</c:v>
                </c:pt>
                <c:pt idx="180">
                  <c:v>45928</c:v>
                </c:pt>
                <c:pt idx="181">
                  <c:v>45929</c:v>
                </c:pt>
                <c:pt idx="182">
                  <c:v>45930</c:v>
                </c:pt>
                <c:pt idx="183">
                  <c:v>45931</c:v>
                </c:pt>
                <c:pt idx="184">
                  <c:v>45932</c:v>
                </c:pt>
                <c:pt idx="185">
                  <c:v>45933</c:v>
                </c:pt>
                <c:pt idx="186">
                  <c:v>45934</c:v>
                </c:pt>
                <c:pt idx="187">
                  <c:v>45935</c:v>
                </c:pt>
                <c:pt idx="188">
                  <c:v>45936</c:v>
                </c:pt>
                <c:pt idx="189">
                  <c:v>45937</c:v>
                </c:pt>
                <c:pt idx="190">
                  <c:v>45938</c:v>
                </c:pt>
                <c:pt idx="191">
                  <c:v>45939</c:v>
                </c:pt>
                <c:pt idx="192">
                  <c:v>45940</c:v>
                </c:pt>
                <c:pt idx="193">
                  <c:v>45941</c:v>
                </c:pt>
                <c:pt idx="194">
                  <c:v>45942</c:v>
                </c:pt>
                <c:pt idx="195">
                  <c:v>45943</c:v>
                </c:pt>
                <c:pt idx="196">
                  <c:v>45944</c:v>
                </c:pt>
                <c:pt idx="197">
                  <c:v>45945</c:v>
                </c:pt>
                <c:pt idx="198">
                  <c:v>45946</c:v>
                </c:pt>
                <c:pt idx="199">
                  <c:v>45947</c:v>
                </c:pt>
                <c:pt idx="200">
                  <c:v>45948</c:v>
                </c:pt>
                <c:pt idx="201">
                  <c:v>45949</c:v>
                </c:pt>
                <c:pt idx="202">
                  <c:v>45950</c:v>
                </c:pt>
                <c:pt idx="203">
                  <c:v>45951</c:v>
                </c:pt>
                <c:pt idx="204">
                  <c:v>45952</c:v>
                </c:pt>
                <c:pt idx="205">
                  <c:v>45953</c:v>
                </c:pt>
                <c:pt idx="206">
                  <c:v>45954</c:v>
                </c:pt>
                <c:pt idx="207">
                  <c:v>45955</c:v>
                </c:pt>
                <c:pt idx="208">
                  <c:v>45956</c:v>
                </c:pt>
                <c:pt idx="209">
                  <c:v>45957</c:v>
                </c:pt>
                <c:pt idx="210">
                  <c:v>45958</c:v>
                </c:pt>
                <c:pt idx="211">
                  <c:v>45959</c:v>
                </c:pt>
                <c:pt idx="212">
                  <c:v>45960</c:v>
                </c:pt>
                <c:pt idx="213">
                  <c:v>45961</c:v>
                </c:pt>
                <c:pt idx="214">
                  <c:v>45962</c:v>
                </c:pt>
                <c:pt idx="215">
                  <c:v>45963</c:v>
                </c:pt>
                <c:pt idx="216">
                  <c:v>45964</c:v>
                </c:pt>
                <c:pt idx="217">
                  <c:v>45965</c:v>
                </c:pt>
                <c:pt idx="218">
                  <c:v>45966</c:v>
                </c:pt>
                <c:pt idx="219">
                  <c:v>45967</c:v>
                </c:pt>
                <c:pt idx="220">
                  <c:v>45968</c:v>
                </c:pt>
                <c:pt idx="221">
                  <c:v>45969</c:v>
                </c:pt>
                <c:pt idx="222">
                  <c:v>45970</c:v>
                </c:pt>
                <c:pt idx="223">
                  <c:v>45971</c:v>
                </c:pt>
                <c:pt idx="224">
                  <c:v>45972</c:v>
                </c:pt>
                <c:pt idx="225">
                  <c:v>45973</c:v>
                </c:pt>
                <c:pt idx="226">
                  <c:v>45974</c:v>
                </c:pt>
                <c:pt idx="227">
                  <c:v>45975</c:v>
                </c:pt>
                <c:pt idx="228">
                  <c:v>45976</c:v>
                </c:pt>
                <c:pt idx="229">
                  <c:v>45977</c:v>
                </c:pt>
                <c:pt idx="230">
                  <c:v>45978</c:v>
                </c:pt>
                <c:pt idx="231">
                  <c:v>45979</c:v>
                </c:pt>
                <c:pt idx="232">
                  <c:v>45980</c:v>
                </c:pt>
                <c:pt idx="233">
                  <c:v>45981</c:v>
                </c:pt>
                <c:pt idx="234">
                  <c:v>45982</c:v>
                </c:pt>
                <c:pt idx="235">
                  <c:v>45983</c:v>
                </c:pt>
                <c:pt idx="236">
                  <c:v>45984</c:v>
                </c:pt>
                <c:pt idx="237">
                  <c:v>45985</c:v>
                </c:pt>
                <c:pt idx="238">
                  <c:v>45986</c:v>
                </c:pt>
                <c:pt idx="239">
                  <c:v>45987</c:v>
                </c:pt>
                <c:pt idx="240">
                  <c:v>45988</c:v>
                </c:pt>
                <c:pt idx="241">
                  <c:v>45989</c:v>
                </c:pt>
                <c:pt idx="242">
                  <c:v>45990</c:v>
                </c:pt>
                <c:pt idx="243">
                  <c:v>45991</c:v>
                </c:pt>
                <c:pt idx="244">
                  <c:v>45992</c:v>
                </c:pt>
                <c:pt idx="245">
                  <c:v>45993</c:v>
                </c:pt>
                <c:pt idx="246">
                  <c:v>45994</c:v>
                </c:pt>
                <c:pt idx="247">
                  <c:v>45995</c:v>
                </c:pt>
                <c:pt idx="248">
                  <c:v>45996</c:v>
                </c:pt>
                <c:pt idx="249">
                  <c:v>45997</c:v>
                </c:pt>
                <c:pt idx="250">
                  <c:v>45998</c:v>
                </c:pt>
                <c:pt idx="251">
                  <c:v>45999</c:v>
                </c:pt>
                <c:pt idx="252">
                  <c:v>46000</c:v>
                </c:pt>
                <c:pt idx="253">
                  <c:v>46001</c:v>
                </c:pt>
                <c:pt idx="254">
                  <c:v>46002</c:v>
                </c:pt>
                <c:pt idx="255">
                  <c:v>46003</c:v>
                </c:pt>
                <c:pt idx="256">
                  <c:v>46004</c:v>
                </c:pt>
                <c:pt idx="257">
                  <c:v>46005</c:v>
                </c:pt>
                <c:pt idx="258">
                  <c:v>46006</c:v>
                </c:pt>
                <c:pt idx="259">
                  <c:v>46007</c:v>
                </c:pt>
                <c:pt idx="260">
                  <c:v>46008</c:v>
                </c:pt>
                <c:pt idx="261">
                  <c:v>46009</c:v>
                </c:pt>
                <c:pt idx="262">
                  <c:v>46010</c:v>
                </c:pt>
                <c:pt idx="263">
                  <c:v>46011</c:v>
                </c:pt>
                <c:pt idx="264">
                  <c:v>46012</c:v>
                </c:pt>
                <c:pt idx="265">
                  <c:v>46013</c:v>
                </c:pt>
                <c:pt idx="266">
                  <c:v>46014</c:v>
                </c:pt>
                <c:pt idx="267">
                  <c:v>46015</c:v>
                </c:pt>
                <c:pt idx="268">
                  <c:v>46016</c:v>
                </c:pt>
                <c:pt idx="269">
                  <c:v>46017</c:v>
                </c:pt>
                <c:pt idx="270">
                  <c:v>46018</c:v>
                </c:pt>
                <c:pt idx="271">
                  <c:v>46019</c:v>
                </c:pt>
                <c:pt idx="272">
                  <c:v>46020</c:v>
                </c:pt>
                <c:pt idx="273">
                  <c:v>46021</c:v>
                </c:pt>
                <c:pt idx="274">
                  <c:v>46022</c:v>
                </c:pt>
                <c:pt idx="275">
                  <c:v>46023</c:v>
                </c:pt>
                <c:pt idx="276">
                  <c:v>46024</c:v>
                </c:pt>
                <c:pt idx="277">
                  <c:v>46025</c:v>
                </c:pt>
                <c:pt idx="278">
                  <c:v>46026</c:v>
                </c:pt>
                <c:pt idx="279">
                  <c:v>46027</c:v>
                </c:pt>
                <c:pt idx="280">
                  <c:v>46028</c:v>
                </c:pt>
                <c:pt idx="281">
                  <c:v>46029</c:v>
                </c:pt>
                <c:pt idx="282">
                  <c:v>46030</c:v>
                </c:pt>
                <c:pt idx="283">
                  <c:v>46031</c:v>
                </c:pt>
                <c:pt idx="284">
                  <c:v>46032</c:v>
                </c:pt>
                <c:pt idx="285">
                  <c:v>46033</c:v>
                </c:pt>
                <c:pt idx="286">
                  <c:v>46034</c:v>
                </c:pt>
                <c:pt idx="287">
                  <c:v>46035</c:v>
                </c:pt>
                <c:pt idx="288">
                  <c:v>46036</c:v>
                </c:pt>
                <c:pt idx="289">
                  <c:v>46037</c:v>
                </c:pt>
                <c:pt idx="290">
                  <c:v>46038</c:v>
                </c:pt>
                <c:pt idx="291">
                  <c:v>46039</c:v>
                </c:pt>
                <c:pt idx="292">
                  <c:v>46040</c:v>
                </c:pt>
                <c:pt idx="293">
                  <c:v>46041</c:v>
                </c:pt>
                <c:pt idx="294">
                  <c:v>46042</c:v>
                </c:pt>
                <c:pt idx="295">
                  <c:v>46043</c:v>
                </c:pt>
                <c:pt idx="296">
                  <c:v>46044</c:v>
                </c:pt>
                <c:pt idx="297">
                  <c:v>46045</c:v>
                </c:pt>
                <c:pt idx="298">
                  <c:v>46046</c:v>
                </c:pt>
                <c:pt idx="299">
                  <c:v>46047</c:v>
                </c:pt>
                <c:pt idx="300">
                  <c:v>46048</c:v>
                </c:pt>
                <c:pt idx="301">
                  <c:v>46049</c:v>
                </c:pt>
                <c:pt idx="302">
                  <c:v>46050</c:v>
                </c:pt>
                <c:pt idx="303">
                  <c:v>46051</c:v>
                </c:pt>
                <c:pt idx="304">
                  <c:v>46052</c:v>
                </c:pt>
                <c:pt idx="305">
                  <c:v>46053</c:v>
                </c:pt>
                <c:pt idx="306">
                  <c:v>46054</c:v>
                </c:pt>
                <c:pt idx="307">
                  <c:v>46055</c:v>
                </c:pt>
                <c:pt idx="308">
                  <c:v>46056</c:v>
                </c:pt>
                <c:pt idx="309">
                  <c:v>46057</c:v>
                </c:pt>
                <c:pt idx="310">
                  <c:v>46058</c:v>
                </c:pt>
                <c:pt idx="311">
                  <c:v>46059</c:v>
                </c:pt>
                <c:pt idx="312">
                  <c:v>46060</c:v>
                </c:pt>
                <c:pt idx="313">
                  <c:v>46061</c:v>
                </c:pt>
                <c:pt idx="314">
                  <c:v>46062</c:v>
                </c:pt>
                <c:pt idx="315">
                  <c:v>46063</c:v>
                </c:pt>
                <c:pt idx="316">
                  <c:v>46064</c:v>
                </c:pt>
                <c:pt idx="317">
                  <c:v>46065</c:v>
                </c:pt>
                <c:pt idx="318">
                  <c:v>46066</c:v>
                </c:pt>
                <c:pt idx="319">
                  <c:v>46067</c:v>
                </c:pt>
                <c:pt idx="320">
                  <c:v>46068</c:v>
                </c:pt>
                <c:pt idx="321">
                  <c:v>46069</c:v>
                </c:pt>
                <c:pt idx="322">
                  <c:v>46070</c:v>
                </c:pt>
                <c:pt idx="323">
                  <c:v>46071</c:v>
                </c:pt>
                <c:pt idx="324">
                  <c:v>46072</c:v>
                </c:pt>
                <c:pt idx="325">
                  <c:v>46073</c:v>
                </c:pt>
                <c:pt idx="326">
                  <c:v>46074</c:v>
                </c:pt>
                <c:pt idx="327">
                  <c:v>46075</c:v>
                </c:pt>
                <c:pt idx="328">
                  <c:v>46076</c:v>
                </c:pt>
                <c:pt idx="329">
                  <c:v>46077</c:v>
                </c:pt>
                <c:pt idx="330">
                  <c:v>46078</c:v>
                </c:pt>
                <c:pt idx="331">
                  <c:v>46079</c:v>
                </c:pt>
                <c:pt idx="332">
                  <c:v>46080</c:v>
                </c:pt>
                <c:pt idx="333">
                  <c:v>46081</c:v>
                </c:pt>
                <c:pt idx="334">
                  <c:v>46082</c:v>
                </c:pt>
                <c:pt idx="335">
                  <c:v>46083</c:v>
                </c:pt>
                <c:pt idx="336">
                  <c:v>46084</c:v>
                </c:pt>
                <c:pt idx="337">
                  <c:v>46085</c:v>
                </c:pt>
                <c:pt idx="338">
                  <c:v>46086</c:v>
                </c:pt>
                <c:pt idx="339">
                  <c:v>46087</c:v>
                </c:pt>
                <c:pt idx="340">
                  <c:v>46088</c:v>
                </c:pt>
                <c:pt idx="341">
                  <c:v>46089</c:v>
                </c:pt>
                <c:pt idx="342">
                  <c:v>46090</c:v>
                </c:pt>
                <c:pt idx="343">
                  <c:v>46091</c:v>
                </c:pt>
                <c:pt idx="344">
                  <c:v>46092</c:v>
                </c:pt>
                <c:pt idx="345">
                  <c:v>46093</c:v>
                </c:pt>
                <c:pt idx="346">
                  <c:v>46094</c:v>
                </c:pt>
                <c:pt idx="347">
                  <c:v>46095</c:v>
                </c:pt>
                <c:pt idx="348">
                  <c:v>46096</c:v>
                </c:pt>
                <c:pt idx="349">
                  <c:v>46097</c:v>
                </c:pt>
                <c:pt idx="350">
                  <c:v>46098</c:v>
                </c:pt>
                <c:pt idx="351">
                  <c:v>46099</c:v>
                </c:pt>
                <c:pt idx="352">
                  <c:v>46100</c:v>
                </c:pt>
                <c:pt idx="353">
                  <c:v>46101</c:v>
                </c:pt>
                <c:pt idx="354">
                  <c:v>46102</c:v>
                </c:pt>
                <c:pt idx="355">
                  <c:v>46103</c:v>
                </c:pt>
                <c:pt idx="356">
                  <c:v>46104</c:v>
                </c:pt>
                <c:pt idx="357">
                  <c:v>46105</c:v>
                </c:pt>
                <c:pt idx="358">
                  <c:v>46106</c:v>
                </c:pt>
                <c:pt idx="359">
                  <c:v>46107</c:v>
                </c:pt>
                <c:pt idx="360">
                  <c:v>46108</c:v>
                </c:pt>
                <c:pt idx="361">
                  <c:v>46109</c:v>
                </c:pt>
                <c:pt idx="362">
                  <c:v>46110</c:v>
                </c:pt>
                <c:pt idx="363">
                  <c:v>46111</c:v>
                </c:pt>
                <c:pt idx="364">
                  <c:v>46112</c:v>
                </c:pt>
                <c:pt idx="365">
                  <c:v>46113</c:v>
                </c:pt>
                <c:pt idx="366">
                  <c:v>46114</c:v>
                </c:pt>
                <c:pt idx="367">
                  <c:v>46115</c:v>
                </c:pt>
                <c:pt idx="368">
                  <c:v>46116</c:v>
                </c:pt>
                <c:pt idx="369">
                  <c:v>46117</c:v>
                </c:pt>
                <c:pt idx="370">
                  <c:v>46118</c:v>
                </c:pt>
                <c:pt idx="371">
                  <c:v>46119</c:v>
                </c:pt>
                <c:pt idx="372">
                  <c:v>46120</c:v>
                </c:pt>
                <c:pt idx="373">
                  <c:v>46121</c:v>
                </c:pt>
                <c:pt idx="374">
                  <c:v>46122</c:v>
                </c:pt>
                <c:pt idx="375">
                  <c:v>46123</c:v>
                </c:pt>
                <c:pt idx="376">
                  <c:v>46124</c:v>
                </c:pt>
                <c:pt idx="377">
                  <c:v>46125</c:v>
                </c:pt>
                <c:pt idx="378">
                  <c:v>46126</c:v>
                </c:pt>
                <c:pt idx="379">
                  <c:v>46127</c:v>
                </c:pt>
                <c:pt idx="380">
                  <c:v>46128</c:v>
                </c:pt>
                <c:pt idx="381">
                  <c:v>46129</c:v>
                </c:pt>
                <c:pt idx="382">
                  <c:v>46130</c:v>
                </c:pt>
                <c:pt idx="383">
                  <c:v>46131</c:v>
                </c:pt>
                <c:pt idx="384">
                  <c:v>46132</c:v>
                </c:pt>
                <c:pt idx="385">
                  <c:v>46133</c:v>
                </c:pt>
                <c:pt idx="386">
                  <c:v>46134</c:v>
                </c:pt>
                <c:pt idx="387">
                  <c:v>46135</c:v>
                </c:pt>
                <c:pt idx="388">
                  <c:v>46136</c:v>
                </c:pt>
                <c:pt idx="389">
                  <c:v>46137</c:v>
                </c:pt>
                <c:pt idx="390">
                  <c:v>46138</c:v>
                </c:pt>
                <c:pt idx="391">
                  <c:v>46139</c:v>
                </c:pt>
                <c:pt idx="392">
                  <c:v>46140</c:v>
                </c:pt>
              </c:numCache>
            </c:numRef>
          </c:cat>
          <c:val>
            <c:numRef>
              <c:f>'InvExp-Load &amp; Gen'!$D$2:$D$394</c:f>
              <c:numCache>
                <c:formatCode>_(* #,##0_);_(* \(#,##0\);_(* "-"??_);_(@_)</c:formatCode>
                <c:ptCount val="393"/>
                <c:pt idx="0">
                  <c:v>-68374877.329999998</c:v>
                </c:pt>
                <c:pt idx="1">
                  <c:v>-73065933.840000004</c:v>
                </c:pt>
                <c:pt idx="2">
                  <c:v>-63370921.5</c:v>
                </c:pt>
                <c:pt idx="3">
                  <c:v>-58448647.980000012</c:v>
                </c:pt>
                <c:pt idx="4">
                  <c:v>-53027408.64000003</c:v>
                </c:pt>
                <c:pt idx="5">
                  <c:v>-39711650.729999982</c:v>
                </c:pt>
                <c:pt idx="6">
                  <c:v>-39711650.730000004</c:v>
                </c:pt>
                <c:pt idx="7">
                  <c:v>-53360513.629999995</c:v>
                </c:pt>
                <c:pt idx="8">
                  <c:v>-50847380.99000001</c:v>
                </c:pt>
                <c:pt idx="9">
                  <c:v>-38601807.759999998</c:v>
                </c:pt>
                <c:pt idx="10">
                  <c:v>-40556902.510000005</c:v>
                </c:pt>
                <c:pt idx="11">
                  <c:v>-37695866.649999976</c:v>
                </c:pt>
                <c:pt idx="12">
                  <c:v>-26912343.440000039</c:v>
                </c:pt>
                <c:pt idx="13">
                  <c:v>-26912343.440000013</c:v>
                </c:pt>
                <c:pt idx="14">
                  <c:v>-43740839.210000053</c:v>
                </c:pt>
                <c:pt idx="15">
                  <c:v>111552981.41000003</c:v>
                </c:pt>
                <c:pt idx="16">
                  <c:v>124722461.85999998</c:v>
                </c:pt>
                <c:pt idx="17">
                  <c:v>62085752.759999983</c:v>
                </c:pt>
                <c:pt idx="18">
                  <c:v>61747238.670000002</c:v>
                </c:pt>
                <c:pt idx="19">
                  <c:v>64477189.080000028</c:v>
                </c:pt>
                <c:pt idx="20">
                  <c:v>64477189.079999991</c:v>
                </c:pt>
                <c:pt idx="21">
                  <c:v>35003847.81000001</c:v>
                </c:pt>
                <c:pt idx="22">
                  <c:v>-57048198.969999976</c:v>
                </c:pt>
                <c:pt idx="23">
                  <c:v>-50121860.619999968</c:v>
                </c:pt>
                <c:pt idx="24">
                  <c:v>-51938599.579999961</c:v>
                </c:pt>
                <c:pt idx="25">
                  <c:v>-50998963.579999991</c:v>
                </c:pt>
                <c:pt idx="26">
                  <c:v>-44742785.840000011</c:v>
                </c:pt>
                <c:pt idx="27">
                  <c:v>-44742785.840000026</c:v>
                </c:pt>
                <c:pt idx="28">
                  <c:v>-68531052.660000026</c:v>
                </c:pt>
                <c:pt idx="29">
                  <c:v>-80956248.570000038</c:v>
                </c:pt>
                <c:pt idx="30">
                  <c:v>-79093810.030000031</c:v>
                </c:pt>
                <c:pt idx="31">
                  <c:v>-78445789.470000014</c:v>
                </c:pt>
                <c:pt idx="32">
                  <c:v>-55869465.240000002</c:v>
                </c:pt>
                <c:pt idx="33">
                  <c:v>-45499630.519999996</c:v>
                </c:pt>
                <c:pt idx="34">
                  <c:v>-45499630.520000003</c:v>
                </c:pt>
                <c:pt idx="35">
                  <c:v>-60062613.629999958</c:v>
                </c:pt>
                <c:pt idx="36">
                  <c:v>-64130058.859999985</c:v>
                </c:pt>
                <c:pt idx="37">
                  <c:v>-80412433.270000026</c:v>
                </c:pt>
                <c:pt idx="38">
                  <c:v>-75133771.819999978</c:v>
                </c:pt>
                <c:pt idx="39">
                  <c:v>-55209922.740000002</c:v>
                </c:pt>
                <c:pt idx="40">
                  <c:v>-49064892.950000003</c:v>
                </c:pt>
                <c:pt idx="41">
                  <c:v>-49064892.950000003</c:v>
                </c:pt>
                <c:pt idx="42">
                  <c:v>-59758801.500000015</c:v>
                </c:pt>
                <c:pt idx="43">
                  <c:v>93471173.340000018</c:v>
                </c:pt>
                <c:pt idx="44">
                  <c:v>100434504.74999997</c:v>
                </c:pt>
                <c:pt idx="45">
                  <c:v>93443029.099999964</c:v>
                </c:pt>
                <c:pt idx="46">
                  <c:v>105684925.23000005</c:v>
                </c:pt>
                <c:pt idx="47">
                  <c:v>39973264.400000006</c:v>
                </c:pt>
                <c:pt idx="48">
                  <c:v>30548083.980000027</c:v>
                </c:pt>
                <c:pt idx="49">
                  <c:v>21638016.359999985</c:v>
                </c:pt>
                <c:pt idx="50">
                  <c:v>19573247.400000036</c:v>
                </c:pt>
                <c:pt idx="51">
                  <c:v>7014698.3700000057</c:v>
                </c:pt>
                <c:pt idx="52">
                  <c:v>-80437334.569999948</c:v>
                </c:pt>
                <c:pt idx="53">
                  <c:v>-73807708.379999965</c:v>
                </c:pt>
                <c:pt idx="54">
                  <c:v>-82582017.789999947</c:v>
                </c:pt>
                <c:pt idx="55">
                  <c:v>-82582017.789999992</c:v>
                </c:pt>
                <c:pt idx="56">
                  <c:v>-94411965.839999944</c:v>
                </c:pt>
                <c:pt idx="57">
                  <c:v>-107146269.32999994</c:v>
                </c:pt>
                <c:pt idx="58">
                  <c:v>-103313493.45999999</c:v>
                </c:pt>
                <c:pt idx="59">
                  <c:v>-107246482.55999997</c:v>
                </c:pt>
                <c:pt idx="60">
                  <c:v>-102792789.97</c:v>
                </c:pt>
                <c:pt idx="61">
                  <c:v>-88847322.140000001</c:v>
                </c:pt>
                <c:pt idx="62">
                  <c:v>-93502869.219999969</c:v>
                </c:pt>
                <c:pt idx="63">
                  <c:v>-90678805.969999984</c:v>
                </c:pt>
                <c:pt idx="64">
                  <c:v>-102544196.05999994</c:v>
                </c:pt>
                <c:pt idx="65">
                  <c:v>-102651033.20999996</c:v>
                </c:pt>
                <c:pt idx="66">
                  <c:v>-97346717.939999968</c:v>
                </c:pt>
                <c:pt idx="67">
                  <c:v>-86114044.37999998</c:v>
                </c:pt>
                <c:pt idx="68">
                  <c:v>-79675523.789999962</c:v>
                </c:pt>
                <c:pt idx="69">
                  <c:v>-79675523.789999962</c:v>
                </c:pt>
                <c:pt idx="70">
                  <c:v>-90661633.109999985</c:v>
                </c:pt>
                <c:pt idx="71">
                  <c:v>-88265024.179999977</c:v>
                </c:pt>
                <c:pt idx="72">
                  <c:v>-85375899.569999993</c:v>
                </c:pt>
                <c:pt idx="73">
                  <c:v>-84729153.059999987</c:v>
                </c:pt>
                <c:pt idx="74">
                  <c:v>99488745.190000057</c:v>
                </c:pt>
                <c:pt idx="75">
                  <c:v>103798536.76000005</c:v>
                </c:pt>
                <c:pt idx="76">
                  <c:v>103798536.76000001</c:v>
                </c:pt>
                <c:pt idx="77">
                  <c:v>93736014.219999984</c:v>
                </c:pt>
                <c:pt idx="78">
                  <c:v>89178337</c:v>
                </c:pt>
                <c:pt idx="79">
                  <c:v>88531166.130000025</c:v>
                </c:pt>
                <c:pt idx="80">
                  <c:v>14007977.039999973</c:v>
                </c:pt>
                <c:pt idx="81">
                  <c:v>22352763.579999991</c:v>
                </c:pt>
                <c:pt idx="82">
                  <c:v>23584749.289999995</c:v>
                </c:pt>
                <c:pt idx="83">
                  <c:v>23584749.289999999</c:v>
                </c:pt>
                <c:pt idx="84">
                  <c:v>-23528234.209999982</c:v>
                </c:pt>
                <c:pt idx="85">
                  <c:v>-127997741.71999998</c:v>
                </c:pt>
                <c:pt idx="86">
                  <c:v>-122526541.91000004</c:v>
                </c:pt>
                <c:pt idx="87">
                  <c:v>-96819832.670000017</c:v>
                </c:pt>
                <c:pt idx="88">
                  <c:v>-91514781.620000064</c:v>
                </c:pt>
                <c:pt idx="89">
                  <c:v>-99624797.75000003</c:v>
                </c:pt>
                <c:pt idx="90">
                  <c:v>-99624797.75000006</c:v>
                </c:pt>
                <c:pt idx="91">
                  <c:v>-111586001.15000005</c:v>
                </c:pt>
                <c:pt idx="92">
                  <c:v>-122384129.58</c:v>
                </c:pt>
                <c:pt idx="93">
                  <c:v>-125066723.34000002</c:v>
                </c:pt>
                <c:pt idx="94">
                  <c:v>-128176222.38000003</c:v>
                </c:pt>
                <c:pt idx="95">
                  <c:v>-125752633.59000002</c:v>
                </c:pt>
                <c:pt idx="96">
                  <c:v>-119143533.14</c:v>
                </c:pt>
                <c:pt idx="97">
                  <c:v>-119143533.14000002</c:v>
                </c:pt>
                <c:pt idx="98">
                  <c:v>-127521567.67</c:v>
                </c:pt>
                <c:pt idx="99">
                  <c:v>-130204397.42000005</c:v>
                </c:pt>
                <c:pt idx="100">
                  <c:v>-120996893.94000006</c:v>
                </c:pt>
                <c:pt idx="101">
                  <c:v>-116949453.91000004</c:v>
                </c:pt>
                <c:pt idx="102">
                  <c:v>-109499304.49000001</c:v>
                </c:pt>
                <c:pt idx="103">
                  <c:v>-101989494.92000002</c:v>
                </c:pt>
                <c:pt idx="104">
                  <c:v>-101989494.92000003</c:v>
                </c:pt>
                <c:pt idx="105">
                  <c:v>-106959602.47000003</c:v>
                </c:pt>
                <c:pt idx="106">
                  <c:v>78049364.060000002</c:v>
                </c:pt>
                <c:pt idx="107">
                  <c:v>88556697.379999965</c:v>
                </c:pt>
                <c:pt idx="108">
                  <c:v>86790678.329999954</c:v>
                </c:pt>
                <c:pt idx="109">
                  <c:v>-2992275.2400000393</c:v>
                </c:pt>
                <c:pt idx="110">
                  <c:v>3467453.7300000302</c:v>
                </c:pt>
                <c:pt idx="111">
                  <c:v>3467453.73000002</c:v>
                </c:pt>
                <c:pt idx="112">
                  <c:v>-23261889.300000004</c:v>
                </c:pt>
                <c:pt idx="113">
                  <c:v>-41000539.160000011</c:v>
                </c:pt>
                <c:pt idx="114">
                  <c:v>-121103774.61999999</c:v>
                </c:pt>
                <c:pt idx="115">
                  <c:v>-114376262.88999996</c:v>
                </c:pt>
                <c:pt idx="116">
                  <c:v>-113847903.70000002</c:v>
                </c:pt>
                <c:pt idx="117">
                  <c:v>-110732225.51000002</c:v>
                </c:pt>
                <c:pt idx="118">
                  <c:v>-110732225.50999998</c:v>
                </c:pt>
                <c:pt idx="119">
                  <c:v>-123557664.03000002</c:v>
                </c:pt>
                <c:pt idx="120">
                  <c:v>-134695066.82000002</c:v>
                </c:pt>
                <c:pt idx="121">
                  <c:v>-133474730.61999999</c:v>
                </c:pt>
                <c:pt idx="122">
                  <c:v>-132247833.60999998</c:v>
                </c:pt>
                <c:pt idx="123">
                  <c:v>-131107363.89000003</c:v>
                </c:pt>
                <c:pt idx="124">
                  <c:v>-126201694.97999997</c:v>
                </c:pt>
                <c:pt idx="125">
                  <c:v>-126201694.98</c:v>
                </c:pt>
                <c:pt idx="126">
                  <c:v>-137213763.27000001</c:v>
                </c:pt>
                <c:pt idx="127">
                  <c:v>-143028872.76000002</c:v>
                </c:pt>
                <c:pt idx="128">
                  <c:v>-141762613.66</c:v>
                </c:pt>
                <c:pt idx="129">
                  <c:v>-155398760.12000003</c:v>
                </c:pt>
                <c:pt idx="130">
                  <c:v>-156660454.40000004</c:v>
                </c:pt>
                <c:pt idx="131">
                  <c:v>-149911615.59000003</c:v>
                </c:pt>
                <c:pt idx="132">
                  <c:v>-149911615.59</c:v>
                </c:pt>
                <c:pt idx="133">
                  <c:v>-161125037.59999999</c:v>
                </c:pt>
                <c:pt idx="134">
                  <c:v>-157211310.53999996</c:v>
                </c:pt>
                <c:pt idx="135">
                  <c:v>12908840.880000034</c:v>
                </c:pt>
                <c:pt idx="136">
                  <c:v>18208614.030000001</c:v>
                </c:pt>
                <c:pt idx="137">
                  <c:v>15921035.810000023</c:v>
                </c:pt>
                <c:pt idx="138">
                  <c:v>19138872.350000028</c:v>
                </c:pt>
                <c:pt idx="139">
                  <c:v>19138872.35000005</c:v>
                </c:pt>
                <c:pt idx="140">
                  <c:v>18617095.950000007</c:v>
                </c:pt>
                <c:pt idx="141">
                  <c:v>5180726.4599999534</c:v>
                </c:pt>
                <c:pt idx="142">
                  <c:v>-69856971.090000004</c:v>
                </c:pt>
                <c:pt idx="143">
                  <c:v>-71091740.270000026</c:v>
                </c:pt>
                <c:pt idx="144">
                  <c:v>-68961273.929999992</c:v>
                </c:pt>
                <c:pt idx="145">
                  <c:v>-71589316.360000029</c:v>
                </c:pt>
                <c:pt idx="146">
                  <c:v>-168019948.75999993</c:v>
                </c:pt>
                <c:pt idx="147">
                  <c:v>-178180377.69999996</c:v>
                </c:pt>
                <c:pt idx="148">
                  <c:v>-172772405.78000003</c:v>
                </c:pt>
                <c:pt idx="149">
                  <c:v>-163730597.90999997</c:v>
                </c:pt>
                <c:pt idx="150">
                  <c:v>-155989893.37</c:v>
                </c:pt>
                <c:pt idx="151">
                  <c:v>-140336936.73000005</c:v>
                </c:pt>
                <c:pt idx="152">
                  <c:v>-146415137.33000001</c:v>
                </c:pt>
                <c:pt idx="153">
                  <c:v>-146415137.33000001</c:v>
                </c:pt>
                <c:pt idx="154">
                  <c:v>-146806871.13999999</c:v>
                </c:pt>
                <c:pt idx="155">
                  <c:v>-142446199.02999997</c:v>
                </c:pt>
                <c:pt idx="156">
                  <c:v>-139756409.77999997</c:v>
                </c:pt>
                <c:pt idx="157">
                  <c:v>-141481229.97000003</c:v>
                </c:pt>
                <c:pt idx="158">
                  <c:v>-140187871.89999995</c:v>
                </c:pt>
                <c:pt idx="159">
                  <c:v>-131926918.30000004</c:v>
                </c:pt>
                <c:pt idx="160">
                  <c:v>-131926918.29999995</c:v>
                </c:pt>
                <c:pt idx="161">
                  <c:v>-142962716.44999999</c:v>
                </c:pt>
                <c:pt idx="162">
                  <c:v>-153045606.41999999</c:v>
                </c:pt>
                <c:pt idx="163">
                  <c:v>-135179518.04999998</c:v>
                </c:pt>
                <c:pt idx="164">
                  <c:v>-133950246.53000002</c:v>
                </c:pt>
                <c:pt idx="165">
                  <c:v>-132186870.19</c:v>
                </c:pt>
                <c:pt idx="166">
                  <c:v>-124354400.73000005</c:v>
                </c:pt>
                <c:pt idx="167">
                  <c:v>-124354400.72999999</c:v>
                </c:pt>
                <c:pt idx="168">
                  <c:v>38087261.950000018</c:v>
                </c:pt>
                <c:pt idx="169">
                  <c:v>38758188.209999986</c:v>
                </c:pt>
                <c:pt idx="170">
                  <c:v>42310266.819999948</c:v>
                </c:pt>
                <c:pt idx="171">
                  <c:v>-14069730.430000035</c:v>
                </c:pt>
                <c:pt idx="172">
                  <c:v>-21801476.620000035</c:v>
                </c:pt>
                <c:pt idx="173">
                  <c:v>-19995836.479999989</c:v>
                </c:pt>
                <c:pt idx="174">
                  <c:v>-19995836.480000027</c:v>
                </c:pt>
                <c:pt idx="175">
                  <c:v>-38339889.640000008</c:v>
                </c:pt>
                <c:pt idx="176">
                  <c:v>-119194313.57000002</c:v>
                </c:pt>
                <c:pt idx="177">
                  <c:v>-113459239.34</c:v>
                </c:pt>
                <c:pt idx="178">
                  <c:v>-121028919.81000006</c:v>
                </c:pt>
                <c:pt idx="179">
                  <c:v>-110855885.34000003</c:v>
                </c:pt>
                <c:pt idx="180">
                  <c:v>-105222229.64000002</c:v>
                </c:pt>
                <c:pt idx="181">
                  <c:v>-105222229.64000002</c:v>
                </c:pt>
                <c:pt idx="182">
                  <c:v>-121195152.74000005</c:v>
                </c:pt>
                <c:pt idx="183">
                  <c:v>-119504898.42000006</c:v>
                </c:pt>
                <c:pt idx="184">
                  <c:v>-117551835.71000004</c:v>
                </c:pt>
                <c:pt idx="185">
                  <c:v>-116826501.30000001</c:v>
                </c:pt>
                <c:pt idx="186">
                  <c:v>-114541703.23</c:v>
                </c:pt>
                <c:pt idx="187">
                  <c:v>-106638683.11</c:v>
                </c:pt>
                <c:pt idx="188">
                  <c:v>-106638683.11000003</c:v>
                </c:pt>
                <c:pt idx="189">
                  <c:v>-128362803.26000004</c:v>
                </c:pt>
                <c:pt idx="190">
                  <c:v>-130259409.31000002</c:v>
                </c:pt>
                <c:pt idx="191">
                  <c:v>-120843357.33000001</c:v>
                </c:pt>
                <c:pt idx="192">
                  <c:v>-124148105.92000003</c:v>
                </c:pt>
                <c:pt idx="193">
                  <c:v>-121849252.55000004</c:v>
                </c:pt>
                <c:pt idx="194">
                  <c:v>-116574267.84999999</c:v>
                </c:pt>
                <c:pt idx="195">
                  <c:v>-116574267.85000001</c:v>
                </c:pt>
                <c:pt idx="196">
                  <c:v>-137928318.27000001</c:v>
                </c:pt>
                <c:pt idx="197">
                  <c:v>334725.59999997914</c:v>
                </c:pt>
                <c:pt idx="198">
                  <c:v>3073345.9799999828</c:v>
                </c:pt>
                <c:pt idx="199">
                  <c:v>29770255.530000053</c:v>
                </c:pt>
                <c:pt idx="200">
                  <c:v>-21616471.060000017</c:v>
                </c:pt>
                <c:pt idx="201">
                  <c:v>-16984245.850000009</c:v>
                </c:pt>
                <c:pt idx="202">
                  <c:v>-16984245.849999994</c:v>
                </c:pt>
                <c:pt idx="203">
                  <c:v>-22922069.600000024</c:v>
                </c:pt>
                <c:pt idx="204">
                  <c:v>-31592929.719999984</c:v>
                </c:pt>
                <c:pt idx="205">
                  <c:v>-33926398.859999985</c:v>
                </c:pt>
                <c:pt idx="206">
                  <c:v>-112562215.52000001</c:v>
                </c:pt>
                <c:pt idx="207">
                  <c:v>-103455782.36000003</c:v>
                </c:pt>
                <c:pt idx="208">
                  <c:v>-98312027.459999993</c:v>
                </c:pt>
                <c:pt idx="209">
                  <c:v>-98312027.460000008</c:v>
                </c:pt>
                <c:pt idx="210">
                  <c:v>-100930478.89999999</c:v>
                </c:pt>
                <c:pt idx="211">
                  <c:v>-95701755.139999986</c:v>
                </c:pt>
                <c:pt idx="212">
                  <c:v>-94380386.540000021</c:v>
                </c:pt>
                <c:pt idx="213">
                  <c:v>-87268121.460000023</c:v>
                </c:pt>
                <c:pt idx="214">
                  <c:v>-85047461.160000011</c:v>
                </c:pt>
                <c:pt idx="215">
                  <c:v>-80005184.470000044</c:v>
                </c:pt>
                <c:pt idx="216">
                  <c:v>-80005184.470000014</c:v>
                </c:pt>
                <c:pt idx="217">
                  <c:v>-86029070.590000033</c:v>
                </c:pt>
                <c:pt idx="218">
                  <c:v>-82289080.299999982</c:v>
                </c:pt>
                <c:pt idx="219">
                  <c:v>-75349914.490000039</c:v>
                </c:pt>
                <c:pt idx="220">
                  <c:v>-80460968.150000066</c:v>
                </c:pt>
                <c:pt idx="221">
                  <c:v>-73780960.910000041</c:v>
                </c:pt>
                <c:pt idx="222">
                  <c:v>-63165023.719999991</c:v>
                </c:pt>
                <c:pt idx="223">
                  <c:v>-63165023.720000021</c:v>
                </c:pt>
                <c:pt idx="224">
                  <c:v>-82602984.430000037</c:v>
                </c:pt>
                <c:pt idx="225">
                  <c:v>-82196977.270000011</c:v>
                </c:pt>
                <c:pt idx="226">
                  <c:v>-85168877.609999999</c:v>
                </c:pt>
                <c:pt idx="227">
                  <c:v>66765240.389999993</c:v>
                </c:pt>
                <c:pt idx="228">
                  <c:v>69751481.099999964</c:v>
                </c:pt>
                <c:pt idx="229">
                  <c:v>80064449.699999988</c:v>
                </c:pt>
                <c:pt idx="230">
                  <c:v>80064449.699999973</c:v>
                </c:pt>
                <c:pt idx="231">
                  <c:v>63139814.660000004</c:v>
                </c:pt>
                <c:pt idx="232">
                  <c:v>58183895.229999997</c:v>
                </c:pt>
                <c:pt idx="233">
                  <c:v>14575190.389999969</c:v>
                </c:pt>
                <c:pt idx="234">
                  <c:v>11741230.459999975</c:v>
                </c:pt>
                <c:pt idx="235">
                  <c:v>-66608816.060000017</c:v>
                </c:pt>
                <c:pt idx="236">
                  <c:v>-69796693.630000025</c:v>
                </c:pt>
                <c:pt idx="237">
                  <c:v>-69796693.629999995</c:v>
                </c:pt>
                <c:pt idx="238">
                  <c:v>-57909958.549999997</c:v>
                </c:pt>
                <c:pt idx="239">
                  <c:v>-62218402.570000008</c:v>
                </c:pt>
                <c:pt idx="240">
                  <c:v>-66343304.829999998</c:v>
                </c:pt>
                <c:pt idx="241">
                  <c:v>-65255745.370000027</c:v>
                </c:pt>
                <c:pt idx="242">
                  <c:v>-65033139.520000011</c:v>
                </c:pt>
                <c:pt idx="243">
                  <c:v>-52760374.460000023</c:v>
                </c:pt>
                <c:pt idx="244">
                  <c:v>-52760374.460000016</c:v>
                </c:pt>
                <c:pt idx="245">
                  <c:v>-70664744.030000016</c:v>
                </c:pt>
                <c:pt idx="246">
                  <c:v>-67876617.000000045</c:v>
                </c:pt>
                <c:pt idx="247">
                  <c:v>-63231811.460000008</c:v>
                </c:pt>
                <c:pt idx="248">
                  <c:v>-62170729.410000026</c:v>
                </c:pt>
                <c:pt idx="249">
                  <c:v>-59218728.75999999</c:v>
                </c:pt>
                <c:pt idx="250">
                  <c:v>-48642747.080000028</c:v>
                </c:pt>
                <c:pt idx="251">
                  <c:v>-48642747.080000013</c:v>
                </c:pt>
                <c:pt idx="252">
                  <c:v>-55100802.849999994</c:v>
                </c:pt>
                <c:pt idx="253">
                  <c:v>-60994040.910000011</c:v>
                </c:pt>
                <c:pt idx="254">
                  <c:v>-51393761.190000027</c:v>
                </c:pt>
                <c:pt idx="255">
                  <c:v>-47522125.219999991</c:v>
                </c:pt>
                <c:pt idx="256">
                  <c:v>-44469079.920000009</c:v>
                </c:pt>
                <c:pt idx="257">
                  <c:v>-36161170.980000004</c:v>
                </c:pt>
                <c:pt idx="258">
                  <c:v>-37501205.270000026</c:v>
                </c:pt>
                <c:pt idx="259">
                  <c:v>88460342.040000007</c:v>
                </c:pt>
                <c:pt idx="260">
                  <c:v>84804264.519999996</c:v>
                </c:pt>
                <c:pt idx="261">
                  <c:v>93355485.080000028</c:v>
                </c:pt>
                <c:pt idx="262">
                  <c:v>39486519.680000007</c:v>
                </c:pt>
                <c:pt idx="263">
                  <c:v>37692095.850000001</c:v>
                </c:pt>
                <c:pt idx="264">
                  <c:v>25452239.049999986</c:v>
                </c:pt>
                <c:pt idx="265">
                  <c:v>25452239.049999975</c:v>
                </c:pt>
                <c:pt idx="266">
                  <c:v>-68415980.210000008</c:v>
                </c:pt>
                <c:pt idx="267">
                  <c:v>-68909613.589999989</c:v>
                </c:pt>
                <c:pt idx="268">
                  <c:v>-75302466.99000001</c:v>
                </c:pt>
                <c:pt idx="269">
                  <c:v>-67742653.170000002</c:v>
                </c:pt>
                <c:pt idx="270">
                  <c:v>-69494407.540000021</c:v>
                </c:pt>
                <c:pt idx="271">
                  <c:v>-70020817.530000016</c:v>
                </c:pt>
                <c:pt idx="272">
                  <c:v>-70020817.530000001</c:v>
                </c:pt>
                <c:pt idx="273">
                  <c:v>-90540285.99000001</c:v>
                </c:pt>
                <c:pt idx="274">
                  <c:v>-89862000.470000014</c:v>
                </c:pt>
                <c:pt idx="275">
                  <c:v>-83960386.449999958</c:v>
                </c:pt>
                <c:pt idx="276">
                  <c:v>-83960386.449999988</c:v>
                </c:pt>
                <c:pt idx="277">
                  <c:v>-81925075.49999997</c:v>
                </c:pt>
                <c:pt idx="278">
                  <c:v>-80877091.849999994</c:v>
                </c:pt>
                <c:pt idx="279">
                  <c:v>-80877091.850000009</c:v>
                </c:pt>
                <c:pt idx="280">
                  <c:v>-88486821.959999993</c:v>
                </c:pt>
                <c:pt idx="281">
                  <c:v>-90159681.129999995</c:v>
                </c:pt>
                <c:pt idx="282">
                  <c:v>-80860968.560000017</c:v>
                </c:pt>
                <c:pt idx="283">
                  <c:v>-67330528.109999999</c:v>
                </c:pt>
                <c:pt idx="284">
                  <c:v>-51208185.909999967</c:v>
                </c:pt>
                <c:pt idx="285">
                  <c:v>-23715526.889999993</c:v>
                </c:pt>
                <c:pt idx="286">
                  <c:v>-89156769.169999972</c:v>
                </c:pt>
                <c:pt idx="287">
                  <c:v>-119325359.68999998</c:v>
                </c:pt>
                <c:pt idx="288">
                  <c:v>-87617048.769999981</c:v>
                </c:pt>
                <c:pt idx="289">
                  <c:v>63290165.209999993</c:v>
                </c:pt>
                <c:pt idx="290">
                  <c:v>27784414.570000079</c:v>
                </c:pt>
                <c:pt idx="291">
                  <c:v>-10754335.910000026</c:v>
                </c:pt>
                <c:pt idx="292">
                  <c:v>-72910130.939999938</c:v>
                </c:pt>
                <c:pt idx="293">
                  <c:v>-72910130.940000013</c:v>
                </c:pt>
                <c:pt idx="294">
                  <c:v>-83853257.949999988</c:v>
                </c:pt>
                <c:pt idx="295">
                  <c:v>-79259797.519999936</c:v>
                </c:pt>
                <c:pt idx="296">
                  <c:v>-69049556.330000028</c:v>
                </c:pt>
                <c:pt idx="297">
                  <c:v>-85713184.229999974</c:v>
                </c:pt>
                <c:pt idx="298">
                  <c:v>-186364628.02000004</c:v>
                </c:pt>
                <c:pt idx="299">
                  <c:v>-184102042.18000001</c:v>
                </c:pt>
                <c:pt idx="300">
                  <c:v>-184102042.17999995</c:v>
                </c:pt>
                <c:pt idx="301">
                  <c:v>-185820497.18000007</c:v>
                </c:pt>
                <c:pt idx="302">
                  <c:v>-197130197.97000006</c:v>
                </c:pt>
                <c:pt idx="303">
                  <c:v>-193052518.60000002</c:v>
                </c:pt>
                <c:pt idx="304">
                  <c:v>-194659573.38999999</c:v>
                </c:pt>
                <c:pt idx="305">
                  <c:v>-193508369.69</c:v>
                </c:pt>
                <c:pt idx="306">
                  <c:v>-188182258.39000002</c:v>
                </c:pt>
                <c:pt idx="307">
                  <c:v>-188182258.38999999</c:v>
                </c:pt>
                <c:pt idx="308">
                  <c:v>-196320621.13</c:v>
                </c:pt>
                <c:pt idx="309">
                  <c:v>-177092935</c:v>
                </c:pt>
                <c:pt idx="310">
                  <c:v>-154522226.43999994</c:v>
                </c:pt>
                <c:pt idx="311">
                  <c:v>-152318440.69</c:v>
                </c:pt>
                <c:pt idx="312">
                  <c:v>-156640587.12999994</c:v>
                </c:pt>
                <c:pt idx="313">
                  <c:v>-154090322.97999993</c:v>
                </c:pt>
                <c:pt idx="314">
                  <c:v>-154090322.97999996</c:v>
                </c:pt>
                <c:pt idx="315">
                  <c:v>-153560077.47</c:v>
                </c:pt>
                <c:pt idx="316">
                  <c:v>-152637126.20999998</c:v>
                </c:pt>
                <c:pt idx="317">
                  <c:v>-158831801.59999993</c:v>
                </c:pt>
                <c:pt idx="318">
                  <c:v>-157060265.16</c:v>
                </c:pt>
                <c:pt idx="319">
                  <c:v>35342107.589999989</c:v>
                </c:pt>
                <c:pt idx="320">
                  <c:v>-10893486.669999994</c:v>
                </c:pt>
                <c:pt idx="321">
                  <c:v>-10893486.670000002</c:v>
                </c:pt>
                <c:pt idx="322">
                  <c:v>-15694251.589999992</c:v>
                </c:pt>
                <c:pt idx="323">
                  <c:v>-18652156.699999992</c:v>
                </c:pt>
                <c:pt idx="324">
                  <c:v>-17261308.98</c:v>
                </c:pt>
                <c:pt idx="325">
                  <c:v>-27363583.499999989</c:v>
                </c:pt>
                <c:pt idx="326">
                  <c:v>-94882268.950000033</c:v>
                </c:pt>
                <c:pt idx="327">
                  <c:v>-89097946.550000027</c:v>
                </c:pt>
                <c:pt idx="328">
                  <c:v>-89097946.550000042</c:v>
                </c:pt>
                <c:pt idx="329">
                  <c:v>-103017612.11999999</c:v>
                </c:pt>
                <c:pt idx="330">
                  <c:v>-100843074.57000004</c:v>
                </c:pt>
                <c:pt idx="331">
                  <c:v>-92304925.75999999</c:v>
                </c:pt>
                <c:pt idx="332">
                  <c:v>-91225055.089999974</c:v>
                </c:pt>
                <c:pt idx="333">
                  <c:v>-90249577.110000014</c:v>
                </c:pt>
                <c:pt idx="334">
                  <c:v>-84561750.689999968</c:v>
                </c:pt>
                <c:pt idx="335">
                  <c:v>-84561750.689999998</c:v>
                </c:pt>
                <c:pt idx="336">
                  <c:v>-94902855.719999984</c:v>
                </c:pt>
                <c:pt idx="337">
                  <c:v>-92890724.579999998</c:v>
                </c:pt>
                <c:pt idx="338">
                  <c:v>-81428457.179999977</c:v>
                </c:pt>
                <c:pt idx="339">
                  <c:v>-79752982.190000013</c:v>
                </c:pt>
                <c:pt idx="340">
                  <c:v>-78409960.479999974</c:v>
                </c:pt>
                <c:pt idx="341">
                  <c:v>-71272472.109999985</c:v>
                </c:pt>
                <c:pt idx="342">
                  <c:v>-71272472.109999985</c:v>
                </c:pt>
                <c:pt idx="343">
                  <c:v>-95135870.499999955</c:v>
                </c:pt>
                <c:pt idx="344">
                  <c:v>-97419183.729999974</c:v>
                </c:pt>
                <c:pt idx="345">
                  <c:v>-101038474.97</c:v>
                </c:pt>
                <c:pt idx="346">
                  <c:v>-103322197.15000001</c:v>
                </c:pt>
                <c:pt idx="347">
                  <c:v>37291067.920000009</c:v>
                </c:pt>
                <c:pt idx="348">
                  <c:v>43117493.860000007</c:v>
                </c:pt>
                <c:pt idx="349">
                  <c:v>43117493.859999985</c:v>
                </c:pt>
                <c:pt idx="350">
                  <c:v>30688541.419999979</c:v>
                </c:pt>
                <c:pt idx="351">
                  <c:v>34012409.409999982</c:v>
                </c:pt>
                <c:pt idx="352">
                  <c:v>35904030.129999965</c:v>
                </c:pt>
                <c:pt idx="353">
                  <c:v>-21158871.199999988</c:v>
                </c:pt>
                <c:pt idx="354">
                  <c:v>-17249512.440000013</c:v>
                </c:pt>
                <c:pt idx="355">
                  <c:v>-19153323.780000009</c:v>
                </c:pt>
                <c:pt idx="356">
                  <c:v>-19153323.780000016</c:v>
                </c:pt>
                <c:pt idx="357">
                  <c:v>-26560673.239999995</c:v>
                </c:pt>
                <c:pt idx="358">
                  <c:v>-121238502.78000002</c:v>
                </c:pt>
                <c:pt idx="359">
                  <c:v>-115473774.73</c:v>
                </c:pt>
                <c:pt idx="360">
                  <c:v>-110417761.32999997</c:v>
                </c:pt>
                <c:pt idx="361">
                  <c:v>-106477186.20000005</c:v>
                </c:pt>
                <c:pt idx="362">
                  <c:v>-101835942.55000006</c:v>
                </c:pt>
                <c:pt idx="363">
                  <c:v>-101835942.55000003</c:v>
                </c:pt>
                <c:pt idx="364">
                  <c:v>-95920968.530000001</c:v>
                </c:pt>
                <c:pt idx="365">
                  <c:v>-93599612.73999998</c:v>
                </c:pt>
                <c:pt idx="366">
                  <c:v>-80498310.340000018</c:v>
                </c:pt>
                <c:pt idx="367">
                  <c:v>-78400389.869999975</c:v>
                </c:pt>
                <c:pt idx="368">
                  <c:v>-75766128.830000013</c:v>
                </c:pt>
                <c:pt idx="369">
                  <c:v>-68010209.290000021</c:v>
                </c:pt>
                <c:pt idx="370">
                  <c:v>-68010209.290000036</c:v>
                </c:pt>
                <c:pt idx="371">
                  <c:v>-48764334.080000006</c:v>
                </c:pt>
                <c:pt idx="372">
                  <c:v>-48214721.01000002</c:v>
                </c:pt>
                <c:pt idx="373">
                  <c:v>-40839208.540000007</c:v>
                </c:pt>
                <c:pt idx="374">
                  <c:v>-38078685.460000008</c:v>
                </c:pt>
                <c:pt idx="375">
                  <c:v>-28728827.890000068</c:v>
                </c:pt>
                <c:pt idx="376">
                  <c:v>-22462005.830000021</c:v>
                </c:pt>
                <c:pt idx="377">
                  <c:v>-22462005.830000032</c:v>
                </c:pt>
                <c:pt idx="378">
                  <c:v>-26529662.030000001</c:v>
                </c:pt>
                <c:pt idx="379">
                  <c:v>131861758.65999998</c:v>
                </c:pt>
                <c:pt idx="380">
                  <c:v>144933822.51999998</c:v>
                </c:pt>
                <c:pt idx="381">
                  <c:v>138687443.75</c:v>
                </c:pt>
                <c:pt idx="382">
                  <c:v>87488537.210000008</c:v>
                </c:pt>
                <c:pt idx="383">
                  <c:v>96412059.559999928</c:v>
                </c:pt>
                <c:pt idx="384">
                  <c:v>96412059.559999987</c:v>
                </c:pt>
                <c:pt idx="385">
                  <c:v>87028215.769999996</c:v>
                </c:pt>
                <c:pt idx="386">
                  <c:v>74113413.659999996</c:v>
                </c:pt>
                <c:pt idx="387">
                  <c:v>-4297881.2300000051</c:v>
                </c:pt>
                <c:pt idx="388">
                  <c:v>-5588471.7200000649</c:v>
                </c:pt>
                <c:pt idx="389">
                  <c:v>-5751159.1200000243</c:v>
                </c:pt>
                <c:pt idx="390">
                  <c:v>-2039126.7300000163</c:v>
                </c:pt>
                <c:pt idx="391">
                  <c:v>-2039126.7300000191</c:v>
                </c:pt>
                <c:pt idx="392">
                  <c:v>-19572087.210000008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B1-4C2F-8462-323E171FE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0997952"/>
        <c:axId val="890987552"/>
      </c:lineChart>
      <c:dateAx>
        <c:axId val="890997952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87552"/>
        <c:crosses val="autoZero"/>
        <c:auto val="1"/>
        <c:lblOffset val="100"/>
        <c:baseTimeUnit val="days"/>
      </c:dateAx>
      <c:valAx>
        <c:axId val="89098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979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409965495587661E-2"/>
                <c:y val="0.3624327608901222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6/18/2026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6/18/2026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80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136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36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816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866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75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674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617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85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207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98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8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68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481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72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11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52800" y="2438400"/>
            <a:ext cx="564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6770"/>
                </a:solidFill>
                <a:cs typeface="Times New Roman" panose="02020603050405020304" pitchFamily="18" charset="0"/>
              </a:rPr>
              <a:t>Credit Exposure Update</a:t>
            </a:r>
          </a:p>
          <a:p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2800" y="3276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l" rtl="0" eaLnBrk="1" latinLnBrk="0" hangingPunct="1">
              <a:buNone/>
            </a:pPr>
            <a:r>
              <a:rPr lang="en-US" sz="1800" dirty="0">
                <a:solidFill>
                  <a:srgbClr val="5B6770"/>
                </a:solidFill>
                <a:effectLst/>
                <a:latin typeface="Arial" panose="020B0604020202020204" pitchFamily="34" charset="0"/>
              </a:rPr>
              <a:t>Credit Finance Subgroup</a:t>
            </a:r>
          </a:p>
          <a:p>
            <a:pPr marL="0" indent="0" algn="l" rtl="0" eaLnBrk="1" latinLnBrk="0" hangingPunct="1">
              <a:buNone/>
            </a:pPr>
            <a:r>
              <a:rPr lang="en-US" sz="1800" dirty="0">
                <a:solidFill>
                  <a:srgbClr val="5B6770"/>
                </a:solidFill>
                <a:effectLst/>
                <a:latin typeface="Arial" panose="020B0604020202020204" pitchFamily="34" charset="0"/>
              </a:rPr>
              <a:t>ERCOT Public</a:t>
            </a:r>
          </a:p>
          <a:p>
            <a:pPr marL="0" indent="0" algn="l" rtl="0" eaLnBrk="1" latinLnBrk="0" hangingPunct="1">
              <a:buNone/>
            </a:pPr>
            <a:r>
              <a:rPr lang="en-US" sz="1800" dirty="0">
                <a:solidFill>
                  <a:srgbClr val="5B677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0" indent="0" algn="l" rtl="0" eaLnBrk="1" latinLnBrk="0" hangingPunct="1">
              <a:buNone/>
            </a:pPr>
            <a:r>
              <a:rPr lang="en-US" sz="1800" dirty="0">
                <a:solidFill>
                  <a:srgbClr val="5B6770"/>
                </a:solidFill>
                <a:effectLst/>
                <a:latin typeface="Arial" panose="020B0604020202020204" pitchFamily="34" charset="0"/>
              </a:rPr>
              <a:t>June 24, 2026</a:t>
            </a:r>
            <a:endParaRPr lang="en-US" dirty="0">
              <a:solidFill>
                <a:srgbClr val="5B677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5334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TPEA Coverage of Settlements April 2025 - April 2026 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433832F-97AD-AEA2-D4D4-02EF027DA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810650"/>
              </p:ext>
            </p:extLst>
          </p:nvPr>
        </p:nvGraphicFramePr>
        <p:xfrm>
          <a:off x="519546" y="4159296"/>
          <a:ext cx="8153400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1">
                  <a:extLst>
                    <a:ext uri="{9D8B030D-6E8A-4147-A177-3AD203B41FA5}">
                      <a16:colId xmlns:a16="http://schemas.microsoft.com/office/drawing/2014/main" val="224961877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828286173"/>
                    </a:ext>
                  </a:extLst>
                </a:gridCol>
                <a:gridCol w="3962399">
                  <a:extLst>
                    <a:ext uri="{9D8B030D-6E8A-4147-A177-3AD203B41FA5}">
                      <a16:colId xmlns:a16="http://schemas.microsoft.com/office/drawing/2014/main" val="55604886"/>
                    </a:ext>
                  </a:extLst>
                </a:gridCol>
              </a:tblGrid>
              <a:tr h="165037">
                <a:tc>
                  <a:txBody>
                    <a:bodyPr/>
                    <a:lstStyle/>
                    <a:p>
                      <a:r>
                        <a:rPr lang="en-US" sz="900" dirty="0"/>
                        <a:t>Invoice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Historical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Future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954974"/>
                  </a:ext>
                </a:extLst>
              </a:tr>
              <a:tr h="189473">
                <a:tc>
                  <a:txBody>
                    <a:bodyPr/>
                    <a:lstStyle/>
                    <a:p>
                      <a:r>
                        <a:rPr lang="en-US" sz="900" dirty="0"/>
                        <a:t>Existing Invoice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RTLCNS + UDAA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M1 Days (including current day) Forward Charge Invoice Amounts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75608"/>
                  </a:ext>
                </a:extLst>
              </a:tr>
              <a:tr h="636089">
                <a:tc>
                  <a:txBody>
                    <a:bodyPr/>
                    <a:lstStyle/>
                    <a:p>
                      <a:r>
                        <a:rPr lang="en-US" sz="900" dirty="0"/>
                        <a:t>New Invoice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 Days Back Net Invoice Amounts (Charges &amp; Credits)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M1 Days (including current day) Forward Net Invoice Amounts (Charges &amp; Credits);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Excluding: 1) Securitization Invoices; 2) CRR Auction Invoices; and 3) Subchapter N Funds Distribution Invoice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549271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E391DC9-F275-4D40-9FF8-F7E8FCACFF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8097240"/>
              </p:ext>
            </p:extLst>
          </p:nvPr>
        </p:nvGraphicFramePr>
        <p:xfrm>
          <a:off x="408860" y="990600"/>
          <a:ext cx="8153401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5152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53846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TPEA Coverage of Settlements April 2025 - April 2026 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626E3E8B-6010-800F-1BD6-4DB94143C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567115"/>
              </p:ext>
            </p:extLst>
          </p:nvPr>
        </p:nvGraphicFramePr>
        <p:xfrm>
          <a:off x="495300" y="4267200"/>
          <a:ext cx="8153400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1">
                  <a:extLst>
                    <a:ext uri="{9D8B030D-6E8A-4147-A177-3AD203B41FA5}">
                      <a16:colId xmlns:a16="http://schemas.microsoft.com/office/drawing/2014/main" val="224961877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828286173"/>
                    </a:ext>
                  </a:extLst>
                </a:gridCol>
                <a:gridCol w="3962399">
                  <a:extLst>
                    <a:ext uri="{9D8B030D-6E8A-4147-A177-3AD203B41FA5}">
                      <a16:colId xmlns:a16="http://schemas.microsoft.com/office/drawing/2014/main" val="55604886"/>
                    </a:ext>
                  </a:extLst>
                </a:gridCol>
              </a:tblGrid>
              <a:tr h="165037">
                <a:tc>
                  <a:txBody>
                    <a:bodyPr/>
                    <a:lstStyle/>
                    <a:p>
                      <a:r>
                        <a:rPr lang="en-US" sz="900" dirty="0"/>
                        <a:t>Invoice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Historical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Future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954974"/>
                  </a:ext>
                </a:extLst>
              </a:tr>
              <a:tr h="189473">
                <a:tc>
                  <a:txBody>
                    <a:bodyPr/>
                    <a:lstStyle/>
                    <a:p>
                      <a:r>
                        <a:rPr lang="en-US" sz="900" dirty="0"/>
                        <a:t>Existing Invoice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RTLCNS + UDAA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M1 Days (including current day)  Forward Charge Invoice Amounts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75608"/>
                  </a:ext>
                </a:extLst>
              </a:tr>
              <a:tr h="636089">
                <a:tc>
                  <a:txBody>
                    <a:bodyPr/>
                    <a:lstStyle/>
                    <a:p>
                      <a:r>
                        <a:rPr lang="en-US" sz="900" dirty="0"/>
                        <a:t>New Invoice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 Days Back Net Invoice Amounts (Charges &amp; Credits)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M1 Days (including current day)  Forward Net Invoice Amounts (Charges &amp; Credits);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Excluding: 1) Securitization Invoices; 2) CRR Auction Invoices; 3) Subchapter N Funds Distribution Invoice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549271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2888AC7-FCC6-4736-BAB3-08283AD1FA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0967891"/>
              </p:ext>
            </p:extLst>
          </p:nvPr>
        </p:nvGraphicFramePr>
        <p:xfrm>
          <a:off x="838200" y="1066800"/>
          <a:ext cx="7467600" cy="2839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5554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TPEA Coverage of Settlements April 2025 - April 2026 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91221B2-FE49-3408-EF37-5D62C7A88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48308"/>
              </p:ext>
            </p:extLst>
          </p:nvPr>
        </p:nvGraphicFramePr>
        <p:xfrm>
          <a:off x="519546" y="4159296"/>
          <a:ext cx="8153400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1">
                  <a:extLst>
                    <a:ext uri="{9D8B030D-6E8A-4147-A177-3AD203B41FA5}">
                      <a16:colId xmlns:a16="http://schemas.microsoft.com/office/drawing/2014/main" val="224961877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828286173"/>
                    </a:ext>
                  </a:extLst>
                </a:gridCol>
                <a:gridCol w="3962399">
                  <a:extLst>
                    <a:ext uri="{9D8B030D-6E8A-4147-A177-3AD203B41FA5}">
                      <a16:colId xmlns:a16="http://schemas.microsoft.com/office/drawing/2014/main" val="55604886"/>
                    </a:ext>
                  </a:extLst>
                </a:gridCol>
              </a:tblGrid>
              <a:tr h="165037">
                <a:tc>
                  <a:txBody>
                    <a:bodyPr/>
                    <a:lstStyle/>
                    <a:p>
                      <a:r>
                        <a:rPr lang="en-US" sz="900" dirty="0"/>
                        <a:t>Invoice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Historical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Future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954974"/>
                  </a:ext>
                </a:extLst>
              </a:tr>
              <a:tr h="189473">
                <a:tc>
                  <a:txBody>
                    <a:bodyPr/>
                    <a:lstStyle/>
                    <a:p>
                      <a:r>
                        <a:rPr lang="en-US" sz="900" dirty="0"/>
                        <a:t>Existing Invoice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RTLCNS + UDAA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M1 Days (including current day) Forward Charge Invoice Amounts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75608"/>
                  </a:ext>
                </a:extLst>
              </a:tr>
              <a:tr h="636089">
                <a:tc>
                  <a:txBody>
                    <a:bodyPr/>
                    <a:lstStyle/>
                    <a:p>
                      <a:r>
                        <a:rPr lang="en-US" sz="900" dirty="0"/>
                        <a:t>New Invoice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 Days Back Net Invoice Amounts (Charges &amp; Credits)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M1 Days (including current day) Forward Net Invoice Amounts (Charges &amp; Credits);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Excluding: 1) Securitization Invoices; 2) CRR Auction Invoices; 3) Subchapter N Funds Distribution Invoice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549271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1906A85-FB39-4DA2-B918-E5D85835AF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2623094"/>
              </p:ext>
            </p:extLst>
          </p:nvPr>
        </p:nvGraphicFramePr>
        <p:xfrm>
          <a:off x="519547" y="1066800"/>
          <a:ext cx="8243454" cy="2904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3395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8458200" cy="518318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TPEA Coverage of Settlements April 2025 - April 2026 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97540B6-0235-C24B-AD87-6281E6FBE5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425860"/>
              </p:ext>
            </p:extLst>
          </p:nvPr>
        </p:nvGraphicFramePr>
        <p:xfrm>
          <a:off x="609600" y="4341622"/>
          <a:ext cx="8153400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1">
                  <a:extLst>
                    <a:ext uri="{9D8B030D-6E8A-4147-A177-3AD203B41FA5}">
                      <a16:colId xmlns:a16="http://schemas.microsoft.com/office/drawing/2014/main" val="224961877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828286173"/>
                    </a:ext>
                  </a:extLst>
                </a:gridCol>
                <a:gridCol w="3962399">
                  <a:extLst>
                    <a:ext uri="{9D8B030D-6E8A-4147-A177-3AD203B41FA5}">
                      <a16:colId xmlns:a16="http://schemas.microsoft.com/office/drawing/2014/main" val="55604886"/>
                    </a:ext>
                  </a:extLst>
                </a:gridCol>
              </a:tblGrid>
              <a:tr h="165037">
                <a:tc>
                  <a:txBody>
                    <a:bodyPr/>
                    <a:lstStyle/>
                    <a:p>
                      <a:r>
                        <a:rPr lang="en-US" sz="900" dirty="0"/>
                        <a:t>Invoice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Historical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Future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954974"/>
                  </a:ext>
                </a:extLst>
              </a:tr>
              <a:tr h="189473">
                <a:tc>
                  <a:txBody>
                    <a:bodyPr/>
                    <a:lstStyle/>
                    <a:p>
                      <a:r>
                        <a:rPr lang="en-US" sz="900" dirty="0"/>
                        <a:t>Existing Invoice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RTLCNS + UDAA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M1 Days (including current day)  Forward Charge Invoice Amounts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75608"/>
                  </a:ext>
                </a:extLst>
              </a:tr>
              <a:tr h="636089">
                <a:tc>
                  <a:txBody>
                    <a:bodyPr/>
                    <a:lstStyle/>
                    <a:p>
                      <a:r>
                        <a:rPr lang="en-US" sz="900" dirty="0"/>
                        <a:t>New Invoice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 Days Back Net Invoice Amounts (Charges &amp; Credits)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M1 Days (including current day) Forward Net Invoice Amounts (Charges &amp; Credits);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Excluding: 1) Securitization Invoices; 2) CRR Auction Invoices; 3) Subchapter N Funds Distribution Invoice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549271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B594CFE-C5E2-4646-99DA-E51FFF168A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8745349"/>
              </p:ext>
            </p:extLst>
          </p:nvPr>
        </p:nvGraphicFramePr>
        <p:xfrm>
          <a:off x="452080" y="1060195"/>
          <a:ext cx="8239840" cy="2912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8482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TPEA Coverage of Settlements April 2025 - April 2026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57885C-C0E8-AEBC-3628-E87D4EA657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373795"/>
              </p:ext>
            </p:extLst>
          </p:nvPr>
        </p:nvGraphicFramePr>
        <p:xfrm>
          <a:off x="519546" y="4159296"/>
          <a:ext cx="8153400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1">
                  <a:extLst>
                    <a:ext uri="{9D8B030D-6E8A-4147-A177-3AD203B41FA5}">
                      <a16:colId xmlns:a16="http://schemas.microsoft.com/office/drawing/2014/main" val="224961877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828286173"/>
                    </a:ext>
                  </a:extLst>
                </a:gridCol>
                <a:gridCol w="3962399">
                  <a:extLst>
                    <a:ext uri="{9D8B030D-6E8A-4147-A177-3AD203B41FA5}">
                      <a16:colId xmlns:a16="http://schemas.microsoft.com/office/drawing/2014/main" val="55604886"/>
                    </a:ext>
                  </a:extLst>
                </a:gridCol>
              </a:tblGrid>
              <a:tr h="165037">
                <a:tc>
                  <a:txBody>
                    <a:bodyPr/>
                    <a:lstStyle/>
                    <a:p>
                      <a:r>
                        <a:rPr lang="en-US" sz="900" dirty="0"/>
                        <a:t>Invoice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Historical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Future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954974"/>
                  </a:ext>
                </a:extLst>
              </a:tr>
              <a:tr h="189473">
                <a:tc>
                  <a:txBody>
                    <a:bodyPr/>
                    <a:lstStyle/>
                    <a:p>
                      <a:r>
                        <a:rPr lang="en-US" sz="900" dirty="0"/>
                        <a:t>Existing Invoice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RTLCNS + UDAA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M1 Days (including current day) Forward Charge Invoice Amounts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75608"/>
                  </a:ext>
                </a:extLst>
              </a:tr>
              <a:tr h="636089">
                <a:tc>
                  <a:txBody>
                    <a:bodyPr/>
                    <a:lstStyle/>
                    <a:p>
                      <a:r>
                        <a:rPr lang="en-US" sz="900" dirty="0"/>
                        <a:t>New Invoice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 Days Back Net Invoice Amounts (Charges &amp; Credits)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M1 Days (including current day)  Forward Net Invoice Amounts (Charges &amp; Credits);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Excluding: 1) Securitization Invoices; 2) CRR Auction Invoices; 3) Subchapter N Funds Distribution Invoice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549271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FAC5E09-A951-46AB-AD18-E81B04DC02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6309415"/>
              </p:ext>
            </p:extLst>
          </p:nvPr>
        </p:nvGraphicFramePr>
        <p:xfrm>
          <a:off x="599360" y="1066800"/>
          <a:ext cx="8153400" cy="2720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0938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442118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TPEA Coverage of Settlements April 2025 - April 2026 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3230388-AAD6-835E-12ED-0806CDA38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949201"/>
              </p:ext>
            </p:extLst>
          </p:nvPr>
        </p:nvGraphicFramePr>
        <p:xfrm>
          <a:off x="519546" y="4159296"/>
          <a:ext cx="8153400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1">
                  <a:extLst>
                    <a:ext uri="{9D8B030D-6E8A-4147-A177-3AD203B41FA5}">
                      <a16:colId xmlns:a16="http://schemas.microsoft.com/office/drawing/2014/main" val="224961877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828286173"/>
                    </a:ext>
                  </a:extLst>
                </a:gridCol>
                <a:gridCol w="3962399">
                  <a:extLst>
                    <a:ext uri="{9D8B030D-6E8A-4147-A177-3AD203B41FA5}">
                      <a16:colId xmlns:a16="http://schemas.microsoft.com/office/drawing/2014/main" val="55604886"/>
                    </a:ext>
                  </a:extLst>
                </a:gridCol>
              </a:tblGrid>
              <a:tr h="165037">
                <a:tc>
                  <a:txBody>
                    <a:bodyPr/>
                    <a:lstStyle/>
                    <a:p>
                      <a:r>
                        <a:rPr lang="en-US" sz="900" dirty="0"/>
                        <a:t>Invoice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Historical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Future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954974"/>
                  </a:ext>
                </a:extLst>
              </a:tr>
              <a:tr h="189473">
                <a:tc>
                  <a:txBody>
                    <a:bodyPr/>
                    <a:lstStyle/>
                    <a:p>
                      <a:r>
                        <a:rPr lang="en-US" sz="900" dirty="0"/>
                        <a:t>Existing Invoice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RTLCNS + UDAA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M1 Days (including current day) Forward Charge Invoice Amounts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75608"/>
                  </a:ext>
                </a:extLst>
              </a:tr>
              <a:tr h="636089">
                <a:tc>
                  <a:txBody>
                    <a:bodyPr/>
                    <a:lstStyle/>
                    <a:p>
                      <a:r>
                        <a:rPr lang="en-US" sz="900" dirty="0"/>
                        <a:t>New Invoice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 Days Back Net Invoice Amounts (Charges &amp; Credits)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M1 Days (including current day) Forward  Net Invoice Amounts (Charges &amp; Credits);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Excluding: 1) Securitization Invoices; 2) CRR Auction Invoices; 3) Subchapter N Funds Distribution Invoice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549271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48D47E9-28B7-4F41-AA8D-735362B687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6639961"/>
              </p:ext>
            </p:extLst>
          </p:nvPr>
        </p:nvGraphicFramePr>
        <p:xfrm>
          <a:off x="678873" y="1136621"/>
          <a:ext cx="7786254" cy="2573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0189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4000" dirty="0">
                <a:solidFill>
                  <a:srgbClr val="00AEC7"/>
                </a:solidFill>
              </a:rPr>
              <a:t>Questions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927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1500"/>
          </a:xfrm>
        </p:spPr>
        <p:txBody>
          <a:bodyPr/>
          <a:lstStyle/>
          <a:p>
            <a:r>
              <a:rPr lang="en-US" sz="1800" dirty="0">
                <a:latin typeface="+mn-lt"/>
                <a:cs typeface="Times New Roman" panose="02020603050405020304" pitchFamily="18" charset="0"/>
              </a:rPr>
              <a:t>Monthly Highlights: April</a:t>
            </a:r>
            <a:r>
              <a:rPr lang="en-US" sz="1800" dirty="0">
                <a:cs typeface="Times New Roman" panose="02020603050405020304" pitchFamily="18" charset="0"/>
              </a:rPr>
              <a:t> 2026 – </a:t>
            </a:r>
            <a:r>
              <a:rPr lang="en-US" sz="1800" dirty="0">
                <a:latin typeface="+mn-lt"/>
                <a:cs typeface="Times New Roman" panose="02020603050405020304" pitchFamily="18" charset="0"/>
              </a:rPr>
              <a:t>May</a:t>
            </a:r>
            <a:r>
              <a:rPr lang="en-US" sz="1800" dirty="0">
                <a:cs typeface="Times New Roman" panose="02020603050405020304" pitchFamily="18" charset="0"/>
              </a:rPr>
              <a:t> 2026</a:t>
            </a:r>
            <a:endParaRPr lang="en-US" sz="1800" b="1" dirty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1382"/>
            <a:ext cx="8686800" cy="5204618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sz="1400" dirty="0"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400" dirty="0">
                <a:cs typeface="Times New Roman" panose="02020603050405020304" pitchFamily="18" charset="0"/>
              </a:rPr>
              <a:t>Market-wide average Total Potential Exposure (TPE) increased from $ 2 billion in April to $2.1 billion in May.</a:t>
            </a:r>
          </a:p>
          <a:p>
            <a:pPr marL="747713" indent="-285750">
              <a:spcAft>
                <a:spcPts val="600"/>
              </a:spcAft>
              <a:buFont typeface="Arial" panose="020B0604020202020204" pitchFamily="34" charset="0"/>
              <a:buChar char="─"/>
            </a:pPr>
            <a:r>
              <a:rPr lang="en-US" sz="1400" dirty="0">
                <a:cs typeface="Times New Roman" panose="02020603050405020304" pitchFamily="18" charset="0"/>
              </a:rPr>
              <a:t>Forward adjustment factors on average slightly decreased during the month</a:t>
            </a:r>
          </a:p>
          <a:p>
            <a:pPr marL="344488" lvl="2" indent="-344488">
              <a:spcAft>
                <a:spcPts val="600"/>
              </a:spcAft>
            </a:pPr>
            <a:r>
              <a:rPr lang="en-US" sz="1400" dirty="0">
                <a:cs typeface="Times New Roman" panose="02020603050405020304" pitchFamily="18" charset="0"/>
              </a:rPr>
              <a:t>Discretionary Collateral is defined as Secured Collateral in excess of TPE,CRR Locked ACL and DAM Exposure</a:t>
            </a:r>
          </a:p>
          <a:p>
            <a:pPr lvl="1">
              <a:spcAft>
                <a:spcPts val="600"/>
              </a:spcAft>
            </a:pPr>
            <a:r>
              <a:rPr lang="en-US" sz="1400" dirty="0">
                <a:cs typeface="Times New Roman" panose="02020603050405020304" pitchFamily="18" charset="0"/>
              </a:rPr>
              <a:t>Average Discretionary Collateral increased from $ 4.07 billion in April compared to $4.35 billion in May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cs typeface="Times New Roman" panose="02020603050405020304" pitchFamily="18" charset="0"/>
              </a:rPr>
              <a:t>No unusual collateral call activity</a:t>
            </a:r>
          </a:p>
          <a:p>
            <a:pPr>
              <a:spcAft>
                <a:spcPts val="600"/>
              </a:spcAft>
            </a:pPr>
            <a:endParaRPr lang="en-US" sz="1400" dirty="0">
              <a:solidFill>
                <a:srgbClr val="5B6770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1400" dirty="0">
              <a:solidFill>
                <a:srgbClr val="5B6770"/>
              </a:solidFill>
              <a:cs typeface="Times New Roman" panose="02020603050405020304" pitchFamily="18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8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22319"/>
          </a:xfrm>
        </p:spPr>
        <p:txBody>
          <a:bodyPr/>
          <a:lstStyle/>
          <a:p>
            <a:pPr algn="just"/>
            <a:r>
              <a:rPr lang="en-US" sz="1600" dirty="0">
                <a:cs typeface="Times New Roman" panose="02020603050405020304" pitchFamily="18" charset="0"/>
              </a:rPr>
              <a:t>TPE and Forward Adjustment Factors: May 2025 – May 2026 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5706362-75FB-40B4-BEA9-9B37680D8D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961393"/>
              </p:ext>
            </p:extLst>
          </p:nvPr>
        </p:nvGraphicFramePr>
        <p:xfrm>
          <a:off x="342900" y="1464196"/>
          <a:ext cx="8458200" cy="447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508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70718"/>
          </a:xfrm>
        </p:spPr>
        <p:txBody>
          <a:bodyPr/>
          <a:lstStyle/>
          <a:p>
            <a:r>
              <a:rPr lang="en-US" sz="1600" dirty="0">
                <a:cs typeface="Times New Roman" panose="02020603050405020304" pitchFamily="18" charset="0"/>
              </a:rPr>
              <a:t>TPE/Real-Time &amp; Day-Ahead Daily Average Settlement Point Prices for HB_NORT:H May 2025 – May 2026 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D6E1F8A-080C-46F4-8645-3A4EB8775B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046445"/>
              </p:ext>
            </p:extLst>
          </p:nvPr>
        </p:nvGraphicFramePr>
        <p:xfrm>
          <a:off x="521493" y="1524000"/>
          <a:ext cx="8101013" cy="4157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5256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46917"/>
          </a:xfrm>
        </p:spPr>
        <p:txBody>
          <a:bodyPr/>
          <a:lstStyle/>
          <a:p>
            <a:r>
              <a:rPr lang="en-US" sz="1600" dirty="0"/>
              <a:t>Available Credit by Type Compared to Total Potential Exposure (TPE): </a:t>
            </a:r>
            <a:br>
              <a:rPr lang="en-US" sz="1600" dirty="0"/>
            </a:br>
            <a:r>
              <a:rPr lang="en-US" sz="1600" dirty="0">
                <a:cs typeface="Times New Roman" panose="02020603050405020304" pitchFamily="18" charset="0"/>
              </a:rPr>
              <a:t>May 2025 – May 2026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7700" y="5486400"/>
            <a:ext cx="7848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6770"/>
                </a:solidFill>
              </a:rPr>
              <a:t>Numbers are as of month-end except for Max TPE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BE1866D-8C6D-4C03-977F-531BAA5E87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888131"/>
              </p:ext>
            </p:extLst>
          </p:nvPr>
        </p:nvGraphicFramePr>
        <p:xfrm>
          <a:off x="823436" y="1179671"/>
          <a:ext cx="7573328" cy="4117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0089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481587"/>
          </a:xfrm>
        </p:spPr>
        <p:txBody>
          <a:bodyPr/>
          <a:lstStyle/>
          <a:p>
            <a:r>
              <a:rPr lang="en-US" sz="1600" dirty="0"/>
              <a:t>Issuer Credit Limits vs Total LC Amounts Per Issuer: </a:t>
            </a:r>
            <a:r>
              <a:rPr lang="en-US" sz="1600" dirty="0">
                <a:cs typeface="Times New Roman" panose="02020603050405020304" pitchFamily="18" charset="0"/>
              </a:rPr>
              <a:t>May</a:t>
            </a:r>
            <a:r>
              <a:rPr lang="en-US" sz="1600" dirty="0"/>
              <a:t> 2026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7700" y="5012089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6770"/>
                </a:solidFill>
              </a:rPr>
              <a:t>As of May 31, 2026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6770"/>
                </a:solidFill>
              </a:rPr>
              <a:t>There are a total of 36 banks that have issued LCs.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7692C3B-D4DA-009D-E0D1-7196F8BEE9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712238"/>
              </p:ext>
            </p:extLst>
          </p:nvPr>
        </p:nvGraphicFramePr>
        <p:xfrm>
          <a:off x="304800" y="1524000"/>
          <a:ext cx="86106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048916" imgH="2867154" progId="Excel.Sheet.12">
                  <p:embed/>
                </p:oleObj>
              </mc:Choice>
              <mc:Fallback>
                <p:oleObj name="Worksheet" r:id="rId3" imgW="9048916" imgH="28671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1524000"/>
                        <a:ext cx="8610600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524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Discretionary Collateral April 2026 – May 2026</a:t>
            </a:r>
            <a:endParaRPr lang="en-US" sz="1800" b="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B2DE88A-9A01-4CCC-AAE1-69710C7B7E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710079"/>
              </p:ext>
            </p:extLst>
          </p:nvPr>
        </p:nvGraphicFramePr>
        <p:xfrm>
          <a:off x="61912" y="1685924"/>
          <a:ext cx="9020175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9288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1600" dirty="0">
                <a:cs typeface="Times New Roman" panose="02020603050405020304" pitchFamily="18" charset="0"/>
              </a:rPr>
              <a:t>Discretionary Collateral by Market Segment May 2024 – May 2026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D9C58C2-CEB8-46FF-B08A-A6620B4F22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720382"/>
              </p:ext>
            </p:extLst>
          </p:nvPr>
        </p:nvGraphicFramePr>
        <p:xfrm>
          <a:off x="262890" y="1556384"/>
          <a:ext cx="8618220" cy="3853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5094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 and Discretionary Collateral by Market Segment - May 2026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9950" y="795253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Load and Generation entities accounted for the largest portion of discretionary collateral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2EFB496-797B-447A-A6CD-4F8215D82E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9053344"/>
              </p:ext>
            </p:extLst>
          </p:nvPr>
        </p:nvGraphicFramePr>
        <p:xfrm>
          <a:off x="578643" y="1447800"/>
          <a:ext cx="7986713" cy="449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0839057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microsoft.com/office/2006/documentManagement/types"/>
    <ds:schemaRef ds:uri="http://www.w3.org/XML/1998/namespace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194784</TotalTime>
  <Words>752</Words>
  <Application>Microsoft Office PowerPoint</Application>
  <PresentationFormat>On-screen Show (4:3)</PresentationFormat>
  <Paragraphs>142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Times New Roman</vt:lpstr>
      <vt:lpstr>1_Custom Design</vt:lpstr>
      <vt:lpstr>Office Theme</vt:lpstr>
      <vt:lpstr>Custom Design</vt:lpstr>
      <vt:lpstr>Worksheet</vt:lpstr>
      <vt:lpstr>PowerPoint Presentation</vt:lpstr>
      <vt:lpstr>Monthly Highlights: April 2026 – May 2026</vt:lpstr>
      <vt:lpstr>TPE and Forward Adjustment Factors: May 2025 – May 2026 </vt:lpstr>
      <vt:lpstr>TPE/Real-Time &amp; Day-Ahead Daily Average Settlement Point Prices for HB_NORT:H May 2025 – May 2026 </vt:lpstr>
      <vt:lpstr>Available Credit by Type Compared to Total Potential Exposure (TPE):  May 2025 – May 2026</vt:lpstr>
      <vt:lpstr>Issuer Credit Limits vs Total LC Amounts Per Issuer: May 2026</vt:lpstr>
      <vt:lpstr>Discretionary Collateral April 2026 – May 2026</vt:lpstr>
      <vt:lpstr>Discretionary Collateral by Market Segment May 2024 – May 2026</vt:lpstr>
      <vt:lpstr>TPE and Discretionary Collateral by Market Segment - May 2026</vt:lpstr>
      <vt:lpstr>TPEA Coverage of Settlements April 2025 - April 2026 </vt:lpstr>
      <vt:lpstr>TPEA Coverage of Settlements April 2025 - April 2026 </vt:lpstr>
      <vt:lpstr>TPEA Coverage of Settlements April 2025 - April 2026 </vt:lpstr>
      <vt:lpstr>TPEA Coverage of Settlements April 2025 - April 2026 </vt:lpstr>
      <vt:lpstr>TPEA Coverage of Settlements April 2025 - April 2026 </vt:lpstr>
      <vt:lpstr>TPEA Coverage of Settlements April 2025 - April 2026 </vt:lpstr>
      <vt:lpstr>PowerPoint Presentation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kais akhter</dc:creator>
  <cp:lastModifiedBy>Gaddam, Maruthi</cp:lastModifiedBy>
  <cp:revision>1264</cp:revision>
  <cp:lastPrinted>2019-06-18T19:02:16Z</cp:lastPrinted>
  <dcterms:created xsi:type="dcterms:W3CDTF">2016-01-21T15:20:31Z</dcterms:created>
  <dcterms:modified xsi:type="dcterms:W3CDTF">2026-06-18T14:58:43Z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2023-08-11T03:22:48Z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8f01147a-d64c-431b-8326-71285533d140</vt:lpwstr>
  </property>
  <property fmtid="{D5CDD505-2E9C-101B-9397-08002B2CF9AE}" pid="9" name="MSIP_Label_7084cbda-52b8-46fb-a7b7-cb5bd465ed85_ContentBits">
    <vt:lpwstr>0</vt:lpwstr>
  </property>
</Properties>
</file>