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9"/>
  </p:notesMasterIdLst>
  <p:handoutMasterIdLst>
    <p:handoutMasterId r:id="rId10"/>
  </p:handoutMasterIdLst>
  <p:sldIdLst>
    <p:sldId id="272" r:id="rId6"/>
    <p:sldId id="21474787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1" autoAdjust="0"/>
    <p:restoredTop sz="94660"/>
  </p:normalViewPr>
  <p:slideViewPr>
    <p:cSldViewPr snapToGrid="0">
      <p:cViewPr varScale="1">
        <p:scale>
          <a:sx n="97" d="100"/>
          <a:sy n="97" d="100"/>
        </p:scale>
        <p:origin x="9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Brandon" userId="b89d6c2a-8504-42b7-9bf5-2cf2271bdcfe" providerId="ADAL" clId="{39D86C3B-359D-4FF3-9D26-4131BA39F6DE}"/>
    <pc:docChg chg="custSel modSld">
      <pc:chgData name="Johnson, Brandon" userId="b89d6c2a-8504-42b7-9bf5-2cf2271bdcfe" providerId="ADAL" clId="{39D86C3B-359D-4FF3-9D26-4131BA39F6DE}" dt="2026-06-17T15:56:10.330" v="37" actId="20577"/>
      <pc:docMkLst>
        <pc:docMk/>
      </pc:docMkLst>
      <pc:sldChg chg="modSp mod">
        <pc:chgData name="Johnson, Brandon" userId="b89d6c2a-8504-42b7-9bf5-2cf2271bdcfe" providerId="ADAL" clId="{39D86C3B-359D-4FF3-9D26-4131BA39F6DE}" dt="2026-06-17T15:56:10.330" v="37" actId="20577"/>
        <pc:sldMkLst>
          <pc:docMk/>
          <pc:sldMk cId="3584611109" sldId="272"/>
        </pc:sldMkLst>
        <pc:spChg chg="mod">
          <ac:chgData name="Johnson, Brandon" userId="b89d6c2a-8504-42b7-9bf5-2cf2271bdcfe" providerId="ADAL" clId="{39D86C3B-359D-4FF3-9D26-4131BA39F6DE}" dt="2026-06-17T15:56:10.330" v="37" actId="20577"/>
          <ac:spMkLst>
            <pc:docMk/>
            <pc:sldMk cId="3584611109" sldId="272"/>
            <ac:spMk id="13" creationId="{619804EA-9740-9589-9164-5FD489B897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brandon.johnson@ercot.co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ERCOT Secure API Strategy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Brandon Johnson</a:t>
            </a:r>
            <a:br>
              <a:rPr lang="en-US" sz="1800" b="0" i="1" dirty="0"/>
            </a:br>
            <a:r>
              <a:rPr lang="en-US" sz="1800" b="0" i="1" dirty="0"/>
              <a:t>Supervisor, Common Platforms</a:t>
            </a: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fld id="{791A7780-03EF-4C42-B9F1-72A8C3465823}" type="datetime4">
              <a:rPr lang="en-US" sz="1100" b="0"/>
              <a:pPr lvl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defRPr/>
              </a:pPr>
              <a:t>June 17, 2026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3F62B0-6886-0C8B-6EFE-6D66885D0E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Pilot environment expected to be live in July/August ‘26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Focus group meetings ongoing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SOAP/</a:t>
            </a:r>
            <a:r>
              <a:rPr lang="en-US" b="0"/>
              <a:t>XML </a:t>
            </a:r>
            <a:r>
              <a:rPr lang="en-US" b="0">
                <a:sym typeface="Wingdings" panose="05000000000000000000" pitchFamily="2" charset="2"/>
              </a:rPr>
              <a:t> REST</a:t>
            </a:r>
            <a:r>
              <a:rPr lang="en-US" b="0" dirty="0">
                <a:sym typeface="Wingdings" panose="05000000000000000000" pitchFamily="2" charset="2"/>
              </a:rPr>
              <a:t>/JSON</a:t>
            </a:r>
            <a:endParaRPr lang="en-US" b="0" dirty="0"/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Pilot environment coming in Q3’26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API Strategy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CA840-0A0F-694A-41FD-891C8FA19C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Overview</a:t>
            </a:r>
          </a:p>
          <a:p>
            <a:pPr lvl="1"/>
            <a:r>
              <a:rPr lang="en-US" dirty="0"/>
              <a:t>Improve the user/developer experience for ERCOT’s API estate.</a:t>
            </a:r>
          </a:p>
          <a:p>
            <a:pPr lvl="2"/>
            <a:r>
              <a:rPr lang="en-US" dirty="0"/>
              <a:t>Framework – Gradual transition from SOAP/XML to REST/JSON</a:t>
            </a:r>
          </a:p>
          <a:p>
            <a:pPr lvl="2"/>
            <a:r>
              <a:rPr lang="en-US" dirty="0"/>
              <a:t>Onboarding – Simplified process, alignment with commonly used standards/tooling, developer portal to help with discovery/exploration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Status</a:t>
            </a:r>
          </a:p>
          <a:p>
            <a:pPr lvl="1"/>
            <a:r>
              <a:rPr lang="en-US" dirty="0"/>
              <a:t>Regular meetings with the pilot group – reach out to </a:t>
            </a:r>
            <a:r>
              <a:rPr lang="en-US" dirty="0">
                <a:hlinkClick r:id="rId2"/>
              </a:rPr>
              <a:t>brandon.johnson@ercot.com</a:t>
            </a:r>
            <a:r>
              <a:rPr lang="en-US" dirty="0"/>
              <a:t> for an invitation</a:t>
            </a:r>
          </a:p>
          <a:p>
            <a:pPr lvl="1"/>
            <a:r>
              <a:rPr lang="en-US" dirty="0"/>
              <a:t>Two active projects and a third being chartered that will be delivering APIs aligned with the new API strategy</a:t>
            </a:r>
          </a:p>
          <a:p>
            <a:pPr lvl="1"/>
            <a:r>
              <a:rPr lang="en-US" dirty="0"/>
              <a:t>Open API Specifications/Sandbox “play” space for new style APIs </a:t>
            </a:r>
            <a:r>
              <a:rPr lang="en-US" u="sng" dirty="0"/>
              <a:t>July/August ‘26</a:t>
            </a:r>
          </a:p>
          <a:p>
            <a:pPr lvl="1"/>
            <a:r>
              <a:rPr lang="en-US" dirty="0"/>
              <a:t>Additional details coming on </a:t>
            </a:r>
            <a:r>
              <a:rPr lang="en-US" dirty="0" err="1"/>
              <a:t>AuthN</a:t>
            </a:r>
            <a:r>
              <a:rPr lang="en-US" dirty="0"/>
              <a:t>/</a:t>
            </a:r>
            <a:r>
              <a:rPr lang="en-US" dirty="0" err="1"/>
              <a:t>AuthZ</a:t>
            </a:r>
            <a:r>
              <a:rPr lang="en-US" dirty="0"/>
              <a:t> as IAM Program plans for system to system use cases solidify.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5B32BFE-B73E-B6A0-D6F1-B0BDBD28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4F9DF0B-10DE-1217-3D4A-12A1DB396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00829B"/>
                </a:solidFill>
              </a:rPr>
              <a:t>brandon.johnson@ercot.com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FAECD-8669-5985-A1B4-AB3FDFDF9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78143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TWG-2026-06-18-Secure-APIv2</Template>
  <TotalTime>5</TotalTime>
  <Words>189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Wingdings</vt:lpstr>
      <vt:lpstr>Cover</vt:lpstr>
      <vt:lpstr>Page Design</vt:lpstr>
      <vt:lpstr>ERCOT Secure API Strategy Update   Brandon Johnson Supervisor, Common Platforms   June 17, 2026</vt:lpstr>
      <vt:lpstr>Secure API Strategy Update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Johnson, Brandon</dc:creator>
  <cp:keywords/>
  <cp:lastModifiedBy>Badri, Sreenivas</cp:lastModifiedBy>
  <cp:revision>2</cp:revision>
  <dcterms:created xsi:type="dcterms:W3CDTF">2026-06-17T15:50:38Z</dcterms:created>
  <dcterms:modified xsi:type="dcterms:W3CDTF">2026-06-17T16:01:50Z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