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  <p:sldMasterId id="2147483660" r:id="rId5"/>
  </p:sldMasterIdLst>
  <p:notesMasterIdLst>
    <p:notesMasterId r:id="rId21"/>
  </p:notesMasterIdLst>
  <p:handoutMasterIdLst>
    <p:handoutMasterId r:id="rId22"/>
  </p:handoutMasterIdLst>
  <p:sldIdLst>
    <p:sldId id="272" r:id="rId6"/>
    <p:sldId id="2147478764" r:id="rId7"/>
    <p:sldId id="2147478781" r:id="rId8"/>
    <p:sldId id="2147478765" r:id="rId9"/>
    <p:sldId id="2147478780" r:id="rId10"/>
    <p:sldId id="2147478769" r:id="rId11"/>
    <p:sldId id="2147478771" r:id="rId12"/>
    <p:sldId id="2147478770" r:id="rId13"/>
    <p:sldId id="2147478774" r:id="rId14"/>
    <p:sldId id="2147478775" r:id="rId15"/>
    <p:sldId id="2147478778" r:id="rId16"/>
    <p:sldId id="2147478779" r:id="rId17"/>
    <p:sldId id="2147478782" r:id="rId18"/>
    <p:sldId id="2147478776" r:id="rId19"/>
    <p:sldId id="260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5ED"/>
    <a:srgbClr val="00AEC7"/>
    <a:srgbClr val="2794A4"/>
    <a:srgbClr val="00343B"/>
    <a:srgbClr val="00829B"/>
    <a:srgbClr val="E6EBF0"/>
    <a:srgbClr val="FFFFFF"/>
    <a:srgbClr val="DADCDE"/>
    <a:srgbClr val="A9E5EA"/>
    <a:srgbClr val="D6D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A5520C-7910-4511-AAA7-58BBD1A847E3}" v="3" dt="2026-06-19T20:57:57.0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102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5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handoutMaster" Target="handoutMasters/handout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dri, Sreenivas" userId="0b43dccd-042e-4be0-871d-afa1d90d6a2e" providerId="ADAL" clId="{467F39DD-4CFE-45E1-AA25-A1A8C9F836D1}"/>
    <pc:docChg chg="undo custSel addSld delSld modSld sldOrd">
      <pc:chgData name="Badri, Sreenivas" userId="0b43dccd-042e-4be0-871d-afa1d90d6a2e" providerId="ADAL" clId="{467F39DD-4CFE-45E1-AA25-A1A8C9F836D1}" dt="2026-06-19T20:58:03.109" v="2913" actId="14734"/>
      <pc:docMkLst>
        <pc:docMk/>
      </pc:docMkLst>
      <pc:sldChg chg="addSp delSp modSp mod">
        <pc:chgData name="Badri, Sreenivas" userId="0b43dccd-042e-4be0-871d-afa1d90d6a2e" providerId="ADAL" clId="{467F39DD-4CFE-45E1-AA25-A1A8C9F836D1}" dt="2026-06-17T11:49:55.643" v="2421" actId="20577"/>
        <pc:sldMkLst>
          <pc:docMk/>
          <pc:sldMk cId="3584611109" sldId="272"/>
        </pc:sldMkLst>
        <pc:spChg chg="mod">
          <ac:chgData name="Badri, Sreenivas" userId="0b43dccd-042e-4be0-871d-afa1d90d6a2e" providerId="ADAL" clId="{467F39DD-4CFE-45E1-AA25-A1A8C9F836D1}" dt="2026-06-17T11:49:55.643" v="2421" actId="20577"/>
          <ac:spMkLst>
            <pc:docMk/>
            <pc:sldMk cId="3584611109" sldId="272"/>
            <ac:spMk id="4" creationId="{AD499839-B798-E7B3-DB15-49FAE56390EE}"/>
          </ac:spMkLst>
        </pc:spChg>
      </pc:sldChg>
      <pc:sldChg chg="addSp delSp modSp add mod">
        <pc:chgData name="Badri, Sreenivas" userId="0b43dccd-042e-4be0-871d-afa1d90d6a2e" providerId="ADAL" clId="{467F39DD-4CFE-45E1-AA25-A1A8C9F836D1}" dt="2026-06-19T20:58:03.109" v="2913" actId="14734"/>
        <pc:sldMkLst>
          <pc:docMk/>
          <pc:sldMk cId="544176760" sldId="2147478765"/>
        </pc:sldMkLst>
        <pc:graphicFrameChg chg="add del mod modGraphic">
          <ac:chgData name="Badri, Sreenivas" userId="0b43dccd-042e-4be0-871d-afa1d90d6a2e" providerId="ADAL" clId="{467F39DD-4CFE-45E1-AA25-A1A8C9F836D1}" dt="2026-06-19T20:58:03.109" v="2913" actId="14734"/>
          <ac:graphicFrameMkLst>
            <pc:docMk/>
            <pc:sldMk cId="544176760" sldId="2147478765"/>
            <ac:graphicFrameMk id="5" creationId="{8B8A725E-E30E-FB06-403D-D3F53D225E00}"/>
          </ac:graphicFrameMkLst>
        </pc:graphicFrameChg>
      </pc:sldChg>
      <pc:sldChg chg="modSp add mod ord">
        <pc:chgData name="Badri, Sreenivas" userId="0b43dccd-042e-4be0-871d-afa1d90d6a2e" providerId="ADAL" clId="{467F39DD-4CFE-45E1-AA25-A1A8C9F836D1}" dt="2026-06-17T19:37:03.814" v="2700" actId="20577"/>
        <pc:sldMkLst>
          <pc:docMk/>
          <pc:sldMk cId="4288690573" sldId="2147478769"/>
        </pc:sldMkLst>
        <pc:spChg chg="mod">
          <ac:chgData name="Badri, Sreenivas" userId="0b43dccd-042e-4be0-871d-afa1d90d6a2e" providerId="ADAL" clId="{467F39DD-4CFE-45E1-AA25-A1A8C9F836D1}" dt="2026-06-17T19:36:43.311" v="2659" actId="20577"/>
          <ac:spMkLst>
            <pc:docMk/>
            <pc:sldMk cId="4288690573" sldId="2147478769"/>
            <ac:spMk id="2" creationId="{DF5E7135-EBA0-0078-333D-05C2A51E019E}"/>
          </ac:spMkLst>
        </pc:spChg>
        <pc:spChg chg="mod">
          <ac:chgData name="Badri, Sreenivas" userId="0b43dccd-042e-4be0-871d-afa1d90d6a2e" providerId="ADAL" clId="{467F39DD-4CFE-45E1-AA25-A1A8C9F836D1}" dt="2026-06-17T19:37:03.814" v="2700" actId="20577"/>
          <ac:spMkLst>
            <pc:docMk/>
            <pc:sldMk cId="4288690573" sldId="2147478769"/>
            <ac:spMk id="3" creationId="{754317D8-C956-2C70-5F24-BD363D3AB818}"/>
          </ac:spMkLst>
        </pc:spChg>
      </pc:sldChg>
      <pc:sldChg chg="modSp add mod">
        <pc:chgData name="Badri, Sreenivas" userId="0b43dccd-042e-4be0-871d-afa1d90d6a2e" providerId="ADAL" clId="{467F39DD-4CFE-45E1-AA25-A1A8C9F836D1}" dt="2026-06-17T19:42:49.408" v="2796" actId="20577"/>
        <pc:sldMkLst>
          <pc:docMk/>
          <pc:sldMk cId="2914233281" sldId="2147478770"/>
        </pc:sldMkLst>
        <pc:spChg chg="mod">
          <ac:chgData name="Badri, Sreenivas" userId="0b43dccd-042e-4be0-871d-afa1d90d6a2e" providerId="ADAL" clId="{467F39DD-4CFE-45E1-AA25-A1A8C9F836D1}" dt="2026-05-20T10:37:13.319" v="1521" actId="20577"/>
          <ac:spMkLst>
            <pc:docMk/>
            <pc:sldMk cId="2914233281" sldId="2147478770"/>
            <ac:spMk id="2" creationId="{56390AF0-762F-B457-D051-D63012E6DE8E}"/>
          </ac:spMkLst>
        </pc:spChg>
        <pc:spChg chg="mod">
          <ac:chgData name="Badri, Sreenivas" userId="0b43dccd-042e-4be0-871d-afa1d90d6a2e" providerId="ADAL" clId="{467F39DD-4CFE-45E1-AA25-A1A8C9F836D1}" dt="2026-06-17T19:42:49.408" v="2796" actId="20577"/>
          <ac:spMkLst>
            <pc:docMk/>
            <pc:sldMk cId="2914233281" sldId="2147478770"/>
            <ac:spMk id="3" creationId="{4E7AF87B-95DD-819D-8216-4F9BF97CE7D7}"/>
          </ac:spMkLst>
        </pc:spChg>
      </pc:sldChg>
      <pc:sldChg chg="modSp add mod ord">
        <pc:chgData name="Badri, Sreenivas" userId="0b43dccd-042e-4be0-871d-afa1d90d6a2e" providerId="ADAL" clId="{467F39DD-4CFE-45E1-AA25-A1A8C9F836D1}" dt="2026-06-17T19:42:21.633" v="2789" actId="20577"/>
        <pc:sldMkLst>
          <pc:docMk/>
          <pc:sldMk cId="1059178114" sldId="2147478771"/>
        </pc:sldMkLst>
        <pc:spChg chg="mod">
          <ac:chgData name="Badri, Sreenivas" userId="0b43dccd-042e-4be0-871d-afa1d90d6a2e" providerId="ADAL" clId="{467F39DD-4CFE-45E1-AA25-A1A8C9F836D1}" dt="2026-05-20T10:37:00.231" v="1506" actId="20577"/>
          <ac:spMkLst>
            <pc:docMk/>
            <pc:sldMk cId="1059178114" sldId="2147478771"/>
            <ac:spMk id="2" creationId="{A97EFD5F-923F-0DA3-6DEB-938470A7209D}"/>
          </ac:spMkLst>
        </pc:spChg>
        <pc:spChg chg="mod">
          <ac:chgData name="Badri, Sreenivas" userId="0b43dccd-042e-4be0-871d-afa1d90d6a2e" providerId="ADAL" clId="{467F39DD-4CFE-45E1-AA25-A1A8C9F836D1}" dt="2026-06-17T19:42:21.633" v="2789" actId="20577"/>
          <ac:spMkLst>
            <pc:docMk/>
            <pc:sldMk cId="1059178114" sldId="2147478771"/>
            <ac:spMk id="3" creationId="{EAB6A143-BB7B-6B60-40B0-6897DF87B875}"/>
          </ac:spMkLst>
        </pc:spChg>
      </pc:sldChg>
      <pc:sldChg chg="modSp add mod">
        <pc:chgData name="Badri, Sreenivas" userId="0b43dccd-042e-4be0-871d-afa1d90d6a2e" providerId="ADAL" clId="{467F39DD-4CFE-45E1-AA25-A1A8C9F836D1}" dt="2026-05-20T10:38:07.561" v="1547" actId="20577"/>
        <pc:sldMkLst>
          <pc:docMk/>
          <pc:sldMk cId="1959769100" sldId="2147478774"/>
        </pc:sldMkLst>
        <pc:spChg chg="mod">
          <ac:chgData name="Badri, Sreenivas" userId="0b43dccd-042e-4be0-871d-afa1d90d6a2e" providerId="ADAL" clId="{467F39DD-4CFE-45E1-AA25-A1A8C9F836D1}" dt="2026-05-20T10:38:07.561" v="1547" actId="20577"/>
          <ac:spMkLst>
            <pc:docMk/>
            <pc:sldMk cId="1959769100" sldId="2147478774"/>
            <ac:spMk id="3" creationId="{7DDA98FC-42C6-4B78-2453-7482D5ADEEF3}"/>
          </ac:spMkLst>
        </pc:spChg>
      </pc:sldChg>
      <pc:sldChg chg="modSp add mod ord">
        <pc:chgData name="Badri, Sreenivas" userId="0b43dccd-042e-4be0-871d-afa1d90d6a2e" providerId="ADAL" clId="{467F39DD-4CFE-45E1-AA25-A1A8C9F836D1}" dt="2026-06-17T19:49:50.041" v="2869"/>
        <pc:sldMkLst>
          <pc:docMk/>
          <pc:sldMk cId="802775551" sldId="2147478775"/>
        </pc:sldMkLst>
        <pc:spChg chg="mod">
          <ac:chgData name="Badri, Sreenivas" userId="0b43dccd-042e-4be0-871d-afa1d90d6a2e" providerId="ADAL" clId="{467F39DD-4CFE-45E1-AA25-A1A8C9F836D1}" dt="2026-06-17T19:43:55.551" v="2800" actId="6549"/>
          <ac:spMkLst>
            <pc:docMk/>
            <pc:sldMk cId="802775551" sldId="2147478775"/>
            <ac:spMk id="2" creationId="{43708572-A324-A981-8222-6457AF9A6B30}"/>
          </ac:spMkLst>
        </pc:spChg>
        <pc:spChg chg="mod">
          <ac:chgData name="Badri, Sreenivas" userId="0b43dccd-042e-4be0-871d-afa1d90d6a2e" providerId="ADAL" clId="{467F39DD-4CFE-45E1-AA25-A1A8C9F836D1}" dt="2026-06-17T19:44:20.248" v="2857" actId="20577"/>
          <ac:spMkLst>
            <pc:docMk/>
            <pc:sldMk cId="802775551" sldId="2147478775"/>
            <ac:spMk id="3" creationId="{0889506A-1970-B3E4-0078-941FE4E2AC52}"/>
          </ac:spMkLst>
        </pc:spChg>
      </pc:sldChg>
      <pc:sldChg chg="modSp add mod ord">
        <pc:chgData name="Badri, Sreenivas" userId="0b43dccd-042e-4be0-871d-afa1d90d6a2e" providerId="ADAL" clId="{467F39DD-4CFE-45E1-AA25-A1A8C9F836D1}" dt="2026-06-17T20:18:35.011" v="2899" actId="20577"/>
        <pc:sldMkLst>
          <pc:docMk/>
          <pc:sldMk cId="3665195477" sldId="2147478778"/>
        </pc:sldMkLst>
        <pc:spChg chg="mod">
          <ac:chgData name="Badri, Sreenivas" userId="0b43dccd-042e-4be0-871d-afa1d90d6a2e" providerId="ADAL" clId="{467F39DD-4CFE-45E1-AA25-A1A8C9F836D1}" dt="2026-06-17T20:18:31.947" v="2897" actId="20577"/>
          <ac:spMkLst>
            <pc:docMk/>
            <pc:sldMk cId="3665195477" sldId="2147478778"/>
            <ac:spMk id="2" creationId="{2EDD99EF-B225-C9EB-BCAD-520341B804BA}"/>
          </ac:spMkLst>
        </pc:spChg>
        <pc:spChg chg="mod">
          <ac:chgData name="Badri, Sreenivas" userId="0b43dccd-042e-4be0-871d-afa1d90d6a2e" providerId="ADAL" clId="{467F39DD-4CFE-45E1-AA25-A1A8C9F836D1}" dt="2026-06-17T20:18:35.011" v="2899" actId="20577"/>
          <ac:spMkLst>
            <pc:docMk/>
            <pc:sldMk cId="3665195477" sldId="2147478778"/>
            <ac:spMk id="3" creationId="{07C9ACF1-0EA5-68A5-85DB-AF9148526180}"/>
          </ac:spMkLst>
        </pc:spChg>
      </pc:sldChg>
      <pc:sldChg chg="modSp add mod ord">
        <pc:chgData name="Badri, Sreenivas" userId="0b43dccd-042e-4be0-871d-afa1d90d6a2e" providerId="ADAL" clId="{467F39DD-4CFE-45E1-AA25-A1A8C9F836D1}" dt="2026-06-17T20:18:51.766" v="2901" actId="6549"/>
        <pc:sldMkLst>
          <pc:docMk/>
          <pc:sldMk cId="577326047" sldId="2147478779"/>
        </pc:sldMkLst>
        <pc:spChg chg="mod">
          <ac:chgData name="Badri, Sreenivas" userId="0b43dccd-042e-4be0-871d-afa1d90d6a2e" providerId="ADAL" clId="{467F39DD-4CFE-45E1-AA25-A1A8C9F836D1}" dt="2026-06-17T20:18:51.766" v="2901" actId="6549"/>
          <ac:spMkLst>
            <pc:docMk/>
            <pc:sldMk cId="577326047" sldId="2147478779"/>
            <ac:spMk id="2" creationId="{390378E2-36C8-C84D-806B-BE63125B07C2}"/>
          </ac:spMkLst>
        </pc:spChg>
        <pc:spChg chg="mod">
          <ac:chgData name="Badri, Sreenivas" userId="0b43dccd-042e-4be0-871d-afa1d90d6a2e" providerId="ADAL" clId="{467F39DD-4CFE-45E1-AA25-A1A8C9F836D1}" dt="2026-06-17T19:48:12.251" v="2865"/>
          <ac:spMkLst>
            <pc:docMk/>
            <pc:sldMk cId="577326047" sldId="2147478779"/>
            <ac:spMk id="3" creationId="{E4B7BDDF-D1B6-E87D-C476-4640F7174274}"/>
          </ac:spMkLst>
        </pc:spChg>
      </pc:sldChg>
      <pc:sldChg chg="add">
        <pc:chgData name="Badri, Sreenivas" userId="0b43dccd-042e-4be0-871d-afa1d90d6a2e" providerId="ADAL" clId="{467F39DD-4CFE-45E1-AA25-A1A8C9F836D1}" dt="2026-05-20T10:32:22.433" v="1289"/>
        <pc:sldMkLst>
          <pc:docMk/>
          <pc:sldMk cId="1972597645" sldId="2147478780"/>
        </pc:sldMkLst>
      </pc:sldChg>
      <pc:sldChg chg="addSp delSp modSp add mod modClrScheme chgLayout">
        <pc:chgData name="Badri, Sreenivas" userId="0b43dccd-042e-4be0-871d-afa1d90d6a2e" providerId="ADAL" clId="{467F39DD-4CFE-45E1-AA25-A1A8C9F836D1}" dt="2026-05-20T14:03:36.629" v="2411" actId="20577"/>
        <pc:sldMkLst>
          <pc:docMk/>
          <pc:sldMk cId="721972314" sldId="2147478781"/>
        </pc:sldMkLst>
        <pc:spChg chg="mod">
          <ac:chgData name="Badri, Sreenivas" userId="0b43dccd-042e-4be0-871d-afa1d90d6a2e" providerId="ADAL" clId="{467F39DD-4CFE-45E1-AA25-A1A8C9F836D1}" dt="2026-05-20T14:02:38.046" v="2333" actId="255"/>
          <ac:spMkLst>
            <pc:docMk/>
            <pc:sldMk cId="721972314" sldId="2147478781"/>
            <ac:spMk id="2" creationId="{00D769B6-2E63-B37B-0E9A-320C711E3E75}"/>
          </ac:spMkLst>
        </pc:spChg>
        <pc:spChg chg="mod">
          <ac:chgData name="Badri, Sreenivas" userId="0b43dccd-042e-4be0-871d-afa1d90d6a2e" providerId="ADAL" clId="{467F39DD-4CFE-45E1-AA25-A1A8C9F836D1}" dt="2026-05-20T12:05:26.148" v="1945" actId="26606"/>
          <ac:spMkLst>
            <pc:docMk/>
            <pc:sldMk cId="721972314" sldId="2147478781"/>
            <ac:spMk id="4" creationId="{C99E005D-4C74-16A2-65AE-1D26279E9543}"/>
          </ac:spMkLst>
        </pc:spChg>
        <pc:graphicFrameChg chg="add mod modGraphic">
          <ac:chgData name="Badri, Sreenivas" userId="0b43dccd-042e-4be0-871d-afa1d90d6a2e" providerId="ADAL" clId="{467F39DD-4CFE-45E1-AA25-A1A8C9F836D1}" dt="2026-05-20T14:03:36.629" v="2411" actId="20577"/>
          <ac:graphicFrameMkLst>
            <pc:docMk/>
            <pc:sldMk cId="721972314" sldId="2147478781"/>
            <ac:graphicFrameMk id="12" creationId="{231B2B04-384A-4AC1-612B-AB08FC579534}"/>
          </ac:graphicFrameMkLst>
        </pc:graphicFrameChg>
      </pc:sldChg>
      <pc:sldChg chg="modSp add mod">
        <pc:chgData name="Badri, Sreenivas" userId="0b43dccd-042e-4be0-871d-afa1d90d6a2e" providerId="ADAL" clId="{467F39DD-4CFE-45E1-AA25-A1A8C9F836D1}" dt="2026-06-17T19:51:06.527" v="2887" actId="20577"/>
        <pc:sldMkLst>
          <pc:docMk/>
          <pc:sldMk cId="2185231392" sldId="2147478782"/>
        </pc:sldMkLst>
        <pc:spChg chg="mod">
          <ac:chgData name="Badri, Sreenivas" userId="0b43dccd-042e-4be0-871d-afa1d90d6a2e" providerId="ADAL" clId="{467F39DD-4CFE-45E1-AA25-A1A8C9F836D1}" dt="2026-06-17T19:50:46.215" v="2885" actId="20577"/>
          <ac:spMkLst>
            <pc:docMk/>
            <pc:sldMk cId="2185231392" sldId="2147478782"/>
            <ac:spMk id="2" creationId="{538D1826-D016-5730-BE26-C3A0CC812E88}"/>
          </ac:spMkLst>
        </pc:spChg>
        <pc:spChg chg="mod">
          <ac:chgData name="Badri, Sreenivas" userId="0b43dccd-042e-4be0-871d-afa1d90d6a2e" providerId="ADAL" clId="{467F39DD-4CFE-45E1-AA25-A1A8C9F836D1}" dt="2026-06-17T19:51:06.527" v="2887" actId="20577"/>
          <ac:spMkLst>
            <pc:docMk/>
            <pc:sldMk cId="2185231392" sldId="2147478782"/>
            <ac:spMk id="3" creationId="{4E9B2CD0-88BF-6C9C-C0E4-E4AFE4444419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9E3C09-891B-471F-B868-F893F39D2D67}" type="doc">
      <dgm:prSet loTypeId="urn:microsoft.com/office/officeart/2005/8/layout/list1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2659185-6E5E-4E29-BF8C-69D492F69967}">
      <dgm:prSet custT="1"/>
      <dgm:spPr/>
      <dgm:t>
        <a:bodyPr/>
        <a:lstStyle/>
        <a:p>
          <a:r>
            <a:rPr lang="en-US" sz="2200" b="1" dirty="0"/>
            <a:t>Webex Meeting Reminders - Same as other ERCOT forums</a:t>
          </a:r>
        </a:p>
      </dgm:t>
    </dgm:pt>
    <dgm:pt modelId="{DDBEE5D5-FF00-442A-A68B-8FF7412642D4}" type="parTrans" cxnId="{E1B7F076-5093-4C3D-8E01-2ACC3D3695A0}">
      <dgm:prSet/>
      <dgm:spPr/>
      <dgm:t>
        <a:bodyPr/>
        <a:lstStyle/>
        <a:p>
          <a:endParaRPr lang="en-US"/>
        </a:p>
      </dgm:t>
    </dgm:pt>
    <dgm:pt modelId="{0E5CB1D9-3A70-4441-9F72-9C3D273610D8}" type="sibTrans" cxnId="{E1B7F076-5093-4C3D-8E01-2ACC3D3695A0}">
      <dgm:prSet/>
      <dgm:spPr/>
      <dgm:t>
        <a:bodyPr/>
        <a:lstStyle/>
        <a:p>
          <a:endParaRPr lang="en-US"/>
        </a:p>
      </dgm:t>
    </dgm:pt>
    <dgm:pt modelId="{863E7C35-9BCB-4F08-BAF5-00C00A66B5EE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800" dirty="0">
              <a:latin typeface="Verdana" panose="020B0604030504040204" pitchFamily="34" charset="0"/>
              <a:ea typeface="Verdana" panose="020B0604030504040204" pitchFamily="34" charset="0"/>
            </a:rPr>
            <a:t>Please keep line muted</a:t>
          </a:r>
        </a:p>
      </dgm:t>
    </dgm:pt>
    <dgm:pt modelId="{0CB7BA4B-9BC6-4DC7-84BE-DE2197628806}" type="parTrans" cxnId="{BE654B78-CF0F-455B-83B9-4CCF27B139B2}">
      <dgm:prSet/>
      <dgm:spPr/>
      <dgm:t>
        <a:bodyPr/>
        <a:lstStyle/>
        <a:p>
          <a:endParaRPr lang="en-US"/>
        </a:p>
      </dgm:t>
    </dgm:pt>
    <dgm:pt modelId="{4F23C09E-5DA0-4429-81BD-B98E85915934}" type="sibTrans" cxnId="{BE654B78-CF0F-455B-83B9-4CCF27B139B2}">
      <dgm:prSet/>
      <dgm:spPr/>
      <dgm:t>
        <a:bodyPr/>
        <a:lstStyle/>
        <a:p>
          <a:endParaRPr lang="en-US"/>
        </a:p>
      </dgm:t>
    </dgm:pt>
    <dgm:pt modelId="{E6B5EEC9-CEFD-482B-B81F-6694C47AD116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800" dirty="0">
              <a:latin typeface="Verdana" panose="020B0604030504040204" pitchFamily="34" charset="0"/>
              <a:ea typeface="Verdana" panose="020B0604030504040204" pitchFamily="34" charset="0"/>
            </a:rPr>
            <a:t>If you have a question, </a:t>
          </a:r>
          <a:r>
            <a:rPr lang="en-US" sz="1800" i="1" u="sng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rPr>
            <a:t>please use the Webex chat feature</a:t>
          </a:r>
          <a:r>
            <a:rPr lang="en-US" sz="18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800" dirty="0">
              <a:latin typeface="Verdana" panose="020B0604030504040204" pitchFamily="34" charset="0"/>
              <a:ea typeface="Verdana" panose="020B0604030504040204" pitchFamily="34" charset="0"/>
            </a:rPr>
            <a:t>to either:</a:t>
          </a:r>
        </a:p>
      </dgm:t>
    </dgm:pt>
    <dgm:pt modelId="{EF29E65D-34A4-47E6-B4D9-E6AE85FAD3F5}" type="parTrans" cxnId="{BDE3A07C-7195-4EB0-83EA-0FDB05C92E2A}">
      <dgm:prSet/>
      <dgm:spPr/>
      <dgm:t>
        <a:bodyPr/>
        <a:lstStyle/>
        <a:p>
          <a:endParaRPr lang="en-US"/>
        </a:p>
      </dgm:t>
    </dgm:pt>
    <dgm:pt modelId="{B155C904-3F74-44EB-9276-A7CAB702C57A}" type="sibTrans" cxnId="{BDE3A07C-7195-4EB0-83EA-0FDB05C92E2A}">
      <dgm:prSet/>
      <dgm:spPr/>
      <dgm:t>
        <a:bodyPr/>
        <a:lstStyle/>
        <a:p>
          <a:endParaRPr lang="en-US"/>
        </a:p>
      </dgm:t>
    </dgm:pt>
    <dgm:pt modelId="{62DAE049-50C1-408F-83FB-07DE8D5547B1}">
      <dgm:prSet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1600" dirty="0">
              <a:latin typeface="Verdana" panose="020B0604030504040204" pitchFamily="34" charset="0"/>
              <a:ea typeface="Verdana" panose="020B0604030504040204" pitchFamily="34" charset="0"/>
            </a:rPr>
            <a:t>Type in your question, or </a:t>
          </a:r>
        </a:p>
      </dgm:t>
    </dgm:pt>
    <dgm:pt modelId="{5D318E56-8C56-4633-9697-350707B8FA86}" type="parTrans" cxnId="{54CF19B4-6BCD-49B5-B7B7-2537FFD29237}">
      <dgm:prSet/>
      <dgm:spPr/>
      <dgm:t>
        <a:bodyPr/>
        <a:lstStyle/>
        <a:p>
          <a:endParaRPr lang="en-US"/>
        </a:p>
      </dgm:t>
    </dgm:pt>
    <dgm:pt modelId="{18D84B42-D810-4421-84CC-EE19F577CE1E}" type="sibTrans" cxnId="{54CF19B4-6BCD-49B5-B7B7-2537FFD29237}">
      <dgm:prSet/>
      <dgm:spPr/>
      <dgm:t>
        <a:bodyPr/>
        <a:lstStyle/>
        <a:p>
          <a:endParaRPr lang="en-US"/>
        </a:p>
      </dgm:t>
    </dgm:pt>
    <dgm:pt modelId="{EA4E06B8-BFD3-442E-AA38-F4718BC17F96}">
      <dgm:prSet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1600" dirty="0">
              <a:latin typeface="Verdana" panose="020B0604030504040204" pitchFamily="34" charset="0"/>
              <a:ea typeface="Verdana" panose="020B0604030504040204" pitchFamily="34" charset="0"/>
            </a:rPr>
            <a:t>Type in “Question” and wait to be recognized to state question</a:t>
          </a:r>
        </a:p>
      </dgm:t>
    </dgm:pt>
    <dgm:pt modelId="{FC8782E6-21E8-4EEA-AA40-5C68E9E39F1D}" type="parTrans" cxnId="{ED3862DE-6B7C-4D3E-AAF4-6646FAC666FE}">
      <dgm:prSet/>
      <dgm:spPr/>
      <dgm:t>
        <a:bodyPr/>
        <a:lstStyle/>
        <a:p>
          <a:endParaRPr lang="en-US"/>
        </a:p>
      </dgm:t>
    </dgm:pt>
    <dgm:pt modelId="{EBF4E19C-34FB-4AEC-A06B-AFA17FB9CBBD}" type="sibTrans" cxnId="{ED3862DE-6B7C-4D3E-AAF4-6646FAC666FE}">
      <dgm:prSet/>
      <dgm:spPr/>
      <dgm:t>
        <a:bodyPr/>
        <a:lstStyle/>
        <a:p>
          <a:endParaRPr lang="en-US"/>
        </a:p>
      </dgm:t>
    </dgm:pt>
    <dgm:pt modelId="{FADF71D4-13DB-4394-BE5E-F3CEC53F1EAA}">
      <dgm:prSet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1600" b="0" i="0" dirty="0">
              <a:latin typeface="Verdana" panose="020B0604030504040204" pitchFamily="34" charset="0"/>
              <a:ea typeface="Verdana" panose="020B0604030504040204" pitchFamily="34" charset="0"/>
            </a:rPr>
            <a:t>Your question will be addressed either during the presentation or at the end. If time does not permit, ERCOT SMEs will provide a response through Webex chat before the meeting concludes or respond to you via email after the meeting.</a:t>
          </a:r>
          <a:endParaRPr lang="en-US" sz="16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7CAEF71-247A-4FC9-8C7A-32D09D587FCD}" type="parTrans" cxnId="{6F4F5A5E-6853-4B38-9D10-9CB0ED1F053A}">
      <dgm:prSet/>
      <dgm:spPr/>
      <dgm:t>
        <a:bodyPr/>
        <a:lstStyle/>
        <a:p>
          <a:endParaRPr lang="en-US"/>
        </a:p>
      </dgm:t>
    </dgm:pt>
    <dgm:pt modelId="{61D2DFC9-ECC1-4D28-868D-9D25C8F01430}" type="sibTrans" cxnId="{6F4F5A5E-6853-4B38-9D10-9CB0ED1F053A}">
      <dgm:prSet/>
      <dgm:spPr/>
      <dgm:t>
        <a:bodyPr/>
        <a:lstStyle/>
        <a:p>
          <a:endParaRPr lang="en-US"/>
        </a:p>
      </dgm:t>
    </dgm:pt>
    <dgm:pt modelId="{0232EB35-F581-4075-B2FC-377A26A0BA4E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800" dirty="0">
              <a:latin typeface="Verdana" panose="020B0604030504040204" pitchFamily="34" charset="0"/>
              <a:ea typeface="Verdana" panose="020B0604030504040204" pitchFamily="34" charset="0"/>
            </a:rPr>
            <a:t>Presenters are requested to complete their presentation within allotted time and give time to participants to ask questions. </a:t>
          </a:r>
        </a:p>
      </dgm:t>
    </dgm:pt>
    <dgm:pt modelId="{8B783CD3-AD72-40F6-A267-384005F290FA}" type="parTrans" cxnId="{15329F69-CD50-41B2-832C-84E8FD666A4E}">
      <dgm:prSet/>
      <dgm:spPr/>
      <dgm:t>
        <a:bodyPr/>
        <a:lstStyle/>
        <a:p>
          <a:endParaRPr lang="en-US"/>
        </a:p>
      </dgm:t>
    </dgm:pt>
    <dgm:pt modelId="{B81CA2FF-8B3C-45A9-90AC-610495213D95}" type="sibTrans" cxnId="{15329F69-CD50-41B2-832C-84E8FD666A4E}">
      <dgm:prSet/>
      <dgm:spPr/>
      <dgm:t>
        <a:bodyPr/>
        <a:lstStyle/>
        <a:p>
          <a:endParaRPr lang="en-US"/>
        </a:p>
      </dgm:t>
    </dgm:pt>
    <dgm:pt modelId="{CF0BFF47-399E-451E-83F1-FF3C995E28F4}">
      <dgm:prSet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1600" b="0" i="0" dirty="0">
              <a:latin typeface="Verdana" panose="020B0604030504040204" pitchFamily="34" charset="0"/>
              <a:ea typeface="Verdana" panose="020B0604030504040204" pitchFamily="34" charset="0"/>
            </a:rPr>
            <a:t>The meeting facilitator will provide time checks to remind presenters and participants of the remaining time for each agenda item.</a:t>
          </a:r>
          <a:endParaRPr lang="en-US" sz="16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DF4D828A-3FC9-4696-972D-13A8A30320CE}" type="parTrans" cxnId="{21C210F4-237C-4946-A26A-618BD8389102}">
      <dgm:prSet/>
      <dgm:spPr/>
      <dgm:t>
        <a:bodyPr/>
        <a:lstStyle/>
        <a:p>
          <a:endParaRPr lang="en-US"/>
        </a:p>
      </dgm:t>
    </dgm:pt>
    <dgm:pt modelId="{2D7C03F8-A9FA-47FD-A2C2-0E50D9780A9D}" type="sibTrans" cxnId="{21C210F4-237C-4946-A26A-618BD8389102}">
      <dgm:prSet/>
      <dgm:spPr/>
      <dgm:t>
        <a:bodyPr/>
        <a:lstStyle/>
        <a:p>
          <a:endParaRPr lang="en-US"/>
        </a:p>
      </dgm:t>
    </dgm:pt>
    <dgm:pt modelId="{15039803-A1D2-4D4C-81D0-DEEDBF59CA2D}">
      <dgm:prSet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endParaRPr lang="en-US" sz="18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83EC8A98-6DB7-4B1D-9D56-CE7C616BC0B6}" type="parTrans" cxnId="{633E7F61-C27E-4E22-91B6-03868E6AEA83}">
      <dgm:prSet/>
      <dgm:spPr/>
      <dgm:t>
        <a:bodyPr/>
        <a:lstStyle/>
        <a:p>
          <a:endParaRPr lang="en-US"/>
        </a:p>
      </dgm:t>
    </dgm:pt>
    <dgm:pt modelId="{6D5E2085-DB90-43EF-ADC5-6991B2B81134}" type="sibTrans" cxnId="{633E7F61-C27E-4E22-91B6-03868E6AEA83}">
      <dgm:prSet/>
      <dgm:spPr/>
      <dgm:t>
        <a:bodyPr/>
        <a:lstStyle/>
        <a:p>
          <a:endParaRPr lang="en-US"/>
        </a:p>
      </dgm:t>
    </dgm:pt>
    <dgm:pt modelId="{105DD7EA-9427-4066-9896-B7C4612FF1E9}">
      <dgm:prSet/>
      <dgm:spPr/>
      <dgm:t>
        <a:bodyPr/>
        <a:lstStyle/>
        <a:p>
          <a:pPr>
            <a:buNone/>
          </a:pPr>
          <a:endParaRPr lang="en-US" sz="3600"/>
        </a:p>
      </dgm:t>
    </dgm:pt>
    <dgm:pt modelId="{52749DC8-B0EF-4CA1-9E03-BC85F0A8C1E7}" type="parTrans" cxnId="{05A5706B-C0A2-48DD-A9E2-7025027C90B9}">
      <dgm:prSet/>
      <dgm:spPr/>
      <dgm:t>
        <a:bodyPr/>
        <a:lstStyle/>
        <a:p>
          <a:endParaRPr lang="en-US"/>
        </a:p>
      </dgm:t>
    </dgm:pt>
    <dgm:pt modelId="{B46BF3F2-636B-420D-9541-0B09F6F099EA}" type="sibTrans" cxnId="{05A5706B-C0A2-48DD-A9E2-7025027C90B9}">
      <dgm:prSet/>
      <dgm:spPr/>
      <dgm:t>
        <a:bodyPr/>
        <a:lstStyle/>
        <a:p>
          <a:endParaRPr lang="en-US"/>
        </a:p>
      </dgm:t>
    </dgm:pt>
    <dgm:pt modelId="{3D64E7B9-5EE2-41FF-B0C6-2A694D6CE096}">
      <dgm:prSet/>
      <dgm:spPr/>
      <dgm:t>
        <a:bodyPr/>
        <a:lstStyle/>
        <a:p>
          <a:pPr>
            <a:buNone/>
          </a:pPr>
          <a:endParaRPr lang="en-US" sz="3600" dirty="0"/>
        </a:p>
      </dgm:t>
    </dgm:pt>
    <dgm:pt modelId="{3308E906-9C77-4584-ABE4-E43B9DC433B7}" type="parTrans" cxnId="{EF0FA661-6022-499B-9249-AD077BCD93F1}">
      <dgm:prSet/>
      <dgm:spPr/>
      <dgm:t>
        <a:bodyPr/>
        <a:lstStyle/>
        <a:p>
          <a:endParaRPr lang="en-US"/>
        </a:p>
      </dgm:t>
    </dgm:pt>
    <dgm:pt modelId="{0F97D530-2DE6-4B5A-BCD1-F2408DEF3CF6}" type="sibTrans" cxnId="{EF0FA661-6022-499B-9249-AD077BCD93F1}">
      <dgm:prSet/>
      <dgm:spPr/>
      <dgm:t>
        <a:bodyPr/>
        <a:lstStyle/>
        <a:p>
          <a:endParaRPr lang="en-US"/>
        </a:p>
      </dgm:t>
    </dgm:pt>
    <dgm:pt modelId="{E8AEF48D-CFA7-4F65-B12C-7D4F9D421A29}" type="pres">
      <dgm:prSet presAssocID="{929E3C09-891B-471F-B868-F893F39D2D67}" presName="linear" presStyleCnt="0">
        <dgm:presLayoutVars>
          <dgm:dir/>
          <dgm:animLvl val="lvl"/>
          <dgm:resizeHandles val="exact"/>
        </dgm:presLayoutVars>
      </dgm:prSet>
      <dgm:spPr/>
    </dgm:pt>
    <dgm:pt modelId="{91EABD58-FF8F-4B06-BA5B-40A9944836AF}" type="pres">
      <dgm:prSet presAssocID="{F2659185-6E5E-4E29-BF8C-69D492F69967}" presName="parentLin" presStyleCnt="0"/>
      <dgm:spPr/>
    </dgm:pt>
    <dgm:pt modelId="{BEDAED04-90D5-4794-82C3-5A0CA352EC2D}" type="pres">
      <dgm:prSet presAssocID="{F2659185-6E5E-4E29-BF8C-69D492F69967}" presName="parentLeftMargin" presStyleLbl="node1" presStyleIdx="0" presStyleCnt="1"/>
      <dgm:spPr/>
    </dgm:pt>
    <dgm:pt modelId="{7ADDD18D-8DAF-4AB6-BE18-67FB04CB81BC}" type="pres">
      <dgm:prSet presAssocID="{F2659185-6E5E-4E29-BF8C-69D492F69967}" presName="parentText" presStyleLbl="node1" presStyleIdx="0" presStyleCnt="1" custLinFactNeighborY="-2433">
        <dgm:presLayoutVars>
          <dgm:chMax val="0"/>
          <dgm:bulletEnabled val="1"/>
        </dgm:presLayoutVars>
      </dgm:prSet>
      <dgm:spPr/>
    </dgm:pt>
    <dgm:pt modelId="{FEDE8A1E-0EA0-4E4F-BFE3-C88989122D37}" type="pres">
      <dgm:prSet presAssocID="{F2659185-6E5E-4E29-BF8C-69D492F69967}" presName="negativeSpace" presStyleCnt="0"/>
      <dgm:spPr/>
    </dgm:pt>
    <dgm:pt modelId="{56653395-479E-40C1-9CEA-0A896E03D97E}" type="pres">
      <dgm:prSet presAssocID="{F2659185-6E5E-4E29-BF8C-69D492F69967}" presName="childText" presStyleLbl="conFgAcc1" presStyleIdx="0" presStyleCnt="1" custLinFactY="2930" custLinFactNeighborY="100000">
        <dgm:presLayoutVars>
          <dgm:bulletEnabled val="1"/>
        </dgm:presLayoutVars>
      </dgm:prSet>
      <dgm:spPr/>
    </dgm:pt>
  </dgm:ptLst>
  <dgm:cxnLst>
    <dgm:cxn modelId="{6EBC9F03-B82E-4753-97AC-25D2A4DBCC33}" type="presOf" srcId="{FADF71D4-13DB-4394-BE5E-F3CEC53F1EAA}" destId="{56653395-479E-40C1-9CEA-0A896E03D97E}" srcOrd="0" destOrd="4" presId="urn:microsoft.com/office/officeart/2005/8/layout/list1"/>
    <dgm:cxn modelId="{CD9BEA29-D77E-47BB-8FB5-D513C8D683B9}" type="presOf" srcId="{E6B5EEC9-CEFD-482B-B81F-6694C47AD116}" destId="{56653395-479E-40C1-9CEA-0A896E03D97E}" srcOrd="0" destOrd="1" presId="urn:microsoft.com/office/officeart/2005/8/layout/list1"/>
    <dgm:cxn modelId="{6F4F5A5E-6853-4B38-9D10-9CB0ED1F053A}" srcId="{E6B5EEC9-CEFD-482B-B81F-6694C47AD116}" destId="{FADF71D4-13DB-4394-BE5E-F3CEC53F1EAA}" srcOrd="2" destOrd="0" parTransId="{E7CAEF71-247A-4FC9-8C7A-32D09D587FCD}" sibTransId="{61D2DFC9-ECC1-4D28-868D-9D25C8F01430}"/>
    <dgm:cxn modelId="{A7D22C61-A752-4289-AEFD-ADE43E937304}" type="presOf" srcId="{CF0BFF47-399E-451E-83F1-FF3C995E28F4}" destId="{56653395-479E-40C1-9CEA-0A896E03D97E}" srcOrd="0" destOrd="7" presId="urn:microsoft.com/office/officeart/2005/8/layout/list1"/>
    <dgm:cxn modelId="{633E7F61-C27E-4E22-91B6-03868E6AEA83}" srcId="{F2659185-6E5E-4E29-BF8C-69D492F69967}" destId="{15039803-A1D2-4D4C-81D0-DEEDBF59CA2D}" srcOrd="2" destOrd="0" parTransId="{83EC8A98-6DB7-4B1D-9D56-CE7C616BC0B6}" sibTransId="{6D5E2085-DB90-43EF-ADC5-6991B2B81134}"/>
    <dgm:cxn modelId="{EF0FA661-6022-499B-9249-AD077BCD93F1}" srcId="{0232EB35-F581-4075-B2FC-377A26A0BA4E}" destId="{3D64E7B9-5EE2-41FF-B0C6-2A694D6CE096}" srcOrd="2" destOrd="0" parTransId="{3308E906-9C77-4584-ABE4-E43B9DC433B7}" sibTransId="{0F97D530-2DE6-4B5A-BCD1-F2408DEF3CF6}"/>
    <dgm:cxn modelId="{898A1C63-C7DA-45DD-9297-7D63EB25E0EF}" type="presOf" srcId="{0232EB35-F581-4075-B2FC-377A26A0BA4E}" destId="{56653395-479E-40C1-9CEA-0A896E03D97E}" srcOrd="0" destOrd="6" presId="urn:microsoft.com/office/officeart/2005/8/layout/list1"/>
    <dgm:cxn modelId="{15329F69-CD50-41B2-832C-84E8FD666A4E}" srcId="{F2659185-6E5E-4E29-BF8C-69D492F69967}" destId="{0232EB35-F581-4075-B2FC-377A26A0BA4E}" srcOrd="3" destOrd="0" parTransId="{8B783CD3-AD72-40F6-A267-384005F290FA}" sibTransId="{B81CA2FF-8B3C-45A9-90AC-610495213D95}"/>
    <dgm:cxn modelId="{05A5706B-C0A2-48DD-A9E2-7025027C90B9}" srcId="{0232EB35-F581-4075-B2FC-377A26A0BA4E}" destId="{105DD7EA-9427-4066-9896-B7C4612FF1E9}" srcOrd="1" destOrd="0" parTransId="{52749DC8-B0EF-4CA1-9E03-BC85F0A8C1E7}" sibTransId="{B46BF3F2-636B-420D-9541-0B09F6F099EA}"/>
    <dgm:cxn modelId="{3172EF70-4EBB-4BA1-975E-6434180E147B}" type="presOf" srcId="{3D64E7B9-5EE2-41FF-B0C6-2A694D6CE096}" destId="{56653395-479E-40C1-9CEA-0A896E03D97E}" srcOrd="0" destOrd="9" presId="urn:microsoft.com/office/officeart/2005/8/layout/list1"/>
    <dgm:cxn modelId="{E1B7F076-5093-4C3D-8E01-2ACC3D3695A0}" srcId="{929E3C09-891B-471F-B868-F893F39D2D67}" destId="{F2659185-6E5E-4E29-BF8C-69D492F69967}" srcOrd="0" destOrd="0" parTransId="{DDBEE5D5-FF00-442A-A68B-8FF7412642D4}" sibTransId="{0E5CB1D9-3A70-4441-9F72-9C3D273610D8}"/>
    <dgm:cxn modelId="{BE654B78-CF0F-455B-83B9-4CCF27B139B2}" srcId="{F2659185-6E5E-4E29-BF8C-69D492F69967}" destId="{863E7C35-9BCB-4F08-BAF5-00C00A66B5EE}" srcOrd="0" destOrd="0" parTransId="{0CB7BA4B-9BC6-4DC7-84BE-DE2197628806}" sibTransId="{4F23C09E-5DA0-4429-81BD-B98E85915934}"/>
    <dgm:cxn modelId="{BDE3A07C-7195-4EB0-83EA-0FDB05C92E2A}" srcId="{F2659185-6E5E-4E29-BF8C-69D492F69967}" destId="{E6B5EEC9-CEFD-482B-B81F-6694C47AD116}" srcOrd="1" destOrd="0" parTransId="{EF29E65D-34A4-47E6-B4D9-E6AE85FAD3F5}" sibTransId="{B155C904-3F74-44EB-9276-A7CAB702C57A}"/>
    <dgm:cxn modelId="{4CA8478A-F49B-43AC-B4A5-568991981D57}" type="presOf" srcId="{15039803-A1D2-4D4C-81D0-DEEDBF59CA2D}" destId="{56653395-479E-40C1-9CEA-0A896E03D97E}" srcOrd="0" destOrd="5" presId="urn:microsoft.com/office/officeart/2005/8/layout/list1"/>
    <dgm:cxn modelId="{B5410791-6E0B-418F-A55D-C3443A1A20AE}" type="presOf" srcId="{863E7C35-9BCB-4F08-BAF5-00C00A66B5EE}" destId="{56653395-479E-40C1-9CEA-0A896E03D97E}" srcOrd="0" destOrd="0" presId="urn:microsoft.com/office/officeart/2005/8/layout/list1"/>
    <dgm:cxn modelId="{90045CA7-897A-49B0-83DB-6ADE43DE3BEC}" type="presOf" srcId="{62DAE049-50C1-408F-83FB-07DE8D5547B1}" destId="{56653395-479E-40C1-9CEA-0A896E03D97E}" srcOrd="0" destOrd="2" presId="urn:microsoft.com/office/officeart/2005/8/layout/list1"/>
    <dgm:cxn modelId="{54CF19B4-6BCD-49B5-B7B7-2537FFD29237}" srcId="{E6B5EEC9-CEFD-482B-B81F-6694C47AD116}" destId="{62DAE049-50C1-408F-83FB-07DE8D5547B1}" srcOrd="0" destOrd="0" parTransId="{5D318E56-8C56-4633-9697-350707B8FA86}" sibTransId="{18D84B42-D810-4421-84CC-EE19F577CE1E}"/>
    <dgm:cxn modelId="{6B3516C4-8C66-4916-A9F3-48BC0B05FD03}" type="presOf" srcId="{F2659185-6E5E-4E29-BF8C-69D492F69967}" destId="{BEDAED04-90D5-4794-82C3-5A0CA352EC2D}" srcOrd="0" destOrd="0" presId="urn:microsoft.com/office/officeart/2005/8/layout/list1"/>
    <dgm:cxn modelId="{EEAC19D1-D596-492F-AB88-E4DFC1F430EA}" type="presOf" srcId="{929E3C09-891B-471F-B868-F893F39D2D67}" destId="{E8AEF48D-CFA7-4F65-B12C-7D4F9D421A29}" srcOrd="0" destOrd="0" presId="urn:microsoft.com/office/officeart/2005/8/layout/list1"/>
    <dgm:cxn modelId="{ED3862DE-6B7C-4D3E-AAF4-6646FAC666FE}" srcId="{E6B5EEC9-CEFD-482B-B81F-6694C47AD116}" destId="{EA4E06B8-BFD3-442E-AA38-F4718BC17F96}" srcOrd="1" destOrd="0" parTransId="{FC8782E6-21E8-4EEA-AA40-5C68E9E39F1D}" sibTransId="{EBF4E19C-34FB-4AEC-A06B-AFA17FB9CBBD}"/>
    <dgm:cxn modelId="{24DD24F2-B37C-4F97-83C4-1B6E6B4CC9F1}" type="presOf" srcId="{EA4E06B8-BFD3-442E-AA38-F4718BC17F96}" destId="{56653395-479E-40C1-9CEA-0A896E03D97E}" srcOrd="0" destOrd="3" presId="urn:microsoft.com/office/officeart/2005/8/layout/list1"/>
    <dgm:cxn modelId="{BDB1B9F2-7744-4E3B-BE7E-283474163726}" type="presOf" srcId="{105DD7EA-9427-4066-9896-B7C4612FF1E9}" destId="{56653395-479E-40C1-9CEA-0A896E03D97E}" srcOrd="0" destOrd="8" presId="urn:microsoft.com/office/officeart/2005/8/layout/list1"/>
    <dgm:cxn modelId="{21C210F4-237C-4946-A26A-618BD8389102}" srcId="{0232EB35-F581-4075-B2FC-377A26A0BA4E}" destId="{CF0BFF47-399E-451E-83F1-FF3C995E28F4}" srcOrd="0" destOrd="0" parTransId="{DF4D828A-3FC9-4696-972D-13A8A30320CE}" sibTransId="{2D7C03F8-A9FA-47FD-A2C2-0E50D9780A9D}"/>
    <dgm:cxn modelId="{90B5CBF9-E613-4E47-8A63-B992C7E7C8CA}" type="presOf" srcId="{F2659185-6E5E-4E29-BF8C-69D492F69967}" destId="{7ADDD18D-8DAF-4AB6-BE18-67FB04CB81BC}" srcOrd="1" destOrd="0" presId="urn:microsoft.com/office/officeart/2005/8/layout/list1"/>
    <dgm:cxn modelId="{DDF5E148-90D8-4302-81F4-9EE0E8971037}" type="presParOf" srcId="{E8AEF48D-CFA7-4F65-B12C-7D4F9D421A29}" destId="{91EABD58-FF8F-4B06-BA5B-40A9944836AF}" srcOrd="0" destOrd="0" presId="urn:microsoft.com/office/officeart/2005/8/layout/list1"/>
    <dgm:cxn modelId="{FF20B7E8-7BB2-471B-BD4D-E1F95D87B898}" type="presParOf" srcId="{91EABD58-FF8F-4B06-BA5B-40A9944836AF}" destId="{BEDAED04-90D5-4794-82C3-5A0CA352EC2D}" srcOrd="0" destOrd="0" presId="urn:microsoft.com/office/officeart/2005/8/layout/list1"/>
    <dgm:cxn modelId="{E10E8D30-AD66-46F0-8914-D7D51721E0E5}" type="presParOf" srcId="{91EABD58-FF8F-4B06-BA5B-40A9944836AF}" destId="{7ADDD18D-8DAF-4AB6-BE18-67FB04CB81BC}" srcOrd="1" destOrd="0" presId="urn:microsoft.com/office/officeart/2005/8/layout/list1"/>
    <dgm:cxn modelId="{50F2F143-FD00-40B7-BF2B-4E3DAF500277}" type="presParOf" srcId="{E8AEF48D-CFA7-4F65-B12C-7D4F9D421A29}" destId="{FEDE8A1E-0EA0-4E4F-BFE3-C88989122D37}" srcOrd="1" destOrd="0" presId="urn:microsoft.com/office/officeart/2005/8/layout/list1"/>
    <dgm:cxn modelId="{982128B6-F8CF-4ED3-9FB0-DFC921560B03}" type="presParOf" srcId="{E8AEF48D-CFA7-4F65-B12C-7D4F9D421A29}" destId="{56653395-479E-40C1-9CEA-0A896E03D97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653395-479E-40C1-9CEA-0A896E03D97E}">
      <dsp:nvSpPr>
        <dsp:cNvPr id="0" name=""/>
        <dsp:cNvSpPr/>
      </dsp:nvSpPr>
      <dsp:spPr>
        <a:xfrm>
          <a:off x="0" y="461641"/>
          <a:ext cx="10401300" cy="48478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7256" tIns="562356" rIns="80725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800" kern="1200" dirty="0">
              <a:latin typeface="Verdana" panose="020B0604030504040204" pitchFamily="34" charset="0"/>
              <a:ea typeface="Verdana" panose="020B0604030504040204" pitchFamily="34" charset="0"/>
            </a:rPr>
            <a:t>Please keep line muted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800" kern="1200" dirty="0">
              <a:latin typeface="Verdana" panose="020B0604030504040204" pitchFamily="34" charset="0"/>
              <a:ea typeface="Verdana" panose="020B0604030504040204" pitchFamily="34" charset="0"/>
            </a:rPr>
            <a:t>If you have a question, </a:t>
          </a:r>
          <a:r>
            <a:rPr lang="en-US" sz="1800" i="1" u="sng" kern="12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rPr>
            <a:t>please use the Webex chat feature</a:t>
          </a:r>
          <a:r>
            <a:rPr lang="en-US" sz="1800" kern="12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800" kern="1200" dirty="0">
              <a:latin typeface="Verdana" panose="020B0604030504040204" pitchFamily="34" charset="0"/>
              <a:ea typeface="Verdana" panose="020B0604030504040204" pitchFamily="34" charset="0"/>
            </a:rPr>
            <a:t>to either: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600" kern="1200" dirty="0">
              <a:latin typeface="Verdana" panose="020B0604030504040204" pitchFamily="34" charset="0"/>
              <a:ea typeface="Verdana" panose="020B0604030504040204" pitchFamily="34" charset="0"/>
            </a:rPr>
            <a:t>Type in your question, or 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600" kern="1200" dirty="0">
              <a:latin typeface="Verdana" panose="020B0604030504040204" pitchFamily="34" charset="0"/>
              <a:ea typeface="Verdana" panose="020B0604030504040204" pitchFamily="34" charset="0"/>
            </a:rPr>
            <a:t>Type in “Question” and wait to be recognized to state question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600" b="0" i="0" kern="1200" dirty="0">
              <a:latin typeface="Verdana" panose="020B0604030504040204" pitchFamily="34" charset="0"/>
              <a:ea typeface="Verdana" panose="020B0604030504040204" pitchFamily="34" charset="0"/>
            </a:rPr>
            <a:t>Your question will be addressed either during the presentation or at the end. If time does not permit, ERCOT SMEs will provide a response through Webex chat before the meeting concludes or respond to you via email after the meeting.</a:t>
          </a:r>
          <a:endParaRPr lang="en-US" sz="1600" kern="1200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endParaRPr lang="en-US" sz="1800" kern="1200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800" kern="1200" dirty="0">
              <a:latin typeface="Verdana" panose="020B0604030504040204" pitchFamily="34" charset="0"/>
              <a:ea typeface="Verdana" panose="020B0604030504040204" pitchFamily="34" charset="0"/>
            </a:rPr>
            <a:t>Presenters are requested to complete their presentation within allotted time and give time to participants to ask questions. 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600" b="0" i="0" kern="1200" dirty="0">
              <a:latin typeface="Verdana" panose="020B0604030504040204" pitchFamily="34" charset="0"/>
              <a:ea typeface="Verdana" panose="020B0604030504040204" pitchFamily="34" charset="0"/>
            </a:rPr>
            <a:t>The meeting facilitator will provide time checks to remind presenters and participants of the remaining time for each agenda item.</a:t>
          </a:r>
          <a:endParaRPr lang="en-US" sz="1600" kern="1200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pPr marL="571500" lvl="2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3600" kern="1200"/>
        </a:p>
        <a:p>
          <a:pPr marL="571500" lvl="2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3600" kern="1200" dirty="0"/>
        </a:p>
      </dsp:txBody>
      <dsp:txXfrm>
        <a:off x="0" y="461641"/>
        <a:ext cx="10401300" cy="4847850"/>
      </dsp:txXfrm>
    </dsp:sp>
    <dsp:sp modelId="{7ADDD18D-8DAF-4AB6-BE18-67FB04CB81BC}">
      <dsp:nvSpPr>
        <dsp:cNvPr id="0" name=""/>
        <dsp:cNvSpPr/>
      </dsp:nvSpPr>
      <dsp:spPr>
        <a:xfrm>
          <a:off x="520065" y="12168"/>
          <a:ext cx="7280910" cy="7970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5201" tIns="0" rIns="275201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Webex Meeting Reminders - Same as other ERCOT forums</a:t>
          </a:r>
        </a:p>
      </dsp:txBody>
      <dsp:txXfrm>
        <a:off x="558973" y="51076"/>
        <a:ext cx="7203094" cy="7192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4C447-F63E-708A-7640-F379BC3B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9CD3C-9D08-D54A-E18D-CB66DD985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C7D50-3744-4F5E-B211-7EE7AB53D25A}" type="datetimeFigureOut">
              <a:rPr lang="en-US" smtClean="0"/>
              <a:t>6/19/2026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6D3F-B471-2F90-E003-19CC7E139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019F-EAF7-AC1D-CF33-3B24307B5D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B4229-F194-457F-858D-7FD6DC77E7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5493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32203-7F7F-406D-A6A3-240BE64C5DFA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4BC6D-B4C2-499C-B968-7B53BF05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3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8.svg"/><Relationship Id="rId5" Type="http://schemas.openxmlformats.org/officeDocument/2006/relationships/image" Target="../media/image7.svg"/><Relationship Id="rId4" Type="http://schemas.openxmlformats.org/officeDocument/2006/relationships/image" Target="../media/image6.sv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1(defaul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4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June 18,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544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June 18,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4595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June 18,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126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18,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8480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18,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560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18,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429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18,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467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6F8A40-F0D0-857B-E8A8-1B3161AC4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C5253-5E42-F62E-EA4E-3AB21BA87C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4206240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ERCOT logo white on background">
            <a:extLst>
              <a:ext uri="{FF2B5EF4-FFF2-40B4-BE49-F238E27FC236}">
                <a16:creationId xmlns:a16="http://schemas.microsoft.com/office/drawing/2014/main" id="{590365CF-9C80-03DF-D245-DBE4EBA3335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A1A5353-DA71-B6B2-BDDB-2FB68F1F0909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05802D9-2F73-A263-28E7-486C8A489A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241ADA3-F564-E7C2-1972-0F9FF557AE05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77A54B6-1CA8-9AE2-BCA6-21205CB4852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  <p:pic>
        <p:nvPicPr>
          <p:cNvPr id="3" name="Graphic 2">
            <a:extLst>
              <a:ext uri="{FF2B5EF4-FFF2-40B4-BE49-F238E27FC236}">
                <a16:creationId xmlns:a16="http://schemas.microsoft.com/office/drawing/2014/main" id="{81B94DDE-8E3F-CACF-1508-79E6F98F5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74920" y="2062263"/>
            <a:ext cx="6316168" cy="3366409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910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June 18,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130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87714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0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16884" y="6356350"/>
            <a:ext cx="2773273" cy="365125"/>
          </a:xfrm>
        </p:spPr>
        <p:txBody>
          <a:bodyPr/>
          <a:lstStyle/>
          <a:p>
            <a:fld id="{14560760-0B16-41B8-81DA-58FA2187E1CC}" type="datetime4">
              <a:rPr lang="en-US" smtClean="0"/>
              <a:t>June 18, 2026</a:t>
            </a:fld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474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62A2-45B4-4ECA-8168-BE9383DA5644}" type="datetime4">
              <a:rPr lang="en-US" smtClean="0"/>
              <a:t>June 18,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86374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 in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05638A-F774-C6DB-0DC6-A2F6139BCE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6001" y="0"/>
            <a:ext cx="6096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6482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E430-0983-479E-8535-00F341009C9B}" type="datetime4">
              <a:rPr lang="en-US" smtClean="0"/>
              <a:t>June 18,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17653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June 18,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91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June 18, 2026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75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June 18,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351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svg"/><Relationship Id="rId4" Type="http://schemas.openxmlformats.org/officeDocument/2006/relationships/image" Target="../media/image1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3.svg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813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June 18,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03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1" r:id="rId2"/>
    <p:sldLayoutId id="2147483682" r:id="rId3"/>
    <p:sldLayoutId id="2147483683" r:id="rId4"/>
    <p:sldLayoutId id="2147483671" r:id="rId5"/>
    <p:sldLayoutId id="2147483673" r:id="rId6"/>
    <p:sldLayoutId id="2147483672" r:id="rId7"/>
    <p:sldLayoutId id="2147483664" r:id="rId8"/>
    <p:sldLayoutId id="2147483668" r:id="rId9"/>
    <p:sldLayoutId id="2147483669" r:id="rId10"/>
    <p:sldLayoutId id="2147483666" r:id="rId11"/>
    <p:sldLayoutId id="2147483675" r:id="rId12"/>
    <p:sldLayoutId id="2147483679" r:id="rId13"/>
    <p:sldLayoutId id="2147483676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Sreenivas.Badri@ercot.com" TargetMode="Externa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AF31B-7178-C607-17D8-2A2BD0BBE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499839-B798-E7B3-DB15-49FAE56390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007" y="2564247"/>
            <a:ext cx="5907992" cy="399934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28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ERCOT </a:t>
            </a:r>
            <a:br>
              <a:rPr lang="en-US" sz="28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28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Technology Working Group (TWG)</a:t>
            </a:r>
            <a:br>
              <a:rPr lang="en-US" sz="2800" dirty="0">
                <a:solidFill>
                  <a:schemeClr val="tx2"/>
                </a:solidFill>
              </a:rPr>
            </a:br>
            <a:br>
              <a:rPr lang="en-US" sz="2800" dirty="0"/>
            </a:br>
            <a:br>
              <a:rPr lang="en-US" sz="1400" b="0" dirty="0"/>
            </a:br>
            <a:r>
              <a:rPr lang="en-US" sz="18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Weijun Ji </a:t>
            </a:r>
            <a:br>
              <a:rPr lang="en-US" sz="1400" b="0" dirty="0"/>
            </a:br>
            <a:r>
              <a:rPr lang="en-US" sz="18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Sreenivas Badri</a:t>
            </a:r>
            <a:br>
              <a:rPr lang="en-US" sz="1800" b="0" i="1" dirty="0">
                <a:latin typeface="Verdana" panose="020B0604030504040204" pitchFamily="34" charset="0"/>
                <a:ea typeface="Verdana" panose="020B0604030504040204" pitchFamily="34" charset="0"/>
              </a:rPr>
            </a:br>
            <a:br>
              <a:rPr lang="en-US" sz="1800" b="0" dirty="0">
                <a:latin typeface="Verdana" panose="020B0604030504040204" pitchFamily="34" charset="0"/>
                <a:ea typeface="Verdana" panose="020B0604030504040204" pitchFamily="34" charset="0"/>
              </a:rPr>
            </a:br>
            <a:br>
              <a:rPr lang="en-US" sz="1200" b="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100" b="0" dirty="0">
                <a:latin typeface="Verdana" panose="020B0604030504040204" pitchFamily="34" charset="0"/>
                <a:ea typeface="Verdana" panose="020B0604030504040204" pitchFamily="34" charset="0"/>
              </a:rPr>
              <a:t>June</a:t>
            </a:r>
            <a:r>
              <a:rPr lang="en-US" sz="1100" dirty="0">
                <a:latin typeface="Verdana" panose="020B0604030504040204" pitchFamily="34" charset="0"/>
                <a:ea typeface="Verdana" panose="020B0604030504040204" pitchFamily="34" charset="0"/>
              </a:rPr>
              <a:t> 18, 2026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19804EA-9740-9589-9164-5FD489B897C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noFill/>
        </p:spPr>
        <p:txBody>
          <a:bodyPr/>
          <a:lstStyle/>
          <a:p>
            <a:r>
              <a:rPr lang="en-US" dirty="0"/>
              <a:t>Outline: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Antitrust Admonition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Agenda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Sequence of discussion Items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6111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2AF29A-8C7A-7864-8781-459E13403D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08572-A324-A981-8222-6457AF9A6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7145"/>
            <a:ext cx="10401300" cy="36512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Secure API Pilot Updates</a:t>
            </a:r>
            <a:br>
              <a:rPr lang="en-US" dirty="0"/>
            </a:br>
            <a:endParaRPr lang="en-US" dirty="0">
              <a:solidFill>
                <a:schemeClr val="accent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7C54A5-8F47-422D-ECE5-D69959E63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10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89506A-1970-B3E4-0078-941FE4E2AC52}"/>
              </a:ext>
            </a:extLst>
          </p:cNvPr>
          <p:cNvSpPr txBox="1">
            <a:spLocks/>
          </p:cNvSpPr>
          <p:nvPr/>
        </p:nvSpPr>
        <p:spPr>
          <a:xfrm>
            <a:off x="533400" y="1041875"/>
            <a:ext cx="9875378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lvl="4" indent="0">
              <a:buNone/>
            </a:pPr>
            <a:endParaRPr lang="en-US" sz="2000" dirty="0"/>
          </a:p>
          <a:p>
            <a:pPr lvl="4" indent="0">
              <a:buNone/>
            </a:pPr>
            <a:r>
              <a:rPr lang="en-US" sz="2000" dirty="0"/>
              <a:t>Secure API Pilot Updates – Brandon Johnson</a:t>
            </a:r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02775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24D927-0C70-C450-D671-B444D46A6D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D99EF-B225-C9EB-BCAD-520341B80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36512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Market Participant Service Portal (MPSP) update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4EC9FC-E0E1-5E6F-73AA-E69B38077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11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C9ACF1-0EA5-68A5-85DB-AF9148526180}"/>
              </a:ext>
            </a:extLst>
          </p:cNvPr>
          <p:cNvSpPr txBox="1">
            <a:spLocks/>
          </p:cNvSpPr>
          <p:nvPr/>
        </p:nvSpPr>
        <p:spPr>
          <a:xfrm>
            <a:off x="533400" y="1041875"/>
            <a:ext cx="9875378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marL="400050" lvl="1" indent="0" algn="ctr">
              <a:buNone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Market Participant Service Portal (MPSP) update</a:t>
            </a:r>
          </a:p>
          <a:p>
            <a:pPr marL="400050" lvl="1" indent="0" algn="ctr">
              <a:buNone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– Amy Loera</a:t>
            </a:r>
            <a:endParaRPr lang="en-US" dirty="0"/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651954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86E984-A0D8-3343-24F9-8AF7BAEA6F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378E2-36C8-C84D-806B-BE63125B0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82837"/>
            <a:ext cx="10401300" cy="36512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RIOO Changes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1DF1E5-D933-E600-AFB0-D7768C0F5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12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7BDDF-D1B6-E87D-C476-4640F7174274}"/>
              </a:ext>
            </a:extLst>
          </p:cNvPr>
          <p:cNvSpPr txBox="1">
            <a:spLocks/>
          </p:cNvSpPr>
          <p:nvPr/>
        </p:nvSpPr>
        <p:spPr>
          <a:xfrm>
            <a:off x="533400" y="1041875"/>
            <a:ext cx="9875378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algn="ctr"/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</a:rPr>
              <a:t>Upcoming RIOO Changes to Support Future Repower Project – Prudhvi Gurlinka</a:t>
            </a:r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773260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4B80E-32D9-AAAA-BBB7-FBFC7E35E8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D1826-D016-5730-BE26-C3A0CC812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82837"/>
            <a:ext cx="10401300" cy="36512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QSE ICCP Telemetry Points Submission Process change – Concept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B36E24-FD5D-9963-403B-E62D95B11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13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9B2CD0-88BF-6C9C-C0E4-E4AFE4444419}"/>
              </a:ext>
            </a:extLst>
          </p:cNvPr>
          <p:cNvSpPr txBox="1">
            <a:spLocks/>
          </p:cNvSpPr>
          <p:nvPr/>
        </p:nvSpPr>
        <p:spPr>
          <a:xfrm>
            <a:off x="533400" y="1041875"/>
            <a:ext cx="9875378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algn="ctr"/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</a:rPr>
              <a:t>QSE ICCP Telemetry Points Submission Process change – Concept – </a:t>
            </a:r>
          </a:p>
          <a:p>
            <a:pPr algn="ctr"/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</a:rPr>
              <a:t>Kai Kaur/ Kevin McGarrahan</a:t>
            </a:r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852313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4C823E-84C2-C540-C67B-BCF753A73B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F9FB2-28B7-4DF7-83F3-9156F0B8D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7145"/>
            <a:ext cx="10401300" cy="36512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ERCOT TWG – Round Table Discussion</a:t>
            </a:r>
            <a:br>
              <a:rPr lang="en-US" dirty="0"/>
            </a:br>
            <a:br>
              <a:rPr lang="en-US" dirty="0"/>
            </a:br>
            <a:endParaRPr lang="en-US" dirty="0">
              <a:solidFill>
                <a:schemeClr val="accent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F2DD6D-5403-01E4-A5F6-E169B408A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14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364D58-A0AE-767E-0FC2-D4EA52F53E03}"/>
              </a:ext>
            </a:extLst>
          </p:cNvPr>
          <p:cNvSpPr txBox="1">
            <a:spLocks/>
          </p:cNvSpPr>
          <p:nvPr/>
        </p:nvSpPr>
        <p:spPr>
          <a:xfrm>
            <a:off x="533400" y="1041875"/>
            <a:ext cx="9875378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algn="ctr"/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ERCOT TWG – Round Table Discussion</a:t>
            </a:r>
          </a:p>
          <a:p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Future Topics of Interest</a:t>
            </a:r>
          </a:p>
          <a:p>
            <a:pPr marL="457200" lvl="1" indent="0">
              <a:buNone/>
            </a:pPr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Topics and presentations from TWG members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139933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36AAE-68DF-EB17-E8A7-16A322F3D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2304" y="1362081"/>
            <a:ext cx="7681640" cy="184825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      Thank You</a:t>
            </a:r>
            <a:br>
              <a:rPr lang="en-US" dirty="0"/>
            </a:br>
            <a:br>
              <a:rPr lang="en-US" dirty="0"/>
            </a:br>
            <a:r>
              <a:rPr lang="en-US" dirty="0"/>
              <a:t>Questions/Comments/Feedback?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6A61A-D7C0-BEE7-3F65-3A3A70395B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2370" y="3429000"/>
            <a:ext cx="7332292" cy="1284509"/>
          </a:xfrm>
        </p:spPr>
        <p:txBody>
          <a:bodyPr/>
          <a:lstStyle/>
          <a:p>
            <a:pPr algn="ctr"/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You can reach Sreenivas at</a:t>
            </a:r>
          </a:p>
          <a:p>
            <a:pPr algn="ctr"/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hlinkClick r:id="rId2"/>
              </a:rPr>
              <a:t>Sreenivas.Badri@ercot.com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and Weijun at </a:t>
            </a:r>
            <a:r>
              <a:rPr lang="en-US" sz="2000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weijun.ji@lcra.org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E33CD-915C-8592-3526-C44B880B6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fld id="{BCDE79FB-97BA-492B-8D57-F1373F9ADA95}" type="slidenum">
              <a:rPr lang="en-US" smtClean="0"/>
              <a:pPr>
                <a:spcAft>
                  <a:spcPts val="600"/>
                </a:spcAft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297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A86487-5000-DED0-B8C7-9D8AA45E1D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EB70A-0A65-118B-00E4-AABC6EBA3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ERCOT TWG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0C9BF3-B775-A7C9-55F2-95E5528B3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2</a:t>
            </a:fld>
            <a:endParaRPr lang="en-US" dirty="0"/>
          </a:p>
        </p:txBody>
      </p:sp>
      <p:pic>
        <p:nvPicPr>
          <p:cNvPr id="7" name="Content Placeholder 5">
            <a:extLst>
              <a:ext uri="{FF2B5EF4-FFF2-40B4-BE49-F238E27FC236}">
                <a16:creationId xmlns:a16="http://schemas.microsoft.com/office/drawing/2014/main" id="{2B86B5A6-7BC6-59E7-3819-B821CC16F2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755" y="1295399"/>
            <a:ext cx="10536964" cy="4934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287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5CFCC4-F04A-68D8-FD36-4786350E58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769B6-2E63-B37B-0E9A-320C711E3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750" y="132459"/>
            <a:ext cx="10401300" cy="914400"/>
          </a:xfrm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accent1">
                    <a:lumMod val="75000"/>
                    <a:lumOff val="25000"/>
                  </a:schemeClr>
                </a:solidFill>
              </a:rPr>
              <a:t>Webex Meeting Reminders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9E005D-4C74-16A2-65AE-1D26279E9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CDE79FB-97BA-492B-8D57-F1373F9ADA95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  <p:graphicFrame>
        <p:nvGraphicFramePr>
          <p:cNvPr id="12" name="TextBox 5">
            <a:extLst>
              <a:ext uri="{FF2B5EF4-FFF2-40B4-BE49-F238E27FC236}">
                <a16:creationId xmlns:a16="http://schemas.microsoft.com/office/drawing/2014/main" id="{231B2B04-384A-4AC1-612B-AB08FC57953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47714574"/>
              </p:ext>
            </p:extLst>
          </p:nvPr>
        </p:nvGraphicFramePr>
        <p:xfrm>
          <a:off x="1154750" y="1046859"/>
          <a:ext cx="10401300" cy="5309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21972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B0CFC5-71B4-2C84-3162-7070CD4F12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422FF-BFB3-1DA4-3D6C-8DFE9C757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14471"/>
            <a:ext cx="10401300" cy="365125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Agenda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99B509-C3DF-DC6B-291D-146C3BF5D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4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B8A725E-E30E-FB06-403D-D3F53D225E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5587362"/>
              </p:ext>
            </p:extLst>
          </p:nvPr>
        </p:nvGraphicFramePr>
        <p:xfrm>
          <a:off x="905853" y="962675"/>
          <a:ext cx="9716567" cy="5406590"/>
        </p:xfrm>
        <a:graphic>
          <a:graphicData uri="http://schemas.openxmlformats.org/drawingml/2006/table">
            <a:tbl>
              <a:tblPr firstRow="1" firstCol="1" bandRow="1"/>
              <a:tblGrid>
                <a:gridCol w="718346">
                  <a:extLst>
                    <a:ext uri="{9D8B030D-6E8A-4147-A177-3AD203B41FA5}">
                      <a16:colId xmlns:a16="http://schemas.microsoft.com/office/drawing/2014/main" val="3584792007"/>
                    </a:ext>
                  </a:extLst>
                </a:gridCol>
                <a:gridCol w="4633327">
                  <a:extLst>
                    <a:ext uri="{9D8B030D-6E8A-4147-A177-3AD203B41FA5}">
                      <a16:colId xmlns:a16="http://schemas.microsoft.com/office/drawing/2014/main" val="2365674709"/>
                    </a:ext>
                  </a:extLst>
                </a:gridCol>
                <a:gridCol w="2398896">
                  <a:extLst>
                    <a:ext uri="{9D8B030D-6E8A-4147-A177-3AD203B41FA5}">
                      <a16:colId xmlns:a16="http://schemas.microsoft.com/office/drawing/2014/main" val="2199797754"/>
                    </a:ext>
                  </a:extLst>
                </a:gridCol>
                <a:gridCol w="1965998">
                  <a:extLst>
                    <a:ext uri="{9D8B030D-6E8A-4147-A177-3AD203B41FA5}">
                      <a16:colId xmlns:a16="http://schemas.microsoft.com/office/drawing/2014/main" val="3392304478"/>
                    </a:ext>
                  </a:extLst>
                </a:gridCol>
              </a:tblGrid>
              <a:tr h="47856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Item #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Item Description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Presenter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Start Time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664687"/>
                  </a:ext>
                </a:extLst>
              </a:tr>
              <a:tr h="2878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</a:rPr>
                        <a:t>1</a:t>
                      </a:r>
                      <a:endParaRPr lang="en-US" sz="1100" b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Antitrust admonition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General updates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Sreenivas Badri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2:00 PM</a:t>
                      </a:r>
                    </a:p>
                  </a:txBody>
                  <a:tcPr marL="68580" marR="6858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5887862"/>
                  </a:ext>
                </a:extLst>
              </a:tr>
              <a:tr h="397626"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buNone/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Project updates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Troy Anderson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2:05 PM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1815991"/>
                  </a:ext>
                </a:extLst>
              </a:tr>
              <a:tr h="6686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2026 </a:t>
                      </a:r>
                      <a:r>
                        <a:rPr lang="en-US" sz="1200" kern="100" dirty="0">
                          <a:effectLst/>
                          <a:latin typeface="Aptos Display" panose="020B000402020202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 June and </a:t>
                      </a: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July</a:t>
                      </a:r>
                      <a:r>
                        <a:rPr lang="en-US" sz="1200" kern="100" dirty="0">
                          <a:effectLst/>
                          <a:latin typeface="Aptos Display" panose="020B000402020202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 (R6 &amp; R7) 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release changes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1100" kern="1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Market and Outage Scheduler Submissions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kern="1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Data and Information Products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Katherine Li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Jamie Lavas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2:20 PM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6604987"/>
                  </a:ext>
                </a:extLst>
              </a:tr>
              <a:tr h="285714"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buNone/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SCR820 – Real-Time Operator Communication (RTOC) Tool – Market Testing and Timelines updates 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Preethi Meher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2:40 PM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757166"/>
                  </a:ext>
                </a:extLst>
              </a:tr>
              <a:tr h="347426"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buNone/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DPC Process Automation Tool updates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Times New Roman" panose="02020603050405020304" pitchFamily="18" charset="0"/>
                        </a:rPr>
                        <a:t>Yugendher Karedla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2:50 PM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6810917"/>
                  </a:ext>
                </a:extLst>
              </a:tr>
              <a:tr h="3703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Large Load Curtailment Manager (LLCM) project updates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Sruthi Hariharan/Luke Butler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3:10 PM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115372"/>
                  </a:ext>
                </a:extLst>
              </a:tr>
              <a:tr h="3703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7</a:t>
                      </a:r>
                    </a:p>
                    <a:p>
                      <a:pPr marL="0" marR="0" algn="r">
                        <a:buNone/>
                      </a:pPr>
                      <a:endParaRPr lang="en-US" sz="1100" b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Secure API Pilot updates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Brandon Johnson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3:20 PM </a:t>
                      </a:r>
                    </a:p>
                  </a:txBody>
                  <a:tcPr marL="68580" marR="6858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779779"/>
                  </a:ext>
                </a:extLst>
              </a:tr>
              <a:tr h="37024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8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Times New Roman" panose="02020603050405020304" pitchFamily="18" charset="0"/>
                        </a:rPr>
                        <a:t>Market Participant Service Portal (MPSP) Update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Times New Roman" panose="02020603050405020304" pitchFamily="18" charset="0"/>
                        </a:rPr>
                        <a:t>Amy Loera</a:t>
                      </a:r>
                      <a:endParaRPr lang="en-US" sz="12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3:30 PM</a:t>
                      </a:r>
                    </a:p>
                  </a:txBody>
                  <a:tcPr marL="68580" marR="6858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7696926"/>
                  </a:ext>
                </a:extLst>
              </a:tr>
              <a:tr h="370349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9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Times New Roman" panose="02020603050405020304" pitchFamily="18" charset="0"/>
                        </a:rPr>
                        <a:t>Upcoming RIOO Changes to Support Future Repower Project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Times New Roman" panose="02020603050405020304" pitchFamily="18" charset="0"/>
                        </a:rPr>
                        <a:t>Prudhvi Gurlinka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3:40  PM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5253724"/>
                  </a:ext>
                </a:extLst>
              </a:tr>
              <a:tr h="370349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Times New Roman" panose="02020603050405020304" pitchFamily="18" charset="0"/>
                        </a:rPr>
                        <a:t>QSE ICCP Telemetry Points Submission Process change – Concept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Times New Roman" panose="02020603050405020304" pitchFamily="18" charset="0"/>
                        </a:rPr>
                        <a:t>Kai Kaur/ Kevin McGarrahan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3:50 PM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9638887"/>
                  </a:ext>
                </a:extLst>
              </a:tr>
              <a:tr h="3703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11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Round Table Discussion 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Weijun Ji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4:00 PM</a:t>
                      </a:r>
                    </a:p>
                  </a:txBody>
                  <a:tcPr marL="68580" marR="6858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9159987"/>
                  </a:ext>
                </a:extLst>
              </a:tr>
              <a:tr h="3703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Adjourn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Weijun Ji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4:10 PM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426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4176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1344FB-9C6F-75BB-3BB4-ACE1060966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26982-9C61-EB00-0FDC-7E8CAA529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365125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Project Updates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9E20AC-1E7B-5FFC-97A5-E503390EA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5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A09ED4-B0EE-7AC4-81B5-3D638118D1FF}"/>
              </a:ext>
            </a:extLst>
          </p:cNvPr>
          <p:cNvSpPr txBox="1">
            <a:spLocks/>
          </p:cNvSpPr>
          <p:nvPr/>
        </p:nvSpPr>
        <p:spPr>
          <a:xfrm>
            <a:off x="533400" y="1041875"/>
            <a:ext cx="9875378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marL="400050" lvl="1" indent="0" algn="ctr">
              <a:buNone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Project updates – Troy Anderson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72597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A18EF4-CAC4-6C68-4A51-1928B642C3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E7135-EBA0-0078-333D-05C2A51E0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82837"/>
            <a:ext cx="10401300" cy="365125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2026 June and July (R6 &amp; R7) Release changes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8F4571-C184-4418-DE39-069787A70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6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317D8-C956-2C70-5F24-BD363D3AB818}"/>
              </a:ext>
            </a:extLst>
          </p:cNvPr>
          <p:cNvSpPr txBox="1">
            <a:spLocks/>
          </p:cNvSpPr>
          <p:nvPr/>
        </p:nvSpPr>
        <p:spPr>
          <a:xfrm>
            <a:off x="533400" y="1041875"/>
            <a:ext cx="9875378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lvl="3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Market and Outage Scheduler Submissions – Katherine Li</a:t>
            </a:r>
          </a:p>
          <a:p>
            <a:pPr lvl="3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Data and Information Products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– Jamie Lavas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886905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47F594-C233-2763-A920-77829A753E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EFD5F-923F-0DA3-6DEB-938470A72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82837"/>
            <a:ext cx="10401300" cy="36512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SCR820 – Real-Time Operator Communications (RTOC) Tool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65DC09-2314-F62F-3EF9-F1E2E5D7F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7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B6A143-BB7B-6B60-40B0-6897DF87B875}"/>
              </a:ext>
            </a:extLst>
          </p:cNvPr>
          <p:cNvSpPr txBox="1">
            <a:spLocks/>
          </p:cNvSpPr>
          <p:nvPr/>
        </p:nvSpPr>
        <p:spPr>
          <a:xfrm>
            <a:off x="533400" y="1041875"/>
            <a:ext cx="9875378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algn="ctr"/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SCR820 – Real-Time Operator Communication Tool (RTOC) – Market Testing and Timelines updates -</a:t>
            </a:r>
          </a:p>
          <a:p>
            <a:pPr algn="ctr"/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Preethi Meher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59178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D0CC0A-DA6B-A37F-D855-2953219096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90AF0-762F-B457-D051-D63012E6D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82837"/>
            <a:ext cx="10401300" cy="36512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DPC Process Automation Project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75E35B-2A78-D031-1814-8C08C5BEB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7AF87B-95DD-819D-8216-4F9BF97CE7D7}"/>
              </a:ext>
            </a:extLst>
          </p:cNvPr>
          <p:cNvSpPr txBox="1">
            <a:spLocks/>
          </p:cNvSpPr>
          <p:nvPr/>
        </p:nvSpPr>
        <p:spPr>
          <a:xfrm>
            <a:off x="533400" y="1041875"/>
            <a:ext cx="9875378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algn="ctr"/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DPC Process Automation Tool updates - Yugendher Karedla</a:t>
            </a:r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14233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3ED89D-12DB-8F94-2A4B-E1405F12C4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9659E-E1E1-6C69-1515-AE5DE39B9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7145"/>
            <a:ext cx="10401300" cy="36512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Large Load Curtailment Manager (LLCM)</a:t>
            </a:r>
            <a:br>
              <a:rPr lang="en-US" dirty="0"/>
            </a:br>
            <a:br>
              <a:rPr lang="en-US" dirty="0"/>
            </a:br>
            <a:endParaRPr lang="en-US" dirty="0">
              <a:solidFill>
                <a:schemeClr val="accent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752F55-6F78-F39F-CA79-137DE514F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9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DA98FC-42C6-4B78-2453-7482D5ADEEF3}"/>
              </a:ext>
            </a:extLst>
          </p:cNvPr>
          <p:cNvSpPr txBox="1">
            <a:spLocks/>
          </p:cNvSpPr>
          <p:nvPr/>
        </p:nvSpPr>
        <p:spPr>
          <a:xfrm>
            <a:off x="533400" y="1041875"/>
            <a:ext cx="9875378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algn="ctr"/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Large Load Curtailment Manager (LLCM) Project updates -</a:t>
            </a:r>
          </a:p>
          <a:p>
            <a:r>
              <a:rPr lang="en-US" sz="2000" dirty="0">
                <a:solidFill>
                  <a:schemeClr val="dk1"/>
                </a:solidFill>
              </a:rPr>
              <a:t>                            Sruthi Hariharan/Luke Butler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59769100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942DDDCD-BEC6-4902-AAD2-EB3CD2B6933E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E771427F-03EA-4C50-B0D4-53899F39E54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79995893D9842BA3FA5B9B5E7FD29" ma:contentTypeVersion="5" ma:contentTypeDescription="Create a new document." ma:contentTypeScope="" ma:versionID="6d199b3ad5f5b9d872d256308c85908b">
  <xsd:schema xmlns:xsd="http://www.w3.org/2001/XMLSchema" xmlns:xs="http://www.w3.org/2001/XMLSchema" xmlns:p="http://schemas.microsoft.com/office/2006/metadata/properties" xmlns:ns2="3c917f14-8d40-4289-92aa-fd10f73581c9" targetNamespace="http://schemas.microsoft.com/office/2006/metadata/properties" ma:root="true" ma:fieldsID="dcedc2ff92fcc6164a822d33fd796499" ns2:_="">
    <xsd:import namespace="3c917f14-8d40-4289-92aa-fd10f73581c9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917f14-8d40-4289-92aa-fd10f73581c9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Public"/>
          <xsd:enumeration value="Internal"/>
          <xsd:enumeration value="Confidential"/>
          <xsd:enumeration value="Board of Directors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3c917f14-8d40-4289-92aa-fd10f73581c9">Public</Audience>
  </documentManagement>
</p:properties>
</file>

<file path=customXml/itemProps1.xml><?xml version="1.0" encoding="utf-8"?>
<ds:datastoreItem xmlns:ds="http://schemas.openxmlformats.org/officeDocument/2006/customXml" ds:itemID="{6A5F3B15-1EDA-47D5-B690-303F08E28C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7DC9A4-2D51-40CB-BA99-0BF7D516F6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917f14-8d40-4289-92aa-fd10f73581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E754FD2-17D2-4534-9157-8CFDD0166132}">
  <ds:schemaRefs>
    <ds:schemaRef ds:uri="http://purl.org/dc/elements/1.1/"/>
    <ds:schemaRef ds:uri="3c917f14-8d40-4289-92aa-fd10f73581c9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ERCOT Official PowerPoint Template - Public</Template>
  <TotalTime>3610</TotalTime>
  <Words>569</Words>
  <Application>Microsoft Office PowerPoint</Application>
  <PresentationFormat>Widescreen</PresentationFormat>
  <Paragraphs>168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Aptos</vt:lpstr>
      <vt:lpstr>Aptos Display</vt:lpstr>
      <vt:lpstr>Arial</vt:lpstr>
      <vt:lpstr>Courier New</vt:lpstr>
      <vt:lpstr>Symbol</vt:lpstr>
      <vt:lpstr>Verdana</vt:lpstr>
      <vt:lpstr>Wingdings</vt:lpstr>
      <vt:lpstr>Cover</vt:lpstr>
      <vt:lpstr>Page Design</vt:lpstr>
      <vt:lpstr>ERCOT  Technology Working Group (TWG)   Weijun Ji  Sreenivas Badri   June 18, 2026</vt:lpstr>
      <vt:lpstr>ERCOT TWG</vt:lpstr>
      <vt:lpstr>Webex Meeting Reminders</vt:lpstr>
      <vt:lpstr>Agenda</vt:lpstr>
      <vt:lpstr>Project Updates</vt:lpstr>
      <vt:lpstr>2026 June and July (R6 &amp; R7) Release changes</vt:lpstr>
      <vt:lpstr>SCR820 – Real-Time Operator Communications (RTOC) Tool</vt:lpstr>
      <vt:lpstr>DPC Process Automation Project</vt:lpstr>
      <vt:lpstr>Large Load Curtailment Manager (LLCM)  </vt:lpstr>
      <vt:lpstr>Secure API Pilot Updates </vt:lpstr>
      <vt:lpstr>Market Participant Service Portal (MPSP) update</vt:lpstr>
      <vt:lpstr>RIOO Changes</vt:lpstr>
      <vt:lpstr>QSE ICCP Telemetry Points Submission Process change – Concept</vt:lpstr>
      <vt:lpstr>ERCOT TWG – Round Table Discussion  </vt:lpstr>
      <vt:lpstr>      Thank You  Questions/Comments/Feedback?</vt:lpstr>
    </vt:vector>
  </TitlesOfParts>
  <Company>ERCOT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Angele, Leo</dc:creator>
  <cp:keywords/>
  <cp:lastModifiedBy>Badri, Sreenivas</cp:lastModifiedBy>
  <cp:revision>3</cp:revision>
  <dcterms:created xsi:type="dcterms:W3CDTF">2026-03-19T20:43:23Z</dcterms:created>
  <dcterms:modified xsi:type="dcterms:W3CDTF">2026-06-19T20:58:03Z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0x01010056779995893D9842BA3FA5B9B5E7FD29</vt:lpwstr>
  </property>
  <property fmtid="{D5CDD505-2E9C-101B-9397-08002B2CF9AE}" pid="3" name="MediaServiceImageTags">
    <vt:lpwstr/>
  </property>
  <property fmtid="{D5CDD505-2E9C-101B-9397-08002B2CF9AE}" pid="4" name="MSIP_Label_c144db1d-993e-40da-980d-6eea152adc50_Enabled">
    <vt:lpwstr>true</vt:lpwstr>
  </property>
  <property fmtid="{D5CDD505-2E9C-101B-9397-08002B2CF9AE}" pid="5" name="MSIP_Label_c144db1d-993e-40da-980d-6eea152adc50_SetDate">
    <vt:lpwstr>2026-02-04T21:33:56Z</vt:lpwstr>
  </property>
  <property fmtid="{D5CDD505-2E9C-101B-9397-08002B2CF9AE}" pid="6" name="MSIP_Label_c144db1d-993e-40da-980d-6eea152adc50_Method">
    <vt:lpwstr>Privileged</vt:lpwstr>
  </property>
  <property fmtid="{D5CDD505-2E9C-101B-9397-08002B2CF9AE}" pid="7" name="MSIP_Label_c144db1d-993e-40da-980d-6eea152adc50_Name">
    <vt:lpwstr>Public</vt:lpwstr>
  </property>
  <property fmtid="{D5CDD505-2E9C-101B-9397-08002B2CF9AE}" pid="8" name="MSIP_Label_c144db1d-993e-40da-980d-6eea152adc50_SiteId">
    <vt:lpwstr>0afb747d-bff7-4596-a9fc-950ef9e0ec45</vt:lpwstr>
  </property>
  <property fmtid="{D5CDD505-2E9C-101B-9397-08002B2CF9AE}" pid="9" name="MSIP_Label_c144db1d-993e-40da-980d-6eea152adc50_ActionId">
    <vt:lpwstr>1d14393e-8913-4215-8969-3d0b24cf798e</vt:lpwstr>
  </property>
  <property fmtid="{D5CDD505-2E9C-101B-9397-08002B2CF9AE}" pid="10" name="MSIP_Label_c144db1d-993e-40da-980d-6eea152adc50_ContentBits">
    <vt:lpwstr>0</vt:lpwstr>
  </property>
  <property fmtid="{D5CDD505-2E9C-101B-9397-08002B2CF9AE}" pid="11" name="MSIP_Label_c144db1d-993e-40da-980d-6eea152adc50_Tag">
    <vt:lpwstr>10, 0, 1, 1</vt:lpwstr>
  </property>
</Properties>
</file>