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1"/>
  </p:notesMasterIdLst>
  <p:handoutMasterIdLst>
    <p:handoutMasterId r:id="rId12"/>
  </p:handoutMasterIdLst>
  <p:sldIdLst>
    <p:sldId id="272" r:id="rId6"/>
    <p:sldId id="2147478762" r:id="rId7"/>
    <p:sldId id="2147478763" r:id="rId8"/>
    <p:sldId id="2147478767" r:id="rId9"/>
    <p:sldId id="21474787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6D110-AF9F-48AC-B12A-7F6DAD63D967}" v="15" dt="2026-06-17T11:55:40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10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48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prstClr val="black"/>
                </a:solidFill>
              </a:rPr>
              <a:t>Upcoming RIOO Changes to support Future Repower Project</a:t>
            </a:r>
            <a:br>
              <a:rPr lang="en-US" b="0" dirty="0">
                <a:solidFill>
                  <a:prstClr val="black"/>
                </a:solidFill>
              </a:rPr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Prudhvi Gurlinka</a:t>
            </a:r>
            <a:br>
              <a:rPr lang="en-US" sz="1800" b="0" dirty="0"/>
            </a:br>
            <a:r>
              <a:rPr lang="en-US" sz="1800" b="0" dirty="0"/>
              <a:t>Grid and Market Solutions (GMS)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June 18,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153257"/>
            <a:ext cx="5201214" cy="2315910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MPs will be able to select any operational substation for INR creation and add equipment on top of it after it is deployed into Production on 07/10/2026.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The RIOO changes serve as a foundation for the upcoming Repower project. This project is scheduled for delivery in October of this year, positioning the team for a successful transition and implementation.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INR Workflow Enhancement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Operational Substations from RS in the INR Process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Key Milestones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872352" cy="694706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INR Workflow Enhancement – RS Substation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81278" y="1241722"/>
            <a:ext cx="10024395" cy="449580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handles initial Interconnection Requests; RS manages operational equipment via RSCR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Previously, INR only allowed selection of substations created in 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Enhancement allows selecting operational substations from 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RS Substation details auto-populate during INR submission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 can add new equipment, but cannot modify existing generators(RSCR only)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Repowering and unit modification will be supported with the October release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Selecting Operational Substations from RS in the INR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55CEBD95-C259-CEDA-4D3B-3055B8456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28" y="1371600"/>
            <a:ext cx="8942462" cy="43991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72C80-4A56-30B3-C2E5-95693D56C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6F47-A1D0-B551-ADB5-F8CD2F37C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RIOO Repower – Key Milestones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37316-8B83-897C-B103-DF3A477C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E317C9-CB2E-86FF-1100-655C79B06C36}"/>
              </a:ext>
            </a:extLst>
          </p:cNvPr>
          <p:cNvSpPr txBox="1"/>
          <p:nvPr/>
        </p:nvSpPr>
        <p:spPr>
          <a:xfrm>
            <a:off x="833213" y="1489282"/>
            <a:ext cx="104012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Production Deployment Date: 07/10/2026 - </a:t>
            </a:r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Operational substation selection becomes available in INR workflow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October Release: </a:t>
            </a:r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Repower functionality will be delivered</a:t>
            </a:r>
          </a:p>
        </p:txBody>
      </p:sp>
    </p:spTree>
    <p:extLst>
      <p:ext uri="{BB962C8B-B14F-4D97-AF65-F5344CB8AC3E}">
        <p14:creationId xmlns:p14="http://schemas.microsoft.com/office/powerpoint/2010/main" val="96449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9665</TotalTime>
  <Words>229</Words>
  <Application>Microsoft Office PowerPoint</Application>
  <PresentationFormat>Widescreen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Wingdings</vt:lpstr>
      <vt:lpstr>Cover</vt:lpstr>
      <vt:lpstr>Page Design</vt:lpstr>
      <vt:lpstr>Upcoming RIOO Changes to support Future Repower Project    Prudhvi Gurlinka Grid and Market Solutions (GMS)  June 18, 2026</vt:lpstr>
      <vt:lpstr>INR Workflow Enhancement – RS Substation Selection</vt:lpstr>
      <vt:lpstr>Selecting Operational Substations from RS in the INR Process</vt:lpstr>
      <vt:lpstr>RIOO Repower – Key Milestones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Gurlinka, Prudhvi</cp:lastModifiedBy>
  <cp:revision>14</cp:revision>
  <dcterms:created xsi:type="dcterms:W3CDTF">2026-04-24T12:02:03Z</dcterms:created>
  <dcterms:modified xsi:type="dcterms:W3CDTF">2026-06-17T18:28:25Z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