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9"/>
  </p:notesMasterIdLst>
  <p:handoutMasterIdLst>
    <p:handoutMasterId r:id="rId10"/>
  </p:handoutMasterIdLst>
  <p:sldIdLst>
    <p:sldId id="272" r:id="rId6"/>
    <p:sldId id="21474787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9,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9,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400" dirty="0"/>
              <a:t>TSAT Implementation Updates</a:t>
            </a:r>
            <a:br>
              <a:rPr lang="en-US" sz="2800" dirty="0"/>
            </a:br>
            <a:br>
              <a:rPr lang="en-US" sz="2800" dirty="0"/>
            </a:br>
            <a:r>
              <a:rPr lang="en-US" dirty="0"/>
              <a:t>For CMWG 6/15/2026</a:t>
            </a:r>
            <a:br>
              <a:rPr lang="en-US" sz="2800" dirty="0">
                <a:solidFill>
                  <a:schemeClr val="tx2"/>
                </a:solidFill>
              </a:rPr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Douglas Bernhoft</a:t>
            </a:r>
            <a:br>
              <a:rPr lang="en-US" sz="1800" b="0" i="1" dirty="0"/>
            </a:br>
            <a:r>
              <a:rPr lang="en-US" sz="1200" b="0" dirty="0">
                <a:solidFill>
                  <a:srgbClr val="222222"/>
                </a:solidFill>
                <a:latin typeface="Roboto" panose="02000000000000000000" pitchFamily="2" charset="0"/>
              </a:rPr>
              <a:t>Supervisor, Operations Engineering and Application Support</a:t>
            </a:r>
            <a:br>
              <a:rPr lang="en-US" sz="1800" b="0" dirty="0">
                <a:solidFill>
                  <a:srgbClr val="222222"/>
                </a:solidFill>
                <a:latin typeface="Roboto" panose="02000000000000000000" pitchFamily="2" charset="0"/>
              </a:rPr>
            </a:b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b="0" dirty="0"/>
              <a:t>Update on TSAT Implementation Progress in 2026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6C0C0-0BCB-DB26-662D-330CD3E1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Update on TSAT Implementation Progress in 2026</a:t>
            </a:r>
            <a:br>
              <a:rPr lang="en-US" b="0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CA840-0A0F-694A-41FD-891C8FA19C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WESTEX</a:t>
            </a:r>
          </a:p>
          <a:p>
            <a:pPr marL="834390" lvl="1" indent="-285750"/>
            <a:r>
              <a:rPr lang="en-US" dirty="0"/>
              <a:t>Continuing to see specific OEMs with User Defined Models (UDMs) that cause slow calculation times.</a:t>
            </a:r>
          </a:p>
          <a:p>
            <a:pPr marL="834390" lvl="1" indent="-285750"/>
            <a:r>
              <a:rPr lang="en-US" dirty="0"/>
              <a:t>Working towards optimizing settings in the TSAT calculations to deliver accurate results while minimize issues that cause long calculation times.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TRDWEL</a:t>
            </a:r>
          </a:p>
          <a:p>
            <a:pPr marL="834390" lvl="1" indent="-285750"/>
            <a:r>
              <a:rPr lang="en-US" dirty="0"/>
              <a:t>TRDWEL progressing quickly through it’s testing stages. Likely the next candidate to go to production if no issues found in the remaining testing phases.</a:t>
            </a:r>
          </a:p>
          <a:p>
            <a:pPr marL="834390" lvl="1" indent="-285750"/>
            <a:r>
              <a:rPr lang="en-US" dirty="0"/>
              <a:t>Market Notice will be sent before TSAT implement for this GTC in production.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Additional Scenarios in Test</a:t>
            </a:r>
          </a:p>
          <a:p>
            <a:pPr marL="834390" lvl="1" indent="-285750"/>
            <a:r>
              <a:rPr lang="en-US" dirty="0"/>
              <a:t>MCCAMY, ZAPSTR, and BANDERA are all also working through different phases of testing, validation, or revision to ensure accurate TSAT limits are made available in the ERCOT control room. </a:t>
            </a:r>
          </a:p>
          <a:p>
            <a:pPr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5B32BFE-B73E-B6A0-D6F1-B0BDBD288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FAECD-8669-5985-A1B4-AB3FDFDF9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78143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38</TotalTime>
  <Words>167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Roboto</vt:lpstr>
      <vt:lpstr>Wingdings</vt:lpstr>
      <vt:lpstr>Cover</vt:lpstr>
      <vt:lpstr>Page Design</vt:lpstr>
      <vt:lpstr>TSAT Implementation Updates  For CMWG 6/15/2026    Douglas Bernhoft Supervisor, Operations Engineering and Application Support    </vt:lpstr>
      <vt:lpstr>Update on TSAT Implementation Progress in 2026 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Bernhoft, Douglas</dc:creator>
  <cp:keywords/>
  <cp:lastModifiedBy>Bernhoft, Douglas</cp:lastModifiedBy>
  <cp:revision>5</cp:revision>
  <dcterms:created xsi:type="dcterms:W3CDTF">2026-06-08T20:53:21Z</dcterms:created>
  <dcterms:modified xsi:type="dcterms:W3CDTF">2026-06-09T13:57:47Z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