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  <p:sldMasterId id="2147483661" r:id="rId7"/>
  </p:sldMasterIdLst>
  <p:notesMasterIdLst>
    <p:notesMasterId r:id="rId11"/>
  </p:notesMasterIdLst>
  <p:handoutMasterIdLst>
    <p:handoutMasterId r:id="rId12"/>
  </p:handoutMasterIdLst>
  <p:sldIdLst>
    <p:sldId id="260" r:id="rId8"/>
    <p:sldId id="289" r:id="rId9"/>
    <p:sldId id="288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AA2BEF-9DB8-4EE9-A732-6737C89D2D7B}">
          <p14:sldIdLst>
            <p14:sldId id="260"/>
            <p14:sldId id="289"/>
            <p14:sldId id="28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howGuides="1">
      <p:cViewPr varScale="1">
        <p:scale>
          <a:sx n="119" d="100"/>
          <a:sy n="119" d="100"/>
        </p:scale>
        <p:origin x="1122" y="33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6372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699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859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90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91000" y="2286000"/>
            <a:ext cx="564603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Flight Testing Update</a:t>
            </a:r>
          </a:p>
          <a:p>
            <a:endParaRPr lang="en-US" dirty="0"/>
          </a:p>
          <a:p>
            <a:r>
              <a:rPr lang="en-US" dirty="0"/>
              <a:t>Paul Yockey</a:t>
            </a:r>
          </a:p>
          <a:p>
            <a:r>
              <a:rPr lang="en-US" dirty="0"/>
              <a:t>Flight Administrator</a:t>
            </a:r>
          </a:p>
          <a:p>
            <a:endParaRPr lang="en-US" dirty="0"/>
          </a:p>
          <a:p>
            <a:r>
              <a:rPr lang="en-US" dirty="0"/>
              <a:t>Texas SET WG Meeting</a:t>
            </a:r>
          </a:p>
          <a:p>
            <a:r>
              <a:rPr lang="en-US" dirty="0"/>
              <a:t>06/16/2026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0626 Details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534400" cy="43434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12 New CRs are testing in Flight 0626 including 8 DUNS+4 CRs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6 Existing CRs are </a:t>
            </a:r>
            <a:r>
              <a:rPr lang="en-US" sz="2000">
                <a:solidFill>
                  <a:prstClr val="black"/>
                </a:solidFill>
              </a:rPr>
              <a:t>testing in </a:t>
            </a:r>
            <a:r>
              <a:rPr lang="en-US" sz="2000" dirty="0">
                <a:solidFill>
                  <a:prstClr val="black"/>
                </a:solidFill>
              </a:rPr>
              <a:t>Flight 0626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Of the 6 Existing CRs, 2 have completed testing for Service Provider Change and 4 are testing to add Territories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06/16/2026</a:t>
            </a:r>
          </a:p>
        </p:txBody>
      </p:sp>
    </p:spTree>
    <p:extLst>
      <p:ext uri="{BB962C8B-B14F-4D97-AF65-F5344CB8AC3E}">
        <p14:creationId xmlns:p14="http://schemas.microsoft.com/office/powerpoint/2010/main" val="663236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0626 Preview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842" y="1028700"/>
            <a:ext cx="8534400" cy="50673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for Flight 0626 was sent on 03/18/26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first reminder for Flight 0626 was sent on 04/08/26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final reminder for Flight 0626 was sent on 04/29/26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0626 application deadline was 04/15/26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0626 signup deadline was 05/06/26</a:t>
            </a:r>
          </a:p>
          <a:p>
            <a:pPr lvl="0">
              <a:lnSpc>
                <a:spcPct val="150000"/>
              </a:lnSpc>
            </a:pPr>
            <a:r>
              <a:rPr lang="en-US" sz="2000" dirty="0"/>
              <a:t>Connectivity testing began on </a:t>
            </a:r>
            <a:r>
              <a:rPr lang="en-US" sz="2000" dirty="0">
                <a:solidFill>
                  <a:prstClr val="black"/>
                </a:solidFill>
              </a:rPr>
              <a:t>05/13/26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Day 1 transactions began on 06/08/26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0626</a:t>
            </a:r>
            <a:r>
              <a:rPr lang="en-US" sz="2000" dirty="0"/>
              <a:t> </a:t>
            </a:r>
            <a:r>
              <a:rPr lang="en-US" sz="2000" dirty="0">
                <a:solidFill>
                  <a:prstClr val="black"/>
                </a:solidFill>
              </a:rPr>
              <a:t>is scheduled to complete on 06/22/26 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Contingency period is scheduled to conclude 06/26/26</a:t>
            </a:r>
          </a:p>
          <a:p>
            <a:pPr marL="0" lvl="0" indent="0">
              <a:lnSpc>
                <a:spcPct val="150000"/>
              </a:lnSpc>
              <a:buNone/>
            </a:pP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06/16/2026</a:t>
            </a:r>
          </a:p>
        </p:txBody>
      </p:sp>
    </p:spTree>
    <p:extLst>
      <p:ext uri="{BB962C8B-B14F-4D97-AF65-F5344CB8AC3E}">
        <p14:creationId xmlns:p14="http://schemas.microsoft.com/office/powerpoint/2010/main" val="338340436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c34af464-7aa1-4edd-9be4-83dffc1cb926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8421</TotalTime>
  <Words>144</Words>
  <Application>Microsoft Office PowerPoint</Application>
  <PresentationFormat>On-screen Show (4:3)</PresentationFormat>
  <Paragraphs>29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2_Custom Design</vt:lpstr>
      <vt:lpstr>PowerPoint Presentation</vt:lpstr>
      <vt:lpstr>Flight 0626 Details</vt:lpstr>
      <vt:lpstr>Flight 0626 Preview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Heselmeyer, Sarah</cp:lastModifiedBy>
  <cp:revision>266</cp:revision>
  <cp:lastPrinted>2016-01-21T20:53:15Z</cp:lastPrinted>
  <dcterms:created xsi:type="dcterms:W3CDTF">2016-01-21T15:20:31Z</dcterms:created>
  <dcterms:modified xsi:type="dcterms:W3CDTF">2026-06-11T16:29:05Z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2023-07-18T13:44:30Z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2ed0afb9-576e-448a-bf55-019656ba7901</vt:lpwstr>
  </property>
  <property fmtid="{D5CDD505-2E9C-101B-9397-08002B2CF9AE}" pid="9" name="MSIP_Label_7084cbda-52b8-46fb-a7b7-cb5bd465ed85_ContentBits">
    <vt:lpwstr>0</vt:lpwstr>
  </property>
</Properties>
</file>