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svg" ContentType="image/svg+xml"/>
  <Default Extension="xml" ContentType="application/xml"/>
  <Override PartName="/ppt/webextensions/taskpanes.xml" ContentType="application/vnd.ms-office.webextensiontaskpanes+xml"/>
  <Override PartName="/ppt/webextensions/webextension1.xml" ContentType="application/vnd.ms-office.webextension+xml"/>
  <Override PartName="/ppt/webextensions/webextension2.xml" ContentType="application/vnd.ms-office.webextension+xml"/>
  <Override PartName="/ppt/webextensions/webextension3.xml" ContentType="application/vnd.ms-office.webextens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ags/tag2.xml" ContentType="application/vnd.openxmlformats-officedocument.presentationml.tags+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ags/tag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notesSlides/notesSlide1.xml" ContentType="application/vnd.openxmlformats-officedocument.presentationml.notesSlide+xml"/>
  <Override PartName="/ppt/tags/tag48.xml" ContentType="application/vnd.openxmlformats-officedocument.presentationml.tags+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6" Type="http://schemas.openxmlformats.org/officeDocument/2006/relationships/custom-properties" Target="docProps/custom.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embedTrueTypeFonts="1" saveSubsetFonts="1" autoCompressPictures="0">
  <p:sldMasterIdLst>
    <p:sldMasterId id="2147483924" r:id="rId4"/>
    <p:sldMasterId id="2147483933" r:id="rId5"/>
  </p:sldMasterIdLst>
  <p:notesMasterIdLst>
    <p:notesMasterId r:id="rId13"/>
  </p:notesMasterIdLst>
  <p:handoutMasterIdLst>
    <p:handoutMasterId r:id="rId14"/>
  </p:handoutMasterIdLst>
  <p:sldIdLst>
    <p:sldId id="2147479097" r:id="rId6"/>
    <p:sldId id="2147479077" r:id="rId7"/>
    <p:sldId id="2147479094" r:id="rId8"/>
    <p:sldId id="2147479095" r:id="rId9"/>
    <p:sldId id="2147479098" r:id="rId10"/>
    <p:sldId id="2147479102" r:id="rId11"/>
    <p:sldId id="2147479083" r:id="rId12"/>
  </p:sldIdLst>
  <p:sldSz cx="12192000" cy="6858000"/>
  <p:notesSz cx="7102475" cy="9388475"/>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 id="{42210E16-8D79-8505-F57C-62CAD3E6CDAD}" name="Rowe, Evan" initials="ER" userId="S::Evan.Rowe@ercot.com::d81abe1c-6950-4df8-9373-68ccbd619277" providerId="AD"/>
  <p188:author id="{DBE91927-F6DB-6E1E-EA6F-582FF8FB4C6C}" name="Switzer, Christina" initials="CS" userId="S::Christina.Switzer@ercot.com::718fdc06-d185-42eb-a781-85958c100b82" providerId="AD"/>
  <p188:author id="{261C4439-2D8A-0656-1F63-EE5EC99FD27A}" name="Huang, Fred" initials="SH" userId="S::Shun-Hsien.Huang@ercot.com::604a4aa9-2658-4d75-8cf1-9e07b94baee6" providerId="AD"/>
  <p188:author id="{18E1B941-D805-FD4F-8957-3F61C5D9EBD4}" name="Ayson, Janice" initials="JA" userId="S::Janice.Ayson@ercot.com::f2bb4e96-48b2-4079-a64c-325f474add9b" providerId="AD"/>
  <p188:author id="{06F3794A-CC67-56A5-0FBD-5E0FC58AAB14}" name="Springer, Agee" initials="SA" userId="S::agee.springer@ercot.com::c70aae34-03cc-4ca4-9dc9-ab0f1f0f7e1f" providerId="AD"/>
  <p188:author id="{E059994E-1F97-2543-043B-6E726BCB59C5}" name="Shaaz Lalani" initials="SL" userId="S::Shaaz_Lalani@mckinsey.com::b1f1cdaa-cfd9-4cff-ad98-f946d5dba42f" providerId="AD"/>
  <p188:author id="{1DC88E50-52D5-C315-B518-599503BB2D2B}" name="Switzer, Christina" initials="SC" userId="S::christina.switzer@ercot.com::718fdc06-d185-42eb-a781-85958c100b82" providerId="AD"/>
  <p188:author id="{6A1BB263-FD63-DC8B-3A22-FA5EBF28757D}" name="Yan, Ping" initials="PY" userId="S::Ping.Yan@ercot.com::ba1806fc-35c3-448b-afd8-330b1a9a6882" providerId="AD"/>
  <p188:author id="{43AC947A-768F-141B-B1A1-8E2AE920FF2F}" name="Billo, Jeffrey" initials="JB" userId="S::Jeff.Billo@ercot.com::c105959f-1c3a-49d3-b6c5-5ffb20d67f2e" providerId="AD"/>
  <p188:author id="{681943A9-36B9-8CCE-5BB5-53154F9E201A}" name="Springer, Agee" initials="AS" userId="S::Agee.Springer@ercot.com::c70aae34-03cc-4ca4-9dc9-ab0f1f0f7e1f" providerId="AD"/>
  <p188:author id="{6AED60BC-6DC8-9208-15EC-10DB2B0CE731}" name="Mereness, Matt" initials="MM" userId="S::matt.mereness@ercot.com::6db1126a-164e-4475-8d86-5dde160acd3b" providerId="AD"/>
  <p188:author id="{179AB2E8-70E7-1118-DF7E-04D0F5F4ED90}" name="Marco Casiraghi" initials="MC" userId="S::marco_casiraghi_mckinsey.com#ext#@ercot.onmicrosoft.com::47a73416-6da1-4b96-9a55-b0aeca286999"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EC7"/>
    <a:srgbClr val="78D2DF"/>
    <a:srgbClr val="D2D2D2"/>
    <a:srgbClr val="005763"/>
    <a:srgbClr val="E6EBEF"/>
    <a:srgbClr val="B1E5ED"/>
    <a:srgbClr val="CCDDE0"/>
    <a:srgbClr val="26D07C"/>
    <a:srgbClr val="99E9C1"/>
    <a:srgbClr val="BFBFB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2FB5B2E-8014-485B-BC54-9BA76DEB17BD}" v="341" dt="2026-06-04T14:00:48.087"/>
    <p1510:client id="{6A35F722-0B26-41B4-A11D-872EBDC5C216}" v="343" dt="2026-06-04T16:29:51.40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1138" y="2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tags" Target="tags/tag1.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handoutMaster" Target="handoutMasters/handoutMaster1.xml"/><Relationship Id="rId22"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04BC41E-EAC0-4D88-BA59-21A53C68F870}"/>
              </a:ext>
            </a:extLst>
          </p:cNvPr>
          <p:cNvSpPr>
            <a:spLocks noGrp="1"/>
          </p:cNvSpPr>
          <p:nvPr>
            <p:ph type="hdr" sz="quarter"/>
          </p:nvPr>
        </p:nvSpPr>
        <p:spPr>
          <a:xfrm>
            <a:off x="0" y="0"/>
            <a:ext cx="3078163" cy="469900"/>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20B5C4BB-B13C-4942-8E14-023ED14A3DB8}"/>
              </a:ext>
            </a:extLst>
          </p:cNvPr>
          <p:cNvSpPr>
            <a:spLocks noGrp="1"/>
          </p:cNvSpPr>
          <p:nvPr>
            <p:ph type="dt" sz="quarter" idx="1"/>
          </p:nvPr>
        </p:nvSpPr>
        <p:spPr>
          <a:xfrm>
            <a:off x="4022725" y="0"/>
            <a:ext cx="3078163" cy="469900"/>
          </a:xfrm>
          <a:prstGeom prst="rect">
            <a:avLst/>
          </a:prstGeom>
        </p:spPr>
        <p:txBody>
          <a:bodyPr vert="horz" lIns="91440" tIns="45720" rIns="91440" bIns="45720" rtlCol="0"/>
          <a:lstStyle>
            <a:lvl1pPr algn="r">
              <a:defRPr sz="1200"/>
            </a:lvl1pPr>
          </a:lstStyle>
          <a:p>
            <a:fld id="{54844B56-56CA-46C2-B040-170EF07B0E91}" type="datetime3">
              <a:rPr lang="en-US" smtClean="0"/>
              <a:t>5 June 2026</a:t>
            </a:fld>
            <a:endParaRPr lang="en-US"/>
          </a:p>
        </p:txBody>
      </p:sp>
      <p:sp>
        <p:nvSpPr>
          <p:cNvPr id="4" name="Footer Placeholder 3">
            <a:extLst>
              <a:ext uri="{FF2B5EF4-FFF2-40B4-BE49-F238E27FC236}">
                <a16:creationId xmlns:a16="http://schemas.microsoft.com/office/drawing/2014/main" id="{78221145-1027-4A39-B15A-DD84A26C2039}"/>
              </a:ext>
            </a:extLst>
          </p:cNvPr>
          <p:cNvSpPr>
            <a:spLocks noGrp="1"/>
          </p:cNvSpPr>
          <p:nvPr>
            <p:ph type="ftr" sz="quarter" idx="2"/>
          </p:nvPr>
        </p:nvSpPr>
        <p:spPr>
          <a:xfrm>
            <a:off x="0" y="8918575"/>
            <a:ext cx="3078163" cy="4699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A147719-50F5-4089-8123-86F5AF9C8847}"/>
              </a:ext>
            </a:extLst>
          </p:cNvPr>
          <p:cNvSpPr>
            <a:spLocks noGrp="1"/>
          </p:cNvSpPr>
          <p:nvPr>
            <p:ph type="sldNum" sz="quarter" idx="3"/>
          </p:nvPr>
        </p:nvSpPr>
        <p:spPr>
          <a:xfrm>
            <a:off x="4022725" y="8918575"/>
            <a:ext cx="3078163" cy="469900"/>
          </a:xfrm>
          <a:prstGeom prst="rect">
            <a:avLst/>
          </a:prstGeom>
        </p:spPr>
        <p:txBody>
          <a:bodyPr vert="horz" lIns="91440" tIns="45720" rIns="91440" bIns="45720" rtlCol="0" anchor="b"/>
          <a:lstStyle>
            <a:lvl1pPr algn="r">
              <a:defRPr sz="1200"/>
            </a:lvl1pPr>
          </a:lstStyle>
          <a:p>
            <a:fld id="{D2610F73-99D1-48E7-A408-B5EB5C8393F8}" type="slidenum">
              <a:rPr lang="en-US" smtClean="0"/>
              <a:t>‹#›</a:t>
            </a:fld>
            <a:endParaRPr lang="en-US"/>
          </a:p>
        </p:txBody>
      </p:sp>
    </p:spTree>
    <p:extLst>
      <p:ext uri="{BB962C8B-B14F-4D97-AF65-F5344CB8AC3E}">
        <p14:creationId xmlns:p14="http://schemas.microsoft.com/office/powerpoint/2010/main" val="2473196516"/>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14400" tIns="47114" rIns="94229" bIns="47114" rtlCol="0"/>
          <a:lstStyle>
            <a:lvl1pPr algn="l" rtl="0">
              <a:defRPr sz="900">
                <a:latin typeface="+mn-lt"/>
                <a:cs typeface="Arial" panose="020B0604020202020204" pitchFamily="34" charset="0"/>
              </a:defRPr>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14400" bIns="47114" rtlCol="0"/>
          <a:lstStyle>
            <a:lvl1pPr algn="r" rtl="0">
              <a:defRPr sz="900">
                <a:latin typeface="+mn-lt"/>
                <a:cs typeface="Arial" panose="020B0604020202020204" pitchFamily="34" charset="0"/>
              </a:defRPr>
            </a:lvl1pPr>
          </a:lstStyle>
          <a:p>
            <a:fld id="{A4FC4A73-EF24-4DBD-BE03-C4CAACADD3D7}" type="datetime3">
              <a:rPr lang="en-US" smtClean="0"/>
              <a:t>5 June 2026</a:t>
            </a:fld>
            <a:endParaRPr lang="en-US"/>
          </a:p>
        </p:txBody>
      </p:sp>
      <p:sp>
        <p:nvSpPr>
          <p:cNvPr id="4" name="Slide Image Placeholder 3"/>
          <p:cNvSpPr>
            <a:spLocks noGrp="1" noRot="1" noChangeAspect="1"/>
          </p:cNvSpPr>
          <p:nvPr>
            <p:ph type="sldImg" idx="2"/>
          </p:nvPr>
        </p:nvSpPr>
        <p:spPr>
          <a:xfrm>
            <a:off x="735012" y="563563"/>
            <a:ext cx="5632450" cy="3168650"/>
          </a:xfrm>
          <a:prstGeom prst="rect">
            <a:avLst/>
          </a:prstGeom>
          <a:noFill/>
          <a:ln w="6350">
            <a:solidFill>
              <a:prstClr val="black"/>
            </a:solidFill>
          </a:ln>
        </p:spPr>
        <p:txBody>
          <a:bodyPr vert="horz" lIns="94229" tIns="47114" rIns="94229" bIns="47114" rtlCol="0" anchor="ctr"/>
          <a:lstStyle/>
          <a:p>
            <a:endParaRPr lang="en-US"/>
          </a:p>
        </p:txBody>
      </p:sp>
      <p:sp>
        <p:nvSpPr>
          <p:cNvPr id="6" name="Footer Placeholder 5"/>
          <p:cNvSpPr>
            <a:spLocks noGrp="1"/>
          </p:cNvSpPr>
          <p:nvPr>
            <p:ph type="ftr" sz="quarter" idx="4"/>
          </p:nvPr>
        </p:nvSpPr>
        <p:spPr>
          <a:xfrm>
            <a:off x="0" y="8917422"/>
            <a:ext cx="3077739" cy="471053"/>
          </a:xfrm>
          <a:prstGeom prst="rect">
            <a:avLst/>
          </a:prstGeom>
        </p:spPr>
        <p:txBody>
          <a:bodyPr vert="horz" lIns="914400" tIns="47114" rIns="94229" bIns="47114" rtlCol="0" anchor="b"/>
          <a:lstStyle>
            <a:lvl1pPr algn="l" rtl="0">
              <a:defRPr sz="900">
                <a:latin typeface="+mn-lt"/>
                <a:cs typeface="Arial" panose="020B0604020202020204" pitchFamily="34" charset="0"/>
              </a:defRPr>
            </a:lvl1pPr>
          </a:lstStyle>
          <a:p>
            <a:endParaRPr lang="en-US"/>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14400" bIns="47114" rtlCol="0" anchor="b"/>
          <a:lstStyle>
            <a:lvl1pPr algn="r" rtl="0">
              <a:defRPr sz="900">
                <a:latin typeface="+mn-lt"/>
                <a:cs typeface="Arial" panose="020B0604020202020204" pitchFamily="34" charset="0"/>
              </a:defRPr>
            </a:lvl1pPr>
          </a:lstStyle>
          <a:p>
            <a:fld id="{CF5EBCF4-26FC-4F76-8DA1-52FDDC328D44}" type="slidenum">
              <a:rPr lang="en-US" smtClean="0"/>
              <a:pPr/>
              <a:t>‹#›</a:t>
            </a:fld>
            <a:endParaRPr lang="en-US"/>
          </a:p>
        </p:txBody>
      </p:sp>
      <p:sp>
        <p:nvSpPr>
          <p:cNvPr id="5" name="Notes Placeholder 4">
            <a:extLst>
              <a:ext uri="{FF2B5EF4-FFF2-40B4-BE49-F238E27FC236}">
                <a16:creationId xmlns:a16="http://schemas.microsoft.com/office/drawing/2014/main" id="{22FEA09E-B533-4D4E-953A-87FE390760BA}"/>
              </a:ext>
            </a:extLst>
          </p:cNvPr>
          <p:cNvSpPr>
            <a:spLocks noGrp="1"/>
          </p:cNvSpPr>
          <p:nvPr>
            <p:ph type="body" sz="quarter" idx="3"/>
          </p:nvPr>
        </p:nvSpPr>
        <p:spPr>
          <a:xfrm>
            <a:off x="735012" y="4518025"/>
            <a:ext cx="5632450" cy="1000274"/>
          </a:xfrm>
          <a:prstGeom prst="rect">
            <a:avLst/>
          </a:prstGeom>
        </p:spPr>
        <p:txBody>
          <a:bodyPr vert="horz" lIns="0" tIns="0" rIns="0" bIns="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80066646"/>
      </p:ext>
    </p:extLst>
  </p:cSld>
  <p:clrMap bg1="lt1" tx1="dk1" bg2="lt2" tx2="dk2" accent1="accent1" accent2="accent2" accent3="accent3" accent4="accent4" accent5="accent5" accent6="accent6" hlink="hlink" folHlink="folHlink"/>
  <p:hf hdr="0" ftr="0"/>
  <p:notesStyle>
    <a:lvl1pPr marL="0" algn="l" defTabSz="914400" rtl="0" eaLnBrk="1" latinLnBrk="0" hangingPunct="1">
      <a:lnSpc>
        <a:spcPct val="100000"/>
      </a:lnSpc>
      <a:spcBef>
        <a:spcPts val="300"/>
      </a:spcBef>
      <a:spcAft>
        <a:spcPts val="300"/>
      </a:spcAft>
      <a:defRPr lang="en-US" sz="1100" kern="1200">
        <a:solidFill>
          <a:schemeClr val="tx1"/>
        </a:solidFill>
        <a:latin typeface="+mn-lt"/>
        <a:ea typeface="+mn-ea"/>
        <a:cs typeface="Arial" panose="020B0604020202020204" pitchFamily="34" charset="0"/>
      </a:defRPr>
    </a:lvl1pPr>
    <a:lvl2pPr marL="144000" indent="-144000" algn="l" defTabSz="914400" rtl="0" eaLnBrk="1" latinLnBrk="0" hangingPunct="1">
      <a:spcAft>
        <a:spcPts val="300"/>
      </a:spcAft>
      <a:buSzPct val="110000"/>
      <a:buFont typeface="Wingdings" panose="05000000000000000000" pitchFamily="2" charset="2"/>
      <a:buChar char=""/>
      <a:defRPr lang="en-US" sz="1100" kern="1200">
        <a:solidFill>
          <a:schemeClr val="tx1"/>
        </a:solidFill>
        <a:latin typeface="+mn-lt"/>
        <a:ea typeface="+mn-ea"/>
        <a:cs typeface="+mn-cs"/>
      </a:defRPr>
    </a:lvl2pPr>
    <a:lvl3pPr marL="288000" indent="-144000" algn="l" defTabSz="914400" rtl="0" eaLnBrk="1" latinLnBrk="0" hangingPunct="1">
      <a:spcAft>
        <a:spcPts val="300"/>
      </a:spcAft>
      <a:buSzPct val="110000"/>
      <a:buFont typeface="Arial" panose="020B0604020202020204" pitchFamily="34" charset="0"/>
      <a:buChar char="‒"/>
      <a:defRPr lang="en-US" sz="1100" kern="1200">
        <a:solidFill>
          <a:schemeClr val="tx1"/>
        </a:solidFill>
        <a:latin typeface="+mn-lt"/>
        <a:ea typeface="+mn-ea"/>
        <a:cs typeface="+mn-cs"/>
      </a:defRPr>
    </a:lvl3pPr>
    <a:lvl4pPr marL="432000" indent="-144000" algn="l" defTabSz="914400" rtl="0" eaLnBrk="1" latinLnBrk="0" hangingPunct="1">
      <a:spcAft>
        <a:spcPts val="300"/>
      </a:spcAft>
      <a:buSzPct val="100000"/>
      <a:buFont typeface="Arial" panose="020B0604020202020204" pitchFamily="34" charset="0"/>
      <a:buChar char="•"/>
      <a:defRPr lang="en-US" sz="1100" kern="1200">
        <a:solidFill>
          <a:schemeClr val="tx1"/>
        </a:solidFill>
        <a:latin typeface="+mn-lt"/>
        <a:ea typeface="+mn-ea"/>
        <a:cs typeface="+mn-cs"/>
      </a:defRPr>
    </a:lvl4pPr>
    <a:lvl5pPr marL="576000" indent="-144000" algn="l" defTabSz="914400" rtl="0" eaLnBrk="1" latinLnBrk="0" hangingPunct="1">
      <a:spcAft>
        <a:spcPts val="300"/>
      </a:spcAft>
      <a:buFont typeface="Arial" panose="020B0604020202020204" pitchFamily="34" charset="0"/>
      <a:buChar char="̶"/>
      <a:defRPr lang="en-US" sz="11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FDF6C2-04D2-A2F7-69C1-CFEC8283C2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DCE29F-98AD-CEA3-1EDE-2FBAFBBE4254}"/>
              </a:ext>
            </a:extLst>
          </p:cNvPr>
          <p:cNvSpPr>
            <a:spLocks noGrp="1" noRot="1" noChangeAspect="1"/>
          </p:cNvSpPr>
          <p:nvPr>
            <p:ph type="sldImg"/>
          </p:nvPr>
        </p:nvSpPr>
        <p:spPr>
          <a:xfrm>
            <a:off x="735013" y="563563"/>
            <a:ext cx="5632450" cy="3168650"/>
          </a:xfrm>
        </p:spPr>
        <p:txBody>
          <a:bodyPr/>
          <a:lstStyle/>
          <a:p>
            <a:endParaRPr lang="en-US"/>
          </a:p>
        </p:txBody>
      </p:sp>
      <p:sp>
        <p:nvSpPr>
          <p:cNvPr id="3" name="Notes Placeholder 2">
            <a:extLst>
              <a:ext uri="{FF2B5EF4-FFF2-40B4-BE49-F238E27FC236}">
                <a16:creationId xmlns:a16="http://schemas.microsoft.com/office/drawing/2014/main" id="{23570034-A374-EFC4-040B-D5A2F35A4CC9}"/>
              </a:ext>
            </a:extLst>
          </p:cNvPr>
          <p:cNvSpPr>
            <a:spLocks noGrp="1"/>
          </p:cNvSpPr>
          <p:nvPr>
            <p:ph type="body" idx="1"/>
          </p:nvPr>
        </p:nvSpPr>
        <p:spPr/>
        <p:txBody>
          <a:bodyPr/>
          <a:lstStyle/>
          <a:p>
            <a:endParaRPr lang="en-US"/>
          </a:p>
        </p:txBody>
      </p:sp>
      <p:sp>
        <p:nvSpPr>
          <p:cNvPr id="4" name="Date Placeholder 3">
            <a:extLst>
              <a:ext uri="{FF2B5EF4-FFF2-40B4-BE49-F238E27FC236}">
                <a16:creationId xmlns:a16="http://schemas.microsoft.com/office/drawing/2014/main" id="{33C539FF-B008-3930-2EBB-FF7F1A1E3D4A}"/>
              </a:ext>
            </a:extLst>
          </p:cNvPr>
          <p:cNvSpPr>
            <a:spLocks noGrp="1"/>
          </p:cNvSpPr>
          <p:nvPr>
            <p:ph type="dt" idx="1"/>
          </p:nvPr>
        </p:nvSpPr>
        <p:spPr/>
        <p:txBody>
          <a:bodyPr/>
          <a:lstStyle/>
          <a:p>
            <a:fld id="{A4FC4A73-EF24-4DBD-BE03-C4CAACADD3D7}" type="datetime3">
              <a:rPr lang="en-US" smtClean="0"/>
              <a:t>5 June 2026</a:t>
            </a:fld>
            <a:endParaRPr lang="en-US"/>
          </a:p>
        </p:txBody>
      </p:sp>
      <p:sp>
        <p:nvSpPr>
          <p:cNvPr id="5" name="Slide Number Placeholder 4">
            <a:extLst>
              <a:ext uri="{FF2B5EF4-FFF2-40B4-BE49-F238E27FC236}">
                <a16:creationId xmlns:a16="http://schemas.microsoft.com/office/drawing/2014/main" id="{29568CC2-CA59-FE0C-5AAD-58B8E1A08542}"/>
              </a:ext>
            </a:extLst>
          </p:cNvPr>
          <p:cNvSpPr>
            <a:spLocks noGrp="1"/>
          </p:cNvSpPr>
          <p:nvPr>
            <p:ph type="sldNum" sz="quarter" idx="5"/>
          </p:nvPr>
        </p:nvSpPr>
        <p:spPr/>
        <p:txBody>
          <a:bodyPr/>
          <a:lstStyle/>
          <a:p>
            <a:fld id="{CF5EBCF4-26FC-4F76-8DA1-52FDDC328D44}" type="slidenum">
              <a:rPr lang="en-US" smtClean="0"/>
              <a:pPr/>
              <a:t>6</a:t>
            </a:fld>
            <a:endParaRPr lang="en-US"/>
          </a:p>
        </p:txBody>
      </p:sp>
    </p:spTree>
    <p:extLst>
      <p:ext uri="{BB962C8B-B14F-4D97-AF65-F5344CB8AC3E}">
        <p14:creationId xmlns:p14="http://schemas.microsoft.com/office/powerpoint/2010/main" val="14000218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3.sv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svg"/><Relationship Id="rId1" Type="http://schemas.openxmlformats.org/officeDocument/2006/relationships/slideMaster" Target="../slideMasters/slideMaster2.xml"/><Relationship Id="rId6" Type="http://schemas.openxmlformats.org/officeDocument/2006/relationships/image" Target="../media/image9.svg"/><Relationship Id="rId5" Type="http://schemas.openxmlformats.org/officeDocument/2006/relationships/image" Target="../media/image8.svg"/><Relationship Id="rId4" Type="http://schemas.openxmlformats.org/officeDocument/2006/relationships/image" Target="../media/image7.sv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3.sv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v1(defaul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882069" y="2564247"/>
            <a:ext cx="4882568" cy="3999346"/>
          </a:xfrm>
          <a:prstGeom prst="rect">
            <a:avLst/>
          </a:prstGeom>
        </p:spPr>
        <p:txBody>
          <a:bodyPr anchor="t"/>
          <a:lstStyle>
            <a:lvl1pPr algn="l">
              <a:defRPr lang="en-US" sz="2000" b="1" dirty="0">
                <a:solidFill>
                  <a:schemeClr val="tx1"/>
                </a:solidFill>
              </a:defRPr>
            </a:lvl1pPr>
          </a:lstStyle>
          <a:p>
            <a:r>
              <a:rPr lang="en-US"/>
              <a:t>Click to edit Master title style</a:t>
            </a:r>
            <a:br>
              <a:rPr lang="en-US"/>
            </a:br>
            <a:endParaRPr lang="en-US"/>
          </a:p>
        </p:txBody>
      </p:sp>
      <p:sp>
        <p:nvSpPr>
          <p:cNvPr id="6" name="Content Placeholder 8">
            <a:extLst>
              <a:ext uri="{FF2B5EF4-FFF2-40B4-BE49-F238E27FC236}">
                <a16:creationId xmlns:a16="http://schemas.microsoft.com/office/drawing/2014/main" id="{4A302066-7B9E-F90D-A634-1CEEF4EAA7FF}"/>
              </a:ext>
            </a:extLst>
          </p:cNvPr>
          <p:cNvSpPr>
            <a:spLocks noGrp="1"/>
          </p:cNvSpPr>
          <p:nvPr>
            <p:ph sz="quarter" idx="16"/>
          </p:nvPr>
        </p:nvSpPr>
        <p:spPr>
          <a:xfrm>
            <a:off x="6427365" y="1092200"/>
            <a:ext cx="5201213" cy="2551584"/>
          </a:xfrm>
          <a:prstGeom prst="rect">
            <a:avLst/>
          </a:prstGeom>
        </p:spPr>
        <p:txBody>
          <a:bodyPr lIns="0" tIns="0" rIns="0" bIns="0"/>
          <a:lstStyle>
            <a:lvl1pPr marL="0" indent="0">
              <a:lnSpc>
                <a:spcPct val="100000"/>
              </a:lnSpc>
              <a:spcBef>
                <a:spcPts val="300"/>
              </a:spcBef>
              <a:spcAft>
                <a:spcPts val="300"/>
              </a:spcAft>
              <a:buFont typeface="Arial" panose="020B0604020202020204" pitchFamily="34" charset="0"/>
              <a:buNone/>
              <a:defRPr sz="1600" b="1" i="0"/>
            </a:lvl1pPr>
            <a:lvl2pPr marL="548640" indent="-182880">
              <a:lnSpc>
                <a:spcPct val="100000"/>
              </a:lnSpc>
              <a:spcBef>
                <a:spcPts val="300"/>
              </a:spcBef>
              <a:spcAft>
                <a:spcPts val="300"/>
              </a:spcAft>
              <a:defRPr sz="1400"/>
            </a:lvl2pPr>
            <a:lvl3pPr marL="731520" indent="-182880">
              <a:lnSpc>
                <a:spcPct val="100000"/>
              </a:lnSpc>
              <a:spcBef>
                <a:spcPts val="300"/>
              </a:spcBef>
              <a:spcAft>
                <a:spcPts val="300"/>
              </a:spcAft>
              <a:buFont typeface="Arial" panose="020B0604020202020204" pitchFamily="34" charset="0"/>
              <a:buChar char="-"/>
              <a:defRPr sz="1400"/>
            </a:lvl3pPr>
            <a:lvl4pPr marL="914400" indent="-182880">
              <a:lnSpc>
                <a:spcPct val="100000"/>
              </a:lnSpc>
              <a:spcBef>
                <a:spcPts val="300"/>
              </a:spcBef>
              <a:spcAft>
                <a:spcPts val="300"/>
              </a:spcAft>
              <a:buFont typeface="Arial" panose="020B0604020202020204" pitchFamily="34" charset="0"/>
              <a:buChar char="◦"/>
              <a:defRPr sz="1400"/>
            </a:lvl4pPr>
            <a:lvl5pPr marL="1097280" indent="-182880">
              <a:lnSpc>
                <a:spcPct val="100000"/>
              </a:lnSpc>
              <a:spcBef>
                <a:spcPts val="300"/>
              </a:spcBef>
              <a:spcAft>
                <a:spcPts val="300"/>
              </a:spcAft>
              <a:buFont typeface="Wingdings" panose="05000000000000000000" pitchFamily="2" charset="2"/>
              <a:buChar cha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26336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11187714"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0" y="6356350"/>
            <a:ext cx="8010526" cy="365125"/>
          </a:xfrm>
        </p:spPr>
        <p:txBody>
          <a:bodyPr/>
          <a:lstStyle/>
          <a:p>
            <a:endParaRPr lang="en-US"/>
          </a:p>
        </p:txBody>
      </p:sp>
      <p:sp>
        <p:nvSpPr>
          <p:cNvPr id="6" name="Date Placeholder 3">
            <a:extLst>
              <a:ext uri="{FF2B5EF4-FFF2-40B4-BE49-F238E27FC236}">
                <a16:creationId xmlns:a16="http://schemas.microsoft.com/office/drawing/2014/main" id="{FCF93DBC-D2B3-EAA9-B573-4CBB1A9ECD37}"/>
              </a:ext>
            </a:extLst>
          </p:cNvPr>
          <p:cNvSpPr>
            <a:spLocks noGrp="1"/>
          </p:cNvSpPr>
          <p:nvPr>
            <p:ph type="dt" sz="half" idx="10"/>
          </p:nvPr>
        </p:nvSpPr>
        <p:spPr>
          <a:xfrm>
            <a:off x="8716884" y="6356350"/>
            <a:ext cx="2773273" cy="365125"/>
          </a:xfrm>
        </p:spPr>
        <p:txBody>
          <a:bodyPr/>
          <a:lstStyle/>
          <a:p>
            <a:endParaRPr lang="en-US"/>
          </a:p>
        </p:txBody>
      </p:sp>
      <p:sp>
        <p:nvSpPr>
          <p:cNvPr id="11"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a:xfrm>
            <a:off x="11658600" y="6356350"/>
            <a:ext cx="533400" cy="365125"/>
          </a:xfrm>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2620351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Keynote and Imag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5394223"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6331972" y="4630994"/>
            <a:ext cx="5326623"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6322142" y="1661652"/>
            <a:ext cx="5336458" cy="2772696"/>
          </a:xfrm>
        </p:spPr>
        <p:txBody>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3716220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Keynote and Image in Sidebar">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F05638A-F774-C6DB-0DC6-A2F6139BCE38}"/>
              </a:ext>
              <a:ext uri="{C183D7F6-B498-43B3-948B-1728B52AA6E4}">
                <adec:decorative xmlns:adec="http://schemas.microsoft.com/office/drawing/2017/decorative" val="1"/>
              </a:ext>
            </a:extLst>
          </p:cNvPr>
          <p:cNvSpPr/>
          <p:nvPr userDrawn="1"/>
        </p:nvSpPr>
        <p:spPr>
          <a:xfrm>
            <a:off x="6096001" y="0"/>
            <a:ext cx="6096000"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46482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5394223"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6331972" y="4630994"/>
            <a:ext cx="5326623"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6322142" y="1661652"/>
            <a:ext cx="5336458" cy="2772696"/>
          </a:xfrm>
        </p:spPr>
        <p:txBody>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6784326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ide Keynot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6867525"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 Placeholder 11">
            <a:extLst>
              <a:ext uri="{FF2B5EF4-FFF2-40B4-BE49-F238E27FC236}">
                <a16:creationId xmlns:a16="http://schemas.microsoft.com/office/drawing/2014/main" id="{28CAB249-6E2A-0D66-037F-C8C994EC04ED}"/>
              </a:ext>
            </a:extLst>
          </p:cNvPr>
          <p:cNvSpPr>
            <a:spLocks noGrp="1"/>
          </p:cNvSpPr>
          <p:nvPr>
            <p:ph type="body" sz="quarter" idx="15"/>
          </p:nvPr>
        </p:nvSpPr>
        <p:spPr>
          <a:xfrm flipH="1">
            <a:off x="7598003" y="1676400"/>
            <a:ext cx="4060596" cy="3190875"/>
          </a:xfrm>
          <a:prstGeom prst="foldedCorner">
            <a:avLst>
              <a:gd name="adj" fmla="val 8542"/>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b="1" dirty="0"/>
            </a:lvl1pPr>
            <a:lvl2pPr marL="548640" indent="-182880">
              <a:buFont typeface="Arial" panose="020B0604020202020204" pitchFamily="34" charset="0"/>
              <a:buChar char="•"/>
              <a:defRPr lang="en-US" dirty="0"/>
            </a:lvl2pPr>
            <a:lvl3pPr>
              <a:defRPr lang="en-US" dirty="0"/>
            </a:lvl3pPr>
            <a:lvl4pPr>
              <a:defRPr lang="en-US" dirty="0"/>
            </a:lvl4pPr>
            <a:lvl5pPr>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7213837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Keynote with Sidebar">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EF24F99E-0EFC-4E0E-5FA5-D6E2097368DF}"/>
              </a:ext>
            </a:extLst>
          </p:cNvPr>
          <p:cNvSpPr>
            <a:spLocks noGrp="1"/>
          </p:cNvSpPr>
          <p:nvPr>
            <p:ph type="title"/>
          </p:nvPr>
        </p:nvSpPr>
        <p:spPr>
          <a:xfrm>
            <a:off x="1257300" y="457200"/>
            <a:ext cx="5991225" cy="914400"/>
          </a:xfrm>
          <a:prstGeom prst="rect">
            <a:avLst/>
          </a:prstGeom>
          <a:noFill/>
        </p:spPr>
        <p:txBody>
          <a:bodyPr vert="horz" lIns="0" tIns="0" rIns="0" bIns="0" rtlCol="0" anchor="t">
            <a:normAutofit/>
          </a:bodyPr>
          <a:lstStyle/>
          <a:p>
            <a:r>
              <a:rPr lang="en-US"/>
              <a:t>Click to edit Master title style</a:t>
            </a:r>
          </a:p>
        </p:txBody>
      </p:sp>
      <p:sp>
        <p:nvSpPr>
          <p:cNvPr id="13" name="Text Placeholder 12">
            <a:extLst>
              <a:ext uri="{FF2B5EF4-FFF2-40B4-BE49-F238E27FC236}">
                <a16:creationId xmlns:a16="http://schemas.microsoft.com/office/drawing/2014/main" id="{56CB17BE-2CF2-5B69-2FA2-C556C75E78C7}"/>
              </a:ext>
            </a:extLst>
          </p:cNvPr>
          <p:cNvSpPr>
            <a:spLocks noGrp="1"/>
          </p:cNvSpPr>
          <p:nvPr>
            <p:ph type="body" sz="quarter" idx="17"/>
          </p:nvPr>
        </p:nvSpPr>
        <p:spPr>
          <a:xfrm>
            <a:off x="495299" y="1676400"/>
            <a:ext cx="6791325" cy="2609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300" y="4463716"/>
            <a:ext cx="6800850" cy="1744579"/>
          </a:xfrm>
          <a:prstGeom prst="foldedCorner">
            <a:avLst>
              <a:gd name="adj" fmla="val 16667"/>
            </a:avLst>
          </a:prstGeom>
          <a:solidFill>
            <a:schemeClr val="accent2">
              <a:lumMod val="20000"/>
              <a:lumOff val="8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2">
            <a:extLst>
              <a:ext uri="{FF2B5EF4-FFF2-40B4-BE49-F238E27FC236}">
                <a16:creationId xmlns:a16="http://schemas.microsoft.com/office/drawing/2014/main" id="{8C5D5F82-2DE8-D31E-AE3D-018BD935DE3D}"/>
              </a:ext>
            </a:extLst>
          </p:cNvPr>
          <p:cNvSpPr>
            <a:spLocks noGrp="1"/>
          </p:cNvSpPr>
          <p:nvPr>
            <p:ph idx="16"/>
          </p:nvPr>
        </p:nvSpPr>
        <p:spPr>
          <a:xfrm>
            <a:off x="8077201" y="533400"/>
            <a:ext cx="3581400" cy="5638799"/>
          </a:xfrm>
        </p:spPr>
        <p:txBody>
          <a:bodyPr>
            <a:noAutofit/>
          </a:bodyPr>
          <a:lstStyle>
            <a:lvl1pPr>
              <a:defRPr lang="en-US" dirty="0"/>
            </a:lvl1pPr>
            <a:lvl2pPr>
              <a:defRPr lang="en-US" dirty="0"/>
            </a:lvl2pPr>
            <a:lvl3pPr>
              <a:defRPr lang="en-US" dirty="0"/>
            </a:lvl3pPr>
            <a:lvl4pPr>
              <a:defRPr lang="en-US" dirty="0"/>
            </a:lvl4pPr>
            <a:lvl5pPr>
              <a:defRPr lang="en-US" dirty="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1" y="6356350"/>
            <a:ext cx="6762749" cy="365125"/>
          </a:xfrm>
        </p:spPr>
        <p:txBody>
          <a:bodyPr wrap="square" lIns="0"/>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endParaRPr lang="en-US"/>
          </a:p>
        </p:txBody>
      </p:sp>
      <p:sp>
        <p:nvSpPr>
          <p:cNvPr id="7" name="Rectangle 6">
            <a:extLst>
              <a:ext uri="{FF2B5EF4-FFF2-40B4-BE49-F238E27FC236}">
                <a16:creationId xmlns:a16="http://schemas.microsoft.com/office/drawing/2014/main" id="{155086D0-23A2-1C6B-A4BF-B6E909DA999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22676394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Keynote Horizontal">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11163300" cy="2619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299" y="4463716"/>
            <a:ext cx="11163298" cy="1744579"/>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23196593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1" name="Title Placeholder 1">
            <a:extLst>
              <a:ext uri="{FF2B5EF4-FFF2-40B4-BE49-F238E27FC236}">
                <a16:creationId xmlns:a16="http://schemas.microsoft.com/office/drawing/2014/main" id="{03A0C87A-E909-99E5-543B-B8CA963FA44D}"/>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21" name="Text Placeholder 20">
            <a:extLst>
              <a:ext uri="{FF2B5EF4-FFF2-40B4-BE49-F238E27FC236}">
                <a16:creationId xmlns:a16="http://schemas.microsoft.com/office/drawing/2014/main" id="{43EC354D-D331-C418-3300-B354E37BE146}"/>
              </a:ext>
            </a:extLst>
          </p:cNvPr>
          <p:cNvSpPr>
            <a:spLocks noGrp="1"/>
          </p:cNvSpPr>
          <p:nvPr>
            <p:ph type="body" sz="quarter" idx="13"/>
          </p:nvPr>
        </p:nvSpPr>
        <p:spPr>
          <a:xfrm>
            <a:off x="495300" y="1981200"/>
            <a:ext cx="5381625"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22">
            <a:extLst>
              <a:ext uri="{FF2B5EF4-FFF2-40B4-BE49-F238E27FC236}">
                <a16:creationId xmlns:a16="http://schemas.microsoft.com/office/drawing/2014/main" id="{8AF89336-B087-2FA3-5FA7-10663E499445}"/>
              </a:ext>
            </a:extLst>
          </p:cNvPr>
          <p:cNvSpPr>
            <a:spLocks noGrp="1"/>
          </p:cNvSpPr>
          <p:nvPr>
            <p:ph type="body" sz="quarter" idx="14"/>
          </p:nvPr>
        </p:nvSpPr>
        <p:spPr>
          <a:xfrm>
            <a:off x="6343650" y="1971674"/>
            <a:ext cx="5314950" cy="42107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615AFFA6-4F88-DA05-B2CA-9691F408E98F}"/>
              </a:ext>
            </a:extLst>
          </p:cNvPr>
          <p:cNvSpPr>
            <a:spLocks noGrp="1"/>
          </p:cNvSpPr>
          <p:nvPr>
            <p:ph type="ftr" sz="quarter" idx="11"/>
          </p:nvPr>
        </p:nvSpPr>
        <p:spPr/>
        <p:txBody>
          <a:bodyPr/>
          <a:lstStyle/>
          <a:p>
            <a:endParaRPr lang="en-US"/>
          </a:p>
        </p:txBody>
      </p:sp>
      <p:sp>
        <p:nvSpPr>
          <p:cNvPr id="5" name="Date Placeholder 4">
            <a:extLst>
              <a:ext uri="{FF2B5EF4-FFF2-40B4-BE49-F238E27FC236}">
                <a16:creationId xmlns:a16="http://schemas.microsoft.com/office/drawing/2014/main" id="{0AD51180-8907-F3FB-F8E0-201D1BE61650}"/>
              </a:ext>
            </a:extLst>
          </p:cNvPr>
          <p:cNvSpPr>
            <a:spLocks noGrp="1"/>
          </p:cNvSpPr>
          <p:nvPr>
            <p:ph type="dt" sz="half" idx="10"/>
          </p:nvPr>
        </p:nvSpPr>
        <p:spPr/>
        <p:txBody>
          <a:bodyPr/>
          <a:lstStyle/>
          <a:p>
            <a:endParaRPr lang="en-US"/>
          </a:p>
        </p:txBody>
      </p:sp>
      <p:sp>
        <p:nvSpPr>
          <p:cNvPr id="7" name="Slide Number Placeholder 6">
            <a:extLst>
              <a:ext uri="{FF2B5EF4-FFF2-40B4-BE49-F238E27FC236}">
                <a16:creationId xmlns:a16="http://schemas.microsoft.com/office/drawing/2014/main" id="{A7C96C78-7C87-2BC7-8FE9-856E3E375E71}"/>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2542820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5BA45-4981-AC22-EC96-99A5E0901D64}"/>
              </a:ext>
            </a:extLst>
          </p:cNvPr>
          <p:cNvSpPr>
            <a:spLocks noGrp="1"/>
          </p:cNvSpPr>
          <p:nvPr>
            <p:ph type="title"/>
          </p:nvPr>
        </p:nvSpPr>
        <p:spPr>
          <a:xfrm>
            <a:off x="1257300" y="461962"/>
            <a:ext cx="4838700" cy="1527094"/>
          </a:xfrm>
        </p:spPr>
        <p:txBody>
          <a:bodyPr anchor="t">
            <a:normAutofit/>
          </a:bodyPr>
          <a:lstStyle>
            <a:lvl1pPr>
              <a:defRPr lang="en-US" dirty="0"/>
            </a:lvl1pPr>
          </a:lstStyle>
          <a:p>
            <a:r>
              <a:rPr lang="en-US"/>
              <a:t>Click to edit Master title style</a:t>
            </a:r>
          </a:p>
        </p:txBody>
      </p:sp>
      <p:sp>
        <p:nvSpPr>
          <p:cNvPr id="5" name="Date Placeholder 4">
            <a:extLst>
              <a:ext uri="{FF2B5EF4-FFF2-40B4-BE49-F238E27FC236}">
                <a16:creationId xmlns:a16="http://schemas.microsoft.com/office/drawing/2014/main" id="{D0273643-F605-4790-3956-B453E9FC90CB}"/>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B0265AF8-0057-EBA2-2E30-0B741139752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85ADE8A-3AB5-3C00-B26E-3F6DD6EA52F2}"/>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16" name="Text Placeholder 15">
            <a:extLst>
              <a:ext uri="{FF2B5EF4-FFF2-40B4-BE49-F238E27FC236}">
                <a16:creationId xmlns:a16="http://schemas.microsoft.com/office/drawing/2014/main" id="{581ED5FB-5036-27D9-26F4-B48307D67C6E}"/>
              </a:ext>
            </a:extLst>
          </p:cNvPr>
          <p:cNvSpPr>
            <a:spLocks noGrp="1"/>
          </p:cNvSpPr>
          <p:nvPr>
            <p:ph type="body" sz="quarter" idx="13"/>
          </p:nvPr>
        </p:nvSpPr>
        <p:spPr>
          <a:xfrm>
            <a:off x="495300" y="2181225"/>
            <a:ext cx="5600700" cy="4000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Text Placeholder 17">
            <a:extLst>
              <a:ext uri="{FF2B5EF4-FFF2-40B4-BE49-F238E27FC236}">
                <a16:creationId xmlns:a16="http://schemas.microsoft.com/office/drawing/2014/main" id="{B0ACB72E-F2A9-AC8B-FAC7-489B4728504C}"/>
              </a:ext>
            </a:extLst>
          </p:cNvPr>
          <p:cNvSpPr>
            <a:spLocks noGrp="1"/>
          </p:cNvSpPr>
          <p:nvPr>
            <p:ph type="body" sz="quarter" idx="14"/>
          </p:nvPr>
        </p:nvSpPr>
        <p:spPr>
          <a:xfrm>
            <a:off x="6457950" y="457200"/>
            <a:ext cx="5200650" cy="5724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969157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3" name="Title Placeholder 1">
            <a:extLst>
              <a:ext uri="{FF2B5EF4-FFF2-40B4-BE49-F238E27FC236}">
                <a16:creationId xmlns:a16="http://schemas.microsoft.com/office/drawing/2014/main" id="{197228CF-7CDD-26CC-CA47-4AF0A314BDEA}"/>
              </a:ext>
            </a:extLst>
          </p:cNvPr>
          <p:cNvSpPr>
            <a:spLocks noGrp="1"/>
          </p:cNvSpPr>
          <p:nvPr>
            <p:ph type="title"/>
          </p:nvPr>
        </p:nvSpPr>
        <p:spPr>
          <a:xfrm>
            <a:off x="1257300" y="457200"/>
            <a:ext cx="4838700" cy="1219200"/>
          </a:xfrm>
          <a:prstGeom prst="rect">
            <a:avLst/>
          </a:prstGeom>
          <a:noFill/>
        </p:spPr>
        <p:txBody>
          <a:bodyPr vert="horz" lIns="0" tIns="0" rIns="0" bIns="0" rtlCol="0" anchor="t">
            <a:normAutofit/>
          </a:bodyPr>
          <a:lstStyle/>
          <a:p>
            <a:r>
              <a:rPr lang="en-US"/>
              <a:t>Click to edit Master title style</a:t>
            </a:r>
          </a:p>
        </p:txBody>
      </p:sp>
      <p:sp>
        <p:nvSpPr>
          <p:cNvPr id="12" name="Text Placeholder 11">
            <a:extLst>
              <a:ext uri="{FF2B5EF4-FFF2-40B4-BE49-F238E27FC236}">
                <a16:creationId xmlns:a16="http://schemas.microsoft.com/office/drawing/2014/main" id="{C277CEE6-13A0-6BA8-8A3C-EA3A8B9CA323}"/>
              </a:ext>
            </a:extLst>
          </p:cNvPr>
          <p:cNvSpPr>
            <a:spLocks noGrp="1"/>
          </p:cNvSpPr>
          <p:nvPr>
            <p:ph type="body" sz="quarter" idx="13"/>
          </p:nvPr>
        </p:nvSpPr>
        <p:spPr>
          <a:xfrm>
            <a:off x="493776" y="2152650"/>
            <a:ext cx="5602224" cy="40195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Picture Placeholder 2">
            <a:extLst>
              <a:ext uri="{FF2B5EF4-FFF2-40B4-BE49-F238E27FC236}">
                <a16:creationId xmlns:a16="http://schemas.microsoft.com/office/drawing/2014/main" id="{5E24E62B-01AB-F5DE-E2D4-85B1DECC92BB}"/>
              </a:ext>
              <a:ext uri="{C183D7F6-B498-43B3-948B-1728B52AA6E4}">
                <adec:decorative xmlns:adec="http://schemas.microsoft.com/office/drawing/2017/decorative" val="1"/>
              </a:ext>
            </a:extLst>
          </p:cNvPr>
          <p:cNvSpPr>
            <a:spLocks noGrp="1"/>
          </p:cNvSpPr>
          <p:nvPr>
            <p:ph type="pic" idx="1"/>
          </p:nvPr>
        </p:nvSpPr>
        <p:spPr>
          <a:xfrm>
            <a:off x="6496050" y="0"/>
            <a:ext cx="569595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8" name="Rectangle 7">
            <a:extLst>
              <a:ext uri="{FF2B5EF4-FFF2-40B4-BE49-F238E27FC236}">
                <a16:creationId xmlns:a16="http://schemas.microsoft.com/office/drawing/2014/main" id="{4C33291D-BE72-DBF6-5318-1BD0E7127EE8}"/>
              </a:ext>
              <a:ext uri="{C183D7F6-B498-43B3-948B-1728B52AA6E4}">
                <adec:decorative xmlns:adec="http://schemas.microsoft.com/office/drawing/2017/decorative" val="1"/>
              </a:ext>
            </a:extLst>
          </p:cNvPr>
          <p:cNvSpPr/>
          <p:nvPr/>
        </p:nvSpPr>
        <p:spPr>
          <a:xfrm>
            <a:off x="10853288" y="6356350"/>
            <a:ext cx="1338712" cy="36512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a:extLst>
              <a:ext uri="{FF2B5EF4-FFF2-40B4-BE49-F238E27FC236}">
                <a16:creationId xmlns:a16="http://schemas.microsoft.com/office/drawing/2014/main" id="{21138100-AC14-9CC0-AD86-426AD89D4336}"/>
              </a:ext>
            </a:extLst>
          </p:cNvPr>
          <p:cNvSpPr>
            <a:spLocks noGrp="1"/>
          </p:cNvSpPr>
          <p:nvPr>
            <p:ph type="ftr" sz="quarter" idx="11"/>
          </p:nvPr>
        </p:nvSpPr>
        <p:spPr/>
        <p:txBody>
          <a:bodyPr/>
          <a:lstStyle/>
          <a:p>
            <a:endParaRPr lang="en-US"/>
          </a:p>
        </p:txBody>
      </p:sp>
      <p:sp>
        <p:nvSpPr>
          <p:cNvPr id="5" name="Date Placeholder 4">
            <a:extLst>
              <a:ext uri="{FF2B5EF4-FFF2-40B4-BE49-F238E27FC236}">
                <a16:creationId xmlns:a16="http://schemas.microsoft.com/office/drawing/2014/main" id="{1D796E23-B521-5C07-85E1-BA73A20DB266}"/>
              </a:ext>
            </a:extLst>
          </p:cNvPr>
          <p:cNvSpPr>
            <a:spLocks noGrp="1"/>
          </p:cNvSpPr>
          <p:nvPr>
            <p:ph type="dt" sz="half" idx="10"/>
          </p:nvPr>
        </p:nvSpPr>
        <p:spPr/>
        <p:txBody>
          <a:bodyPr/>
          <a:lstStyle/>
          <a:p>
            <a:endParaRPr lang="en-US"/>
          </a:p>
        </p:txBody>
      </p:sp>
      <p:sp>
        <p:nvSpPr>
          <p:cNvPr id="7" name="Slide Number Placeholder 6">
            <a:extLst>
              <a:ext uri="{FF2B5EF4-FFF2-40B4-BE49-F238E27FC236}">
                <a16:creationId xmlns:a16="http://schemas.microsoft.com/office/drawing/2014/main" id="{742A00A7-6A1E-80A0-8EB9-F7F0592559B3}"/>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6252651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DB285AF9-0372-9C81-F75D-2589F4F48723}"/>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p:txBody>
          <a:bodyPr/>
          <a:lstStyle/>
          <a:p>
            <a:endParaRPr lang="en-US"/>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endParaRPr lang="en-US"/>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1979726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v2">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B6F8A40-F0D0-857B-E8A8-1B3161AC4336}"/>
              </a:ext>
              <a:ext uri="{C183D7F6-B498-43B3-948B-1728B52AA6E4}">
                <adec:decorative xmlns:adec="http://schemas.microsoft.com/office/drawing/2017/decorative" val="1"/>
              </a:ext>
            </a:extLst>
          </p:cNvPr>
          <p:cNvSpPr>
            <a:spLocks/>
          </p:cNvSpPr>
          <p:nvPr userDrawn="1"/>
        </p:nvSpPr>
        <p:spPr>
          <a:xfrm>
            <a:off x="0" y="0"/>
            <a:ext cx="12192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62DC5253-5E42-F62E-EA4E-3AB21BA87CDB}"/>
              </a:ext>
              <a:ext uri="{C183D7F6-B498-43B3-948B-1728B52AA6E4}">
                <adec:decorative xmlns:adec="http://schemas.microsoft.com/office/drawing/2017/decorative" val="1"/>
              </a:ext>
            </a:extLst>
          </p:cNvPr>
          <p:cNvSpPr>
            <a:spLocks/>
          </p:cNvSpPr>
          <p:nvPr userDrawn="1"/>
        </p:nvSpPr>
        <p:spPr>
          <a:xfrm>
            <a:off x="0" y="0"/>
            <a:ext cx="4206240"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ERCOT logo white on background">
            <a:extLst>
              <a:ext uri="{FF2B5EF4-FFF2-40B4-BE49-F238E27FC236}">
                <a16:creationId xmlns:a16="http://schemas.microsoft.com/office/drawing/2014/main" id="{590365CF-9C80-03DF-D245-DBE4EBA33356}"/>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974555" y="1125953"/>
            <a:ext cx="2425881" cy="889910"/>
          </a:xfrm>
          <a:prstGeom prst="rect">
            <a:avLst/>
          </a:prstGeom>
          <a:effectLst>
            <a:outerShdw blurRad="50800" dist="12700" dir="10800000" algn="r" rotWithShape="0">
              <a:schemeClr val="tx2">
                <a:alpha val="40000"/>
              </a:schemeClr>
            </a:outerShdw>
          </a:effectLst>
        </p:spPr>
      </p:pic>
      <p:sp>
        <p:nvSpPr>
          <p:cNvPr id="8" name="TextBox 7">
            <a:extLst>
              <a:ext uri="{FF2B5EF4-FFF2-40B4-BE49-F238E27FC236}">
                <a16:creationId xmlns:a16="http://schemas.microsoft.com/office/drawing/2014/main" id="{1A1A5353-DA71-B6B2-BDDB-2FB68F1F0909}"/>
              </a:ext>
            </a:extLst>
          </p:cNvPr>
          <p:cNvSpPr txBox="1"/>
          <p:nvPr userDrawn="1"/>
        </p:nvSpPr>
        <p:spPr>
          <a:xfrm>
            <a:off x="-91688" y="503044"/>
            <a:ext cx="1162970" cy="230832"/>
          </a:xfrm>
          <a:prstGeom prst="rect">
            <a:avLst/>
          </a:prstGeom>
          <a:noFill/>
        </p:spPr>
        <p:txBody>
          <a:bodyPr wrap="square" rtlCol="0">
            <a:spAutoFit/>
          </a:bodyPr>
          <a:lstStyle/>
          <a:p>
            <a:pPr algn="ctr"/>
            <a:r>
              <a:rPr lang="en-US" sz="900" b="1" spc="0">
                <a:solidFill>
                  <a:schemeClr val="bg1"/>
                </a:solidFill>
              </a:rPr>
              <a:t>CONFIDENTIAL</a:t>
            </a:r>
          </a:p>
        </p:txBody>
      </p:sp>
      <p:grpSp>
        <p:nvGrpSpPr>
          <p:cNvPr id="9" name="Group 8">
            <a:extLst>
              <a:ext uri="{FF2B5EF4-FFF2-40B4-BE49-F238E27FC236}">
                <a16:creationId xmlns:a16="http://schemas.microsoft.com/office/drawing/2014/main" id="{C05802D9-2F73-A263-28E7-486C8A489A26}"/>
              </a:ext>
              <a:ext uri="{C183D7F6-B498-43B3-948B-1728B52AA6E4}">
                <adec:decorative xmlns:adec="http://schemas.microsoft.com/office/drawing/2017/decorative" val="1"/>
              </a:ext>
            </a:extLst>
          </p:cNvPr>
          <p:cNvGrpSpPr/>
          <p:nvPr userDrawn="1"/>
        </p:nvGrpSpPr>
        <p:grpSpPr>
          <a:xfrm>
            <a:off x="-91688" y="457199"/>
            <a:ext cx="1162970" cy="358775"/>
            <a:chOff x="-91688" y="6362698"/>
            <a:chExt cx="1162970" cy="358775"/>
          </a:xfrm>
        </p:grpSpPr>
        <p:sp>
          <p:nvSpPr>
            <p:cNvPr id="10" name="Rectangle 9">
              <a:extLst>
                <a:ext uri="{FF2B5EF4-FFF2-40B4-BE49-F238E27FC236}">
                  <a16:creationId xmlns:a16="http://schemas.microsoft.com/office/drawing/2014/main" id="{8241ADA3-F564-E7C2-1972-0F9FF557AE05}"/>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D77A54B6-1CA8-9AE2-BCA6-21205CB4852B}"/>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a:solidFill>
                    <a:schemeClr val="bg1"/>
                  </a:solidFill>
                </a:rPr>
                <a:t>PUBLIC</a:t>
              </a:r>
            </a:p>
          </p:txBody>
        </p:sp>
      </p:grpSp>
      <p:pic>
        <p:nvPicPr>
          <p:cNvPr id="3" name="Graphic 2">
            <a:extLst>
              <a:ext uri="{FF2B5EF4-FFF2-40B4-BE49-F238E27FC236}">
                <a16:creationId xmlns:a16="http://schemas.microsoft.com/office/drawing/2014/main" id="{81B94DDE-8E3F-CACF-1508-79E6F98F5EE5}"/>
              </a:ext>
              <a:ext uri="{C183D7F6-B498-43B3-948B-1728B52AA6E4}">
                <adec:decorative xmlns:adec="http://schemas.microsoft.com/office/drawing/2017/decorative" val="1"/>
              </a:ext>
            </a:extLst>
          </p:cNvPr>
          <p:cNvPicPr>
            <a:picLocks noChangeAspect="1"/>
          </p:cNvPicPr>
          <p:nvPr userDrawn="1"/>
        </p:nvPicPr>
        <p:blipFill>
          <a:blip>
            <a:extLst>
              <a:ext uri="{96DAC541-7B7A-43D3-8B79-37D633B846F1}">
                <asvg:svgBlip xmlns:asvg="http://schemas.microsoft.com/office/drawing/2016/SVG/main" r:embed="rId3"/>
              </a:ext>
            </a:extLst>
          </a:blip>
          <a:srcRect l="59827" t="14818" r="10238" b="43257"/>
          <a:stretch>
            <a:fillRect/>
          </a:stretch>
        </p:blipFill>
        <p:spPr>
          <a:xfrm>
            <a:off x="-1" y="-1"/>
            <a:ext cx="12192001" cy="5732047"/>
          </a:xfrm>
          <a:prstGeom prst="rect">
            <a:avLst/>
          </a:prstGeom>
        </p:spPr>
      </p:pic>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5074920" y="2062263"/>
            <a:ext cx="6316168" cy="3366409"/>
          </a:xfrm>
          <a:prstGeom prst="rect">
            <a:avLst/>
          </a:prstGeom>
        </p:spPr>
        <p:txBody>
          <a:bodyPr anchor="t"/>
          <a:lstStyle>
            <a:lvl1pPr algn="l">
              <a:defRPr lang="en-US" sz="2000" b="1" dirty="0">
                <a:solidFill>
                  <a:schemeClr val="tx1"/>
                </a:solidFill>
              </a:defRPr>
            </a:lvl1pPr>
          </a:lstStyle>
          <a:p>
            <a:r>
              <a:rPr lang="en-US"/>
              <a:t>Click to edit Master title style</a:t>
            </a:r>
            <a:br>
              <a:rPr lang="en-US"/>
            </a:br>
            <a:endParaRPr lang="en-US"/>
          </a:p>
        </p:txBody>
      </p:sp>
    </p:spTree>
    <p:extLst>
      <p:ext uri="{BB962C8B-B14F-4D97-AF65-F5344CB8AC3E}">
        <p14:creationId xmlns:p14="http://schemas.microsoft.com/office/powerpoint/2010/main" val="35957955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lide with Social">
    <p:spTree>
      <p:nvGrpSpPr>
        <p:cNvPr id="1" name=""/>
        <p:cNvGrpSpPr/>
        <p:nvPr/>
      </p:nvGrpSpPr>
      <p:grpSpPr>
        <a:xfrm>
          <a:off x="0" y="0"/>
          <a:ext cx="0" cy="0"/>
          <a:chOff x="0" y="0"/>
          <a:chExt cx="0" cy="0"/>
        </a:xfrm>
      </p:grpSpPr>
      <p:sp>
        <p:nvSpPr>
          <p:cNvPr id="19" name="Title 1">
            <a:extLst>
              <a:ext uri="{FF2B5EF4-FFF2-40B4-BE49-F238E27FC236}">
                <a16:creationId xmlns:a16="http://schemas.microsoft.com/office/drawing/2014/main" id="{021CF500-4BD3-92C6-CCBD-156DED65A672}"/>
              </a:ext>
            </a:extLst>
          </p:cNvPr>
          <p:cNvSpPr>
            <a:spLocks noGrp="1"/>
          </p:cNvSpPr>
          <p:nvPr>
            <p:ph type="title"/>
          </p:nvPr>
        </p:nvSpPr>
        <p:spPr>
          <a:xfrm>
            <a:off x="530868" y="1430448"/>
            <a:ext cx="5565131" cy="1848259"/>
          </a:xfrm>
        </p:spPr>
        <p:txBody>
          <a:bodyPr anchor="ctr"/>
          <a:lstStyle>
            <a:lvl1pPr>
              <a:defRPr sz="4000"/>
            </a:lvl1pPr>
          </a:lstStyle>
          <a:p>
            <a:r>
              <a:rPr lang="en-US"/>
              <a:t>Click to edit Master title style</a:t>
            </a:r>
          </a:p>
        </p:txBody>
      </p:sp>
      <p:sp>
        <p:nvSpPr>
          <p:cNvPr id="22" name="Text Placeholder 22">
            <a:extLst>
              <a:ext uri="{FF2B5EF4-FFF2-40B4-BE49-F238E27FC236}">
                <a16:creationId xmlns:a16="http://schemas.microsoft.com/office/drawing/2014/main" id="{5BFBC12E-0B6E-E8C7-9088-B497FB49171C}"/>
              </a:ext>
            </a:extLst>
          </p:cNvPr>
          <p:cNvSpPr>
            <a:spLocks noGrp="1"/>
          </p:cNvSpPr>
          <p:nvPr>
            <p:ph type="body" sz="quarter" idx="13"/>
          </p:nvPr>
        </p:nvSpPr>
        <p:spPr>
          <a:xfrm>
            <a:off x="530868" y="3501136"/>
            <a:ext cx="5565131"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a:t>Click to edit Master text styles</a:t>
            </a:r>
          </a:p>
        </p:txBody>
      </p:sp>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62E7750B-0863-BB91-0C67-54B5E9B868D6}"/>
              </a:ext>
            </a:extLst>
          </p:cNvPr>
          <p:cNvSpPr txBox="1"/>
          <p:nvPr userDrawn="1"/>
        </p:nvSpPr>
        <p:spPr>
          <a:xfrm>
            <a:off x="8032876" y="1370524"/>
            <a:ext cx="3625724" cy="369332"/>
          </a:xfrm>
          <a:prstGeom prst="rect">
            <a:avLst/>
          </a:prstGeom>
          <a:noFill/>
        </p:spPr>
        <p:txBody>
          <a:bodyPr wrap="square" rtlCol="0">
            <a:spAutoFit/>
          </a:bodyPr>
          <a:lstStyle/>
          <a:p>
            <a:r>
              <a:rPr lang="en-US" b="1"/>
              <a:t>Learn More</a:t>
            </a:r>
          </a:p>
        </p:txBody>
      </p:sp>
      <p:sp>
        <p:nvSpPr>
          <p:cNvPr id="7" name="TextBox 6">
            <a:extLst>
              <a:ext uri="{FF2B5EF4-FFF2-40B4-BE49-F238E27FC236}">
                <a16:creationId xmlns:a16="http://schemas.microsoft.com/office/drawing/2014/main" id="{3B961C0C-432D-CBAD-EA65-6543DA81C252}"/>
              </a:ext>
            </a:extLst>
          </p:cNvPr>
          <p:cNvSpPr txBox="1"/>
          <p:nvPr userDrawn="1"/>
        </p:nvSpPr>
        <p:spPr>
          <a:xfrm>
            <a:off x="8054878" y="1783080"/>
            <a:ext cx="3320924" cy="338554"/>
          </a:xfrm>
          <a:prstGeom prst="rect">
            <a:avLst/>
          </a:prstGeom>
          <a:noFill/>
        </p:spPr>
        <p:txBody>
          <a:bodyPr wrap="square" rtlCol="0">
            <a:spAutoFit/>
          </a:bodyPr>
          <a:lstStyle/>
          <a:p>
            <a:r>
              <a:rPr lang="en-US" sz="1600">
                <a:solidFill>
                  <a:srgbClr val="00829B"/>
                </a:solidFill>
              </a:rPr>
              <a:t>www.ercot.com</a:t>
            </a:r>
          </a:p>
        </p:txBody>
      </p:sp>
      <p:sp>
        <p:nvSpPr>
          <p:cNvPr id="8" name="TextBox 7">
            <a:extLst>
              <a:ext uri="{FF2B5EF4-FFF2-40B4-BE49-F238E27FC236}">
                <a16:creationId xmlns:a16="http://schemas.microsoft.com/office/drawing/2014/main" id="{74781169-74C0-5084-B1E5-21B24E64EBD9}"/>
              </a:ext>
            </a:extLst>
          </p:cNvPr>
          <p:cNvSpPr txBox="1"/>
          <p:nvPr userDrawn="1"/>
        </p:nvSpPr>
        <p:spPr>
          <a:xfrm>
            <a:off x="8032876" y="2442045"/>
            <a:ext cx="3625724" cy="369332"/>
          </a:xfrm>
          <a:prstGeom prst="rect">
            <a:avLst/>
          </a:prstGeom>
          <a:noFill/>
        </p:spPr>
        <p:txBody>
          <a:bodyPr wrap="square" rtlCol="0">
            <a:spAutoFit/>
          </a:bodyPr>
          <a:lstStyle/>
          <a:p>
            <a:r>
              <a:rPr lang="en-US" b="1"/>
              <a:t>Download ERCOT Mobile App</a:t>
            </a:r>
          </a:p>
        </p:txBody>
      </p:sp>
      <p:pic>
        <p:nvPicPr>
          <p:cNvPr id="9" name="Graphic 8" descr="Google play logo on the left and App Store logo on the right">
            <a:extLst>
              <a:ext uri="{FF2B5EF4-FFF2-40B4-BE49-F238E27FC236}">
                <a16:creationId xmlns:a16="http://schemas.microsoft.com/office/drawing/2014/main" id="{4CC00E98-A942-2688-815D-B898449C0BC2}"/>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8341368" y="2987763"/>
            <a:ext cx="2635124" cy="367447"/>
          </a:xfrm>
          <a:prstGeom prst="rect">
            <a:avLst/>
          </a:prstGeom>
        </p:spPr>
      </p:pic>
      <p:sp>
        <p:nvSpPr>
          <p:cNvPr id="10" name="TextBox 9">
            <a:extLst>
              <a:ext uri="{FF2B5EF4-FFF2-40B4-BE49-F238E27FC236}">
                <a16:creationId xmlns:a16="http://schemas.microsoft.com/office/drawing/2014/main" id="{1EBBA5BE-9DD2-6EE7-CE28-D076D6D33E94}"/>
              </a:ext>
            </a:extLst>
          </p:cNvPr>
          <p:cNvSpPr txBox="1"/>
          <p:nvPr userDrawn="1"/>
        </p:nvSpPr>
        <p:spPr>
          <a:xfrm>
            <a:off x="8054878" y="3786789"/>
            <a:ext cx="3625724" cy="369332"/>
          </a:xfrm>
          <a:prstGeom prst="rect">
            <a:avLst/>
          </a:prstGeom>
          <a:noFill/>
        </p:spPr>
        <p:txBody>
          <a:bodyPr wrap="square" rtlCol="0">
            <a:spAutoFit/>
          </a:bodyPr>
          <a:lstStyle/>
          <a:p>
            <a:r>
              <a:rPr lang="en-US" b="1"/>
              <a:t>Connect With Us</a:t>
            </a:r>
          </a:p>
        </p:txBody>
      </p:sp>
      <p:pic>
        <p:nvPicPr>
          <p:cNvPr id="11" name="Graphic 10" descr="Instagram icon">
            <a:extLst>
              <a:ext uri="{FF2B5EF4-FFF2-40B4-BE49-F238E27FC236}">
                <a16:creationId xmlns:a16="http://schemas.microsoft.com/office/drawing/2014/main" id="{808F1D0F-170C-B600-9B14-471787DABDB6}"/>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8326128" y="4359746"/>
            <a:ext cx="314995" cy="314995"/>
          </a:xfrm>
          <a:prstGeom prst="rect">
            <a:avLst/>
          </a:prstGeom>
        </p:spPr>
      </p:pic>
      <p:sp>
        <p:nvSpPr>
          <p:cNvPr id="12" name="TextBox 11">
            <a:extLst>
              <a:ext uri="{FF2B5EF4-FFF2-40B4-BE49-F238E27FC236}">
                <a16:creationId xmlns:a16="http://schemas.microsoft.com/office/drawing/2014/main" id="{80EB4558-FE65-DD30-A396-E7A22D6A4264}"/>
              </a:ext>
            </a:extLst>
          </p:cNvPr>
          <p:cNvSpPr txBox="1"/>
          <p:nvPr userDrawn="1"/>
        </p:nvSpPr>
        <p:spPr>
          <a:xfrm>
            <a:off x="8715473" y="4378550"/>
            <a:ext cx="3098730" cy="307777"/>
          </a:xfrm>
          <a:prstGeom prst="rect">
            <a:avLst/>
          </a:prstGeom>
          <a:noFill/>
        </p:spPr>
        <p:txBody>
          <a:bodyPr wrap="square" rtlCol="0">
            <a:spAutoFit/>
          </a:bodyPr>
          <a:lstStyle/>
          <a:p>
            <a:r>
              <a:rPr lang="en-US" sz="1400"/>
              <a:t>facebook.com/ERCOTISO</a:t>
            </a:r>
          </a:p>
        </p:txBody>
      </p:sp>
      <p:pic>
        <p:nvPicPr>
          <p:cNvPr id="13" name="Graphic 12" descr="Twitter or X  icon">
            <a:extLst>
              <a:ext uri="{FF2B5EF4-FFF2-40B4-BE49-F238E27FC236}">
                <a16:creationId xmlns:a16="http://schemas.microsoft.com/office/drawing/2014/main" id="{787C2377-716C-DE29-E499-06278CE1DB08}"/>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4"/>
              </a:ext>
            </a:extLst>
          </a:blip>
          <a:stretch>
            <a:fillRect/>
          </a:stretch>
        </p:blipFill>
        <p:spPr>
          <a:xfrm>
            <a:off x="8326128" y="4816173"/>
            <a:ext cx="314995" cy="314995"/>
          </a:xfrm>
          <a:prstGeom prst="rect">
            <a:avLst/>
          </a:prstGeom>
        </p:spPr>
      </p:pic>
      <p:sp>
        <p:nvSpPr>
          <p:cNvPr id="14" name="TextBox 13">
            <a:extLst>
              <a:ext uri="{FF2B5EF4-FFF2-40B4-BE49-F238E27FC236}">
                <a16:creationId xmlns:a16="http://schemas.microsoft.com/office/drawing/2014/main" id="{D6BFB969-D759-088E-D454-9701B3843365}"/>
              </a:ext>
            </a:extLst>
          </p:cNvPr>
          <p:cNvSpPr txBox="1"/>
          <p:nvPr userDrawn="1"/>
        </p:nvSpPr>
        <p:spPr>
          <a:xfrm>
            <a:off x="8715473" y="4823175"/>
            <a:ext cx="2108130" cy="307777"/>
          </a:xfrm>
          <a:prstGeom prst="rect">
            <a:avLst/>
          </a:prstGeom>
          <a:noFill/>
        </p:spPr>
        <p:txBody>
          <a:bodyPr wrap="square" lIns="91440" tIns="45720" rIns="91440" bIns="45720" rtlCol="0" anchor="t">
            <a:spAutoFit/>
          </a:bodyPr>
          <a:lstStyle/>
          <a:p>
            <a:r>
              <a:rPr lang="en-US" sz="1400"/>
              <a:t>x.com/ercot_iso</a:t>
            </a:r>
          </a:p>
        </p:txBody>
      </p:sp>
      <p:pic>
        <p:nvPicPr>
          <p:cNvPr id="15" name="Graphic 14" descr="LinkedIn icon">
            <a:extLst>
              <a:ext uri="{FF2B5EF4-FFF2-40B4-BE49-F238E27FC236}">
                <a16:creationId xmlns:a16="http://schemas.microsoft.com/office/drawing/2014/main" id="{44604974-1959-249D-D54A-C4A63E150B5F}"/>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5"/>
              </a:ext>
            </a:extLst>
          </a:blip>
          <a:srcRect/>
          <a:stretch/>
        </p:blipFill>
        <p:spPr>
          <a:xfrm>
            <a:off x="8326128" y="5292078"/>
            <a:ext cx="314995" cy="314995"/>
          </a:xfrm>
          <a:prstGeom prst="rect">
            <a:avLst/>
          </a:prstGeom>
        </p:spPr>
      </p:pic>
      <p:sp>
        <p:nvSpPr>
          <p:cNvPr id="16" name="TextBox 15">
            <a:extLst>
              <a:ext uri="{FF2B5EF4-FFF2-40B4-BE49-F238E27FC236}">
                <a16:creationId xmlns:a16="http://schemas.microsoft.com/office/drawing/2014/main" id="{2405696A-1EA6-9F4D-1D36-33EB7B0D95CF}"/>
              </a:ext>
            </a:extLst>
          </p:cNvPr>
          <p:cNvSpPr txBox="1"/>
          <p:nvPr userDrawn="1"/>
        </p:nvSpPr>
        <p:spPr>
          <a:xfrm>
            <a:off x="8715473" y="5299080"/>
            <a:ext cx="3132351" cy="307777"/>
          </a:xfrm>
          <a:prstGeom prst="rect">
            <a:avLst/>
          </a:prstGeom>
          <a:noFill/>
        </p:spPr>
        <p:txBody>
          <a:bodyPr wrap="square" lIns="91440" tIns="45720" rIns="91440" bIns="45720" rtlCol="0" anchor="t">
            <a:spAutoFit/>
          </a:bodyPr>
          <a:lstStyle/>
          <a:p>
            <a:r>
              <a:rPr lang="en-US" sz="1400"/>
              <a:t>linkedin.com/company/ercot</a:t>
            </a:r>
          </a:p>
        </p:txBody>
      </p:sp>
      <p:pic>
        <p:nvPicPr>
          <p:cNvPr id="17" name="Graphic 16" descr="Instagram icon">
            <a:extLst>
              <a:ext uri="{FF2B5EF4-FFF2-40B4-BE49-F238E27FC236}">
                <a16:creationId xmlns:a16="http://schemas.microsoft.com/office/drawing/2014/main" id="{253A132C-4DFA-62F1-D25A-9C176280377F}"/>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6"/>
              </a:ext>
            </a:extLst>
          </a:blip>
          <a:stretch>
            <a:fillRect/>
          </a:stretch>
        </p:blipFill>
        <p:spPr>
          <a:xfrm>
            <a:off x="8326128" y="5773360"/>
            <a:ext cx="314996" cy="314996"/>
          </a:xfrm>
          <a:prstGeom prst="rect">
            <a:avLst/>
          </a:prstGeom>
        </p:spPr>
      </p:pic>
      <p:sp>
        <p:nvSpPr>
          <p:cNvPr id="18" name="TextBox 17">
            <a:extLst>
              <a:ext uri="{FF2B5EF4-FFF2-40B4-BE49-F238E27FC236}">
                <a16:creationId xmlns:a16="http://schemas.microsoft.com/office/drawing/2014/main" id="{C36F1584-300D-A8F1-CE34-0DF564E44055}"/>
              </a:ext>
              <a:ext uri="{C183D7F6-B498-43B3-948B-1728B52AA6E4}">
                <adec:decorative xmlns:adec="http://schemas.microsoft.com/office/drawing/2017/decorative" val="0"/>
              </a:ext>
            </a:extLst>
          </p:cNvPr>
          <p:cNvSpPr txBox="1"/>
          <p:nvPr userDrawn="1"/>
        </p:nvSpPr>
        <p:spPr>
          <a:xfrm>
            <a:off x="8706121" y="5773359"/>
            <a:ext cx="3132351" cy="307777"/>
          </a:xfrm>
          <a:prstGeom prst="rect">
            <a:avLst/>
          </a:prstGeom>
          <a:noFill/>
        </p:spPr>
        <p:txBody>
          <a:bodyPr wrap="square" lIns="91440" tIns="45720" rIns="91440" bIns="45720" rtlCol="0" anchor="t">
            <a:spAutoFit/>
          </a:bodyPr>
          <a:lstStyle/>
          <a:p>
            <a:r>
              <a:rPr lang="en-US" sz="1400"/>
              <a:t>instagram.com/ercot_iso</a:t>
            </a:r>
          </a:p>
        </p:txBody>
      </p:sp>
      <p:sp>
        <p:nvSpPr>
          <p:cNvPr id="20" name="Footer Placeholder 3">
            <a:extLst>
              <a:ext uri="{FF2B5EF4-FFF2-40B4-BE49-F238E27FC236}">
                <a16:creationId xmlns:a16="http://schemas.microsoft.com/office/drawing/2014/main" id="{7C754C4F-B602-D803-BB7A-BEE1415CE0E5}"/>
              </a:ext>
            </a:extLst>
          </p:cNvPr>
          <p:cNvSpPr>
            <a:spLocks noGrp="1"/>
          </p:cNvSpPr>
          <p:nvPr>
            <p:ph type="ftr" sz="quarter" idx="11"/>
          </p:nvPr>
        </p:nvSpPr>
        <p:spPr>
          <a:xfrm>
            <a:off x="530869" y="6356350"/>
            <a:ext cx="5565131" cy="365125"/>
          </a:xfrm>
        </p:spPr>
        <p:txBody>
          <a:bodyPr/>
          <a:lstStyle/>
          <a:p>
            <a:endParaRPr lang="en-US"/>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endParaRPr lang="en-US"/>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14656473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ection Slide">
    <p:spTree>
      <p:nvGrpSpPr>
        <p:cNvPr id="1" name=""/>
        <p:cNvGrpSpPr/>
        <p:nvPr/>
      </p:nvGrpSpPr>
      <p:grpSpPr>
        <a:xfrm>
          <a:off x="0" y="0"/>
          <a:ext cx="0" cy="0"/>
          <a:chOff x="0" y="0"/>
          <a:chExt cx="0" cy="0"/>
        </a:xfrm>
      </p:grpSpPr>
      <p:sp>
        <p:nvSpPr>
          <p:cNvPr id="24" name="Title 1">
            <a:extLst>
              <a:ext uri="{FF2B5EF4-FFF2-40B4-BE49-F238E27FC236}">
                <a16:creationId xmlns:a16="http://schemas.microsoft.com/office/drawing/2014/main" id="{0511CB1D-D7A8-8516-A8D6-FDE88BB37837}"/>
              </a:ext>
            </a:extLst>
          </p:cNvPr>
          <p:cNvSpPr>
            <a:spLocks noGrp="1"/>
          </p:cNvSpPr>
          <p:nvPr>
            <p:ph type="title"/>
          </p:nvPr>
        </p:nvSpPr>
        <p:spPr>
          <a:xfrm>
            <a:off x="530868" y="1430448"/>
            <a:ext cx="5565132" cy="1848259"/>
          </a:xfrm>
        </p:spPr>
        <p:txBody>
          <a:bodyPr anchor="ctr"/>
          <a:lstStyle>
            <a:lvl1pPr>
              <a:defRPr sz="4000"/>
            </a:lvl1pPr>
          </a:lstStyle>
          <a:p>
            <a:r>
              <a:rPr lang="en-US"/>
              <a:t>Click to edit Master title style</a:t>
            </a:r>
          </a:p>
        </p:txBody>
      </p:sp>
      <p:sp>
        <p:nvSpPr>
          <p:cNvPr id="26" name="Text Placeholder 22">
            <a:extLst>
              <a:ext uri="{FF2B5EF4-FFF2-40B4-BE49-F238E27FC236}">
                <a16:creationId xmlns:a16="http://schemas.microsoft.com/office/drawing/2014/main" id="{7DB85F87-C4AC-5AA2-4395-ABB6B533D5DF}"/>
              </a:ext>
            </a:extLst>
          </p:cNvPr>
          <p:cNvSpPr>
            <a:spLocks noGrp="1"/>
          </p:cNvSpPr>
          <p:nvPr>
            <p:ph type="body" sz="quarter" idx="13"/>
          </p:nvPr>
        </p:nvSpPr>
        <p:spPr>
          <a:xfrm>
            <a:off x="530868" y="3501136"/>
            <a:ext cx="5565132"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a:t>Click to edit Master text styles</a:t>
            </a:r>
          </a:p>
        </p:txBody>
      </p:sp>
      <p:sp>
        <p:nvSpPr>
          <p:cNvPr id="25" name="Footer Placeholder 3">
            <a:extLst>
              <a:ext uri="{FF2B5EF4-FFF2-40B4-BE49-F238E27FC236}">
                <a16:creationId xmlns:a16="http://schemas.microsoft.com/office/drawing/2014/main" id="{524951DF-39E3-E4DB-EB22-28C36CEEB99F}"/>
              </a:ext>
            </a:extLst>
          </p:cNvPr>
          <p:cNvSpPr>
            <a:spLocks noGrp="1"/>
          </p:cNvSpPr>
          <p:nvPr>
            <p:ph type="ftr" sz="quarter" idx="11"/>
          </p:nvPr>
        </p:nvSpPr>
        <p:spPr>
          <a:xfrm>
            <a:off x="530869" y="6356350"/>
            <a:ext cx="8010526" cy="365125"/>
          </a:xfrm>
        </p:spPr>
        <p:txBody>
          <a:bodyPr/>
          <a:lstStyle/>
          <a:p>
            <a:endParaRPr lang="en-US"/>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endParaRPr lang="en-US"/>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8683197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Appendix1">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0"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Graphic 18" descr="ERCOT logo">
            <a:extLst>
              <a:ext uri="{FF2B5EF4-FFF2-40B4-BE49-F238E27FC236}">
                <a16:creationId xmlns:a16="http://schemas.microsoft.com/office/drawing/2014/main" id="{B751E01E-9D1B-AB32-9537-F544F49949EB}"/>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37956" y="108220"/>
            <a:ext cx="703682" cy="259285"/>
          </a:xfrm>
          <a:prstGeom prst="rect">
            <a:avLst/>
          </a:prstGeom>
        </p:spPr>
      </p:pic>
      <p:sp>
        <p:nvSpPr>
          <p:cNvPr id="2" name="Title 1">
            <a:extLst>
              <a:ext uri="{FF2B5EF4-FFF2-40B4-BE49-F238E27FC236}">
                <a16:creationId xmlns:a16="http://schemas.microsoft.com/office/drawing/2014/main" id="{C5AB5A33-CD56-3912-4016-20DF30F14CCA}"/>
              </a:ext>
            </a:extLst>
          </p:cNvPr>
          <p:cNvSpPr>
            <a:spLocks noGrp="1"/>
          </p:cNvSpPr>
          <p:nvPr>
            <p:ph type="title"/>
          </p:nvPr>
        </p:nvSpPr>
        <p:spPr>
          <a:xfrm>
            <a:off x="530869" y="1430448"/>
            <a:ext cx="4064224" cy="1848259"/>
          </a:xfrm>
        </p:spPr>
        <p:txBody>
          <a:bodyPr anchor="ctr"/>
          <a:lstStyle>
            <a:lvl1pPr>
              <a:defRPr sz="4000"/>
            </a:lvl1pPr>
          </a:lstStyle>
          <a:p>
            <a:r>
              <a:rPr lang="en-US"/>
              <a:t>Click to edit Master title style</a:t>
            </a:r>
          </a:p>
        </p:txBody>
      </p:sp>
      <p:sp>
        <p:nvSpPr>
          <p:cNvPr id="23" name="Text Placeholder 22">
            <a:extLst>
              <a:ext uri="{FF2B5EF4-FFF2-40B4-BE49-F238E27FC236}">
                <a16:creationId xmlns:a16="http://schemas.microsoft.com/office/drawing/2014/main" id="{113BE72E-F22F-EA59-A56F-ACBBDAEAF810}"/>
              </a:ext>
            </a:extLst>
          </p:cNvPr>
          <p:cNvSpPr>
            <a:spLocks noGrp="1"/>
          </p:cNvSpPr>
          <p:nvPr>
            <p:ph type="body" sz="quarter" idx="13"/>
          </p:nvPr>
        </p:nvSpPr>
        <p:spPr>
          <a:xfrm>
            <a:off x="530869" y="3501136"/>
            <a:ext cx="4078434"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a:t>Click to edit Master text styles</a:t>
            </a:r>
          </a:p>
        </p:txBody>
      </p:sp>
      <p:sp>
        <p:nvSpPr>
          <p:cNvPr id="7" name="Text Placeholder 6">
            <a:extLst>
              <a:ext uri="{FF2B5EF4-FFF2-40B4-BE49-F238E27FC236}">
                <a16:creationId xmlns:a16="http://schemas.microsoft.com/office/drawing/2014/main" id="{6A05AE35-B341-C586-A0DD-9B916DA1D819}"/>
              </a:ext>
            </a:extLst>
          </p:cNvPr>
          <p:cNvSpPr>
            <a:spLocks noGrp="1"/>
          </p:cNvSpPr>
          <p:nvPr>
            <p:ph type="body" sz="quarter" idx="14"/>
          </p:nvPr>
        </p:nvSpPr>
        <p:spPr>
          <a:xfrm>
            <a:off x="5076825" y="1371600"/>
            <a:ext cx="6581775" cy="4800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a:xfrm>
            <a:off x="530869" y="6356350"/>
            <a:ext cx="8010526" cy="365125"/>
          </a:xfrm>
        </p:spPr>
        <p:txBody>
          <a:bodyPr/>
          <a:lstStyle/>
          <a:p>
            <a:endParaRPr lang="en-US"/>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endParaRPr lang="en-US"/>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a:p>
        </p:txBody>
      </p:sp>
      <p:grpSp>
        <p:nvGrpSpPr>
          <p:cNvPr id="8" name="Group 7" descr="Confidential document label">
            <a:extLst>
              <a:ext uri="{FF2B5EF4-FFF2-40B4-BE49-F238E27FC236}">
                <a16:creationId xmlns:a16="http://schemas.microsoft.com/office/drawing/2014/main" id="{CDD9FF63-9408-EDE4-8E4D-207871A99374}"/>
              </a:ext>
            </a:extLst>
          </p:cNvPr>
          <p:cNvGrpSpPr/>
          <p:nvPr userDrawn="1"/>
        </p:nvGrpSpPr>
        <p:grpSpPr>
          <a:xfrm>
            <a:off x="-91688" y="457199"/>
            <a:ext cx="1162970" cy="358775"/>
            <a:chOff x="-91688" y="6362698"/>
            <a:chExt cx="1162970" cy="358775"/>
          </a:xfrm>
        </p:grpSpPr>
        <p:sp>
          <p:nvSpPr>
            <p:cNvPr id="9" name="Rectangle 8">
              <a:extLst>
                <a:ext uri="{FF2B5EF4-FFF2-40B4-BE49-F238E27FC236}">
                  <a16:creationId xmlns:a16="http://schemas.microsoft.com/office/drawing/2014/main" id="{40E25432-F52F-28E3-5AF1-36B3BEC45282}"/>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89B3A409-F400-7551-A8C4-6293E631585B}"/>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a:solidFill>
                    <a:schemeClr val="bg1"/>
                  </a:solidFill>
                </a:rPr>
                <a:t>PUBLIC</a:t>
              </a:r>
            </a:p>
          </p:txBody>
        </p:sp>
      </p:grpSp>
    </p:spTree>
    <p:extLst>
      <p:ext uri="{BB962C8B-B14F-4D97-AF65-F5344CB8AC3E}">
        <p14:creationId xmlns:p14="http://schemas.microsoft.com/office/powerpoint/2010/main" val="136800396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Cover v2">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B6F8A40-F0D0-857B-E8A8-1B3161AC4336}"/>
              </a:ext>
              <a:ext uri="{C183D7F6-B498-43B3-948B-1728B52AA6E4}">
                <adec:decorative xmlns:adec="http://schemas.microsoft.com/office/drawing/2017/decorative" val="1"/>
              </a:ext>
            </a:extLst>
          </p:cNvPr>
          <p:cNvSpPr>
            <a:spLocks/>
          </p:cNvSpPr>
          <p:nvPr userDrawn="1"/>
        </p:nvSpPr>
        <p:spPr>
          <a:xfrm>
            <a:off x="0" y="0"/>
            <a:ext cx="12192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62DC5253-5E42-F62E-EA4E-3AB21BA87CDB}"/>
              </a:ext>
              <a:ext uri="{C183D7F6-B498-43B3-948B-1728B52AA6E4}">
                <adec:decorative xmlns:adec="http://schemas.microsoft.com/office/drawing/2017/decorative" val="1"/>
              </a:ext>
            </a:extLst>
          </p:cNvPr>
          <p:cNvSpPr>
            <a:spLocks/>
          </p:cNvSpPr>
          <p:nvPr userDrawn="1"/>
        </p:nvSpPr>
        <p:spPr>
          <a:xfrm>
            <a:off x="0" y="0"/>
            <a:ext cx="4206240"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ERCOT logo white on background">
            <a:extLst>
              <a:ext uri="{FF2B5EF4-FFF2-40B4-BE49-F238E27FC236}">
                <a16:creationId xmlns:a16="http://schemas.microsoft.com/office/drawing/2014/main" id="{590365CF-9C80-03DF-D245-DBE4EBA33356}"/>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974555" y="1125953"/>
            <a:ext cx="2425881" cy="889910"/>
          </a:xfrm>
          <a:prstGeom prst="rect">
            <a:avLst/>
          </a:prstGeom>
          <a:effectLst>
            <a:outerShdw blurRad="50800" dist="12700" dir="10800000" algn="r" rotWithShape="0">
              <a:schemeClr val="tx2">
                <a:alpha val="40000"/>
              </a:schemeClr>
            </a:outerShdw>
          </a:effectLst>
        </p:spPr>
      </p:pic>
      <p:sp>
        <p:nvSpPr>
          <p:cNvPr id="8" name="TextBox 7">
            <a:extLst>
              <a:ext uri="{FF2B5EF4-FFF2-40B4-BE49-F238E27FC236}">
                <a16:creationId xmlns:a16="http://schemas.microsoft.com/office/drawing/2014/main" id="{1A1A5353-DA71-B6B2-BDDB-2FB68F1F0909}"/>
              </a:ext>
            </a:extLst>
          </p:cNvPr>
          <p:cNvSpPr txBox="1"/>
          <p:nvPr userDrawn="1"/>
        </p:nvSpPr>
        <p:spPr>
          <a:xfrm>
            <a:off x="-91688" y="503044"/>
            <a:ext cx="1162970" cy="230832"/>
          </a:xfrm>
          <a:prstGeom prst="rect">
            <a:avLst/>
          </a:prstGeom>
          <a:noFill/>
        </p:spPr>
        <p:txBody>
          <a:bodyPr wrap="square" rtlCol="0">
            <a:spAutoFit/>
          </a:bodyPr>
          <a:lstStyle/>
          <a:p>
            <a:pPr algn="ctr"/>
            <a:r>
              <a:rPr lang="en-US" sz="900" b="1" spc="0">
                <a:solidFill>
                  <a:schemeClr val="bg1"/>
                </a:solidFill>
              </a:rPr>
              <a:t>CONFIDENTIAL</a:t>
            </a:r>
          </a:p>
        </p:txBody>
      </p:sp>
      <p:grpSp>
        <p:nvGrpSpPr>
          <p:cNvPr id="9" name="Group 8">
            <a:extLst>
              <a:ext uri="{FF2B5EF4-FFF2-40B4-BE49-F238E27FC236}">
                <a16:creationId xmlns:a16="http://schemas.microsoft.com/office/drawing/2014/main" id="{C05802D9-2F73-A263-28E7-486C8A489A26}"/>
              </a:ext>
              <a:ext uri="{C183D7F6-B498-43B3-948B-1728B52AA6E4}">
                <adec:decorative xmlns:adec="http://schemas.microsoft.com/office/drawing/2017/decorative" val="1"/>
              </a:ext>
            </a:extLst>
          </p:cNvPr>
          <p:cNvGrpSpPr/>
          <p:nvPr userDrawn="1"/>
        </p:nvGrpSpPr>
        <p:grpSpPr>
          <a:xfrm>
            <a:off x="-91688" y="457199"/>
            <a:ext cx="1162970" cy="358775"/>
            <a:chOff x="-91688" y="6362698"/>
            <a:chExt cx="1162970" cy="358775"/>
          </a:xfrm>
        </p:grpSpPr>
        <p:sp>
          <p:nvSpPr>
            <p:cNvPr id="10" name="Rectangle 9">
              <a:extLst>
                <a:ext uri="{FF2B5EF4-FFF2-40B4-BE49-F238E27FC236}">
                  <a16:creationId xmlns:a16="http://schemas.microsoft.com/office/drawing/2014/main" id="{8241ADA3-F564-E7C2-1972-0F9FF557AE05}"/>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D77A54B6-1CA8-9AE2-BCA6-21205CB4852B}"/>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a:solidFill>
                    <a:schemeClr val="bg1"/>
                  </a:solidFill>
                </a:rPr>
                <a:t>PUBLIC</a:t>
              </a:r>
            </a:p>
          </p:txBody>
        </p:sp>
      </p:grpSp>
      <p:pic>
        <p:nvPicPr>
          <p:cNvPr id="3" name="Graphic 2">
            <a:extLst>
              <a:ext uri="{FF2B5EF4-FFF2-40B4-BE49-F238E27FC236}">
                <a16:creationId xmlns:a16="http://schemas.microsoft.com/office/drawing/2014/main" id="{81B94DDE-8E3F-CACF-1508-79E6F98F5EE5}"/>
              </a:ext>
              <a:ext uri="{C183D7F6-B498-43B3-948B-1728B52AA6E4}">
                <adec:decorative xmlns:adec="http://schemas.microsoft.com/office/drawing/2017/decorative" val="1"/>
              </a:ext>
            </a:extLst>
          </p:cNvPr>
          <p:cNvPicPr>
            <a:picLocks noChangeAspect="1"/>
          </p:cNvPicPr>
          <p:nvPr userDrawn="1"/>
        </p:nvPicPr>
        <p:blipFill>
          <a:blip>
            <a:extLst>
              <a:ext uri="{96DAC541-7B7A-43D3-8B79-37D633B846F1}">
                <asvg:svgBlip xmlns:asvg="http://schemas.microsoft.com/office/drawing/2016/SVG/main" r:embed="rId3"/>
              </a:ext>
            </a:extLst>
          </a:blip>
          <a:srcRect l="59827" t="14818" r="10238" b="43257"/>
          <a:stretch>
            <a:fillRect/>
          </a:stretch>
        </p:blipFill>
        <p:spPr>
          <a:xfrm>
            <a:off x="-1" y="-1"/>
            <a:ext cx="12192001" cy="5732047"/>
          </a:xfrm>
          <a:prstGeom prst="rect">
            <a:avLst/>
          </a:prstGeom>
        </p:spPr>
      </p:pic>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5074920" y="2062263"/>
            <a:ext cx="6316168" cy="3366409"/>
          </a:xfrm>
          <a:prstGeom prst="rect">
            <a:avLst/>
          </a:prstGeom>
        </p:spPr>
        <p:txBody>
          <a:bodyPr anchor="t"/>
          <a:lstStyle>
            <a:lvl1pPr algn="l">
              <a:defRPr lang="en-US" sz="2000" b="1" dirty="0">
                <a:solidFill>
                  <a:schemeClr val="tx1"/>
                </a:solidFill>
              </a:defRPr>
            </a:lvl1pPr>
          </a:lstStyle>
          <a:p>
            <a:r>
              <a:rPr lang="en-US"/>
              <a:t>Click to edit Master title style</a:t>
            </a:r>
            <a:br>
              <a:rPr lang="en-US"/>
            </a:br>
            <a:endParaRPr lang="en-US"/>
          </a:p>
        </p:txBody>
      </p:sp>
    </p:spTree>
    <p:extLst>
      <p:ext uri="{BB962C8B-B14F-4D97-AF65-F5344CB8AC3E}">
        <p14:creationId xmlns:p14="http://schemas.microsoft.com/office/powerpoint/2010/main" val="197917600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ver and Intr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06AB88-A927-0E58-978B-BD672CA0E1AA}"/>
              </a:ext>
            </a:extLst>
          </p:cNvPr>
          <p:cNvSpPr>
            <a:spLocks noGrp="1"/>
          </p:cNvSpPr>
          <p:nvPr>
            <p:ph type="ctrTitle" hasCustomPrompt="1"/>
          </p:nvPr>
        </p:nvSpPr>
        <p:spPr>
          <a:xfrm>
            <a:off x="591127" y="2512291"/>
            <a:ext cx="4405746" cy="3999346"/>
          </a:xfrm>
          <a:prstGeom prst="rect">
            <a:avLst/>
          </a:prstGeom>
        </p:spPr>
        <p:txBody>
          <a:bodyPr anchor="t"/>
          <a:lstStyle>
            <a:lvl1pPr algn="l">
              <a:defRPr lang="en-US" sz="2000" b="1" dirty="0">
                <a:solidFill>
                  <a:schemeClr val="tx1"/>
                </a:solidFill>
              </a:defRPr>
            </a:lvl1pPr>
          </a:lstStyle>
          <a:p>
            <a:r>
              <a:rPr lang="en-US"/>
              <a:t>Click to edit Master title style</a:t>
            </a:r>
            <a:br>
              <a:rPr lang="en-US"/>
            </a:br>
            <a:endParaRPr lang="en-US"/>
          </a:p>
        </p:txBody>
      </p:sp>
      <p:sp>
        <p:nvSpPr>
          <p:cNvPr id="9" name="Content Placeholder 8">
            <a:extLst>
              <a:ext uri="{FF2B5EF4-FFF2-40B4-BE49-F238E27FC236}">
                <a16:creationId xmlns:a16="http://schemas.microsoft.com/office/drawing/2014/main" id="{91023D64-FDEA-C94D-7B7A-7700863E6A3B}"/>
              </a:ext>
            </a:extLst>
          </p:cNvPr>
          <p:cNvSpPr>
            <a:spLocks noGrp="1"/>
          </p:cNvSpPr>
          <p:nvPr>
            <p:ph sz="quarter" idx="16"/>
          </p:nvPr>
        </p:nvSpPr>
        <p:spPr>
          <a:xfrm>
            <a:off x="6357663" y="465827"/>
            <a:ext cx="5270915" cy="3177957"/>
          </a:xfrm>
          <a:prstGeom prst="rect">
            <a:avLst/>
          </a:prstGeom>
        </p:spPr>
        <p:txBody>
          <a:bodyPr lIns="0" tIns="0" rIns="0" bIns="0"/>
          <a:lstStyle>
            <a:lvl1pPr marL="0" indent="0">
              <a:lnSpc>
                <a:spcPct val="100000"/>
              </a:lnSpc>
              <a:spcBef>
                <a:spcPts val="300"/>
              </a:spcBef>
              <a:spcAft>
                <a:spcPts val="300"/>
              </a:spcAft>
              <a:buFont typeface="Arial" panose="020B0604020202020204" pitchFamily="34" charset="0"/>
              <a:buNone/>
              <a:defRPr sz="1600" b="1" i="0"/>
            </a:lvl1pPr>
            <a:lvl2pPr marL="548640" indent="-182880">
              <a:lnSpc>
                <a:spcPct val="100000"/>
              </a:lnSpc>
              <a:spcBef>
                <a:spcPts val="300"/>
              </a:spcBef>
              <a:spcAft>
                <a:spcPts val="300"/>
              </a:spcAft>
              <a:defRPr sz="1400"/>
            </a:lvl2pPr>
            <a:lvl3pPr marL="731520" indent="-182880">
              <a:lnSpc>
                <a:spcPct val="100000"/>
              </a:lnSpc>
              <a:spcBef>
                <a:spcPts val="300"/>
              </a:spcBef>
              <a:spcAft>
                <a:spcPts val="300"/>
              </a:spcAft>
              <a:buFont typeface="Arial" panose="020B0604020202020204" pitchFamily="34" charset="0"/>
              <a:buChar char="-"/>
              <a:defRPr sz="1400"/>
            </a:lvl3pPr>
            <a:lvl4pPr marL="914400" indent="-182880">
              <a:lnSpc>
                <a:spcPct val="100000"/>
              </a:lnSpc>
              <a:spcBef>
                <a:spcPts val="300"/>
              </a:spcBef>
              <a:spcAft>
                <a:spcPts val="300"/>
              </a:spcAft>
              <a:buFont typeface="Arial" panose="020B0604020202020204" pitchFamily="34" charset="0"/>
              <a:buChar char="◦"/>
              <a:defRPr sz="1400"/>
            </a:lvl4pPr>
            <a:lvl5pPr marL="1097280" indent="-182880">
              <a:lnSpc>
                <a:spcPct val="100000"/>
              </a:lnSpc>
              <a:spcBef>
                <a:spcPts val="300"/>
              </a:spcBef>
              <a:spcAft>
                <a:spcPts val="300"/>
              </a:spcAft>
              <a:buFont typeface="Wingdings" panose="05000000000000000000" pitchFamily="2" charset="2"/>
              <a:buChar cha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11">
            <a:extLst>
              <a:ext uri="{FF2B5EF4-FFF2-40B4-BE49-F238E27FC236}">
                <a16:creationId xmlns:a16="http://schemas.microsoft.com/office/drawing/2014/main" id="{681CFB4C-0082-7591-D601-508B2E0753B6}"/>
              </a:ext>
            </a:extLst>
          </p:cNvPr>
          <p:cNvSpPr>
            <a:spLocks noGrp="1"/>
          </p:cNvSpPr>
          <p:nvPr>
            <p:ph type="body" sz="quarter" idx="15"/>
          </p:nvPr>
        </p:nvSpPr>
        <p:spPr>
          <a:xfrm flipH="1">
            <a:off x="6095997" y="4177792"/>
            <a:ext cx="5532581" cy="2333845"/>
          </a:xfrm>
          <a:prstGeom prst="foldedCorner">
            <a:avLst>
              <a:gd name="adj" fmla="val 21194"/>
            </a:avLst>
          </a:prstGeom>
          <a:gradFill>
            <a:gsLst>
              <a:gs pos="100000">
                <a:schemeClr val="bg2">
                  <a:alpha val="76000"/>
                </a:schemeClr>
              </a:gs>
              <a:gs pos="0">
                <a:schemeClr val="bg2"/>
              </a:gs>
            </a:gsLst>
            <a:lin ang="0" scaled="0"/>
          </a:gradFill>
          <a:ln w="25400" cap="rnd">
            <a:noFill/>
          </a:ln>
          <a:effectLst>
            <a:outerShdw blurRad="50800" dist="38100" dir="10800000" sx="1000" sy="1000" algn="r" rotWithShape="0">
              <a:prstClr val="black">
                <a:alpha val="46000"/>
              </a:prstClr>
            </a:outerShdw>
          </a:effectLst>
        </p:spPr>
        <p:txBody>
          <a:bodyPr vert="horz" wrap="square" lIns="274320" tIns="182880" rIns="91440" bIns="91440">
            <a:noAutofit/>
          </a:bodyPr>
          <a:lstStyle>
            <a:lvl1pPr marL="0" indent="0">
              <a:buNone/>
              <a:defRPr lang="en-US" sz="1600" b="1" dirty="0"/>
            </a:lvl1pPr>
            <a:lvl2pPr marL="548640" indent="-182880">
              <a:lnSpc>
                <a:spcPct val="100000"/>
              </a:lnSpc>
              <a:spcBef>
                <a:spcPts val="300"/>
              </a:spcBef>
              <a:spcAft>
                <a:spcPts val="300"/>
              </a:spcAft>
              <a:buFont typeface="Arial" panose="020B0604020202020204" pitchFamily="34" charset="0"/>
              <a:buChar char="•"/>
              <a:defRPr lang="en-US" sz="1400" dirty="0" smtClean="0"/>
            </a:lvl2pPr>
            <a:lvl3pPr marL="548640" indent="-182880">
              <a:lnSpc>
                <a:spcPct val="100000"/>
              </a:lnSpc>
              <a:spcBef>
                <a:spcPts val="100"/>
              </a:spcBef>
              <a:buFont typeface="Arial" panose="020B0604020202020204" pitchFamily="34" charset="0"/>
              <a:buChar char="◦"/>
              <a:defRPr lang="en-US" sz="1400" dirty="0"/>
            </a:lvl3pPr>
            <a:lvl4pPr marL="731520" indent="-182880">
              <a:lnSpc>
                <a:spcPct val="100000"/>
              </a:lnSpc>
              <a:spcBef>
                <a:spcPts val="300"/>
              </a:spcBef>
              <a:spcAft>
                <a:spcPts val="300"/>
              </a:spcAft>
              <a:buFont typeface="Arial" panose="020B0604020202020204" pitchFamily="34" charset="0"/>
              <a:buChar char="-"/>
              <a:defRPr lang="en-US" sz="1400" dirty="0" smtClean="0"/>
            </a:lvl4pPr>
            <a:lvl5pPr marL="914400" indent="-182880">
              <a:lnSpc>
                <a:spcPct val="100000"/>
              </a:lnSpc>
              <a:spcBef>
                <a:spcPts val="300"/>
              </a:spcBef>
              <a:spcAft>
                <a:spcPts val="300"/>
              </a:spcAft>
              <a:buFont typeface="Arial" panose="020B0604020202020204" pitchFamily="34" charset="0"/>
              <a:buChar char="◦"/>
              <a:defRPr lang="en-US" sz="1400" dirty="0"/>
            </a:lvl5pPr>
            <a:lvl6pPr marL="1097280" indent="-182880">
              <a:lnSpc>
                <a:spcPct val="100000"/>
              </a:lnSpc>
              <a:spcBef>
                <a:spcPts val="300"/>
              </a:spcBef>
              <a:spcAft>
                <a:spcPts val="300"/>
              </a:spcAft>
              <a:buFont typeface="Wingdings" panose="05000000000000000000" pitchFamily="2" charset="2"/>
              <a:buChar char="§"/>
              <a:defRPr sz="1400"/>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33504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11187714"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0" y="6356350"/>
            <a:ext cx="8010526" cy="365125"/>
          </a:xfrm>
        </p:spPr>
        <p:txBody>
          <a:bodyPr/>
          <a:lstStyle/>
          <a:p>
            <a:endParaRPr lang="en-US"/>
          </a:p>
        </p:txBody>
      </p:sp>
      <p:sp>
        <p:nvSpPr>
          <p:cNvPr id="6" name="Date Placeholder 3">
            <a:extLst>
              <a:ext uri="{FF2B5EF4-FFF2-40B4-BE49-F238E27FC236}">
                <a16:creationId xmlns:a16="http://schemas.microsoft.com/office/drawing/2014/main" id="{FCF93DBC-D2B3-EAA9-B573-4CBB1A9ECD37}"/>
              </a:ext>
            </a:extLst>
          </p:cNvPr>
          <p:cNvSpPr>
            <a:spLocks noGrp="1"/>
          </p:cNvSpPr>
          <p:nvPr>
            <p:ph type="dt" sz="half" idx="10"/>
          </p:nvPr>
        </p:nvSpPr>
        <p:spPr>
          <a:xfrm>
            <a:off x="8716884" y="6356350"/>
            <a:ext cx="2773273" cy="365125"/>
          </a:xfrm>
        </p:spPr>
        <p:txBody>
          <a:bodyPr/>
          <a:lstStyle/>
          <a:p>
            <a:endParaRPr lang="en-US"/>
          </a:p>
        </p:txBody>
      </p:sp>
      <p:sp>
        <p:nvSpPr>
          <p:cNvPr id="11"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a:xfrm>
            <a:off x="11658600" y="6356350"/>
            <a:ext cx="533400" cy="365125"/>
          </a:xfrm>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817420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Side Keynot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6867525"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 Placeholder 11">
            <a:extLst>
              <a:ext uri="{FF2B5EF4-FFF2-40B4-BE49-F238E27FC236}">
                <a16:creationId xmlns:a16="http://schemas.microsoft.com/office/drawing/2014/main" id="{28CAB249-6E2A-0D66-037F-C8C994EC04ED}"/>
              </a:ext>
            </a:extLst>
          </p:cNvPr>
          <p:cNvSpPr>
            <a:spLocks noGrp="1"/>
          </p:cNvSpPr>
          <p:nvPr>
            <p:ph type="body" sz="quarter" idx="15"/>
          </p:nvPr>
        </p:nvSpPr>
        <p:spPr>
          <a:xfrm flipH="1">
            <a:off x="7598003" y="1676400"/>
            <a:ext cx="4060596" cy="3190875"/>
          </a:xfrm>
          <a:prstGeom prst="foldedCorner">
            <a:avLst>
              <a:gd name="adj" fmla="val 8542"/>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b="1" dirty="0"/>
            </a:lvl1pPr>
            <a:lvl2pPr marL="548640" indent="-182880">
              <a:buFont typeface="Arial" panose="020B0604020202020204" pitchFamily="34" charset="0"/>
              <a:buChar char="•"/>
              <a:defRPr lang="en-US" dirty="0"/>
            </a:lvl2pPr>
            <a:lvl3pPr>
              <a:defRPr lang="en-US" dirty="0"/>
            </a:lvl3pPr>
            <a:lvl4pPr>
              <a:defRPr lang="en-US" dirty="0"/>
            </a:lvl4pPr>
            <a:lvl5pPr>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2694003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514905" y="1676400"/>
            <a:ext cx="11168108" cy="44958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0" y="6356350"/>
            <a:ext cx="8010526" cy="365125"/>
          </a:xfrm>
        </p:spPr>
        <p:txBody>
          <a:bodyPr/>
          <a:lstStyle/>
          <a:p>
            <a:endParaRPr lang="en-US"/>
          </a:p>
        </p:txBody>
      </p:sp>
      <p:sp>
        <p:nvSpPr>
          <p:cNvPr id="6" name="Date Placeholder 3">
            <a:extLst>
              <a:ext uri="{FF2B5EF4-FFF2-40B4-BE49-F238E27FC236}">
                <a16:creationId xmlns:a16="http://schemas.microsoft.com/office/drawing/2014/main" id="{FCF93DBC-D2B3-EAA9-B573-4CBB1A9ECD37}"/>
              </a:ext>
            </a:extLst>
          </p:cNvPr>
          <p:cNvSpPr>
            <a:spLocks noGrp="1"/>
          </p:cNvSpPr>
          <p:nvPr>
            <p:ph type="dt" sz="half" idx="10"/>
          </p:nvPr>
        </p:nvSpPr>
        <p:spPr>
          <a:xfrm>
            <a:off x="8716884" y="6356350"/>
            <a:ext cx="2773273" cy="365125"/>
          </a:xfrm>
        </p:spPr>
        <p:txBody>
          <a:bodyPr/>
          <a:lstStyle/>
          <a:p>
            <a:fld id="{14560760-0B16-41B8-81DA-58FA2187E1CC}" type="datetime4">
              <a:rPr lang="en-US" smtClean="0"/>
              <a:t>June 5, 2026</a:t>
            </a:fld>
            <a:endParaRPr lang="en-US"/>
          </a:p>
        </p:txBody>
      </p:sp>
      <p:sp>
        <p:nvSpPr>
          <p:cNvPr id="11"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a:xfrm>
            <a:off x="11658600" y="6356350"/>
            <a:ext cx="533400" cy="365125"/>
          </a:xfrm>
        </p:spPr>
        <p:txBody>
          <a:bodyPr/>
          <a:lstStyle/>
          <a:p>
            <a:fld id="{BCDE79FB-97BA-492B-8D57-F1373F9ADA95}" type="slidenum">
              <a:rPr lang="en-US" smtClean="0"/>
              <a:t>‹#›</a:t>
            </a:fld>
            <a:endParaRPr lang="en-US"/>
          </a:p>
        </p:txBody>
      </p:sp>
      <p:sp>
        <p:nvSpPr>
          <p:cNvPr id="12" name="TextBox 11">
            <a:extLst>
              <a:ext uri="{FF2B5EF4-FFF2-40B4-BE49-F238E27FC236}">
                <a16:creationId xmlns:a16="http://schemas.microsoft.com/office/drawing/2014/main" id="{6F70FB3F-20D0-CB9F-1EB1-8B1BDF955A02}"/>
              </a:ext>
            </a:extLst>
          </p:cNvPr>
          <p:cNvSpPr txBox="1"/>
          <p:nvPr userDrawn="1"/>
        </p:nvSpPr>
        <p:spPr>
          <a:xfrm>
            <a:off x="1232140" y="112189"/>
            <a:ext cx="522467" cy="276999"/>
          </a:xfrm>
          <a:prstGeom prst="rect">
            <a:avLst/>
          </a:prstGeom>
          <a:noFill/>
        </p:spPr>
        <p:txBody>
          <a:bodyPr wrap="square" rtlCol="0">
            <a:spAutoFit/>
          </a:bodyPr>
          <a:lstStyle/>
          <a:p>
            <a:r>
              <a:rPr lang="en-US" sz="1200" b="1"/>
              <a:t>Item</a:t>
            </a:r>
          </a:p>
        </p:txBody>
      </p:sp>
      <p:sp>
        <p:nvSpPr>
          <p:cNvPr id="7" name="Text Placeholder 6">
            <a:extLst>
              <a:ext uri="{FF2B5EF4-FFF2-40B4-BE49-F238E27FC236}">
                <a16:creationId xmlns:a16="http://schemas.microsoft.com/office/drawing/2014/main" id="{A5346533-CF4B-E4C8-38D6-D434ACC267F0}"/>
              </a:ext>
            </a:extLst>
          </p:cNvPr>
          <p:cNvSpPr>
            <a:spLocks noGrp="1"/>
          </p:cNvSpPr>
          <p:nvPr>
            <p:ph type="body" sz="quarter" idx="17" hasCustomPrompt="1"/>
          </p:nvPr>
        </p:nvSpPr>
        <p:spPr>
          <a:xfrm>
            <a:off x="1722268" y="161742"/>
            <a:ext cx="9951868" cy="292963"/>
          </a:xfrm>
        </p:spPr>
        <p:txBody>
          <a:bodyPr/>
          <a:lstStyle>
            <a:lvl1pPr>
              <a:defRPr sz="1200" b="1"/>
            </a:lvl1pPr>
          </a:lstStyle>
          <a:p>
            <a:pPr lvl="0"/>
            <a:r>
              <a:rPr lang="en-US"/>
              <a:t>XXX</a:t>
            </a:r>
          </a:p>
        </p:txBody>
      </p:sp>
    </p:spTree>
    <p:extLst>
      <p:ext uri="{BB962C8B-B14F-4D97-AF65-F5344CB8AC3E}">
        <p14:creationId xmlns:p14="http://schemas.microsoft.com/office/powerpoint/2010/main" val="40489157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DB285AF9-0372-9C81-F75D-2589F4F48723}"/>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p:txBody>
          <a:bodyPr/>
          <a:lstStyle/>
          <a:p>
            <a:endParaRPr lang="en-US"/>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June 5, 2026</a:t>
            </a:fld>
            <a:endParaRPr lang="en-US"/>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4687923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Keynote N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C8853-B873-F2E3-2665-37A006BD8B46}"/>
              </a:ext>
            </a:extLst>
          </p:cNvPr>
          <p:cNvSpPr>
            <a:spLocks noGrp="1"/>
          </p:cNvSpPr>
          <p:nvPr>
            <p:ph type="title"/>
          </p:nvPr>
        </p:nvSpPr>
        <p:spPr/>
        <p:txBody>
          <a:bodyPr/>
          <a:lstStyle/>
          <a:p>
            <a:r>
              <a:rPr lang="en-US"/>
              <a:t>Click to edit Master title style</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300" y="4463716"/>
            <a:ext cx="11182264" cy="1744579"/>
          </a:xfrm>
          <a:prstGeom prst="foldedCorner">
            <a:avLst>
              <a:gd name="adj" fmla="val 16667"/>
            </a:avLst>
          </a:prstGeom>
          <a:solidFill>
            <a:schemeClr val="accent2">
              <a:lumMod val="20000"/>
              <a:lumOff val="80000"/>
              <a:alpha val="6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June 5,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9" name="TextBox 8">
            <a:extLst>
              <a:ext uri="{FF2B5EF4-FFF2-40B4-BE49-F238E27FC236}">
                <a16:creationId xmlns:a16="http://schemas.microsoft.com/office/drawing/2014/main" id="{B3CA4EDD-2B9A-F7F7-92D4-1D72BC4604F4}"/>
              </a:ext>
            </a:extLst>
          </p:cNvPr>
          <p:cNvSpPr txBox="1"/>
          <p:nvPr userDrawn="1"/>
        </p:nvSpPr>
        <p:spPr>
          <a:xfrm>
            <a:off x="1232140" y="112189"/>
            <a:ext cx="522467" cy="276999"/>
          </a:xfrm>
          <a:prstGeom prst="rect">
            <a:avLst/>
          </a:prstGeom>
          <a:noFill/>
        </p:spPr>
        <p:txBody>
          <a:bodyPr wrap="square" rtlCol="0">
            <a:spAutoFit/>
          </a:bodyPr>
          <a:lstStyle/>
          <a:p>
            <a:r>
              <a:rPr lang="en-US" sz="1200" b="1"/>
              <a:t>Item</a:t>
            </a:r>
          </a:p>
        </p:txBody>
      </p:sp>
      <p:sp>
        <p:nvSpPr>
          <p:cNvPr id="10" name="Text Placeholder 6">
            <a:extLst>
              <a:ext uri="{FF2B5EF4-FFF2-40B4-BE49-F238E27FC236}">
                <a16:creationId xmlns:a16="http://schemas.microsoft.com/office/drawing/2014/main" id="{60822C50-D020-6527-762E-148D7DB72FE6}"/>
              </a:ext>
            </a:extLst>
          </p:cNvPr>
          <p:cNvSpPr>
            <a:spLocks noGrp="1"/>
          </p:cNvSpPr>
          <p:nvPr>
            <p:ph type="body" sz="quarter" idx="17" hasCustomPrompt="1"/>
          </p:nvPr>
        </p:nvSpPr>
        <p:spPr>
          <a:xfrm>
            <a:off x="1722268" y="161742"/>
            <a:ext cx="9951868" cy="292963"/>
          </a:xfrm>
        </p:spPr>
        <p:txBody>
          <a:bodyPr/>
          <a:lstStyle>
            <a:lvl1pPr>
              <a:defRPr sz="1200" b="1"/>
            </a:lvl1pPr>
          </a:lstStyle>
          <a:p>
            <a:pPr lvl="0"/>
            <a:r>
              <a:rPr lang="en-US"/>
              <a:t>XXX</a:t>
            </a:r>
          </a:p>
        </p:txBody>
      </p:sp>
    </p:spTree>
    <p:extLst>
      <p:ext uri="{BB962C8B-B14F-4D97-AF65-F5344CB8AC3E}">
        <p14:creationId xmlns:p14="http://schemas.microsoft.com/office/powerpoint/2010/main" val="30026212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Keynote and Image in Sidebar">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F05638A-F774-C6DB-0DC6-A2F6139BCE38}"/>
              </a:ext>
              <a:ext uri="{C183D7F6-B498-43B3-948B-1728B52AA6E4}">
                <adec:decorative xmlns:adec="http://schemas.microsoft.com/office/drawing/2017/decorative" val="1"/>
              </a:ext>
            </a:extLst>
          </p:cNvPr>
          <p:cNvSpPr/>
          <p:nvPr userDrawn="1"/>
        </p:nvSpPr>
        <p:spPr>
          <a:xfrm>
            <a:off x="6096001" y="0"/>
            <a:ext cx="6096000"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46482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5394223"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6331972" y="4630994"/>
            <a:ext cx="5326623"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5EC2E430-0983-479E-8535-00F341009C9B}" type="datetime4">
              <a:rPr lang="en-US" smtClean="0"/>
              <a:t>June 5,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6322142" y="1661652"/>
            <a:ext cx="5336458" cy="2772696"/>
          </a:xfrm>
        </p:spPr>
        <p:txBody>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34924333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9C062-513C-DF24-5E8C-7A974D572078}"/>
              </a:ext>
            </a:extLst>
          </p:cNvPr>
          <p:cNvSpPr>
            <a:spLocks noGrp="1"/>
          </p:cNvSpPr>
          <p:nvPr>
            <p:ph type="ctrTitle"/>
          </p:nvPr>
        </p:nvSpPr>
        <p:spPr>
          <a:xfrm>
            <a:off x="533400" y="1122363"/>
            <a:ext cx="11125200" cy="2387600"/>
          </a:xfrm>
        </p:spPr>
        <p:txBody>
          <a:bodyPr anchor="ctr">
            <a:normAutofit/>
          </a:bodyPr>
          <a:lstStyle>
            <a:lvl1pPr algn="ctr">
              <a:defRPr sz="4000"/>
            </a:lvl1pPr>
          </a:lstStyle>
          <a:p>
            <a:r>
              <a:rPr lang="en-US"/>
              <a:t>Click to edit Master title style</a:t>
            </a:r>
          </a:p>
        </p:txBody>
      </p:sp>
      <p:sp>
        <p:nvSpPr>
          <p:cNvPr id="3" name="Subtitle 2">
            <a:extLst>
              <a:ext uri="{FF2B5EF4-FFF2-40B4-BE49-F238E27FC236}">
                <a16:creationId xmlns:a16="http://schemas.microsoft.com/office/drawing/2014/main" id="{532C3F11-2763-0216-A1B0-5E8B4FA80139}"/>
              </a:ext>
            </a:extLst>
          </p:cNvPr>
          <p:cNvSpPr>
            <a:spLocks noGrp="1"/>
          </p:cNvSpPr>
          <p:nvPr>
            <p:ph type="subTitle" idx="1"/>
          </p:nvPr>
        </p:nvSpPr>
        <p:spPr>
          <a:xfrm>
            <a:off x="533400" y="3602038"/>
            <a:ext cx="11125200" cy="1655762"/>
          </a:xfrm>
        </p:spPr>
        <p:txBody>
          <a:bodyPr wrap="square"/>
          <a:lstStyle>
            <a:lvl1pPr marL="0" indent="0" algn="ctr">
              <a:buNone/>
              <a:defRPr sz="2400" b="1">
                <a:solidFill>
                  <a:srgbClr val="00829B"/>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a:extLst>
              <a:ext uri="{FF2B5EF4-FFF2-40B4-BE49-F238E27FC236}">
                <a16:creationId xmlns:a16="http://schemas.microsoft.com/office/drawing/2014/main" id="{E95C98B8-43D7-C7B4-9956-25AC1BBC5587}"/>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C6E9BF30-5D82-5572-733E-882E0C0D3307}"/>
              </a:ext>
            </a:extLst>
          </p:cNvPr>
          <p:cNvSpPr>
            <a:spLocks noGrp="1"/>
          </p:cNvSpPr>
          <p:nvPr>
            <p:ph type="dt" sz="half" idx="10"/>
          </p:nvPr>
        </p:nvSpPr>
        <p:spPr/>
        <p:txBody>
          <a:bodyPr/>
          <a:lstStyle/>
          <a:p>
            <a:endParaRPr lang="en-US"/>
          </a:p>
        </p:txBody>
      </p:sp>
      <p:sp>
        <p:nvSpPr>
          <p:cNvPr id="6" name="Slide Number Placeholder 5">
            <a:extLst>
              <a:ext uri="{FF2B5EF4-FFF2-40B4-BE49-F238E27FC236}">
                <a16:creationId xmlns:a16="http://schemas.microsoft.com/office/drawing/2014/main" id="{BB5906F4-426A-AD9D-021A-D7E95E349F77}"/>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9022439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sv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oleObject" Target="../embeddings/oleObject1.bin"/><Relationship Id="rId5" Type="http://schemas.openxmlformats.org/officeDocument/2006/relationships/slideLayout" Target="../slideLayouts/slideLayout5.xml"/><Relationship Id="rId10" Type="http://schemas.openxmlformats.org/officeDocument/2006/relationships/tags" Target="../tags/tag2.xml"/><Relationship Id="rId4" Type="http://schemas.openxmlformats.org/officeDocument/2006/relationships/slideLayout" Target="../slideLayouts/slideLayout4.xml"/><Relationship Id="rId9" Type="http://schemas.openxmlformats.org/officeDocument/2006/relationships/theme" Target="../theme/theme1.xml"/><Relationship Id="rId14" Type="http://schemas.openxmlformats.org/officeDocument/2006/relationships/image" Target="../media/image3.sv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13" Type="http://schemas.openxmlformats.org/officeDocument/2006/relationships/slideLayout" Target="../slideLayouts/slideLayout21.xml"/><Relationship Id="rId18" Type="http://schemas.openxmlformats.org/officeDocument/2006/relationships/tags" Target="../tags/tag3.xml"/><Relationship Id="rId3" Type="http://schemas.openxmlformats.org/officeDocument/2006/relationships/slideLayout" Target="../slideLayouts/slideLayout11.xml"/><Relationship Id="rId21" Type="http://schemas.openxmlformats.org/officeDocument/2006/relationships/image" Target="../media/image4.svg"/><Relationship Id="rId7" Type="http://schemas.openxmlformats.org/officeDocument/2006/relationships/slideLayout" Target="../slideLayouts/slideLayout15.xml"/><Relationship Id="rId12" Type="http://schemas.openxmlformats.org/officeDocument/2006/relationships/slideLayout" Target="../slideLayouts/slideLayout20.xml"/><Relationship Id="rId17" Type="http://schemas.openxmlformats.org/officeDocument/2006/relationships/theme" Target="../theme/theme2.xml"/><Relationship Id="rId2" Type="http://schemas.openxmlformats.org/officeDocument/2006/relationships/slideLayout" Target="../slideLayouts/slideLayout10.xml"/><Relationship Id="rId16" Type="http://schemas.openxmlformats.org/officeDocument/2006/relationships/slideLayout" Target="../slideLayouts/slideLayout24.xml"/><Relationship Id="rId20" Type="http://schemas.openxmlformats.org/officeDocument/2006/relationships/image" Target="../media/image1.emf"/><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slideLayout" Target="../slideLayouts/slideLayout19.xml"/><Relationship Id="rId5" Type="http://schemas.openxmlformats.org/officeDocument/2006/relationships/slideLayout" Target="../slideLayouts/slideLayout13.xml"/><Relationship Id="rId15" Type="http://schemas.openxmlformats.org/officeDocument/2006/relationships/slideLayout" Target="../slideLayouts/slideLayout23.xml"/><Relationship Id="rId10" Type="http://schemas.openxmlformats.org/officeDocument/2006/relationships/slideLayout" Target="../slideLayouts/slideLayout18.xml"/><Relationship Id="rId19" Type="http://schemas.openxmlformats.org/officeDocument/2006/relationships/oleObject" Target="../embeddings/oleObject2.bin"/><Relationship Id="rId4" Type="http://schemas.openxmlformats.org/officeDocument/2006/relationships/slideLayout" Target="../slideLayouts/slideLayout12.xml"/><Relationship Id="rId9" Type="http://schemas.openxmlformats.org/officeDocument/2006/relationships/slideLayout" Target="../slideLayouts/slideLayout17.xml"/><Relationship Id="rId1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6D892637-50E4-DD4B-56F0-CFBBD52C73DB}"/>
              </a:ext>
            </a:extLst>
          </p:cNvPr>
          <p:cNvGraphicFramePr>
            <a:graphicFrameLocks noChangeAspect="1"/>
          </p:cNvGraphicFramePr>
          <p:nvPr userDrawn="1">
            <p:custDataLst>
              <p:tags r:id="rId10"/>
            </p:custDataLst>
            <p:extLst>
              <p:ext uri="{D42A27DB-BD31-4B8C-83A1-F6EECF244321}">
                <p14:modId xmlns:p14="http://schemas.microsoft.com/office/powerpoint/2010/main" val="99645842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1" imgW="404" imgH="405" progId="TCLayout.ActiveDocument.1">
                  <p:embed/>
                </p:oleObj>
              </mc:Choice>
              <mc:Fallback>
                <p:oleObj name="think-cell Slide" r:id="rId11" imgW="404" imgH="405" progId="TCLayout.ActiveDocument.1">
                  <p:embed/>
                  <p:pic>
                    <p:nvPicPr>
                      <p:cNvPr id="4" name="think-cell data - do not delete" hidden="1">
                        <a:extLst>
                          <a:ext uri="{FF2B5EF4-FFF2-40B4-BE49-F238E27FC236}">
                            <a16:creationId xmlns:a16="http://schemas.microsoft.com/office/drawing/2014/main" id="{6D892637-50E4-DD4B-56F0-CFBBD52C73DB}"/>
                          </a:ext>
                        </a:extLst>
                      </p:cNvPr>
                      <p:cNvPicPr/>
                      <p:nvPr/>
                    </p:nvPicPr>
                    <p:blipFill>
                      <a:blip r:embed="rId12"/>
                      <a:stretch>
                        <a:fillRect/>
                      </a:stretch>
                    </p:blipFill>
                    <p:spPr>
                      <a:xfrm>
                        <a:off x="1588" y="1588"/>
                        <a:ext cx="1588" cy="1588"/>
                      </a:xfrm>
                      <a:prstGeom prst="rect">
                        <a:avLst/>
                      </a:prstGeom>
                    </p:spPr>
                  </p:pic>
                </p:oleObj>
              </mc:Fallback>
            </mc:AlternateContent>
          </a:graphicData>
        </a:graphic>
      </p:graphicFrame>
      <p:pic>
        <p:nvPicPr>
          <p:cNvPr id="3" name="Graphic 2">
            <a:extLst>
              <a:ext uri="{FF2B5EF4-FFF2-40B4-BE49-F238E27FC236}">
                <a16:creationId xmlns:a16="http://schemas.microsoft.com/office/drawing/2014/main" id="{A1678F26-9E3A-1EC0-39CE-8DC562CAF93C}"/>
              </a:ext>
              <a:ext uri="{C183D7F6-B498-43B3-948B-1728B52AA6E4}">
                <adec:decorative xmlns:adec="http://schemas.microsoft.com/office/drawing/2017/decorative" val="1"/>
              </a:ext>
            </a:extLst>
          </p:cNvPr>
          <p:cNvPicPr>
            <a:picLocks noChangeAspect="1"/>
          </p:cNvPicPr>
          <p:nvPr userDrawn="1"/>
        </p:nvPicPr>
        <p:blipFill>
          <a:blip>
            <a:extLst>
              <a:ext uri="{96DAC541-7B7A-43D3-8B79-37D633B846F1}">
                <asvg:svgBlip xmlns:asvg="http://schemas.microsoft.com/office/drawing/2016/SVG/main" r:embed="rId13"/>
              </a:ext>
            </a:extLst>
          </a:blip>
          <a:srcRect l="59827" t="14818" r="10238" b="43257"/>
          <a:stretch>
            <a:fillRect/>
          </a:stretch>
        </p:blipFill>
        <p:spPr>
          <a:xfrm>
            <a:off x="-1" y="-1"/>
            <a:ext cx="12192001" cy="5732047"/>
          </a:xfrm>
          <a:prstGeom prst="rect">
            <a:avLst/>
          </a:prstGeom>
        </p:spPr>
      </p:pic>
      <p:sp>
        <p:nvSpPr>
          <p:cNvPr id="2" name="Rectangle 1">
            <a:extLst>
              <a:ext uri="{FF2B5EF4-FFF2-40B4-BE49-F238E27FC236}">
                <a16:creationId xmlns:a16="http://schemas.microsoft.com/office/drawing/2014/main" id="{F83DA6C0-622C-56B9-A11A-C7B46D6B1872}"/>
              </a:ext>
              <a:ext uri="{C183D7F6-B498-43B3-948B-1728B52AA6E4}">
                <adec:decorative xmlns:adec="http://schemas.microsoft.com/office/drawing/2017/decorative" val="1"/>
              </a:ext>
            </a:extLst>
          </p:cNvPr>
          <p:cNvSpPr>
            <a:spLocks/>
          </p:cNvSpPr>
          <p:nvPr userDrawn="1"/>
        </p:nvSpPr>
        <p:spPr>
          <a:xfrm>
            <a:off x="-1" y="0"/>
            <a:ext cx="6096001"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Graphic 12" descr="ERCOT logo white on background">
            <a:extLst>
              <a:ext uri="{FF2B5EF4-FFF2-40B4-BE49-F238E27FC236}">
                <a16:creationId xmlns:a16="http://schemas.microsoft.com/office/drawing/2014/main" id="{24916EE6-D8BD-2246-322B-E4425F0F9A21}"/>
              </a:ext>
            </a:extLst>
          </p:cNvPr>
          <p:cNvPicPr>
            <a:picLocks noChangeAspect="1"/>
          </p:cNvPicPr>
          <p:nvPr userDrawn="1"/>
        </p:nvPicPr>
        <p:blipFill>
          <a:blip>
            <a:extLst>
              <a:ext uri="{96DAC541-7B7A-43D3-8B79-37D633B846F1}">
                <asvg:svgBlip xmlns:asvg="http://schemas.microsoft.com/office/drawing/2016/SVG/main" r:embed="rId14"/>
              </a:ext>
            </a:extLst>
          </a:blip>
          <a:stretch>
            <a:fillRect/>
          </a:stretch>
        </p:blipFill>
        <p:spPr>
          <a:xfrm>
            <a:off x="974555" y="1125953"/>
            <a:ext cx="2425881" cy="889910"/>
          </a:xfrm>
          <a:prstGeom prst="rect">
            <a:avLst/>
          </a:prstGeom>
          <a:effectLst>
            <a:outerShdw blurRad="50800" dist="12700" dir="10800000" algn="r" rotWithShape="0">
              <a:schemeClr val="tx2">
                <a:alpha val="40000"/>
              </a:schemeClr>
            </a:outerShdw>
          </a:effectLst>
        </p:spPr>
      </p:pic>
      <p:sp>
        <p:nvSpPr>
          <p:cNvPr id="18" name="TextBox 17">
            <a:extLst>
              <a:ext uri="{FF2B5EF4-FFF2-40B4-BE49-F238E27FC236}">
                <a16:creationId xmlns:a16="http://schemas.microsoft.com/office/drawing/2014/main" id="{EDC1132D-9952-07F0-B506-0AC57F014644}"/>
              </a:ext>
            </a:extLst>
          </p:cNvPr>
          <p:cNvSpPr txBox="1"/>
          <p:nvPr userDrawn="1"/>
        </p:nvSpPr>
        <p:spPr>
          <a:xfrm>
            <a:off x="-91688" y="503044"/>
            <a:ext cx="1162970" cy="230832"/>
          </a:xfrm>
          <a:prstGeom prst="rect">
            <a:avLst/>
          </a:prstGeom>
          <a:noFill/>
        </p:spPr>
        <p:txBody>
          <a:bodyPr wrap="square" rtlCol="0">
            <a:spAutoFit/>
          </a:bodyPr>
          <a:lstStyle/>
          <a:p>
            <a:pPr algn="ctr"/>
            <a:r>
              <a:rPr lang="en-US" sz="900" b="1" spc="0">
                <a:solidFill>
                  <a:schemeClr val="bg1"/>
                </a:solidFill>
              </a:rPr>
              <a:t>CONFIDENTIAL</a:t>
            </a:r>
          </a:p>
        </p:txBody>
      </p:sp>
      <p:grpSp>
        <p:nvGrpSpPr>
          <p:cNvPr id="19" name="Group 18">
            <a:extLst>
              <a:ext uri="{FF2B5EF4-FFF2-40B4-BE49-F238E27FC236}">
                <a16:creationId xmlns:a16="http://schemas.microsoft.com/office/drawing/2014/main" id="{DFE356D3-1829-BA32-62D3-D6BBF887FF81}"/>
              </a:ext>
              <a:ext uri="{C183D7F6-B498-43B3-948B-1728B52AA6E4}">
                <adec:decorative xmlns:adec="http://schemas.microsoft.com/office/drawing/2017/decorative" val="1"/>
              </a:ext>
            </a:extLst>
          </p:cNvPr>
          <p:cNvGrpSpPr/>
          <p:nvPr userDrawn="1"/>
        </p:nvGrpSpPr>
        <p:grpSpPr>
          <a:xfrm>
            <a:off x="-91688" y="457199"/>
            <a:ext cx="1162970" cy="358775"/>
            <a:chOff x="-91688" y="6362698"/>
            <a:chExt cx="1162970" cy="358775"/>
          </a:xfrm>
        </p:grpSpPr>
        <p:sp>
          <p:nvSpPr>
            <p:cNvPr id="20" name="Rectangle 19">
              <a:extLst>
                <a:ext uri="{FF2B5EF4-FFF2-40B4-BE49-F238E27FC236}">
                  <a16:creationId xmlns:a16="http://schemas.microsoft.com/office/drawing/2014/main" id="{769F1A3B-7D9E-6E0C-224F-7FFACD1B9397}"/>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432CD704-9BA3-CCE0-2685-8FBAA5974224}"/>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a:solidFill>
                    <a:schemeClr val="bg1"/>
                  </a:solidFill>
                </a:rPr>
                <a:t>PUBLIC</a:t>
              </a:r>
            </a:p>
          </p:txBody>
        </p:sp>
      </p:grpSp>
    </p:spTree>
    <p:extLst>
      <p:ext uri="{BB962C8B-B14F-4D97-AF65-F5344CB8AC3E}">
        <p14:creationId xmlns:p14="http://schemas.microsoft.com/office/powerpoint/2010/main" val="2896644367"/>
      </p:ext>
    </p:extLst>
  </p:cSld>
  <p:clrMap bg1="lt1" tx1="dk1" bg2="lt2" tx2="dk2" accent1="accent1" accent2="accent2" accent3="accent3" accent4="accent4" accent5="accent5" accent6="accent6" hlink="hlink" folHlink="folHlink"/>
  <p:sldLayoutIdLst>
    <p:sldLayoutId id="2147483925" r:id="rId1"/>
    <p:sldLayoutId id="2147483926" r:id="rId2"/>
    <p:sldLayoutId id="2147483949" r:id="rId3"/>
    <p:sldLayoutId id="2147483951" r:id="rId4"/>
    <p:sldLayoutId id="2147483953" r:id="rId5"/>
    <p:sldLayoutId id="2147483955" r:id="rId6"/>
    <p:sldLayoutId id="2147483956" r:id="rId7"/>
    <p:sldLayoutId id="2147483954" r:id="rId8"/>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C70E188F-7C9B-28D4-86A5-D56573E75DA9}"/>
              </a:ext>
            </a:extLst>
          </p:cNvPr>
          <p:cNvGraphicFramePr>
            <a:graphicFrameLocks noChangeAspect="1"/>
          </p:cNvGraphicFramePr>
          <p:nvPr userDrawn="1">
            <p:custDataLst>
              <p:tags r:id="rId18"/>
            </p:custDataLst>
            <p:extLst>
              <p:ext uri="{D42A27DB-BD31-4B8C-83A1-F6EECF244321}">
                <p14:modId xmlns:p14="http://schemas.microsoft.com/office/powerpoint/2010/main" val="68391456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9" imgW="404" imgH="405" progId="TCLayout.ActiveDocument.1">
                  <p:embed/>
                </p:oleObj>
              </mc:Choice>
              <mc:Fallback>
                <p:oleObj name="think-cell Slide" r:id="rId19" imgW="404" imgH="405" progId="TCLayout.ActiveDocument.1">
                  <p:embed/>
                  <p:pic>
                    <p:nvPicPr>
                      <p:cNvPr id="11" name="think-cell data - do not delete" hidden="1">
                        <a:extLst>
                          <a:ext uri="{FF2B5EF4-FFF2-40B4-BE49-F238E27FC236}">
                            <a16:creationId xmlns:a16="http://schemas.microsoft.com/office/drawing/2014/main" id="{C70E188F-7C9B-28D4-86A5-D56573E75DA9}"/>
                          </a:ext>
                        </a:extLst>
                      </p:cNvPr>
                      <p:cNvPicPr/>
                      <p:nvPr/>
                    </p:nvPicPr>
                    <p:blipFill>
                      <a:blip r:embed="rId20"/>
                      <a:stretch>
                        <a:fillRect/>
                      </a:stretch>
                    </p:blipFill>
                    <p:spPr>
                      <a:xfrm>
                        <a:off x="1588" y="1588"/>
                        <a:ext cx="1588" cy="1588"/>
                      </a:xfrm>
                      <a:prstGeom prst="rect">
                        <a:avLst/>
                      </a:prstGeom>
                    </p:spPr>
                  </p:pic>
                </p:oleObj>
              </mc:Fallback>
            </mc:AlternateContent>
          </a:graphicData>
        </a:graphic>
      </p:graphicFrame>
      <p:sp>
        <p:nvSpPr>
          <p:cNvPr id="2" name="Title Placeholder 1">
            <a:extLst>
              <a:ext uri="{FF2B5EF4-FFF2-40B4-BE49-F238E27FC236}">
                <a16:creationId xmlns:a16="http://schemas.microsoft.com/office/drawing/2014/main" id="{BD23ED7C-25D4-4004-0ADC-2942F5EF2DDF}"/>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3" name="Text Placeholder 2">
            <a:extLst>
              <a:ext uri="{FF2B5EF4-FFF2-40B4-BE49-F238E27FC236}">
                <a16:creationId xmlns:a16="http://schemas.microsoft.com/office/drawing/2014/main" id="{E117534D-C175-91CE-AB0E-8AF761299486}"/>
              </a:ext>
            </a:extLst>
          </p:cNvPr>
          <p:cNvSpPr>
            <a:spLocks noGrp="1"/>
          </p:cNvSpPr>
          <p:nvPr>
            <p:ph type="body" idx="1"/>
          </p:nvPr>
        </p:nvSpPr>
        <p:spPr>
          <a:xfrm>
            <a:off x="533400" y="1706252"/>
            <a:ext cx="11125201" cy="4470711"/>
          </a:xfrm>
          <a:prstGeom prst="rect">
            <a:avLst/>
          </a:prstGeom>
        </p:spPr>
        <p:txBody>
          <a:bodyPr vert="horz" wrap="square"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8CF572-2776-A000-A27C-E69A8CD2DB0E}"/>
              </a:ext>
            </a:extLst>
          </p:cNvPr>
          <p:cNvSpPr>
            <a:spLocks noGrp="1"/>
          </p:cNvSpPr>
          <p:nvPr>
            <p:ph type="dt" sz="half" idx="2"/>
          </p:nvPr>
        </p:nvSpPr>
        <p:spPr>
          <a:xfrm>
            <a:off x="8716884" y="6356350"/>
            <a:ext cx="2773273" cy="365125"/>
          </a:xfrm>
          <a:prstGeom prst="rect">
            <a:avLst/>
          </a:prstGeom>
        </p:spPr>
        <p:txBody>
          <a:bodyPr vert="horz" lIns="0" tIns="0" rIns="0" bIns="0" rtlCol="0" anchor="ctr"/>
          <a:lstStyle>
            <a:lvl1pPr algn="ctr">
              <a:defRPr sz="1200">
                <a:solidFill>
                  <a:srgbClr val="5B6770"/>
                </a:solidFill>
              </a:defRPr>
            </a:lvl1pPr>
          </a:lstStyle>
          <a:p>
            <a:endParaRPr lang="en-US"/>
          </a:p>
        </p:txBody>
      </p:sp>
      <p:sp>
        <p:nvSpPr>
          <p:cNvPr id="5" name="Footer Placeholder 4">
            <a:extLst>
              <a:ext uri="{FF2B5EF4-FFF2-40B4-BE49-F238E27FC236}">
                <a16:creationId xmlns:a16="http://schemas.microsoft.com/office/drawing/2014/main" id="{1C71D105-0AFC-E989-21E7-4A7577224539}"/>
              </a:ext>
            </a:extLst>
          </p:cNvPr>
          <p:cNvSpPr>
            <a:spLocks noGrp="1"/>
          </p:cNvSpPr>
          <p:nvPr>
            <p:ph type="ftr" sz="quarter" idx="3"/>
          </p:nvPr>
        </p:nvSpPr>
        <p:spPr>
          <a:xfrm>
            <a:off x="533400" y="6356350"/>
            <a:ext cx="8010526" cy="365125"/>
          </a:xfrm>
          <a:prstGeom prst="rect">
            <a:avLst/>
          </a:prstGeom>
          <a:solidFill>
            <a:schemeClr val="bg1"/>
          </a:solidFill>
        </p:spPr>
        <p:txBody>
          <a:bodyPr vert="horz" lIns="0" tIns="0" rIns="0" bIns="0" rtlCol="0" anchor="ctr"/>
          <a:lstStyle>
            <a:lvl1pPr algn="l">
              <a:defRPr sz="1200">
                <a:solidFill>
                  <a:srgbClr val="5B6770"/>
                </a:solidFill>
              </a:defRPr>
            </a:lvl1pPr>
          </a:lstStyle>
          <a:p>
            <a:endParaRPr lang="en-US"/>
          </a:p>
        </p:txBody>
      </p:sp>
      <p:sp>
        <p:nvSpPr>
          <p:cNvPr id="6" name="Slide Number Placeholder 5">
            <a:extLst>
              <a:ext uri="{FF2B5EF4-FFF2-40B4-BE49-F238E27FC236}">
                <a16:creationId xmlns:a16="http://schemas.microsoft.com/office/drawing/2014/main" id="{AD294E2B-7999-A86B-70B0-0CA8AF3AB003}"/>
              </a:ext>
            </a:extLst>
          </p:cNvPr>
          <p:cNvSpPr>
            <a:spLocks noGrp="1"/>
          </p:cNvSpPr>
          <p:nvPr>
            <p:ph type="sldNum" sz="quarter" idx="4"/>
          </p:nvPr>
        </p:nvSpPr>
        <p:spPr>
          <a:xfrm>
            <a:off x="11658600" y="6356350"/>
            <a:ext cx="533400" cy="365125"/>
          </a:xfrm>
          <a:prstGeom prst="rect">
            <a:avLst/>
          </a:prstGeom>
          <a:solidFill>
            <a:schemeClr val="bg1"/>
          </a:solidFill>
        </p:spPr>
        <p:txBody>
          <a:bodyPr vert="horz" wrap="square" lIns="91440" tIns="45720" rIns="91440" bIns="45720" rtlCol="0" anchor="ctr">
            <a:normAutofit/>
          </a:bodyPr>
          <a:lstStyle>
            <a:lvl1pPr algn="ctr">
              <a:defRPr sz="1200" b="1">
                <a:solidFill>
                  <a:schemeClr val="accent1"/>
                </a:solidFill>
              </a:defRPr>
            </a:lvl1pPr>
          </a:lstStyle>
          <a:p>
            <a:fld id="{BCDE79FB-97BA-492B-8D57-F1373F9ADA95}" type="slidenum">
              <a:rPr lang="en-US" smtClean="0"/>
              <a:pPr/>
              <a:t>‹#›</a:t>
            </a:fld>
            <a:endParaRPr lang="en-US"/>
          </a:p>
        </p:txBody>
      </p:sp>
      <p:pic>
        <p:nvPicPr>
          <p:cNvPr id="23" name="Graphic 22" descr="ERCOT logo">
            <a:extLst>
              <a:ext uri="{FF2B5EF4-FFF2-40B4-BE49-F238E27FC236}">
                <a16:creationId xmlns:a16="http://schemas.microsoft.com/office/drawing/2014/main" id="{860966C1-7702-678E-6F8A-91940323E9F1}"/>
              </a:ext>
            </a:extLst>
          </p:cNvPr>
          <p:cNvPicPr>
            <a:picLocks noChangeAspect="1"/>
          </p:cNvPicPr>
          <p:nvPr userDrawn="1"/>
        </p:nvPicPr>
        <p:blipFill>
          <a:blip>
            <a:extLst>
              <a:ext uri="{96DAC541-7B7A-43D3-8B79-37D633B846F1}">
                <asvg:svgBlip xmlns:asvg="http://schemas.microsoft.com/office/drawing/2016/SVG/main" r:embed="rId21"/>
              </a:ext>
            </a:extLst>
          </a:blip>
          <a:srcRect/>
          <a:stretch/>
        </p:blipFill>
        <p:spPr>
          <a:xfrm>
            <a:off x="137956" y="108220"/>
            <a:ext cx="703682" cy="259285"/>
          </a:xfrm>
          <a:prstGeom prst="rect">
            <a:avLst/>
          </a:prstGeom>
        </p:spPr>
      </p:pic>
      <p:grpSp>
        <p:nvGrpSpPr>
          <p:cNvPr id="7" name="Group 6" descr="Confidential document label">
            <a:extLst>
              <a:ext uri="{FF2B5EF4-FFF2-40B4-BE49-F238E27FC236}">
                <a16:creationId xmlns:a16="http://schemas.microsoft.com/office/drawing/2014/main" id="{7CE24704-51D7-2CB8-A1DB-A39B7EEEA928}"/>
              </a:ext>
            </a:extLst>
          </p:cNvPr>
          <p:cNvGrpSpPr/>
          <p:nvPr userDrawn="1"/>
        </p:nvGrpSpPr>
        <p:grpSpPr>
          <a:xfrm>
            <a:off x="-91688" y="457199"/>
            <a:ext cx="1162970" cy="358775"/>
            <a:chOff x="-91688" y="6362698"/>
            <a:chExt cx="1162970" cy="358775"/>
          </a:xfrm>
        </p:grpSpPr>
        <p:sp>
          <p:nvSpPr>
            <p:cNvPr id="9" name="Rectangle 8">
              <a:extLst>
                <a:ext uri="{FF2B5EF4-FFF2-40B4-BE49-F238E27FC236}">
                  <a16:creationId xmlns:a16="http://schemas.microsoft.com/office/drawing/2014/main" id="{422AAAB4-B1A4-DCFD-AF60-75F135DD9F6D}"/>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2209C7F2-C29B-60A9-D309-0B97779BE9DF}"/>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a:solidFill>
                    <a:schemeClr val="bg1"/>
                  </a:solidFill>
                </a:rPr>
                <a:t>PUBLIC</a:t>
              </a:r>
            </a:p>
          </p:txBody>
        </p:sp>
      </p:grpSp>
    </p:spTree>
    <p:extLst>
      <p:ext uri="{BB962C8B-B14F-4D97-AF65-F5344CB8AC3E}">
        <p14:creationId xmlns:p14="http://schemas.microsoft.com/office/powerpoint/2010/main" val="3115819579"/>
      </p:ext>
    </p:extLst>
  </p:cSld>
  <p:clrMap bg1="lt1" tx1="dk1" bg2="lt2" tx2="dk2" accent1="accent1" accent2="accent2" accent3="accent3" accent4="accent4" accent5="accent5" accent6="accent6" hlink="hlink" folHlink="folHlink"/>
  <p:sldLayoutIdLst>
    <p:sldLayoutId id="2147483934" r:id="rId1"/>
    <p:sldLayoutId id="2147483935" r:id="rId2"/>
    <p:sldLayoutId id="2147483936" r:id="rId3"/>
    <p:sldLayoutId id="2147483937" r:id="rId4"/>
    <p:sldLayoutId id="2147483938" r:id="rId5"/>
    <p:sldLayoutId id="2147483939" r:id="rId6"/>
    <p:sldLayoutId id="2147483940" r:id="rId7"/>
    <p:sldLayoutId id="2147483941" r:id="rId8"/>
    <p:sldLayoutId id="2147483942" r:id="rId9"/>
    <p:sldLayoutId id="2147483943" r:id="rId10"/>
    <p:sldLayoutId id="2147483944" r:id="rId11"/>
    <p:sldLayoutId id="2147483945" r:id="rId12"/>
    <p:sldLayoutId id="2147483946" r:id="rId13"/>
    <p:sldLayoutId id="2147483947" r:id="rId14"/>
    <p:sldLayoutId id="2147483950" r:id="rId15"/>
    <p:sldLayoutId id="2147483952" r:id="rId16"/>
  </p:sldLayoutIdLst>
  <p:hf hdr="0" ftr="0" dt="0"/>
  <p:txStyles>
    <p:titleStyle>
      <a:lvl1pPr algn="l" defTabSz="914400" rtl="0" eaLnBrk="1" latinLnBrk="0" hangingPunct="1">
        <a:lnSpc>
          <a:spcPct val="90000"/>
        </a:lnSpc>
        <a:spcBef>
          <a:spcPct val="0"/>
        </a:spcBef>
        <a:buNone/>
        <a:defRPr sz="2400" b="1" kern="1200">
          <a:solidFill>
            <a:schemeClr val="tx1"/>
          </a:solidFill>
          <a:latin typeface="+mj-lt"/>
          <a:ea typeface="+mj-ea"/>
          <a:cs typeface="+mj-cs"/>
        </a:defRPr>
      </a:lvl1pPr>
    </p:titleStyle>
    <p:bodyStyle>
      <a:lvl1pPr marL="0" indent="0" algn="l" defTabSz="914400" rtl="0" eaLnBrk="1" latinLnBrk="0" hangingPunct="1">
        <a:lnSpc>
          <a:spcPct val="100000"/>
        </a:lnSpc>
        <a:spcBef>
          <a:spcPts val="300"/>
        </a:spcBef>
        <a:spcAft>
          <a:spcPts val="300"/>
        </a:spcAft>
        <a:buFont typeface="Arial" panose="020B0604020202020204" pitchFamily="34" charset="0"/>
        <a:buNone/>
        <a:defRPr sz="1600" b="0" kern="1200">
          <a:solidFill>
            <a:schemeClr val="tx1"/>
          </a:solidFill>
          <a:latin typeface="+mn-lt"/>
          <a:ea typeface="+mn-ea"/>
          <a:cs typeface="+mn-cs"/>
        </a:defRPr>
      </a:lvl1pPr>
      <a:lvl2pPr marL="54864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2pPr>
      <a:lvl3pPr marL="73152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3pPr>
      <a:lvl4pPr marL="91440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4pPr>
      <a:lvl5pPr marL="109728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7344">
          <p15:clr>
            <a:srgbClr val="F26B43"/>
          </p15:clr>
        </p15:guide>
        <p15:guide id="3" pos="312">
          <p15:clr>
            <a:srgbClr val="F26B43"/>
          </p15:clr>
        </p15:guide>
        <p15:guide id="5" pos="3840">
          <p15:clr>
            <a:srgbClr val="F26B43"/>
          </p15:clr>
        </p15:guide>
        <p15:guide id="6" orient="horz" pos="216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10.emf"/></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13.xml"/><Relationship Id="rId1" Type="http://schemas.openxmlformats.org/officeDocument/2006/relationships/tags" Target="../tags/tag5.xml"/><Relationship Id="rId4" Type="http://schemas.openxmlformats.org/officeDocument/2006/relationships/image" Target="../media/image11.emf"/></Relationships>
</file>

<file path=ppt/slides/_rels/slide3.xml.rels><?xml version="1.0" encoding="UTF-8" standalone="yes"?>
<Relationships xmlns="http://schemas.openxmlformats.org/package/2006/relationships"><Relationship Id="rId8" Type="http://schemas.openxmlformats.org/officeDocument/2006/relationships/tags" Target="../tags/tag13.xml"/><Relationship Id="rId13" Type="http://schemas.openxmlformats.org/officeDocument/2006/relationships/tags" Target="../tags/tag18.xml"/><Relationship Id="rId3" Type="http://schemas.openxmlformats.org/officeDocument/2006/relationships/tags" Target="../tags/tag8.xml"/><Relationship Id="rId7" Type="http://schemas.openxmlformats.org/officeDocument/2006/relationships/tags" Target="../tags/tag12.xml"/><Relationship Id="rId12" Type="http://schemas.openxmlformats.org/officeDocument/2006/relationships/tags" Target="../tags/tag17.xml"/><Relationship Id="rId17" Type="http://schemas.openxmlformats.org/officeDocument/2006/relationships/image" Target="../media/image12.svg"/><Relationship Id="rId2" Type="http://schemas.openxmlformats.org/officeDocument/2006/relationships/tags" Target="../tags/tag7.xml"/><Relationship Id="rId16" Type="http://schemas.openxmlformats.org/officeDocument/2006/relationships/image" Target="../media/image10.emf"/><Relationship Id="rId1" Type="http://schemas.openxmlformats.org/officeDocument/2006/relationships/tags" Target="../tags/tag6.xml"/><Relationship Id="rId6" Type="http://schemas.openxmlformats.org/officeDocument/2006/relationships/tags" Target="../tags/tag11.xml"/><Relationship Id="rId11" Type="http://schemas.openxmlformats.org/officeDocument/2006/relationships/tags" Target="../tags/tag16.xml"/><Relationship Id="rId5" Type="http://schemas.openxmlformats.org/officeDocument/2006/relationships/tags" Target="../tags/tag10.xml"/><Relationship Id="rId15" Type="http://schemas.openxmlformats.org/officeDocument/2006/relationships/oleObject" Target="../embeddings/oleObject5.bin"/><Relationship Id="rId10" Type="http://schemas.openxmlformats.org/officeDocument/2006/relationships/tags" Target="../tags/tag15.xml"/><Relationship Id="rId4" Type="http://schemas.openxmlformats.org/officeDocument/2006/relationships/tags" Target="../tags/tag9.xml"/><Relationship Id="rId9" Type="http://schemas.openxmlformats.org/officeDocument/2006/relationships/tags" Target="../tags/tag14.xml"/><Relationship Id="rId14"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tags" Target="../tags/tag20.xml"/><Relationship Id="rId1" Type="http://schemas.openxmlformats.org/officeDocument/2006/relationships/tags" Target="../tags/tag19.xml"/><Relationship Id="rId5" Type="http://schemas.openxmlformats.org/officeDocument/2006/relationships/image" Target="../media/image1.emf"/><Relationship Id="rId4" Type="http://schemas.openxmlformats.org/officeDocument/2006/relationships/oleObject" Target="../embeddings/oleObject6.bin"/></Relationships>
</file>

<file path=ppt/slides/_rels/slide5.xml.rels><?xml version="1.0" encoding="UTF-8" standalone="yes"?>
<Relationships xmlns="http://schemas.openxmlformats.org/package/2006/relationships"><Relationship Id="rId3" Type="http://schemas.openxmlformats.org/officeDocument/2006/relationships/tags" Target="../tags/tag23.xml"/><Relationship Id="rId7" Type="http://schemas.openxmlformats.org/officeDocument/2006/relationships/image" Target="../media/image13.svg"/><Relationship Id="rId2" Type="http://schemas.openxmlformats.org/officeDocument/2006/relationships/tags" Target="../tags/tag22.xml"/><Relationship Id="rId1" Type="http://schemas.openxmlformats.org/officeDocument/2006/relationships/tags" Target="../tags/tag21.xml"/><Relationship Id="rId6" Type="http://schemas.openxmlformats.org/officeDocument/2006/relationships/image" Target="../media/image1.emf"/><Relationship Id="rId5" Type="http://schemas.openxmlformats.org/officeDocument/2006/relationships/oleObject" Target="../embeddings/oleObject6.bin"/><Relationship Id="rId4"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8" Type="http://schemas.openxmlformats.org/officeDocument/2006/relationships/tags" Target="../tags/tag31.xml"/><Relationship Id="rId13" Type="http://schemas.openxmlformats.org/officeDocument/2006/relationships/tags" Target="../tags/tag36.xml"/><Relationship Id="rId18" Type="http://schemas.openxmlformats.org/officeDocument/2006/relationships/tags" Target="../tags/tag41.xml"/><Relationship Id="rId26" Type="http://schemas.openxmlformats.org/officeDocument/2006/relationships/notesSlide" Target="../notesSlides/notesSlide1.xml"/><Relationship Id="rId3" Type="http://schemas.openxmlformats.org/officeDocument/2006/relationships/tags" Target="../tags/tag26.xml"/><Relationship Id="rId21" Type="http://schemas.openxmlformats.org/officeDocument/2006/relationships/tags" Target="../tags/tag44.xml"/><Relationship Id="rId7" Type="http://schemas.openxmlformats.org/officeDocument/2006/relationships/tags" Target="../tags/tag30.xml"/><Relationship Id="rId12" Type="http://schemas.openxmlformats.org/officeDocument/2006/relationships/tags" Target="../tags/tag35.xml"/><Relationship Id="rId17" Type="http://schemas.openxmlformats.org/officeDocument/2006/relationships/tags" Target="../tags/tag40.xml"/><Relationship Id="rId25" Type="http://schemas.openxmlformats.org/officeDocument/2006/relationships/slideLayout" Target="../slideLayouts/slideLayout10.xml"/><Relationship Id="rId2" Type="http://schemas.openxmlformats.org/officeDocument/2006/relationships/tags" Target="../tags/tag25.xml"/><Relationship Id="rId16" Type="http://schemas.openxmlformats.org/officeDocument/2006/relationships/tags" Target="../tags/tag39.xml"/><Relationship Id="rId20" Type="http://schemas.openxmlformats.org/officeDocument/2006/relationships/tags" Target="../tags/tag43.xml"/><Relationship Id="rId1" Type="http://schemas.openxmlformats.org/officeDocument/2006/relationships/tags" Target="../tags/tag24.xml"/><Relationship Id="rId6" Type="http://schemas.openxmlformats.org/officeDocument/2006/relationships/tags" Target="../tags/tag29.xml"/><Relationship Id="rId11" Type="http://schemas.openxmlformats.org/officeDocument/2006/relationships/tags" Target="../tags/tag34.xml"/><Relationship Id="rId24" Type="http://schemas.openxmlformats.org/officeDocument/2006/relationships/tags" Target="../tags/tag47.xml"/><Relationship Id="rId5" Type="http://schemas.openxmlformats.org/officeDocument/2006/relationships/tags" Target="../tags/tag28.xml"/><Relationship Id="rId15" Type="http://schemas.openxmlformats.org/officeDocument/2006/relationships/tags" Target="../tags/tag38.xml"/><Relationship Id="rId23" Type="http://schemas.openxmlformats.org/officeDocument/2006/relationships/tags" Target="../tags/tag46.xml"/><Relationship Id="rId28" Type="http://schemas.openxmlformats.org/officeDocument/2006/relationships/image" Target="../media/image1.emf"/><Relationship Id="rId10" Type="http://schemas.openxmlformats.org/officeDocument/2006/relationships/tags" Target="../tags/tag33.xml"/><Relationship Id="rId19" Type="http://schemas.openxmlformats.org/officeDocument/2006/relationships/tags" Target="../tags/tag42.xml"/><Relationship Id="rId4" Type="http://schemas.openxmlformats.org/officeDocument/2006/relationships/tags" Target="../tags/tag27.xml"/><Relationship Id="rId9" Type="http://schemas.openxmlformats.org/officeDocument/2006/relationships/tags" Target="../tags/tag32.xml"/><Relationship Id="rId14" Type="http://schemas.openxmlformats.org/officeDocument/2006/relationships/tags" Target="../tags/tag37.xml"/><Relationship Id="rId22" Type="http://schemas.openxmlformats.org/officeDocument/2006/relationships/tags" Target="../tags/tag45.xml"/><Relationship Id="rId27" Type="http://schemas.openxmlformats.org/officeDocument/2006/relationships/oleObject" Target="../embeddings/oleObject7.bin"/></Relationships>
</file>

<file path=ppt/slides/_rels/slide7.xml.rels><?xml version="1.0" encoding="UTF-8" standalone="yes"?>
<Relationships xmlns="http://schemas.openxmlformats.org/package/2006/relationships"><Relationship Id="rId8" Type="http://schemas.openxmlformats.org/officeDocument/2006/relationships/hyperlink" Target="https://www.ercot.com/services/rq/large-load-integration" TargetMode="External"/><Relationship Id="rId3" Type="http://schemas.openxmlformats.org/officeDocument/2006/relationships/oleObject" Target="../embeddings/oleObject8.bin"/><Relationship Id="rId7" Type="http://schemas.openxmlformats.org/officeDocument/2006/relationships/image" Target="../media/image16.svg"/><Relationship Id="rId2" Type="http://schemas.openxmlformats.org/officeDocument/2006/relationships/slideLayout" Target="../slideLayouts/slideLayout10.xml"/><Relationship Id="rId1" Type="http://schemas.openxmlformats.org/officeDocument/2006/relationships/tags" Target="../tags/tag48.xml"/><Relationship Id="rId6" Type="http://schemas.openxmlformats.org/officeDocument/2006/relationships/image" Target="../media/image15.svg"/><Relationship Id="rId5" Type="http://schemas.openxmlformats.org/officeDocument/2006/relationships/image" Target="../media/image14.svg"/><Relationship Id="rId4" Type="http://schemas.openxmlformats.org/officeDocument/2006/relationships/image" Target="../media/image10.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93A2F191-D419-6C9F-6373-90A0BA12B952}"/>
              </a:ext>
            </a:extLst>
          </p:cNvPr>
          <p:cNvGraphicFramePr>
            <a:graphicFrameLocks noChangeAspect="1"/>
          </p:cNvGraphicFramePr>
          <p:nvPr>
            <p:custDataLst>
              <p:tags r:id="rId1"/>
            </p:custDataLst>
            <p:extLst>
              <p:ext uri="{D42A27DB-BD31-4B8C-83A1-F6EECF244321}">
                <p14:modId xmlns:p14="http://schemas.microsoft.com/office/powerpoint/2010/main" val="389839592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3" progId="TCLayout.ActiveDocument.1">
                  <p:embed/>
                </p:oleObj>
              </mc:Choice>
              <mc:Fallback>
                <p:oleObj name="think-cell Slide" r:id="rId3" imgW="404" imgH="403" progId="TCLayout.ActiveDocument.1">
                  <p:embed/>
                  <p:pic>
                    <p:nvPicPr>
                      <p:cNvPr id="4" name="think-cell data - do not delete" hidden="1">
                        <a:extLst>
                          <a:ext uri="{FF2B5EF4-FFF2-40B4-BE49-F238E27FC236}">
                            <a16:creationId xmlns:a16="http://schemas.microsoft.com/office/drawing/2014/main" id="{93A2F191-D419-6C9F-6373-90A0BA12B952}"/>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3A8695AE-90AD-E99B-21B8-9B7E27C5D7A3}"/>
              </a:ext>
            </a:extLst>
          </p:cNvPr>
          <p:cNvSpPr>
            <a:spLocks noGrp="1"/>
          </p:cNvSpPr>
          <p:nvPr>
            <p:ph type="ctrTitle"/>
          </p:nvPr>
        </p:nvSpPr>
        <p:spPr>
          <a:xfrm>
            <a:off x="5074920" y="2071888"/>
            <a:ext cx="6316168" cy="3366409"/>
          </a:xfrm>
        </p:spPr>
        <p:txBody>
          <a:bodyPr vert="horz" lIns="91440" tIns="45720" rIns="91440" bIns="45720" anchor="t">
            <a:noAutofit/>
          </a:bodyPr>
          <a:lstStyle/>
          <a:p>
            <a:r>
              <a:rPr lang="en-US" dirty="0"/>
              <a:t>Batch Zero Timelines and Communications</a:t>
            </a:r>
            <a:br>
              <a:rPr lang="en-US" dirty="0"/>
            </a:br>
            <a:br>
              <a:rPr lang="en-US" dirty="0"/>
            </a:br>
            <a:br>
              <a:rPr lang="en-US" dirty="0"/>
            </a:br>
            <a:r>
              <a:rPr lang="en-US" dirty="0"/>
              <a:t>June 4, 2026</a:t>
            </a:r>
          </a:p>
        </p:txBody>
      </p:sp>
      <p:sp>
        <p:nvSpPr>
          <p:cNvPr id="3" name="TextBox 2">
            <a:extLst>
              <a:ext uri="{FF2B5EF4-FFF2-40B4-BE49-F238E27FC236}">
                <a16:creationId xmlns:a16="http://schemas.microsoft.com/office/drawing/2014/main" id="{E0167A66-996C-75BE-27D0-7BC2D4D47409}"/>
              </a:ext>
            </a:extLst>
          </p:cNvPr>
          <p:cNvSpPr txBox="1">
            <a:spLocks/>
          </p:cNvSpPr>
          <p:nvPr/>
        </p:nvSpPr>
        <p:spPr>
          <a:xfrm>
            <a:off x="5074920" y="5438297"/>
            <a:ext cx="6316168" cy="923330"/>
          </a:xfrm>
          <a:prstGeom prst="rect">
            <a:avLst/>
          </a:prstGeom>
        </p:spPr>
        <p:txBody>
          <a:bodyPr vert="horz" wrap="square" lIns="0" tIns="0" rIns="0" bIns="0" rtlCol="0" anchor="t" anchorCtr="0">
            <a:spAutoFit/>
          </a:bodyPr>
          <a:lstStyle>
            <a:lvl1pPr lvl="0" indent="0">
              <a:lnSpc>
                <a:spcPct val="100000"/>
              </a:lnSpc>
              <a:spcBef>
                <a:spcPts val="300"/>
              </a:spcBef>
              <a:spcAft>
                <a:spcPts val="300"/>
              </a:spcAft>
              <a:buFont typeface="Arial" panose="020B0604020202020204" pitchFamily="34" charset="0"/>
              <a:buNone/>
              <a:defRPr sz="1600" b="0"/>
            </a:lvl1pPr>
            <a:lvl2pPr marL="548640" lvl="1" indent="-182880">
              <a:lnSpc>
                <a:spcPct val="100000"/>
              </a:lnSpc>
              <a:spcBef>
                <a:spcPts val="300"/>
              </a:spcBef>
              <a:spcAft>
                <a:spcPts val="300"/>
              </a:spcAft>
              <a:buFont typeface="Arial" panose="020B0604020202020204" pitchFamily="34" charset="0"/>
              <a:buChar char="•"/>
              <a:defRPr sz="1400" b="0"/>
            </a:lvl2pPr>
            <a:lvl3pPr marL="731520" lvl="2" indent="-182880">
              <a:lnSpc>
                <a:spcPct val="100000"/>
              </a:lnSpc>
              <a:spcBef>
                <a:spcPts val="300"/>
              </a:spcBef>
              <a:spcAft>
                <a:spcPts val="300"/>
              </a:spcAft>
              <a:buFont typeface="Arial" panose="020B0604020202020204" pitchFamily="34" charset="0"/>
              <a:buChar char="◦"/>
              <a:defRPr sz="1400" b="0"/>
            </a:lvl3pPr>
            <a:lvl4pPr marL="914400" lvl="3" indent="-182880">
              <a:lnSpc>
                <a:spcPct val="100000"/>
              </a:lnSpc>
              <a:spcBef>
                <a:spcPts val="300"/>
              </a:spcBef>
              <a:spcAft>
                <a:spcPts val="300"/>
              </a:spcAft>
              <a:buFont typeface="Arial" panose="020B0604020202020204" pitchFamily="34" charset="0"/>
              <a:buChar char="-"/>
              <a:defRPr sz="1400" b="0"/>
            </a:lvl4pPr>
            <a:lvl5pPr marL="1097280" lvl="4" indent="-182880">
              <a:lnSpc>
                <a:spcPct val="100000"/>
              </a:lnSpc>
              <a:spcBef>
                <a:spcPts val="300"/>
              </a:spcBef>
              <a:spcAft>
                <a:spcPts val="300"/>
              </a:spcAft>
              <a:buFont typeface="Arial" panose="020B0604020202020204" pitchFamily="34" charset="0"/>
              <a:buChar char="•"/>
              <a:defRPr sz="1400" b="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sz="1200" b="1">
                <a:solidFill>
                  <a:schemeClr val="bg1">
                    <a:lumMod val="50000"/>
                  </a:schemeClr>
                </a:solidFill>
              </a:rPr>
              <a:t>Disclaimer:</a:t>
            </a:r>
            <a:r>
              <a:rPr lang="en-US" sz="1200">
                <a:solidFill>
                  <a:schemeClr val="bg1">
                    <a:lumMod val="50000"/>
                  </a:schemeClr>
                </a:solidFill>
              </a:rPr>
              <a:t> This presentation is provided solely for informational and discussion purposes and does not constitute a binding interpretation of the ERCOT Protocols, Planning Guide, or any other governing authority. In the event of any conflict between this presentation and the ERCOT Protocols, Planning Guide, or other applicable governing documents, the governing documents shall prevail.</a:t>
            </a:r>
          </a:p>
        </p:txBody>
      </p:sp>
    </p:spTree>
    <p:extLst>
      <p:ext uri="{BB962C8B-B14F-4D97-AF65-F5344CB8AC3E}">
        <p14:creationId xmlns:p14="http://schemas.microsoft.com/office/powerpoint/2010/main" val="14631348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F4D042-7487-1B11-4BDE-5EA13F1C3BA9}"/>
            </a:ext>
          </a:extLst>
        </p:cNvPr>
        <p:cNvGrpSpPr/>
        <p:nvPr/>
      </p:nvGrpSpPr>
      <p:grpSpPr>
        <a:xfrm>
          <a:off x="0" y="0"/>
          <a:ext cx="0" cy="0"/>
          <a:chOff x="0" y="0"/>
          <a:chExt cx="0" cy="0"/>
        </a:xfrm>
      </p:grpSpPr>
      <p:graphicFrame>
        <p:nvGraphicFramePr>
          <p:cNvPr id="80" name="think-cell data - do not delete" hidden="1">
            <a:extLst>
              <a:ext uri="{FF2B5EF4-FFF2-40B4-BE49-F238E27FC236}">
                <a16:creationId xmlns:a16="http://schemas.microsoft.com/office/drawing/2014/main" id="{C5466715-FE25-535E-8CA5-47ADDC57C4CE}"/>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92" imgH="595" progId="TCLayout.ActiveDocument.1">
                  <p:embed/>
                </p:oleObj>
              </mc:Choice>
              <mc:Fallback>
                <p:oleObj name="think-cell Slide" r:id="rId3" imgW="592" imgH="595" progId="TCLayout.ActiveDocument.1">
                  <p:embed/>
                  <p:pic>
                    <p:nvPicPr>
                      <p:cNvPr id="80" name="think-cell data - do not delete" hidden="1">
                        <a:extLst>
                          <a:ext uri="{FF2B5EF4-FFF2-40B4-BE49-F238E27FC236}">
                            <a16:creationId xmlns:a16="http://schemas.microsoft.com/office/drawing/2014/main" id="{C5466715-FE25-535E-8CA5-47ADDC57C4CE}"/>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Placeholder 1">
            <a:extLst>
              <a:ext uri="{FF2B5EF4-FFF2-40B4-BE49-F238E27FC236}">
                <a16:creationId xmlns:a16="http://schemas.microsoft.com/office/drawing/2014/main" id="{824FE5A1-2312-EAA2-12AF-692BE03402A5}"/>
              </a:ext>
            </a:extLst>
          </p:cNvPr>
          <p:cNvSpPr>
            <a:spLocks noGrp="1"/>
          </p:cNvSpPr>
          <p:nvPr>
            <p:ph type="title"/>
          </p:nvPr>
        </p:nvSpPr>
        <p:spPr>
          <a:xfrm>
            <a:off x="1257300" y="457200"/>
            <a:ext cx="10401300" cy="332399"/>
          </a:xfrm>
        </p:spPr>
        <p:txBody>
          <a:bodyPr vert="horz" wrap="square">
            <a:spAutoFit/>
          </a:bodyPr>
          <a:lstStyle/>
          <a:p>
            <a:r>
              <a:rPr lang="en-US"/>
              <a:t>Weekly Batch Zero Readiness Discussions </a:t>
            </a:r>
            <a:r>
              <a:rPr lang="en-US" sz="2000" i="1"/>
              <a:t>(see ERCOT Meeting Calendar)</a:t>
            </a:r>
            <a:endParaRPr lang="en-US" i="1"/>
          </a:p>
        </p:txBody>
      </p:sp>
      <p:sp>
        <p:nvSpPr>
          <p:cNvPr id="3" name="Text Placeholder 11">
            <a:extLst>
              <a:ext uri="{FF2B5EF4-FFF2-40B4-BE49-F238E27FC236}">
                <a16:creationId xmlns:a16="http://schemas.microsoft.com/office/drawing/2014/main" id="{77AAF166-EAEE-D5E7-D35E-422D22DE2AB8}"/>
              </a:ext>
            </a:extLst>
          </p:cNvPr>
          <p:cNvSpPr>
            <a:spLocks noGrp="1"/>
          </p:cNvSpPr>
          <p:nvPr>
            <p:ph type="body" sz="quarter" idx="15"/>
          </p:nvPr>
        </p:nvSpPr>
        <p:spPr>
          <a:xfrm flipH="1">
            <a:off x="7598003" y="1676400"/>
            <a:ext cx="4060596" cy="3472543"/>
          </a:xfrm>
        </p:spPr>
        <p:txBody>
          <a:bodyPr vert="horz" wrap="square" lIns="365760" tIns="91440" rIns="91440" bIns="91440" rtlCol="0" anchor="t">
            <a:noAutofit/>
          </a:bodyPr>
          <a:lstStyle/>
          <a:p>
            <a:r>
              <a:rPr lang="en-US" sz="1800" dirty="0"/>
              <a:t>Also:</a:t>
            </a:r>
          </a:p>
          <a:p>
            <a:pPr marL="285750" indent="-285750">
              <a:buFont typeface="Arial" panose="020B0604020202020204" pitchFamily="34" charset="0"/>
              <a:buChar char="•"/>
            </a:pPr>
            <a:r>
              <a:rPr lang="en-US" sz="1800" b="0" dirty="0"/>
              <a:t>ERCOT is currently sending weekly emails to TSPs by end of day Tuesday on current LLIS Batch Zero status </a:t>
            </a:r>
            <a:r>
              <a:rPr lang="en-US" sz="1800" b="0" i="1" dirty="0">
                <a:solidFill>
                  <a:srgbClr val="C00000"/>
                </a:solidFill>
              </a:rPr>
              <a:t>(final LLIS status is subject to PUCT approval of PGRR145 requirements, expected Jun 18)</a:t>
            </a:r>
            <a:endParaRPr lang="en-US" sz="1800" b="0" i="1" dirty="0">
              <a:solidFill>
                <a:srgbClr val="C00000"/>
              </a:solidFill>
              <a:cs typeface="Arial"/>
            </a:endParaRPr>
          </a:p>
          <a:p>
            <a:pPr marL="285750" indent="-285750">
              <a:buFont typeface="Arial" panose="020B0604020202020204" pitchFamily="34" charset="0"/>
              <a:buChar char="•"/>
            </a:pPr>
            <a:r>
              <a:rPr lang="en-US" sz="1800" b="0" dirty="0"/>
              <a:t>ERCOT is developing an FAQ to assist with implementation questions</a:t>
            </a:r>
            <a:endParaRPr lang="en-US" sz="1800" b="0" dirty="0">
              <a:cs typeface="Arial"/>
            </a:endParaRPr>
          </a:p>
          <a:p>
            <a:endParaRPr lang="en-US" sz="1800" b="0" dirty="0"/>
          </a:p>
          <a:p>
            <a:pPr marL="285750" indent="-285750">
              <a:buFont typeface="Arial" panose="020B0604020202020204" pitchFamily="34" charset="0"/>
              <a:buChar char="•"/>
            </a:pPr>
            <a:endParaRPr lang="en-US" dirty="0"/>
          </a:p>
          <a:p>
            <a:endParaRPr lang="en-US" dirty="0"/>
          </a:p>
        </p:txBody>
      </p:sp>
      <p:sp>
        <p:nvSpPr>
          <p:cNvPr id="4" name="Slide Number Placeholder 5">
            <a:extLst>
              <a:ext uri="{FF2B5EF4-FFF2-40B4-BE49-F238E27FC236}">
                <a16:creationId xmlns:a16="http://schemas.microsoft.com/office/drawing/2014/main" id="{C7224A3D-0B50-D947-A8EF-5BEB4E0E81E8}"/>
              </a:ext>
            </a:extLst>
          </p:cNvPr>
          <p:cNvSpPr>
            <a:spLocks noGrp="1"/>
          </p:cNvSpPr>
          <p:nvPr>
            <p:ph type="sldNum" sz="quarter" idx="12"/>
          </p:nvPr>
        </p:nvSpPr>
        <p:spPr/>
        <p:txBody>
          <a:bodyPr/>
          <a:lstStyle/>
          <a:p>
            <a:fld id="{BCDE79FB-97BA-492B-8D57-F1373F9ADA95}" type="slidenum">
              <a:rPr lang="en-US" smtClean="0"/>
              <a:t>2</a:t>
            </a:fld>
            <a:endParaRPr lang="en-US"/>
          </a:p>
        </p:txBody>
      </p:sp>
      <p:sp>
        <p:nvSpPr>
          <p:cNvPr id="9" name="Rectangle 8">
            <a:extLst>
              <a:ext uri="{FF2B5EF4-FFF2-40B4-BE49-F238E27FC236}">
                <a16:creationId xmlns:a16="http://schemas.microsoft.com/office/drawing/2014/main" id="{ED92D7C2-3F06-E23B-961D-B6A92C82C177}"/>
              </a:ext>
            </a:extLst>
          </p:cNvPr>
          <p:cNvSpPr>
            <a:spLocks/>
          </p:cNvSpPr>
          <p:nvPr/>
        </p:nvSpPr>
        <p:spPr>
          <a:xfrm>
            <a:off x="2327866" y="3411170"/>
            <a:ext cx="1231773" cy="458157"/>
          </a:xfrm>
          <a:prstGeom prst="rect">
            <a:avLst/>
          </a:prstGeom>
          <a:solidFill>
            <a:srgbClr val="E6E6E6"/>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200" err="1">
              <a:solidFill>
                <a:schemeClr val="tx1"/>
              </a:solidFill>
            </a:endParaRPr>
          </a:p>
        </p:txBody>
      </p:sp>
      <p:sp>
        <p:nvSpPr>
          <p:cNvPr id="10" name="Rectangle 9">
            <a:extLst>
              <a:ext uri="{FF2B5EF4-FFF2-40B4-BE49-F238E27FC236}">
                <a16:creationId xmlns:a16="http://schemas.microsoft.com/office/drawing/2014/main" id="{2800C05F-4932-1DCD-C97D-EAAD8ABEC17D}"/>
              </a:ext>
            </a:extLst>
          </p:cNvPr>
          <p:cNvSpPr>
            <a:spLocks/>
          </p:cNvSpPr>
          <p:nvPr/>
        </p:nvSpPr>
        <p:spPr>
          <a:xfrm>
            <a:off x="2327866" y="1456091"/>
            <a:ext cx="1231773" cy="458157"/>
          </a:xfrm>
          <a:prstGeom prst="rect">
            <a:avLst/>
          </a:prstGeom>
          <a:solidFill>
            <a:schemeClr val="accent1">
              <a:lumMod val="25000"/>
              <a:lumOff val="75000"/>
            </a:schemeClr>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200" err="1">
              <a:solidFill>
                <a:schemeClr val="tx1"/>
              </a:solidFill>
            </a:endParaRPr>
          </a:p>
        </p:txBody>
      </p:sp>
      <p:sp>
        <p:nvSpPr>
          <p:cNvPr id="11" name="Rectangle 10">
            <a:extLst>
              <a:ext uri="{FF2B5EF4-FFF2-40B4-BE49-F238E27FC236}">
                <a16:creationId xmlns:a16="http://schemas.microsoft.com/office/drawing/2014/main" id="{3E4EFA68-44FD-08CF-0894-78EF7C71E52C}"/>
              </a:ext>
            </a:extLst>
          </p:cNvPr>
          <p:cNvSpPr>
            <a:spLocks/>
          </p:cNvSpPr>
          <p:nvPr/>
        </p:nvSpPr>
        <p:spPr>
          <a:xfrm>
            <a:off x="4863612" y="1456091"/>
            <a:ext cx="1231773" cy="458157"/>
          </a:xfrm>
          <a:prstGeom prst="rect">
            <a:avLst/>
          </a:prstGeom>
          <a:solidFill>
            <a:schemeClr val="accent5">
              <a:lumMod val="40000"/>
              <a:lumOff val="60000"/>
            </a:schemeClr>
          </a:solidFill>
          <a:ln w="28575"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200" err="1">
              <a:solidFill>
                <a:schemeClr val="tx1"/>
              </a:solidFill>
            </a:endParaRPr>
          </a:p>
        </p:txBody>
      </p:sp>
      <p:sp>
        <p:nvSpPr>
          <p:cNvPr id="12" name="Rectangle 11">
            <a:extLst>
              <a:ext uri="{FF2B5EF4-FFF2-40B4-BE49-F238E27FC236}">
                <a16:creationId xmlns:a16="http://schemas.microsoft.com/office/drawing/2014/main" id="{D9DB060B-339F-FE5D-7237-9694C95ED1B0}"/>
              </a:ext>
            </a:extLst>
          </p:cNvPr>
          <p:cNvSpPr>
            <a:spLocks/>
          </p:cNvSpPr>
          <p:nvPr/>
        </p:nvSpPr>
        <p:spPr>
          <a:xfrm>
            <a:off x="6131485" y="1456091"/>
            <a:ext cx="1231773" cy="458157"/>
          </a:xfrm>
          <a:prstGeom prst="rect">
            <a:avLst/>
          </a:prstGeom>
          <a:solidFill>
            <a:srgbClr val="E6E6E6"/>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200" err="1">
              <a:solidFill>
                <a:schemeClr val="tx1"/>
              </a:solidFill>
            </a:endParaRPr>
          </a:p>
        </p:txBody>
      </p:sp>
      <p:sp>
        <p:nvSpPr>
          <p:cNvPr id="13" name="Rectangle 12">
            <a:extLst>
              <a:ext uri="{FF2B5EF4-FFF2-40B4-BE49-F238E27FC236}">
                <a16:creationId xmlns:a16="http://schemas.microsoft.com/office/drawing/2014/main" id="{A90A7AB6-6AA7-A661-2D37-08A8FC79452E}"/>
              </a:ext>
            </a:extLst>
          </p:cNvPr>
          <p:cNvSpPr>
            <a:spLocks/>
          </p:cNvSpPr>
          <p:nvPr/>
        </p:nvSpPr>
        <p:spPr>
          <a:xfrm>
            <a:off x="3595740" y="1456091"/>
            <a:ext cx="1231773" cy="458157"/>
          </a:xfrm>
          <a:prstGeom prst="rect">
            <a:avLst/>
          </a:prstGeom>
          <a:solidFill>
            <a:srgbClr val="E6E6E6"/>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200" err="1">
              <a:solidFill>
                <a:schemeClr val="tx1"/>
              </a:solidFill>
            </a:endParaRPr>
          </a:p>
        </p:txBody>
      </p:sp>
      <p:sp>
        <p:nvSpPr>
          <p:cNvPr id="14" name="Rectangle 13">
            <a:extLst>
              <a:ext uri="{FF2B5EF4-FFF2-40B4-BE49-F238E27FC236}">
                <a16:creationId xmlns:a16="http://schemas.microsoft.com/office/drawing/2014/main" id="{0DC697A8-DDEA-8800-9A65-6ACDEAA3D1E6}"/>
              </a:ext>
            </a:extLst>
          </p:cNvPr>
          <p:cNvSpPr>
            <a:spLocks/>
          </p:cNvSpPr>
          <p:nvPr/>
        </p:nvSpPr>
        <p:spPr>
          <a:xfrm>
            <a:off x="4863612" y="1944732"/>
            <a:ext cx="1231773" cy="458157"/>
          </a:xfrm>
          <a:prstGeom prst="rect">
            <a:avLst/>
          </a:prstGeom>
          <a:solidFill>
            <a:schemeClr val="accent5">
              <a:lumMod val="40000"/>
              <a:lumOff val="60000"/>
            </a:schemeClr>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200" err="1">
              <a:solidFill>
                <a:schemeClr val="tx1"/>
              </a:solidFill>
            </a:endParaRPr>
          </a:p>
        </p:txBody>
      </p:sp>
      <p:sp>
        <p:nvSpPr>
          <p:cNvPr id="15" name="Rectangle 14">
            <a:extLst>
              <a:ext uri="{FF2B5EF4-FFF2-40B4-BE49-F238E27FC236}">
                <a16:creationId xmlns:a16="http://schemas.microsoft.com/office/drawing/2014/main" id="{588C7631-2B18-EC4E-4724-638406B697BA}"/>
              </a:ext>
            </a:extLst>
          </p:cNvPr>
          <p:cNvSpPr>
            <a:spLocks/>
          </p:cNvSpPr>
          <p:nvPr/>
        </p:nvSpPr>
        <p:spPr>
          <a:xfrm>
            <a:off x="6131485" y="1944732"/>
            <a:ext cx="1231773" cy="458157"/>
          </a:xfrm>
          <a:prstGeom prst="rect">
            <a:avLst/>
          </a:prstGeom>
          <a:solidFill>
            <a:srgbClr val="E6E6E6"/>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200" err="1">
              <a:solidFill>
                <a:schemeClr val="tx1"/>
              </a:solidFill>
            </a:endParaRPr>
          </a:p>
        </p:txBody>
      </p:sp>
      <p:sp>
        <p:nvSpPr>
          <p:cNvPr id="16" name="Rectangle 15">
            <a:extLst>
              <a:ext uri="{FF2B5EF4-FFF2-40B4-BE49-F238E27FC236}">
                <a16:creationId xmlns:a16="http://schemas.microsoft.com/office/drawing/2014/main" id="{E0127C5D-842B-6C5D-02A4-1EE16D0A74CF}"/>
              </a:ext>
            </a:extLst>
          </p:cNvPr>
          <p:cNvSpPr>
            <a:spLocks/>
          </p:cNvSpPr>
          <p:nvPr/>
        </p:nvSpPr>
        <p:spPr>
          <a:xfrm>
            <a:off x="3595740" y="1944732"/>
            <a:ext cx="1231773" cy="458157"/>
          </a:xfrm>
          <a:prstGeom prst="rect">
            <a:avLst/>
          </a:prstGeom>
          <a:solidFill>
            <a:srgbClr val="E6E6E6"/>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200" err="1">
              <a:solidFill>
                <a:schemeClr val="tx1"/>
              </a:solidFill>
            </a:endParaRPr>
          </a:p>
        </p:txBody>
      </p:sp>
      <p:sp>
        <p:nvSpPr>
          <p:cNvPr id="17" name="Rectangle 16">
            <a:extLst>
              <a:ext uri="{FF2B5EF4-FFF2-40B4-BE49-F238E27FC236}">
                <a16:creationId xmlns:a16="http://schemas.microsoft.com/office/drawing/2014/main" id="{4453A6FA-7DA4-A3EA-BEDD-44361A61E5A3}"/>
              </a:ext>
            </a:extLst>
          </p:cNvPr>
          <p:cNvSpPr>
            <a:spLocks/>
          </p:cNvSpPr>
          <p:nvPr/>
        </p:nvSpPr>
        <p:spPr>
          <a:xfrm>
            <a:off x="2327866" y="1944732"/>
            <a:ext cx="1231773" cy="458157"/>
          </a:xfrm>
          <a:prstGeom prst="rect">
            <a:avLst/>
          </a:prstGeom>
          <a:solidFill>
            <a:srgbClr val="E6E6E6"/>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200" err="1">
              <a:solidFill>
                <a:schemeClr val="tx1"/>
              </a:solidFill>
            </a:endParaRPr>
          </a:p>
        </p:txBody>
      </p:sp>
      <p:sp>
        <p:nvSpPr>
          <p:cNvPr id="18" name="Rectangle 17">
            <a:extLst>
              <a:ext uri="{FF2B5EF4-FFF2-40B4-BE49-F238E27FC236}">
                <a16:creationId xmlns:a16="http://schemas.microsoft.com/office/drawing/2014/main" id="{976909E8-2800-C78C-0EF3-1D6C925FBB5B}"/>
              </a:ext>
            </a:extLst>
          </p:cNvPr>
          <p:cNvSpPr>
            <a:spLocks/>
          </p:cNvSpPr>
          <p:nvPr/>
        </p:nvSpPr>
        <p:spPr>
          <a:xfrm>
            <a:off x="4863612" y="2433372"/>
            <a:ext cx="1231773" cy="458157"/>
          </a:xfrm>
          <a:prstGeom prst="rect">
            <a:avLst/>
          </a:prstGeom>
          <a:solidFill>
            <a:srgbClr val="E6E6E6"/>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200" err="1">
              <a:solidFill>
                <a:schemeClr val="tx1"/>
              </a:solidFill>
            </a:endParaRPr>
          </a:p>
        </p:txBody>
      </p:sp>
      <p:sp>
        <p:nvSpPr>
          <p:cNvPr id="19" name="Rectangle 18">
            <a:extLst>
              <a:ext uri="{FF2B5EF4-FFF2-40B4-BE49-F238E27FC236}">
                <a16:creationId xmlns:a16="http://schemas.microsoft.com/office/drawing/2014/main" id="{D6FC2510-B134-9F11-5106-6197D009495F}"/>
              </a:ext>
            </a:extLst>
          </p:cNvPr>
          <p:cNvSpPr>
            <a:spLocks/>
          </p:cNvSpPr>
          <p:nvPr/>
        </p:nvSpPr>
        <p:spPr>
          <a:xfrm>
            <a:off x="6131485" y="2433372"/>
            <a:ext cx="1231773" cy="458157"/>
          </a:xfrm>
          <a:prstGeom prst="rect">
            <a:avLst/>
          </a:prstGeom>
          <a:solidFill>
            <a:schemeClr val="accent5">
              <a:lumMod val="40000"/>
              <a:lumOff val="60000"/>
            </a:schemeClr>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200" err="1">
              <a:solidFill>
                <a:schemeClr val="tx1"/>
              </a:solidFill>
            </a:endParaRPr>
          </a:p>
        </p:txBody>
      </p:sp>
      <p:sp>
        <p:nvSpPr>
          <p:cNvPr id="20" name="Rectangle 19">
            <a:extLst>
              <a:ext uri="{FF2B5EF4-FFF2-40B4-BE49-F238E27FC236}">
                <a16:creationId xmlns:a16="http://schemas.microsoft.com/office/drawing/2014/main" id="{CF21BD3C-FCEC-9C9C-6027-AAAD86E5B719}"/>
              </a:ext>
            </a:extLst>
          </p:cNvPr>
          <p:cNvSpPr>
            <a:spLocks/>
          </p:cNvSpPr>
          <p:nvPr/>
        </p:nvSpPr>
        <p:spPr>
          <a:xfrm>
            <a:off x="3595740" y="2433372"/>
            <a:ext cx="1231773" cy="458157"/>
          </a:xfrm>
          <a:prstGeom prst="rect">
            <a:avLst/>
          </a:prstGeom>
          <a:solidFill>
            <a:srgbClr val="E6E6E6"/>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200" err="1">
              <a:solidFill>
                <a:schemeClr val="tx1"/>
              </a:solidFill>
            </a:endParaRPr>
          </a:p>
        </p:txBody>
      </p:sp>
      <p:sp>
        <p:nvSpPr>
          <p:cNvPr id="21" name="Rectangle 20">
            <a:extLst>
              <a:ext uri="{FF2B5EF4-FFF2-40B4-BE49-F238E27FC236}">
                <a16:creationId xmlns:a16="http://schemas.microsoft.com/office/drawing/2014/main" id="{69EE7287-3A92-E980-F47A-500028063CC4}"/>
              </a:ext>
            </a:extLst>
          </p:cNvPr>
          <p:cNvSpPr>
            <a:spLocks/>
          </p:cNvSpPr>
          <p:nvPr/>
        </p:nvSpPr>
        <p:spPr>
          <a:xfrm>
            <a:off x="2327866" y="2433372"/>
            <a:ext cx="1231773" cy="458157"/>
          </a:xfrm>
          <a:prstGeom prst="rect">
            <a:avLst/>
          </a:prstGeom>
          <a:solidFill>
            <a:srgbClr val="E6E6E6"/>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200" err="1">
              <a:solidFill>
                <a:schemeClr val="tx1"/>
              </a:solidFill>
            </a:endParaRPr>
          </a:p>
        </p:txBody>
      </p:sp>
      <p:sp>
        <p:nvSpPr>
          <p:cNvPr id="22" name="Rectangle 21">
            <a:extLst>
              <a:ext uri="{FF2B5EF4-FFF2-40B4-BE49-F238E27FC236}">
                <a16:creationId xmlns:a16="http://schemas.microsoft.com/office/drawing/2014/main" id="{84666BA3-0375-D702-1922-E51EF114E3F7}"/>
              </a:ext>
            </a:extLst>
          </p:cNvPr>
          <p:cNvSpPr>
            <a:spLocks/>
          </p:cNvSpPr>
          <p:nvPr/>
        </p:nvSpPr>
        <p:spPr>
          <a:xfrm>
            <a:off x="4863612" y="2922013"/>
            <a:ext cx="1231773" cy="458157"/>
          </a:xfrm>
          <a:prstGeom prst="rect">
            <a:avLst/>
          </a:prstGeom>
          <a:solidFill>
            <a:schemeClr val="accent5">
              <a:lumMod val="40000"/>
              <a:lumOff val="60000"/>
            </a:schemeClr>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200" err="1">
              <a:solidFill>
                <a:schemeClr val="tx1"/>
              </a:solidFill>
            </a:endParaRPr>
          </a:p>
        </p:txBody>
      </p:sp>
      <p:sp>
        <p:nvSpPr>
          <p:cNvPr id="23" name="Rectangle 22">
            <a:extLst>
              <a:ext uri="{FF2B5EF4-FFF2-40B4-BE49-F238E27FC236}">
                <a16:creationId xmlns:a16="http://schemas.microsoft.com/office/drawing/2014/main" id="{B77F6DCB-3C26-1DE4-F73E-6152CA09F7FC}"/>
              </a:ext>
            </a:extLst>
          </p:cNvPr>
          <p:cNvSpPr>
            <a:spLocks/>
          </p:cNvSpPr>
          <p:nvPr/>
        </p:nvSpPr>
        <p:spPr>
          <a:xfrm>
            <a:off x="6131485" y="2922013"/>
            <a:ext cx="1231773" cy="458157"/>
          </a:xfrm>
          <a:prstGeom prst="rect">
            <a:avLst/>
          </a:prstGeom>
          <a:solidFill>
            <a:srgbClr val="E6E6E6"/>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200" err="1">
              <a:solidFill>
                <a:schemeClr val="tx1"/>
              </a:solidFill>
            </a:endParaRPr>
          </a:p>
        </p:txBody>
      </p:sp>
      <p:sp>
        <p:nvSpPr>
          <p:cNvPr id="24" name="Rectangle 23">
            <a:extLst>
              <a:ext uri="{FF2B5EF4-FFF2-40B4-BE49-F238E27FC236}">
                <a16:creationId xmlns:a16="http://schemas.microsoft.com/office/drawing/2014/main" id="{5472BCB9-C062-72A8-F604-96655E7F3522}"/>
              </a:ext>
            </a:extLst>
          </p:cNvPr>
          <p:cNvSpPr>
            <a:spLocks/>
          </p:cNvSpPr>
          <p:nvPr/>
        </p:nvSpPr>
        <p:spPr>
          <a:xfrm>
            <a:off x="3595740" y="2922013"/>
            <a:ext cx="1231773" cy="458157"/>
          </a:xfrm>
          <a:prstGeom prst="rect">
            <a:avLst/>
          </a:prstGeom>
          <a:solidFill>
            <a:srgbClr val="E6E6E6"/>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200" err="1">
              <a:solidFill>
                <a:schemeClr val="tx1"/>
              </a:solidFill>
            </a:endParaRPr>
          </a:p>
        </p:txBody>
      </p:sp>
      <p:sp>
        <p:nvSpPr>
          <p:cNvPr id="25" name="Rectangle 24">
            <a:extLst>
              <a:ext uri="{FF2B5EF4-FFF2-40B4-BE49-F238E27FC236}">
                <a16:creationId xmlns:a16="http://schemas.microsoft.com/office/drawing/2014/main" id="{AA19445C-36FE-CC04-A107-B568D8FEFED8}"/>
              </a:ext>
            </a:extLst>
          </p:cNvPr>
          <p:cNvSpPr>
            <a:spLocks/>
          </p:cNvSpPr>
          <p:nvPr/>
        </p:nvSpPr>
        <p:spPr>
          <a:xfrm>
            <a:off x="2327866" y="2922013"/>
            <a:ext cx="1231773" cy="458157"/>
          </a:xfrm>
          <a:prstGeom prst="rect">
            <a:avLst/>
          </a:prstGeom>
          <a:solidFill>
            <a:srgbClr val="E6E6E6"/>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200" err="1">
              <a:solidFill>
                <a:schemeClr val="tx1"/>
              </a:solidFill>
            </a:endParaRPr>
          </a:p>
        </p:txBody>
      </p:sp>
      <p:sp>
        <p:nvSpPr>
          <p:cNvPr id="26" name="TextBox 25">
            <a:extLst>
              <a:ext uri="{FF2B5EF4-FFF2-40B4-BE49-F238E27FC236}">
                <a16:creationId xmlns:a16="http://schemas.microsoft.com/office/drawing/2014/main" id="{70AB44A9-9527-878F-7317-B9E0998906F6}"/>
              </a:ext>
            </a:extLst>
          </p:cNvPr>
          <p:cNvSpPr txBox="1">
            <a:spLocks/>
          </p:cNvSpPr>
          <p:nvPr/>
        </p:nvSpPr>
        <p:spPr>
          <a:xfrm>
            <a:off x="3595740" y="1256331"/>
            <a:ext cx="1231773" cy="169277"/>
          </a:xfrm>
          <a:prstGeom prst="rect">
            <a:avLst/>
          </a:prstGeom>
        </p:spPr>
        <p:txBody>
          <a:bodyPr vert="horz" wrap="square" lIns="0" tIns="0" rIns="0" bIns="0" rtlCol="0" anchor="b" anchorCtr="0">
            <a:spAutoFit/>
          </a:bodyPr>
          <a:lstStyle>
            <a:lvl1pPr lvl="0" indent="0">
              <a:lnSpc>
                <a:spcPct val="100000"/>
              </a:lnSpc>
              <a:spcBef>
                <a:spcPts val="300"/>
              </a:spcBef>
              <a:spcAft>
                <a:spcPts val="300"/>
              </a:spcAft>
              <a:buFont typeface="Segoe UI" panose="020B0502040204020203" pitchFamily="34" charset="0"/>
              <a:buChar char="​"/>
              <a:defRPr sz="1600">
                <a:cs typeface="Arial" panose="020B060402020202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1100" b="1">
                <a:cs typeface="+mn-cs"/>
              </a:rPr>
              <a:t>Wednesday</a:t>
            </a:r>
          </a:p>
        </p:txBody>
      </p:sp>
      <p:sp>
        <p:nvSpPr>
          <p:cNvPr id="27" name="TextBox 26">
            <a:extLst>
              <a:ext uri="{FF2B5EF4-FFF2-40B4-BE49-F238E27FC236}">
                <a16:creationId xmlns:a16="http://schemas.microsoft.com/office/drawing/2014/main" id="{29510893-9116-6669-6162-BD72C10E8B3E}"/>
              </a:ext>
            </a:extLst>
          </p:cNvPr>
          <p:cNvSpPr txBox="1">
            <a:spLocks/>
          </p:cNvSpPr>
          <p:nvPr/>
        </p:nvSpPr>
        <p:spPr>
          <a:xfrm>
            <a:off x="6131485" y="1256331"/>
            <a:ext cx="1231773" cy="169277"/>
          </a:xfrm>
          <a:prstGeom prst="rect">
            <a:avLst/>
          </a:prstGeom>
        </p:spPr>
        <p:txBody>
          <a:bodyPr vert="horz" wrap="square" lIns="0" tIns="0" rIns="0" bIns="0" rtlCol="0" anchor="b" anchorCtr="0">
            <a:spAutoFit/>
          </a:bodyPr>
          <a:lstStyle>
            <a:lvl1pPr lvl="0" indent="0">
              <a:lnSpc>
                <a:spcPct val="100000"/>
              </a:lnSpc>
              <a:spcBef>
                <a:spcPts val="300"/>
              </a:spcBef>
              <a:spcAft>
                <a:spcPts val="300"/>
              </a:spcAft>
              <a:buFont typeface="Segoe UI" panose="020B0502040204020203" pitchFamily="34" charset="0"/>
              <a:buChar char="​"/>
              <a:defRPr sz="1600">
                <a:cs typeface="Arial" panose="020B060402020202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1100" b="1">
                <a:cs typeface="+mn-cs"/>
              </a:rPr>
              <a:t>Friday</a:t>
            </a:r>
          </a:p>
        </p:txBody>
      </p:sp>
      <p:sp>
        <p:nvSpPr>
          <p:cNvPr id="28" name="TextBox 27">
            <a:extLst>
              <a:ext uri="{FF2B5EF4-FFF2-40B4-BE49-F238E27FC236}">
                <a16:creationId xmlns:a16="http://schemas.microsoft.com/office/drawing/2014/main" id="{1F9157DB-351F-9DAC-9E0C-32BDB8D2A2E4}"/>
              </a:ext>
            </a:extLst>
          </p:cNvPr>
          <p:cNvSpPr txBox="1">
            <a:spLocks/>
          </p:cNvSpPr>
          <p:nvPr/>
        </p:nvSpPr>
        <p:spPr>
          <a:xfrm>
            <a:off x="4863612" y="1256331"/>
            <a:ext cx="1231773" cy="169277"/>
          </a:xfrm>
          <a:prstGeom prst="rect">
            <a:avLst/>
          </a:prstGeom>
        </p:spPr>
        <p:txBody>
          <a:bodyPr vert="horz" wrap="square" lIns="0" tIns="0" rIns="0" bIns="0" rtlCol="0" anchor="b" anchorCtr="0">
            <a:spAutoFit/>
          </a:bodyPr>
          <a:lstStyle>
            <a:lvl1pPr lvl="0" indent="0">
              <a:lnSpc>
                <a:spcPct val="100000"/>
              </a:lnSpc>
              <a:spcBef>
                <a:spcPts val="300"/>
              </a:spcBef>
              <a:spcAft>
                <a:spcPts val="300"/>
              </a:spcAft>
              <a:buFont typeface="Segoe UI" panose="020B0502040204020203" pitchFamily="34" charset="0"/>
              <a:buChar char="​"/>
              <a:defRPr sz="1600">
                <a:cs typeface="Arial" panose="020B060402020202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1100" b="1">
                <a:cs typeface="+mn-cs"/>
              </a:rPr>
              <a:t>Thursday</a:t>
            </a:r>
          </a:p>
        </p:txBody>
      </p:sp>
      <p:sp>
        <p:nvSpPr>
          <p:cNvPr id="29" name="TextBox 28">
            <a:extLst>
              <a:ext uri="{FF2B5EF4-FFF2-40B4-BE49-F238E27FC236}">
                <a16:creationId xmlns:a16="http://schemas.microsoft.com/office/drawing/2014/main" id="{769302D9-C9E7-D718-B1A8-A4D347FC4ABB}"/>
              </a:ext>
            </a:extLst>
          </p:cNvPr>
          <p:cNvSpPr txBox="1">
            <a:spLocks/>
          </p:cNvSpPr>
          <p:nvPr/>
        </p:nvSpPr>
        <p:spPr>
          <a:xfrm>
            <a:off x="2327867" y="1256331"/>
            <a:ext cx="1231773" cy="169277"/>
          </a:xfrm>
          <a:prstGeom prst="rect">
            <a:avLst/>
          </a:prstGeom>
        </p:spPr>
        <p:txBody>
          <a:bodyPr vert="horz" wrap="square" lIns="0" tIns="0" rIns="0" bIns="0" rtlCol="0" anchor="b" anchorCtr="0">
            <a:spAutoFit/>
          </a:bodyPr>
          <a:lstStyle>
            <a:lvl1pPr lvl="0" indent="0">
              <a:lnSpc>
                <a:spcPct val="100000"/>
              </a:lnSpc>
              <a:spcBef>
                <a:spcPts val="300"/>
              </a:spcBef>
              <a:spcAft>
                <a:spcPts val="300"/>
              </a:spcAft>
              <a:buFont typeface="Segoe UI" panose="020B0502040204020203" pitchFamily="34" charset="0"/>
              <a:buChar char="​"/>
              <a:defRPr sz="1600">
                <a:cs typeface="Arial" panose="020B060402020202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1100" b="1">
                <a:cs typeface="+mn-cs"/>
              </a:rPr>
              <a:t>Tuesday</a:t>
            </a:r>
          </a:p>
        </p:txBody>
      </p:sp>
      <p:sp>
        <p:nvSpPr>
          <p:cNvPr id="30" name="TextBox 29">
            <a:extLst>
              <a:ext uri="{FF2B5EF4-FFF2-40B4-BE49-F238E27FC236}">
                <a16:creationId xmlns:a16="http://schemas.microsoft.com/office/drawing/2014/main" id="{F996A75A-930B-75F2-B413-3F08F5190792}"/>
              </a:ext>
            </a:extLst>
          </p:cNvPr>
          <p:cNvSpPr txBox="1">
            <a:spLocks/>
          </p:cNvSpPr>
          <p:nvPr/>
        </p:nvSpPr>
        <p:spPr>
          <a:xfrm>
            <a:off x="1059994" y="1256331"/>
            <a:ext cx="1231773" cy="169277"/>
          </a:xfrm>
          <a:prstGeom prst="rect">
            <a:avLst/>
          </a:prstGeom>
        </p:spPr>
        <p:txBody>
          <a:bodyPr vert="horz" wrap="square" lIns="0" tIns="0" rIns="0" bIns="0" rtlCol="0" anchor="b" anchorCtr="0">
            <a:spAutoFit/>
          </a:bodyPr>
          <a:lstStyle>
            <a:lvl1pPr lvl="0" indent="0">
              <a:lnSpc>
                <a:spcPct val="100000"/>
              </a:lnSpc>
              <a:spcBef>
                <a:spcPts val="300"/>
              </a:spcBef>
              <a:spcAft>
                <a:spcPts val="300"/>
              </a:spcAft>
              <a:buFont typeface="Segoe UI" panose="020B0502040204020203" pitchFamily="34" charset="0"/>
              <a:buChar char="​"/>
              <a:defRPr sz="1600">
                <a:cs typeface="Arial" panose="020B0604020202020204" pitchFamily="34" charset="0"/>
              </a:defRPr>
            </a:lvl1pPr>
            <a:lvl2pPr marL="228600" lvl="1" indent="-225425">
              <a:lnSpc>
                <a:spcPct val="100000"/>
              </a:lnSpc>
              <a:spcBef>
                <a:spcPts val="0"/>
              </a:spcBef>
              <a:spcAft>
                <a:spcPts val="300"/>
              </a:spcAft>
              <a:buFont typeface="Wingdings" panose="05000000000000000000" pitchFamily="2" charset="2"/>
              <a:buChar char=""/>
              <a:defRPr sz="1600">
                <a:cs typeface="Arial" panose="020B0604020202020204" pitchFamily="34" charset="0"/>
              </a:defRPr>
            </a:lvl2pPr>
            <a:lvl3pPr marL="515938" lvl="2" indent="-287338">
              <a:lnSpc>
                <a:spcPct val="100000"/>
              </a:lnSpc>
              <a:spcBef>
                <a:spcPts val="0"/>
              </a:spcBef>
              <a:spcAft>
                <a:spcPts val="300"/>
              </a:spcAft>
              <a:buFont typeface="Arial" panose="020B0604020202020204" pitchFamily="34" charset="0"/>
              <a:buChar char="—"/>
              <a:defRPr sz="1600">
                <a:cs typeface="Arial" panose="020B0604020202020204" pitchFamily="34" charset="0"/>
              </a:defRPr>
            </a:lvl3pPr>
            <a:lvl4pPr marL="742950" lvl="3" indent="-182563">
              <a:lnSpc>
                <a:spcPct val="100000"/>
              </a:lnSpc>
              <a:spcBef>
                <a:spcPts val="0"/>
              </a:spcBef>
              <a:spcAft>
                <a:spcPts val="300"/>
              </a:spcAft>
              <a:buFont typeface="Arial" panose="020B0604020202020204" pitchFamily="34" charset="0"/>
              <a:buChar char="»"/>
              <a:defRPr sz="1600">
                <a:cs typeface="Arial" panose="020B0604020202020204" pitchFamily="34" charset="0"/>
              </a:defRPr>
            </a:lvl4pPr>
            <a:lvl5pPr marL="914400" lvl="4" indent="-136525">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r>
              <a:rPr lang="en-US" sz="1100" b="1">
                <a:cs typeface="+mn-cs"/>
              </a:rPr>
              <a:t>Monday</a:t>
            </a:r>
          </a:p>
        </p:txBody>
      </p:sp>
      <p:sp>
        <p:nvSpPr>
          <p:cNvPr id="31" name="Rectangle 30">
            <a:extLst>
              <a:ext uri="{FF2B5EF4-FFF2-40B4-BE49-F238E27FC236}">
                <a16:creationId xmlns:a16="http://schemas.microsoft.com/office/drawing/2014/main" id="{F978871E-FAD6-D851-32E7-AB3D0C22A552}"/>
              </a:ext>
            </a:extLst>
          </p:cNvPr>
          <p:cNvSpPr>
            <a:spLocks/>
          </p:cNvSpPr>
          <p:nvPr/>
        </p:nvSpPr>
        <p:spPr>
          <a:xfrm>
            <a:off x="1059994" y="1945248"/>
            <a:ext cx="1231773" cy="458157"/>
          </a:xfrm>
          <a:prstGeom prst="rect">
            <a:avLst/>
          </a:prstGeom>
          <a:solidFill>
            <a:srgbClr val="E6E6E6"/>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200" err="1">
              <a:solidFill>
                <a:schemeClr val="tx1"/>
              </a:solidFill>
            </a:endParaRPr>
          </a:p>
        </p:txBody>
      </p:sp>
      <p:sp>
        <p:nvSpPr>
          <p:cNvPr id="32" name="Rectangle 31">
            <a:extLst>
              <a:ext uri="{FF2B5EF4-FFF2-40B4-BE49-F238E27FC236}">
                <a16:creationId xmlns:a16="http://schemas.microsoft.com/office/drawing/2014/main" id="{5C097CE0-F64D-F28C-5941-A29014789CDA}"/>
              </a:ext>
            </a:extLst>
          </p:cNvPr>
          <p:cNvSpPr>
            <a:spLocks/>
          </p:cNvSpPr>
          <p:nvPr/>
        </p:nvSpPr>
        <p:spPr>
          <a:xfrm>
            <a:off x="1059994" y="2433888"/>
            <a:ext cx="1231773" cy="458157"/>
          </a:xfrm>
          <a:prstGeom prst="rect">
            <a:avLst/>
          </a:prstGeom>
          <a:solidFill>
            <a:srgbClr val="E6E6E6"/>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200" err="1">
              <a:solidFill>
                <a:schemeClr val="tx1"/>
              </a:solidFill>
            </a:endParaRPr>
          </a:p>
        </p:txBody>
      </p:sp>
      <p:sp>
        <p:nvSpPr>
          <p:cNvPr id="33" name="Rectangle 32">
            <a:extLst>
              <a:ext uri="{FF2B5EF4-FFF2-40B4-BE49-F238E27FC236}">
                <a16:creationId xmlns:a16="http://schemas.microsoft.com/office/drawing/2014/main" id="{4C85BF6A-7659-4384-2C51-C12E9CB78D71}"/>
              </a:ext>
            </a:extLst>
          </p:cNvPr>
          <p:cNvSpPr>
            <a:spLocks/>
          </p:cNvSpPr>
          <p:nvPr/>
        </p:nvSpPr>
        <p:spPr>
          <a:xfrm>
            <a:off x="1059994" y="2922529"/>
            <a:ext cx="1231773" cy="458157"/>
          </a:xfrm>
          <a:prstGeom prst="rect">
            <a:avLst/>
          </a:prstGeom>
          <a:solidFill>
            <a:srgbClr val="E6E6E6"/>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200" err="1">
              <a:solidFill>
                <a:schemeClr val="tx1"/>
              </a:solidFill>
            </a:endParaRPr>
          </a:p>
        </p:txBody>
      </p:sp>
      <p:sp>
        <p:nvSpPr>
          <p:cNvPr id="8" name="Rectangle 7">
            <a:extLst>
              <a:ext uri="{FF2B5EF4-FFF2-40B4-BE49-F238E27FC236}">
                <a16:creationId xmlns:a16="http://schemas.microsoft.com/office/drawing/2014/main" id="{69B6A503-4139-0BA7-C0CD-4CF92C421AF6}"/>
              </a:ext>
            </a:extLst>
          </p:cNvPr>
          <p:cNvSpPr>
            <a:spLocks/>
          </p:cNvSpPr>
          <p:nvPr/>
        </p:nvSpPr>
        <p:spPr>
          <a:xfrm>
            <a:off x="1059994" y="3411170"/>
            <a:ext cx="1231773" cy="458157"/>
          </a:xfrm>
          <a:prstGeom prst="rect">
            <a:avLst/>
          </a:prstGeom>
          <a:solidFill>
            <a:srgbClr val="E6E6E6"/>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200" err="1">
              <a:solidFill>
                <a:schemeClr val="tx1"/>
              </a:solidFill>
            </a:endParaRPr>
          </a:p>
        </p:txBody>
      </p:sp>
      <p:sp>
        <p:nvSpPr>
          <p:cNvPr id="34" name="Rectangle 33">
            <a:extLst>
              <a:ext uri="{FF2B5EF4-FFF2-40B4-BE49-F238E27FC236}">
                <a16:creationId xmlns:a16="http://schemas.microsoft.com/office/drawing/2014/main" id="{62F0FEB7-1DBF-89DC-D990-FAABDD292524}"/>
              </a:ext>
            </a:extLst>
          </p:cNvPr>
          <p:cNvSpPr>
            <a:spLocks/>
          </p:cNvSpPr>
          <p:nvPr/>
        </p:nvSpPr>
        <p:spPr>
          <a:xfrm>
            <a:off x="1059994" y="1456091"/>
            <a:ext cx="1231773" cy="458157"/>
          </a:xfrm>
          <a:prstGeom prst="rect">
            <a:avLst/>
          </a:prstGeom>
          <a:solidFill>
            <a:schemeClr val="accent1">
              <a:lumMod val="25000"/>
              <a:lumOff val="75000"/>
            </a:schemeClr>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200" err="1">
              <a:solidFill>
                <a:schemeClr val="tx1"/>
              </a:solidFill>
            </a:endParaRPr>
          </a:p>
        </p:txBody>
      </p:sp>
      <p:sp>
        <p:nvSpPr>
          <p:cNvPr id="35" name="Rectangle 34">
            <a:extLst>
              <a:ext uri="{FF2B5EF4-FFF2-40B4-BE49-F238E27FC236}">
                <a16:creationId xmlns:a16="http://schemas.microsoft.com/office/drawing/2014/main" id="{6DAFE91F-36D1-4713-5EE6-56B169CE0C07}"/>
              </a:ext>
            </a:extLst>
          </p:cNvPr>
          <p:cNvSpPr>
            <a:spLocks/>
          </p:cNvSpPr>
          <p:nvPr/>
        </p:nvSpPr>
        <p:spPr>
          <a:xfrm>
            <a:off x="6184274" y="1488680"/>
            <a:ext cx="1126193" cy="155912"/>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b" anchorCtr="0">
            <a:spAutoFit/>
          </a:bodyPr>
          <a:lstStyle/>
          <a:p>
            <a:r>
              <a:rPr lang="en-US" sz="1100" b="1">
                <a:solidFill>
                  <a:schemeClr val="tx1"/>
                </a:solidFill>
              </a:rPr>
              <a:t>5</a:t>
            </a:r>
          </a:p>
        </p:txBody>
      </p:sp>
      <p:sp>
        <p:nvSpPr>
          <p:cNvPr id="37" name="Rectangle 36">
            <a:extLst>
              <a:ext uri="{FF2B5EF4-FFF2-40B4-BE49-F238E27FC236}">
                <a16:creationId xmlns:a16="http://schemas.microsoft.com/office/drawing/2014/main" id="{2C97918A-F366-01A7-E128-9CBD5BDD469C}"/>
              </a:ext>
            </a:extLst>
          </p:cNvPr>
          <p:cNvSpPr>
            <a:spLocks/>
          </p:cNvSpPr>
          <p:nvPr/>
        </p:nvSpPr>
        <p:spPr>
          <a:xfrm>
            <a:off x="6184274" y="1977321"/>
            <a:ext cx="1126193" cy="155912"/>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b" anchorCtr="0">
            <a:spAutoFit/>
          </a:bodyPr>
          <a:lstStyle/>
          <a:p>
            <a:r>
              <a:rPr lang="en-US" sz="1100" b="1">
                <a:solidFill>
                  <a:schemeClr val="tx1"/>
                </a:solidFill>
              </a:rPr>
              <a:t>12</a:t>
            </a:r>
          </a:p>
        </p:txBody>
      </p:sp>
      <p:sp>
        <p:nvSpPr>
          <p:cNvPr id="39" name="Rectangle 38">
            <a:extLst>
              <a:ext uri="{FF2B5EF4-FFF2-40B4-BE49-F238E27FC236}">
                <a16:creationId xmlns:a16="http://schemas.microsoft.com/office/drawing/2014/main" id="{8F4999FF-E491-03FB-A55B-AB58FA2B3F81}"/>
              </a:ext>
            </a:extLst>
          </p:cNvPr>
          <p:cNvSpPr>
            <a:spLocks/>
          </p:cNvSpPr>
          <p:nvPr/>
        </p:nvSpPr>
        <p:spPr>
          <a:xfrm>
            <a:off x="6184274" y="2465962"/>
            <a:ext cx="1126193" cy="155912"/>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b" anchorCtr="0">
            <a:spAutoFit/>
          </a:bodyPr>
          <a:lstStyle/>
          <a:p>
            <a:r>
              <a:rPr lang="en-US" sz="1100" b="1">
                <a:solidFill>
                  <a:schemeClr val="tx1"/>
                </a:solidFill>
              </a:rPr>
              <a:t>19</a:t>
            </a:r>
          </a:p>
        </p:txBody>
      </p:sp>
      <p:sp>
        <p:nvSpPr>
          <p:cNvPr id="40" name="TextBox 39">
            <a:extLst>
              <a:ext uri="{FF2B5EF4-FFF2-40B4-BE49-F238E27FC236}">
                <a16:creationId xmlns:a16="http://schemas.microsoft.com/office/drawing/2014/main" id="{9CDAD13A-F218-CE6C-E521-56250A2AFEE8}"/>
              </a:ext>
            </a:extLst>
          </p:cNvPr>
          <p:cNvSpPr txBox="1">
            <a:spLocks/>
          </p:cNvSpPr>
          <p:nvPr/>
        </p:nvSpPr>
        <p:spPr>
          <a:xfrm>
            <a:off x="6184274" y="2626309"/>
            <a:ext cx="1126193" cy="246221"/>
          </a:xfrm>
          <a:prstGeom prst="rect">
            <a:avLst/>
          </a:prstGeom>
        </p:spPr>
        <p:txBody>
          <a:bodyPr vert="horz" wrap="square" lIns="0" tIns="0" rIns="0" bIns="0" rtlCol="0">
            <a:spAutoFit/>
          </a:bodyPr>
          <a:lstStyle>
            <a:lvl1pPr marL="0" lvl="0" indent="0" defTabSz="895350" eaLnBrk="1" latinLnBrk="0" hangingPunct="1">
              <a:buClr>
                <a:schemeClr val="tx2"/>
              </a:buClr>
              <a:buSzPct val="100000"/>
              <a:defRPr sz="1400" baseline="0">
                <a:latin typeface="+mn-lt"/>
              </a:defRPr>
            </a:lvl1pPr>
            <a:lvl2pPr marL="193675" lvl="1" indent="-192088" defTabSz="895350" eaLnBrk="1" latinLnBrk="0" hangingPunct="1">
              <a:buClr>
                <a:schemeClr val="tx2"/>
              </a:buClr>
              <a:buSzPct val="125000"/>
              <a:buFont typeface="Arial" charset="0"/>
              <a:buChar char="▪"/>
              <a:defRPr sz="1400" baseline="0">
                <a:latin typeface="+mn-lt"/>
              </a:defRPr>
            </a:lvl2pPr>
            <a:lvl3pPr marL="457200" lvl="2" indent="-261938" defTabSz="895350" eaLnBrk="1" latinLnBrk="0" hangingPunct="1">
              <a:buClr>
                <a:schemeClr val="tx2"/>
              </a:buClr>
              <a:buSzPct val="120000"/>
              <a:buFont typeface="Arial" charset="0"/>
              <a:buChar char="–"/>
              <a:defRPr sz="1400" baseline="0">
                <a:latin typeface="+mn-lt"/>
              </a:defRPr>
            </a:lvl3pPr>
            <a:lvl4pPr marL="614363" lvl="3" indent="-155575" defTabSz="895350" eaLnBrk="1" latinLnBrk="0" hangingPunct="1">
              <a:buClr>
                <a:schemeClr val="tx2"/>
              </a:buClr>
              <a:buSzPct val="120000"/>
              <a:buFont typeface="Arial" charset="0"/>
              <a:buChar char="▫"/>
              <a:defRPr sz="1400" baseline="0">
                <a:latin typeface="+mn-lt"/>
              </a:defRPr>
            </a:lvl4pPr>
            <a:lvl5pPr marL="749808" lvl="4" indent="-130175" defTabSz="895350" eaLnBrk="1" latinLnBrk="0" hangingPunct="1">
              <a:buClr>
                <a:schemeClr val="tx2"/>
              </a:buClr>
              <a:buSzPct val="89000"/>
              <a:buFont typeface="Arial" charset="0"/>
              <a:buChar char="-"/>
              <a:defRPr sz="1400"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r>
              <a:rPr lang="en-US" sz="800"/>
              <a:t>LLWG/Batch Readiness</a:t>
            </a:r>
          </a:p>
          <a:p>
            <a:r>
              <a:rPr lang="en-US" sz="800"/>
              <a:t>Time TBD</a:t>
            </a:r>
          </a:p>
        </p:txBody>
      </p:sp>
      <p:sp>
        <p:nvSpPr>
          <p:cNvPr id="41" name="Rectangle 40">
            <a:extLst>
              <a:ext uri="{FF2B5EF4-FFF2-40B4-BE49-F238E27FC236}">
                <a16:creationId xmlns:a16="http://schemas.microsoft.com/office/drawing/2014/main" id="{A41A13BF-60B5-83CB-E00B-C37A3EF1CA10}"/>
              </a:ext>
            </a:extLst>
          </p:cNvPr>
          <p:cNvSpPr>
            <a:spLocks/>
          </p:cNvSpPr>
          <p:nvPr/>
        </p:nvSpPr>
        <p:spPr>
          <a:xfrm>
            <a:off x="6184274" y="2954603"/>
            <a:ext cx="1126193" cy="155912"/>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b" anchorCtr="0">
            <a:spAutoFit/>
          </a:bodyPr>
          <a:lstStyle/>
          <a:p>
            <a:r>
              <a:rPr lang="en-US" sz="1100" b="1">
                <a:solidFill>
                  <a:schemeClr val="tx1"/>
                </a:solidFill>
              </a:rPr>
              <a:t>26</a:t>
            </a:r>
          </a:p>
        </p:txBody>
      </p:sp>
      <p:sp>
        <p:nvSpPr>
          <p:cNvPr id="43" name="Rectangle 42">
            <a:extLst>
              <a:ext uri="{FF2B5EF4-FFF2-40B4-BE49-F238E27FC236}">
                <a16:creationId xmlns:a16="http://schemas.microsoft.com/office/drawing/2014/main" id="{F638AD8D-3A10-EF6C-A1A1-6E33092DF06F}"/>
              </a:ext>
            </a:extLst>
          </p:cNvPr>
          <p:cNvSpPr>
            <a:spLocks/>
          </p:cNvSpPr>
          <p:nvPr/>
        </p:nvSpPr>
        <p:spPr>
          <a:xfrm>
            <a:off x="3648529" y="1488680"/>
            <a:ext cx="1126193" cy="155912"/>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b" anchorCtr="0">
            <a:spAutoFit/>
          </a:bodyPr>
          <a:lstStyle/>
          <a:p>
            <a:r>
              <a:rPr lang="en-US" sz="1100" b="1">
                <a:solidFill>
                  <a:schemeClr val="tx1"/>
                </a:solidFill>
              </a:rPr>
              <a:t>3</a:t>
            </a:r>
          </a:p>
        </p:txBody>
      </p:sp>
      <p:sp>
        <p:nvSpPr>
          <p:cNvPr id="45" name="Rectangle 44">
            <a:extLst>
              <a:ext uri="{FF2B5EF4-FFF2-40B4-BE49-F238E27FC236}">
                <a16:creationId xmlns:a16="http://schemas.microsoft.com/office/drawing/2014/main" id="{D7DF95B1-3CC1-33B9-1805-F7DC6CFB846F}"/>
              </a:ext>
            </a:extLst>
          </p:cNvPr>
          <p:cNvSpPr>
            <a:spLocks/>
          </p:cNvSpPr>
          <p:nvPr/>
        </p:nvSpPr>
        <p:spPr>
          <a:xfrm>
            <a:off x="4916402" y="1488680"/>
            <a:ext cx="1126193" cy="155912"/>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b" anchorCtr="0">
            <a:spAutoFit/>
          </a:bodyPr>
          <a:lstStyle/>
          <a:p>
            <a:r>
              <a:rPr lang="en-US" sz="1100" b="1">
                <a:solidFill>
                  <a:schemeClr val="tx1"/>
                </a:solidFill>
              </a:rPr>
              <a:t>4</a:t>
            </a:r>
          </a:p>
        </p:txBody>
      </p:sp>
      <p:sp>
        <p:nvSpPr>
          <p:cNvPr id="46" name="TextBox 45">
            <a:extLst>
              <a:ext uri="{FF2B5EF4-FFF2-40B4-BE49-F238E27FC236}">
                <a16:creationId xmlns:a16="http://schemas.microsoft.com/office/drawing/2014/main" id="{43A840AE-439D-0E3A-8511-538DD37D7E26}"/>
              </a:ext>
            </a:extLst>
          </p:cNvPr>
          <p:cNvSpPr txBox="1">
            <a:spLocks/>
          </p:cNvSpPr>
          <p:nvPr/>
        </p:nvSpPr>
        <p:spPr>
          <a:xfrm>
            <a:off x="4880640" y="1649028"/>
            <a:ext cx="1238812" cy="246221"/>
          </a:xfrm>
          <a:prstGeom prst="rect">
            <a:avLst/>
          </a:prstGeom>
        </p:spPr>
        <p:txBody>
          <a:bodyPr vert="horz" wrap="square" lIns="0" tIns="0" rIns="0" bIns="0" rtlCol="0">
            <a:spAutoFit/>
          </a:bodyPr>
          <a:lstStyle>
            <a:lvl1pPr marL="0" lvl="0" indent="0" defTabSz="895350" eaLnBrk="1" latinLnBrk="0" hangingPunct="1">
              <a:buClr>
                <a:schemeClr val="tx2"/>
              </a:buClr>
              <a:buSzPct val="100000"/>
              <a:defRPr sz="1400" baseline="0">
                <a:latin typeface="+mn-lt"/>
              </a:defRPr>
            </a:lvl1pPr>
            <a:lvl2pPr marL="193675" lvl="1" indent="-192088" defTabSz="895350" eaLnBrk="1" latinLnBrk="0" hangingPunct="1">
              <a:buClr>
                <a:schemeClr val="tx2"/>
              </a:buClr>
              <a:buSzPct val="125000"/>
              <a:buFont typeface="Arial" charset="0"/>
              <a:buChar char="▪"/>
              <a:defRPr sz="1400" baseline="0">
                <a:latin typeface="+mn-lt"/>
              </a:defRPr>
            </a:lvl2pPr>
            <a:lvl3pPr marL="457200" lvl="2" indent="-261938" defTabSz="895350" eaLnBrk="1" latinLnBrk="0" hangingPunct="1">
              <a:buClr>
                <a:schemeClr val="tx2"/>
              </a:buClr>
              <a:buSzPct val="120000"/>
              <a:buFont typeface="Arial" charset="0"/>
              <a:buChar char="–"/>
              <a:defRPr sz="1400" baseline="0">
                <a:latin typeface="+mn-lt"/>
              </a:defRPr>
            </a:lvl3pPr>
            <a:lvl4pPr marL="614363" lvl="3" indent="-155575" defTabSz="895350" eaLnBrk="1" latinLnBrk="0" hangingPunct="1">
              <a:buClr>
                <a:schemeClr val="tx2"/>
              </a:buClr>
              <a:buSzPct val="120000"/>
              <a:buFont typeface="Arial" charset="0"/>
              <a:buChar char="▫"/>
              <a:defRPr sz="1400" baseline="0">
                <a:latin typeface="+mn-lt"/>
              </a:defRPr>
            </a:lvl4pPr>
            <a:lvl5pPr marL="749808" lvl="4" indent="-130175" defTabSz="895350" eaLnBrk="1" latinLnBrk="0" hangingPunct="1">
              <a:buClr>
                <a:schemeClr val="tx2"/>
              </a:buClr>
              <a:buSzPct val="89000"/>
              <a:buFont typeface="Arial" charset="0"/>
              <a:buChar char="-"/>
              <a:defRPr sz="1400"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r>
              <a:rPr lang="en-US" sz="800"/>
              <a:t>Batch Readiness Meeting</a:t>
            </a:r>
            <a:br>
              <a:rPr lang="en-US" sz="800"/>
            </a:br>
            <a:r>
              <a:rPr lang="en-US" sz="800"/>
              <a:t>2-3PM</a:t>
            </a:r>
          </a:p>
        </p:txBody>
      </p:sp>
      <p:sp>
        <p:nvSpPr>
          <p:cNvPr id="47" name="Rectangle 46">
            <a:extLst>
              <a:ext uri="{FF2B5EF4-FFF2-40B4-BE49-F238E27FC236}">
                <a16:creationId xmlns:a16="http://schemas.microsoft.com/office/drawing/2014/main" id="{88CA7915-31B5-BA7C-2C06-5783EEBE228A}"/>
              </a:ext>
            </a:extLst>
          </p:cNvPr>
          <p:cNvSpPr>
            <a:spLocks/>
          </p:cNvSpPr>
          <p:nvPr/>
        </p:nvSpPr>
        <p:spPr>
          <a:xfrm>
            <a:off x="3648529" y="1977321"/>
            <a:ext cx="1126193" cy="155912"/>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b" anchorCtr="0">
            <a:spAutoFit/>
          </a:bodyPr>
          <a:lstStyle/>
          <a:p>
            <a:r>
              <a:rPr lang="en-US" sz="1100" b="1">
                <a:solidFill>
                  <a:schemeClr val="tx1"/>
                </a:solidFill>
              </a:rPr>
              <a:t>10</a:t>
            </a:r>
          </a:p>
        </p:txBody>
      </p:sp>
      <p:sp>
        <p:nvSpPr>
          <p:cNvPr id="49" name="Rectangle 48">
            <a:extLst>
              <a:ext uri="{FF2B5EF4-FFF2-40B4-BE49-F238E27FC236}">
                <a16:creationId xmlns:a16="http://schemas.microsoft.com/office/drawing/2014/main" id="{DA986BB9-6CBE-2D31-AC03-13C0B10AB699}"/>
              </a:ext>
            </a:extLst>
          </p:cNvPr>
          <p:cNvSpPr>
            <a:spLocks/>
          </p:cNvSpPr>
          <p:nvPr/>
        </p:nvSpPr>
        <p:spPr>
          <a:xfrm>
            <a:off x="4916402" y="1977321"/>
            <a:ext cx="1126193" cy="155912"/>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b" anchorCtr="0">
            <a:spAutoFit/>
          </a:bodyPr>
          <a:lstStyle/>
          <a:p>
            <a:r>
              <a:rPr lang="en-US" sz="1100" b="1">
                <a:solidFill>
                  <a:schemeClr val="tx1"/>
                </a:solidFill>
              </a:rPr>
              <a:t>11</a:t>
            </a:r>
          </a:p>
        </p:txBody>
      </p:sp>
      <p:sp>
        <p:nvSpPr>
          <p:cNvPr id="50" name="TextBox 49">
            <a:extLst>
              <a:ext uri="{FF2B5EF4-FFF2-40B4-BE49-F238E27FC236}">
                <a16:creationId xmlns:a16="http://schemas.microsoft.com/office/drawing/2014/main" id="{C58AD0DE-8A1A-89D0-FAE2-7BB423C37EED}"/>
              </a:ext>
            </a:extLst>
          </p:cNvPr>
          <p:cNvSpPr txBox="1">
            <a:spLocks/>
          </p:cNvSpPr>
          <p:nvPr/>
        </p:nvSpPr>
        <p:spPr>
          <a:xfrm>
            <a:off x="4880640" y="2137669"/>
            <a:ext cx="1238812" cy="246221"/>
          </a:xfrm>
          <a:prstGeom prst="rect">
            <a:avLst/>
          </a:prstGeom>
        </p:spPr>
        <p:txBody>
          <a:bodyPr vert="horz" wrap="square" lIns="0" tIns="0" rIns="0" bIns="0" rtlCol="0">
            <a:spAutoFit/>
          </a:bodyPr>
          <a:lstStyle>
            <a:lvl1pPr marL="0" lvl="0" indent="0" defTabSz="895350" eaLnBrk="1" latinLnBrk="0" hangingPunct="1">
              <a:buClr>
                <a:schemeClr val="tx2"/>
              </a:buClr>
              <a:buSzPct val="100000"/>
              <a:defRPr sz="1400" baseline="0">
                <a:latin typeface="+mn-lt"/>
              </a:defRPr>
            </a:lvl1pPr>
            <a:lvl2pPr marL="193675" lvl="1" indent="-192088" defTabSz="895350" eaLnBrk="1" latinLnBrk="0" hangingPunct="1">
              <a:buClr>
                <a:schemeClr val="tx2"/>
              </a:buClr>
              <a:buSzPct val="125000"/>
              <a:buFont typeface="Arial" charset="0"/>
              <a:buChar char="▪"/>
              <a:defRPr sz="1400" baseline="0">
                <a:latin typeface="+mn-lt"/>
              </a:defRPr>
            </a:lvl2pPr>
            <a:lvl3pPr marL="457200" lvl="2" indent="-261938" defTabSz="895350" eaLnBrk="1" latinLnBrk="0" hangingPunct="1">
              <a:buClr>
                <a:schemeClr val="tx2"/>
              </a:buClr>
              <a:buSzPct val="120000"/>
              <a:buFont typeface="Arial" charset="0"/>
              <a:buChar char="–"/>
              <a:defRPr sz="1400" baseline="0">
                <a:latin typeface="+mn-lt"/>
              </a:defRPr>
            </a:lvl3pPr>
            <a:lvl4pPr marL="614363" lvl="3" indent="-155575" defTabSz="895350" eaLnBrk="1" latinLnBrk="0" hangingPunct="1">
              <a:buClr>
                <a:schemeClr val="tx2"/>
              </a:buClr>
              <a:buSzPct val="120000"/>
              <a:buFont typeface="Arial" charset="0"/>
              <a:buChar char="▫"/>
              <a:defRPr sz="1400" baseline="0">
                <a:latin typeface="+mn-lt"/>
              </a:defRPr>
            </a:lvl4pPr>
            <a:lvl5pPr marL="749808" lvl="4" indent="-130175" defTabSz="895350" eaLnBrk="1" latinLnBrk="0" hangingPunct="1">
              <a:buClr>
                <a:schemeClr val="tx2"/>
              </a:buClr>
              <a:buSzPct val="89000"/>
              <a:buFont typeface="Arial" charset="0"/>
              <a:buChar char="-"/>
              <a:defRPr sz="1400"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r>
              <a:rPr lang="en-US" sz="800"/>
              <a:t>Batch Readiness Meeting</a:t>
            </a:r>
            <a:br>
              <a:rPr lang="en-US" sz="800"/>
            </a:br>
            <a:r>
              <a:rPr lang="en-US" sz="800"/>
              <a:t>2-3PM</a:t>
            </a:r>
          </a:p>
        </p:txBody>
      </p:sp>
      <p:sp>
        <p:nvSpPr>
          <p:cNvPr id="51" name="Rectangle 50">
            <a:extLst>
              <a:ext uri="{FF2B5EF4-FFF2-40B4-BE49-F238E27FC236}">
                <a16:creationId xmlns:a16="http://schemas.microsoft.com/office/drawing/2014/main" id="{D776C411-5864-4B4F-E0C8-86F6AB2B96C6}"/>
              </a:ext>
            </a:extLst>
          </p:cNvPr>
          <p:cNvSpPr>
            <a:spLocks/>
          </p:cNvSpPr>
          <p:nvPr/>
        </p:nvSpPr>
        <p:spPr>
          <a:xfrm>
            <a:off x="3648529" y="2465962"/>
            <a:ext cx="1126193" cy="155912"/>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b" anchorCtr="0">
            <a:spAutoFit/>
          </a:bodyPr>
          <a:lstStyle/>
          <a:p>
            <a:r>
              <a:rPr lang="en-US" sz="1100" b="1">
                <a:solidFill>
                  <a:schemeClr val="tx1"/>
                </a:solidFill>
              </a:rPr>
              <a:t>17</a:t>
            </a:r>
          </a:p>
        </p:txBody>
      </p:sp>
      <p:sp>
        <p:nvSpPr>
          <p:cNvPr id="53" name="Rectangle 52">
            <a:extLst>
              <a:ext uri="{FF2B5EF4-FFF2-40B4-BE49-F238E27FC236}">
                <a16:creationId xmlns:a16="http://schemas.microsoft.com/office/drawing/2014/main" id="{BA283EE2-80C8-833E-A0E8-E34E08A23842}"/>
              </a:ext>
            </a:extLst>
          </p:cNvPr>
          <p:cNvSpPr>
            <a:spLocks/>
          </p:cNvSpPr>
          <p:nvPr/>
        </p:nvSpPr>
        <p:spPr>
          <a:xfrm>
            <a:off x="4916402" y="2465962"/>
            <a:ext cx="1126193" cy="155912"/>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b" anchorCtr="0">
            <a:spAutoFit/>
          </a:bodyPr>
          <a:lstStyle/>
          <a:p>
            <a:r>
              <a:rPr lang="en-US" sz="1100" b="1">
                <a:solidFill>
                  <a:schemeClr val="tx1"/>
                </a:solidFill>
              </a:rPr>
              <a:t>18</a:t>
            </a:r>
          </a:p>
        </p:txBody>
      </p:sp>
      <p:sp>
        <p:nvSpPr>
          <p:cNvPr id="55" name="Rectangle 54">
            <a:extLst>
              <a:ext uri="{FF2B5EF4-FFF2-40B4-BE49-F238E27FC236}">
                <a16:creationId xmlns:a16="http://schemas.microsoft.com/office/drawing/2014/main" id="{106F2655-7BF1-23FD-6180-3A46C7E2CEAC}"/>
              </a:ext>
            </a:extLst>
          </p:cNvPr>
          <p:cNvSpPr>
            <a:spLocks/>
          </p:cNvSpPr>
          <p:nvPr/>
        </p:nvSpPr>
        <p:spPr>
          <a:xfrm>
            <a:off x="3648529" y="2954603"/>
            <a:ext cx="1126193" cy="155912"/>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b" anchorCtr="0">
            <a:spAutoFit/>
          </a:bodyPr>
          <a:lstStyle/>
          <a:p>
            <a:r>
              <a:rPr lang="en-US" sz="1100" b="1">
                <a:solidFill>
                  <a:schemeClr val="tx1"/>
                </a:solidFill>
              </a:rPr>
              <a:t>24</a:t>
            </a:r>
          </a:p>
        </p:txBody>
      </p:sp>
      <p:sp>
        <p:nvSpPr>
          <p:cNvPr id="57" name="Rectangle 56">
            <a:extLst>
              <a:ext uri="{FF2B5EF4-FFF2-40B4-BE49-F238E27FC236}">
                <a16:creationId xmlns:a16="http://schemas.microsoft.com/office/drawing/2014/main" id="{F3E27AC9-EF87-5D82-63D8-CAE0D3DAFE7F}"/>
              </a:ext>
            </a:extLst>
          </p:cNvPr>
          <p:cNvSpPr>
            <a:spLocks/>
          </p:cNvSpPr>
          <p:nvPr/>
        </p:nvSpPr>
        <p:spPr>
          <a:xfrm>
            <a:off x="4916402" y="2954603"/>
            <a:ext cx="1126193" cy="155912"/>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b" anchorCtr="0">
            <a:spAutoFit/>
          </a:bodyPr>
          <a:lstStyle/>
          <a:p>
            <a:r>
              <a:rPr lang="en-US" sz="1100" b="1">
                <a:solidFill>
                  <a:schemeClr val="tx1"/>
                </a:solidFill>
              </a:rPr>
              <a:t>25</a:t>
            </a:r>
          </a:p>
        </p:txBody>
      </p:sp>
      <p:sp>
        <p:nvSpPr>
          <p:cNvPr id="58" name="TextBox 57">
            <a:extLst>
              <a:ext uri="{FF2B5EF4-FFF2-40B4-BE49-F238E27FC236}">
                <a16:creationId xmlns:a16="http://schemas.microsoft.com/office/drawing/2014/main" id="{D7CDE7B1-6053-636E-8FBD-B8D9BE0FB887}"/>
              </a:ext>
            </a:extLst>
          </p:cNvPr>
          <p:cNvSpPr txBox="1">
            <a:spLocks/>
          </p:cNvSpPr>
          <p:nvPr/>
        </p:nvSpPr>
        <p:spPr>
          <a:xfrm>
            <a:off x="4880640" y="3114951"/>
            <a:ext cx="1238812" cy="246221"/>
          </a:xfrm>
          <a:prstGeom prst="rect">
            <a:avLst/>
          </a:prstGeom>
        </p:spPr>
        <p:txBody>
          <a:bodyPr vert="horz" wrap="square" lIns="0" tIns="0" rIns="0" bIns="0" rtlCol="0">
            <a:spAutoFit/>
          </a:bodyPr>
          <a:lstStyle>
            <a:lvl1pPr marL="0" lvl="0" indent="0" defTabSz="895350" eaLnBrk="1" latinLnBrk="0" hangingPunct="1">
              <a:buClr>
                <a:schemeClr val="tx2"/>
              </a:buClr>
              <a:buSzPct val="100000"/>
              <a:defRPr sz="1400" baseline="0">
                <a:latin typeface="+mn-lt"/>
              </a:defRPr>
            </a:lvl1pPr>
            <a:lvl2pPr marL="193675" lvl="1" indent="-192088" defTabSz="895350" eaLnBrk="1" latinLnBrk="0" hangingPunct="1">
              <a:buClr>
                <a:schemeClr val="tx2"/>
              </a:buClr>
              <a:buSzPct val="125000"/>
              <a:buFont typeface="Arial" charset="0"/>
              <a:buChar char="▪"/>
              <a:defRPr sz="1400" baseline="0">
                <a:latin typeface="+mn-lt"/>
              </a:defRPr>
            </a:lvl2pPr>
            <a:lvl3pPr marL="457200" lvl="2" indent="-261938" defTabSz="895350" eaLnBrk="1" latinLnBrk="0" hangingPunct="1">
              <a:buClr>
                <a:schemeClr val="tx2"/>
              </a:buClr>
              <a:buSzPct val="120000"/>
              <a:buFont typeface="Arial" charset="0"/>
              <a:buChar char="–"/>
              <a:defRPr sz="1400" baseline="0">
                <a:latin typeface="+mn-lt"/>
              </a:defRPr>
            </a:lvl3pPr>
            <a:lvl4pPr marL="614363" lvl="3" indent="-155575" defTabSz="895350" eaLnBrk="1" latinLnBrk="0" hangingPunct="1">
              <a:buClr>
                <a:schemeClr val="tx2"/>
              </a:buClr>
              <a:buSzPct val="120000"/>
              <a:buFont typeface="Arial" charset="0"/>
              <a:buChar char="▫"/>
              <a:defRPr sz="1400" baseline="0">
                <a:latin typeface="+mn-lt"/>
              </a:defRPr>
            </a:lvl4pPr>
            <a:lvl5pPr marL="749808" lvl="4" indent="-130175" defTabSz="895350" eaLnBrk="1" latinLnBrk="0" hangingPunct="1">
              <a:buClr>
                <a:schemeClr val="tx2"/>
              </a:buClr>
              <a:buSzPct val="89000"/>
              <a:buFont typeface="Arial" charset="0"/>
              <a:buChar char="-"/>
              <a:defRPr sz="1400"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r>
              <a:rPr lang="en-US" sz="800"/>
              <a:t>Batch Readiness Meeting</a:t>
            </a:r>
            <a:br>
              <a:rPr lang="en-US" sz="800"/>
            </a:br>
            <a:r>
              <a:rPr lang="en-US" sz="800"/>
              <a:t>2-3PM</a:t>
            </a:r>
          </a:p>
        </p:txBody>
      </p:sp>
      <p:sp>
        <p:nvSpPr>
          <p:cNvPr id="59" name="Rectangle 58">
            <a:extLst>
              <a:ext uri="{FF2B5EF4-FFF2-40B4-BE49-F238E27FC236}">
                <a16:creationId xmlns:a16="http://schemas.microsoft.com/office/drawing/2014/main" id="{9BE83C8A-675D-494A-9237-1C4DEEEEA3C9}"/>
              </a:ext>
            </a:extLst>
          </p:cNvPr>
          <p:cNvSpPr>
            <a:spLocks/>
          </p:cNvSpPr>
          <p:nvPr/>
        </p:nvSpPr>
        <p:spPr>
          <a:xfrm>
            <a:off x="2380657" y="1977837"/>
            <a:ext cx="1126193" cy="155912"/>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b" anchorCtr="0">
            <a:spAutoFit/>
          </a:bodyPr>
          <a:lstStyle/>
          <a:p>
            <a:r>
              <a:rPr lang="en-US" sz="1100" b="1">
                <a:solidFill>
                  <a:schemeClr val="tx1"/>
                </a:solidFill>
              </a:rPr>
              <a:t>9</a:t>
            </a:r>
          </a:p>
        </p:txBody>
      </p:sp>
      <p:sp>
        <p:nvSpPr>
          <p:cNvPr id="61" name="Rectangle 60">
            <a:extLst>
              <a:ext uri="{FF2B5EF4-FFF2-40B4-BE49-F238E27FC236}">
                <a16:creationId xmlns:a16="http://schemas.microsoft.com/office/drawing/2014/main" id="{45CC2571-6B46-E4E3-796B-933F9F6C463B}"/>
              </a:ext>
            </a:extLst>
          </p:cNvPr>
          <p:cNvSpPr>
            <a:spLocks/>
          </p:cNvSpPr>
          <p:nvPr/>
        </p:nvSpPr>
        <p:spPr>
          <a:xfrm>
            <a:off x="2380657" y="2466477"/>
            <a:ext cx="1126193" cy="155912"/>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b" anchorCtr="0">
            <a:spAutoFit/>
          </a:bodyPr>
          <a:lstStyle/>
          <a:p>
            <a:r>
              <a:rPr lang="en-US" sz="1100" b="1">
                <a:solidFill>
                  <a:schemeClr val="tx1"/>
                </a:solidFill>
              </a:rPr>
              <a:t>16</a:t>
            </a:r>
          </a:p>
        </p:txBody>
      </p:sp>
      <p:sp>
        <p:nvSpPr>
          <p:cNvPr id="63" name="Rectangle 62">
            <a:extLst>
              <a:ext uri="{FF2B5EF4-FFF2-40B4-BE49-F238E27FC236}">
                <a16:creationId xmlns:a16="http://schemas.microsoft.com/office/drawing/2014/main" id="{6097BE35-A600-4AD8-26A3-DA4C45FA57B2}"/>
              </a:ext>
            </a:extLst>
          </p:cNvPr>
          <p:cNvSpPr>
            <a:spLocks/>
          </p:cNvSpPr>
          <p:nvPr/>
        </p:nvSpPr>
        <p:spPr>
          <a:xfrm>
            <a:off x="2380657" y="2955119"/>
            <a:ext cx="1126193" cy="155912"/>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b" anchorCtr="0">
            <a:spAutoFit/>
          </a:bodyPr>
          <a:lstStyle/>
          <a:p>
            <a:r>
              <a:rPr lang="en-US" sz="1100" b="1">
                <a:solidFill>
                  <a:schemeClr val="tx1"/>
                </a:solidFill>
              </a:rPr>
              <a:t>23</a:t>
            </a:r>
          </a:p>
        </p:txBody>
      </p:sp>
      <p:sp>
        <p:nvSpPr>
          <p:cNvPr id="65" name="Rectangle 64">
            <a:extLst>
              <a:ext uri="{FF2B5EF4-FFF2-40B4-BE49-F238E27FC236}">
                <a16:creationId xmlns:a16="http://schemas.microsoft.com/office/drawing/2014/main" id="{CF194142-0814-CCBB-24B4-CBB61392AA25}"/>
              </a:ext>
            </a:extLst>
          </p:cNvPr>
          <p:cNvSpPr>
            <a:spLocks/>
          </p:cNvSpPr>
          <p:nvPr/>
        </p:nvSpPr>
        <p:spPr>
          <a:xfrm>
            <a:off x="2380657" y="3443760"/>
            <a:ext cx="1126193" cy="155912"/>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b" anchorCtr="0">
            <a:spAutoFit/>
          </a:bodyPr>
          <a:lstStyle/>
          <a:p>
            <a:r>
              <a:rPr lang="en-US" sz="1100" b="1">
                <a:solidFill>
                  <a:schemeClr val="tx1"/>
                </a:solidFill>
              </a:rPr>
              <a:t>30</a:t>
            </a:r>
          </a:p>
        </p:txBody>
      </p:sp>
      <p:sp>
        <p:nvSpPr>
          <p:cNvPr id="67" name="Rectangle 66">
            <a:extLst>
              <a:ext uri="{FF2B5EF4-FFF2-40B4-BE49-F238E27FC236}">
                <a16:creationId xmlns:a16="http://schemas.microsoft.com/office/drawing/2014/main" id="{DD9EAC43-AE71-5FD2-FEF9-0302FA1BC310}"/>
              </a:ext>
            </a:extLst>
          </p:cNvPr>
          <p:cNvSpPr>
            <a:spLocks/>
          </p:cNvSpPr>
          <p:nvPr/>
        </p:nvSpPr>
        <p:spPr>
          <a:xfrm>
            <a:off x="2380657" y="1488680"/>
            <a:ext cx="1126193" cy="155912"/>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b" anchorCtr="0">
            <a:spAutoFit/>
          </a:bodyPr>
          <a:lstStyle/>
          <a:p>
            <a:r>
              <a:rPr lang="en-US" sz="1100" b="1">
                <a:solidFill>
                  <a:schemeClr val="tx1"/>
                </a:solidFill>
              </a:rPr>
              <a:t>2</a:t>
            </a:r>
          </a:p>
        </p:txBody>
      </p:sp>
      <p:sp>
        <p:nvSpPr>
          <p:cNvPr id="68" name="TextBox 67">
            <a:extLst>
              <a:ext uri="{FF2B5EF4-FFF2-40B4-BE49-F238E27FC236}">
                <a16:creationId xmlns:a16="http://schemas.microsoft.com/office/drawing/2014/main" id="{98AB91AA-4263-A06D-5831-C5218969DB70}"/>
              </a:ext>
            </a:extLst>
          </p:cNvPr>
          <p:cNvSpPr txBox="1">
            <a:spLocks/>
          </p:cNvSpPr>
          <p:nvPr/>
        </p:nvSpPr>
        <p:spPr>
          <a:xfrm>
            <a:off x="2380657" y="1649028"/>
            <a:ext cx="1126193" cy="123111"/>
          </a:xfrm>
          <a:prstGeom prst="rect">
            <a:avLst/>
          </a:prstGeom>
        </p:spPr>
        <p:txBody>
          <a:bodyPr vert="horz" wrap="square" lIns="0" tIns="0" rIns="0" bIns="0" rtlCol="0">
            <a:spAutoFit/>
          </a:bodyPr>
          <a:lstStyle>
            <a:lvl1pPr marL="0" lvl="0" indent="0" defTabSz="895350" eaLnBrk="1" latinLnBrk="0" hangingPunct="1">
              <a:buClr>
                <a:schemeClr val="tx2"/>
              </a:buClr>
              <a:buSzPct val="100000"/>
              <a:defRPr sz="1400" baseline="0">
                <a:latin typeface="+mn-lt"/>
              </a:defRPr>
            </a:lvl1pPr>
            <a:lvl2pPr marL="193675" lvl="1" indent="-192088" defTabSz="895350" eaLnBrk="1" latinLnBrk="0" hangingPunct="1">
              <a:buClr>
                <a:schemeClr val="tx2"/>
              </a:buClr>
              <a:buSzPct val="125000"/>
              <a:buFont typeface="Arial" charset="0"/>
              <a:buChar char="▪"/>
              <a:defRPr sz="1400" baseline="0">
                <a:latin typeface="+mn-lt"/>
              </a:defRPr>
            </a:lvl2pPr>
            <a:lvl3pPr marL="457200" lvl="2" indent="-261938" defTabSz="895350" eaLnBrk="1" latinLnBrk="0" hangingPunct="1">
              <a:buClr>
                <a:schemeClr val="tx2"/>
              </a:buClr>
              <a:buSzPct val="120000"/>
              <a:buFont typeface="Arial" charset="0"/>
              <a:buChar char="–"/>
              <a:defRPr sz="1400" baseline="0">
                <a:latin typeface="+mn-lt"/>
              </a:defRPr>
            </a:lvl3pPr>
            <a:lvl4pPr marL="614363" lvl="3" indent="-155575" defTabSz="895350" eaLnBrk="1" latinLnBrk="0" hangingPunct="1">
              <a:buClr>
                <a:schemeClr val="tx2"/>
              </a:buClr>
              <a:buSzPct val="120000"/>
              <a:buFont typeface="Arial" charset="0"/>
              <a:buChar char="▫"/>
              <a:defRPr sz="1400" baseline="0">
                <a:latin typeface="+mn-lt"/>
              </a:defRPr>
            </a:lvl4pPr>
            <a:lvl5pPr marL="749808" lvl="4" indent="-130175" defTabSz="895350" eaLnBrk="1" latinLnBrk="0" hangingPunct="1">
              <a:buClr>
                <a:schemeClr val="tx2"/>
              </a:buClr>
              <a:buSzPct val="89000"/>
              <a:buFont typeface="Arial" charset="0"/>
              <a:buChar char="-"/>
              <a:defRPr sz="1400"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r>
              <a:rPr lang="en-US" sz="800"/>
              <a:t>Board Meeting</a:t>
            </a:r>
          </a:p>
        </p:txBody>
      </p:sp>
      <p:sp>
        <p:nvSpPr>
          <p:cNvPr id="69" name="Rectangle 68">
            <a:extLst>
              <a:ext uri="{FF2B5EF4-FFF2-40B4-BE49-F238E27FC236}">
                <a16:creationId xmlns:a16="http://schemas.microsoft.com/office/drawing/2014/main" id="{09F93FF8-23FA-5D43-EE37-8249AFE4B4FD}"/>
              </a:ext>
            </a:extLst>
          </p:cNvPr>
          <p:cNvSpPr>
            <a:spLocks/>
          </p:cNvSpPr>
          <p:nvPr/>
        </p:nvSpPr>
        <p:spPr>
          <a:xfrm>
            <a:off x="1112785" y="1977837"/>
            <a:ext cx="1126193" cy="155912"/>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b" anchorCtr="0">
            <a:spAutoFit/>
          </a:bodyPr>
          <a:lstStyle/>
          <a:p>
            <a:r>
              <a:rPr lang="en-US" sz="1100" b="1">
                <a:solidFill>
                  <a:schemeClr val="tx1"/>
                </a:solidFill>
              </a:rPr>
              <a:t>8</a:t>
            </a:r>
          </a:p>
        </p:txBody>
      </p:sp>
      <p:sp>
        <p:nvSpPr>
          <p:cNvPr id="71" name="Rectangle 70">
            <a:extLst>
              <a:ext uri="{FF2B5EF4-FFF2-40B4-BE49-F238E27FC236}">
                <a16:creationId xmlns:a16="http://schemas.microsoft.com/office/drawing/2014/main" id="{E59B2DE5-A0E9-B6C6-04B1-536A6262F394}"/>
              </a:ext>
            </a:extLst>
          </p:cNvPr>
          <p:cNvSpPr>
            <a:spLocks/>
          </p:cNvSpPr>
          <p:nvPr/>
        </p:nvSpPr>
        <p:spPr>
          <a:xfrm>
            <a:off x="1112785" y="2466477"/>
            <a:ext cx="1126193" cy="155912"/>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b" anchorCtr="0">
            <a:spAutoFit/>
          </a:bodyPr>
          <a:lstStyle/>
          <a:p>
            <a:r>
              <a:rPr lang="en-US" sz="1100" b="1">
                <a:solidFill>
                  <a:schemeClr val="tx1"/>
                </a:solidFill>
              </a:rPr>
              <a:t>15</a:t>
            </a:r>
          </a:p>
        </p:txBody>
      </p:sp>
      <p:sp>
        <p:nvSpPr>
          <p:cNvPr id="73" name="Rectangle 72">
            <a:extLst>
              <a:ext uri="{FF2B5EF4-FFF2-40B4-BE49-F238E27FC236}">
                <a16:creationId xmlns:a16="http://schemas.microsoft.com/office/drawing/2014/main" id="{BF7270A8-51DD-44A9-0F9B-D21C3160D743}"/>
              </a:ext>
            </a:extLst>
          </p:cNvPr>
          <p:cNvSpPr>
            <a:spLocks/>
          </p:cNvSpPr>
          <p:nvPr/>
        </p:nvSpPr>
        <p:spPr>
          <a:xfrm>
            <a:off x="1112785" y="2955119"/>
            <a:ext cx="1126193" cy="155912"/>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b" anchorCtr="0">
            <a:spAutoFit/>
          </a:bodyPr>
          <a:lstStyle/>
          <a:p>
            <a:r>
              <a:rPr lang="en-US" sz="1100" b="1">
                <a:solidFill>
                  <a:schemeClr val="tx1"/>
                </a:solidFill>
              </a:rPr>
              <a:t>22</a:t>
            </a:r>
          </a:p>
        </p:txBody>
      </p:sp>
      <p:sp>
        <p:nvSpPr>
          <p:cNvPr id="75" name="Rectangle 74">
            <a:extLst>
              <a:ext uri="{FF2B5EF4-FFF2-40B4-BE49-F238E27FC236}">
                <a16:creationId xmlns:a16="http://schemas.microsoft.com/office/drawing/2014/main" id="{0C030762-511F-F9E2-C8EE-813A1DB1E29F}"/>
              </a:ext>
            </a:extLst>
          </p:cNvPr>
          <p:cNvSpPr>
            <a:spLocks/>
          </p:cNvSpPr>
          <p:nvPr/>
        </p:nvSpPr>
        <p:spPr>
          <a:xfrm>
            <a:off x="1112785" y="3443760"/>
            <a:ext cx="1126193" cy="155912"/>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b" anchorCtr="0">
            <a:spAutoFit/>
          </a:bodyPr>
          <a:lstStyle/>
          <a:p>
            <a:r>
              <a:rPr lang="en-US" sz="1100" b="1">
                <a:solidFill>
                  <a:schemeClr val="tx1"/>
                </a:solidFill>
              </a:rPr>
              <a:t>29</a:t>
            </a:r>
          </a:p>
        </p:txBody>
      </p:sp>
      <p:sp>
        <p:nvSpPr>
          <p:cNvPr id="77" name="Rectangle 76">
            <a:extLst>
              <a:ext uri="{FF2B5EF4-FFF2-40B4-BE49-F238E27FC236}">
                <a16:creationId xmlns:a16="http://schemas.microsoft.com/office/drawing/2014/main" id="{BB37AA32-E203-F0A4-61A0-BF73AC47A519}"/>
              </a:ext>
            </a:extLst>
          </p:cNvPr>
          <p:cNvSpPr>
            <a:spLocks/>
          </p:cNvSpPr>
          <p:nvPr/>
        </p:nvSpPr>
        <p:spPr>
          <a:xfrm>
            <a:off x="1112785" y="1488680"/>
            <a:ext cx="1126193" cy="155912"/>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b" anchorCtr="0">
            <a:spAutoFit/>
          </a:bodyPr>
          <a:lstStyle/>
          <a:p>
            <a:r>
              <a:rPr lang="en-US" sz="1100" b="1">
                <a:solidFill>
                  <a:schemeClr val="tx1"/>
                </a:solidFill>
              </a:rPr>
              <a:t>1</a:t>
            </a:r>
          </a:p>
        </p:txBody>
      </p:sp>
      <p:sp>
        <p:nvSpPr>
          <p:cNvPr id="78" name="TextBox 77">
            <a:extLst>
              <a:ext uri="{FF2B5EF4-FFF2-40B4-BE49-F238E27FC236}">
                <a16:creationId xmlns:a16="http://schemas.microsoft.com/office/drawing/2014/main" id="{13556CF6-A9D5-7E3B-8FAF-F71A5D137820}"/>
              </a:ext>
            </a:extLst>
          </p:cNvPr>
          <p:cNvSpPr txBox="1">
            <a:spLocks/>
          </p:cNvSpPr>
          <p:nvPr/>
        </p:nvSpPr>
        <p:spPr>
          <a:xfrm>
            <a:off x="1112785" y="1649028"/>
            <a:ext cx="1126193" cy="123111"/>
          </a:xfrm>
          <a:prstGeom prst="rect">
            <a:avLst/>
          </a:prstGeom>
        </p:spPr>
        <p:txBody>
          <a:bodyPr vert="horz" wrap="square" lIns="0" tIns="0" rIns="0" bIns="0" rtlCol="0">
            <a:spAutoFit/>
          </a:bodyPr>
          <a:lstStyle>
            <a:lvl1pPr marL="0" lvl="0" indent="0" defTabSz="895350" eaLnBrk="1" latinLnBrk="0" hangingPunct="1">
              <a:buClr>
                <a:schemeClr val="tx2"/>
              </a:buClr>
              <a:buSzPct val="100000"/>
              <a:defRPr sz="1400" baseline="0">
                <a:latin typeface="+mn-lt"/>
              </a:defRPr>
            </a:lvl1pPr>
            <a:lvl2pPr marL="193675" lvl="1" indent="-192088" defTabSz="895350" eaLnBrk="1" latinLnBrk="0" hangingPunct="1">
              <a:buClr>
                <a:schemeClr val="tx2"/>
              </a:buClr>
              <a:buSzPct val="125000"/>
              <a:buFont typeface="Arial" charset="0"/>
              <a:buChar char="▪"/>
              <a:defRPr sz="1400" baseline="0">
                <a:latin typeface="+mn-lt"/>
              </a:defRPr>
            </a:lvl2pPr>
            <a:lvl3pPr marL="457200" lvl="2" indent="-261938" defTabSz="895350" eaLnBrk="1" latinLnBrk="0" hangingPunct="1">
              <a:buClr>
                <a:schemeClr val="tx2"/>
              </a:buClr>
              <a:buSzPct val="120000"/>
              <a:buFont typeface="Arial" charset="0"/>
              <a:buChar char="–"/>
              <a:defRPr sz="1400" baseline="0">
                <a:latin typeface="+mn-lt"/>
              </a:defRPr>
            </a:lvl3pPr>
            <a:lvl4pPr marL="614363" lvl="3" indent="-155575" defTabSz="895350" eaLnBrk="1" latinLnBrk="0" hangingPunct="1">
              <a:buClr>
                <a:schemeClr val="tx2"/>
              </a:buClr>
              <a:buSzPct val="120000"/>
              <a:buFont typeface="Arial" charset="0"/>
              <a:buChar char="▫"/>
              <a:defRPr sz="1400" baseline="0">
                <a:latin typeface="+mn-lt"/>
              </a:defRPr>
            </a:lvl4pPr>
            <a:lvl5pPr marL="749808" lvl="4" indent="-130175" defTabSz="895350" eaLnBrk="1" latinLnBrk="0" hangingPunct="1">
              <a:buClr>
                <a:schemeClr val="tx2"/>
              </a:buClr>
              <a:buSzPct val="89000"/>
              <a:buFont typeface="Arial" charset="0"/>
              <a:buChar char="-"/>
              <a:defRPr sz="1400"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r>
              <a:rPr lang="en-US" sz="800"/>
              <a:t>Board Meeting</a:t>
            </a:r>
          </a:p>
        </p:txBody>
      </p:sp>
      <p:sp>
        <p:nvSpPr>
          <p:cNvPr id="82" name="Rectangle 81">
            <a:extLst>
              <a:ext uri="{FF2B5EF4-FFF2-40B4-BE49-F238E27FC236}">
                <a16:creationId xmlns:a16="http://schemas.microsoft.com/office/drawing/2014/main" id="{E222D981-C883-4089-65EF-A8C12C132A08}"/>
              </a:ext>
            </a:extLst>
          </p:cNvPr>
          <p:cNvSpPr>
            <a:spLocks/>
          </p:cNvSpPr>
          <p:nvPr/>
        </p:nvSpPr>
        <p:spPr>
          <a:xfrm>
            <a:off x="1059994" y="6100482"/>
            <a:ext cx="1231773" cy="458157"/>
          </a:xfrm>
          <a:prstGeom prst="rect">
            <a:avLst/>
          </a:prstGeom>
          <a:solidFill>
            <a:srgbClr val="E6E6E6"/>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200" err="1">
              <a:solidFill>
                <a:schemeClr val="tx1"/>
              </a:solidFill>
            </a:endParaRPr>
          </a:p>
        </p:txBody>
      </p:sp>
      <p:sp>
        <p:nvSpPr>
          <p:cNvPr id="85" name="Rectangle 84">
            <a:extLst>
              <a:ext uri="{FF2B5EF4-FFF2-40B4-BE49-F238E27FC236}">
                <a16:creationId xmlns:a16="http://schemas.microsoft.com/office/drawing/2014/main" id="{9D2E05DC-B9D6-9DA3-22DF-D1E1CEF65479}"/>
              </a:ext>
            </a:extLst>
          </p:cNvPr>
          <p:cNvSpPr>
            <a:spLocks/>
          </p:cNvSpPr>
          <p:nvPr/>
        </p:nvSpPr>
        <p:spPr>
          <a:xfrm>
            <a:off x="4863612" y="4145403"/>
            <a:ext cx="1231773" cy="458157"/>
          </a:xfrm>
          <a:prstGeom prst="rect">
            <a:avLst/>
          </a:prstGeom>
          <a:solidFill>
            <a:srgbClr val="E6E6E6"/>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200" err="1">
              <a:solidFill>
                <a:schemeClr val="tx1"/>
              </a:solidFill>
            </a:endParaRPr>
          </a:p>
        </p:txBody>
      </p:sp>
      <p:sp>
        <p:nvSpPr>
          <p:cNvPr id="86" name="Rectangle 85">
            <a:extLst>
              <a:ext uri="{FF2B5EF4-FFF2-40B4-BE49-F238E27FC236}">
                <a16:creationId xmlns:a16="http://schemas.microsoft.com/office/drawing/2014/main" id="{D5A34A5C-C8E6-4A75-0BFE-31FC1ADCFE73}"/>
              </a:ext>
            </a:extLst>
          </p:cNvPr>
          <p:cNvSpPr>
            <a:spLocks/>
          </p:cNvSpPr>
          <p:nvPr/>
        </p:nvSpPr>
        <p:spPr>
          <a:xfrm>
            <a:off x="6131485" y="4145403"/>
            <a:ext cx="1231773" cy="458157"/>
          </a:xfrm>
          <a:prstGeom prst="rect">
            <a:avLst/>
          </a:prstGeom>
          <a:solidFill>
            <a:srgbClr val="E6E6E6"/>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200" err="1">
              <a:solidFill>
                <a:schemeClr val="tx1"/>
              </a:solidFill>
            </a:endParaRPr>
          </a:p>
        </p:txBody>
      </p:sp>
      <p:sp>
        <p:nvSpPr>
          <p:cNvPr id="87" name="Rectangle 86">
            <a:extLst>
              <a:ext uri="{FF2B5EF4-FFF2-40B4-BE49-F238E27FC236}">
                <a16:creationId xmlns:a16="http://schemas.microsoft.com/office/drawing/2014/main" id="{683D0704-2D47-DCE0-A8B5-8935CD0DA651}"/>
              </a:ext>
            </a:extLst>
          </p:cNvPr>
          <p:cNvSpPr>
            <a:spLocks/>
          </p:cNvSpPr>
          <p:nvPr/>
        </p:nvSpPr>
        <p:spPr>
          <a:xfrm>
            <a:off x="3595740" y="4145403"/>
            <a:ext cx="1231773" cy="458157"/>
          </a:xfrm>
          <a:prstGeom prst="rect">
            <a:avLst/>
          </a:prstGeom>
          <a:solidFill>
            <a:schemeClr val="accent5">
              <a:lumMod val="40000"/>
              <a:lumOff val="60000"/>
            </a:schemeClr>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200" err="1">
              <a:solidFill>
                <a:schemeClr val="tx1"/>
              </a:solidFill>
            </a:endParaRPr>
          </a:p>
        </p:txBody>
      </p:sp>
      <p:sp>
        <p:nvSpPr>
          <p:cNvPr id="88" name="Rectangle 87">
            <a:extLst>
              <a:ext uri="{FF2B5EF4-FFF2-40B4-BE49-F238E27FC236}">
                <a16:creationId xmlns:a16="http://schemas.microsoft.com/office/drawing/2014/main" id="{6B16B686-B114-5DFF-5D97-EBFA4C4186CE}"/>
              </a:ext>
            </a:extLst>
          </p:cNvPr>
          <p:cNvSpPr>
            <a:spLocks/>
          </p:cNvSpPr>
          <p:nvPr/>
        </p:nvSpPr>
        <p:spPr>
          <a:xfrm>
            <a:off x="4863612" y="4634044"/>
            <a:ext cx="1231773" cy="458157"/>
          </a:xfrm>
          <a:prstGeom prst="rect">
            <a:avLst/>
          </a:prstGeom>
          <a:solidFill>
            <a:schemeClr val="accent5">
              <a:lumMod val="40000"/>
              <a:lumOff val="60000"/>
            </a:schemeClr>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200" err="1">
              <a:solidFill>
                <a:schemeClr val="tx1"/>
              </a:solidFill>
            </a:endParaRPr>
          </a:p>
        </p:txBody>
      </p:sp>
      <p:sp>
        <p:nvSpPr>
          <p:cNvPr id="89" name="Rectangle 88">
            <a:extLst>
              <a:ext uri="{FF2B5EF4-FFF2-40B4-BE49-F238E27FC236}">
                <a16:creationId xmlns:a16="http://schemas.microsoft.com/office/drawing/2014/main" id="{C9EF2BBB-73B8-2131-EA4E-023F611773C5}"/>
              </a:ext>
            </a:extLst>
          </p:cNvPr>
          <p:cNvSpPr>
            <a:spLocks/>
          </p:cNvSpPr>
          <p:nvPr/>
        </p:nvSpPr>
        <p:spPr>
          <a:xfrm>
            <a:off x="6131485" y="4634044"/>
            <a:ext cx="1231773" cy="458157"/>
          </a:xfrm>
          <a:prstGeom prst="rect">
            <a:avLst/>
          </a:prstGeom>
          <a:solidFill>
            <a:srgbClr val="FF0000"/>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200" err="1">
              <a:solidFill>
                <a:schemeClr val="bg1"/>
              </a:solidFill>
            </a:endParaRPr>
          </a:p>
        </p:txBody>
      </p:sp>
      <p:sp>
        <p:nvSpPr>
          <p:cNvPr id="90" name="Rectangle 89">
            <a:extLst>
              <a:ext uri="{FF2B5EF4-FFF2-40B4-BE49-F238E27FC236}">
                <a16:creationId xmlns:a16="http://schemas.microsoft.com/office/drawing/2014/main" id="{965497BE-D92E-9967-2691-60D71B421262}"/>
              </a:ext>
            </a:extLst>
          </p:cNvPr>
          <p:cNvSpPr>
            <a:spLocks/>
          </p:cNvSpPr>
          <p:nvPr/>
        </p:nvSpPr>
        <p:spPr>
          <a:xfrm>
            <a:off x="3595740" y="4634044"/>
            <a:ext cx="1231773" cy="458157"/>
          </a:xfrm>
          <a:prstGeom prst="rect">
            <a:avLst/>
          </a:prstGeom>
          <a:solidFill>
            <a:srgbClr val="E6E6E6"/>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200" err="1">
              <a:solidFill>
                <a:schemeClr val="tx1"/>
              </a:solidFill>
            </a:endParaRPr>
          </a:p>
        </p:txBody>
      </p:sp>
      <p:sp>
        <p:nvSpPr>
          <p:cNvPr id="91" name="Rectangle 90">
            <a:extLst>
              <a:ext uri="{FF2B5EF4-FFF2-40B4-BE49-F238E27FC236}">
                <a16:creationId xmlns:a16="http://schemas.microsoft.com/office/drawing/2014/main" id="{25E173E4-77A9-06FA-8B9C-DBC47C90653A}"/>
              </a:ext>
            </a:extLst>
          </p:cNvPr>
          <p:cNvSpPr>
            <a:spLocks/>
          </p:cNvSpPr>
          <p:nvPr/>
        </p:nvSpPr>
        <p:spPr>
          <a:xfrm>
            <a:off x="2327866" y="4634044"/>
            <a:ext cx="1231773" cy="458157"/>
          </a:xfrm>
          <a:prstGeom prst="rect">
            <a:avLst/>
          </a:prstGeom>
          <a:solidFill>
            <a:srgbClr val="E6E6E6"/>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200" err="1">
              <a:solidFill>
                <a:schemeClr val="tx1"/>
              </a:solidFill>
            </a:endParaRPr>
          </a:p>
        </p:txBody>
      </p:sp>
      <p:sp>
        <p:nvSpPr>
          <p:cNvPr id="92" name="Rectangle 91">
            <a:extLst>
              <a:ext uri="{FF2B5EF4-FFF2-40B4-BE49-F238E27FC236}">
                <a16:creationId xmlns:a16="http://schemas.microsoft.com/office/drawing/2014/main" id="{6334E804-03EC-9C49-771A-55230A0DCCFA}"/>
              </a:ext>
            </a:extLst>
          </p:cNvPr>
          <p:cNvSpPr>
            <a:spLocks/>
          </p:cNvSpPr>
          <p:nvPr/>
        </p:nvSpPr>
        <p:spPr>
          <a:xfrm>
            <a:off x="4863612" y="5122684"/>
            <a:ext cx="1231773" cy="458157"/>
          </a:xfrm>
          <a:prstGeom prst="rect">
            <a:avLst/>
          </a:prstGeom>
          <a:solidFill>
            <a:srgbClr val="E6E6E6"/>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200" err="1">
              <a:solidFill>
                <a:schemeClr val="tx1"/>
              </a:solidFill>
            </a:endParaRPr>
          </a:p>
        </p:txBody>
      </p:sp>
      <p:sp>
        <p:nvSpPr>
          <p:cNvPr id="93" name="Rectangle 92">
            <a:extLst>
              <a:ext uri="{FF2B5EF4-FFF2-40B4-BE49-F238E27FC236}">
                <a16:creationId xmlns:a16="http://schemas.microsoft.com/office/drawing/2014/main" id="{AC56A6F2-CF48-E399-6C57-87CC4F8D7A50}"/>
              </a:ext>
            </a:extLst>
          </p:cNvPr>
          <p:cNvSpPr>
            <a:spLocks/>
          </p:cNvSpPr>
          <p:nvPr/>
        </p:nvSpPr>
        <p:spPr>
          <a:xfrm>
            <a:off x="6131485" y="5122684"/>
            <a:ext cx="1231773" cy="458157"/>
          </a:xfrm>
          <a:prstGeom prst="rect">
            <a:avLst/>
          </a:prstGeom>
          <a:solidFill>
            <a:srgbClr val="E6E6E6"/>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200" err="1">
              <a:solidFill>
                <a:schemeClr val="tx1"/>
              </a:solidFill>
            </a:endParaRPr>
          </a:p>
        </p:txBody>
      </p:sp>
      <p:sp>
        <p:nvSpPr>
          <p:cNvPr id="94" name="Rectangle 93">
            <a:extLst>
              <a:ext uri="{FF2B5EF4-FFF2-40B4-BE49-F238E27FC236}">
                <a16:creationId xmlns:a16="http://schemas.microsoft.com/office/drawing/2014/main" id="{7229D990-B802-0807-FD2C-874BB48FB261}"/>
              </a:ext>
            </a:extLst>
          </p:cNvPr>
          <p:cNvSpPr>
            <a:spLocks/>
          </p:cNvSpPr>
          <p:nvPr/>
        </p:nvSpPr>
        <p:spPr>
          <a:xfrm>
            <a:off x="3595740" y="5122684"/>
            <a:ext cx="1231773" cy="458157"/>
          </a:xfrm>
          <a:prstGeom prst="rect">
            <a:avLst/>
          </a:prstGeom>
          <a:solidFill>
            <a:srgbClr val="E6E6E6"/>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200" err="1">
              <a:solidFill>
                <a:schemeClr val="tx1"/>
              </a:solidFill>
            </a:endParaRPr>
          </a:p>
        </p:txBody>
      </p:sp>
      <p:sp>
        <p:nvSpPr>
          <p:cNvPr id="95" name="Rectangle 94">
            <a:extLst>
              <a:ext uri="{FF2B5EF4-FFF2-40B4-BE49-F238E27FC236}">
                <a16:creationId xmlns:a16="http://schemas.microsoft.com/office/drawing/2014/main" id="{7B839CEE-EEF2-40C3-5BC6-A5B706B323FD}"/>
              </a:ext>
            </a:extLst>
          </p:cNvPr>
          <p:cNvSpPr>
            <a:spLocks/>
          </p:cNvSpPr>
          <p:nvPr/>
        </p:nvSpPr>
        <p:spPr>
          <a:xfrm>
            <a:off x="2327866" y="5122684"/>
            <a:ext cx="1231773" cy="458157"/>
          </a:xfrm>
          <a:prstGeom prst="rect">
            <a:avLst/>
          </a:prstGeom>
          <a:solidFill>
            <a:srgbClr val="E6E6E6"/>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200" err="1">
              <a:solidFill>
                <a:schemeClr val="tx1"/>
              </a:solidFill>
            </a:endParaRPr>
          </a:p>
        </p:txBody>
      </p:sp>
      <p:sp>
        <p:nvSpPr>
          <p:cNvPr id="96" name="Rectangle 95">
            <a:extLst>
              <a:ext uri="{FF2B5EF4-FFF2-40B4-BE49-F238E27FC236}">
                <a16:creationId xmlns:a16="http://schemas.microsoft.com/office/drawing/2014/main" id="{B3BDC270-4EFB-C3E1-0F7C-D5ED4EC9BC55}"/>
              </a:ext>
            </a:extLst>
          </p:cNvPr>
          <p:cNvSpPr>
            <a:spLocks/>
          </p:cNvSpPr>
          <p:nvPr/>
        </p:nvSpPr>
        <p:spPr>
          <a:xfrm>
            <a:off x="4863612" y="5611325"/>
            <a:ext cx="1231773" cy="458157"/>
          </a:xfrm>
          <a:prstGeom prst="rect">
            <a:avLst/>
          </a:prstGeom>
          <a:solidFill>
            <a:srgbClr val="E6E6E6"/>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200" err="1">
              <a:solidFill>
                <a:schemeClr val="tx1"/>
              </a:solidFill>
            </a:endParaRPr>
          </a:p>
        </p:txBody>
      </p:sp>
      <p:sp>
        <p:nvSpPr>
          <p:cNvPr id="97" name="Rectangle 96">
            <a:extLst>
              <a:ext uri="{FF2B5EF4-FFF2-40B4-BE49-F238E27FC236}">
                <a16:creationId xmlns:a16="http://schemas.microsoft.com/office/drawing/2014/main" id="{FB618E21-1437-09CE-8554-2D4F009C2626}"/>
              </a:ext>
            </a:extLst>
          </p:cNvPr>
          <p:cNvSpPr>
            <a:spLocks/>
          </p:cNvSpPr>
          <p:nvPr/>
        </p:nvSpPr>
        <p:spPr>
          <a:xfrm>
            <a:off x="6131485" y="5611325"/>
            <a:ext cx="1231773" cy="458157"/>
          </a:xfrm>
          <a:prstGeom prst="rect">
            <a:avLst/>
          </a:prstGeom>
          <a:solidFill>
            <a:srgbClr val="FF0000"/>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200" err="1">
              <a:solidFill>
                <a:schemeClr val="bg1"/>
              </a:solidFill>
            </a:endParaRPr>
          </a:p>
        </p:txBody>
      </p:sp>
      <p:sp>
        <p:nvSpPr>
          <p:cNvPr id="98" name="Rectangle 97">
            <a:extLst>
              <a:ext uri="{FF2B5EF4-FFF2-40B4-BE49-F238E27FC236}">
                <a16:creationId xmlns:a16="http://schemas.microsoft.com/office/drawing/2014/main" id="{4AD12FB4-4247-68D2-1883-F971F2C2D7DA}"/>
              </a:ext>
            </a:extLst>
          </p:cNvPr>
          <p:cNvSpPr>
            <a:spLocks/>
          </p:cNvSpPr>
          <p:nvPr/>
        </p:nvSpPr>
        <p:spPr>
          <a:xfrm>
            <a:off x="3595740" y="5611325"/>
            <a:ext cx="1231773" cy="458157"/>
          </a:xfrm>
          <a:prstGeom prst="rect">
            <a:avLst/>
          </a:prstGeom>
          <a:solidFill>
            <a:srgbClr val="E6E6E6"/>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200" err="1">
              <a:solidFill>
                <a:schemeClr val="tx1"/>
              </a:solidFill>
            </a:endParaRPr>
          </a:p>
        </p:txBody>
      </p:sp>
      <p:sp>
        <p:nvSpPr>
          <p:cNvPr id="99" name="Rectangle 98">
            <a:extLst>
              <a:ext uri="{FF2B5EF4-FFF2-40B4-BE49-F238E27FC236}">
                <a16:creationId xmlns:a16="http://schemas.microsoft.com/office/drawing/2014/main" id="{9F6E8AAB-99D4-57FB-E933-1FB3A14776BC}"/>
              </a:ext>
            </a:extLst>
          </p:cNvPr>
          <p:cNvSpPr>
            <a:spLocks/>
          </p:cNvSpPr>
          <p:nvPr/>
        </p:nvSpPr>
        <p:spPr>
          <a:xfrm>
            <a:off x="2327866" y="5611325"/>
            <a:ext cx="1231773" cy="458157"/>
          </a:xfrm>
          <a:prstGeom prst="rect">
            <a:avLst/>
          </a:prstGeom>
          <a:solidFill>
            <a:srgbClr val="E6E6E6"/>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200" err="1">
              <a:solidFill>
                <a:schemeClr val="tx1"/>
              </a:solidFill>
            </a:endParaRPr>
          </a:p>
        </p:txBody>
      </p:sp>
      <p:sp>
        <p:nvSpPr>
          <p:cNvPr id="105" name="Rectangle 104">
            <a:extLst>
              <a:ext uri="{FF2B5EF4-FFF2-40B4-BE49-F238E27FC236}">
                <a16:creationId xmlns:a16="http://schemas.microsoft.com/office/drawing/2014/main" id="{F10E454B-4B46-2553-37E3-9876DF0A1750}"/>
              </a:ext>
            </a:extLst>
          </p:cNvPr>
          <p:cNvSpPr>
            <a:spLocks/>
          </p:cNvSpPr>
          <p:nvPr/>
        </p:nvSpPr>
        <p:spPr>
          <a:xfrm>
            <a:off x="1059994" y="4634560"/>
            <a:ext cx="1231773" cy="458157"/>
          </a:xfrm>
          <a:prstGeom prst="rect">
            <a:avLst/>
          </a:prstGeom>
          <a:solidFill>
            <a:srgbClr val="E6E6E6"/>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200" err="1">
              <a:solidFill>
                <a:schemeClr val="tx1"/>
              </a:solidFill>
            </a:endParaRPr>
          </a:p>
        </p:txBody>
      </p:sp>
      <p:sp>
        <p:nvSpPr>
          <p:cNvPr id="106" name="Rectangle 105">
            <a:extLst>
              <a:ext uri="{FF2B5EF4-FFF2-40B4-BE49-F238E27FC236}">
                <a16:creationId xmlns:a16="http://schemas.microsoft.com/office/drawing/2014/main" id="{9BF8C372-E896-659A-5D33-157157698BF7}"/>
              </a:ext>
            </a:extLst>
          </p:cNvPr>
          <p:cNvSpPr>
            <a:spLocks/>
          </p:cNvSpPr>
          <p:nvPr/>
        </p:nvSpPr>
        <p:spPr>
          <a:xfrm>
            <a:off x="1059994" y="5123200"/>
            <a:ext cx="1231773" cy="458157"/>
          </a:xfrm>
          <a:prstGeom prst="rect">
            <a:avLst/>
          </a:prstGeom>
          <a:solidFill>
            <a:srgbClr val="E6E6E6"/>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200" err="1">
              <a:solidFill>
                <a:schemeClr val="tx1"/>
              </a:solidFill>
            </a:endParaRPr>
          </a:p>
        </p:txBody>
      </p:sp>
      <p:sp>
        <p:nvSpPr>
          <p:cNvPr id="107" name="Rectangle 106">
            <a:extLst>
              <a:ext uri="{FF2B5EF4-FFF2-40B4-BE49-F238E27FC236}">
                <a16:creationId xmlns:a16="http://schemas.microsoft.com/office/drawing/2014/main" id="{EDC09EE1-BAF7-79BC-8296-E87947BEE172}"/>
              </a:ext>
            </a:extLst>
          </p:cNvPr>
          <p:cNvSpPr>
            <a:spLocks/>
          </p:cNvSpPr>
          <p:nvPr/>
        </p:nvSpPr>
        <p:spPr>
          <a:xfrm>
            <a:off x="1059994" y="5611841"/>
            <a:ext cx="1231773" cy="458157"/>
          </a:xfrm>
          <a:prstGeom prst="rect">
            <a:avLst/>
          </a:prstGeom>
          <a:solidFill>
            <a:srgbClr val="E6E6E6"/>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200" err="1">
              <a:solidFill>
                <a:schemeClr val="tx1"/>
              </a:solidFill>
            </a:endParaRPr>
          </a:p>
        </p:txBody>
      </p:sp>
      <p:sp>
        <p:nvSpPr>
          <p:cNvPr id="109" name="Rectangle 108">
            <a:extLst>
              <a:ext uri="{FF2B5EF4-FFF2-40B4-BE49-F238E27FC236}">
                <a16:creationId xmlns:a16="http://schemas.microsoft.com/office/drawing/2014/main" id="{31B81247-14A4-B61A-12CA-770DA27A3CCA}"/>
              </a:ext>
            </a:extLst>
          </p:cNvPr>
          <p:cNvSpPr>
            <a:spLocks/>
          </p:cNvSpPr>
          <p:nvPr/>
        </p:nvSpPr>
        <p:spPr>
          <a:xfrm>
            <a:off x="6184274" y="4164627"/>
            <a:ext cx="1126193" cy="169277"/>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b" anchorCtr="0">
            <a:spAutoFit/>
          </a:bodyPr>
          <a:lstStyle/>
          <a:p>
            <a:r>
              <a:rPr lang="en-US" sz="1100" b="1">
                <a:solidFill>
                  <a:schemeClr val="tx1"/>
                </a:solidFill>
              </a:rPr>
              <a:t>3</a:t>
            </a:r>
          </a:p>
        </p:txBody>
      </p:sp>
      <p:sp>
        <p:nvSpPr>
          <p:cNvPr id="111" name="Rectangle 110">
            <a:extLst>
              <a:ext uri="{FF2B5EF4-FFF2-40B4-BE49-F238E27FC236}">
                <a16:creationId xmlns:a16="http://schemas.microsoft.com/office/drawing/2014/main" id="{EFFD0682-E4F7-E8DC-55F0-F28536242E32}"/>
              </a:ext>
            </a:extLst>
          </p:cNvPr>
          <p:cNvSpPr>
            <a:spLocks/>
          </p:cNvSpPr>
          <p:nvPr/>
        </p:nvSpPr>
        <p:spPr>
          <a:xfrm>
            <a:off x="6184274" y="4653268"/>
            <a:ext cx="1126193" cy="169277"/>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b" anchorCtr="0">
            <a:spAutoFit/>
          </a:bodyPr>
          <a:lstStyle/>
          <a:p>
            <a:r>
              <a:rPr lang="en-US" sz="1100" b="1">
                <a:solidFill>
                  <a:schemeClr val="bg1"/>
                </a:solidFill>
              </a:rPr>
              <a:t>10</a:t>
            </a:r>
          </a:p>
        </p:txBody>
      </p:sp>
      <p:sp>
        <p:nvSpPr>
          <p:cNvPr id="112" name="TextBox 111">
            <a:extLst>
              <a:ext uri="{FF2B5EF4-FFF2-40B4-BE49-F238E27FC236}">
                <a16:creationId xmlns:a16="http://schemas.microsoft.com/office/drawing/2014/main" id="{9E2CFCD5-FA84-9EC1-47B8-2533009C1003}"/>
              </a:ext>
            </a:extLst>
          </p:cNvPr>
          <p:cNvSpPr txBox="1">
            <a:spLocks/>
          </p:cNvSpPr>
          <p:nvPr/>
        </p:nvSpPr>
        <p:spPr>
          <a:xfrm>
            <a:off x="6184274" y="4826981"/>
            <a:ext cx="1126193" cy="246221"/>
          </a:xfrm>
          <a:prstGeom prst="rect">
            <a:avLst/>
          </a:prstGeom>
        </p:spPr>
        <p:txBody>
          <a:bodyPr vert="horz" wrap="square" lIns="0" tIns="0" rIns="0" bIns="0" rtlCol="0">
            <a:spAutoFit/>
          </a:bodyPr>
          <a:lstStyle>
            <a:lvl1pPr marL="0" lvl="0" indent="0" defTabSz="895350" eaLnBrk="1" latinLnBrk="0" hangingPunct="1">
              <a:buClr>
                <a:schemeClr val="tx2"/>
              </a:buClr>
              <a:buSzPct val="100000"/>
              <a:defRPr sz="1400" baseline="0">
                <a:latin typeface="+mn-lt"/>
              </a:defRPr>
            </a:lvl1pPr>
            <a:lvl2pPr marL="193675" lvl="1" indent="-192088" defTabSz="895350" eaLnBrk="1" latinLnBrk="0" hangingPunct="1">
              <a:buClr>
                <a:schemeClr val="tx2"/>
              </a:buClr>
              <a:buSzPct val="125000"/>
              <a:buFont typeface="Arial" charset="0"/>
              <a:buChar char="▪"/>
              <a:defRPr sz="1400" baseline="0">
                <a:latin typeface="+mn-lt"/>
              </a:defRPr>
            </a:lvl2pPr>
            <a:lvl3pPr marL="457200" lvl="2" indent="-261938" defTabSz="895350" eaLnBrk="1" latinLnBrk="0" hangingPunct="1">
              <a:buClr>
                <a:schemeClr val="tx2"/>
              </a:buClr>
              <a:buSzPct val="120000"/>
              <a:buFont typeface="Arial" charset="0"/>
              <a:buChar char="–"/>
              <a:defRPr sz="1400" baseline="0">
                <a:latin typeface="+mn-lt"/>
              </a:defRPr>
            </a:lvl3pPr>
            <a:lvl4pPr marL="614363" lvl="3" indent="-155575" defTabSz="895350" eaLnBrk="1" latinLnBrk="0" hangingPunct="1">
              <a:buClr>
                <a:schemeClr val="tx2"/>
              </a:buClr>
              <a:buSzPct val="120000"/>
              <a:buFont typeface="Arial" charset="0"/>
              <a:buChar char="▫"/>
              <a:defRPr sz="1400" baseline="0">
                <a:latin typeface="+mn-lt"/>
              </a:defRPr>
            </a:lvl4pPr>
            <a:lvl5pPr marL="749808" lvl="4" indent="-130175" defTabSz="895350" eaLnBrk="1" latinLnBrk="0" hangingPunct="1">
              <a:buClr>
                <a:schemeClr val="tx2"/>
              </a:buClr>
              <a:buSzPct val="89000"/>
              <a:buFont typeface="Arial" charset="0"/>
              <a:buChar char="-"/>
              <a:defRPr sz="1400"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r>
              <a:rPr lang="en-US" sz="800">
                <a:solidFill>
                  <a:schemeClr val="bg1"/>
                </a:solidFill>
              </a:rPr>
              <a:t>LLIS Submission</a:t>
            </a:r>
          </a:p>
          <a:p>
            <a:r>
              <a:rPr lang="en-US" sz="800">
                <a:solidFill>
                  <a:schemeClr val="bg1"/>
                </a:solidFill>
              </a:rPr>
              <a:t>Process ends</a:t>
            </a:r>
          </a:p>
        </p:txBody>
      </p:sp>
      <p:sp>
        <p:nvSpPr>
          <p:cNvPr id="113" name="Rectangle 112">
            <a:extLst>
              <a:ext uri="{FF2B5EF4-FFF2-40B4-BE49-F238E27FC236}">
                <a16:creationId xmlns:a16="http://schemas.microsoft.com/office/drawing/2014/main" id="{F47DF59E-1D4D-797F-2165-9E3BF7D0B575}"/>
              </a:ext>
            </a:extLst>
          </p:cNvPr>
          <p:cNvSpPr>
            <a:spLocks/>
          </p:cNvSpPr>
          <p:nvPr/>
        </p:nvSpPr>
        <p:spPr>
          <a:xfrm>
            <a:off x="6184274" y="5141909"/>
            <a:ext cx="1126193" cy="169277"/>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b" anchorCtr="0">
            <a:spAutoFit/>
          </a:bodyPr>
          <a:lstStyle/>
          <a:p>
            <a:r>
              <a:rPr lang="en-US" sz="1100" b="1">
                <a:solidFill>
                  <a:schemeClr val="tx1"/>
                </a:solidFill>
              </a:rPr>
              <a:t>17</a:t>
            </a:r>
          </a:p>
        </p:txBody>
      </p:sp>
      <p:sp>
        <p:nvSpPr>
          <p:cNvPr id="115" name="Rectangle 114">
            <a:extLst>
              <a:ext uri="{FF2B5EF4-FFF2-40B4-BE49-F238E27FC236}">
                <a16:creationId xmlns:a16="http://schemas.microsoft.com/office/drawing/2014/main" id="{A63CB8D4-5C18-AB58-291F-E6B1D5FE1111}"/>
              </a:ext>
            </a:extLst>
          </p:cNvPr>
          <p:cNvSpPr>
            <a:spLocks/>
          </p:cNvSpPr>
          <p:nvPr/>
        </p:nvSpPr>
        <p:spPr>
          <a:xfrm>
            <a:off x="6184274" y="5630550"/>
            <a:ext cx="1126193" cy="169277"/>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b" anchorCtr="0">
            <a:spAutoFit/>
          </a:bodyPr>
          <a:lstStyle/>
          <a:p>
            <a:r>
              <a:rPr lang="en-US" sz="1100" b="1">
                <a:solidFill>
                  <a:schemeClr val="bg1"/>
                </a:solidFill>
              </a:rPr>
              <a:t>24</a:t>
            </a:r>
          </a:p>
        </p:txBody>
      </p:sp>
      <p:sp>
        <p:nvSpPr>
          <p:cNvPr id="116" name="TextBox 115">
            <a:extLst>
              <a:ext uri="{FF2B5EF4-FFF2-40B4-BE49-F238E27FC236}">
                <a16:creationId xmlns:a16="http://schemas.microsoft.com/office/drawing/2014/main" id="{7396C2A1-8CFC-4346-1E99-944BE2A0C374}"/>
              </a:ext>
            </a:extLst>
          </p:cNvPr>
          <p:cNvSpPr txBox="1">
            <a:spLocks/>
          </p:cNvSpPr>
          <p:nvPr/>
        </p:nvSpPr>
        <p:spPr>
          <a:xfrm>
            <a:off x="6184274" y="5804263"/>
            <a:ext cx="1126193" cy="246221"/>
          </a:xfrm>
          <a:prstGeom prst="rect">
            <a:avLst/>
          </a:prstGeom>
        </p:spPr>
        <p:txBody>
          <a:bodyPr vert="horz" wrap="square" lIns="0" tIns="0" rIns="0" bIns="0" rtlCol="0">
            <a:spAutoFit/>
          </a:bodyPr>
          <a:lstStyle>
            <a:lvl1pPr marL="0" lvl="0" indent="0" defTabSz="895350" eaLnBrk="1" latinLnBrk="0" hangingPunct="1">
              <a:buClr>
                <a:schemeClr val="tx2"/>
              </a:buClr>
              <a:buSzPct val="100000"/>
              <a:defRPr sz="1400" baseline="0">
                <a:latin typeface="+mn-lt"/>
              </a:defRPr>
            </a:lvl1pPr>
            <a:lvl2pPr marL="193675" lvl="1" indent="-192088" defTabSz="895350" eaLnBrk="1" latinLnBrk="0" hangingPunct="1">
              <a:buClr>
                <a:schemeClr val="tx2"/>
              </a:buClr>
              <a:buSzPct val="125000"/>
              <a:buFont typeface="Arial" charset="0"/>
              <a:buChar char="▪"/>
              <a:defRPr sz="1400" baseline="0">
                <a:latin typeface="+mn-lt"/>
              </a:defRPr>
            </a:lvl2pPr>
            <a:lvl3pPr marL="457200" lvl="2" indent="-261938" defTabSz="895350" eaLnBrk="1" latinLnBrk="0" hangingPunct="1">
              <a:buClr>
                <a:schemeClr val="tx2"/>
              </a:buClr>
              <a:buSzPct val="120000"/>
              <a:buFont typeface="Arial" charset="0"/>
              <a:buChar char="–"/>
              <a:defRPr sz="1400" baseline="0">
                <a:latin typeface="+mn-lt"/>
              </a:defRPr>
            </a:lvl3pPr>
            <a:lvl4pPr marL="614363" lvl="3" indent="-155575" defTabSz="895350" eaLnBrk="1" latinLnBrk="0" hangingPunct="1">
              <a:buClr>
                <a:schemeClr val="tx2"/>
              </a:buClr>
              <a:buSzPct val="120000"/>
              <a:buFont typeface="Arial" charset="0"/>
              <a:buChar char="▫"/>
              <a:defRPr sz="1400" baseline="0">
                <a:latin typeface="+mn-lt"/>
              </a:defRPr>
            </a:lvl4pPr>
            <a:lvl5pPr marL="749808" lvl="4" indent="-130175" defTabSz="895350" eaLnBrk="1" latinLnBrk="0" hangingPunct="1">
              <a:buClr>
                <a:schemeClr val="tx2"/>
              </a:buClr>
              <a:buSzPct val="89000"/>
              <a:buFont typeface="Arial" charset="0"/>
              <a:buChar char="-"/>
              <a:defRPr sz="1400"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r>
              <a:rPr lang="en-US" sz="800">
                <a:solidFill>
                  <a:schemeClr val="bg1"/>
                </a:solidFill>
              </a:rPr>
              <a:t>TSP Due date for Batch Zero</a:t>
            </a:r>
          </a:p>
        </p:txBody>
      </p:sp>
      <p:sp>
        <p:nvSpPr>
          <p:cNvPr id="117" name="Rectangle 116">
            <a:extLst>
              <a:ext uri="{FF2B5EF4-FFF2-40B4-BE49-F238E27FC236}">
                <a16:creationId xmlns:a16="http://schemas.microsoft.com/office/drawing/2014/main" id="{864E99C0-09B8-6325-E094-C786286A8937}"/>
              </a:ext>
            </a:extLst>
          </p:cNvPr>
          <p:cNvSpPr>
            <a:spLocks/>
          </p:cNvSpPr>
          <p:nvPr/>
        </p:nvSpPr>
        <p:spPr>
          <a:xfrm>
            <a:off x="3648529" y="4164627"/>
            <a:ext cx="1126193" cy="169277"/>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b" anchorCtr="0">
            <a:spAutoFit/>
          </a:bodyPr>
          <a:lstStyle/>
          <a:p>
            <a:r>
              <a:rPr lang="en-US" sz="1100" b="1">
                <a:solidFill>
                  <a:schemeClr val="tx1"/>
                </a:solidFill>
              </a:rPr>
              <a:t>1</a:t>
            </a:r>
          </a:p>
        </p:txBody>
      </p:sp>
      <p:sp>
        <p:nvSpPr>
          <p:cNvPr id="118" name="TextBox 117">
            <a:extLst>
              <a:ext uri="{FF2B5EF4-FFF2-40B4-BE49-F238E27FC236}">
                <a16:creationId xmlns:a16="http://schemas.microsoft.com/office/drawing/2014/main" id="{A9B17F1B-7933-6ED0-DC48-C1E694433C8F}"/>
              </a:ext>
            </a:extLst>
          </p:cNvPr>
          <p:cNvSpPr txBox="1">
            <a:spLocks/>
          </p:cNvSpPr>
          <p:nvPr/>
        </p:nvSpPr>
        <p:spPr>
          <a:xfrm>
            <a:off x="3612767" y="4338340"/>
            <a:ext cx="1238812" cy="246221"/>
          </a:xfrm>
          <a:prstGeom prst="rect">
            <a:avLst/>
          </a:prstGeom>
        </p:spPr>
        <p:txBody>
          <a:bodyPr vert="horz" wrap="square" lIns="0" tIns="0" rIns="0" bIns="0" rtlCol="0">
            <a:spAutoFit/>
          </a:bodyPr>
          <a:lstStyle>
            <a:lvl1pPr marL="0" lvl="0" indent="0" defTabSz="895350" eaLnBrk="1" latinLnBrk="0" hangingPunct="1">
              <a:buClr>
                <a:schemeClr val="tx2"/>
              </a:buClr>
              <a:buSzPct val="100000"/>
              <a:defRPr sz="1400" baseline="0">
                <a:latin typeface="+mn-lt"/>
              </a:defRPr>
            </a:lvl1pPr>
            <a:lvl2pPr marL="193675" lvl="1" indent="-192088" defTabSz="895350" eaLnBrk="1" latinLnBrk="0" hangingPunct="1">
              <a:buClr>
                <a:schemeClr val="tx2"/>
              </a:buClr>
              <a:buSzPct val="125000"/>
              <a:buFont typeface="Arial" charset="0"/>
              <a:buChar char="▪"/>
              <a:defRPr sz="1400" baseline="0">
                <a:latin typeface="+mn-lt"/>
              </a:defRPr>
            </a:lvl2pPr>
            <a:lvl3pPr marL="457200" lvl="2" indent="-261938" defTabSz="895350" eaLnBrk="1" latinLnBrk="0" hangingPunct="1">
              <a:buClr>
                <a:schemeClr val="tx2"/>
              </a:buClr>
              <a:buSzPct val="120000"/>
              <a:buFont typeface="Arial" charset="0"/>
              <a:buChar char="–"/>
              <a:defRPr sz="1400" baseline="0">
                <a:latin typeface="+mn-lt"/>
              </a:defRPr>
            </a:lvl3pPr>
            <a:lvl4pPr marL="614363" lvl="3" indent="-155575" defTabSz="895350" eaLnBrk="1" latinLnBrk="0" hangingPunct="1">
              <a:buClr>
                <a:schemeClr val="tx2"/>
              </a:buClr>
              <a:buSzPct val="120000"/>
              <a:buFont typeface="Arial" charset="0"/>
              <a:buChar char="▫"/>
              <a:defRPr sz="1400" baseline="0">
                <a:latin typeface="+mn-lt"/>
              </a:defRPr>
            </a:lvl4pPr>
            <a:lvl5pPr marL="749808" lvl="4" indent="-130175" defTabSz="895350" eaLnBrk="1" latinLnBrk="0" hangingPunct="1">
              <a:buClr>
                <a:schemeClr val="tx2"/>
              </a:buClr>
              <a:buSzPct val="89000"/>
              <a:buFont typeface="Arial" charset="0"/>
              <a:buChar char="-"/>
              <a:defRPr sz="1400"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r>
              <a:rPr lang="en-US" sz="800"/>
              <a:t>Batch Readiness Meeting</a:t>
            </a:r>
            <a:br>
              <a:rPr lang="en-US" sz="800"/>
            </a:br>
            <a:r>
              <a:rPr lang="en-US" sz="800"/>
              <a:t>2-3PM</a:t>
            </a:r>
          </a:p>
        </p:txBody>
      </p:sp>
      <p:sp>
        <p:nvSpPr>
          <p:cNvPr id="119" name="Rectangle 118">
            <a:extLst>
              <a:ext uri="{FF2B5EF4-FFF2-40B4-BE49-F238E27FC236}">
                <a16:creationId xmlns:a16="http://schemas.microsoft.com/office/drawing/2014/main" id="{007286F9-47BA-2E8B-11B2-1CB33904BE59}"/>
              </a:ext>
            </a:extLst>
          </p:cNvPr>
          <p:cNvSpPr>
            <a:spLocks/>
          </p:cNvSpPr>
          <p:nvPr/>
        </p:nvSpPr>
        <p:spPr>
          <a:xfrm>
            <a:off x="4916402" y="4164627"/>
            <a:ext cx="1126193" cy="169277"/>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b" anchorCtr="0">
            <a:spAutoFit/>
          </a:bodyPr>
          <a:lstStyle/>
          <a:p>
            <a:r>
              <a:rPr lang="en-US" sz="1100" b="1">
                <a:solidFill>
                  <a:schemeClr val="tx1"/>
                </a:solidFill>
              </a:rPr>
              <a:t>2</a:t>
            </a:r>
          </a:p>
        </p:txBody>
      </p:sp>
      <p:sp>
        <p:nvSpPr>
          <p:cNvPr id="121" name="Rectangle 120">
            <a:extLst>
              <a:ext uri="{FF2B5EF4-FFF2-40B4-BE49-F238E27FC236}">
                <a16:creationId xmlns:a16="http://schemas.microsoft.com/office/drawing/2014/main" id="{D4481915-3B0D-59C1-8C87-4765E0C74F57}"/>
              </a:ext>
            </a:extLst>
          </p:cNvPr>
          <p:cNvSpPr>
            <a:spLocks/>
          </p:cNvSpPr>
          <p:nvPr/>
        </p:nvSpPr>
        <p:spPr>
          <a:xfrm>
            <a:off x="3648529" y="4653268"/>
            <a:ext cx="1126193" cy="169277"/>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b" anchorCtr="0">
            <a:spAutoFit/>
          </a:bodyPr>
          <a:lstStyle/>
          <a:p>
            <a:r>
              <a:rPr lang="en-US" sz="1100" b="1">
                <a:solidFill>
                  <a:schemeClr val="tx1"/>
                </a:solidFill>
              </a:rPr>
              <a:t>8</a:t>
            </a:r>
          </a:p>
        </p:txBody>
      </p:sp>
      <p:sp>
        <p:nvSpPr>
          <p:cNvPr id="123" name="Rectangle 122">
            <a:extLst>
              <a:ext uri="{FF2B5EF4-FFF2-40B4-BE49-F238E27FC236}">
                <a16:creationId xmlns:a16="http://schemas.microsoft.com/office/drawing/2014/main" id="{E0243F25-0AAD-F833-5324-F7F803F3CD9C}"/>
              </a:ext>
            </a:extLst>
          </p:cNvPr>
          <p:cNvSpPr>
            <a:spLocks/>
          </p:cNvSpPr>
          <p:nvPr/>
        </p:nvSpPr>
        <p:spPr>
          <a:xfrm>
            <a:off x="4916402" y="4653268"/>
            <a:ext cx="1126193" cy="169277"/>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b" anchorCtr="0">
            <a:spAutoFit/>
          </a:bodyPr>
          <a:lstStyle/>
          <a:p>
            <a:r>
              <a:rPr lang="en-US" sz="1100" b="1">
                <a:solidFill>
                  <a:schemeClr val="tx1"/>
                </a:solidFill>
              </a:rPr>
              <a:t>9</a:t>
            </a:r>
          </a:p>
        </p:txBody>
      </p:sp>
      <p:sp>
        <p:nvSpPr>
          <p:cNvPr id="124" name="TextBox 123">
            <a:extLst>
              <a:ext uri="{FF2B5EF4-FFF2-40B4-BE49-F238E27FC236}">
                <a16:creationId xmlns:a16="http://schemas.microsoft.com/office/drawing/2014/main" id="{B79593FE-BC9E-1448-0CB8-B0E00A27AC0F}"/>
              </a:ext>
            </a:extLst>
          </p:cNvPr>
          <p:cNvSpPr txBox="1">
            <a:spLocks/>
          </p:cNvSpPr>
          <p:nvPr/>
        </p:nvSpPr>
        <p:spPr>
          <a:xfrm>
            <a:off x="4880640" y="4826981"/>
            <a:ext cx="1238812" cy="246221"/>
          </a:xfrm>
          <a:prstGeom prst="rect">
            <a:avLst/>
          </a:prstGeom>
        </p:spPr>
        <p:txBody>
          <a:bodyPr vert="horz" wrap="square" lIns="0" tIns="0" rIns="0" bIns="0" rtlCol="0">
            <a:spAutoFit/>
          </a:bodyPr>
          <a:lstStyle>
            <a:lvl1pPr marL="0" lvl="0" indent="0" defTabSz="895350" eaLnBrk="1" latinLnBrk="0" hangingPunct="1">
              <a:buClr>
                <a:schemeClr val="tx2"/>
              </a:buClr>
              <a:buSzPct val="100000"/>
              <a:defRPr sz="1400" baseline="0">
                <a:latin typeface="+mn-lt"/>
              </a:defRPr>
            </a:lvl1pPr>
            <a:lvl2pPr marL="193675" lvl="1" indent="-192088" defTabSz="895350" eaLnBrk="1" latinLnBrk="0" hangingPunct="1">
              <a:buClr>
                <a:schemeClr val="tx2"/>
              </a:buClr>
              <a:buSzPct val="125000"/>
              <a:buFont typeface="Arial" charset="0"/>
              <a:buChar char="▪"/>
              <a:defRPr sz="1400" baseline="0">
                <a:latin typeface="+mn-lt"/>
              </a:defRPr>
            </a:lvl2pPr>
            <a:lvl3pPr marL="457200" lvl="2" indent="-261938" defTabSz="895350" eaLnBrk="1" latinLnBrk="0" hangingPunct="1">
              <a:buClr>
                <a:schemeClr val="tx2"/>
              </a:buClr>
              <a:buSzPct val="120000"/>
              <a:buFont typeface="Arial" charset="0"/>
              <a:buChar char="–"/>
              <a:defRPr sz="1400" baseline="0">
                <a:latin typeface="+mn-lt"/>
              </a:defRPr>
            </a:lvl3pPr>
            <a:lvl4pPr marL="614363" lvl="3" indent="-155575" defTabSz="895350" eaLnBrk="1" latinLnBrk="0" hangingPunct="1">
              <a:buClr>
                <a:schemeClr val="tx2"/>
              </a:buClr>
              <a:buSzPct val="120000"/>
              <a:buFont typeface="Arial" charset="0"/>
              <a:buChar char="▫"/>
              <a:defRPr sz="1400" baseline="0">
                <a:latin typeface="+mn-lt"/>
              </a:defRPr>
            </a:lvl4pPr>
            <a:lvl5pPr marL="749808" lvl="4" indent="-130175" defTabSz="895350" eaLnBrk="1" latinLnBrk="0" hangingPunct="1">
              <a:buClr>
                <a:schemeClr val="tx2"/>
              </a:buClr>
              <a:buSzPct val="89000"/>
              <a:buFont typeface="Arial" charset="0"/>
              <a:buChar char="-"/>
              <a:defRPr sz="1400"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r>
              <a:rPr lang="en-US" sz="800"/>
              <a:t>Batch Readiness Meeting</a:t>
            </a:r>
            <a:br>
              <a:rPr lang="en-US" sz="800"/>
            </a:br>
            <a:r>
              <a:rPr lang="en-US" sz="800"/>
              <a:t>2-3PM</a:t>
            </a:r>
          </a:p>
        </p:txBody>
      </p:sp>
      <p:sp>
        <p:nvSpPr>
          <p:cNvPr id="125" name="Rectangle 124">
            <a:extLst>
              <a:ext uri="{FF2B5EF4-FFF2-40B4-BE49-F238E27FC236}">
                <a16:creationId xmlns:a16="http://schemas.microsoft.com/office/drawing/2014/main" id="{BF1C82F6-A864-63CC-7A99-54F52DF7D970}"/>
              </a:ext>
            </a:extLst>
          </p:cNvPr>
          <p:cNvSpPr>
            <a:spLocks/>
          </p:cNvSpPr>
          <p:nvPr/>
        </p:nvSpPr>
        <p:spPr>
          <a:xfrm>
            <a:off x="3648529" y="5141909"/>
            <a:ext cx="1126193" cy="169277"/>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b" anchorCtr="0">
            <a:spAutoFit/>
          </a:bodyPr>
          <a:lstStyle/>
          <a:p>
            <a:r>
              <a:rPr lang="en-US" sz="1100" b="1">
                <a:solidFill>
                  <a:schemeClr val="tx1"/>
                </a:solidFill>
              </a:rPr>
              <a:t>15</a:t>
            </a:r>
          </a:p>
        </p:txBody>
      </p:sp>
      <p:sp>
        <p:nvSpPr>
          <p:cNvPr id="127" name="Rectangle 126">
            <a:extLst>
              <a:ext uri="{FF2B5EF4-FFF2-40B4-BE49-F238E27FC236}">
                <a16:creationId xmlns:a16="http://schemas.microsoft.com/office/drawing/2014/main" id="{D3570E27-7871-AD31-8E2C-34735E5EB317}"/>
              </a:ext>
            </a:extLst>
          </p:cNvPr>
          <p:cNvSpPr>
            <a:spLocks/>
          </p:cNvSpPr>
          <p:nvPr/>
        </p:nvSpPr>
        <p:spPr>
          <a:xfrm>
            <a:off x="4916402" y="5141909"/>
            <a:ext cx="1126193" cy="169277"/>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b" anchorCtr="0">
            <a:spAutoFit/>
          </a:bodyPr>
          <a:lstStyle/>
          <a:p>
            <a:r>
              <a:rPr lang="en-US" sz="1100" b="1">
                <a:solidFill>
                  <a:schemeClr val="tx1"/>
                </a:solidFill>
              </a:rPr>
              <a:t>16</a:t>
            </a:r>
          </a:p>
        </p:txBody>
      </p:sp>
      <p:sp>
        <p:nvSpPr>
          <p:cNvPr id="129" name="Rectangle 128">
            <a:extLst>
              <a:ext uri="{FF2B5EF4-FFF2-40B4-BE49-F238E27FC236}">
                <a16:creationId xmlns:a16="http://schemas.microsoft.com/office/drawing/2014/main" id="{862BFC6A-20CF-7559-A547-0AEABAE62285}"/>
              </a:ext>
            </a:extLst>
          </p:cNvPr>
          <p:cNvSpPr>
            <a:spLocks/>
          </p:cNvSpPr>
          <p:nvPr/>
        </p:nvSpPr>
        <p:spPr>
          <a:xfrm>
            <a:off x="3648529" y="5630550"/>
            <a:ext cx="1126193" cy="169277"/>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b" anchorCtr="0">
            <a:spAutoFit/>
          </a:bodyPr>
          <a:lstStyle/>
          <a:p>
            <a:r>
              <a:rPr lang="en-US" sz="1100" b="1">
                <a:solidFill>
                  <a:schemeClr val="tx1"/>
                </a:solidFill>
              </a:rPr>
              <a:t>22</a:t>
            </a:r>
          </a:p>
        </p:txBody>
      </p:sp>
      <p:sp>
        <p:nvSpPr>
          <p:cNvPr id="131" name="Rectangle 130">
            <a:extLst>
              <a:ext uri="{FF2B5EF4-FFF2-40B4-BE49-F238E27FC236}">
                <a16:creationId xmlns:a16="http://schemas.microsoft.com/office/drawing/2014/main" id="{8D8B2E01-AE0A-6AD8-1C17-06313D19D577}"/>
              </a:ext>
            </a:extLst>
          </p:cNvPr>
          <p:cNvSpPr>
            <a:spLocks/>
          </p:cNvSpPr>
          <p:nvPr/>
        </p:nvSpPr>
        <p:spPr>
          <a:xfrm>
            <a:off x="4916402" y="5630550"/>
            <a:ext cx="1126193" cy="169277"/>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b" anchorCtr="0">
            <a:spAutoFit/>
          </a:bodyPr>
          <a:lstStyle/>
          <a:p>
            <a:r>
              <a:rPr lang="en-US" sz="1100" b="1">
                <a:solidFill>
                  <a:schemeClr val="tx1"/>
                </a:solidFill>
              </a:rPr>
              <a:t>23</a:t>
            </a:r>
          </a:p>
        </p:txBody>
      </p:sp>
      <p:sp>
        <p:nvSpPr>
          <p:cNvPr id="133" name="Rectangle 132">
            <a:extLst>
              <a:ext uri="{FF2B5EF4-FFF2-40B4-BE49-F238E27FC236}">
                <a16:creationId xmlns:a16="http://schemas.microsoft.com/office/drawing/2014/main" id="{1CF78955-342B-8048-E93C-B517E838D058}"/>
              </a:ext>
            </a:extLst>
          </p:cNvPr>
          <p:cNvSpPr>
            <a:spLocks/>
          </p:cNvSpPr>
          <p:nvPr/>
        </p:nvSpPr>
        <p:spPr>
          <a:xfrm>
            <a:off x="2380657" y="4653784"/>
            <a:ext cx="1126193" cy="169277"/>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b" anchorCtr="0">
            <a:spAutoFit/>
          </a:bodyPr>
          <a:lstStyle/>
          <a:p>
            <a:r>
              <a:rPr lang="en-US" sz="1100" b="1">
                <a:solidFill>
                  <a:schemeClr val="tx1"/>
                </a:solidFill>
              </a:rPr>
              <a:t>7</a:t>
            </a:r>
          </a:p>
        </p:txBody>
      </p:sp>
      <p:sp>
        <p:nvSpPr>
          <p:cNvPr id="135" name="Rectangle 134">
            <a:extLst>
              <a:ext uri="{FF2B5EF4-FFF2-40B4-BE49-F238E27FC236}">
                <a16:creationId xmlns:a16="http://schemas.microsoft.com/office/drawing/2014/main" id="{D2AE1386-FB8E-E77C-C2B4-C6C7B1E13465}"/>
              </a:ext>
            </a:extLst>
          </p:cNvPr>
          <p:cNvSpPr>
            <a:spLocks/>
          </p:cNvSpPr>
          <p:nvPr/>
        </p:nvSpPr>
        <p:spPr>
          <a:xfrm>
            <a:off x="2380657" y="5142424"/>
            <a:ext cx="1126193" cy="169277"/>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b" anchorCtr="0">
            <a:spAutoFit/>
          </a:bodyPr>
          <a:lstStyle/>
          <a:p>
            <a:r>
              <a:rPr lang="en-US" sz="1100" b="1">
                <a:solidFill>
                  <a:schemeClr val="tx1"/>
                </a:solidFill>
              </a:rPr>
              <a:t>14</a:t>
            </a:r>
          </a:p>
        </p:txBody>
      </p:sp>
      <p:sp>
        <p:nvSpPr>
          <p:cNvPr id="137" name="Rectangle 136">
            <a:extLst>
              <a:ext uri="{FF2B5EF4-FFF2-40B4-BE49-F238E27FC236}">
                <a16:creationId xmlns:a16="http://schemas.microsoft.com/office/drawing/2014/main" id="{5636F187-5C45-7C29-C6F5-0B5E54478730}"/>
              </a:ext>
            </a:extLst>
          </p:cNvPr>
          <p:cNvSpPr>
            <a:spLocks/>
          </p:cNvSpPr>
          <p:nvPr/>
        </p:nvSpPr>
        <p:spPr>
          <a:xfrm>
            <a:off x="2380657" y="5631066"/>
            <a:ext cx="1126193" cy="169277"/>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b" anchorCtr="0">
            <a:spAutoFit/>
          </a:bodyPr>
          <a:lstStyle/>
          <a:p>
            <a:r>
              <a:rPr lang="en-US" sz="1100" b="1">
                <a:solidFill>
                  <a:schemeClr val="tx1"/>
                </a:solidFill>
              </a:rPr>
              <a:t>21</a:t>
            </a:r>
          </a:p>
        </p:txBody>
      </p:sp>
      <p:sp>
        <p:nvSpPr>
          <p:cNvPr id="83" name="Rectangle 82">
            <a:extLst>
              <a:ext uri="{FF2B5EF4-FFF2-40B4-BE49-F238E27FC236}">
                <a16:creationId xmlns:a16="http://schemas.microsoft.com/office/drawing/2014/main" id="{67D9C7CA-35F2-D029-6761-9FE31A4E47AC}"/>
              </a:ext>
            </a:extLst>
          </p:cNvPr>
          <p:cNvSpPr>
            <a:spLocks/>
          </p:cNvSpPr>
          <p:nvPr/>
        </p:nvSpPr>
        <p:spPr>
          <a:xfrm>
            <a:off x="2327866" y="6100482"/>
            <a:ext cx="1231773" cy="458157"/>
          </a:xfrm>
          <a:prstGeom prst="rect">
            <a:avLst/>
          </a:prstGeom>
          <a:solidFill>
            <a:srgbClr val="E6E6E6"/>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200" err="1">
              <a:solidFill>
                <a:schemeClr val="tx1"/>
              </a:solidFill>
            </a:endParaRPr>
          </a:p>
        </p:txBody>
      </p:sp>
      <p:sp>
        <p:nvSpPr>
          <p:cNvPr id="139" name="Rectangle 138">
            <a:extLst>
              <a:ext uri="{FF2B5EF4-FFF2-40B4-BE49-F238E27FC236}">
                <a16:creationId xmlns:a16="http://schemas.microsoft.com/office/drawing/2014/main" id="{CBB6213F-A71B-F72A-E92D-DC3738C8E0C2}"/>
              </a:ext>
            </a:extLst>
          </p:cNvPr>
          <p:cNvSpPr>
            <a:spLocks/>
          </p:cNvSpPr>
          <p:nvPr/>
        </p:nvSpPr>
        <p:spPr>
          <a:xfrm>
            <a:off x="2380657" y="6119707"/>
            <a:ext cx="1126193" cy="169277"/>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b" anchorCtr="0">
            <a:spAutoFit/>
          </a:bodyPr>
          <a:lstStyle/>
          <a:p>
            <a:r>
              <a:rPr lang="en-US" sz="1100" b="1">
                <a:solidFill>
                  <a:schemeClr val="tx1"/>
                </a:solidFill>
              </a:rPr>
              <a:t>28</a:t>
            </a:r>
          </a:p>
        </p:txBody>
      </p:sp>
      <p:sp>
        <p:nvSpPr>
          <p:cNvPr id="143" name="Rectangle 142">
            <a:extLst>
              <a:ext uri="{FF2B5EF4-FFF2-40B4-BE49-F238E27FC236}">
                <a16:creationId xmlns:a16="http://schemas.microsoft.com/office/drawing/2014/main" id="{A9831E4B-B3D9-0082-A4A4-EADC1C6FA547}"/>
              </a:ext>
            </a:extLst>
          </p:cNvPr>
          <p:cNvSpPr>
            <a:spLocks/>
          </p:cNvSpPr>
          <p:nvPr/>
        </p:nvSpPr>
        <p:spPr>
          <a:xfrm>
            <a:off x="1112785" y="4653784"/>
            <a:ext cx="1126193" cy="169277"/>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b" anchorCtr="0">
            <a:spAutoFit/>
          </a:bodyPr>
          <a:lstStyle/>
          <a:p>
            <a:r>
              <a:rPr lang="en-US" sz="1100" b="1">
                <a:solidFill>
                  <a:schemeClr val="tx1"/>
                </a:solidFill>
              </a:rPr>
              <a:t>6</a:t>
            </a:r>
          </a:p>
        </p:txBody>
      </p:sp>
      <p:sp>
        <p:nvSpPr>
          <p:cNvPr id="145" name="Rectangle 144">
            <a:extLst>
              <a:ext uri="{FF2B5EF4-FFF2-40B4-BE49-F238E27FC236}">
                <a16:creationId xmlns:a16="http://schemas.microsoft.com/office/drawing/2014/main" id="{B1EE4A90-6289-B86D-139B-9586FEA79840}"/>
              </a:ext>
            </a:extLst>
          </p:cNvPr>
          <p:cNvSpPr>
            <a:spLocks/>
          </p:cNvSpPr>
          <p:nvPr/>
        </p:nvSpPr>
        <p:spPr>
          <a:xfrm>
            <a:off x="1112785" y="5142424"/>
            <a:ext cx="1126193" cy="169277"/>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b" anchorCtr="0">
            <a:spAutoFit/>
          </a:bodyPr>
          <a:lstStyle/>
          <a:p>
            <a:r>
              <a:rPr lang="en-US" sz="1100" b="1">
                <a:solidFill>
                  <a:schemeClr val="tx1"/>
                </a:solidFill>
              </a:rPr>
              <a:t>13</a:t>
            </a:r>
          </a:p>
        </p:txBody>
      </p:sp>
      <p:sp>
        <p:nvSpPr>
          <p:cNvPr id="147" name="Rectangle 146">
            <a:extLst>
              <a:ext uri="{FF2B5EF4-FFF2-40B4-BE49-F238E27FC236}">
                <a16:creationId xmlns:a16="http://schemas.microsoft.com/office/drawing/2014/main" id="{5A9452E7-37EA-AFE2-9674-1BC90DC0334A}"/>
              </a:ext>
            </a:extLst>
          </p:cNvPr>
          <p:cNvSpPr>
            <a:spLocks/>
          </p:cNvSpPr>
          <p:nvPr/>
        </p:nvSpPr>
        <p:spPr>
          <a:xfrm>
            <a:off x="1112785" y="5631066"/>
            <a:ext cx="1126193" cy="169277"/>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b" anchorCtr="0">
            <a:spAutoFit/>
          </a:bodyPr>
          <a:lstStyle/>
          <a:p>
            <a:r>
              <a:rPr lang="en-US" sz="1100" b="1">
                <a:solidFill>
                  <a:schemeClr val="tx1"/>
                </a:solidFill>
              </a:rPr>
              <a:t>20</a:t>
            </a:r>
          </a:p>
        </p:txBody>
      </p:sp>
      <p:sp>
        <p:nvSpPr>
          <p:cNvPr id="149" name="Rectangle 148">
            <a:extLst>
              <a:ext uri="{FF2B5EF4-FFF2-40B4-BE49-F238E27FC236}">
                <a16:creationId xmlns:a16="http://schemas.microsoft.com/office/drawing/2014/main" id="{3E732850-EF34-D827-3565-9626B8B7BC42}"/>
              </a:ext>
            </a:extLst>
          </p:cNvPr>
          <p:cNvSpPr>
            <a:spLocks/>
          </p:cNvSpPr>
          <p:nvPr/>
        </p:nvSpPr>
        <p:spPr>
          <a:xfrm>
            <a:off x="1112785" y="6119707"/>
            <a:ext cx="1126193" cy="169277"/>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b" anchorCtr="0">
            <a:spAutoFit/>
          </a:bodyPr>
          <a:lstStyle/>
          <a:p>
            <a:r>
              <a:rPr lang="en-US" sz="1100" b="1">
                <a:solidFill>
                  <a:schemeClr val="tx1"/>
                </a:solidFill>
              </a:rPr>
              <a:t>27</a:t>
            </a:r>
          </a:p>
        </p:txBody>
      </p:sp>
      <p:sp>
        <p:nvSpPr>
          <p:cNvPr id="223" name="Rectangle 222">
            <a:extLst>
              <a:ext uri="{FF2B5EF4-FFF2-40B4-BE49-F238E27FC236}">
                <a16:creationId xmlns:a16="http://schemas.microsoft.com/office/drawing/2014/main" id="{DBA33F53-109B-EA30-C5AB-95146C490AB9}"/>
              </a:ext>
            </a:extLst>
          </p:cNvPr>
          <p:cNvSpPr>
            <a:spLocks/>
          </p:cNvSpPr>
          <p:nvPr/>
        </p:nvSpPr>
        <p:spPr>
          <a:xfrm>
            <a:off x="390418" y="1456091"/>
            <a:ext cx="615422" cy="2413236"/>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r>
              <a:rPr lang="de-DE" sz="1400" b="1"/>
              <a:t>June</a:t>
            </a:r>
          </a:p>
        </p:txBody>
      </p:sp>
      <p:sp>
        <p:nvSpPr>
          <p:cNvPr id="225" name="Rectangle 224">
            <a:extLst>
              <a:ext uri="{FF2B5EF4-FFF2-40B4-BE49-F238E27FC236}">
                <a16:creationId xmlns:a16="http://schemas.microsoft.com/office/drawing/2014/main" id="{1EBF43A0-CBAF-BFE9-B5B1-6FC79E9258EC}"/>
              </a:ext>
            </a:extLst>
          </p:cNvPr>
          <p:cNvSpPr>
            <a:spLocks/>
          </p:cNvSpPr>
          <p:nvPr/>
        </p:nvSpPr>
        <p:spPr>
          <a:xfrm>
            <a:off x="390418" y="4145403"/>
            <a:ext cx="615422" cy="2413236"/>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r>
              <a:rPr lang="de-DE" sz="1400" b="1" dirty="0"/>
              <a:t>July</a:t>
            </a:r>
          </a:p>
        </p:txBody>
      </p:sp>
      <p:sp>
        <p:nvSpPr>
          <p:cNvPr id="228" name="Rectangle 227">
            <a:extLst>
              <a:ext uri="{FF2B5EF4-FFF2-40B4-BE49-F238E27FC236}">
                <a16:creationId xmlns:a16="http://schemas.microsoft.com/office/drawing/2014/main" id="{864BA422-BD4F-BE93-BC06-443B98631EC2}"/>
              </a:ext>
            </a:extLst>
          </p:cNvPr>
          <p:cNvSpPr>
            <a:spLocks/>
          </p:cNvSpPr>
          <p:nvPr/>
        </p:nvSpPr>
        <p:spPr>
          <a:xfrm>
            <a:off x="3595740" y="6100482"/>
            <a:ext cx="1231773" cy="458157"/>
          </a:xfrm>
          <a:prstGeom prst="rect">
            <a:avLst/>
          </a:prstGeom>
          <a:solidFill>
            <a:srgbClr val="E6E6E6"/>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200" err="1">
              <a:solidFill>
                <a:schemeClr val="tx1"/>
              </a:solidFill>
            </a:endParaRPr>
          </a:p>
        </p:txBody>
      </p:sp>
      <p:sp>
        <p:nvSpPr>
          <p:cNvPr id="229" name="Rectangle 228">
            <a:extLst>
              <a:ext uri="{FF2B5EF4-FFF2-40B4-BE49-F238E27FC236}">
                <a16:creationId xmlns:a16="http://schemas.microsoft.com/office/drawing/2014/main" id="{A4787079-2B35-F2BB-E770-6FD6E2AC5CCC}"/>
              </a:ext>
            </a:extLst>
          </p:cNvPr>
          <p:cNvSpPr>
            <a:spLocks/>
          </p:cNvSpPr>
          <p:nvPr/>
        </p:nvSpPr>
        <p:spPr>
          <a:xfrm>
            <a:off x="3648531" y="6119707"/>
            <a:ext cx="1126193" cy="169277"/>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b" anchorCtr="0">
            <a:spAutoFit/>
          </a:bodyPr>
          <a:lstStyle/>
          <a:p>
            <a:r>
              <a:rPr lang="en-US" sz="1100" b="1">
                <a:solidFill>
                  <a:schemeClr val="tx1"/>
                </a:solidFill>
              </a:rPr>
              <a:t>29</a:t>
            </a:r>
          </a:p>
        </p:txBody>
      </p:sp>
      <p:sp>
        <p:nvSpPr>
          <p:cNvPr id="232" name="Rectangle 231">
            <a:extLst>
              <a:ext uri="{FF2B5EF4-FFF2-40B4-BE49-F238E27FC236}">
                <a16:creationId xmlns:a16="http://schemas.microsoft.com/office/drawing/2014/main" id="{7F0A2CF8-CBD2-C3DE-1876-92A58FC34521}"/>
              </a:ext>
            </a:extLst>
          </p:cNvPr>
          <p:cNvSpPr>
            <a:spLocks/>
          </p:cNvSpPr>
          <p:nvPr/>
        </p:nvSpPr>
        <p:spPr>
          <a:xfrm>
            <a:off x="4863612" y="6100482"/>
            <a:ext cx="1231773" cy="458157"/>
          </a:xfrm>
          <a:prstGeom prst="rect">
            <a:avLst/>
          </a:prstGeom>
          <a:solidFill>
            <a:srgbClr val="E6E6E6"/>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200" err="1">
              <a:solidFill>
                <a:schemeClr val="tx1"/>
              </a:solidFill>
            </a:endParaRPr>
          </a:p>
        </p:txBody>
      </p:sp>
      <p:sp>
        <p:nvSpPr>
          <p:cNvPr id="233" name="Rectangle 232">
            <a:extLst>
              <a:ext uri="{FF2B5EF4-FFF2-40B4-BE49-F238E27FC236}">
                <a16:creationId xmlns:a16="http://schemas.microsoft.com/office/drawing/2014/main" id="{4FACAFAF-F9DE-282E-19FB-A392A9E9D526}"/>
              </a:ext>
            </a:extLst>
          </p:cNvPr>
          <p:cNvSpPr>
            <a:spLocks/>
          </p:cNvSpPr>
          <p:nvPr/>
        </p:nvSpPr>
        <p:spPr>
          <a:xfrm>
            <a:off x="4916403" y="6119707"/>
            <a:ext cx="1126193" cy="169277"/>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b" anchorCtr="0">
            <a:spAutoFit/>
          </a:bodyPr>
          <a:lstStyle/>
          <a:p>
            <a:r>
              <a:rPr lang="en-US" sz="1100" b="1">
                <a:solidFill>
                  <a:schemeClr val="tx1"/>
                </a:solidFill>
              </a:rPr>
              <a:t>30</a:t>
            </a:r>
          </a:p>
        </p:txBody>
      </p:sp>
      <p:sp>
        <p:nvSpPr>
          <p:cNvPr id="236" name="Rectangle 235">
            <a:extLst>
              <a:ext uri="{FF2B5EF4-FFF2-40B4-BE49-F238E27FC236}">
                <a16:creationId xmlns:a16="http://schemas.microsoft.com/office/drawing/2014/main" id="{C35DC4C4-4417-2C72-0FD3-E8E1335C13D0}"/>
              </a:ext>
            </a:extLst>
          </p:cNvPr>
          <p:cNvSpPr>
            <a:spLocks/>
          </p:cNvSpPr>
          <p:nvPr/>
        </p:nvSpPr>
        <p:spPr>
          <a:xfrm>
            <a:off x="6131485" y="6100482"/>
            <a:ext cx="1231773" cy="458157"/>
          </a:xfrm>
          <a:prstGeom prst="rect">
            <a:avLst/>
          </a:prstGeom>
          <a:solidFill>
            <a:srgbClr val="E6E6E6"/>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200" err="1">
              <a:solidFill>
                <a:schemeClr val="tx1"/>
              </a:solidFill>
            </a:endParaRPr>
          </a:p>
        </p:txBody>
      </p:sp>
      <p:sp>
        <p:nvSpPr>
          <p:cNvPr id="237" name="Rectangle 236">
            <a:extLst>
              <a:ext uri="{FF2B5EF4-FFF2-40B4-BE49-F238E27FC236}">
                <a16:creationId xmlns:a16="http://schemas.microsoft.com/office/drawing/2014/main" id="{6BBA5C48-40CB-6C33-A2CA-3AE6F69E959E}"/>
              </a:ext>
            </a:extLst>
          </p:cNvPr>
          <p:cNvSpPr>
            <a:spLocks/>
          </p:cNvSpPr>
          <p:nvPr/>
        </p:nvSpPr>
        <p:spPr>
          <a:xfrm>
            <a:off x="6184276" y="6119707"/>
            <a:ext cx="1126193" cy="169277"/>
          </a:xfrm>
          <a:prstGeom prst="rect">
            <a:avLst/>
          </a:prstGeom>
          <a:no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b" anchorCtr="0">
            <a:spAutoFit/>
          </a:bodyPr>
          <a:lstStyle/>
          <a:p>
            <a:r>
              <a:rPr lang="en-US" sz="1100" b="1">
                <a:solidFill>
                  <a:schemeClr val="tx1"/>
                </a:solidFill>
              </a:rPr>
              <a:t>31</a:t>
            </a:r>
          </a:p>
        </p:txBody>
      </p:sp>
    </p:spTree>
    <p:extLst>
      <p:ext uri="{BB962C8B-B14F-4D97-AF65-F5344CB8AC3E}">
        <p14:creationId xmlns:p14="http://schemas.microsoft.com/office/powerpoint/2010/main" val="36547676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DB059B50-7F48-0915-761A-1FDD6E8D7F79}"/>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5" imgW="404" imgH="403" progId="TCLayout.ActiveDocument.1">
                  <p:embed/>
                </p:oleObj>
              </mc:Choice>
              <mc:Fallback>
                <p:oleObj name="think-cell Slide" r:id="rId15" imgW="404" imgH="403" progId="TCLayout.ActiveDocument.1">
                  <p:embed/>
                  <p:pic>
                    <p:nvPicPr>
                      <p:cNvPr id="9" name="think-cell data - do not delete" hidden="1">
                        <a:extLst>
                          <a:ext uri="{FF2B5EF4-FFF2-40B4-BE49-F238E27FC236}">
                            <a16:creationId xmlns:a16="http://schemas.microsoft.com/office/drawing/2014/main" id="{DB059B50-7F48-0915-761A-1FDD6E8D7F79}"/>
                          </a:ext>
                        </a:extLst>
                      </p:cNvPr>
                      <p:cNvPicPr/>
                      <p:nvPr/>
                    </p:nvPicPr>
                    <p:blipFill>
                      <a:blip r:embed="rId16"/>
                      <a:stretch>
                        <a:fillRect/>
                      </a:stretch>
                    </p:blipFill>
                    <p:spPr>
                      <a:xfrm>
                        <a:off x="1588" y="1588"/>
                        <a:ext cx="1588" cy="1588"/>
                      </a:xfrm>
                      <a:prstGeom prst="rect">
                        <a:avLst/>
                      </a:prstGeom>
                    </p:spPr>
                  </p:pic>
                </p:oleObj>
              </mc:Fallback>
            </mc:AlternateContent>
          </a:graphicData>
        </a:graphic>
      </p:graphicFrame>
      <p:sp>
        <p:nvSpPr>
          <p:cNvPr id="2" name="Title Placeholder 1">
            <a:extLst>
              <a:ext uri="{FF2B5EF4-FFF2-40B4-BE49-F238E27FC236}">
                <a16:creationId xmlns:a16="http://schemas.microsoft.com/office/drawing/2014/main" id="{73B23B20-49FB-5497-F4B9-81DA6FEB2D5E}"/>
              </a:ext>
            </a:extLst>
          </p:cNvPr>
          <p:cNvSpPr>
            <a:spLocks noGrp="1"/>
          </p:cNvSpPr>
          <p:nvPr>
            <p:ph type="title"/>
          </p:nvPr>
        </p:nvSpPr>
        <p:spPr>
          <a:xfrm>
            <a:off x="1257300" y="210624"/>
            <a:ext cx="10401300" cy="332399"/>
          </a:xfrm>
        </p:spPr>
        <p:txBody>
          <a:bodyPr vert="horz">
            <a:spAutoFit/>
          </a:bodyPr>
          <a:lstStyle/>
          <a:p>
            <a:r>
              <a:rPr lang="en-US"/>
              <a:t>Batch Zero key submission deadlines and main responsibilities</a:t>
            </a:r>
            <a:endParaRPr lang="en-US" sz="1200">
              <a:cs typeface="Arial"/>
            </a:endParaRPr>
          </a:p>
        </p:txBody>
      </p:sp>
      <p:sp>
        <p:nvSpPr>
          <p:cNvPr id="4" name="Slide Number Placeholder 5">
            <a:extLst>
              <a:ext uri="{FF2B5EF4-FFF2-40B4-BE49-F238E27FC236}">
                <a16:creationId xmlns:a16="http://schemas.microsoft.com/office/drawing/2014/main" id="{63216D0A-0AB1-3643-BDBD-F07665983A0F}"/>
              </a:ext>
            </a:extLst>
          </p:cNvPr>
          <p:cNvSpPr>
            <a:spLocks noGrp="1"/>
          </p:cNvSpPr>
          <p:nvPr>
            <p:ph type="sldNum" sz="quarter" idx="12"/>
          </p:nvPr>
        </p:nvSpPr>
        <p:spPr/>
        <p:txBody>
          <a:bodyPr/>
          <a:lstStyle/>
          <a:p>
            <a:fld id="{BCDE79FB-97BA-492B-8D57-F1373F9ADA95}" type="slidenum">
              <a:rPr lang="en-US" smtClean="0"/>
              <a:t>3</a:t>
            </a:fld>
            <a:endParaRPr lang="en-US"/>
          </a:p>
        </p:txBody>
      </p:sp>
      <p:sp>
        <p:nvSpPr>
          <p:cNvPr id="8" name="5. Source">
            <a:extLst>
              <a:ext uri="{FF2B5EF4-FFF2-40B4-BE49-F238E27FC236}">
                <a16:creationId xmlns:a16="http://schemas.microsoft.com/office/drawing/2014/main" id="{13DFED29-E799-1D9E-C539-D54D02221AF2}"/>
              </a:ext>
            </a:extLst>
          </p:cNvPr>
          <p:cNvSpPr txBox="1"/>
          <p:nvPr>
            <p:custDataLst>
              <p:tags r:id="rId2"/>
            </p:custDataLst>
          </p:nvPr>
        </p:nvSpPr>
        <p:spPr>
          <a:xfrm>
            <a:off x="624839" y="6652475"/>
            <a:ext cx="10287000" cy="123111"/>
          </a:xfrm>
          <a:prstGeom prst="rect">
            <a:avLst/>
          </a:prstGeom>
          <a:noFill/>
        </p:spPr>
        <p:txBody>
          <a:bodyPr vert="horz" wrap="square" lIns="0" tIns="0" rIns="0" bIns="0" rtlCol="0" anchor="b" anchorCtr="0">
            <a:spAutoFit/>
          </a:bodyPr>
          <a:lstStyle/>
          <a:p>
            <a:r>
              <a:rPr lang="fr-FR" sz="800"/>
              <a:t>Source: ERCOT discussions</a:t>
            </a:r>
            <a:endParaRPr lang="en-US" sz="800"/>
          </a:p>
        </p:txBody>
      </p:sp>
      <p:sp>
        <p:nvSpPr>
          <p:cNvPr id="60" name="Rectangle 59">
            <a:extLst>
              <a:ext uri="{FF2B5EF4-FFF2-40B4-BE49-F238E27FC236}">
                <a16:creationId xmlns:a16="http://schemas.microsoft.com/office/drawing/2014/main" id="{E19A15D6-5AAF-A820-304F-629DAFD3C914}"/>
              </a:ext>
            </a:extLst>
          </p:cNvPr>
          <p:cNvSpPr>
            <a:spLocks/>
          </p:cNvSpPr>
          <p:nvPr/>
        </p:nvSpPr>
        <p:spPr>
          <a:xfrm>
            <a:off x="3166917" y="1036237"/>
            <a:ext cx="1005906" cy="508650"/>
          </a:xfrm>
          <a:prstGeom prst="rect">
            <a:avLst/>
          </a:prstGeom>
          <a:no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sz="1100" b="1"/>
          </a:p>
        </p:txBody>
      </p:sp>
      <p:sp>
        <p:nvSpPr>
          <p:cNvPr id="5" name="Rectangle 4">
            <a:extLst>
              <a:ext uri="{FF2B5EF4-FFF2-40B4-BE49-F238E27FC236}">
                <a16:creationId xmlns:a16="http://schemas.microsoft.com/office/drawing/2014/main" id="{A74D28EB-786D-38A7-27D5-545533AADDBA}"/>
              </a:ext>
            </a:extLst>
          </p:cNvPr>
          <p:cNvSpPr>
            <a:spLocks/>
          </p:cNvSpPr>
          <p:nvPr/>
        </p:nvSpPr>
        <p:spPr>
          <a:xfrm>
            <a:off x="624839" y="1643023"/>
            <a:ext cx="838620" cy="1262285"/>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r>
              <a:rPr lang="en-US" sz="1100" b="1"/>
              <a:t>ILLE</a:t>
            </a:r>
          </a:p>
        </p:txBody>
      </p:sp>
      <p:sp>
        <p:nvSpPr>
          <p:cNvPr id="6" name="Rectangle 5">
            <a:extLst>
              <a:ext uri="{FF2B5EF4-FFF2-40B4-BE49-F238E27FC236}">
                <a16:creationId xmlns:a16="http://schemas.microsoft.com/office/drawing/2014/main" id="{7C6D352A-8CFA-7013-712C-E077C7E07181}"/>
              </a:ext>
            </a:extLst>
          </p:cNvPr>
          <p:cNvSpPr>
            <a:spLocks/>
          </p:cNvSpPr>
          <p:nvPr/>
        </p:nvSpPr>
        <p:spPr>
          <a:xfrm>
            <a:off x="624839" y="3100546"/>
            <a:ext cx="838620" cy="1262285"/>
          </a:xfrm>
          <a:prstGeom prst="rect">
            <a:avLst/>
          </a:prstGeom>
          <a:solidFill>
            <a:srgbClr val="D2D2D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r>
              <a:rPr lang="en-US" sz="1100" b="1">
                <a:solidFill>
                  <a:schemeClr val="tx1"/>
                </a:solidFill>
              </a:rPr>
              <a:t>TSP/DSP</a:t>
            </a:r>
          </a:p>
        </p:txBody>
      </p:sp>
      <p:sp>
        <p:nvSpPr>
          <p:cNvPr id="7" name="Rectangle 6">
            <a:extLst>
              <a:ext uri="{FF2B5EF4-FFF2-40B4-BE49-F238E27FC236}">
                <a16:creationId xmlns:a16="http://schemas.microsoft.com/office/drawing/2014/main" id="{0346890E-FC0C-8279-FEDC-9866A54B4887}"/>
              </a:ext>
            </a:extLst>
          </p:cNvPr>
          <p:cNvSpPr>
            <a:spLocks/>
          </p:cNvSpPr>
          <p:nvPr/>
        </p:nvSpPr>
        <p:spPr>
          <a:xfrm>
            <a:off x="624839" y="4558070"/>
            <a:ext cx="838620" cy="1262285"/>
          </a:xfrm>
          <a:prstGeom prst="rect">
            <a:avLst/>
          </a:prstGeom>
          <a:solidFill>
            <a:srgbClr val="78D2D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r>
              <a:rPr lang="en-US" sz="1100" b="1"/>
              <a:t>ERCOT</a:t>
            </a:r>
          </a:p>
        </p:txBody>
      </p:sp>
      <p:cxnSp>
        <p:nvCxnSpPr>
          <p:cNvPr id="10" name="Straight Connector 9">
            <a:extLst>
              <a:ext uri="{FF2B5EF4-FFF2-40B4-BE49-F238E27FC236}">
                <a16:creationId xmlns:a16="http://schemas.microsoft.com/office/drawing/2014/main" id="{9E7931A4-50C3-70E8-339F-336D64C5C58F}"/>
              </a:ext>
            </a:extLst>
          </p:cNvPr>
          <p:cNvCxnSpPr>
            <a:cxnSpLocks/>
          </p:cNvCxnSpPr>
          <p:nvPr>
            <p:custDataLst>
              <p:tags r:id="rId3"/>
            </p:custDataLst>
          </p:nvPr>
        </p:nvCxnSpPr>
        <p:spPr bwMode="auto">
          <a:xfrm>
            <a:off x="624839" y="3002927"/>
            <a:ext cx="11033761" cy="0"/>
          </a:xfrm>
          <a:prstGeom prst="line">
            <a:avLst/>
          </a:prstGeom>
          <a:ln w="6350" cap="flat" cmpd="sng" algn="ctr">
            <a:solidFill>
              <a:srgbClr val="B3B3B3"/>
            </a:solidFill>
            <a:prstDash val="solid"/>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2" name="Straight Connector 11">
            <a:extLst>
              <a:ext uri="{FF2B5EF4-FFF2-40B4-BE49-F238E27FC236}">
                <a16:creationId xmlns:a16="http://schemas.microsoft.com/office/drawing/2014/main" id="{8845A4A2-8623-DF6A-C9E6-BFB627703D68}"/>
              </a:ext>
            </a:extLst>
          </p:cNvPr>
          <p:cNvCxnSpPr>
            <a:cxnSpLocks/>
          </p:cNvCxnSpPr>
          <p:nvPr>
            <p:custDataLst>
              <p:tags r:id="rId4"/>
            </p:custDataLst>
          </p:nvPr>
        </p:nvCxnSpPr>
        <p:spPr bwMode="auto">
          <a:xfrm>
            <a:off x="624839" y="4460450"/>
            <a:ext cx="11033761" cy="0"/>
          </a:xfrm>
          <a:prstGeom prst="line">
            <a:avLst/>
          </a:prstGeom>
          <a:ln w="6350" cap="flat" cmpd="sng" algn="ctr">
            <a:solidFill>
              <a:srgbClr val="B3B3B3"/>
            </a:solidFill>
            <a:prstDash val="solid"/>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20" name="Straight Connector 19">
            <a:extLst>
              <a:ext uri="{FF2B5EF4-FFF2-40B4-BE49-F238E27FC236}">
                <a16:creationId xmlns:a16="http://schemas.microsoft.com/office/drawing/2014/main" id="{D519BF89-C761-DB90-A3CD-5DC29E1B2B88}"/>
              </a:ext>
            </a:extLst>
          </p:cNvPr>
          <p:cNvCxnSpPr>
            <a:cxnSpLocks/>
          </p:cNvCxnSpPr>
          <p:nvPr>
            <p:custDataLst>
              <p:tags r:id="rId5"/>
            </p:custDataLst>
          </p:nvPr>
        </p:nvCxnSpPr>
        <p:spPr bwMode="auto">
          <a:xfrm>
            <a:off x="1606907" y="1392487"/>
            <a:ext cx="10051693" cy="0"/>
          </a:xfrm>
          <a:prstGeom prst="line">
            <a:avLst/>
          </a:prstGeom>
          <a:ln w="28575" cap="flat" cmpd="sng" algn="ctr">
            <a:solidFill>
              <a:schemeClr val="accent1"/>
            </a:solidFill>
            <a:prstDash val="solid"/>
            <a:round/>
            <a:headEnd type="none" w="med" len="med"/>
            <a:tailEnd type="none" w="med" len="med"/>
          </a:ln>
          <a:effectLst/>
        </p:spPr>
        <p:style>
          <a:lnRef idx="1">
            <a:schemeClr val="dk1"/>
          </a:lnRef>
          <a:fillRef idx="0">
            <a:schemeClr val="dk1"/>
          </a:fillRef>
          <a:effectRef idx="0">
            <a:schemeClr val="dk1"/>
          </a:effectRef>
          <a:fontRef idx="minor">
            <a:schemeClr val="tx1"/>
          </a:fontRef>
        </p:style>
      </p:cxnSp>
      <p:sp>
        <p:nvSpPr>
          <p:cNvPr id="22" name="Oval 21">
            <a:extLst>
              <a:ext uri="{FF2B5EF4-FFF2-40B4-BE49-F238E27FC236}">
                <a16:creationId xmlns:a16="http://schemas.microsoft.com/office/drawing/2014/main" id="{25024BCC-A4E1-CD0D-97FD-280C07DF6B15}"/>
              </a:ext>
            </a:extLst>
          </p:cNvPr>
          <p:cNvSpPr/>
          <p:nvPr/>
        </p:nvSpPr>
        <p:spPr>
          <a:xfrm>
            <a:off x="3936950" y="1321595"/>
            <a:ext cx="182880" cy="182880"/>
          </a:xfrm>
          <a:prstGeom prst="ellipse">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3F7D50A9-8146-397F-1414-FE948C10EAAE}"/>
              </a:ext>
            </a:extLst>
          </p:cNvPr>
          <p:cNvSpPr/>
          <p:nvPr/>
        </p:nvSpPr>
        <p:spPr>
          <a:xfrm>
            <a:off x="6449873" y="1321595"/>
            <a:ext cx="182880" cy="182880"/>
          </a:xfrm>
          <a:prstGeom prst="ellipse">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id="{3D716DFF-5AF1-2968-D936-C449E4302049}"/>
              </a:ext>
            </a:extLst>
          </p:cNvPr>
          <p:cNvSpPr/>
          <p:nvPr/>
        </p:nvSpPr>
        <p:spPr>
          <a:xfrm>
            <a:off x="8962796" y="1321595"/>
            <a:ext cx="182880" cy="182880"/>
          </a:xfrm>
          <a:prstGeom prst="ellipse">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74411ADF-C377-E86F-62C2-E22C6481A95F}"/>
              </a:ext>
            </a:extLst>
          </p:cNvPr>
          <p:cNvSpPr/>
          <p:nvPr/>
        </p:nvSpPr>
        <p:spPr>
          <a:xfrm>
            <a:off x="11475720" y="1321595"/>
            <a:ext cx="182880" cy="182880"/>
          </a:xfrm>
          <a:prstGeom prst="ellipse">
            <a:avLst/>
          </a:prstGeom>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27" name="TextBox 26">
            <a:extLst>
              <a:ext uri="{FF2B5EF4-FFF2-40B4-BE49-F238E27FC236}">
                <a16:creationId xmlns:a16="http://schemas.microsoft.com/office/drawing/2014/main" id="{6D089211-BE3E-F6F9-6819-A3625B5398E1}"/>
              </a:ext>
            </a:extLst>
          </p:cNvPr>
          <p:cNvSpPr txBox="1">
            <a:spLocks/>
          </p:cNvSpPr>
          <p:nvPr/>
        </p:nvSpPr>
        <p:spPr>
          <a:xfrm>
            <a:off x="3396633" y="1056785"/>
            <a:ext cx="754456" cy="246221"/>
          </a:xfrm>
          <a:prstGeom prst="rect">
            <a:avLst/>
          </a:prstGeom>
          <a:solidFill>
            <a:schemeClr val="bg1"/>
          </a:solidFill>
        </p:spPr>
        <p:txBody>
          <a:bodyPr vert="horz" wrap="square" lIns="0" tIns="0" rIns="0" bIns="0" rtlCol="0" anchor="t">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algn="ctr">
              <a:buNone/>
            </a:pPr>
            <a:r>
              <a:rPr lang="en-US" b="1" dirty="0">
                <a:solidFill>
                  <a:schemeClr val="accent1"/>
                </a:solidFill>
                <a:cs typeface="Arial"/>
              </a:rPr>
              <a:t>July 10</a:t>
            </a:r>
          </a:p>
        </p:txBody>
      </p:sp>
      <p:sp>
        <p:nvSpPr>
          <p:cNvPr id="28" name="TextBox 27">
            <a:extLst>
              <a:ext uri="{FF2B5EF4-FFF2-40B4-BE49-F238E27FC236}">
                <a16:creationId xmlns:a16="http://schemas.microsoft.com/office/drawing/2014/main" id="{A81E89C5-FBD1-D7E6-08F6-7713A34E44C6}"/>
              </a:ext>
            </a:extLst>
          </p:cNvPr>
          <p:cNvSpPr txBox="1">
            <a:spLocks/>
          </p:cNvSpPr>
          <p:nvPr/>
        </p:nvSpPr>
        <p:spPr>
          <a:xfrm>
            <a:off x="5909556" y="1056785"/>
            <a:ext cx="754456" cy="246221"/>
          </a:xfrm>
          <a:prstGeom prst="rect">
            <a:avLst/>
          </a:prstGeom>
          <a:solidFill>
            <a:schemeClr val="bg1"/>
          </a:solidFill>
        </p:spPr>
        <p:txBody>
          <a:bodyPr vert="horz" wrap="square" lIns="0" tIns="0" rIns="0" bIns="0" rtlCol="0" anchor="t">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algn="ctr">
              <a:buNone/>
            </a:pPr>
            <a:r>
              <a:rPr lang="en-US" b="1" dirty="0">
                <a:solidFill>
                  <a:schemeClr val="accent1"/>
                </a:solidFill>
                <a:cs typeface="Arial"/>
              </a:rPr>
              <a:t>July 24</a:t>
            </a:r>
          </a:p>
        </p:txBody>
      </p:sp>
      <p:sp>
        <p:nvSpPr>
          <p:cNvPr id="29" name="TextBox 28">
            <a:extLst>
              <a:ext uri="{FF2B5EF4-FFF2-40B4-BE49-F238E27FC236}">
                <a16:creationId xmlns:a16="http://schemas.microsoft.com/office/drawing/2014/main" id="{95150486-E315-6802-392F-A352F8772442}"/>
              </a:ext>
            </a:extLst>
          </p:cNvPr>
          <p:cNvSpPr txBox="1">
            <a:spLocks/>
          </p:cNvSpPr>
          <p:nvPr/>
        </p:nvSpPr>
        <p:spPr>
          <a:xfrm>
            <a:off x="8194425" y="1056785"/>
            <a:ext cx="1004181" cy="246221"/>
          </a:xfrm>
          <a:prstGeom prst="rect">
            <a:avLst/>
          </a:prstGeom>
          <a:solidFill>
            <a:schemeClr val="bg1"/>
          </a:solidFill>
        </p:spPr>
        <p:txBody>
          <a:bodyPr vert="horz" wrap="square" lIns="0" tIns="0" rIns="0" bIns="0" rtlCol="0" anchor="t">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algn="ctr">
              <a:buNone/>
            </a:pPr>
            <a:r>
              <a:rPr lang="en-US" b="1">
                <a:solidFill>
                  <a:schemeClr val="accent1"/>
                </a:solidFill>
                <a:cs typeface="Arial"/>
              </a:rPr>
              <a:t>August 7</a:t>
            </a:r>
          </a:p>
        </p:txBody>
      </p:sp>
      <p:sp>
        <p:nvSpPr>
          <p:cNvPr id="31" name="TextBox 30">
            <a:extLst>
              <a:ext uri="{FF2B5EF4-FFF2-40B4-BE49-F238E27FC236}">
                <a16:creationId xmlns:a16="http://schemas.microsoft.com/office/drawing/2014/main" id="{5631A14C-0FFF-3BB5-030C-057035198C11}"/>
              </a:ext>
            </a:extLst>
          </p:cNvPr>
          <p:cNvSpPr txBox="1">
            <a:spLocks/>
          </p:cNvSpPr>
          <p:nvPr/>
        </p:nvSpPr>
        <p:spPr>
          <a:xfrm>
            <a:off x="10615645" y="1056785"/>
            <a:ext cx="1104599" cy="246221"/>
          </a:xfrm>
          <a:prstGeom prst="rect">
            <a:avLst/>
          </a:prstGeom>
          <a:solidFill>
            <a:schemeClr val="bg1"/>
          </a:solidFill>
        </p:spPr>
        <p:txBody>
          <a:bodyPr vert="horz" wrap="square" lIns="0" tIns="0" rIns="0" bIns="0" rtlCol="0" anchor="t">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algn="ctr">
              <a:buNone/>
            </a:pPr>
            <a:r>
              <a:rPr lang="en-US" b="1">
                <a:solidFill>
                  <a:schemeClr val="accent1"/>
                </a:solidFill>
                <a:cs typeface="Arial"/>
              </a:rPr>
              <a:t>August 31</a:t>
            </a:r>
          </a:p>
        </p:txBody>
      </p:sp>
      <p:sp>
        <p:nvSpPr>
          <p:cNvPr id="16" name="TextBox 15">
            <a:extLst>
              <a:ext uri="{FF2B5EF4-FFF2-40B4-BE49-F238E27FC236}">
                <a16:creationId xmlns:a16="http://schemas.microsoft.com/office/drawing/2014/main" id="{68B4AB5B-0759-7C17-3E5E-6F8E766F7D4B}"/>
              </a:ext>
            </a:extLst>
          </p:cNvPr>
          <p:cNvSpPr txBox="1">
            <a:spLocks/>
          </p:cNvSpPr>
          <p:nvPr/>
        </p:nvSpPr>
        <p:spPr>
          <a:xfrm>
            <a:off x="10350394" y="734793"/>
            <a:ext cx="1004181" cy="184666"/>
          </a:xfrm>
          <a:prstGeom prst="rect">
            <a:avLst/>
          </a:prstGeom>
          <a:solidFill>
            <a:schemeClr val="bg1"/>
          </a:solidFill>
        </p:spPr>
        <p:txBody>
          <a:bodyPr vert="horz" wrap="square" lIns="0" tIns="0" rIns="0" bIns="0" rtlCol="0" anchor="t">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algn="ctr">
              <a:buNone/>
            </a:pPr>
            <a:r>
              <a:rPr lang="en-US" sz="1200" b="1">
                <a:cs typeface="Arial"/>
              </a:rPr>
              <a:t>Detailed next</a:t>
            </a:r>
          </a:p>
        </p:txBody>
      </p:sp>
      <p:sp>
        <p:nvSpPr>
          <p:cNvPr id="32" name="Rectangle 31">
            <a:extLst>
              <a:ext uri="{FF2B5EF4-FFF2-40B4-BE49-F238E27FC236}">
                <a16:creationId xmlns:a16="http://schemas.microsoft.com/office/drawing/2014/main" id="{88512D9B-DB4F-4F7D-D3A3-C01DC76997A3}"/>
              </a:ext>
            </a:extLst>
          </p:cNvPr>
          <p:cNvSpPr>
            <a:spLocks/>
          </p:cNvSpPr>
          <p:nvPr/>
        </p:nvSpPr>
        <p:spPr>
          <a:xfrm>
            <a:off x="1606907" y="1664768"/>
            <a:ext cx="2330043" cy="1218796"/>
          </a:xfrm>
          <a:prstGeom prst="rect">
            <a:avLst/>
          </a:prstGeom>
          <a:solidFill>
            <a:srgbClr val="005763">
              <a:alpha val="5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buNone/>
            </a:pPr>
            <a:r>
              <a:rPr lang="en-US" sz="1100" b="1"/>
              <a:t>Deadline for ILLE to submit required Batch Zero eligibility materials </a:t>
            </a:r>
            <a:r>
              <a:rPr lang="en-US" sz="1100"/>
              <a:t>to the Interconnecting TSP/DSP and, where required, directly to ERCOT (e.g., dynamic load models)</a:t>
            </a:r>
          </a:p>
        </p:txBody>
      </p:sp>
      <p:sp>
        <p:nvSpPr>
          <p:cNvPr id="35" name="Rectangle 34">
            <a:extLst>
              <a:ext uri="{FF2B5EF4-FFF2-40B4-BE49-F238E27FC236}">
                <a16:creationId xmlns:a16="http://schemas.microsoft.com/office/drawing/2014/main" id="{6B336C66-24EE-01EB-13B3-0BAC1A93BD42}"/>
              </a:ext>
            </a:extLst>
          </p:cNvPr>
          <p:cNvSpPr>
            <a:spLocks/>
          </p:cNvSpPr>
          <p:nvPr/>
        </p:nvSpPr>
        <p:spPr>
          <a:xfrm>
            <a:off x="4119830" y="3100546"/>
            <a:ext cx="2330043" cy="1218796"/>
          </a:xfrm>
          <a:prstGeom prst="rect">
            <a:avLst/>
          </a:prstGeom>
          <a:solidFill>
            <a:schemeClr val="bg1">
              <a:lumMod val="75000"/>
              <a:alpha val="50196"/>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r>
              <a:rPr lang="en-US" sz="1100" b="1">
                <a:solidFill>
                  <a:schemeClr val="tx1"/>
                </a:solidFill>
              </a:rPr>
              <a:t>Deadline for TSPs/DSPs to submit complete Batch Zero eligibility packages </a:t>
            </a:r>
            <a:r>
              <a:rPr lang="en-US" sz="1100">
                <a:solidFill>
                  <a:schemeClr val="tx1"/>
                </a:solidFill>
              </a:rPr>
              <a:t>and supporting materials to ERCOT</a:t>
            </a:r>
          </a:p>
        </p:txBody>
      </p:sp>
      <p:sp>
        <p:nvSpPr>
          <p:cNvPr id="36" name="Rectangle 35">
            <a:extLst>
              <a:ext uri="{FF2B5EF4-FFF2-40B4-BE49-F238E27FC236}">
                <a16:creationId xmlns:a16="http://schemas.microsoft.com/office/drawing/2014/main" id="{C7A662BA-29EF-147E-87C4-68BC9331FF9E}"/>
              </a:ext>
            </a:extLst>
          </p:cNvPr>
          <p:cNvSpPr>
            <a:spLocks/>
          </p:cNvSpPr>
          <p:nvPr/>
        </p:nvSpPr>
        <p:spPr>
          <a:xfrm>
            <a:off x="6655615" y="4558070"/>
            <a:ext cx="2307182" cy="1218796"/>
          </a:xfrm>
          <a:prstGeom prst="rect">
            <a:avLst/>
          </a:prstGeom>
          <a:solidFill>
            <a:srgbClr val="78D2DF">
              <a:alpha val="5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r>
              <a:rPr lang="en-US" sz="1100" b="1">
                <a:solidFill>
                  <a:schemeClr val="tx1"/>
                </a:solidFill>
              </a:rPr>
              <a:t>Deadline for ERCOT to notify TSPs/DSPs of Batch Zero classification results</a:t>
            </a:r>
            <a:r>
              <a:rPr lang="en-US" sz="1100">
                <a:solidFill>
                  <a:schemeClr val="tx1"/>
                </a:solidFill>
              </a:rPr>
              <a:t>, including eligibility determinations and identified dynamic model or data deficiencies</a:t>
            </a:r>
          </a:p>
        </p:txBody>
      </p:sp>
      <p:sp>
        <p:nvSpPr>
          <p:cNvPr id="37" name="Rectangle 36">
            <a:extLst>
              <a:ext uri="{FF2B5EF4-FFF2-40B4-BE49-F238E27FC236}">
                <a16:creationId xmlns:a16="http://schemas.microsoft.com/office/drawing/2014/main" id="{704D51B3-A018-8068-6FA4-1C7A4B03F9B6}"/>
              </a:ext>
            </a:extLst>
          </p:cNvPr>
          <p:cNvSpPr>
            <a:spLocks/>
          </p:cNvSpPr>
          <p:nvPr/>
        </p:nvSpPr>
        <p:spPr>
          <a:xfrm>
            <a:off x="9145676" y="1664768"/>
            <a:ext cx="2330045" cy="1218796"/>
          </a:xfrm>
          <a:prstGeom prst="rect">
            <a:avLst/>
          </a:prstGeom>
          <a:solidFill>
            <a:srgbClr val="005763">
              <a:alpha val="5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r>
              <a:rPr lang="en-US" sz="1100" b="1"/>
              <a:t>Deadline for ILLEs to resolve identified dynamic model and technical data deficiencies </a:t>
            </a:r>
            <a:r>
              <a:rPr lang="en-US" sz="1100"/>
              <a:t>and submit corrected materials</a:t>
            </a:r>
          </a:p>
        </p:txBody>
      </p:sp>
      <p:cxnSp>
        <p:nvCxnSpPr>
          <p:cNvPr id="40" name="Straight Connector 39">
            <a:extLst>
              <a:ext uri="{FF2B5EF4-FFF2-40B4-BE49-F238E27FC236}">
                <a16:creationId xmlns:a16="http://schemas.microsoft.com/office/drawing/2014/main" id="{4333878B-12EA-4347-4C4F-EB8443D409A2}"/>
              </a:ext>
            </a:extLst>
          </p:cNvPr>
          <p:cNvCxnSpPr>
            <a:cxnSpLocks/>
          </p:cNvCxnSpPr>
          <p:nvPr>
            <p:custDataLst>
              <p:tags r:id="rId6"/>
            </p:custDataLst>
          </p:nvPr>
        </p:nvCxnSpPr>
        <p:spPr bwMode="auto">
          <a:xfrm flipV="1">
            <a:off x="4028390" y="1544887"/>
            <a:ext cx="0" cy="4231979"/>
          </a:xfrm>
          <a:prstGeom prst="line">
            <a:avLst/>
          </a:prstGeom>
          <a:ln w="28575" cap="flat" cmpd="sng" algn="ctr">
            <a:solidFill>
              <a:schemeClr val="accent1"/>
            </a:solidFill>
            <a:prstDash val="dash"/>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43" name="Straight Connector 42">
            <a:extLst>
              <a:ext uri="{FF2B5EF4-FFF2-40B4-BE49-F238E27FC236}">
                <a16:creationId xmlns:a16="http://schemas.microsoft.com/office/drawing/2014/main" id="{EC95136E-158E-598D-1241-20FB96AA2019}"/>
              </a:ext>
            </a:extLst>
          </p:cNvPr>
          <p:cNvCxnSpPr>
            <a:cxnSpLocks/>
          </p:cNvCxnSpPr>
          <p:nvPr>
            <p:custDataLst>
              <p:tags r:id="rId7"/>
            </p:custDataLst>
          </p:nvPr>
        </p:nvCxnSpPr>
        <p:spPr bwMode="auto">
          <a:xfrm flipV="1">
            <a:off x="6541313" y="1544887"/>
            <a:ext cx="0" cy="4231979"/>
          </a:xfrm>
          <a:prstGeom prst="line">
            <a:avLst/>
          </a:prstGeom>
          <a:ln w="28575" cap="flat" cmpd="sng" algn="ctr">
            <a:solidFill>
              <a:schemeClr val="accent1"/>
            </a:solidFill>
            <a:prstDash val="dash"/>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44" name="Straight Connector 43">
            <a:extLst>
              <a:ext uri="{FF2B5EF4-FFF2-40B4-BE49-F238E27FC236}">
                <a16:creationId xmlns:a16="http://schemas.microsoft.com/office/drawing/2014/main" id="{F0979EBB-9A08-6848-C2AD-E59ADC107C3C}"/>
              </a:ext>
            </a:extLst>
          </p:cNvPr>
          <p:cNvCxnSpPr>
            <a:cxnSpLocks/>
          </p:cNvCxnSpPr>
          <p:nvPr>
            <p:custDataLst>
              <p:tags r:id="rId8"/>
            </p:custDataLst>
          </p:nvPr>
        </p:nvCxnSpPr>
        <p:spPr bwMode="auto">
          <a:xfrm flipV="1">
            <a:off x="9054236" y="1544887"/>
            <a:ext cx="0" cy="4231979"/>
          </a:xfrm>
          <a:prstGeom prst="line">
            <a:avLst/>
          </a:prstGeom>
          <a:ln w="28575" cap="flat" cmpd="sng" algn="ctr">
            <a:solidFill>
              <a:schemeClr val="accent1"/>
            </a:solidFill>
            <a:prstDash val="dash"/>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45" name="Straight Connector 44">
            <a:extLst>
              <a:ext uri="{FF2B5EF4-FFF2-40B4-BE49-F238E27FC236}">
                <a16:creationId xmlns:a16="http://schemas.microsoft.com/office/drawing/2014/main" id="{EBC2E75D-7A54-C076-6F3A-9DFA08CF2BE0}"/>
              </a:ext>
            </a:extLst>
          </p:cNvPr>
          <p:cNvCxnSpPr>
            <a:cxnSpLocks/>
          </p:cNvCxnSpPr>
          <p:nvPr>
            <p:custDataLst>
              <p:tags r:id="rId9"/>
            </p:custDataLst>
          </p:nvPr>
        </p:nvCxnSpPr>
        <p:spPr bwMode="auto">
          <a:xfrm flipV="1">
            <a:off x="11567160" y="1544887"/>
            <a:ext cx="0" cy="4231979"/>
          </a:xfrm>
          <a:prstGeom prst="line">
            <a:avLst/>
          </a:prstGeom>
          <a:ln w="28575" cap="flat" cmpd="sng" algn="ctr">
            <a:solidFill>
              <a:schemeClr val="accent1"/>
            </a:solidFill>
            <a:prstDash val="dash"/>
            <a:round/>
            <a:headEnd type="none" w="med" len="med"/>
            <a:tailEnd type="none" w="med" len="med"/>
          </a:ln>
          <a:effectLst/>
        </p:spPr>
        <p:style>
          <a:lnRef idx="1">
            <a:schemeClr val="dk1"/>
          </a:lnRef>
          <a:fillRef idx="0">
            <a:schemeClr val="dk1"/>
          </a:fillRef>
          <a:effectRef idx="0">
            <a:schemeClr val="dk1"/>
          </a:effectRef>
          <a:fontRef idx="minor">
            <a:schemeClr val="tx1"/>
          </a:fontRef>
        </p:style>
      </p:cxnSp>
      <p:sp>
        <p:nvSpPr>
          <p:cNvPr id="58" name="Rectangle 57">
            <a:extLst>
              <a:ext uri="{FF2B5EF4-FFF2-40B4-BE49-F238E27FC236}">
                <a16:creationId xmlns:a16="http://schemas.microsoft.com/office/drawing/2014/main" id="{6BBC48CF-2068-6F0D-8FBD-A3A62FCADED3}"/>
              </a:ext>
            </a:extLst>
          </p:cNvPr>
          <p:cNvSpPr>
            <a:spLocks/>
          </p:cNvSpPr>
          <p:nvPr/>
        </p:nvSpPr>
        <p:spPr>
          <a:xfrm>
            <a:off x="1606907" y="4558070"/>
            <a:ext cx="2307182" cy="1218796"/>
          </a:xfrm>
          <a:prstGeom prst="rect">
            <a:avLst/>
          </a:prstGeom>
          <a:solidFill>
            <a:srgbClr val="78D2DF">
              <a:alpha val="5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r>
              <a:rPr lang="en-US" sz="1100" b="1">
                <a:solidFill>
                  <a:schemeClr val="tx1"/>
                </a:solidFill>
              </a:rPr>
              <a:t>Last day ERCOT will review and approve LLIS studies </a:t>
            </a:r>
            <a:r>
              <a:rPr lang="en-US" sz="1100">
                <a:solidFill>
                  <a:schemeClr val="tx1"/>
                </a:solidFill>
              </a:rPr>
              <a:t>under the legacy process</a:t>
            </a:r>
          </a:p>
        </p:txBody>
      </p:sp>
      <p:cxnSp>
        <p:nvCxnSpPr>
          <p:cNvPr id="63" name="Straight Connector 62">
            <a:extLst>
              <a:ext uri="{FF2B5EF4-FFF2-40B4-BE49-F238E27FC236}">
                <a16:creationId xmlns:a16="http://schemas.microsoft.com/office/drawing/2014/main" id="{F4D94674-3A2D-E6F6-1ACF-056E22A4CED5}"/>
              </a:ext>
            </a:extLst>
          </p:cNvPr>
          <p:cNvCxnSpPr>
            <a:cxnSpLocks/>
          </p:cNvCxnSpPr>
          <p:nvPr>
            <p:custDataLst>
              <p:tags r:id="rId10"/>
            </p:custDataLst>
          </p:nvPr>
        </p:nvCxnSpPr>
        <p:spPr bwMode="auto">
          <a:xfrm>
            <a:off x="4028389" y="1413035"/>
            <a:ext cx="7538771" cy="0"/>
          </a:xfrm>
          <a:prstGeom prst="line">
            <a:avLst/>
          </a:prstGeom>
          <a:ln w="28575" cap="flat" cmpd="sng" algn="ctr">
            <a:solidFill>
              <a:schemeClr val="accent1"/>
            </a:solidFill>
            <a:prstDash val="solid"/>
            <a:round/>
            <a:headEnd type="none" w="med" len="med"/>
            <a:tailEnd type="none" w="med" len="med"/>
          </a:ln>
          <a:effectLst/>
        </p:spPr>
        <p:style>
          <a:lnRef idx="1">
            <a:schemeClr val="dk1"/>
          </a:lnRef>
          <a:fillRef idx="0">
            <a:schemeClr val="dk1"/>
          </a:fillRef>
          <a:effectRef idx="0">
            <a:schemeClr val="dk1"/>
          </a:effectRef>
          <a:fontRef idx="minor">
            <a:schemeClr val="tx1"/>
          </a:fontRef>
        </p:style>
      </p:cxnSp>
      <p:sp>
        <p:nvSpPr>
          <p:cNvPr id="64" name="Rectangle 63">
            <a:extLst>
              <a:ext uri="{FF2B5EF4-FFF2-40B4-BE49-F238E27FC236}">
                <a16:creationId xmlns:a16="http://schemas.microsoft.com/office/drawing/2014/main" id="{FCE35763-81F9-72F4-A9D5-2F4D1A9D27DF}"/>
              </a:ext>
            </a:extLst>
          </p:cNvPr>
          <p:cNvSpPr>
            <a:spLocks/>
          </p:cNvSpPr>
          <p:nvPr/>
        </p:nvSpPr>
        <p:spPr>
          <a:xfrm>
            <a:off x="5711300" y="1036237"/>
            <a:ext cx="1005906" cy="508650"/>
          </a:xfrm>
          <a:prstGeom prst="rect">
            <a:avLst/>
          </a:prstGeom>
          <a:no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sz="1100" b="1"/>
          </a:p>
        </p:txBody>
      </p:sp>
      <p:sp>
        <p:nvSpPr>
          <p:cNvPr id="65" name="TrackerNumBlue 4">
            <a:extLst>
              <a:ext uri="{FF2B5EF4-FFF2-40B4-BE49-F238E27FC236}">
                <a16:creationId xmlns:a16="http://schemas.microsoft.com/office/drawing/2014/main" id="{B5939070-7051-08EB-939D-B9539C8937C4}"/>
              </a:ext>
            </a:extLst>
          </p:cNvPr>
          <p:cNvSpPr/>
          <p:nvPr>
            <p:custDataLst>
              <p:tags r:id="rId11"/>
            </p:custDataLst>
          </p:nvPr>
        </p:nvSpPr>
        <p:spPr>
          <a:xfrm>
            <a:off x="3018165" y="935182"/>
            <a:ext cx="279340" cy="279340"/>
          </a:xfrm>
          <a:prstGeom prst="ellipse">
            <a:avLst/>
          </a:prstGeom>
          <a:solidFill>
            <a:schemeClr val="accent1"/>
          </a:solidFill>
          <a:ln w="6350" cap="sq" cmpd="sng" algn="ctr">
            <a:solidFill>
              <a:schemeClr val="accent1"/>
            </a:solid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1" forceAA="0" compatLnSpc="1">
            <a:prstTxWarp prst="textNoShape">
              <a:avLst/>
            </a:prstTxWarp>
            <a:noAutofit/>
          </a:bodyPr>
          <a:lstStyle/>
          <a:p>
            <a:pPr algn="ctr">
              <a:spcBef>
                <a:spcPts val="300"/>
              </a:spcBef>
              <a:spcAft>
                <a:spcPts val="300"/>
              </a:spcAft>
            </a:pPr>
            <a:r>
              <a:rPr lang="en-US" sz="1400" b="1">
                <a:solidFill>
                  <a:schemeClr val="bg1"/>
                </a:solidFill>
              </a:rPr>
              <a:t>1</a:t>
            </a:r>
          </a:p>
        </p:txBody>
      </p:sp>
      <p:sp>
        <p:nvSpPr>
          <p:cNvPr id="66" name="TrackerNumBlue 4">
            <a:extLst>
              <a:ext uri="{FF2B5EF4-FFF2-40B4-BE49-F238E27FC236}">
                <a16:creationId xmlns:a16="http://schemas.microsoft.com/office/drawing/2014/main" id="{11F122A6-3C8B-719A-E62B-87A904515B5B}"/>
              </a:ext>
            </a:extLst>
          </p:cNvPr>
          <p:cNvSpPr/>
          <p:nvPr>
            <p:custDataLst>
              <p:tags r:id="rId12"/>
            </p:custDataLst>
          </p:nvPr>
        </p:nvSpPr>
        <p:spPr>
          <a:xfrm>
            <a:off x="5567914" y="935182"/>
            <a:ext cx="279340" cy="279340"/>
          </a:xfrm>
          <a:prstGeom prst="ellipse">
            <a:avLst/>
          </a:prstGeom>
          <a:solidFill>
            <a:schemeClr val="accent1"/>
          </a:solidFill>
          <a:ln w="6350" cap="sq" cmpd="sng" algn="ctr">
            <a:solidFill>
              <a:schemeClr val="accent1"/>
            </a:solid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1" forceAA="0" compatLnSpc="1">
            <a:prstTxWarp prst="textNoShape">
              <a:avLst/>
            </a:prstTxWarp>
            <a:noAutofit/>
          </a:bodyPr>
          <a:lstStyle/>
          <a:p>
            <a:pPr algn="ctr">
              <a:spcBef>
                <a:spcPts val="300"/>
              </a:spcBef>
              <a:spcAft>
                <a:spcPts val="300"/>
              </a:spcAft>
            </a:pPr>
            <a:r>
              <a:rPr lang="en-US" sz="1400" b="1">
                <a:solidFill>
                  <a:schemeClr val="bg1"/>
                </a:solidFill>
              </a:rPr>
              <a:t>2</a:t>
            </a:r>
          </a:p>
        </p:txBody>
      </p:sp>
      <p:sp>
        <p:nvSpPr>
          <p:cNvPr id="11" name="TextBox 10">
            <a:extLst>
              <a:ext uri="{FF2B5EF4-FFF2-40B4-BE49-F238E27FC236}">
                <a16:creationId xmlns:a16="http://schemas.microsoft.com/office/drawing/2014/main" id="{1DC98EB9-EF83-5BD1-C2E3-BC376AFCE713}"/>
              </a:ext>
            </a:extLst>
          </p:cNvPr>
          <p:cNvSpPr txBox="1"/>
          <p:nvPr/>
        </p:nvSpPr>
        <p:spPr>
          <a:xfrm>
            <a:off x="1257300" y="567702"/>
            <a:ext cx="9225868" cy="246221"/>
          </a:xfrm>
          <a:prstGeom prst="rect">
            <a:avLst/>
          </a:prstGeom>
        </p:spPr>
        <p:txBody>
          <a:bodyPr vert="horz" wrap="square" lIns="0" tIns="0" rIns="0" bIns="0" rtlCol="0" anchor="t" anchorCtr="0">
            <a:noAutofit/>
          </a:bodyPr>
          <a:lstStyle>
            <a:lvl1pPr lvl="0" indent="0">
              <a:lnSpc>
                <a:spcPct val="100000"/>
              </a:lnSpc>
              <a:spcBef>
                <a:spcPts val="300"/>
              </a:spcBef>
              <a:spcAft>
                <a:spcPts val="300"/>
              </a:spcAft>
              <a:buFont typeface="Arial" panose="020B0604020202020204" pitchFamily="34" charset="0"/>
              <a:buNone/>
              <a:defRPr sz="1600" b="0"/>
            </a:lvl1pPr>
            <a:lvl2pPr marL="548640" lvl="1" indent="-182880">
              <a:lnSpc>
                <a:spcPct val="100000"/>
              </a:lnSpc>
              <a:spcBef>
                <a:spcPts val="300"/>
              </a:spcBef>
              <a:spcAft>
                <a:spcPts val="300"/>
              </a:spcAft>
              <a:buFont typeface="Arial" panose="020B0604020202020204" pitchFamily="34" charset="0"/>
              <a:buChar char="•"/>
              <a:defRPr sz="1400" b="0"/>
            </a:lvl2pPr>
            <a:lvl3pPr marL="731520" lvl="2" indent="-182880">
              <a:lnSpc>
                <a:spcPct val="100000"/>
              </a:lnSpc>
              <a:spcBef>
                <a:spcPts val="300"/>
              </a:spcBef>
              <a:spcAft>
                <a:spcPts val="300"/>
              </a:spcAft>
              <a:buFont typeface="Arial" panose="020B0604020202020204" pitchFamily="34" charset="0"/>
              <a:buChar char="◦"/>
              <a:defRPr sz="1400" b="0"/>
            </a:lvl3pPr>
            <a:lvl4pPr marL="914400" lvl="3" indent="-182880">
              <a:lnSpc>
                <a:spcPct val="100000"/>
              </a:lnSpc>
              <a:spcBef>
                <a:spcPts val="300"/>
              </a:spcBef>
              <a:spcAft>
                <a:spcPts val="300"/>
              </a:spcAft>
              <a:buFont typeface="Arial" panose="020B0604020202020204" pitchFamily="34" charset="0"/>
              <a:buChar char="-"/>
              <a:defRPr sz="1400" b="0"/>
            </a:lvl4pPr>
            <a:lvl5pPr marL="1097280" lvl="4" indent="-182880">
              <a:lnSpc>
                <a:spcPct val="100000"/>
              </a:lnSpc>
              <a:spcBef>
                <a:spcPts val="300"/>
              </a:spcBef>
              <a:spcAft>
                <a:spcPts val="300"/>
              </a:spcAft>
              <a:buFont typeface="Arial" panose="020B0604020202020204" pitchFamily="34" charset="0"/>
              <a:buChar char="•"/>
              <a:defRPr sz="1400" b="0"/>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i="1" dirty="0">
                <a:solidFill>
                  <a:schemeClr val="bg1">
                    <a:lumMod val="50000"/>
                  </a:schemeClr>
                </a:solidFill>
              </a:rPr>
              <a:t>Note: timeline assumes PUCT approval on June 18</a:t>
            </a:r>
            <a:r>
              <a:rPr lang="en-US" i="1" baseline="30000" dirty="0">
                <a:solidFill>
                  <a:schemeClr val="bg1">
                    <a:lumMod val="50000"/>
                  </a:schemeClr>
                </a:solidFill>
              </a:rPr>
              <a:t>th</a:t>
            </a:r>
            <a:endParaRPr lang="en-US" i="1" dirty="0">
              <a:solidFill>
                <a:schemeClr val="bg1">
                  <a:lumMod val="50000"/>
                </a:schemeClr>
              </a:solidFill>
            </a:endParaRPr>
          </a:p>
        </p:txBody>
      </p:sp>
      <p:sp>
        <p:nvSpPr>
          <p:cNvPr id="15" name="Rectangle 14">
            <a:extLst>
              <a:ext uri="{FF2B5EF4-FFF2-40B4-BE49-F238E27FC236}">
                <a16:creationId xmlns:a16="http://schemas.microsoft.com/office/drawing/2014/main" id="{5C9ABE5E-2E37-5A44-75FB-A25ABC71DF4A}"/>
              </a:ext>
            </a:extLst>
          </p:cNvPr>
          <p:cNvSpPr>
            <a:spLocks/>
          </p:cNvSpPr>
          <p:nvPr/>
        </p:nvSpPr>
        <p:spPr>
          <a:xfrm>
            <a:off x="1433244" y="5929806"/>
            <a:ext cx="10286999" cy="656706"/>
          </a:xfrm>
          <a:prstGeom prst="rect">
            <a:avLst/>
          </a:prstGeom>
          <a:solidFill>
            <a:schemeClr val="accent1">
              <a:lumMod val="10000"/>
              <a:lumOff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noAutofit/>
          </a:bodyPr>
          <a:lstStyle/>
          <a:p>
            <a:pPr algn="ctr"/>
            <a:r>
              <a:rPr lang="en-US" sz="1200" b="1" dirty="0">
                <a:solidFill>
                  <a:schemeClr val="tx1"/>
                </a:solidFill>
              </a:rPr>
              <a:t>Early submission encouraged prior to July 10: </a:t>
            </a:r>
            <a:r>
              <a:rPr lang="en-US" sz="1200" dirty="0">
                <a:solidFill>
                  <a:schemeClr val="tx1"/>
                </a:solidFill>
              </a:rPr>
              <a:t>Interconnecting DSPs/TSPs and ILLEs are encouraged to begin submitting Batch Zero eligibility materials and supporting documentation as early as practicable in advance of the July 10, 2026 milestone. ERCOT may review submitted materials on a rolling basis and provide preliminary feedback regarding completeness, potential deficiencies, or additional information needs</a:t>
            </a:r>
            <a:endParaRPr lang="en-US" sz="1200" b="1" dirty="0">
              <a:solidFill>
                <a:schemeClr val="tx1"/>
              </a:solidFill>
            </a:endParaRPr>
          </a:p>
        </p:txBody>
      </p:sp>
      <p:pic>
        <p:nvPicPr>
          <p:cNvPr id="30" name="Graphic 29">
            <a:extLst>
              <a:ext uri="{FF2B5EF4-FFF2-40B4-BE49-F238E27FC236}">
                <a16:creationId xmlns:a16="http://schemas.microsoft.com/office/drawing/2014/main" id="{B9643E0C-123C-EE4C-F5ED-7D0741ABAFDC}"/>
              </a:ext>
            </a:extLst>
          </p:cNvPr>
          <p:cNvPicPr>
            <a:picLocks noChangeAspect="1"/>
          </p:cNvPicPr>
          <p:nvPr/>
        </p:nvPicPr>
        <p:blipFill>
          <a:blip>
            <a:extLst>
              <a:ext uri="{96DAC541-7B7A-43D3-8B79-37D633B846F1}">
                <asvg:svgBlip xmlns:asvg="http://schemas.microsoft.com/office/drawing/2016/SVG/main" r:embed="rId17"/>
              </a:ext>
            </a:extLst>
          </a:blip>
          <a:stretch>
            <a:fillRect/>
          </a:stretch>
        </p:blipFill>
        <p:spPr>
          <a:xfrm>
            <a:off x="624839" y="5953359"/>
            <a:ext cx="609600" cy="609600"/>
          </a:xfrm>
          <a:prstGeom prst="rect">
            <a:avLst/>
          </a:prstGeom>
        </p:spPr>
      </p:pic>
      <p:grpSp>
        <p:nvGrpSpPr>
          <p:cNvPr id="14" name="Group 13">
            <a:extLst>
              <a:ext uri="{FF2B5EF4-FFF2-40B4-BE49-F238E27FC236}">
                <a16:creationId xmlns:a16="http://schemas.microsoft.com/office/drawing/2014/main" id="{B02EE77E-A896-2B7F-90CC-BD3704C2BEA2}"/>
              </a:ext>
            </a:extLst>
          </p:cNvPr>
          <p:cNvGrpSpPr/>
          <p:nvPr/>
        </p:nvGrpSpPr>
        <p:grpSpPr>
          <a:xfrm>
            <a:off x="9687998" y="608986"/>
            <a:ext cx="622700" cy="328810"/>
            <a:chOff x="3170565" y="1087582"/>
            <a:chExt cx="1154658" cy="609705"/>
          </a:xfrm>
        </p:grpSpPr>
        <p:sp>
          <p:nvSpPr>
            <p:cNvPr id="3" name="Rectangle 2">
              <a:extLst>
                <a:ext uri="{FF2B5EF4-FFF2-40B4-BE49-F238E27FC236}">
                  <a16:creationId xmlns:a16="http://schemas.microsoft.com/office/drawing/2014/main" id="{09A0DF23-1288-D3A3-5582-8A23D8EFCC45}"/>
                </a:ext>
              </a:extLst>
            </p:cNvPr>
            <p:cNvSpPr>
              <a:spLocks/>
            </p:cNvSpPr>
            <p:nvPr/>
          </p:nvSpPr>
          <p:spPr>
            <a:xfrm>
              <a:off x="3319317" y="1188637"/>
              <a:ext cx="1005906" cy="508650"/>
            </a:xfrm>
            <a:prstGeom prst="rect">
              <a:avLst/>
            </a:prstGeom>
            <a:no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sz="600" b="1"/>
            </a:p>
          </p:txBody>
        </p:sp>
        <p:sp>
          <p:nvSpPr>
            <p:cNvPr id="13" name="TrackerNumBlue 4">
              <a:extLst>
                <a:ext uri="{FF2B5EF4-FFF2-40B4-BE49-F238E27FC236}">
                  <a16:creationId xmlns:a16="http://schemas.microsoft.com/office/drawing/2014/main" id="{0F71504A-60BD-71DF-7094-6C05DBFC7AAE}"/>
                </a:ext>
              </a:extLst>
            </p:cNvPr>
            <p:cNvSpPr/>
            <p:nvPr>
              <p:custDataLst>
                <p:tags r:id="rId13"/>
              </p:custDataLst>
            </p:nvPr>
          </p:nvSpPr>
          <p:spPr>
            <a:xfrm>
              <a:off x="3170565" y="1087582"/>
              <a:ext cx="279340" cy="279340"/>
            </a:xfrm>
            <a:prstGeom prst="ellipse">
              <a:avLst/>
            </a:prstGeom>
            <a:solidFill>
              <a:schemeClr val="accent1"/>
            </a:solidFill>
            <a:ln w="6350" cap="sq" cmpd="sng" algn="ctr">
              <a:solidFill>
                <a:schemeClr val="accent1"/>
              </a:solid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1" forceAA="0" compatLnSpc="1">
              <a:prstTxWarp prst="textNoShape">
                <a:avLst/>
              </a:prstTxWarp>
              <a:noAutofit/>
            </a:bodyPr>
            <a:lstStyle/>
            <a:p>
              <a:pPr algn="ctr">
                <a:spcBef>
                  <a:spcPts val="300"/>
                </a:spcBef>
                <a:spcAft>
                  <a:spcPts val="300"/>
                </a:spcAft>
              </a:pPr>
              <a:r>
                <a:rPr lang="en-US" sz="800" b="1">
                  <a:solidFill>
                    <a:schemeClr val="bg1"/>
                  </a:solidFill>
                </a:rPr>
                <a:t>X</a:t>
              </a:r>
            </a:p>
          </p:txBody>
        </p:sp>
      </p:grpSp>
    </p:spTree>
    <p:extLst>
      <p:ext uri="{BB962C8B-B14F-4D97-AF65-F5344CB8AC3E}">
        <p14:creationId xmlns:p14="http://schemas.microsoft.com/office/powerpoint/2010/main" val="1829694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think-cell data - do not delete" hidden="1">
            <a:extLst>
              <a:ext uri="{FF2B5EF4-FFF2-40B4-BE49-F238E27FC236}">
                <a16:creationId xmlns:a16="http://schemas.microsoft.com/office/drawing/2014/main" id="{60B0891F-7680-ED4F-7BA4-128B555C87CA}"/>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04" imgH="405" progId="TCLayout.ActiveDocument.1">
                  <p:embed/>
                </p:oleObj>
              </mc:Choice>
              <mc:Fallback>
                <p:oleObj name="think-cell Slide" r:id="rId4" imgW="404" imgH="405" progId="TCLayout.ActiveDocument.1">
                  <p:embed/>
                  <p:pic>
                    <p:nvPicPr>
                      <p:cNvPr id="17" name="think-cell data - do not delete" hidden="1">
                        <a:extLst>
                          <a:ext uri="{FF2B5EF4-FFF2-40B4-BE49-F238E27FC236}">
                            <a16:creationId xmlns:a16="http://schemas.microsoft.com/office/drawing/2014/main" id="{60B0891F-7680-ED4F-7BA4-128B555C87CA}"/>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9" name="Rectangle 18">
            <a:extLst>
              <a:ext uri="{FF2B5EF4-FFF2-40B4-BE49-F238E27FC236}">
                <a16:creationId xmlns:a16="http://schemas.microsoft.com/office/drawing/2014/main" id="{03FFDC03-6103-E4C6-72F8-BDC62A285E6B}"/>
              </a:ext>
            </a:extLst>
          </p:cNvPr>
          <p:cNvSpPr>
            <a:spLocks/>
          </p:cNvSpPr>
          <p:nvPr/>
        </p:nvSpPr>
        <p:spPr>
          <a:xfrm>
            <a:off x="1238271" y="1695303"/>
            <a:ext cx="3349634" cy="3801747"/>
          </a:xfrm>
          <a:prstGeom prst="rect">
            <a:avLst/>
          </a:prstGeom>
          <a:solidFill>
            <a:schemeClr val="accent2">
              <a:lumMod val="20000"/>
              <a:lumOff val="80000"/>
              <a:alpha val="50196"/>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buNone/>
            </a:pPr>
            <a:endParaRPr lang="en-US" sz="1100"/>
          </a:p>
        </p:txBody>
      </p:sp>
      <p:sp>
        <p:nvSpPr>
          <p:cNvPr id="4" name="Slide Number Placeholder 5">
            <a:extLst>
              <a:ext uri="{FF2B5EF4-FFF2-40B4-BE49-F238E27FC236}">
                <a16:creationId xmlns:a16="http://schemas.microsoft.com/office/drawing/2014/main" id="{2CE67F64-A506-68F4-38DD-1662F1097374}"/>
              </a:ext>
            </a:extLst>
          </p:cNvPr>
          <p:cNvSpPr>
            <a:spLocks noGrp="1"/>
          </p:cNvSpPr>
          <p:nvPr>
            <p:ph type="sldNum" sz="quarter" idx="12"/>
          </p:nvPr>
        </p:nvSpPr>
        <p:spPr/>
        <p:txBody>
          <a:bodyPr/>
          <a:lstStyle/>
          <a:p>
            <a:fld id="{BCDE79FB-97BA-492B-8D57-F1373F9ADA95}" type="slidenum">
              <a:rPr lang="en-US" smtClean="0"/>
              <a:t>4</a:t>
            </a:fld>
            <a:endParaRPr lang="en-US"/>
          </a:p>
        </p:txBody>
      </p:sp>
      <p:sp>
        <p:nvSpPr>
          <p:cNvPr id="7" name="Rectangle 6">
            <a:extLst>
              <a:ext uri="{FF2B5EF4-FFF2-40B4-BE49-F238E27FC236}">
                <a16:creationId xmlns:a16="http://schemas.microsoft.com/office/drawing/2014/main" id="{D45ED82A-A8E6-BAD2-58C9-F6760CB08FD5}"/>
              </a:ext>
            </a:extLst>
          </p:cNvPr>
          <p:cNvSpPr>
            <a:spLocks/>
          </p:cNvSpPr>
          <p:nvPr/>
        </p:nvSpPr>
        <p:spPr>
          <a:xfrm>
            <a:off x="1257300" y="1866518"/>
            <a:ext cx="3310128" cy="417080"/>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8" name="Rectangle 7">
            <a:extLst>
              <a:ext uri="{FF2B5EF4-FFF2-40B4-BE49-F238E27FC236}">
                <a16:creationId xmlns:a16="http://schemas.microsoft.com/office/drawing/2014/main" id="{D60A3905-5912-AF3B-F827-8A5C2E038A83}"/>
              </a:ext>
            </a:extLst>
          </p:cNvPr>
          <p:cNvSpPr>
            <a:spLocks/>
          </p:cNvSpPr>
          <p:nvPr/>
        </p:nvSpPr>
        <p:spPr>
          <a:xfrm>
            <a:off x="4802886" y="1866518"/>
            <a:ext cx="3310128" cy="417080"/>
          </a:xfrm>
          <a:prstGeom prst="rect">
            <a:avLst/>
          </a:prstGeom>
          <a:solidFill>
            <a:srgbClr val="D2D2D2"/>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9" name="Rectangle 8">
            <a:extLst>
              <a:ext uri="{FF2B5EF4-FFF2-40B4-BE49-F238E27FC236}">
                <a16:creationId xmlns:a16="http://schemas.microsoft.com/office/drawing/2014/main" id="{E502ED4D-3DF0-41A6-1A1E-3DA0B15680C6}"/>
              </a:ext>
            </a:extLst>
          </p:cNvPr>
          <p:cNvSpPr>
            <a:spLocks/>
          </p:cNvSpPr>
          <p:nvPr/>
        </p:nvSpPr>
        <p:spPr>
          <a:xfrm>
            <a:off x="8348472" y="1866518"/>
            <a:ext cx="3310128" cy="417080"/>
          </a:xfrm>
          <a:prstGeom prst="rect">
            <a:avLst/>
          </a:prstGeom>
          <a:solidFill>
            <a:srgbClr val="78D2DF"/>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10" name="TextBox 9">
            <a:extLst>
              <a:ext uri="{FF2B5EF4-FFF2-40B4-BE49-F238E27FC236}">
                <a16:creationId xmlns:a16="http://schemas.microsoft.com/office/drawing/2014/main" id="{6E193BF0-3C73-5C74-7221-4FAED5E43E3F}"/>
              </a:ext>
            </a:extLst>
          </p:cNvPr>
          <p:cNvSpPr txBox="1">
            <a:spLocks/>
          </p:cNvSpPr>
          <p:nvPr/>
        </p:nvSpPr>
        <p:spPr>
          <a:xfrm>
            <a:off x="1448297" y="1936559"/>
            <a:ext cx="2928135" cy="276999"/>
          </a:xfrm>
          <a:prstGeom prst="rect">
            <a:avLst/>
          </a:prstGeom>
        </p:spPr>
        <p:txBody>
          <a:bodyPr vert="horz" wrap="square" lIns="0" tIns="0" rIns="0" bIns="0" rtlCol="0">
            <a:no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algn="ctr">
              <a:buNone/>
            </a:pPr>
            <a:r>
              <a:rPr lang="en-US" b="1">
                <a:solidFill>
                  <a:schemeClr val="bg1"/>
                </a:solidFill>
              </a:rPr>
              <a:t>ILLE</a:t>
            </a:r>
          </a:p>
        </p:txBody>
      </p:sp>
      <p:sp>
        <p:nvSpPr>
          <p:cNvPr id="11" name="TextBox 10">
            <a:extLst>
              <a:ext uri="{FF2B5EF4-FFF2-40B4-BE49-F238E27FC236}">
                <a16:creationId xmlns:a16="http://schemas.microsoft.com/office/drawing/2014/main" id="{6A634795-E73B-FDF2-CDE1-6E3E50B9C5C8}"/>
              </a:ext>
            </a:extLst>
          </p:cNvPr>
          <p:cNvSpPr txBox="1">
            <a:spLocks/>
          </p:cNvSpPr>
          <p:nvPr/>
        </p:nvSpPr>
        <p:spPr>
          <a:xfrm>
            <a:off x="4993883" y="1936559"/>
            <a:ext cx="2928135" cy="276999"/>
          </a:xfrm>
          <a:prstGeom prst="rect">
            <a:avLst/>
          </a:prstGeom>
        </p:spPr>
        <p:txBody>
          <a:bodyPr vert="horz" wrap="square" lIns="0" tIns="0" rIns="0" bIns="0" rtlCol="0">
            <a:no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algn="ctr">
              <a:buNone/>
            </a:pPr>
            <a:r>
              <a:rPr lang="en-US" b="1"/>
              <a:t>TSP/DSP</a:t>
            </a:r>
          </a:p>
        </p:txBody>
      </p:sp>
      <p:sp>
        <p:nvSpPr>
          <p:cNvPr id="12" name="TextBox 11">
            <a:extLst>
              <a:ext uri="{FF2B5EF4-FFF2-40B4-BE49-F238E27FC236}">
                <a16:creationId xmlns:a16="http://schemas.microsoft.com/office/drawing/2014/main" id="{2A268E44-2A25-72F9-1041-E0C3C69317A1}"/>
              </a:ext>
            </a:extLst>
          </p:cNvPr>
          <p:cNvSpPr txBox="1">
            <a:spLocks/>
          </p:cNvSpPr>
          <p:nvPr/>
        </p:nvSpPr>
        <p:spPr>
          <a:xfrm>
            <a:off x="8539469" y="1936559"/>
            <a:ext cx="2928135" cy="276999"/>
          </a:xfrm>
          <a:prstGeom prst="rect">
            <a:avLst/>
          </a:prstGeom>
        </p:spPr>
        <p:txBody>
          <a:bodyPr vert="horz" wrap="square" lIns="0" tIns="0" rIns="0" bIns="0" rtlCol="0">
            <a:no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algn="ctr">
              <a:buNone/>
            </a:pPr>
            <a:r>
              <a:rPr lang="en-US" b="1">
                <a:solidFill>
                  <a:schemeClr val="bg1"/>
                </a:solidFill>
              </a:rPr>
              <a:t>ERCOT</a:t>
            </a:r>
          </a:p>
        </p:txBody>
      </p:sp>
      <p:sp>
        <p:nvSpPr>
          <p:cNvPr id="13" name="TextBox 12">
            <a:extLst>
              <a:ext uri="{FF2B5EF4-FFF2-40B4-BE49-F238E27FC236}">
                <a16:creationId xmlns:a16="http://schemas.microsoft.com/office/drawing/2014/main" id="{1FB59A96-4563-EFF7-C053-1F6CEAB91C56}"/>
              </a:ext>
            </a:extLst>
          </p:cNvPr>
          <p:cNvSpPr txBox="1">
            <a:spLocks/>
          </p:cNvSpPr>
          <p:nvPr/>
        </p:nvSpPr>
        <p:spPr>
          <a:xfrm>
            <a:off x="4802885" y="2405358"/>
            <a:ext cx="3310128" cy="1800493"/>
          </a:xfrm>
          <a:prstGeom prst="rect">
            <a:avLst/>
          </a:prstGeom>
        </p:spPr>
        <p:txBody>
          <a:bodyPr vert="horz" wrap="square" lIns="0" tIns="0" rIns="0" bIns="0" rtlCol="0">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1">
              <a:buFont typeface="Arial" panose="020B0604020202020204" pitchFamily="34" charset="0"/>
              <a:buChar char="•"/>
            </a:pPr>
            <a:r>
              <a:rPr lang="en-US" sz="1400"/>
              <a:t>Coordinate review responsibilities between TSP and DSP, as applicable</a:t>
            </a:r>
          </a:p>
          <a:p>
            <a:pPr lvl="1">
              <a:buFont typeface="Arial" panose="020B0604020202020204" pitchFamily="34" charset="0"/>
              <a:buChar char="•"/>
            </a:pPr>
            <a:r>
              <a:rPr lang="en-US" sz="1400"/>
              <a:t>Begin preliminary review of submitted ILLE materials and supporting evidence</a:t>
            </a:r>
          </a:p>
          <a:p>
            <a:pPr lvl="1">
              <a:buFont typeface="Arial" panose="020B0604020202020204" pitchFamily="34" charset="0"/>
              <a:buChar char="•"/>
            </a:pPr>
            <a:r>
              <a:rPr lang="en-US" sz="1400"/>
              <a:t>Align on the designated entity responsible for final ERCOT package submission</a:t>
            </a:r>
          </a:p>
        </p:txBody>
      </p:sp>
      <p:sp>
        <p:nvSpPr>
          <p:cNvPr id="14" name="TextBox 13">
            <a:extLst>
              <a:ext uri="{FF2B5EF4-FFF2-40B4-BE49-F238E27FC236}">
                <a16:creationId xmlns:a16="http://schemas.microsoft.com/office/drawing/2014/main" id="{8D4BE285-1EA9-CA1D-CF97-623E097BE058}"/>
              </a:ext>
            </a:extLst>
          </p:cNvPr>
          <p:cNvSpPr txBox="1">
            <a:spLocks/>
          </p:cNvSpPr>
          <p:nvPr/>
        </p:nvSpPr>
        <p:spPr>
          <a:xfrm>
            <a:off x="8348472" y="2455797"/>
            <a:ext cx="3310128" cy="430887"/>
          </a:xfrm>
          <a:prstGeom prst="rect">
            <a:avLst/>
          </a:prstGeom>
        </p:spPr>
        <p:txBody>
          <a:bodyPr vert="horz" wrap="square" lIns="0" tIns="0" rIns="0" bIns="0" rtlCol="0">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1">
              <a:buFont typeface="Arial" panose="020B0604020202020204" pitchFamily="34" charset="0"/>
              <a:buChar char="•"/>
            </a:pPr>
            <a:r>
              <a:rPr lang="en-US" sz="1400"/>
              <a:t>Finalize LLIS study review activities under the legacy process</a:t>
            </a:r>
          </a:p>
        </p:txBody>
      </p:sp>
      <p:sp>
        <p:nvSpPr>
          <p:cNvPr id="35" name="TextBox 34">
            <a:extLst>
              <a:ext uri="{FF2B5EF4-FFF2-40B4-BE49-F238E27FC236}">
                <a16:creationId xmlns:a16="http://schemas.microsoft.com/office/drawing/2014/main" id="{B8F94318-39BE-1AF6-1950-F1333F06ADEC}"/>
              </a:ext>
            </a:extLst>
          </p:cNvPr>
          <p:cNvSpPr txBox="1">
            <a:spLocks/>
          </p:cNvSpPr>
          <p:nvPr/>
        </p:nvSpPr>
        <p:spPr>
          <a:xfrm>
            <a:off x="1257300" y="2405358"/>
            <a:ext cx="3310128" cy="2916183"/>
          </a:xfrm>
          <a:prstGeom prst="rect">
            <a:avLst/>
          </a:prstGeom>
        </p:spPr>
        <p:txBody>
          <a:bodyPr vert="horz" wrap="square" lIns="0" tIns="0" rIns="0" bIns="0" rtlCol="0" anchor="t">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1">
              <a:buFont typeface="Arial" panose="020B0604020202020204" pitchFamily="34" charset="0"/>
              <a:buChar char="•"/>
            </a:pPr>
            <a:r>
              <a:rPr lang="en-US" sz="1400"/>
              <a:t>Working with the TSP/DSP, identify the applicable Batch Zero eligibility pathway within the LIF</a:t>
            </a:r>
            <a:endParaRPr lang="en-US" sz="1400">
              <a:cs typeface="Arial"/>
            </a:endParaRPr>
          </a:p>
          <a:p>
            <a:pPr lvl="1">
              <a:buFont typeface="Arial" panose="020B0604020202020204" pitchFamily="34" charset="0"/>
              <a:buChar char="•"/>
            </a:pPr>
            <a:r>
              <a:rPr lang="en-US" sz="1400"/>
              <a:t>Prepare required attestations, technical documentation, and supporting evidence</a:t>
            </a:r>
          </a:p>
          <a:p>
            <a:pPr lvl="1">
              <a:buFont typeface="Arial" panose="020B0604020202020204" pitchFamily="34" charset="0"/>
              <a:buChar char="•"/>
            </a:pPr>
            <a:r>
              <a:rPr lang="en-US" sz="1400" b="1"/>
              <a:t>Submit dynamic load models and supporting technical materials to ERCOT and the Interconnecting TSP, where applicable</a:t>
            </a:r>
          </a:p>
          <a:p>
            <a:pPr lvl="1">
              <a:buFont typeface="Arial" panose="020B0604020202020204" pitchFamily="34" charset="0"/>
              <a:buChar char="•"/>
            </a:pPr>
            <a:r>
              <a:rPr lang="en-US" sz="1400"/>
              <a:t>Resolve known documentation or technical gaps prior to TSP/DSP validation review</a:t>
            </a:r>
          </a:p>
        </p:txBody>
      </p:sp>
      <p:sp>
        <p:nvSpPr>
          <p:cNvPr id="36" name="Title Placeholder 1">
            <a:extLst>
              <a:ext uri="{FF2B5EF4-FFF2-40B4-BE49-F238E27FC236}">
                <a16:creationId xmlns:a16="http://schemas.microsoft.com/office/drawing/2014/main" id="{EFC8F4FD-A8A3-3541-069F-AB42820531BD}"/>
              </a:ext>
            </a:extLst>
          </p:cNvPr>
          <p:cNvSpPr txBox="1">
            <a:spLocks/>
          </p:cNvSpPr>
          <p:nvPr/>
        </p:nvSpPr>
        <p:spPr>
          <a:xfrm>
            <a:off x="1730087" y="463296"/>
            <a:ext cx="9455727" cy="332399"/>
          </a:xfrm>
          <a:prstGeom prst="rect">
            <a:avLst/>
          </a:prstGeom>
          <a:noFill/>
        </p:spPr>
        <p:txBody>
          <a:bodyPr vert="horz" lIns="0" tIns="0" rIns="0" bIns="0" rtlCol="0" anchor="t">
            <a:spAutoFit/>
          </a:bodyPr>
          <a:lstStyle>
            <a:lvl1pPr algn="l" defTabSz="914400" rtl="0" eaLnBrk="1" latinLnBrk="0" hangingPunct="1">
              <a:lnSpc>
                <a:spcPct val="90000"/>
              </a:lnSpc>
              <a:spcBef>
                <a:spcPct val="0"/>
              </a:spcBef>
              <a:buNone/>
              <a:defRPr sz="2400" b="1" kern="1200">
                <a:solidFill>
                  <a:schemeClr val="tx1"/>
                </a:solidFill>
                <a:latin typeface="+mj-lt"/>
                <a:ea typeface="+mj-ea"/>
                <a:cs typeface="+mj-cs"/>
              </a:defRPr>
            </a:lvl1pPr>
          </a:lstStyle>
          <a:p>
            <a:r>
              <a:rPr lang="en-US" dirty="0"/>
              <a:t>July 10 Batch Zero milestone: activities required</a:t>
            </a:r>
          </a:p>
        </p:txBody>
      </p:sp>
      <p:sp>
        <p:nvSpPr>
          <p:cNvPr id="16" name="TrackerNumBlue 4">
            <a:extLst>
              <a:ext uri="{FF2B5EF4-FFF2-40B4-BE49-F238E27FC236}">
                <a16:creationId xmlns:a16="http://schemas.microsoft.com/office/drawing/2014/main" id="{04C74AA9-720A-44D1-F7C5-451264C4B2EC}"/>
              </a:ext>
            </a:extLst>
          </p:cNvPr>
          <p:cNvSpPr/>
          <p:nvPr>
            <p:custDataLst>
              <p:tags r:id="rId2"/>
            </p:custDataLst>
          </p:nvPr>
        </p:nvSpPr>
        <p:spPr>
          <a:xfrm>
            <a:off x="1257300" y="463296"/>
            <a:ext cx="371801" cy="371801"/>
          </a:xfrm>
          <a:prstGeom prst="ellipse">
            <a:avLst/>
          </a:prstGeom>
          <a:solidFill>
            <a:schemeClr val="accent1"/>
          </a:solidFill>
          <a:ln w="6350" cap="sq"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1" forceAA="0" compatLnSpc="1">
            <a:prstTxWarp prst="textNoShape">
              <a:avLst/>
            </a:prstTxWarp>
            <a:noAutofit/>
          </a:bodyPr>
          <a:lstStyle/>
          <a:p>
            <a:pPr algn="ctr">
              <a:spcBef>
                <a:spcPts val="300"/>
              </a:spcBef>
              <a:spcAft>
                <a:spcPts val="300"/>
              </a:spcAft>
            </a:pPr>
            <a:r>
              <a:rPr lang="en-US" sz="2000" b="1">
                <a:solidFill>
                  <a:schemeClr val="bg1"/>
                </a:solidFill>
              </a:rPr>
              <a:t>1</a:t>
            </a:r>
          </a:p>
        </p:txBody>
      </p:sp>
      <p:grpSp>
        <p:nvGrpSpPr>
          <p:cNvPr id="6" name="Group 5">
            <a:extLst>
              <a:ext uri="{FF2B5EF4-FFF2-40B4-BE49-F238E27FC236}">
                <a16:creationId xmlns:a16="http://schemas.microsoft.com/office/drawing/2014/main" id="{B24E0825-DEC6-6291-9266-E143830F2822}"/>
              </a:ext>
            </a:extLst>
          </p:cNvPr>
          <p:cNvGrpSpPr/>
          <p:nvPr/>
        </p:nvGrpSpPr>
        <p:grpSpPr>
          <a:xfrm>
            <a:off x="10435580" y="1250226"/>
            <a:ext cx="1223020" cy="182880"/>
            <a:chOff x="5714342" y="1126938"/>
            <a:chExt cx="1223020" cy="182880"/>
          </a:xfrm>
        </p:grpSpPr>
        <p:sp>
          <p:nvSpPr>
            <p:cNvPr id="3" name="Rectangle 2">
              <a:extLst>
                <a:ext uri="{FF2B5EF4-FFF2-40B4-BE49-F238E27FC236}">
                  <a16:creationId xmlns:a16="http://schemas.microsoft.com/office/drawing/2014/main" id="{60C66034-7B6D-B388-1BEB-A4DD93EE1839}"/>
                </a:ext>
              </a:extLst>
            </p:cNvPr>
            <p:cNvSpPr>
              <a:spLocks/>
            </p:cNvSpPr>
            <p:nvPr/>
          </p:nvSpPr>
          <p:spPr>
            <a:xfrm>
              <a:off x="5714342" y="1126938"/>
              <a:ext cx="182880" cy="182880"/>
            </a:xfrm>
            <a:prstGeom prst="rect">
              <a:avLst/>
            </a:prstGeom>
            <a:solidFill>
              <a:schemeClr val="accent2">
                <a:lumMod val="20000"/>
                <a:lumOff val="80000"/>
                <a:alpha val="50196"/>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buNone/>
              </a:pPr>
              <a:endParaRPr lang="en-US" sz="1100"/>
            </a:p>
          </p:txBody>
        </p:sp>
        <p:sp>
          <p:nvSpPr>
            <p:cNvPr id="5" name="TextBox 4">
              <a:extLst>
                <a:ext uri="{FF2B5EF4-FFF2-40B4-BE49-F238E27FC236}">
                  <a16:creationId xmlns:a16="http://schemas.microsoft.com/office/drawing/2014/main" id="{16166793-3EBB-7765-9FC2-2894D6363615}"/>
                </a:ext>
              </a:extLst>
            </p:cNvPr>
            <p:cNvSpPr txBox="1">
              <a:spLocks/>
            </p:cNvSpPr>
            <p:nvPr/>
          </p:nvSpPr>
          <p:spPr>
            <a:xfrm>
              <a:off x="5978537" y="1137587"/>
              <a:ext cx="958825" cy="161583"/>
            </a:xfrm>
            <a:prstGeom prst="rect">
              <a:avLst/>
            </a:prstGeom>
          </p:spPr>
          <p:txBody>
            <a:bodyPr vert="horz" wrap="square" lIns="0" tIns="0" rIns="0" bIns="0" rtlCol="0" anchor="t">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0" lvl="1" indent="0">
                <a:buNone/>
              </a:pPr>
              <a:r>
                <a:rPr lang="en-US" sz="1050"/>
                <a:t>Lead role</a:t>
              </a:r>
              <a:endParaRPr lang="en-US"/>
            </a:p>
          </p:txBody>
        </p:sp>
      </p:grpSp>
    </p:spTree>
    <p:extLst>
      <p:ext uri="{BB962C8B-B14F-4D97-AF65-F5344CB8AC3E}">
        <p14:creationId xmlns:p14="http://schemas.microsoft.com/office/powerpoint/2010/main" val="21890099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1B755C-0F74-CA2A-2E0F-3CBA1EB39449}"/>
            </a:ext>
          </a:extLst>
        </p:cNvPr>
        <p:cNvGrpSpPr/>
        <p:nvPr/>
      </p:nvGrpSpPr>
      <p:grpSpPr>
        <a:xfrm>
          <a:off x="0" y="0"/>
          <a:ext cx="0" cy="0"/>
          <a:chOff x="0" y="0"/>
          <a:chExt cx="0" cy="0"/>
        </a:xfrm>
      </p:grpSpPr>
      <p:graphicFrame>
        <p:nvGraphicFramePr>
          <p:cNvPr id="17" name="think-cell data - do not delete" hidden="1">
            <a:extLst>
              <a:ext uri="{FF2B5EF4-FFF2-40B4-BE49-F238E27FC236}">
                <a16:creationId xmlns:a16="http://schemas.microsoft.com/office/drawing/2014/main" id="{D19DD7A7-E1CA-E944-D855-C4A79673FA5A}"/>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404" imgH="405" progId="TCLayout.ActiveDocument.1">
                  <p:embed/>
                </p:oleObj>
              </mc:Choice>
              <mc:Fallback>
                <p:oleObj name="think-cell Slide" r:id="rId5" imgW="404" imgH="405" progId="TCLayout.ActiveDocument.1">
                  <p:embed/>
                  <p:pic>
                    <p:nvPicPr>
                      <p:cNvPr id="17" name="think-cell data - do not delete" hidden="1">
                        <a:extLst>
                          <a:ext uri="{FF2B5EF4-FFF2-40B4-BE49-F238E27FC236}">
                            <a16:creationId xmlns:a16="http://schemas.microsoft.com/office/drawing/2014/main" id="{D19DD7A7-E1CA-E944-D855-C4A79673FA5A}"/>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19" name="Rectangle 18">
            <a:extLst>
              <a:ext uri="{FF2B5EF4-FFF2-40B4-BE49-F238E27FC236}">
                <a16:creationId xmlns:a16="http://schemas.microsoft.com/office/drawing/2014/main" id="{FA518FED-29D3-F0AC-44E8-E1231B9A0630}"/>
              </a:ext>
            </a:extLst>
          </p:cNvPr>
          <p:cNvSpPr>
            <a:spLocks/>
          </p:cNvSpPr>
          <p:nvPr/>
        </p:nvSpPr>
        <p:spPr>
          <a:xfrm>
            <a:off x="4758425" y="1664412"/>
            <a:ext cx="3411416" cy="2876766"/>
          </a:xfrm>
          <a:prstGeom prst="rect">
            <a:avLst/>
          </a:prstGeom>
          <a:solidFill>
            <a:schemeClr val="accent2">
              <a:lumMod val="20000"/>
              <a:lumOff val="80000"/>
              <a:alpha val="50196"/>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buNone/>
            </a:pPr>
            <a:endParaRPr lang="en-US" sz="1100"/>
          </a:p>
        </p:txBody>
      </p:sp>
      <p:sp>
        <p:nvSpPr>
          <p:cNvPr id="4" name="Slide Number Placeholder 5">
            <a:extLst>
              <a:ext uri="{FF2B5EF4-FFF2-40B4-BE49-F238E27FC236}">
                <a16:creationId xmlns:a16="http://schemas.microsoft.com/office/drawing/2014/main" id="{5684FC82-B943-02B1-E00C-F0B8F6D0F7F2}"/>
              </a:ext>
            </a:extLst>
          </p:cNvPr>
          <p:cNvSpPr>
            <a:spLocks noGrp="1"/>
          </p:cNvSpPr>
          <p:nvPr>
            <p:ph type="sldNum" sz="quarter" idx="12"/>
          </p:nvPr>
        </p:nvSpPr>
        <p:spPr/>
        <p:txBody>
          <a:bodyPr/>
          <a:lstStyle/>
          <a:p>
            <a:fld id="{BCDE79FB-97BA-492B-8D57-F1373F9ADA95}" type="slidenum">
              <a:rPr lang="en-US" smtClean="0"/>
              <a:t>5</a:t>
            </a:fld>
            <a:endParaRPr lang="en-US"/>
          </a:p>
        </p:txBody>
      </p:sp>
      <p:sp>
        <p:nvSpPr>
          <p:cNvPr id="7" name="Rectangle 6">
            <a:extLst>
              <a:ext uri="{FF2B5EF4-FFF2-40B4-BE49-F238E27FC236}">
                <a16:creationId xmlns:a16="http://schemas.microsoft.com/office/drawing/2014/main" id="{75C85094-CBE4-D64E-0363-1CADBA5CC9FC}"/>
              </a:ext>
            </a:extLst>
          </p:cNvPr>
          <p:cNvSpPr>
            <a:spLocks/>
          </p:cNvSpPr>
          <p:nvPr/>
        </p:nvSpPr>
        <p:spPr>
          <a:xfrm>
            <a:off x="1257300" y="1866518"/>
            <a:ext cx="3310128" cy="417080"/>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8" name="Rectangle 7">
            <a:extLst>
              <a:ext uri="{FF2B5EF4-FFF2-40B4-BE49-F238E27FC236}">
                <a16:creationId xmlns:a16="http://schemas.microsoft.com/office/drawing/2014/main" id="{036514D1-37F4-43A2-84DC-BE659075093A}"/>
              </a:ext>
            </a:extLst>
          </p:cNvPr>
          <p:cNvSpPr>
            <a:spLocks/>
          </p:cNvSpPr>
          <p:nvPr/>
        </p:nvSpPr>
        <p:spPr>
          <a:xfrm>
            <a:off x="4802886" y="1866518"/>
            <a:ext cx="3310128" cy="417080"/>
          </a:xfrm>
          <a:prstGeom prst="rect">
            <a:avLst/>
          </a:prstGeom>
          <a:solidFill>
            <a:srgbClr val="D2D2D2"/>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9" name="Rectangle 8">
            <a:extLst>
              <a:ext uri="{FF2B5EF4-FFF2-40B4-BE49-F238E27FC236}">
                <a16:creationId xmlns:a16="http://schemas.microsoft.com/office/drawing/2014/main" id="{DD7B1E75-4D6B-ADFA-F34B-A30A6448F614}"/>
              </a:ext>
            </a:extLst>
          </p:cNvPr>
          <p:cNvSpPr>
            <a:spLocks/>
          </p:cNvSpPr>
          <p:nvPr/>
        </p:nvSpPr>
        <p:spPr>
          <a:xfrm>
            <a:off x="8348472" y="1866518"/>
            <a:ext cx="3310128" cy="417080"/>
          </a:xfrm>
          <a:prstGeom prst="rect">
            <a:avLst/>
          </a:prstGeom>
          <a:solidFill>
            <a:srgbClr val="78D2DF"/>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10" name="TextBox 9">
            <a:extLst>
              <a:ext uri="{FF2B5EF4-FFF2-40B4-BE49-F238E27FC236}">
                <a16:creationId xmlns:a16="http://schemas.microsoft.com/office/drawing/2014/main" id="{BDA2D34F-3D21-F51B-8C07-1A44F26CDD1C}"/>
              </a:ext>
            </a:extLst>
          </p:cNvPr>
          <p:cNvSpPr txBox="1">
            <a:spLocks/>
          </p:cNvSpPr>
          <p:nvPr/>
        </p:nvSpPr>
        <p:spPr>
          <a:xfrm>
            <a:off x="1448297" y="1936559"/>
            <a:ext cx="2928135" cy="276999"/>
          </a:xfrm>
          <a:prstGeom prst="rect">
            <a:avLst/>
          </a:prstGeom>
        </p:spPr>
        <p:txBody>
          <a:bodyPr vert="horz" wrap="square" lIns="0" tIns="0" rIns="0" bIns="0" rtlCol="0">
            <a:no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algn="ctr">
              <a:buNone/>
            </a:pPr>
            <a:r>
              <a:rPr lang="en-US" b="1">
                <a:solidFill>
                  <a:schemeClr val="bg1"/>
                </a:solidFill>
              </a:rPr>
              <a:t>ILLE</a:t>
            </a:r>
          </a:p>
        </p:txBody>
      </p:sp>
      <p:sp>
        <p:nvSpPr>
          <p:cNvPr id="11" name="TextBox 10">
            <a:extLst>
              <a:ext uri="{FF2B5EF4-FFF2-40B4-BE49-F238E27FC236}">
                <a16:creationId xmlns:a16="http://schemas.microsoft.com/office/drawing/2014/main" id="{11F97E29-123B-5EB2-010C-3A354390EBF0}"/>
              </a:ext>
            </a:extLst>
          </p:cNvPr>
          <p:cNvSpPr txBox="1">
            <a:spLocks/>
          </p:cNvSpPr>
          <p:nvPr/>
        </p:nvSpPr>
        <p:spPr>
          <a:xfrm>
            <a:off x="4993883" y="1936559"/>
            <a:ext cx="2928135" cy="276999"/>
          </a:xfrm>
          <a:prstGeom prst="rect">
            <a:avLst/>
          </a:prstGeom>
        </p:spPr>
        <p:txBody>
          <a:bodyPr vert="horz" wrap="square" lIns="0" tIns="0" rIns="0" bIns="0" rtlCol="0">
            <a:no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algn="ctr">
              <a:buNone/>
            </a:pPr>
            <a:r>
              <a:rPr lang="en-US" b="1"/>
              <a:t>TSP/DSP</a:t>
            </a:r>
          </a:p>
        </p:txBody>
      </p:sp>
      <p:sp>
        <p:nvSpPr>
          <p:cNvPr id="12" name="TextBox 11">
            <a:extLst>
              <a:ext uri="{FF2B5EF4-FFF2-40B4-BE49-F238E27FC236}">
                <a16:creationId xmlns:a16="http://schemas.microsoft.com/office/drawing/2014/main" id="{B8F8C4A0-8E65-9B6A-F2DC-DC59E8419C8A}"/>
              </a:ext>
            </a:extLst>
          </p:cNvPr>
          <p:cNvSpPr txBox="1">
            <a:spLocks/>
          </p:cNvSpPr>
          <p:nvPr/>
        </p:nvSpPr>
        <p:spPr>
          <a:xfrm>
            <a:off x="8539469" y="1936559"/>
            <a:ext cx="2928135" cy="276999"/>
          </a:xfrm>
          <a:prstGeom prst="rect">
            <a:avLst/>
          </a:prstGeom>
        </p:spPr>
        <p:txBody>
          <a:bodyPr vert="horz" wrap="square" lIns="0" tIns="0" rIns="0" bIns="0" rtlCol="0">
            <a:no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algn="ctr">
              <a:buNone/>
            </a:pPr>
            <a:r>
              <a:rPr lang="en-US" b="1">
                <a:solidFill>
                  <a:schemeClr val="bg1"/>
                </a:solidFill>
              </a:rPr>
              <a:t>ERCOT</a:t>
            </a:r>
          </a:p>
        </p:txBody>
      </p:sp>
      <p:sp>
        <p:nvSpPr>
          <p:cNvPr id="13" name="TextBox 12">
            <a:extLst>
              <a:ext uri="{FF2B5EF4-FFF2-40B4-BE49-F238E27FC236}">
                <a16:creationId xmlns:a16="http://schemas.microsoft.com/office/drawing/2014/main" id="{716C3B9F-FE89-A4ED-B1FE-68653E5726B6}"/>
              </a:ext>
            </a:extLst>
          </p:cNvPr>
          <p:cNvSpPr txBox="1">
            <a:spLocks/>
          </p:cNvSpPr>
          <p:nvPr/>
        </p:nvSpPr>
        <p:spPr>
          <a:xfrm>
            <a:off x="4802885" y="2405358"/>
            <a:ext cx="3310128" cy="2015936"/>
          </a:xfrm>
          <a:prstGeom prst="rect">
            <a:avLst/>
          </a:prstGeom>
        </p:spPr>
        <p:txBody>
          <a:bodyPr vert="horz" wrap="square" lIns="0" tIns="0" rIns="0" bIns="0" rtlCol="0">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1">
              <a:buFont typeface="Arial" panose="020B0604020202020204" pitchFamily="34" charset="0"/>
              <a:buChar char="•"/>
            </a:pPr>
            <a:r>
              <a:rPr lang="en-US" sz="1400"/>
              <a:t>Complete review and validation of ILLE submission materials against applicable eligibility requirements</a:t>
            </a:r>
          </a:p>
          <a:p>
            <a:pPr lvl="1">
              <a:buFont typeface="Arial" panose="020B0604020202020204" pitchFamily="34" charset="0"/>
              <a:buChar char="•"/>
            </a:pPr>
            <a:r>
              <a:rPr lang="en-US" sz="1400"/>
              <a:t>Resolve outstanding package deficiencies and confirm submission completeness within the LIF</a:t>
            </a:r>
          </a:p>
          <a:p>
            <a:pPr lvl="1">
              <a:buFont typeface="Arial" panose="020B0604020202020204" pitchFamily="34" charset="0"/>
              <a:buChar char="•"/>
            </a:pPr>
            <a:r>
              <a:rPr lang="en-US" sz="1400" b="1"/>
              <a:t>Finalize the coordinated Batch Zero eligibility package and submit required materials to ERCOT</a:t>
            </a:r>
          </a:p>
        </p:txBody>
      </p:sp>
      <p:sp>
        <p:nvSpPr>
          <p:cNvPr id="14" name="TextBox 13">
            <a:extLst>
              <a:ext uri="{FF2B5EF4-FFF2-40B4-BE49-F238E27FC236}">
                <a16:creationId xmlns:a16="http://schemas.microsoft.com/office/drawing/2014/main" id="{BD835E4F-EC76-E3F1-05E4-7BA7FAA9CF01}"/>
              </a:ext>
            </a:extLst>
          </p:cNvPr>
          <p:cNvSpPr txBox="1">
            <a:spLocks/>
          </p:cNvSpPr>
          <p:nvPr/>
        </p:nvSpPr>
        <p:spPr>
          <a:xfrm>
            <a:off x="8348472" y="2455797"/>
            <a:ext cx="3310128" cy="646331"/>
          </a:xfrm>
          <a:prstGeom prst="rect">
            <a:avLst/>
          </a:prstGeom>
        </p:spPr>
        <p:txBody>
          <a:bodyPr vert="horz" wrap="square" lIns="0" tIns="0" rIns="0" bIns="0" rtlCol="0">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1">
              <a:buFont typeface="Arial" panose="020B0604020202020204" pitchFamily="34" charset="0"/>
              <a:buChar char="•"/>
            </a:pPr>
            <a:r>
              <a:rPr lang="en-US" sz="1400"/>
              <a:t>Prepare for formal completeness, classification, and eligibility review of submitted Batch Zero packages</a:t>
            </a:r>
          </a:p>
        </p:txBody>
      </p:sp>
      <p:sp>
        <p:nvSpPr>
          <p:cNvPr id="35" name="TextBox 34">
            <a:extLst>
              <a:ext uri="{FF2B5EF4-FFF2-40B4-BE49-F238E27FC236}">
                <a16:creationId xmlns:a16="http://schemas.microsoft.com/office/drawing/2014/main" id="{707C34E6-790A-A104-C23C-1DC87DB01B63}"/>
              </a:ext>
            </a:extLst>
          </p:cNvPr>
          <p:cNvSpPr txBox="1">
            <a:spLocks/>
          </p:cNvSpPr>
          <p:nvPr/>
        </p:nvSpPr>
        <p:spPr>
          <a:xfrm>
            <a:off x="1257300" y="2405358"/>
            <a:ext cx="3310128" cy="1331134"/>
          </a:xfrm>
          <a:prstGeom prst="rect">
            <a:avLst/>
          </a:prstGeom>
        </p:spPr>
        <p:txBody>
          <a:bodyPr vert="horz" wrap="square" lIns="0" tIns="0" rIns="0" bIns="0" rtlCol="0">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lvl="1">
              <a:buFont typeface="Arial" panose="020B0604020202020204" pitchFamily="34" charset="0"/>
              <a:buChar char="•"/>
            </a:pPr>
            <a:r>
              <a:rPr lang="en-US" sz="1400"/>
              <a:t>Respond to TSP/DSP validation questions and resolve identified submission deficiencies, as applicable</a:t>
            </a:r>
          </a:p>
          <a:p>
            <a:pPr lvl="1">
              <a:buFont typeface="Arial" panose="020B0604020202020204" pitchFamily="34" charset="0"/>
              <a:buChar char="•"/>
            </a:pPr>
            <a:r>
              <a:rPr lang="en-US" sz="1400"/>
              <a:t>Provide supplemental technical materials or clarifications needed to support package completeness</a:t>
            </a:r>
          </a:p>
        </p:txBody>
      </p:sp>
      <p:sp>
        <p:nvSpPr>
          <p:cNvPr id="36" name="Title Placeholder 1">
            <a:extLst>
              <a:ext uri="{FF2B5EF4-FFF2-40B4-BE49-F238E27FC236}">
                <a16:creationId xmlns:a16="http://schemas.microsoft.com/office/drawing/2014/main" id="{9C1009B5-93C4-F8E3-405A-8FD271E0382D}"/>
              </a:ext>
            </a:extLst>
          </p:cNvPr>
          <p:cNvSpPr txBox="1">
            <a:spLocks/>
          </p:cNvSpPr>
          <p:nvPr/>
        </p:nvSpPr>
        <p:spPr>
          <a:xfrm>
            <a:off x="1730087" y="463296"/>
            <a:ext cx="9455727" cy="332399"/>
          </a:xfrm>
          <a:prstGeom prst="rect">
            <a:avLst/>
          </a:prstGeom>
          <a:noFill/>
        </p:spPr>
        <p:txBody>
          <a:bodyPr vert="horz" lIns="0" tIns="0" rIns="0" bIns="0" rtlCol="0" anchor="t">
            <a:spAutoFit/>
          </a:bodyPr>
          <a:lstStyle>
            <a:lvl1pPr algn="l" defTabSz="914400" rtl="0" eaLnBrk="1" latinLnBrk="0" hangingPunct="1">
              <a:lnSpc>
                <a:spcPct val="90000"/>
              </a:lnSpc>
              <a:spcBef>
                <a:spcPct val="0"/>
              </a:spcBef>
              <a:buNone/>
              <a:defRPr sz="2400" b="1" kern="1200">
                <a:solidFill>
                  <a:schemeClr val="tx1"/>
                </a:solidFill>
                <a:latin typeface="+mj-lt"/>
                <a:ea typeface="+mj-ea"/>
                <a:cs typeface="+mj-cs"/>
              </a:defRPr>
            </a:lvl1pPr>
          </a:lstStyle>
          <a:p>
            <a:r>
              <a:rPr lang="en-US"/>
              <a:t>July 24 Batch Zero milestone: activities required</a:t>
            </a:r>
          </a:p>
        </p:txBody>
      </p:sp>
      <p:sp>
        <p:nvSpPr>
          <p:cNvPr id="16" name="TrackerNumBlue 4">
            <a:extLst>
              <a:ext uri="{FF2B5EF4-FFF2-40B4-BE49-F238E27FC236}">
                <a16:creationId xmlns:a16="http://schemas.microsoft.com/office/drawing/2014/main" id="{6B6849B4-BD39-7B81-9303-1893A7086804}"/>
              </a:ext>
            </a:extLst>
          </p:cNvPr>
          <p:cNvSpPr/>
          <p:nvPr>
            <p:custDataLst>
              <p:tags r:id="rId2"/>
            </p:custDataLst>
          </p:nvPr>
        </p:nvSpPr>
        <p:spPr>
          <a:xfrm>
            <a:off x="1257300" y="463296"/>
            <a:ext cx="371801" cy="371801"/>
          </a:xfrm>
          <a:prstGeom prst="ellipse">
            <a:avLst/>
          </a:prstGeom>
          <a:solidFill>
            <a:schemeClr val="accent1"/>
          </a:solidFill>
          <a:ln w="6350" cap="sq"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1" forceAA="0" compatLnSpc="1">
            <a:prstTxWarp prst="textNoShape">
              <a:avLst/>
            </a:prstTxWarp>
            <a:noAutofit/>
          </a:bodyPr>
          <a:lstStyle/>
          <a:p>
            <a:pPr algn="ctr">
              <a:spcBef>
                <a:spcPts val="300"/>
              </a:spcBef>
              <a:spcAft>
                <a:spcPts val="300"/>
              </a:spcAft>
            </a:pPr>
            <a:r>
              <a:rPr lang="en-US" sz="2000" b="1">
                <a:solidFill>
                  <a:schemeClr val="bg1"/>
                </a:solidFill>
              </a:rPr>
              <a:t>2</a:t>
            </a:r>
          </a:p>
        </p:txBody>
      </p:sp>
      <p:grpSp>
        <p:nvGrpSpPr>
          <p:cNvPr id="22" name="Group 21">
            <a:extLst>
              <a:ext uri="{FF2B5EF4-FFF2-40B4-BE49-F238E27FC236}">
                <a16:creationId xmlns:a16="http://schemas.microsoft.com/office/drawing/2014/main" id="{0A5B69CE-2A3C-24F5-CADE-908D24423F41}"/>
              </a:ext>
            </a:extLst>
          </p:cNvPr>
          <p:cNvGrpSpPr/>
          <p:nvPr/>
        </p:nvGrpSpPr>
        <p:grpSpPr>
          <a:xfrm>
            <a:off x="10435580" y="1250226"/>
            <a:ext cx="1223020" cy="182880"/>
            <a:chOff x="5714342" y="1126938"/>
            <a:chExt cx="1223020" cy="182880"/>
          </a:xfrm>
        </p:grpSpPr>
        <p:sp>
          <p:nvSpPr>
            <p:cNvPr id="20" name="Rectangle 19">
              <a:extLst>
                <a:ext uri="{FF2B5EF4-FFF2-40B4-BE49-F238E27FC236}">
                  <a16:creationId xmlns:a16="http://schemas.microsoft.com/office/drawing/2014/main" id="{D91B51C3-0A45-BA1C-5D50-AF414236FBBC}"/>
                </a:ext>
              </a:extLst>
            </p:cNvPr>
            <p:cNvSpPr>
              <a:spLocks/>
            </p:cNvSpPr>
            <p:nvPr/>
          </p:nvSpPr>
          <p:spPr>
            <a:xfrm>
              <a:off x="5714342" y="1126938"/>
              <a:ext cx="182880" cy="182880"/>
            </a:xfrm>
            <a:prstGeom prst="rect">
              <a:avLst/>
            </a:prstGeom>
            <a:solidFill>
              <a:schemeClr val="accent2">
                <a:lumMod val="20000"/>
                <a:lumOff val="80000"/>
                <a:alpha val="50196"/>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buNone/>
              </a:pPr>
              <a:endParaRPr lang="en-US" sz="1100"/>
            </a:p>
          </p:txBody>
        </p:sp>
        <p:sp>
          <p:nvSpPr>
            <p:cNvPr id="21" name="TextBox 20">
              <a:extLst>
                <a:ext uri="{FF2B5EF4-FFF2-40B4-BE49-F238E27FC236}">
                  <a16:creationId xmlns:a16="http://schemas.microsoft.com/office/drawing/2014/main" id="{EF0B9DD1-4E91-6235-8EC6-EC16D3313F4F}"/>
                </a:ext>
              </a:extLst>
            </p:cNvPr>
            <p:cNvSpPr txBox="1">
              <a:spLocks/>
            </p:cNvSpPr>
            <p:nvPr/>
          </p:nvSpPr>
          <p:spPr>
            <a:xfrm>
              <a:off x="5978537" y="1137587"/>
              <a:ext cx="958825" cy="161583"/>
            </a:xfrm>
            <a:prstGeom prst="rect">
              <a:avLst/>
            </a:prstGeom>
          </p:spPr>
          <p:txBody>
            <a:bodyPr vert="horz" wrap="square" lIns="0" tIns="0" rIns="0" bIns="0" rtlCol="0" anchor="t">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0" lvl="1" indent="0">
                <a:buNone/>
              </a:pPr>
              <a:r>
                <a:rPr lang="en-US" sz="1050"/>
                <a:t>Lead role</a:t>
              </a:r>
              <a:endParaRPr lang="en-US"/>
            </a:p>
          </p:txBody>
        </p:sp>
      </p:grpSp>
      <p:cxnSp>
        <p:nvCxnSpPr>
          <p:cNvPr id="5" name="Straight Connector 4">
            <a:extLst>
              <a:ext uri="{FF2B5EF4-FFF2-40B4-BE49-F238E27FC236}">
                <a16:creationId xmlns:a16="http://schemas.microsoft.com/office/drawing/2014/main" id="{1633106A-799F-22AB-FC2B-B9060096D3B9}"/>
              </a:ext>
            </a:extLst>
          </p:cNvPr>
          <p:cNvCxnSpPr>
            <a:cxnSpLocks/>
          </p:cNvCxnSpPr>
          <p:nvPr/>
        </p:nvCxnSpPr>
        <p:spPr>
          <a:xfrm>
            <a:off x="1156013" y="5198724"/>
            <a:ext cx="10502585" cy="0"/>
          </a:xfrm>
          <a:prstGeom prst="line">
            <a:avLst/>
          </a:prstGeom>
          <a:ln w="28575">
            <a:solidFill>
              <a:schemeClr val="accent1"/>
            </a:solidFill>
          </a:ln>
        </p:spPr>
        <p:style>
          <a:lnRef idx="2">
            <a:schemeClr val="accent1"/>
          </a:lnRef>
          <a:fillRef idx="0">
            <a:schemeClr val="accent1"/>
          </a:fillRef>
          <a:effectRef idx="1">
            <a:schemeClr val="accent1"/>
          </a:effectRef>
          <a:fontRef idx="minor">
            <a:schemeClr val="tx1"/>
          </a:fontRef>
        </p:style>
      </p:cxnSp>
      <p:sp>
        <p:nvSpPr>
          <p:cNvPr id="6" name="TextBox 5">
            <a:extLst>
              <a:ext uri="{FF2B5EF4-FFF2-40B4-BE49-F238E27FC236}">
                <a16:creationId xmlns:a16="http://schemas.microsoft.com/office/drawing/2014/main" id="{F63A6272-F13E-B7D9-577B-8E88762E5F94}"/>
              </a:ext>
            </a:extLst>
          </p:cNvPr>
          <p:cNvSpPr txBox="1">
            <a:spLocks/>
          </p:cNvSpPr>
          <p:nvPr/>
        </p:nvSpPr>
        <p:spPr>
          <a:xfrm>
            <a:off x="1828800" y="5294594"/>
            <a:ext cx="9829798" cy="861774"/>
          </a:xfrm>
          <a:prstGeom prst="rect">
            <a:avLst/>
          </a:prstGeom>
        </p:spPr>
        <p:txBody>
          <a:bodyPr vert="horz" wrap="square" lIns="0" tIns="0" rIns="0" bIns="0" rtlCol="0">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marL="0" lvl="1" indent="0">
              <a:buNone/>
            </a:pPr>
            <a:r>
              <a:rPr lang="en-US" sz="1400" b="1"/>
              <a:t>Clarification:</a:t>
            </a:r>
            <a:r>
              <a:rPr lang="en-US" sz="1400"/>
              <a:t> the post–July 10 validation period is intended to address administrative corrections, clarification requests, and minor submission errors identified during TSP/DSP review (e.g., typos or incorrect references). It is not intended to allow submission of materially missing eligibility items or satisfaction of requirements that were not completed by the applicable July 10 deadline (e.g., posting financial security, executing required commitments, or completing required attestations)</a:t>
            </a:r>
          </a:p>
        </p:txBody>
      </p:sp>
      <p:grpSp>
        <p:nvGrpSpPr>
          <p:cNvPr id="18" name="ExclamationMarkWhite 7">
            <a:extLst>
              <a:ext uri="{FF2B5EF4-FFF2-40B4-BE49-F238E27FC236}">
                <a16:creationId xmlns:a16="http://schemas.microsoft.com/office/drawing/2014/main" id="{DEE212C6-4550-BD4B-2BE9-1BF06C7389D2}"/>
              </a:ext>
            </a:extLst>
          </p:cNvPr>
          <p:cNvGrpSpPr>
            <a:grpSpLocks noChangeAspect="1"/>
          </p:cNvGrpSpPr>
          <p:nvPr>
            <p:custDataLst>
              <p:tags r:id="rId3"/>
            </p:custDataLst>
          </p:nvPr>
        </p:nvGrpSpPr>
        <p:grpSpPr>
          <a:xfrm>
            <a:off x="1257300" y="5294594"/>
            <a:ext cx="396228" cy="396228"/>
            <a:chOff x="1016000" y="1016000"/>
            <a:chExt cx="396228" cy="396228"/>
          </a:xfrm>
        </p:grpSpPr>
        <p:sp>
          <p:nvSpPr>
            <p:cNvPr id="23" name="Oval 22">
              <a:extLst>
                <a:ext uri="{FF2B5EF4-FFF2-40B4-BE49-F238E27FC236}">
                  <a16:creationId xmlns:a16="http://schemas.microsoft.com/office/drawing/2014/main" id="{D8EB0F1E-24D7-F42C-8952-D1CEFCF7E629}"/>
                </a:ext>
              </a:extLst>
            </p:cNvPr>
            <p:cNvSpPr/>
            <p:nvPr/>
          </p:nvSpPr>
          <p:spPr>
            <a:xfrm>
              <a:off x="1016000" y="1016000"/>
              <a:ext cx="396228" cy="396228"/>
            </a:xfrm>
            <a:prstGeom prst="ellipse">
              <a:avLst/>
            </a:prstGeom>
            <a:solidFill>
              <a:schemeClr val="bg1"/>
            </a:solidFill>
            <a:ln w="6350" cap="sq">
              <a:solidFill>
                <a:schemeClr val="accent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spcBef>
                  <a:spcPts val="300"/>
                </a:spcBef>
                <a:spcAft>
                  <a:spcPts val="300"/>
                </a:spcAft>
              </a:pPr>
              <a:endParaRPr lang="en-US" sz="1600" err="1">
                <a:solidFill>
                  <a:schemeClr val="bg1"/>
                </a:solidFill>
              </a:endParaRPr>
            </a:p>
          </p:txBody>
        </p:sp>
        <p:pic>
          <p:nvPicPr>
            <p:cNvPr id="24" name="Graphic 23">
              <a:extLst>
                <a:ext uri="{FF2B5EF4-FFF2-40B4-BE49-F238E27FC236}">
                  <a16:creationId xmlns:a16="http://schemas.microsoft.com/office/drawing/2014/main" id="{5F013784-2278-7812-0082-66C42CBC560E}"/>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1023614" y="1023614"/>
              <a:ext cx="381000" cy="381000"/>
            </a:xfrm>
            <a:prstGeom prst="rect">
              <a:avLst/>
            </a:prstGeom>
          </p:spPr>
        </p:pic>
      </p:grpSp>
      <p:sp>
        <p:nvSpPr>
          <p:cNvPr id="28" name="Rectangle 27">
            <a:extLst>
              <a:ext uri="{FF2B5EF4-FFF2-40B4-BE49-F238E27FC236}">
                <a16:creationId xmlns:a16="http://schemas.microsoft.com/office/drawing/2014/main" id="{223E5142-A60F-046A-F22E-FBFA30F9FE94}"/>
              </a:ext>
            </a:extLst>
          </p:cNvPr>
          <p:cNvSpPr/>
          <p:nvPr/>
        </p:nvSpPr>
        <p:spPr>
          <a:xfrm>
            <a:off x="1156013" y="2374187"/>
            <a:ext cx="3411415" cy="1392187"/>
          </a:xfrm>
          <a:prstGeom prst="rect">
            <a:avLst/>
          </a:prstGeom>
          <a:noFill/>
          <a:ln w="285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 name="Straight Connector 29">
            <a:extLst>
              <a:ext uri="{FF2B5EF4-FFF2-40B4-BE49-F238E27FC236}">
                <a16:creationId xmlns:a16="http://schemas.microsoft.com/office/drawing/2014/main" id="{C4CF3994-4D5E-C872-E08B-B1BDC9C71826}"/>
              </a:ext>
            </a:extLst>
          </p:cNvPr>
          <p:cNvCxnSpPr>
            <a:cxnSpLocks/>
          </p:cNvCxnSpPr>
          <p:nvPr/>
        </p:nvCxnSpPr>
        <p:spPr>
          <a:xfrm>
            <a:off x="1459443" y="3766374"/>
            <a:ext cx="0" cy="1432350"/>
          </a:xfrm>
          <a:prstGeom prst="line">
            <a:avLst/>
          </a:prstGeom>
          <a:ln w="28575">
            <a:solidFill>
              <a:schemeClr val="accent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734268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B4E5A6-1207-5B1C-B3FC-1F47A30F57EE}"/>
            </a:ext>
          </a:extLst>
        </p:cNvPr>
        <p:cNvGrpSpPr/>
        <p:nvPr/>
      </p:nvGrpSpPr>
      <p:grpSpPr>
        <a:xfrm>
          <a:off x="0" y="0"/>
          <a:ext cx="0" cy="0"/>
          <a:chOff x="0" y="0"/>
          <a:chExt cx="0" cy="0"/>
        </a:xfrm>
      </p:grpSpPr>
      <p:graphicFrame>
        <p:nvGraphicFramePr>
          <p:cNvPr id="20" name="think-cell data - do not delete" hidden="1">
            <a:extLst>
              <a:ext uri="{FF2B5EF4-FFF2-40B4-BE49-F238E27FC236}">
                <a16:creationId xmlns:a16="http://schemas.microsoft.com/office/drawing/2014/main" id="{CE150EC7-EC15-9E00-A020-C85C7FB63B49}"/>
              </a:ext>
            </a:extLst>
          </p:cNvPr>
          <p:cNvGraphicFramePr>
            <a:graphicFrameLocks noChangeAspect="1"/>
          </p:cNvGraphicFramePr>
          <p:nvPr>
            <p:custDataLst>
              <p:tags r:id="rId1"/>
            </p:custDataLst>
            <p:extLst>
              <p:ext uri="{D42A27DB-BD31-4B8C-83A1-F6EECF244321}">
                <p14:modId xmlns:p14="http://schemas.microsoft.com/office/powerpoint/2010/main" val="343842629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27" imgW="404" imgH="405" progId="TCLayout.ActiveDocument.1">
                  <p:embed/>
                </p:oleObj>
              </mc:Choice>
              <mc:Fallback>
                <p:oleObj name="think-cell Slide" r:id="rId27" imgW="404" imgH="405" progId="TCLayout.ActiveDocument.1">
                  <p:embed/>
                  <p:pic>
                    <p:nvPicPr>
                      <p:cNvPr id="20" name="think-cell data - do not delete" hidden="1">
                        <a:extLst>
                          <a:ext uri="{FF2B5EF4-FFF2-40B4-BE49-F238E27FC236}">
                            <a16:creationId xmlns:a16="http://schemas.microsoft.com/office/drawing/2014/main" id="{CE150EC7-EC15-9E00-A020-C85C7FB63B49}"/>
                          </a:ext>
                        </a:extLst>
                      </p:cNvPr>
                      <p:cNvPicPr/>
                      <p:nvPr/>
                    </p:nvPicPr>
                    <p:blipFill>
                      <a:blip r:embed="rId28"/>
                      <a:stretch>
                        <a:fillRect/>
                      </a:stretch>
                    </p:blipFill>
                    <p:spPr>
                      <a:xfrm>
                        <a:off x="1588" y="1588"/>
                        <a:ext cx="1588" cy="1588"/>
                      </a:xfrm>
                      <a:prstGeom prst="rect">
                        <a:avLst/>
                      </a:prstGeom>
                    </p:spPr>
                  </p:pic>
                </p:oleObj>
              </mc:Fallback>
            </mc:AlternateContent>
          </a:graphicData>
        </a:graphic>
      </p:graphicFrame>
      <p:sp>
        <p:nvSpPr>
          <p:cNvPr id="2" name="Title Placeholder 1">
            <a:extLst>
              <a:ext uri="{FF2B5EF4-FFF2-40B4-BE49-F238E27FC236}">
                <a16:creationId xmlns:a16="http://schemas.microsoft.com/office/drawing/2014/main" id="{3E08B7C2-94FB-C3F2-4D57-F176EEE51E1F}"/>
              </a:ext>
            </a:extLst>
          </p:cNvPr>
          <p:cNvSpPr>
            <a:spLocks noGrp="1"/>
          </p:cNvSpPr>
          <p:nvPr>
            <p:ph type="title"/>
          </p:nvPr>
        </p:nvSpPr>
        <p:spPr>
          <a:xfrm>
            <a:off x="1257300" y="457200"/>
            <a:ext cx="10401300" cy="332399"/>
          </a:xfrm>
        </p:spPr>
        <p:txBody>
          <a:bodyPr vert="horz">
            <a:spAutoFit/>
          </a:bodyPr>
          <a:lstStyle/>
          <a:p>
            <a:r>
              <a:rPr lang="en-US"/>
              <a:t>Batch Zero eligibility submission and validation process</a:t>
            </a:r>
          </a:p>
        </p:txBody>
      </p:sp>
      <p:sp>
        <p:nvSpPr>
          <p:cNvPr id="4" name="Slide Number Placeholder 5">
            <a:extLst>
              <a:ext uri="{FF2B5EF4-FFF2-40B4-BE49-F238E27FC236}">
                <a16:creationId xmlns:a16="http://schemas.microsoft.com/office/drawing/2014/main" id="{6A782ACC-C151-9251-E15E-DF10F7513707}"/>
              </a:ext>
            </a:extLst>
          </p:cNvPr>
          <p:cNvSpPr>
            <a:spLocks noGrp="1"/>
          </p:cNvSpPr>
          <p:nvPr>
            <p:ph type="sldNum" sz="quarter" idx="12"/>
          </p:nvPr>
        </p:nvSpPr>
        <p:spPr/>
        <p:txBody>
          <a:bodyPr/>
          <a:lstStyle/>
          <a:p>
            <a:fld id="{BCDE79FB-97BA-492B-8D57-F1373F9ADA95}" type="slidenum">
              <a:rPr lang="en-US" smtClean="0"/>
              <a:t>6</a:t>
            </a:fld>
            <a:endParaRPr lang="en-US"/>
          </a:p>
        </p:txBody>
      </p:sp>
      <p:sp>
        <p:nvSpPr>
          <p:cNvPr id="30" name="Rectangle 29">
            <a:extLst>
              <a:ext uri="{FF2B5EF4-FFF2-40B4-BE49-F238E27FC236}">
                <a16:creationId xmlns:a16="http://schemas.microsoft.com/office/drawing/2014/main" id="{18EB278F-FD91-7D49-55C4-09545E983818}"/>
              </a:ext>
            </a:extLst>
          </p:cNvPr>
          <p:cNvSpPr/>
          <p:nvPr/>
        </p:nvSpPr>
        <p:spPr>
          <a:xfrm>
            <a:off x="9848076" y="123009"/>
            <a:ext cx="182880" cy="18288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4" name="Text 5">
            <a:extLst>
              <a:ext uri="{FF2B5EF4-FFF2-40B4-BE49-F238E27FC236}">
                <a16:creationId xmlns:a16="http://schemas.microsoft.com/office/drawing/2014/main" id="{57BA4ED8-01E5-7AC2-4FB6-99C2D4E9CDDA}"/>
              </a:ext>
            </a:extLst>
          </p:cNvPr>
          <p:cNvSpPr>
            <a:spLocks/>
          </p:cNvSpPr>
          <p:nvPr/>
        </p:nvSpPr>
        <p:spPr>
          <a:xfrm>
            <a:off x="10030453" y="83644"/>
            <a:ext cx="1628147" cy="253916"/>
          </a:xfrm>
          <a:prstGeom prst="rect">
            <a:avLst/>
          </a:prstGeom>
          <a:noFill/>
          <a:ln/>
        </p:spPr>
        <p:txBody>
          <a:bodyPr wrap="square" lIns="91440" tIns="45720" rIns="91440" bIns="45720" rtlCol="0" anchor="t">
            <a:noAutofit/>
          </a:bodyPr>
          <a:lstStyle/>
          <a:p>
            <a:r>
              <a:rPr lang="en-US" sz="1050">
                <a:ea typeface="Calibri" panose="020F0502020204030204" pitchFamily="34" charset="0"/>
                <a:cs typeface="Calibri" panose="020F0502020204030204" pitchFamily="34" charset="0"/>
              </a:rPr>
              <a:t>Performed by ILLE</a:t>
            </a:r>
          </a:p>
        </p:txBody>
      </p:sp>
      <p:sp>
        <p:nvSpPr>
          <p:cNvPr id="32" name="Rectangle 31">
            <a:extLst>
              <a:ext uri="{FF2B5EF4-FFF2-40B4-BE49-F238E27FC236}">
                <a16:creationId xmlns:a16="http://schemas.microsoft.com/office/drawing/2014/main" id="{63E79C20-03B5-AB30-6F71-0283B6522429}"/>
              </a:ext>
            </a:extLst>
          </p:cNvPr>
          <p:cNvSpPr/>
          <p:nvPr/>
        </p:nvSpPr>
        <p:spPr>
          <a:xfrm>
            <a:off x="9848076" y="354088"/>
            <a:ext cx="182880" cy="182880"/>
          </a:xfrm>
          <a:prstGeom prst="rect">
            <a:avLst/>
          </a:prstGeom>
          <a:solidFill>
            <a:srgbClr val="BFBFBF">
              <a:alpha val="69804"/>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5" name="Text 5">
            <a:extLst>
              <a:ext uri="{FF2B5EF4-FFF2-40B4-BE49-F238E27FC236}">
                <a16:creationId xmlns:a16="http://schemas.microsoft.com/office/drawing/2014/main" id="{5418E267-85AE-7014-96B2-748D2051C020}"/>
              </a:ext>
            </a:extLst>
          </p:cNvPr>
          <p:cNvSpPr>
            <a:spLocks/>
          </p:cNvSpPr>
          <p:nvPr/>
        </p:nvSpPr>
        <p:spPr>
          <a:xfrm>
            <a:off x="10030453" y="314723"/>
            <a:ext cx="1628147" cy="253916"/>
          </a:xfrm>
          <a:prstGeom prst="rect">
            <a:avLst/>
          </a:prstGeom>
          <a:noFill/>
          <a:ln/>
        </p:spPr>
        <p:txBody>
          <a:bodyPr wrap="square" lIns="91440" tIns="45720" rIns="91440" bIns="45720" rtlCol="0" anchor="t">
            <a:noAutofit/>
          </a:bodyPr>
          <a:lstStyle/>
          <a:p>
            <a:r>
              <a:rPr lang="en-US" sz="1050">
                <a:ea typeface="Calibri" panose="020F0502020204030204" pitchFamily="34" charset="0"/>
                <a:cs typeface="Calibri" panose="020F0502020204030204" pitchFamily="34" charset="0"/>
              </a:rPr>
              <a:t>Performed by TSP/DSP</a:t>
            </a:r>
          </a:p>
        </p:txBody>
      </p:sp>
      <p:sp>
        <p:nvSpPr>
          <p:cNvPr id="31" name="Rectangle 30">
            <a:extLst>
              <a:ext uri="{FF2B5EF4-FFF2-40B4-BE49-F238E27FC236}">
                <a16:creationId xmlns:a16="http://schemas.microsoft.com/office/drawing/2014/main" id="{CDF6C52E-2F4D-FC67-2DD6-DE0D880893DC}"/>
              </a:ext>
            </a:extLst>
          </p:cNvPr>
          <p:cNvSpPr/>
          <p:nvPr/>
        </p:nvSpPr>
        <p:spPr>
          <a:xfrm>
            <a:off x="9848076" y="585166"/>
            <a:ext cx="182880" cy="182880"/>
          </a:xfrm>
          <a:prstGeom prst="rect">
            <a:avLst/>
          </a:prstGeom>
          <a:solidFill>
            <a:srgbClr val="3DBED1">
              <a:alpha val="69804"/>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600"/>
          </a:p>
        </p:txBody>
      </p:sp>
      <p:sp>
        <p:nvSpPr>
          <p:cNvPr id="36" name="Text 5">
            <a:extLst>
              <a:ext uri="{FF2B5EF4-FFF2-40B4-BE49-F238E27FC236}">
                <a16:creationId xmlns:a16="http://schemas.microsoft.com/office/drawing/2014/main" id="{97070BAE-2F64-95FF-5747-3FAA90DBCE6F}"/>
              </a:ext>
            </a:extLst>
          </p:cNvPr>
          <p:cNvSpPr>
            <a:spLocks/>
          </p:cNvSpPr>
          <p:nvPr/>
        </p:nvSpPr>
        <p:spPr>
          <a:xfrm>
            <a:off x="10030453" y="545802"/>
            <a:ext cx="1628147" cy="253916"/>
          </a:xfrm>
          <a:prstGeom prst="rect">
            <a:avLst/>
          </a:prstGeom>
          <a:noFill/>
          <a:ln/>
        </p:spPr>
        <p:txBody>
          <a:bodyPr wrap="square" lIns="91440" tIns="45720" rIns="91440" bIns="45720" rtlCol="0" anchor="t">
            <a:noAutofit/>
          </a:bodyPr>
          <a:lstStyle/>
          <a:p>
            <a:r>
              <a:rPr lang="en-US" sz="1050">
                <a:ea typeface="Calibri" panose="020F0502020204030204" pitchFamily="34" charset="0"/>
                <a:cs typeface="Calibri" panose="020F0502020204030204" pitchFamily="34" charset="0"/>
              </a:rPr>
              <a:t>Performed by ERCOT</a:t>
            </a:r>
          </a:p>
        </p:txBody>
      </p:sp>
      <p:sp>
        <p:nvSpPr>
          <p:cNvPr id="109" name="5. Source">
            <a:extLst>
              <a:ext uri="{FF2B5EF4-FFF2-40B4-BE49-F238E27FC236}">
                <a16:creationId xmlns:a16="http://schemas.microsoft.com/office/drawing/2014/main" id="{620DF417-33A5-F3F8-4F53-E30A7BF764A4}"/>
              </a:ext>
            </a:extLst>
          </p:cNvPr>
          <p:cNvSpPr txBox="1"/>
          <p:nvPr>
            <p:custDataLst>
              <p:tags r:id="rId2"/>
            </p:custDataLst>
          </p:nvPr>
        </p:nvSpPr>
        <p:spPr>
          <a:xfrm>
            <a:off x="860649" y="6673023"/>
            <a:ext cx="10287000" cy="123111"/>
          </a:xfrm>
          <a:prstGeom prst="rect">
            <a:avLst/>
          </a:prstGeom>
          <a:noFill/>
        </p:spPr>
        <p:txBody>
          <a:bodyPr vert="horz" wrap="square" lIns="0" tIns="0" rIns="0" bIns="0" rtlCol="0" anchor="b" anchorCtr="0">
            <a:spAutoFit/>
          </a:bodyPr>
          <a:lstStyle/>
          <a:p>
            <a:r>
              <a:rPr lang="fr-FR" sz="800"/>
              <a:t>Source: ERCOT discussions</a:t>
            </a:r>
            <a:endParaRPr lang="en-US" sz="800"/>
          </a:p>
        </p:txBody>
      </p:sp>
      <p:sp>
        <p:nvSpPr>
          <p:cNvPr id="6" name="TextBox 1064">
            <a:extLst>
              <a:ext uri="{FF2B5EF4-FFF2-40B4-BE49-F238E27FC236}">
                <a16:creationId xmlns:a16="http://schemas.microsoft.com/office/drawing/2014/main" id="{FF111A29-51FE-C1F5-6EF1-26249F28E42A}"/>
              </a:ext>
            </a:extLst>
          </p:cNvPr>
          <p:cNvSpPr txBox="1">
            <a:spLocks/>
          </p:cNvSpPr>
          <p:nvPr/>
        </p:nvSpPr>
        <p:spPr>
          <a:xfrm>
            <a:off x="1185137" y="50705"/>
            <a:ext cx="1639509" cy="169863"/>
          </a:xfrm>
          <a:prstGeom prst="rect">
            <a:avLst/>
          </a:prstGeom>
        </p:spPr>
        <p:txBody>
          <a:bodyPr vert="horz" wrap="square" lIns="0" tIns="0" rIns="0" bIns="0" rtlCol="0" anchor="t">
            <a:spAutoFit/>
          </a:bodyPr>
          <a:lstStyle>
            <a:defPPr>
              <a:defRPr lang="en-US"/>
            </a:defPPr>
            <a:lvl1pPr marL="0" lvl="0" indent="0" algn="l" defTabSz="914400" rtl="0" eaLnBrk="1" latinLnBrk="0" hangingPunct="1">
              <a:lnSpc>
                <a:spcPct val="100000"/>
              </a:lnSpc>
              <a:spcBef>
                <a:spcPts val="300"/>
              </a:spcBef>
              <a:spcAft>
                <a:spcPts val="300"/>
              </a:spcAft>
              <a:buFont typeface="Arial" panose="020B0604020202020204" pitchFamily="34" charset="0"/>
              <a:buNone/>
              <a:defRPr sz="1600" b="0" kern="1200">
                <a:solidFill>
                  <a:schemeClr val="tx1"/>
                </a:solidFill>
                <a:latin typeface="+mn-lt"/>
                <a:ea typeface="+mn-ea"/>
                <a:cs typeface="+mn-cs"/>
              </a:defRPr>
            </a:lvl1pPr>
            <a:lvl2pPr marL="548640" lvl="1"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2pPr>
            <a:lvl3pPr marL="731520" lvl="2"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3pPr>
            <a:lvl4pPr marL="914400" lvl="3"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4pPr>
            <a:lvl5pPr marL="1097280" lvl="4"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100" b="1" u="sng">
                <a:solidFill>
                  <a:srgbClr val="FF0000"/>
                </a:solidFill>
              </a:rPr>
              <a:t>ILLUSTRATIVE</a:t>
            </a:r>
            <a:endParaRPr lang="en-US" sz="1100" u="sng">
              <a:solidFill>
                <a:srgbClr val="FF0000"/>
              </a:solidFill>
            </a:endParaRPr>
          </a:p>
        </p:txBody>
      </p:sp>
      <p:sp>
        <p:nvSpPr>
          <p:cNvPr id="8" name="TextBox 1064">
            <a:extLst>
              <a:ext uri="{FF2B5EF4-FFF2-40B4-BE49-F238E27FC236}">
                <a16:creationId xmlns:a16="http://schemas.microsoft.com/office/drawing/2014/main" id="{93651EE2-5590-9DAB-0BB7-96639D31BC0B}"/>
              </a:ext>
            </a:extLst>
          </p:cNvPr>
          <p:cNvSpPr txBox="1">
            <a:spLocks/>
          </p:cNvSpPr>
          <p:nvPr/>
        </p:nvSpPr>
        <p:spPr>
          <a:xfrm>
            <a:off x="2225163" y="44008"/>
            <a:ext cx="1639509" cy="169863"/>
          </a:xfrm>
          <a:prstGeom prst="rect">
            <a:avLst/>
          </a:prstGeom>
        </p:spPr>
        <p:txBody>
          <a:bodyPr vert="horz" wrap="square" lIns="0" tIns="0" rIns="0" bIns="0" rtlCol="0" anchor="t">
            <a:spAutoFit/>
          </a:bodyPr>
          <a:lstStyle>
            <a:defPPr>
              <a:defRPr lang="en-US"/>
            </a:defPPr>
            <a:lvl1pPr marL="0" lvl="0" indent="0" algn="l" defTabSz="914400" rtl="0" eaLnBrk="1" latinLnBrk="0" hangingPunct="1">
              <a:lnSpc>
                <a:spcPct val="100000"/>
              </a:lnSpc>
              <a:spcBef>
                <a:spcPts val="300"/>
              </a:spcBef>
              <a:spcAft>
                <a:spcPts val="300"/>
              </a:spcAft>
              <a:buFont typeface="Arial" panose="020B0604020202020204" pitchFamily="34" charset="0"/>
              <a:buNone/>
              <a:defRPr sz="1600" b="0" kern="1200">
                <a:solidFill>
                  <a:schemeClr val="tx1"/>
                </a:solidFill>
                <a:latin typeface="+mn-lt"/>
                <a:ea typeface="+mn-ea"/>
                <a:cs typeface="+mn-cs"/>
              </a:defRPr>
            </a:lvl1pPr>
            <a:lvl2pPr marL="548640" lvl="1"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2pPr>
            <a:lvl3pPr marL="731520" lvl="2"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3pPr>
            <a:lvl4pPr marL="914400" lvl="3"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4pPr>
            <a:lvl5pPr marL="1097280" lvl="4"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100" b="1" u="sng">
                <a:solidFill>
                  <a:srgbClr val="FF0000"/>
                </a:solidFill>
              </a:rPr>
              <a:t>HIGHLY PRELIMINARY</a:t>
            </a:r>
            <a:endParaRPr lang="en-US" sz="1100" u="sng">
              <a:solidFill>
                <a:srgbClr val="FF0000"/>
              </a:solidFill>
            </a:endParaRPr>
          </a:p>
        </p:txBody>
      </p:sp>
      <p:sp>
        <p:nvSpPr>
          <p:cNvPr id="5" name="Rectangle 4">
            <a:extLst>
              <a:ext uri="{FF2B5EF4-FFF2-40B4-BE49-F238E27FC236}">
                <a16:creationId xmlns:a16="http://schemas.microsoft.com/office/drawing/2014/main" id="{53DB900D-7D80-DACD-1394-289F0E15FA54}"/>
              </a:ext>
            </a:extLst>
          </p:cNvPr>
          <p:cNvSpPr>
            <a:spLocks/>
          </p:cNvSpPr>
          <p:nvPr/>
        </p:nvSpPr>
        <p:spPr>
          <a:xfrm>
            <a:off x="1257300" y="1079325"/>
            <a:ext cx="2895142" cy="302181"/>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r>
              <a:rPr lang="en-US" sz="1100" b="1"/>
              <a:t>Eligibility Path Identification</a:t>
            </a:r>
          </a:p>
        </p:txBody>
      </p:sp>
      <p:sp>
        <p:nvSpPr>
          <p:cNvPr id="12" name="TextBox 11">
            <a:extLst>
              <a:ext uri="{FF2B5EF4-FFF2-40B4-BE49-F238E27FC236}">
                <a16:creationId xmlns:a16="http://schemas.microsoft.com/office/drawing/2014/main" id="{7941B2BD-569A-A341-E29C-15EB3732534D}"/>
              </a:ext>
            </a:extLst>
          </p:cNvPr>
          <p:cNvSpPr txBox="1">
            <a:spLocks/>
          </p:cNvSpPr>
          <p:nvPr/>
        </p:nvSpPr>
        <p:spPr>
          <a:xfrm>
            <a:off x="4387065" y="1079325"/>
            <a:ext cx="7271535" cy="307776"/>
          </a:xfrm>
          <a:prstGeom prst="rect">
            <a:avLst/>
          </a:prstGeom>
        </p:spPr>
        <p:txBody>
          <a:bodyPr vert="horz" wrap="square" lIns="0" tIns="0" rIns="0" bIns="0" rtlCol="0" anchor="t">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a:buNone/>
            </a:pPr>
            <a:r>
              <a:rPr lang="en-US" sz="1100">
                <a:cs typeface="Arial"/>
              </a:rPr>
              <a:t>Working with TSP/DSP, ILLE uses the Load Information Form (LIF) to identify the applicable Batch Zero eligibility pathway and the associated submission requirements and documentation</a:t>
            </a:r>
          </a:p>
        </p:txBody>
      </p:sp>
      <p:sp>
        <p:nvSpPr>
          <p:cNvPr id="73" name="TrackerNumWhite 3">
            <a:extLst>
              <a:ext uri="{FF2B5EF4-FFF2-40B4-BE49-F238E27FC236}">
                <a16:creationId xmlns:a16="http://schemas.microsoft.com/office/drawing/2014/main" id="{6978242F-2410-F6E8-08FD-581864676BE8}"/>
              </a:ext>
            </a:extLst>
          </p:cNvPr>
          <p:cNvSpPr/>
          <p:nvPr>
            <p:custDataLst>
              <p:tags r:id="rId3"/>
            </p:custDataLst>
          </p:nvPr>
        </p:nvSpPr>
        <p:spPr>
          <a:xfrm>
            <a:off x="873347" y="1106240"/>
            <a:ext cx="253945" cy="253945"/>
          </a:xfrm>
          <a:prstGeom prst="ellipse">
            <a:avLst/>
          </a:prstGeom>
          <a:solidFill>
            <a:schemeClr val="accent1"/>
          </a:solidFill>
          <a:ln w="6350" cap="sq">
            <a:solidFill>
              <a:schemeClr val="accent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1" forceAA="0" compatLnSpc="1">
            <a:prstTxWarp prst="textNoShape">
              <a:avLst/>
            </a:prstTxWarp>
            <a:noAutofit/>
          </a:bodyPr>
          <a:lstStyle/>
          <a:p>
            <a:pPr algn="ctr">
              <a:spcBef>
                <a:spcPts val="300"/>
              </a:spcBef>
              <a:spcAft>
                <a:spcPts val="300"/>
              </a:spcAft>
            </a:pPr>
            <a:r>
              <a:rPr lang="en-US" sz="1400" b="1">
                <a:solidFill>
                  <a:schemeClr val="bg1"/>
                </a:solidFill>
              </a:rPr>
              <a:t>1</a:t>
            </a:r>
            <a:endParaRPr lang="en-US" sz="1400" b="1" err="1">
              <a:solidFill>
                <a:schemeClr val="bg1"/>
              </a:solidFill>
            </a:endParaRPr>
          </a:p>
        </p:txBody>
      </p:sp>
      <p:sp>
        <p:nvSpPr>
          <p:cNvPr id="23" name="Rectangle 22">
            <a:extLst>
              <a:ext uri="{FF2B5EF4-FFF2-40B4-BE49-F238E27FC236}">
                <a16:creationId xmlns:a16="http://schemas.microsoft.com/office/drawing/2014/main" id="{283D50D6-6E7A-76C9-CE4C-476C8627DEBC}"/>
              </a:ext>
            </a:extLst>
          </p:cNvPr>
          <p:cNvSpPr>
            <a:spLocks/>
          </p:cNvSpPr>
          <p:nvPr/>
        </p:nvSpPr>
        <p:spPr>
          <a:xfrm>
            <a:off x="1257300" y="1564541"/>
            <a:ext cx="2895142" cy="302181"/>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r>
              <a:rPr lang="en-US" sz="1100" b="1"/>
              <a:t>Preparation of Submission Materials</a:t>
            </a:r>
          </a:p>
        </p:txBody>
      </p:sp>
      <p:sp>
        <p:nvSpPr>
          <p:cNvPr id="24" name="TextBox 23">
            <a:extLst>
              <a:ext uri="{FF2B5EF4-FFF2-40B4-BE49-F238E27FC236}">
                <a16:creationId xmlns:a16="http://schemas.microsoft.com/office/drawing/2014/main" id="{E1DB0604-DE41-AC2B-FAAF-23CAF107C90F}"/>
              </a:ext>
            </a:extLst>
          </p:cNvPr>
          <p:cNvSpPr txBox="1">
            <a:spLocks/>
          </p:cNvSpPr>
          <p:nvPr/>
        </p:nvSpPr>
        <p:spPr>
          <a:xfrm>
            <a:off x="4387065" y="1564541"/>
            <a:ext cx="7271535" cy="307776"/>
          </a:xfrm>
          <a:prstGeom prst="rect">
            <a:avLst/>
          </a:prstGeom>
        </p:spPr>
        <p:txBody>
          <a:bodyPr vert="horz" wrap="square" lIns="0" tIns="0" rIns="0" bIns="0" rtlCol="0">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a:buNone/>
            </a:pPr>
            <a:r>
              <a:rPr lang="en-US" sz="1100"/>
              <a:t>ILLE executes the required attestations, and prepares technical documentation, forms, and supporting evidence applicable to the selected eligibility pathway</a:t>
            </a:r>
          </a:p>
        </p:txBody>
      </p:sp>
      <p:sp>
        <p:nvSpPr>
          <p:cNvPr id="74" name="TrackerNumWhite 3">
            <a:extLst>
              <a:ext uri="{FF2B5EF4-FFF2-40B4-BE49-F238E27FC236}">
                <a16:creationId xmlns:a16="http://schemas.microsoft.com/office/drawing/2014/main" id="{D6863607-F6C2-5E71-D3B5-63C4E2ED8DCA}"/>
              </a:ext>
            </a:extLst>
          </p:cNvPr>
          <p:cNvSpPr/>
          <p:nvPr>
            <p:custDataLst>
              <p:tags r:id="rId4"/>
            </p:custDataLst>
          </p:nvPr>
        </p:nvSpPr>
        <p:spPr>
          <a:xfrm>
            <a:off x="873347" y="1591456"/>
            <a:ext cx="253945" cy="253945"/>
          </a:xfrm>
          <a:prstGeom prst="ellipse">
            <a:avLst/>
          </a:prstGeom>
          <a:solidFill>
            <a:schemeClr val="accent1"/>
          </a:solidFill>
          <a:ln w="6350" cap="sq">
            <a:solidFill>
              <a:schemeClr val="accent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1" forceAA="0" compatLnSpc="1">
            <a:prstTxWarp prst="textNoShape">
              <a:avLst/>
            </a:prstTxWarp>
            <a:noAutofit/>
          </a:bodyPr>
          <a:lstStyle/>
          <a:p>
            <a:pPr algn="ctr">
              <a:spcBef>
                <a:spcPts val="300"/>
              </a:spcBef>
              <a:spcAft>
                <a:spcPts val="300"/>
              </a:spcAft>
            </a:pPr>
            <a:r>
              <a:rPr lang="en-US" sz="1400" b="1">
                <a:solidFill>
                  <a:schemeClr val="bg1"/>
                </a:solidFill>
              </a:rPr>
              <a:t>2</a:t>
            </a:r>
          </a:p>
        </p:txBody>
      </p:sp>
      <p:sp>
        <p:nvSpPr>
          <p:cNvPr id="45" name="Rectangle 44">
            <a:extLst>
              <a:ext uri="{FF2B5EF4-FFF2-40B4-BE49-F238E27FC236}">
                <a16:creationId xmlns:a16="http://schemas.microsoft.com/office/drawing/2014/main" id="{BF1794E3-0921-076C-DD80-B44A93A4A454}"/>
              </a:ext>
            </a:extLst>
          </p:cNvPr>
          <p:cNvSpPr>
            <a:spLocks/>
          </p:cNvSpPr>
          <p:nvPr/>
        </p:nvSpPr>
        <p:spPr>
          <a:xfrm>
            <a:off x="1257300" y="2049758"/>
            <a:ext cx="2895142" cy="302181"/>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r>
              <a:rPr lang="en-US" sz="1100" b="1"/>
              <a:t>Submission of Materials</a:t>
            </a:r>
          </a:p>
        </p:txBody>
      </p:sp>
      <p:sp>
        <p:nvSpPr>
          <p:cNvPr id="46" name="TextBox 45">
            <a:extLst>
              <a:ext uri="{FF2B5EF4-FFF2-40B4-BE49-F238E27FC236}">
                <a16:creationId xmlns:a16="http://schemas.microsoft.com/office/drawing/2014/main" id="{E190A5DB-4D68-FEE6-3879-4AB5FB599134}"/>
              </a:ext>
            </a:extLst>
          </p:cNvPr>
          <p:cNvSpPr txBox="1">
            <a:spLocks/>
          </p:cNvSpPr>
          <p:nvPr/>
        </p:nvSpPr>
        <p:spPr>
          <a:xfrm>
            <a:off x="4387065" y="2049758"/>
            <a:ext cx="7271535" cy="307776"/>
          </a:xfrm>
          <a:prstGeom prst="rect">
            <a:avLst/>
          </a:prstGeom>
        </p:spPr>
        <p:txBody>
          <a:bodyPr vert="horz" wrap="square" lIns="0" tIns="0" rIns="0" bIns="0" rtlCol="0">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a:buNone/>
            </a:pPr>
            <a:r>
              <a:rPr lang="en-US" sz="1100"/>
              <a:t>ILLE submits the applicable materials and supporting evidence to the Interconnecting TSP/DSP and, where required, directly to ERCOT (e.g., dynamic load models and supporting documentation)</a:t>
            </a:r>
          </a:p>
        </p:txBody>
      </p:sp>
      <p:sp>
        <p:nvSpPr>
          <p:cNvPr id="75" name="TrackerNumWhite 3">
            <a:extLst>
              <a:ext uri="{FF2B5EF4-FFF2-40B4-BE49-F238E27FC236}">
                <a16:creationId xmlns:a16="http://schemas.microsoft.com/office/drawing/2014/main" id="{26B8DA30-9D3B-9579-AE7D-59B6AF411769}"/>
              </a:ext>
            </a:extLst>
          </p:cNvPr>
          <p:cNvSpPr/>
          <p:nvPr>
            <p:custDataLst>
              <p:tags r:id="rId5"/>
            </p:custDataLst>
          </p:nvPr>
        </p:nvSpPr>
        <p:spPr>
          <a:xfrm>
            <a:off x="873347" y="2073875"/>
            <a:ext cx="253945" cy="253945"/>
          </a:xfrm>
          <a:prstGeom prst="ellipse">
            <a:avLst/>
          </a:prstGeom>
          <a:solidFill>
            <a:schemeClr val="accent1"/>
          </a:solidFill>
          <a:ln w="6350" cap="sq">
            <a:solidFill>
              <a:schemeClr val="accent1"/>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1" forceAA="0" compatLnSpc="1">
            <a:prstTxWarp prst="textNoShape">
              <a:avLst/>
            </a:prstTxWarp>
            <a:noAutofit/>
          </a:bodyPr>
          <a:lstStyle/>
          <a:p>
            <a:pPr algn="ctr">
              <a:spcBef>
                <a:spcPts val="300"/>
              </a:spcBef>
              <a:spcAft>
                <a:spcPts val="300"/>
              </a:spcAft>
            </a:pPr>
            <a:r>
              <a:rPr lang="en-US" sz="1400" b="1">
                <a:solidFill>
                  <a:schemeClr val="bg1"/>
                </a:solidFill>
              </a:rPr>
              <a:t>3</a:t>
            </a:r>
          </a:p>
        </p:txBody>
      </p:sp>
      <p:sp>
        <p:nvSpPr>
          <p:cNvPr id="49" name="Rectangle 48">
            <a:extLst>
              <a:ext uri="{FF2B5EF4-FFF2-40B4-BE49-F238E27FC236}">
                <a16:creationId xmlns:a16="http://schemas.microsoft.com/office/drawing/2014/main" id="{56180F4A-A9A3-FAE0-33CE-EFA09FBF0761}"/>
              </a:ext>
            </a:extLst>
          </p:cNvPr>
          <p:cNvSpPr>
            <a:spLocks/>
          </p:cNvSpPr>
          <p:nvPr/>
        </p:nvSpPr>
        <p:spPr>
          <a:xfrm>
            <a:off x="1257300" y="2534974"/>
            <a:ext cx="2895142" cy="302181"/>
          </a:xfrm>
          <a:prstGeom prst="rect">
            <a:avLst/>
          </a:prstGeom>
          <a:solidFill>
            <a:srgbClr val="D2D2D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r>
              <a:rPr lang="en-US" sz="1100" b="1">
                <a:solidFill>
                  <a:schemeClr val="tx1"/>
                </a:solidFill>
              </a:rPr>
              <a:t>Review Coordination</a:t>
            </a:r>
          </a:p>
        </p:txBody>
      </p:sp>
      <p:sp>
        <p:nvSpPr>
          <p:cNvPr id="51" name="TextBox 50">
            <a:extLst>
              <a:ext uri="{FF2B5EF4-FFF2-40B4-BE49-F238E27FC236}">
                <a16:creationId xmlns:a16="http://schemas.microsoft.com/office/drawing/2014/main" id="{ABE830A2-85DA-ED31-9EAA-ACC830868026}"/>
              </a:ext>
            </a:extLst>
          </p:cNvPr>
          <p:cNvSpPr txBox="1">
            <a:spLocks/>
          </p:cNvSpPr>
          <p:nvPr/>
        </p:nvSpPr>
        <p:spPr>
          <a:xfrm>
            <a:off x="4387065" y="2534974"/>
            <a:ext cx="7271535" cy="338554"/>
          </a:xfrm>
          <a:prstGeom prst="rect">
            <a:avLst/>
          </a:prstGeom>
        </p:spPr>
        <p:txBody>
          <a:bodyPr vert="horz" wrap="square" lIns="0" tIns="0" rIns="0" bIns="0" rtlCol="0">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a:buNone/>
            </a:pPr>
            <a:r>
              <a:rPr lang="en-US" sz="1100"/>
              <a:t>Interconnecting TSP/DSP coordinate responsibility for reviewing submission materials, determine the applicable Eligibility/Entry Path, and prepare the LCP</a:t>
            </a:r>
            <a:r>
              <a:rPr lang="en-US" sz="1100" baseline="30000"/>
              <a:t>2</a:t>
            </a:r>
            <a:r>
              <a:rPr lang="en-US" sz="1100"/>
              <a:t>. Review responsibility and completion status are tracked within the LIF</a:t>
            </a:r>
          </a:p>
        </p:txBody>
      </p:sp>
      <p:sp>
        <p:nvSpPr>
          <p:cNvPr id="76" name="TrackerNumWhite 3">
            <a:extLst>
              <a:ext uri="{FF2B5EF4-FFF2-40B4-BE49-F238E27FC236}">
                <a16:creationId xmlns:a16="http://schemas.microsoft.com/office/drawing/2014/main" id="{D5D76D67-CFBE-6A5A-D042-F2B3D53A8CF1}"/>
              </a:ext>
            </a:extLst>
          </p:cNvPr>
          <p:cNvSpPr/>
          <p:nvPr>
            <p:custDataLst>
              <p:tags r:id="rId6"/>
            </p:custDataLst>
          </p:nvPr>
        </p:nvSpPr>
        <p:spPr>
          <a:xfrm>
            <a:off x="873347" y="2559091"/>
            <a:ext cx="253945" cy="253945"/>
          </a:xfrm>
          <a:prstGeom prst="ellipse">
            <a:avLst/>
          </a:prstGeom>
          <a:solidFill>
            <a:srgbClr val="D2D2D2"/>
          </a:solidFill>
          <a:ln w="6350" cap="sq">
            <a:solidFill>
              <a:srgbClr val="D2D2D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1" forceAA="0" compatLnSpc="1">
            <a:prstTxWarp prst="textNoShape">
              <a:avLst/>
            </a:prstTxWarp>
            <a:noAutofit/>
          </a:bodyPr>
          <a:lstStyle/>
          <a:p>
            <a:pPr algn="ctr">
              <a:spcBef>
                <a:spcPts val="300"/>
              </a:spcBef>
              <a:spcAft>
                <a:spcPts val="300"/>
              </a:spcAft>
            </a:pPr>
            <a:r>
              <a:rPr lang="en-US" sz="1400" b="1">
                <a:solidFill>
                  <a:schemeClr val="tx1"/>
                </a:solidFill>
              </a:rPr>
              <a:t>4</a:t>
            </a:r>
          </a:p>
        </p:txBody>
      </p:sp>
      <p:sp>
        <p:nvSpPr>
          <p:cNvPr id="54" name="Rectangle 53">
            <a:extLst>
              <a:ext uri="{FF2B5EF4-FFF2-40B4-BE49-F238E27FC236}">
                <a16:creationId xmlns:a16="http://schemas.microsoft.com/office/drawing/2014/main" id="{8DDE8BCD-5FAB-B43C-D0CC-CA634AE88A93}"/>
              </a:ext>
            </a:extLst>
          </p:cNvPr>
          <p:cNvSpPr>
            <a:spLocks/>
          </p:cNvSpPr>
          <p:nvPr/>
        </p:nvSpPr>
        <p:spPr>
          <a:xfrm>
            <a:off x="1257300" y="3020190"/>
            <a:ext cx="2895142" cy="302181"/>
          </a:xfrm>
          <a:prstGeom prst="rect">
            <a:avLst/>
          </a:prstGeom>
          <a:solidFill>
            <a:srgbClr val="D2D2D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r>
              <a:rPr lang="en-US" sz="1100" b="1">
                <a:solidFill>
                  <a:schemeClr val="tx1"/>
                </a:solidFill>
              </a:rPr>
              <a:t>Validation and Completeness Review</a:t>
            </a:r>
          </a:p>
        </p:txBody>
      </p:sp>
      <p:sp>
        <p:nvSpPr>
          <p:cNvPr id="55" name="TextBox 54">
            <a:extLst>
              <a:ext uri="{FF2B5EF4-FFF2-40B4-BE49-F238E27FC236}">
                <a16:creationId xmlns:a16="http://schemas.microsoft.com/office/drawing/2014/main" id="{5BB12751-8A3C-47E4-BA06-3B4B109A26FA}"/>
              </a:ext>
            </a:extLst>
          </p:cNvPr>
          <p:cNvSpPr txBox="1">
            <a:spLocks/>
          </p:cNvSpPr>
          <p:nvPr/>
        </p:nvSpPr>
        <p:spPr>
          <a:xfrm>
            <a:off x="4387065" y="3020190"/>
            <a:ext cx="7271535" cy="307776"/>
          </a:xfrm>
          <a:prstGeom prst="rect">
            <a:avLst/>
          </a:prstGeom>
        </p:spPr>
        <p:txBody>
          <a:bodyPr vert="horz" wrap="square" lIns="0" tIns="0" rIns="0" bIns="0" rtlCol="0">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a:buNone/>
            </a:pPr>
            <a:r>
              <a:rPr lang="en-US" sz="1100"/>
              <a:t>Interconnecting TSP/DSP, as applicable, review submitted materials, validate completeness against the applicable eligibility requirements, and document status/comments in the LIF</a:t>
            </a:r>
          </a:p>
        </p:txBody>
      </p:sp>
      <p:sp>
        <p:nvSpPr>
          <p:cNvPr id="77" name="TrackerNumWhite 3">
            <a:extLst>
              <a:ext uri="{FF2B5EF4-FFF2-40B4-BE49-F238E27FC236}">
                <a16:creationId xmlns:a16="http://schemas.microsoft.com/office/drawing/2014/main" id="{21C33E46-3CC8-C495-0040-FDED8C4EB6F4}"/>
              </a:ext>
            </a:extLst>
          </p:cNvPr>
          <p:cNvSpPr/>
          <p:nvPr>
            <p:custDataLst>
              <p:tags r:id="rId7"/>
            </p:custDataLst>
          </p:nvPr>
        </p:nvSpPr>
        <p:spPr>
          <a:xfrm>
            <a:off x="873347" y="3044307"/>
            <a:ext cx="253945" cy="253945"/>
          </a:xfrm>
          <a:prstGeom prst="ellipse">
            <a:avLst/>
          </a:prstGeom>
          <a:solidFill>
            <a:srgbClr val="D2D2D2"/>
          </a:solidFill>
          <a:ln w="6350" cap="sq">
            <a:solidFill>
              <a:srgbClr val="D2D2D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1" forceAA="0" compatLnSpc="1">
            <a:prstTxWarp prst="textNoShape">
              <a:avLst/>
            </a:prstTxWarp>
            <a:noAutofit/>
          </a:bodyPr>
          <a:lstStyle/>
          <a:p>
            <a:pPr algn="ctr">
              <a:spcBef>
                <a:spcPts val="300"/>
              </a:spcBef>
              <a:spcAft>
                <a:spcPts val="300"/>
              </a:spcAft>
            </a:pPr>
            <a:r>
              <a:rPr lang="en-US" sz="1400" b="1">
                <a:solidFill>
                  <a:schemeClr val="tx1"/>
                </a:solidFill>
              </a:rPr>
              <a:t>5</a:t>
            </a:r>
          </a:p>
        </p:txBody>
      </p:sp>
      <p:sp>
        <p:nvSpPr>
          <p:cNvPr id="62" name="Rectangle 61">
            <a:extLst>
              <a:ext uri="{FF2B5EF4-FFF2-40B4-BE49-F238E27FC236}">
                <a16:creationId xmlns:a16="http://schemas.microsoft.com/office/drawing/2014/main" id="{F1F141A1-4FCB-589B-5476-BAD7B503C2FB}"/>
              </a:ext>
            </a:extLst>
          </p:cNvPr>
          <p:cNvSpPr>
            <a:spLocks/>
          </p:cNvSpPr>
          <p:nvPr/>
        </p:nvSpPr>
        <p:spPr>
          <a:xfrm>
            <a:off x="1257300" y="3990623"/>
            <a:ext cx="2895142" cy="302181"/>
          </a:xfrm>
          <a:prstGeom prst="rect">
            <a:avLst/>
          </a:prstGeom>
          <a:solidFill>
            <a:srgbClr val="D2D2D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r>
              <a:rPr lang="en-US" sz="1100" b="1">
                <a:solidFill>
                  <a:schemeClr val="tx1"/>
                </a:solidFill>
              </a:rPr>
              <a:t>Final Package Assembly</a:t>
            </a:r>
          </a:p>
        </p:txBody>
      </p:sp>
      <p:sp>
        <p:nvSpPr>
          <p:cNvPr id="63" name="TextBox 62">
            <a:extLst>
              <a:ext uri="{FF2B5EF4-FFF2-40B4-BE49-F238E27FC236}">
                <a16:creationId xmlns:a16="http://schemas.microsoft.com/office/drawing/2014/main" id="{A239C700-1CBD-79EB-1ECA-03A05073EC57}"/>
              </a:ext>
            </a:extLst>
          </p:cNvPr>
          <p:cNvSpPr txBox="1">
            <a:spLocks/>
          </p:cNvSpPr>
          <p:nvPr/>
        </p:nvSpPr>
        <p:spPr>
          <a:xfrm>
            <a:off x="4387065" y="3990623"/>
            <a:ext cx="7271535" cy="307776"/>
          </a:xfrm>
          <a:prstGeom prst="rect">
            <a:avLst/>
          </a:prstGeom>
        </p:spPr>
        <p:txBody>
          <a:bodyPr vert="horz" wrap="square" lIns="0" tIns="0" rIns="0" bIns="0" rtlCol="0">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a:buNone/>
            </a:pPr>
            <a:r>
              <a:rPr lang="en-US" sz="1100"/>
              <a:t>Interconnecting TSP/DSP, as applicable, finalize the coordinated eligibility package and confirm all applicable items are complete within the LIF</a:t>
            </a:r>
          </a:p>
        </p:txBody>
      </p:sp>
      <p:sp>
        <p:nvSpPr>
          <p:cNvPr id="79" name="TrackerNumWhite 3">
            <a:extLst>
              <a:ext uri="{FF2B5EF4-FFF2-40B4-BE49-F238E27FC236}">
                <a16:creationId xmlns:a16="http://schemas.microsoft.com/office/drawing/2014/main" id="{0D6CCB26-5EB3-7C3A-43D0-2ED59647561E}"/>
              </a:ext>
            </a:extLst>
          </p:cNvPr>
          <p:cNvSpPr/>
          <p:nvPr>
            <p:custDataLst>
              <p:tags r:id="rId8"/>
            </p:custDataLst>
          </p:nvPr>
        </p:nvSpPr>
        <p:spPr>
          <a:xfrm>
            <a:off x="873347" y="4014740"/>
            <a:ext cx="253945" cy="253945"/>
          </a:xfrm>
          <a:prstGeom prst="ellipse">
            <a:avLst/>
          </a:prstGeom>
          <a:solidFill>
            <a:srgbClr val="D2D2D2"/>
          </a:solidFill>
          <a:ln w="6350" cap="sq">
            <a:solidFill>
              <a:srgbClr val="D2D2D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1" forceAA="0" compatLnSpc="1">
            <a:prstTxWarp prst="textNoShape">
              <a:avLst/>
            </a:prstTxWarp>
            <a:noAutofit/>
          </a:bodyPr>
          <a:lstStyle/>
          <a:p>
            <a:pPr algn="ctr">
              <a:spcBef>
                <a:spcPts val="300"/>
              </a:spcBef>
              <a:spcAft>
                <a:spcPts val="300"/>
              </a:spcAft>
            </a:pPr>
            <a:r>
              <a:rPr lang="en-US" sz="1400" b="1">
                <a:solidFill>
                  <a:schemeClr val="tx1"/>
                </a:solidFill>
              </a:rPr>
              <a:t>7</a:t>
            </a:r>
          </a:p>
        </p:txBody>
      </p:sp>
      <p:sp>
        <p:nvSpPr>
          <p:cNvPr id="65" name="Rectangle 64">
            <a:extLst>
              <a:ext uri="{FF2B5EF4-FFF2-40B4-BE49-F238E27FC236}">
                <a16:creationId xmlns:a16="http://schemas.microsoft.com/office/drawing/2014/main" id="{31BB7615-7F84-D06C-91B6-D621B9445470}"/>
              </a:ext>
            </a:extLst>
          </p:cNvPr>
          <p:cNvSpPr>
            <a:spLocks/>
          </p:cNvSpPr>
          <p:nvPr/>
        </p:nvSpPr>
        <p:spPr>
          <a:xfrm>
            <a:off x="1257300" y="4475839"/>
            <a:ext cx="2895142" cy="302181"/>
          </a:xfrm>
          <a:prstGeom prst="rect">
            <a:avLst/>
          </a:prstGeom>
          <a:solidFill>
            <a:srgbClr val="D2D2D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r>
              <a:rPr lang="en-US" sz="1100" b="1">
                <a:solidFill>
                  <a:schemeClr val="tx1"/>
                </a:solidFill>
              </a:rPr>
              <a:t>Submission to ERCOT</a:t>
            </a:r>
          </a:p>
        </p:txBody>
      </p:sp>
      <p:sp>
        <p:nvSpPr>
          <p:cNvPr id="66" name="TextBox 65">
            <a:extLst>
              <a:ext uri="{FF2B5EF4-FFF2-40B4-BE49-F238E27FC236}">
                <a16:creationId xmlns:a16="http://schemas.microsoft.com/office/drawing/2014/main" id="{02DF25B6-B9B1-B48A-4188-FA9C0150B6D1}"/>
              </a:ext>
            </a:extLst>
          </p:cNvPr>
          <p:cNvSpPr txBox="1">
            <a:spLocks/>
          </p:cNvSpPr>
          <p:nvPr/>
        </p:nvSpPr>
        <p:spPr>
          <a:xfrm>
            <a:off x="4387065" y="4475839"/>
            <a:ext cx="7271535" cy="307776"/>
          </a:xfrm>
          <a:prstGeom prst="rect">
            <a:avLst/>
          </a:prstGeom>
        </p:spPr>
        <p:txBody>
          <a:bodyPr vert="horz" wrap="square" lIns="0" tIns="0" rIns="0" bIns="0" rtlCol="0">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a:buNone/>
            </a:pPr>
            <a:r>
              <a:rPr lang="en-US" sz="1100"/>
              <a:t>Interconnecting TSP submits the final coordinated eligibility package to ERCOT via email with the Interconnecting DSP and ILLE copied, where applicable</a:t>
            </a:r>
          </a:p>
        </p:txBody>
      </p:sp>
      <p:sp>
        <p:nvSpPr>
          <p:cNvPr id="80" name="TrackerNumWhite 3">
            <a:extLst>
              <a:ext uri="{FF2B5EF4-FFF2-40B4-BE49-F238E27FC236}">
                <a16:creationId xmlns:a16="http://schemas.microsoft.com/office/drawing/2014/main" id="{8DDDE42A-5CE1-8976-FD53-036CFA80C952}"/>
              </a:ext>
            </a:extLst>
          </p:cNvPr>
          <p:cNvSpPr/>
          <p:nvPr>
            <p:custDataLst>
              <p:tags r:id="rId9"/>
            </p:custDataLst>
          </p:nvPr>
        </p:nvSpPr>
        <p:spPr>
          <a:xfrm>
            <a:off x="873347" y="4502754"/>
            <a:ext cx="253945" cy="253945"/>
          </a:xfrm>
          <a:prstGeom prst="ellipse">
            <a:avLst/>
          </a:prstGeom>
          <a:solidFill>
            <a:srgbClr val="D2D2D2"/>
          </a:solidFill>
          <a:ln w="6350" cap="sq">
            <a:solidFill>
              <a:srgbClr val="D2D2D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1" forceAA="0" compatLnSpc="1">
            <a:prstTxWarp prst="textNoShape">
              <a:avLst/>
            </a:prstTxWarp>
            <a:noAutofit/>
          </a:bodyPr>
          <a:lstStyle/>
          <a:p>
            <a:pPr algn="ctr">
              <a:spcBef>
                <a:spcPts val="300"/>
              </a:spcBef>
              <a:spcAft>
                <a:spcPts val="300"/>
              </a:spcAft>
            </a:pPr>
            <a:r>
              <a:rPr lang="en-US" sz="1400" b="1">
                <a:solidFill>
                  <a:schemeClr val="tx1"/>
                </a:solidFill>
              </a:rPr>
              <a:t>8</a:t>
            </a:r>
          </a:p>
        </p:txBody>
      </p:sp>
      <p:sp>
        <p:nvSpPr>
          <p:cNvPr id="68" name="Rectangle 67">
            <a:extLst>
              <a:ext uri="{FF2B5EF4-FFF2-40B4-BE49-F238E27FC236}">
                <a16:creationId xmlns:a16="http://schemas.microsoft.com/office/drawing/2014/main" id="{0A88A8C0-842D-9D76-85B3-92A820F19CA0}"/>
              </a:ext>
            </a:extLst>
          </p:cNvPr>
          <p:cNvSpPr>
            <a:spLocks/>
          </p:cNvSpPr>
          <p:nvPr/>
        </p:nvSpPr>
        <p:spPr>
          <a:xfrm>
            <a:off x="1257300" y="4961056"/>
            <a:ext cx="2895142" cy="302181"/>
          </a:xfrm>
          <a:prstGeom prst="rect">
            <a:avLst/>
          </a:prstGeom>
          <a:solidFill>
            <a:srgbClr val="78D2D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r>
              <a:rPr lang="en-US" sz="1100" b="1"/>
              <a:t>ERCOT Initial Eligibility Assessment</a:t>
            </a:r>
            <a:endParaRPr lang="en-US" sz="1100" b="1">
              <a:solidFill>
                <a:schemeClr val="tx1"/>
              </a:solidFill>
            </a:endParaRPr>
          </a:p>
        </p:txBody>
      </p:sp>
      <p:sp>
        <p:nvSpPr>
          <p:cNvPr id="69" name="TextBox 68">
            <a:extLst>
              <a:ext uri="{FF2B5EF4-FFF2-40B4-BE49-F238E27FC236}">
                <a16:creationId xmlns:a16="http://schemas.microsoft.com/office/drawing/2014/main" id="{C2533FE7-F5AE-1489-058C-C641E7598E18}"/>
              </a:ext>
            </a:extLst>
          </p:cNvPr>
          <p:cNvSpPr txBox="1">
            <a:spLocks/>
          </p:cNvSpPr>
          <p:nvPr/>
        </p:nvSpPr>
        <p:spPr>
          <a:xfrm>
            <a:off x="4387065" y="4961056"/>
            <a:ext cx="7271535" cy="307776"/>
          </a:xfrm>
          <a:prstGeom prst="rect">
            <a:avLst/>
          </a:prstGeom>
        </p:spPr>
        <p:txBody>
          <a:bodyPr vert="horz" wrap="square" lIns="0" tIns="0" rIns="0" bIns="0" rtlCol="0">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a:buNone/>
            </a:pPr>
            <a:r>
              <a:rPr lang="en-US" sz="1100"/>
              <a:t>ERCOT performs validation of the Batch Zero eligibility package, including attestations, TSP/DSP confirmations, and submission completeness</a:t>
            </a:r>
          </a:p>
        </p:txBody>
      </p:sp>
      <p:sp>
        <p:nvSpPr>
          <p:cNvPr id="81" name="TrackerNumWhite 3">
            <a:extLst>
              <a:ext uri="{FF2B5EF4-FFF2-40B4-BE49-F238E27FC236}">
                <a16:creationId xmlns:a16="http://schemas.microsoft.com/office/drawing/2014/main" id="{DE6F47DD-E0F0-C75D-3D94-ACBC48F853D9}"/>
              </a:ext>
            </a:extLst>
          </p:cNvPr>
          <p:cNvSpPr/>
          <p:nvPr>
            <p:custDataLst>
              <p:tags r:id="rId10"/>
            </p:custDataLst>
          </p:nvPr>
        </p:nvSpPr>
        <p:spPr>
          <a:xfrm>
            <a:off x="873347" y="4987971"/>
            <a:ext cx="253945" cy="253945"/>
          </a:xfrm>
          <a:prstGeom prst="ellipse">
            <a:avLst/>
          </a:prstGeom>
          <a:solidFill>
            <a:schemeClr val="accent2"/>
          </a:solidFill>
          <a:ln w="6350" cap="sq">
            <a:solidFill>
              <a:schemeClr val="accent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1" forceAA="0" compatLnSpc="1">
            <a:prstTxWarp prst="textNoShape">
              <a:avLst/>
            </a:prstTxWarp>
            <a:noAutofit/>
          </a:bodyPr>
          <a:lstStyle/>
          <a:p>
            <a:pPr algn="ctr">
              <a:spcBef>
                <a:spcPts val="300"/>
              </a:spcBef>
              <a:spcAft>
                <a:spcPts val="300"/>
              </a:spcAft>
            </a:pPr>
            <a:r>
              <a:rPr lang="en-US" sz="1400" b="1">
                <a:solidFill>
                  <a:schemeClr val="bg1"/>
                </a:solidFill>
              </a:rPr>
              <a:t>9</a:t>
            </a:r>
          </a:p>
        </p:txBody>
      </p:sp>
      <p:cxnSp>
        <p:nvCxnSpPr>
          <p:cNvPr id="84" name="Straight Arrow Connector 83">
            <a:extLst>
              <a:ext uri="{FF2B5EF4-FFF2-40B4-BE49-F238E27FC236}">
                <a16:creationId xmlns:a16="http://schemas.microsoft.com/office/drawing/2014/main" id="{0BD467C0-EDE7-19BE-9C80-47130D50969A}"/>
              </a:ext>
            </a:extLst>
          </p:cNvPr>
          <p:cNvCxnSpPr>
            <a:cxnSpLocks/>
            <a:endCxn id="23" idx="0"/>
          </p:cNvCxnSpPr>
          <p:nvPr/>
        </p:nvCxnSpPr>
        <p:spPr>
          <a:xfrm>
            <a:off x="2704871" y="1381506"/>
            <a:ext cx="0" cy="183035"/>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85" name="Straight Arrow Connector 84">
            <a:extLst>
              <a:ext uri="{FF2B5EF4-FFF2-40B4-BE49-F238E27FC236}">
                <a16:creationId xmlns:a16="http://schemas.microsoft.com/office/drawing/2014/main" id="{546BF0C3-3614-861A-3991-4B76F0CCAE3B}"/>
              </a:ext>
            </a:extLst>
          </p:cNvPr>
          <p:cNvCxnSpPr>
            <a:cxnSpLocks/>
            <a:stCxn id="23" idx="2"/>
            <a:endCxn id="45" idx="0"/>
          </p:cNvCxnSpPr>
          <p:nvPr/>
        </p:nvCxnSpPr>
        <p:spPr>
          <a:xfrm>
            <a:off x="2704871" y="1866722"/>
            <a:ext cx="0" cy="183035"/>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88" name="Straight Arrow Connector 87">
            <a:extLst>
              <a:ext uri="{FF2B5EF4-FFF2-40B4-BE49-F238E27FC236}">
                <a16:creationId xmlns:a16="http://schemas.microsoft.com/office/drawing/2014/main" id="{CDFAE403-587B-EECE-3AEC-112FA9F523B4}"/>
              </a:ext>
            </a:extLst>
          </p:cNvPr>
          <p:cNvCxnSpPr>
            <a:cxnSpLocks/>
            <a:stCxn id="45" idx="2"/>
            <a:endCxn id="49" idx="0"/>
          </p:cNvCxnSpPr>
          <p:nvPr/>
        </p:nvCxnSpPr>
        <p:spPr>
          <a:xfrm>
            <a:off x="2704871" y="2351939"/>
            <a:ext cx="0" cy="183035"/>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91" name="Straight Arrow Connector 90">
            <a:extLst>
              <a:ext uri="{FF2B5EF4-FFF2-40B4-BE49-F238E27FC236}">
                <a16:creationId xmlns:a16="http://schemas.microsoft.com/office/drawing/2014/main" id="{1B756A7A-CC28-F12B-AEEC-AA14C7AB5020}"/>
              </a:ext>
            </a:extLst>
          </p:cNvPr>
          <p:cNvCxnSpPr>
            <a:cxnSpLocks/>
            <a:stCxn id="49" idx="2"/>
            <a:endCxn id="54" idx="0"/>
          </p:cNvCxnSpPr>
          <p:nvPr/>
        </p:nvCxnSpPr>
        <p:spPr>
          <a:xfrm>
            <a:off x="2704871" y="2837155"/>
            <a:ext cx="0" cy="183035"/>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94" name="Straight Arrow Connector 93">
            <a:extLst>
              <a:ext uri="{FF2B5EF4-FFF2-40B4-BE49-F238E27FC236}">
                <a16:creationId xmlns:a16="http://schemas.microsoft.com/office/drawing/2014/main" id="{28E94811-F2D5-14C6-4A48-944A50041DB4}"/>
              </a:ext>
            </a:extLst>
          </p:cNvPr>
          <p:cNvCxnSpPr>
            <a:cxnSpLocks/>
            <a:stCxn id="54" idx="2"/>
            <a:endCxn id="58" idx="0"/>
          </p:cNvCxnSpPr>
          <p:nvPr/>
        </p:nvCxnSpPr>
        <p:spPr>
          <a:xfrm>
            <a:off x="2704871" y="3322371"/>
            <a:ext cx="0" cy="183035"/>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97" name="Straight Arrow Connector 96">
            <a:extLst>
              <a:ext uri="{FF2B5EF4-FFF2-40B4-BE49-F238E27FC236}">
                <a16:creationId xmlns:a16="http://schemas.microsoft.com/office/drawing/2014/main" id="{D3534399-5DA6-8461-7F08-248E88A5DED7}"/>
              </a:ext>
            </a:extLst>
          </p:cNvPr>
          <p:cNvCxnSpPr>
            <a:cxnSpLocks/>
            <a:stCxn id="58" idx="2"/>
            <a:endCxn id="62" idx="0"/>
          </p:cNvCxnSpPr>
          <p:nvPr/>
        </p:nvCxnSpPr>
        <p:spPr>
          <a:xfrm>
            <a:off x="2704871" y="3807587"/>
            <a:ext cx="0" cy="183035"/>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100" name="Straight Arrow Connector 99">
            <a:extLst>
              <a:ext uri="{FF2B5EF4-FFF2-40B4-BE49-F238E27FC236}">
                <a16:creationId xmlns:a16="http://schemas.microsoft.com/office/drawing/2014/main" id="{5E5A6BED-E213-6CCE-BE46-1603D94BB12A}"/>
              </a:ext>
            </a:extLst>
          </p:cNvPr>
          <p:cNvCxnSpPr>
            <a:cxnSpLocks/>
            <a:stCxn id="62" idx="2"/>
            <a:endCxn id="65" idx="0"/>
          </p:cNvCxnSpPr>
          <p:nvPr/>
        </p:nvCxnSpPr>
        <p:spPr>
          <a:xfrm>
            <a:off x="2704871" y="4292804"/>
            <a:ext cx="0" cy="183035"/>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103" name="Straight Arrow Connector 102">
            <a:extLst>
              <a:ext uri="{FF2B5EF4-FFF2-40B4-BE49-F238E27FC236}">
                <a16:creationId xmlns:a16="http://schemas.microsoft.com/office/drawing/2014/main" id="{49193AE3-9BFF-8269-9644-F4899F0AC009}"/>
              </a:ext>
            </a:extLst>
          </p:cNvPr>
          <p:cNvCxnSpPr>
            <a:cxnSpLocks/>
            <a:stCxn id="65" idx="2"/>
            <a:endCxn id="68" idx="0"/>
          </p:cNvCxnSpPr>
          <p:nvPr/>
        </p:nvCxnSpPr>
        <p:spPr>
          <a:xfrm>
            <a:off x="2704871" y="4778020"/>
            <a:ext cx="0" cy="183035"/>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106" name="Straight Arrow Connector 105">
            <a:extLst>
              <a:ext uri="{FF2B5EF4-FFF2-40B4-BE49-F238E27FC236}">
                <a16:creationId xmlns:a16="http://schemas.microsoft.com/office/drawing/2014/main" id="{284CBE69-8A08-F605-ACD0-F1E20F349DAF}"/>
              </a:ext>
            </a:extLst>
          </p:cNvPr>
          <p:cNvCxnSpPr>
            <a:cxnSpLocks/>
            <a:stCxn id="68" idx="2"/>
            <a:endCxn id="71" idx="0"/>
          </p:cNvCxnSpPr>
          <p:nvPr/>
        </p:nvCxnSpPr>
        <p:spPr>
          <a:xfrm>
            <a:off x="2704871" y="5263236"/>
            <a:ext cx="0" cy="183035"/>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110" name="Straight Connector 109">
            <a:extLst>
              <a:ext uri="{FF2B5EF4-FFF2-40B4-BE49-F238E27FC236}">
                <a16:creationId xmlns:a16="http://schemas.microsoft.com/office/drawing/2014/main" id="{AAA0FE8B-CF13-0E7C-534E-BA8DDDFC16F3}"/>
              </a:ext>
            </a:extLst>
          </p:cNvPr>
          <p:cNvCxnSpPr>
            <a:cxnSpLocks/>
          </p:cNvCxnSpPr>
          <p:nvPr>
            <p:custDataLst>
              <p:tags r:id="rId11"/>
            </p:custDataLst>
          </p:nvPr>
        </p:nvCxnSpPr>
        <p:spPr bwMode="auto">
          <a:xfrm>
            <a:off x="4387065" y="1475821"/>
            <a:ext cx="7271535" cy="0"/>
          </a:xfrm>
          <a:prstGeom prst="line">
            <a:avLst/>
          </a:prstGeom>
          <a:ln w="6350" cap="flat" cmpd="sng" algn="ctr">
            <a:solidFill>
              <a:srgbClr val="B3B3B3"/>
            </a:solidFill>
            <a:prstDash val="solid"/>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11" name="Straight Connector 110">
            <a:extLst>
              <a:ext uri="{FF2B5EF4-FFF2-40B4-BE49-F238E27FC236}">
                <a16:creationId xmlns:a16="http://schemas.microsoft.com/office/drawing/2014/main" id="{EF2C2CAE-98BC-1957-9F22-ADEF6319E139}"/>
              </a:ext>
            </a:extLst>
          </p:cNvPr>
          <p:cNvCxnSpPr>
            <a:cxnSpLocks/>
          </p:cNvCxnSpPr>
          <p:nvPr>
            <p:custDataLst>
              <p:tags r:id="rId12"/>
            </p:custDataLst>
          </p:nvPr>
        </p:nvCxnSpPr>
        <p:spPr bwMode="auto">
          <a:xfrm>
            <a:off x="4387065" y="1961038"/>
            <a:ext cx="7271535" cy="0"/>
          </a:xfrm>
          <a:prstGeom prst="line">
            <a:avLst/>
          </a:prstGeom>
          <a:ln w="6350" cap="flat" cmpd="sng" algn="ctr">
            <a:solidFill>
              <a:srgbClr val="B3B3B3"/>
            </a:solidFill>
            <a:prstDash val="solid"/>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12" name="Straight Connector 111">
            <a:extLst>
              <a:ext uri="{FF2B5EF4-FFF2-40B4-BE49-F238E27FC236}">
                <a16:creationId xmlns:a16="http://schemas.microsoft.com/office/drawing/2014/main" id="{EA454B0F-8891-B2AA-46F4-37CFAF0A392A}"/>
              </a:ext>
            </a:extLst>
          </p:cNvPr>
          <p:cNvCxnSpPr>
            <a:cxnSpLocks/>
          </p:cNvCxnSpPr>
          <p:nvPr>
            <p:custDataLst>
              <p:tags r:id="rId13"/>
            </p:custDataLst>
          </p:nvPr>
        </p:nvCxnSpPr>
        <p:spPr bwMode="auto">
          <a:xfrm>
            <a:off x="4387065" y="2446254"/>
            <a:ext cx="7271535" cy="0"/>
          </a:xfrm>
          <a:prstGeom prst="line">
            <a:avLst/>
          </a:prstGeom>
          <a:ln w="6350" cap="flat" cmpd="sng" algn="ctr">
            <a:solidFill>
              <a:srgbClr val="B3B3B3"/>
            </a:solidFill>
            <a:prstDash val="solid"/>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13" name="Straight Connector 112">
            <a:extLst>
              <a:ext uri="{FF2B5EF4-FFF2-40B4-BE49-F238E27FC236}">
                <a16:creationId xmlns:a16="http://schemas.microsoft.com/office/drawing/2014/main" id="{D65A9F08-03E5-F483-0645-774308486C3E}"/>
              </a:ext>
            </a:extLst>
          </p:cNvPr>
          <p:cNvCxnSpPr>
            <a:cxnSpLocks/>
          </p:cNvCxnSpPr>
          <p:nvPr>
            <p:custDataLst>
              <p:tags r:id="rId14"/>
            </p:custDataLst>
          </p:nvPr>
        </p:nvCxnSpPr>
        <p:spPr bwMode="auto">
          <a:xfrm>
            <a:off x="4387065" y="2931470"/>
            <a:ext cx="7271535" cy="0"/>
          </a:xfrm>
          <a:prstGeom prst="line">
            <a:avLst/>
          </a:prstGeom>
          <a:ln w="6350" cap="flat" cmpd="sng" algn="ctr">
            <a:solidFill>
              <a:srgbClr val="B3B3B3"/>
            </a:solidFill>
            <a:prstDash val="solid"/>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14" name="Straight Connector 113">
            <a:extLst>
              <a:ext uri="{FF2B5EF4-FFF2-40B4-BE49-F238E27FC236}">
                <a16:creationId xmlns:a16="http://schemas.microsoft.com/office/drawing/2014/main" id="{ACB8605B-C132-A807-AB93-7C12F02C51A5}"/>
              </a:ext>
            </a:extLst>
          </p:cNvPr>
          <p:cNvCxnSpPr>
            <a:cxnSpLocks/>
          </p:cNvCxnSpPr>
          <p:nvPr>
            <p:custDataLst>
              <p:tags r:id="rId15"/>
            </p:custDataLst>
          </p:nvPr>
        </p:nvCxnSpPr>
        <p:spPr bwMode="auto">
          <a:xfrm>
            <a:off x="4387065" y="3416687"/>
            <a:ext cx="7271535" cy="0"/>
          </a:xfrm>
          <a:prstGeom prst="line">
            <a:avLst/>
          </a:prstGeom>
          <a:ln w="6350" cap="flat" cmpd="sng" algn="ctr">
            <a:solidFill>
              <a:srgbClr val="B3B3B3"/>
            </a:solidFill>
            <a:prstDash val="solid"/>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15" name="Straight Connector 114">
            <a:extLst>
              <a:ext uri="{FF2B5EF4-FFF2-40B4-BE49-F238E27FC236}">
                <a16:creationId xmlns:a16="http://schemas.microsoft.com/office/drawing/2014/main" id="{21AD107E-0E7E-3DFC-6D4E-141A9DB0CCD1}"/>
              </a:ext>
            </a:extLst>
          </p:cNvPr>
          <p:cNvCxnSpPr>
            <a:cxnSpLocks/>
          </p:cNvCxnSpPr>
          <p:nvPr>
            <p:custDataLst>
              <p:tags r:id="rId16"/>
            </p:custDataLst>
          </p:nvPr>
        </p:nvCxnSpPr>
        <p:spPr bwMode="auto">
          <a:xfrm>
            <a:off x="4387065" y="3901903"/>
            <a:ext cx="7271535" cy="0"/>
          </a:xfrm>
          <a:prstGeom prst="line">
            <a:avLst/>
          </a:prstGeom>
          <a:ln w="6350" cap="flat" cmpd="sng" algn="ctr">
            <a:solidFill>
              <a:srgbClr val="B3B3B3"/>
            </a:solidFill>
            <a:prstDash val="solid"/>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16" name="Straight Connector 115">
            <a:extLst>
              <a:ext uri="{FF2B5EF4-FFF2-40B4-BE49-F238E27FC236}">
                <a16:creationId xmlns:a16="http://schemas.microsoft.com/office/drawing/2014/main" id="{02A02E33-8645-8E31-6BBC-1A30F5AD1754}"/>
              </a:ext>
            </a:extLst>
          </p:cNvPr>
          <p:cNvCxnSpPr>
            <a:cxnSpLocks/>
          </p:cNvCxnSpPr>
          <p:nvPr>
            <p:custDataLst>
              <p:tags r:id="rId17"/>
            </p:custDataLst>
          </p:nvPr>
        </p:nvCxnSpPr>
        <p:spPr bwMode="auto">
          <a:xfrm>
            <a:off x="4387065" y="4387119"/>
            <a:ext cx="7271535" cy="0"/>
          </a:xfrm>
          <a:prstGeom prst="line">
            <a:avLst/>
          </a:prstGeom>
          <a:ln w="6350" cap="flat" cmpd="sng" algn="ctr">
            <a:solidFill>
              <a:srgbClr val="B3B3B3"/>
            </a:solidFill>
            <a:prstDash val="solid"/>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17" name="Straight Connector 116">
            <a:extLst>
              <a:ext uri="{FF2B5EF4-FFF2-40B4-BE49-F238E27FC236}">
                <a16:creationId xmlns:a16="http://schemas.microsoft.com/office/drawing/2014/main" id="{8385F9A1-67DB-4AB9-7614-86CC834371A4}"/>
              </a:ext>
            </a:extLst>
          </p:cNvPr>
          <p:cNvCxnSpPr>
            <a:cxnSpLocks/>
          </p:cNvCxnSpPr>
          <p:nvPr>
            <p:custDataLst>
              <p:tags r:id="rId18"/>
            </p:custDataLst>
          </p:nvPr>
        </p:nvCxnSpPr>
        <p:spPr bwMode="auto">
          <a:xfrm>
            <a:off x="4387065" y="4872336"/>
            <a:ext cx="7271535" cy="0"/>
          </a:xfrm>
          <a:prstGeom prst="line">
            <a:avLst/>
          </a:prstGeom>
          <a:ln w="6350" cap="flat" cmpd="sng" algn="ctr">
            <a:solidFill>
              <a:srgbClr val="B3B3B3"/>
            </a:solidFill>
            <a:prstDash val="solid"/>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18" name="Straight Connector 117">
            <a:extLst>
              <a:ext uri="{FF2B5EF4-FFF2-40B4-BE49-F238E27FC236}">
                <a16:creationId xmlns:a16="http://schemas.microsoft.com/office/drawing/2014/main" id="{F25C28C7-9BA3-ED70-4AFA-6E3C3469ED90}"/>
              </a:ext>
            </a:extLst>
          </p:cNvPr>
          <p:cNvCxnSpPr>
            <a:cxnSpLocks/>
          </p:cNvCxnSpPr>
          <p:nvPr>
            <p:custDataLst>
              <p:tags r:id="rId19"/>
            </p:custDataLst>
          </p:nvPr>
        </p:nvCxnSpPr>
        <p:spPr bwMode="auto">
          <a:xfrm>
            <a:off x="4387065" y="5357552"/>
            <a:ext cx="7271535" cy="0"/>
          </a:xfrm>
          <a:prstGeom prst="line">
            <a:avLst/>
          </a:prstGeom>
          <a:ln w="6350" cap="flat" cmpd="sng" algn="ctr">
            <a:solidFill>
              <a:srgbClr val="B3B3B3"/>
            </a:solidFill>
            <a:prstDash val="solid"/>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0" name="Straight Arrow Connector 9">
            <a:extLst>
              <a:ext uri="{FF2B5EF4-FFF2-40B4-BE49-F238E27FC236}">
                <a16:creationId xmlns:a16="http://schemas.microsoft.com/office/drawing/2014/main" id="{DB1A2CE1-26E7-4F43-0DF1-51BEF398C476}"/>
              </a:ext>
            </a:extLst>
          </p:cNvPr>
          <p:cNvCxnSpPr>
            <a:cxnSpLocks/>
          </p:cNvCxnSpPr>
          <p:nvPr/>
        </p:nvCxnSpPr>
        <p:spPr>
          <a:xfrm>
            <a:off x="516191" y="1106240"/>
            <a:ext cx="0" cy="1287900"/>
          </a:xfrm>
          <a:prstGeom prst="straightConnector1">
            <a:avLst/>
          </a:prstGeom>
          <a:ln>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13" name="Straight Arrow Connector 12">
            <a:extLst>
              <a:ext uri="{FF2B5EF4-FFF2-40B4-BE49-F238E27FC236}">
                <a16:creationId xmlns:a16="http://schemas.microsoft.com/office/drawing/2014/main" id="{EA7AC368-C215-E51A-9287-A2A334156D5E}"/>
              </a:ext>
            </a:extLst>
          </p:cNvPr>
          <p:cNvCxnSpPr>
            <a:cxnSpLocks/>
          </p:cNvCxnSpPr>
          <p:nvPr/>
        </p:nvCxnSpPr>
        <p:spPr>
          <a:xfrm>
            <a:off x="516191" y="4858981"/>
            <a:ext cx="0" cy="533831"/>
          </a:xfrm>
          <a:prstGeom prst="straightConnector1">
            <a:avLst/>
          </a:prstGeom>
          <a:ln>
            <a:headEnd type="triangle"/>
            <a:tailEnd type="triangle"/>
          </a:ln>
        </p:spPr>
        <p:style>
          <a:lnRef idx="2">
            <a:schemeClr val="accent1"/>
          </a:lnRef>
          <a:fillRef idx="0">
            <a:schemeClr val="accent1"/>
          </a:fillRef>
          <a:effectRef idx="1">
            <a:schemeClr val="accent1"/>
          </a:effectRef>
          <a:fontRef idx="minor">
            <a:schemeClr val="tx1"/>
          </a:fontRef>
        </p:style>
      </p:cxnSp>
      <p:sp>
        <p:nvSpPr>
          <p:cNvPr id="17" name="TextBox 16">
            <a:extLst>
              <a:ext uri="{FF2B5EF4-FFF2-40B4-BE49-F238E27FC236}">
                <a16:creationId xmlns:a16="http://schemas.microsoft.com/office/drawing/2014/main" id="{4B645776-6F1E-CCA8-C9C9-9C7CF9DE6689}"/>
              </a:ext>
            </a:extLst>
          </p:cNvPr>
          <p:cNvSpPr txBox="1">
            <a:spLocks/>
          </p:cNvSpPr>
          <p:nvPr/>
        </p:nvSpPr>
        <p:spPr>
          <a:xfrm>
            <a:off x="281962" y="1610292"/>
            <a:ext cx="468458" cy="279797"/>
          </a:xfrm>
          <a:prstGeom prst="rect">
            <a:avLst/>
          </a:prstGeom>
          <a:solidFill>
            <a:schemeClr val="bg1"/>
          </a:solidFill>
        </p:spPr>
        <p:txBody>
          <a:bodyPr vert="horz" wrap="square" lIns="0" tIns="0" rIns="0" bIns="0" rtlCol="0" anchor="t">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algn="ctr">
              <a:buNone/>
            </a:pPr>
            <a:r>
              <a:rPr lang="en-US" sz="1000">
                <a:cs typeface="Arial"/>
              </a:rPr>
              <a:t>Until Jul 10 </a:t>
            </a:r>
          </a:p>
        </p:txBody>
      </p:sp>
      <p:cxnSp>
        <p:nvCxnSpPr>
          <p:cNvPr id="11" name="Straight Arrow Connector 10">
            <a:extLst>
              <a:ext uri="{FF2B5EF4-FFF2-40B4-BE49-F238E27FC236}">
                <a16:creationId xmlns:a16="http://schemas.microsoft.com/office/drawing/2014/main" id="{381E2D94-E6DA-58B2-1D79-B5E5AD3FBBD6}"/>
              </a:ext>
            </a:extLst>
          </p:cNvPr>
          <p:cNvCxnSpPr>
            <a:cxnSpLocks/>
          </p:cNvCxnSpPr>
          <p:nvPr/>
        </p:nvCxnSpPr>
        <p:spPr>
          <a:xfrm>
            <a:off x="516191" y="2497069"/>
            <a:ext cx="0" cy="2280951"/>
          </a:xfrm>
          <a:prstGeom prst="straightConnector1">
            <a:avLst/>
          </a:prstGeom>
          <a:ln>
            <a:headEnd type="triangle"/>
            <a:tailEnd type="triangle"/>
          </a:ln>
        </p:spPr>
        <p:style>
          <a:lnRef idx="2">
            <a:schemeClr val="accent1"/>
          </a:lnRef>
          <a:fillRef idx="0">
            <a:schemeClr val="accent1"/>
          </a:fillRef>
          <a:effectRef idx="1">
            <a:schemeClr val="accent1"/>
          </a:effectRef>
          <a:fontRef idx="minor">
            <a:schemeClr val="tx1"/>
          </a:fontRef>
        </p:style>
      </p:cxnSp>
      <p:sp>
        <p:nvSpPr>
          <p:cNvPr id="18" name="TextBox 17">
            <a:extLst>
              <a:ext uri="{FF2B5EF4-FFF2-40B4-BE49-F238E27FC236}">
                <a16:creationId xmlns:a16="http://schemas.microsoft.com/office/drawing/2014/main" id="{9FDF6026-91F7-5E94-BCB9-61B20FAD98E0}"/>
              </a:ext>
            </a:extLst>
          </p:cNvPr>
          <p:cNvSpPr txBox="1">
            <a:spLocks/>
          </p:cNvSpPr>
          <p:nvPr/>
        </p:nvSpPr>
        <p:spPr>
          <a:xfrm>
            <a:off x="258539" y="3497646"/>
            <a:ext cx="515304" cy="279797"/>
          </a:xfrm>
          <a:prstGeom prst="rect">
            <a:avLst/>
          </a:prstGeom>
          <a:solidFill>
            <a:schemeClr val="bg1"/>
          </a:solidFill>
        </p:spPr>
        <p:txBody>
          <a:bodyPr vert="horz" wrap="square" lIns="0" tIns="0" rIns="0" bIns="0" rtlCol="0" anchor="t">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algn="ctr">
              <a:buNone/>
            </a:pPr>
            <a:r>
              <a:rPr lang="en-US" sz="1000">
                <a:cs typeface="Arial"/>
              </a:rPr>
              <a:t>Jul 10- Jul 24</a:t>
            </a:r>
          </a:p>
        </p:txBody>
      </p:sp>
      <p:sp>
        <p:nvSpPr>
          <p:cNvPr id="19" name="TextBox 18">
            <a:extLst>
              <a:ext uri="{FF2B5EF4-FFF2-40B4-BE49-F238E27FC236}">
                <a16:creationId xmlns:a16="http://schemas.microsoft.com/office/drawing/2014/main" id="{B3567AC4-AD53-6A55-05BF-4A6D037D61FD}"/>
              </a:ext>
            </a:extLst>
          </p:cNvPr>
          <p:cNvSpPr txBox="1">
            <a:spLocks/>
          </p:cNvSpPr>
          <p:nvPr/>
        </p:nvSpPr>
        <p:spPr>
          <a:xfrm>
            <a:off x="258539" y="4981227"/>
            <a:ext cx="515304" cy="279797"/>
          </a:xfrm>
          <a:prstGeom prst="rect">
            <a:avLst/>
          </a:prstGeom>
          <a:solidFill>
            <a:schemeClr val="bg1"/>
          </a:solidFill>
        </p:spPr>
        <p:txBody>
          <a:bodyPr vert="horz" wrap="square" lIns="0" tIns="0" rIns="0" bIns="0" rtlCol="0" anchor="t">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algn="ctr">
              <a:buNone/>
            </a:pPr>
            <a:r>
              <a:rPr lang="en-US" sz="1000">
                <a:cs typeface="Arial"/>
              </a:rPr>
              <a:t>Jul 24-Aug 7</a:t>
            </a:r>
          </a:p>
        </p:txBody>
      </p:sp>
      <p:cxnSp>
        <p:nvCxnSpPr>
          <p:cNvPr id="15" name="Straight Arrow Connector 14">
            <a:extLst>
              <a:ext uri="{FF2B5EF4-FFF2-40B4-BE49-F238E27FC236}">
                <a16:creationId xmlns:a16="http://schemas.microsoft.com/office/drawing/2014/main" id="{011BA1E8-3AEC-B981-8169-206E30C93F32}"/>
              </a:ext>
            </a:extLst>
          </p:cNvPr>
          <p:cNvCxnSpPr>
            <a:cxnSpLocks/>
          </p:cNvCxnSpPr>
          <p:nvPr/>
        </p:nvCxnSpPr>
        <p:spPr>
          <a:xfrm>
            <a:off x="516191" y="5460878"/>
            <a:ext cx="0" cy="781582"/>
          </a:xfrm>
          <a:prstGeom prst="straightConnector1">
            <a:avLst/>
          </a:prstGeom>
          <a:ln>
            <a:headEnd type="triangle"/>
            <a:tailEnd type="triangle"/>
          </a:ln>
        </p:spPr>
        <p:style>
          <a:lnRef idx="2">
            <a:schemeClr val="accent1"/>
          </a:lnRef>
          <a:fillRef idx="0">
            <a:schemeClr val="accent1"/>
          </a:fillRef>
          <a:effectRef idx="1">
            <a:schemeClr val="accent1"/>
          </a:effectRef>
          <a:fontRef idx="minor">
            <a:schemeClr val="tx1"/>
          </a:fontRef>
        </p:style>
      </p:cxnSp>
      <p:sp>
        <p:nvSpPr>
          <p:cNvPr id="16" name="TextBox 15">
            <a:extLst>
              <a:ext uri="{FF2B5EF4-FFF2-40B4-BE49-F238E27FC236}">
                <a16:creationId xmlns:a16="http://schemas.microsoft.com/office/drawing/2014/main" id="{BA8569F0-AFC9-AEA6-8BE9-002143F088F4}"/>
              </a:ext>
            </a:extLst>
          </p:cNvPr>
          <p:cNvSpPr txBox="1">
            <a:spLocks/>
          </p:cNvSpPr>
          <p:nvPr/>
        </p:nvSpPr>
        <p:spPr>
          <a:xfrm>
            <a:off x="258539" y="5711771"/>
            <a:ext cx="515304" cy="279797"/>
          </a:xfrm>
          <a:prstGeom prst="rect">
            <a:avLst/>
          </a:prstGeom>
          <a:solidFill>
            <a:schemeClr val="bg1"/>
          </a:solidFill>
        </p:spPr>
        <p:txBody>
          <a:bodyPr vert="horz" wrap="square" lIns="0" tIns="0" rIns="0" bIns="0" rtlCol="0" anchor="t">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algn="ctr">
              <a:buNone/>
            </a:pPr>
            <a:r>
              <a:rPr lang="en-US" sz="1000">
                <a:cs typeface="Arial"/>
              </a:rPr>
              <a:t>Aug 7-Aug 31</a:t>
            </a:r>
          </a:p>
        </p:txBody>
      </p:sp>
      <p:sp>
        <p:nvSpPr>
          <p:cNvPr id="58" name="Rectangle 57">
            <a:extLst>
              <a:ext uri="{FF2B5EF4-FFF2-40B4-BE49-F238E27FC236}">
                <a16:creationId xmlns:a16="http://schemas.microsoft.com/office/drawing/2014/main" id="{A195F2FE-463F-11BB-46EB-EE9B26F679E0}"/>
              </a:ext>
            </a:extLst>
          </p:cNvPr>
          <p:cNvSpPr>
            <a:spLocks/>
          </p:cNvSpPr>
          <p:nvPr/>
        </p:nvSpPr>
        <p:spPr>
          <a:xfrm>
            <a:off x="1257300" y="3505407"/>
            <a:ext cx="2895142" cy="302181"/>
          </a:xfrm>
          <a:prstGeom prst="rect">
            <a:avLst/>
          </a:prstGeom>
          <a:solidFill>
            <a:srgbClr val="D2D2D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sz="1100" b="1">
              <a:solidFill>
                <a:schemeClr val="tx1"/>
              </a:solidFill>
            </a:endParaRPr>
          </a:p>
        </p:txBody>
      </p:sp>
      <p:sp>
        <p:nvSpPr>
          <p:cNvPr id="60" name="TextBox 59">
            <a:extLst>
              <a:ext uri="{FF2B5EF4-FFF2-40B4-BE49-F238E27FC236}">
                <a16:creationId xmlns:a16="http://schemas.microsoft.com/office/drawing/2014/main" id="{4470A8FC-4439-1C02-D244-6BCB3C454D4C}"/>
              </a:ext>
            </a:extLst>
          </p:cNvPr>
          <p:cNvSpPr txBox="1">
            <a:spLocks/>
          </p:cNvSpPr>
          <p:nvPr/>
        </p:nvSpPr>
        <p:spPr>
          <a:xfrm>
            <a:off x="4387065" y="3505407"/>
            <a:ext cx="7271535" cy="338554"/>
          </a:xfrm>
          <a:prstGeom prst="rect">
            <a:avLst/>
          </a:prstGeom>
        </p:spPr>
        <p:txBody>
          <a:bodyPr vert="horz" wrap="square" lIns="0" tIns="0" rIns="0" bIns="0" rtlCol="0">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a:buNone/>
            </a:pPr>
            <a:r>
              <a:rPr lang="en-US" sz="1100"/>
              <a:t>ILLE provides administrative corrections, clarifications, or non-material supplemental information to address issues identified during TSP/DSP review</a:t>
            </a:r>
            <a:r>
              <a:rPr lang="en-US" sz="1100" baseline="30000"/>
              <a:t>1</a:t>
            </a:r>
            <a:endParaRPr lang="en-US" sz="1100"/>
          </a:p>
        </p:txBody>
      </p:sp>
      <p:sp>
        <p:nvSpPr>
          <p:cNvPr id="78" name="TrackerNumWhite 3">
            <a:extLst>
              <a:ext uri="{FF2B5EF4-FFF2-40B4-BE49-F238E27FC236}">
                <a16:creationId xmlns:a16="http://schemas.microsoft.com/office/drawing/2014/main" id="{8F882FB4-BFD7-C570-19FA-E385FF96F414}"/>
              </a:ext>
            </a:extLst>
          </p:cNvPr>
          <p:cNvSpPr/>
          <p:nvPr>
            <p:custDataLst>
              <p:tags r:id="rId20"/>
            </p:custDataLst>
          </p:nvPr>
        </p:nvSpPr>
        <p:spPr>
          <a:xfrm>
            <a:off x="873347" y="3529524"/>
            <a:ext cx="253945" cy="253945"/>
          </a:xfrm>
          <a:prstGeom prst="ellipse">
            <a:avLst/>
          </a:prstGeom>
          <a:solidFill>
            <a:srgbClr val="D2D2D2"/>
          </a:solidFill>
          <a:ln w="6350" cap="sq">
            <a:solidFill>
              <a:srgbClr val="D2D2D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1" forceAA="0" compatLnSpc="1">
            <a:prstTxWarp prst="textNoShape">
              <a:avLst/>
            </a:prstTxWarp>
            <a:noAutofit/>
          </a:bodyPr>
          <a:lstStyle/>
          <a:p>
            <a:pPr algn="ctr">
              <a:spcBef>
                <a:spcPts val="300"/>
              </a:spcBef>
              <a:spcAft>
                <a:spcPts val="300"/>
              </a:spcAft>
            </a:pPr>
            <a:r>
              <a:rPr lang="en-US" sz="1400" b="1">
                <a:solidFill>
                  <a:schemeClr val="tx1"/>
                </a:solidFill>
              </a:rPr>
              <a:t>6</a:t>
            </a:r>
          </a:p>
        </p:txBody>
      </p:sp>
      <p:sp>
        <p:nvSpPr>
          <p:cNvPr id="33" name="Rectangle 32">
            <a:extLst>
              <a:ext uri="{FF2B5EF4-FFF2-40B4-BE49-F238E27FC236}">
                <a16:creationId xmlns:a16="http://schemas.microsoft.com/office/drawing/2014/main" id="{C24B1BD1-370B-6EB5-9A85-42F4BC8DDBCE}"/>
              </a:ext>
            </a:extLst>
          </p:cNvPr>
          <p:cNvSpPr>
            <a:spLocks/>
          </p:cNvSpPr>
          <p:nvPr/>
        </p:nvSpPr>
        <p:spPr>
          <a:xfrm>
            <a:off x="1257300" y="3505407"/>
            <a:ext cx="113323" cy="302181"/>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sz="1100" b="1">
              <a:solidFill>
                <a:schemeClr val="tx1"/>
              </a:solidFill>
            </a:endParaRPr>
          </a:p>
        </p:txBody>
      </p:sp>
      <p:sp>
        <p:nvSpPr>
          <p:cNvPr id="37" name="Rectangle 36">
            <a:extLst>
              <a:ext uri="{FF2B5EF4-FFF2-40B4-BE49-F238E27FC236}">
                <a16:creationId xmlns:a16="http://schemas.microsoft.com/office/drawing/2014/main" id="{719BA64F-068F-A839-0300-89E6A79CE913}"/>
              </a:ext>
            </a:extLst>
          </p:cNvPr>
          <p:cNvSpPr>
            <a:spLocks/>
          </p:cNvSpPr>
          <p:nvPr/>
        </p:nvSpPr>
        <p:spPr>
          <a:xfrm>
            <a:off x="1510193" y="3505407"/>
            <a:ext cx="113323" cy="302181"/>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sz="1100" b="1">
              <a:solidFill>
                <a:schemeClr val="tx1"/>
              </a:solidFill>
            </a:endParaRPr>
          </a:p>
        </p:txBody>
      </p:sp>
      <p:sp>
        <p:nvSpPr>
          <p:cNvPr id="38" name="Rectangle 37">
            <a:extLst>
              <a:ext uri="{FF2B5EF4-FFF2-40B4-BE49-F238E27FC236}">
                <a16:creationId xmlns:a16="http://schemas.microsoft.com/office/drawing/2014/main" id="{FB54FD3E-830B-C5AB-A8A6-DE9CA6F49EA5}"/>
              </a:ext>
            </a:extLst>
          </p:cNvPr>
          <p:cNvSpPr>
            <a:spLocks/>
          </p:cNvSpPr>
          <p:nvPr/>
        </p:nvSpPr>
        <p:spPr>
          <a:xfrm>
            <a:off x="2015979" y="3505407"/>
            <a:ext cx="113323" cy="302181"/>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sz="1100" b="1">
              <a:solidFill>
                <a:schemeClr val="tx1"/>
              </a:solidFill>
            </a:endParaRPr>
          </a:p>
        </p:txBody>
      </p:sp>
      <p:sp>
        <p:nvSpPr>
          <p:cNvPr id="39" name="Rectangle 38">
            <a:extLst>
              <a:ext uri="{FF2B5EF4-FFF2-40B4-BE49-F238E27FC236}">
                <a16:creationId xmlns:a16="http://schemas.microsoft.com/office/drawing/2014/main" id="{2AEFD9A8-34E3-DD5B-D56F-871A0F59C1DF}"/>
              </a:ext>
            </a:extLst>
          </p:cNvPr>
          <p:cNvSpPr>
            <a:spLocks/>
          </p:cNvSpPr>
          <p:nvPr/>
        </p:nvSpPr>
        <p:spPr>
          <a:xfrm>
            <a:off x="2521765" y="3505407"/>
            <a:ext cx="113323" cy="302181"/>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sz="1100" b="1">
              <a:solidFill>
                <a:schemeClr val="tx1"/>
              </a:solidFill>
            </a:endParaRPr>
          </a:p>
        </p:txBody>
      </p:sp>
      <p:sp>
        <p:nvSpPr>
          <p:cNvPr id="40" name="Rectangle 39">
            <a:extLst>
              <a:ext uri="{FF2B5EF4-FFF2-40B4-BE49-F238E27FC236}">
                <a16:creationId xmlns:a16="http://schemas.microsoft.com/office/drawing/2014/main" id="{92DBD485-C6EE-300A-952D-2FAD9927E7DF}"/>
              </a:ext>
            </a:extLst>
          </p:cNvPr>
          <p:cNvSpPr>
            <a:spLocks/>
          </p:cNvSpPr>
          <p:nvPr/>
        </p:nvSpPr>
        <p:spPr>
          <a:xfrm>
            <a:off x="2774658" y="3505407"/>
            <a:ext cx="113323" cy="302181"/>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sz="1100" b="1">
              <a:solidFill>
                <a:schemeClr val="tx1"/>
              </a:solidFill>
            </a:endParaRPr>
          </a:p>
        </p:txBody>
      </p:sp>
      <p:sp>
        <p:nvSpPr>
          <p:cNvPr id="41" name="Rectangle 40">
            <a:extLst>
              <a:ext uri="{FF2B5EF4-FFF2-40B4-BE49-F238E27FC236}">
                <a16:creationId xmlns:a16="http://schemas.microsoft.com/office/drawing/2014/main" id="{E26312B2-B90B-2281-B2F8-C667684A28EA}"/>
              </a:ext>
            </a:extLst>
          </p:cNvPr>
          <p:cNvSpPr>
            <a:spLocks/>
          </p:cNvSpPr>
          <p:nvPr/>
        </p:nvSpPr>
        <p:spPr>
          <a:xfrm>
            <a:off x="3027551" y="3505407"/>
            <a:ext cx="113323" cy="302181"/>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sz="1100" b="1">
              <a:solidFill>
                <a:schemeClr val="tx1"/>
              </a:solidFill>
            </a:endParaRPr>
          </a:p>
        </p:txBody>
      </p:sp>
      <p:sp>
        <p:nvSpPr>
          <p:cNvPr id="42" name="Rectangle 41">
            <a:extLst>
              <a:ext uri="{FF2B5EF4-FFF2-40B4-BE49-F238E27FC236}">
                <a16:creationId xmlns:a16="http://schemas.microsoft.com/office/drawing/2014/main" id="{F05F7AB2-BEFF-5004-BE57-CF34BC655B10}"/>
              </a:ext>
            </a:extLst>
          </p:cNvPr>
          <p:cNvSpPr>
            <a:spLocks/>
          </p:cNvSpPr>
          <p:nvPr/>
        </p:nvSpPr>
        <p:spPr>
          <a:xfrm>
            <a:off x="3280444" y="3505407"/>
            <a:ext cx="113323" cy="302181"/>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sz="1100" b="1">
              <a:solidFill>
                <a:schemeClr val="tx1"/>
              </a:solidFill>
            </a:endParaRPr>
          </a:p>
        </p:txBody>
      </p:sp>
      <p:sp>
        <p:nvSpPr>
          <p:cNvPr id="43" name="Rectangle 42">
            <a:extLst>
              <a:ext uri="{FF2B5EF4-FFF2-40B4-BE49-F238E27FC236}">
                <a16:creationId xmlns:a16="http://schemas.microsoft.com/office/drawing/2014/main" id="{8023EDDD-3C7F-BB97-F4F3-095698B21CD3}"/>
              </a:ext>
            </a:extLst>
          </p:cNvPr>
          <p:cNvSpPr>
            <a:spLocks/>
          </p:cNvSpPr>
          <p:nvPr/>
        </p:nvSpPr>
        <p:spPr>
          <a:xfrm>
            <a:off x="3533337" y="3505407"/>
            <a:ext cx="113323" cy="302181"/>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sz="1100" b="1">
              <a:solidFill>
                <a:schemeClr val="tx1"/>
              </a:solidFill>
            </a:endParaRPr>
          </a:p>
        </p:txBody>
      </p:sp>
      <p:sp>
        <p:nvSpPr>
          <p:cNvPr id="44" name="Rectangle 43">
            <a:extLst>
              <a:ext uri="{FF2B5EF4-FFF2-40B4-BE49-F238E27FC236}">
                <a16:creationId xmlns:a16="http://schemas.microsoft.com/office/drawing/2014/main" id="{FDCFE444-D59A-3DDB-9148-7470B3962A74}"/>
              </a:ext>
            </a:extLst>
          </p:cNvPr>
          <p:cNvSpPr>
            <a:spLocks/>
          </p:cNvSpPr>
          <p:nvPr/>
        </p:nvSpPr>
        <p:spPr>
          <a:xfrm>
            <a:off x="3786230" y="3505407"/>
            <a:ext cx="113323" cy="302181"/>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sz="1100" b="1">
              <a:solidFill>
                <a:schemeClr val="tx1"/>
              </a:solidFill>
            </a:endParaRPr>
          </a:p>
        </p:txBody>
      </p:sp>
      <p:sp>
        <p:nvSpPr>
          <p:cNvPr id="47" name="Rectangle 46">
            <a:extLst>
              <a:ext uri="{FF2B5EF4-FFF2-40B4-BE49-F238E27FC236}">
                <a16:creationId xmlns:a16="http://schemas.microsoft.com/office/drawing/2014/main" id="{4FDE9A0A-5091-34EE-7D1E-EF335900915D}"/>
              </a:ext>
            </a:extLst>
          </p:cNvPr>
          <p:cNvSpPr>
            <a:spLocks/>
          </p:cNvSpPr>
          <p:nvPr/>
        </p:nvSpPr>
        <p:spPr>
          <a:xfrm>
            <a:off x="4039119" y="3505407"/>
            <a:ext cx="113323" cy="302181"/>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sz="1100" b="1">
              <a:solidFill>
                <a:schemeClr val="tx1"/>
              </a:solidFill>
            </a:endParaRPr>
          </a:p>
        </p:txBody>
      </p:sp>
      <p:sp>
        <p:nvSpPr>
          <p:cNvPr id="56" name="Rectangle 55">
            <a:extLst>
              <a:ext uri="{FF2B5EF4-FFF2-40B4-BE49-F238E27FC236}">
                <a16:creationId xmlns:a16="http://schemas.microsoft.com/office/drawing/2014/main" id="{9142D043-E901-BAA7-B623-53A4D209C8E5}"/>
              </a:ext>
            </a:extLst>
          </p:cNvPr>
          <p:cNvSpPr>
            <a:spLocks/>
          </p:cNvSpPr>
          <p:nvPr/>
        </p:nvSpPr>
        <p:spPr>
          <a:xfrm>
            <a:off x="1763086" y="3505407"/>
            <a:ext cx="113323" cy="302181"/>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sz="1100" b="1">
              <a:solidFill>
                <a:schemeClr val="tx1"/>
              </a:solidFill>
            </a:endParaRPr>
          </a:p>
        </p:txBody>
      </p:sp>
      <p:sp>
        <p:nvSpPr>
          <p:cNvPr id="57" name="Rectangle 56">
            <a:extLst>
              <a:ext uri="{FF2B5EF4-FFF2-40B4-BE49-F238E27FC236}">
                <a16:creationId xmlns:a16="http://schemas.microsoft.com/office/drawing/2014/main" id="{E13DAAC6-E8FB-2DC2-1E99-B8BC082365CB}"/>
              </a:ext>
            </a:extLst>
          </p:cNvPr>
          <p:cNvSpPr>
            <a:spLocks/>
          </p:cNvSpPr>
          <p:nvPr/>
        </p:nvSpPr>
        <p:spPr>
          <a:xfrm>
            <a:off x="2268872" y="3505407"/>
            <a:ext cx="113323" cy="302181"/>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sz="1100" b="1">
              <a:solidFill>
                <a:schemeClr val="tx1"/>
              </a:solidFill>
            </a:endParaRPr>
          </a:p>
        </p:txBody>
      </p:sp>
      <p:sp>
        <p:nvSpPr>
          <p:cNvPr id="59" name="TextBox 58">
            <a:extLst>
              <a:ext uri="{FF2B5EF4-FFF2-40B4-BE49-F238E27FC236}">
                <a16:creationId xmlns:a16="http://schemas.microsoft.com/office/drawing/2014/main" id="{2CF5DB5E-8D48-FAE8-3438-4E7AFC429B21}"/>
              </a:ext>
            </a:extLst>
          </p:cNvPr>
          <p:cNvSpPr txBox="1">
            <a:spLocks/>
          </p:cNvSpPr>
          <p:nvPr/>
        </p:nvSpPr>
        <p:spPr>
          <a:xfrm>
            <a:off x="1430555" y="3579553"/>
            <a:ext cx="2548633" cy="153888"/>
          </a:xfrm>
          <a:prstGeom prst="rect">
            <a:avLst/>
          </a:prstGeom>
          <a:solidFill>
            <a:schemeClr val="bg1"/>
          </a:solidFill>
        </p:spPr>
        <p:txBody>
          <a:bodyPr vert="horz" wrap="square" lIns="0" tIns="0" rIns="0" bIns="0" rtlCol="0">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algn="ctr"/>
            <a:r>
              <a:rPr lang="en-US" sz="1100" b="1"/>
              <a:t>Package Reconciliation and Follow-up</a:t>
            </a:r>
          </a:p>
        </p:txBody>
      </p:sp>
      <p:sp>
        <p:nvSpPr>
          <p:cNvPr id="71" name="Rectangle 70">
            <a:extLst>
              <a:ext uri="{FF2B5EF4-FFF2-40B4-BE49-F238E27FC236}">
                <a16:creationId xmlns:a16="http://schemas.microsoft.com/office/drawing/2014/main" id="{BAA93307-AF83-36B3-0F42-EF2D5BA9C486}"/>
              </a:ext>
            </a:extLst>
          </p:cNvPr>
          <p:cNvSpPr>
            <a:spLocks/>
          </p:cNvSpPr>
          <p:nvPr/>
        </p:nvSpPr>
        <p:spPr>
          <a:xfrm>
            <a:off x="1257300" y="5446272"/>
            <a:ext cx="2895142" cy="302181"/>
          </a:xfrm>
          <a:prstGeom prst="rect">
            <a:avLst/>
          </a:prstGeom>
          <a:solidFill>
            <a:srgbClr val="78D2D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sz="1100" b="1">
              <a:solidFill>
                <a:schemeClr val="bg1"/>
              </a:solidFill>
            </a:endParaRPr>
          </a:p>
        </p:txBody>
      </p:sp>
      <p:sp>
        <p:nvSpPr>
          <p:cNvPr id="72" name="TextBox 71">
            <a:extLst>
              <a:ext uri="{FF2B5EF4-FFF2-40B4-BE49-F238E27FC236}">
                <a16:creationId xmlns:a16="http://schemas.microsoft.com/office/drawing/2014/main" id="{86C10321-6AD5-C835-A1F9-4C2AAC75F8FB}"/>
              </a:ext>
            </a:extLst>
          </p:cNvPr>
          <p:cNvSpPr txBox="1">
            <a:spLocks/>
          </p:cNvSpPr>
          <p:nvPr/>
        </p:nvSpPr>
        <p:spPr>
          <a:xfrm>
            <a:off x="4387065" y="5449462"/>
            <a:ext cx="7271535" cy="307776"/>
          </a:xfrm>
          <a:prstGeom prst="rect">
            <a:avLst/>
          </a:prstGeom>
        </p:spPr>
        <p:txBody>
          <a:bodyPr vert="horz" wrap="square" lIns="0" tIns="0" rIns="0" bIns="0" rtlCol="0">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a:buNone/>
            </a:pPr>
            <a:r>
              <a:rPr lang="en-US" sz="1100"/>
              <a:t>ERCOT notifies ILLEs of identified dynamic model or data deficiencies. ILLEs submit corrected models, updated parameters, or supplemental technical information during the cure period</a:t>
            </a:r>
          </a:p>
        </p:txBody>
      </p:sp>
      <p:sp>
        <p:nvSpPr>
          <p:cNvPr id="82" name="TrackerNumWhite 3">
            <a:extLst>
              <a:ext uri="{FF2B5EF4-FFF2-40B4-BE49-F238E27FC236}">
                <a16:creationId xmlns:a16="http://schemas.microsoft.com/office/drawing/2014/main" id="{84C0541D-8597-83E5-DB48-64E9D379EA41}"/>
              </a:ext>
            </a:extLst>
          </p:cNvPr>
          <p:cNvSpPr/>
          <p:nvPr>
            <p:custDataLst>
              <p:tags r:id="rId21"/>
            </p:custDataLst>
          </p:nvPr>
        </p:nvSpPr>
        <p:spPr>
          <a:xfrm>
            <a:off x="873347" y="5473579"/>
            <a:ext cx="253945" cy="253945"/>
          </a:xfrm>
          <a:prstGeom prst="ellipse">
            <a:avLst/>
          </a:prstGeom>
          <a:solidFill>
            <a:schemeClr val="accent2"/>
          </a:solidFill>
          <a:ln w="6350" cap="sq">
            <a:solidFill>
              <a:schemeClr val="accent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1" forceAA="0" compatLnSpc="1">
            <a:prstTxWarp prst="textNoShape">
              <a:avLst/>
            </a:prstTxWarp>
            <a:noAutofit/>
          </a:bodyPr>
          <a:lstStyle/>
          <a:p>
            <a:pPr algn="ctr">
              <a:spcBef>
                <a:spcPts val="300"/>
              </a:spcBef>
              <a:spcAft>
                <a:spcPts val="300"/>
              </a:spcAft>
            </a:pPr>
            <a:r>
              <a:rPr lang="en-US" sz="1400" b="1">
                <a:solidFill>
                  <a:schemeClr val="bg1"/>
                </a:solidFill>
              </a:rPr>
              <a:t>10</a:t>
            </a:r>
          </a:p>
        </p:txBody>
      </p:sp>
      <p:sp>
        <p:nvSpPr>
          <p:cNvPr id="87" name="Rectangle 86">
            <a:extLst>
              <a:ext uri="{FF2B5EF4-FFF2-40B4-BE49-F238E27FC236}">
                <a16:creationId xmlns:a16="http://schemas.microsoft.com/office/drawing/2014/main" id="{6732B223-4E9E-6FFA-5EE5-566F22E06BE0}"/>
              </a:ext>
            </a:extLst>
          </p:cNvPr>
          <p:cNvSpPr>
            <a:spLocks/>
          </p:cNvSpPr>
          <p:nvPr/>
        </p:nvSpPr>
        <p:spPr>
          <a:xfrm>
            <a:off x="1257300" y="5446272"/>
            <a:ext cx="113323" cy="302181"/>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sz="1100" b="1">
              <a:solidFill>
                <a:schemeClr val="tx1"/>
              </a:solidFill>
            </a:endParaRPr>
          </a:p>
        </p:txBody>
      </p:sp>
      <p:sp>
        <p:nvSpPr>
          <p:cNvPr id="89" name="Rectangle 88">
            <a:extLst>
              <a:ext uri="{FF2B5EF4-FFF2-40B4-BE49-F238E27FC236}">
                <a16:creationId xmlns:a16="http://schemas.microsoft.com/office/drawing/2014/main" id="{1CD1E888-CED0-E19C-8F04-C25A37B7FD85}"/>
              </a:ext>
            </a:extLst>
          </p:cNvPr>
          <p:cNvSpPr>
            <a:spLocks/>
          </p:cNvSpPr>
          <p:nvPr/>
        </p:nvSpPr>
        <p:spPr>
          <a:xfrm>
            <a:off x="1510193" y="5446272"/>
            <a:ext cx="113323" cy="302181"/>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sz="1100" b="1">
              <a:solidFill>
                <a:schemeClr val="tx1"/>
              </a:solidFill>
            </a:endParaRPr>
          </a:p>
        </p:txBody>
      </p:sp>
      <p:sp>
        <p:nvSpPr>
          <p:cNvPr id="90" name="Rectangle 89">
            <a:extLst>
              <a:ext uri="{FF2B5EF4-FFF2-40B4-BE49-F238E27FC236}">
                <a16:creationId xmlns:a16="http://schemas.microsoft.com/office/drawing/2014/main" id="{28B069C5-D8AE-5CD4-0765-834F41791384}"/>
              </a:ext>
            </a:extLst>
          </p:cNvPr>
          <p:cNvSpPr>
            <a:spLocks/>
          </p:cNvSpPr>
          <p:nvPr/>
        </p:nvSpPr>
        <p:spPr>
          <a:xfrm>
            <a:off x="2015979" y="5446272"/>
            <a:ext cx="113323" cy="302181"/>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sz="1100" b="1">
              <a:solidFill>
                <a:schemeClr val="tx1"/>
              </a:solidFill>
            </a:endParaRPr>
          </a:p>
        </p:txBody>
      </p:sp>
      <p:sp>
        <p:nvSpPr>
          <p:cNvPr id="92" name="Rectangle 91">
            <a:extLst>
              <a:ext uri="{FF2B5EF4-FFF2-40B4-BE49-F238E27FC236}">
                <a16:creationId xmlns:a16="http://schemas.microsoft.com/office/drawing/2014/main" id="{79E8B5C7-F727-2DF6-A64A-A49728BFE5AB}"/>
              </a:ext>
            </a:extLst>
          </p:cNvPr>
          <p:cNvSpPr>
            <a:spLocks/>
          </p:cNvSpPr>
          <p:nvPr/>
        </p:nvSpPr>
        <p:spPr>
          <a:xfrm>
            <a:off x="2521765" y="5446272"/>
            <a:ext cx="113323" cy="302181"/>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sz="1100" b="1">
              <a:solidFill>
                <a:schemeClr val="tx1"/>
              </a:solidFill>
            </a:endParaRPr>
          </a:p>
        </p:txBody>
      </p:sp>
      <p:sp>
        <p:nvSpPr>
          <p:cNvPr id="93" name="Rectangle 92">
            <a:extLst>
              <a:ext uri="{FF2B5EF4-FFF2-40B4-BE49-F238E27FC236}">
                <a16:creationId xmlns:a16="http://schemas.microsoft.com/office/drawing/2014/main" id="{7D60BF72-C147-CC38-974B-A68F5F616506}"/>
              </a:ext>
            </a:extLst>
          </p:cNvPr>
          <p:cNvSpPr>
            <a:spLocks/>
          </p:cNvSpPr>
          <p:nvPr/>
        </p:nvSpPr>
        <p:spPr>
          <a:xfrm>
            <a:off x="2774658" y="5446272"/>
            <a:ext cx="113323" cy="302181"/>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sz="1100" b="1">
              <a:solidFill>
                <a:schemeClr val="tx1"/>
              </a:solidFill>
            </a:endParaRPr>
          </a:p>
        </p:txBody>
      </p:sp>
      <p:sp>
        <p:nvSpPr>
          <p:cNvPr id="95" name="Rectangle 94">
            <a:extLst>
              <a:ext uri="{FF2B5EF4-FFF2-40B4-BE49-F238E27FC236}">
                <a16:creationId xmlns:a16="http://schemas.microsoft.com/office/drawing/2014/main" id="{9B34051B-00B5-87C7-E7CB-ADD9195E6910}"/>
              </a:ext>
            </a:extLst>
          </p:cNvPr>
          <p:cNvSpPr>
            <a:spLocks/>
          </p:cNvSpPr>
          <p:nvPr/>
        </p:nvSpPr>
        <p:spPr>
          <a:xfrm>
            <a:off x="3027551" y="5446272"/>
            <a:ext cx="113323" cy="302181"/>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sz="1100" b="1">
              <a:solidFill>
                <a:schemeClr val="tx1"/>
              </a:solidFill>
            </a:endParaRPr>
          </a:p>
        </p:txBody>
      </p:sp>
      <p:sp>
        <p:nvSpPr>
          <p:cNvPr id="96" name="Rectangle 95">
            <a:extLst>
              <a:ext uri="{FF2B5EF4-FFF2-40B4-BE49-F238E27FC236}">
                <a16:creationId xmlns:a16="http://schemas.microsoft.com/office/drawing/2014/main" id="{CF9EF4CC-2D0A-2EEC-0269-220CD765D449}"/>
              </a:ext>
            </a:extLst>
          </p:cNvPr>
          <p:cNvSpPr>
            <a:spLocks/>
          </p:cNvSpPr>
          <p:nvPr/>
        </p:nvSpPr>
        <p:spPr>
          <a:xfrm>
            <a:off x="3280444" y="5446272"/>
            <a:ext cx="113323" cy="302181"/>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sz="1100" b="1">
              <a:solidFill>
                <a:schemeClr val="tx1"/>
              </a:solidFill>
            </a:endParaRPr>
          </a:p>
        </p:txBody>
      </p:sp>
      <p:sp>
        <p:nvSpPr>
          <p:cNvPr id="98" name="Rectangle 97">
            <a:extLst>
              <a:ext uri="{FF2B5EF4-FFF2-40B4-BE49-F238E27FC236}">
                <a16:creationId xmlns:a16="http://schemas.microsoft.com/office/drawing/2014/main" id="{54B08080-0CAF-CC4C-713E-A4212CEFFE48}"/>
              </a:ext>
            </a:extLst>
          </p:cNvPr>
          <p:cNvSpPr>
            <a:spLocks/>
          </p:cNvSpPr>
          <p:nvPr/>
        </p:nvSpPr>
        <p:spPr>
          <a:xfrm>
            <a:off x="3533337" y="5446272"/>
            <a:ext cx="113323" cy="302181"/>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sz="1100" b="1">
              <a:solidFill>
                <a:schemeClr val="tx1"/>
              </a:solidFill>
            </a:endParaRPr>
          </a:p>
        </p:txBody>
      </p:sp>
      <p:sp>
        <p:nvSpPr>
          <p:cNvPr id="99" name="Rectangle 98">
            <a:extLst>
              <a:ext uri="{FF2B5EF4-FFF2-40B4-BE49-F238E27FC236}">
                <a16:creationId xmlns:a16="http://schemas.microsoft.com/office/drawing/2014/main" id="{128EBB50-8D54-60CB-4B7A-9CCF1704D9E4}"/>
              </a:ext>
            </a:extLst>
          </p:cNvPr>
          <p:cNvSpPr>
            <a:spLocks/>
          </p:cNvSpPr>
          <p:nvPr/>
        </p:nvSpPr>
        <p:spPr>
          <a:xfrm>
            <a:off x="3786230" y="5446272"/>
            <a:ext cx="113323" cy="302181"/>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sz="1100" b="1">
              <a:solidFill>
                <a:schemeClr val="tx1"/>
              </a:solidFill>
            </a:endParaRPr>
          </a:p>
        </p:txBody>
      </p:sp>
      <p:sp>
        <p:nvSpPr>
          <p:cNvPr id="101" name="Rectangle 100">
            <a:extLst>
              <a:ext uri="{FF2B5EF4-FFF2-40B4-BE49-F238E27FC236}">
                <a16:creationId xmlns:a16="http://schemas.microsoft.com/office/drawing/2014/main" id="{308A93E6-B915-DCAE-35AB-948EB057C319}"/>
              </a:ext>
            </a:extLst>
          </p:cNvPr>
          <p:cNvSpPr>
            <a:spLocks/>
          </p:cNvSpPr>
          <p:nvPr/>
        </p:nvSpPr>
        <p:spPr>
          <a:xfrm>
            <a:off x="4039119" y="5446272"/>
            <a:ext cx="113323" cy="302181"/>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sz="1100" b="1">
              <a:solidFill>
                <a:schemeClr val="tx1"/>
              </a:solidFill>
            </a:endParaRPr>
          </a:p>
        </p:txBody>
      </p:sp>
      <p:sp>
        <p:nvSpPr>
          <p:cNvPr id="102" name="Rectangle 101">
            <a:extLst>
              <a:ext uri="{FF2B5EF4-FFF2-40B4-BE49-F238E27FC236}">
                <a16:creationId xmlns:a16="http://schemas.microsoft.com/office/drawing/2014/main" id="{28CC36B9-7FCA-6424-9724-CD90FCF2DE44}"/>
              </a:ext>
            </a:extLst>
          </p:cNvPr>
          <p:cNvSpPr>
            <a:spLocks/>
          </p:cNvSpPr>
          <p:nvPr/>
        </p:nvSpPr>
        <p:spPr>
          <a:xfrm>
            <a:off x="1763086" y="5446272"/>
            <a:ext cx="113323" cy="302181"/>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sz="1100" b="1">
              <a:solidFill>
                <a:schemeClr val="tx1"/>
              </a:solidFill>
            </a:endParaRPr>
          </a:p>
        </p:txBody>
      </p:sp>
      <p:sp>
        <p:nvSpPr>
          <p:cNvPr id="104" name="Rectangle 103">
            <a:extLst>
              <a:ext uri="{FF2B5EF4-FFF2-40B4-BE49-F238E27FC236}">
                <a16:creationId xmlns:a16="http://schemas.microsoft.com/office/drawing/2014/main" id="{0C8B9DAA-3F84-75F1-AB84-3277462CA0D3}"/>
              </a:ext>
            </a:extLst>
          </p:cNvPr>
          <p:cNvSpPr>
            <a:spLocks/>
          </p:cNvSpPr>
          <p:nvPr/>
        </p:nvSpPr>
        <p:spPr>
          <a:xfrm>
            <a:off x="2268872" y="5446272"/>
            <a:ext cx="113323" cy="302181"/>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sz="1100" b="1">
              <a:solidFill>
                <a:schemeClr val="tx1"/>
              </a:solidFill>
            </a:endParaRPr>
          </a:p>
        </p:txBody>
      </p:sp>
      <p:sp>
        <p:nvSpPr>
          <p:cNvPr id="105" name="TextBox 104">
            <a:extLst>
              <a:ext uri="{FF2B5EF4-FFF2-40B4-BE49-F238E27FC236}">
                <a16:creationId xmlns:a16="http://schemas.microsoft.com/office/drawing/2014/main" id="{017BC171-DEF1-4528-3B7F-9109ECCF8E50}"/>
              </a:ext>
            </a:extLst>
          </p:cNvPr>
          <p:cNvSpPr txBox="1">
            <a:spLocks/>
          </p:cNvSpPr>
          <p:nvPr/>
        </p:nvSpPr>
        <p:spPr>
          <a:xfrm>
            <a:off x="1430555" y="5520418"/>
            <a:ext cx="2548633" cy="153888"/>
          </a:xfrm>
          <a:prstGeom prst="rect">
            <a:avLst/>
          </a:prstGeom>
          <a:solidFill>
            <a:schemeClr val="bg1"/>
          </a:solidFill>
        </p:spPr>
        <p:txBody>
          <a:bodyPr vert="horz" wrap="square" lIns="0" tIns="0" rIns="0" bIns="0" rtlCol="0">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algn="ctr"/>
            <a:r>
              <a:rPr lang="en-US" sz="1100" b="1"/>
              <a:t>Dynamic Model Deficiency Resolution</a:t>
            </a:r>
          </a:p>
        </p:txBody>
      </p:sp>
      <p:sp>
        <p:nvSpPr>
          <p:cNvPr id="119" name="Rectangle 118">
            <a:extLst>
              <a:ext uri="{FF2B5EF4-FFF2-40B4-BE49-F238E27FC236}">
                <a16:creationId xmlns:a16="http://schemas.microsoft.com/office/drawing/2014/main" id="{94BAE659-F60E-5E1D-BC3E-CCCA357A0BAA}"/>
              </a:ext>
            </a:extLst>
          </p:cNvPr>
          <p:cNvSpPr>
            <a:spLocks/>
          </p:cNvSpPr>
          <p:nvPr/>
        </p:nvSpPr>
        <p:spPr>
          <a:xfrm>
            <a:off x="1257300" y="5934684"/>
            <a:ext cx="2895142" cy="302181"/>
          </a:xfrm>
          <a:prstGeom prst="rect">
            <a:avLst/>
          </a:prstGeom>
          <a:solidFill>
            <a:srgbClr val="78D2D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r>
              <a:rPr lang="en-US" sz="1100" b="1"/>
              <a:t>ERCOT Final Eligibility Validation</a:t>
            </a:r>
            <a:endParaRPr lang="en-US" sz="1100" b="1">
              <a:solidFill>
                <a:schemeClr val="tx1"/>
              </a:solidFill>
            </a:endParaRPr>
          </a:p>
        </p:txBody>
      </p:sp>
      <p:sp>
        <p:nvSpPr>
          <p:cNvPr id="121" name="TextBox 120">
            <a:extLst>
              <a:ext uri="{FF2B5EF4-FFF2-40B4-BE49-F238E27FC236}">
                <a16:creationId xmlns:a16="http://schemas.microsoft.com/office/drawing/2014/main" id="{5A3E18DE-FE03-C244-E146-6F50DEA42CDF}"/>
              </a:ext>
            </a:extLst>
          </p:cNvPr>
          <p:cNvSpPr txBox="1">
            <a:spLocks/>
          </p:cNvSpPr>
          <p:nvPr/>
        </p:nvSpPr>
        <p:spPr>
          <a:xfrm>
            <a:off x="4387065" y="5934684"/>
            <a:ext cx="7271535" cy="307776"/>
          </a:xfrm>
          <a:prstGeom prst="rect">
            <a:avLst/>
          </a:prstGeom>
        </p:spPr>
        <p:txBody>
          <a:bodyPr vert="horz" wrap="square" lIns="0" tIns="0" rIns="0" bIns="0" rtlCol="0">
            <a:spAutoFit/>
          </a:bodyPr>
          <a:lstStyle>
            <a:lvl1pPr lvl="0" indent="0">
              <a:lnSpc>
                <a:spcPct val="100000"/>
              </a:lnSpc>
              <a:spcBef>
                <a:spcPts val="300"/>
              </a:spcBef>
              <a:spcAft>
                <a:spcPts val="300"/>
              </a:spcAft>
              <a:buClr>
                <a:schemeClr val="tx1"/>
              </a:buClr>
              <a:buSzPct val="100000"/>
              <a:buFont typeface="Segoe UI" panose="020B0502040204020203" pitchFamily="34" charset="0"/>
              <a:buChar char="​"/>
              <a:defRPr lang="en-US" sz="1600" dirty="0">
                <a:cs typeface="Arial" panose="020B0604020202020204" pitchFamily="34" charset="0"/>
              </a:defRPr>
            </a:lvl1pPr>
            <a:lvl2pPr marL="228600" lvl="1" indent="-228600">
              <a:lnSpc>
                <a:spcPct val="100000"/>
              </a:lnSpc>
              <a:spcBef>
                <a:spcPts val="0"/>
              </a:spcBef>
              <a:spcAft>
                <a:spcPts val="300"/>
              </a:spcAft>
              <a:buClr>
                <a:schemeClr val="tx1"/>
              </a:buClr>
              <a:buSzPct val="110000"/>
              <a:buFont typeface="Wingdings" panose="05000000000000000000" pitchFamily="2" charset="2"/>
              <a:buChar char=""/>
              <a:defRPr lang="en-US" sz="1600" dirty="0"/>
            </a:lvl2pPr>
            <a:lvl3pPr marL="438912" lvl="2" indent="-210312">
              <a:lnSpc>
                <a:spcPct val="100000"/>
              </a:lnSpc>
              <a:spcBef>
                <a:spcPts val="0"/>
              </a:spcBef>
              <a:spcAft>
                <a:spcPts val="300"/>
              </a:spcAft>
              <a:buClr>
                <a:schemeClr val="tx1"/>
              </a:buClr>
              <a:buSzPct val="110000"/>
              <a:buFont typeface="Arial" panose="020B0604020202020204" pitchFamily="34" charset="0"/>
              <a:buChar char="‒"/>
              <a:defRPr lang="en-US" sz="1600" dirty="0"/>
            </a:lvl3pPr>
            <a:lvl4pPr marL="594360" lvl="3" indent="-155448">
              <a:lnSpc>
                <a:spcPct val="100000"/>
              </a:lnSpc>
              <a:spcBef>
                <a:spcPts val="0"/>
              </a:spcBef>
              <a:spcAft>
                <a:spcPts val="300"/>
              </a:spcAft>
              <a:buClr>
                <a:schemeClr val="tx1"/>
              </a:buClr>
              <a:buSzPct val="100000"/>
              <a:buFont typeface="Arial" panose="020B0604020202020204" pitchFamily="34" charset="0"/>
              <a:buChar char="•"/>
              <a:defRPr lang="en-US" sz="1600" dirty="0"/>
            </a:lvl4pPr>
            <a:lvl5pPr marL="813816" lvl="4" indent="-146304">
              <a:lnSpc>
                <a:spcPct val="100000"/>
              </a:lnSpc>
              <a:spcBef>
                <a:spcPts val="0"/>
              </a:spcBef>
              <a:spcAft>
                <a:spcPts val="300"/>
              </a:spcAft>
              <a:buClr>
                <a:schemeClr val="tx1"/>
              </a:buClr>
              <a:buSzPct val="100000"/>
              <a:buFont typeface="Arial" panose="020B0604020202020204" pitchFamily="34" charset="0"/>
              <a:buChar char="̶"/>
              <a:defRPr lang="en-US" sz="1600" dirty="0"/>
            </a:lvl5pPr>
            <a:lvl6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6pPr>
            <a:lvl7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7pPr>
            <a:lvl8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8pPr>
            <a:lvl9pPr marL="1085850" indent="-171450">
              <a:lnSpc>
                <a:spcPct val="100000"/>
              </a:lnSpc>
              <a:spcBef>
                <a:spcPts val="0"/>
              </a:spcBef>
              <a:spcAft>
                <a:spcPts val="300"/>
              </a:spcAft>
              <a:buSzPct val="100000"/>
              <a:buFont typeface="Arial" panose="020B0604020202020204" pitchFamily="34" charset="0"/>
              <a:buChar char="▫"/>
              <a:defRPr sz="1600">
                <a:cs typeface="Arial" panose="020B0604020202020204" pitchFamily="34" charset="0"/>
              </a:defRPr>
            </a:lvl9pPr>
          </a:lstStyle>
          <a:p>
            <a:pPr>
              <a:buNone/>
            </a:pPr>
            <a:r>
              <a:rPr lang="en-US" sz="1100"/>
              <a:t>ERCOT finalizes Batch Zero eligibility determinations following resolution of outstanding dynamic model and data deficiencies</a:t>
            </a:r>
          </a:p>
        </p:txBody>
      </p:sp>
      <p:sp>
        <p:nvSpPr>
          <p:cNvPr id="122" name="TrackerNumWhite 3">
            <a:extLst>
              <a:ext uri="{FF2B5EF4-FFF2-40B4-BE49-F238E27FC236}">
                <a16:creationId xmlns:a16="http://schemas.microsoft.com/office/drawing/2014/main" id="{3A222964-0CE7-DBA3-8654-E99866C08235}"/>
              </a:ext>
            </a:extLst>
          </p:cNvPr>
          <p:cNvSpPr/>
          <p:nvPr>
            <p:custDataLst>
              <p:tags r:id="rId22"/>
            </p:custDataLst>
          </p:nvPr>
        </p:nvSpPr>
        <p:spPr>
          <a:xfrm>
            <a:off x="873347" y="5961599"/>
            <a:ext cx="253945" cy="253945"/>
          </a:xfrm>
          <a:prstGeom prst="ellipse">
            <a:avLst/>
          </a:prstGeom>
          <a:solidFill>
            <a:schemeClr val="accent2"/>
          </a:solidFill>
          <a:ln w="6350" cap="sq">
            <a:solidFill>
              <a:schemeClr val="accent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1" forceAA="0" compatLnSpc="1">
            <a:prstTxWarp prst="textNoShape">
              <a:avLst/>
            </a:prstTxWarp>
            <a:noAutofit/>
          </a:bodyPr>
          <a:lstStyle/>
          <a:p>
            <a:pPr algn="ctr">
              <a:spcBef>
                <a:spcPts val="300"/>
              </a:spcBef>
              <a:spcAft>
                <a:spcPts val="300"/>
              </a:spcAft>
            </a:pPr>
            <a:r>
              <a:rPr lang="en-US" sz="1400" b="1">
                <a:solidFill>
                  <a:schemeClr val="bg1"/>
                </a:solidFill>
              </a:rPr>
              <a:t>11</a:t>
            </a:r>
          </a:p>
        </p:txBody>
      </p:sp>
      <p:cxnSp>
        <p:nvCxnSpPr>
          <p:cNvPr id="123" name="Straight Connector 122">
            <a:extLst>
              <a:ext uri="{FF2B5EF4-FFF2-40B4-BE49-F238E27FC236}">
                <a16:creationId xmlns:a16="http://schemas.microsoft.com/office/drawing/2014/main" id="{B96FDE9A-7F8E-D009-FE62-09C779E4A1A8}"/>
              </a:ext>
            </a:extLst>
          </p:cNvPr>
          <p:cNvCxnSpPr>
            <a:cxnSpLocks/>
          </p:cNvCxnSpPr>
          <p:nvPr>
            <p:custDataLst>
              <p:tags r:id="rId23"/>
            </p:custDataLst>
          </p:nvPr>
        </p:nvCxnSpPr>
        <p:spPr bwMode="auto">
          <a:xfrm>
            <a:off x="4387065" y="5845958"/>
            <a:ext cx="7271535" cy="0"/>
          </a:xfrm>
          <a:prstGeom prst="line">
            <a:avLst/>
          </a:prstGeom>
          <a:ln w="6350" cap="flat" cmpd="sng" algn="ctr">
            <a:solidFill>
              <a:srgbClr val="B3B3B3"/>
            </a:solidFill>
            <a:prstDash val="solid"/>
            <a:round/>
            <a:headEnd type="none" w="med" len="med"/>
            <a:tailEnd type="none" w="med" len="med"/>
          </a:ln>
          <a:effectLst/>
        </p:spPr>
        <p:style>
          <a:lnRef idx="1">
            <a:schemeClr val="dk1"/>
          </a:lnRef>
          <a:fillRef idx="0">
            <a:schemeClr val="dk1"/>
          </a:fillRef>
          <a:effectRef idx="0">
            <a:schemeClr val="dk1"/>
          </a:effectRef>
          <a:fontRef idx="minor">
            <a:schemeClr val="tx1"/>
          </a:fontRef>
        </p:style>
      </p:cxnSp>
      <p:cxnSp>
        <p:nvCxnSpPr>
          <p:cNvPr id="140" name="Straight Arrow Connector 139">
            <a:extLst>
              <a:ext uri="{FF2B5EF4-FFF2-40B4-BE49-F238E27FC236}">
                <a16:creationId xmlns:a16="http://schemas.microsoft.com/office/drawing/2014/main" id="{061D27EB-826E-1E26-0AA5-FCF8BAF02112}"/>
              </a:ext>
            </a:extLst>
          </p:cNvPr>
          <p:cNvCxnSpPr>
            <a:cxnSpLocks/>
            <a:stCxn id="71" idx="2"/>
            <a:endCxn id="119" idx="0"/>
          </p:cNvCxnSpPr>
          <p:nvPr/>
        </p:nvCxnSpPr>
        <p:spPr>
          <a:xfrm>
            <a:off x="2704871" y="5748453"/>
            <a:ext cx="0" cy="186231"/>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sp>
        <p:nvSpPr>
          <p:cNvPr id="7" name="5. Source">
            <a:extLst>
              <a:ext uri="{FF2B5EF4-FFF2-40B4-BE49-F238E27FC236}">
                <a16:creationId xmlns:a16="http://schemas.microsoft.com/office/drawing/2014/main" id="{806BD3AF-461E-639B-80BF-6E140C067E91}"/>
              </a:ext>
            </a:extLst>
          </p:cNvPr>
          <p:cNvSpPr txBox="1"/>
          <p:nvPr>
            <p:custDataLst>
              <p:tags r:id="rId24"/>
            </p:custDataLst>
          </p:nvPr>
        </p:nvSpPr>
        <p:spPr>
          <a:xfrm>
            <a:off x="860648" y="6307268"/>
            <a:ext cx="10797949" cy="369332"/>
          </a:xfrm>
          <a:prstGeom prst="rect">
            <a:avLst/>
          </a:prstGeom>
          <a:noFill/>
        </p:spPr>
        <p:txBody>
          <a:bodyPr vert="horz" wrap="square" lIns="0" tIns="0" rIns="0" bIns="0" rtlCol="0" anchor="b" anchorCtr="0">
            <a:spAutoFit/>
          </a:bodyPr>
          <a:lstStyle/>
          <a:p>
            <a:r>
              <a:rPr lang="fr-FR" sz="800"/>
              <a:t>1. T</a:t>
            </a:r>
            <a:r>
              <a:rPr lang="en-US" sz="800"/>
              <a:t>he post–July 10 validation period is intended to address administrative corrections, clarification requests, and minor submission errors identified during TSP/DSP review (e.g., typos or incorrect references). It is not intended to allow submission of materially missing eligibility items or satisfaction of requirements that were not completed by the applicable July 10 deadline (e.g., posting financial security, executing required commitments, or completing required attestations)  |  2. Including selection of the applicable Entry Path, incorporation of LLIS/RPG/PBRP study information, transmission upgrade and TPIT data, and calculation of the resulting modeled load schedule</a:t>
            </a:r>
          </a:p>
        </p:txBody>
      </p:sp>
    </p:spTree>
    <p:extLst>
      <p:ext uri="{BB962C8B-B14F-4D97-AF65-F5344CB8AC3E}">
        <p14:creationId xmlns:p14="http://schemas.microsoft.com/office/powerpoint/2010/main" val="21473361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077FB594-58CD-469B-9C79-D180B6534764}"/>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3" progId="TCLayout.ActiveDocument.1">
                  <p:embed/>
                </p:oleObj>
              </mc:Choice>
              <mc:Fallback>
                <p:oleObj name="think-cell Slide" r:id="rId3" imgW="404" imgH="403" progId="TCLayout.ActiveDocument.1">
                  <p:embed/>
                  <p:pic>
                    <p:nvPicPr>
                      <p:cNvPr id="9" name="think-cell data - do not delete" hidden="1">
                        <a:extLst>
                          <a:ext uri="{FF2B5EF4-FFF2-40B4-BE49-F238E27FC236}">
                            <a16:creationId xmlns:a16="http://schemas.microsoft.com/office/drawing/2014/main" id="{077FB594-58CD-469B-9C79-D180B6534764}"/>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Placeholder 1">
            <a:extLst>
              <a:ext uri="{FF2B5EF4-FFF2-40B4-BE49-F238E27FC236}">
                <a16:creationId xmlns:a16="http://schemas.microsoft.com/office/drawing/2014/main" id="{362EAA2A-7977-875B-B50D-A88F5E16DFF3}"/>
              </a:ext>
            </a:extLst>
          </p:cNvPr>
          <p:cNvSpPr>
            <a:spLocks noGrp="1"/>
          </p:cNvSpPr>
          <p:nvPr>
            <p:ph type="title"/>
          </p:nvPr>
        </p:nvSpPr>
        <p:spPr>
          <a:xfrm>
            <a:off x="1257300" y="457200"/>
            <a:ext cx="10401300" cy="332399"/>
          </a:xfrm>
        </p:spPr>
        <p:txBody>
          <a:bodyPr vert="horz">
            <a:noAutofit/>
          </a:bodyPr>
          <a:lstStyle/>
          <a:p>
            <a:r>
              <a:rPr lang="en-US"/>
              <a:t>Batch Zero ERCOT communications and submission channels</a:t>
            </a:r>
          </a:p>
        </p:txBody>
      </p:sp>
      <p:sp>
        <p:nvSpPr>
          <p:cNvPr id="3" name="Text Placeholder 9">
            <a:extLst>
              <a:ext uri="{FF2B5EF4-FFF2-40B4-BE49-F238E27FC236}">
                <a16:creationId xmlns:a16="http://schemas.microsoft.com/office/drawing/2014/main" id="{CFB0E751-0808-C402-EB84-A8024F75754F}"/>
              </a:ext>
            </a:extLst>
          </p:cNvPr>
          <p:cNvSpPr>
            <a:spLocks noGrp="1"/>
          </p:cNvSpPr>
          <p:nvPr>
            <p:ph type="body" sz="quarter" idx="16"/>
          </p:nvPr>
        </p:nvSpPr>
        <p:spPr>
          <a:xfrm>
            <a:off x="1631458" y="1041559"/>
            <a:ext cx="10027142" cy="1000274"/>
          </a:xfrm>
        </p:spPr>
        <p:txBody>
          <a:bodyPr>
            <a:spAutoFit/>
          </a:bodyPr>
          <a:lstStyle/>
          <a:p>
            <a:r>
              <a:rPr lang="en-US" sz="2000" b="1">
                <a:solidFill>
                  <a:srgbClr val="00AEC7"/>
                </a:solidFill>
              </a:rPr>
              <a:t>LLWG_Feedback@ercot.com</a:t>
            </a:r>
            <a:r>
              <a:rPr lang="en-US" sz="2000" b="1"/>
              <a:t> for General Batch Zero Questions</a:t>
            </a:r>
          </a:p>
          <a:p>
            <a:r>
              <a:rPr lang="en-US" sz="2000"/>
              <a:t>Channel for general implementation questions, stakeholder feedback, and process clarification requests related to the Batch Zero Large Load interconnection framework</a:t>
            </a:r>
            <a:endParaRPr lang="en-US" sz="2000" b="1"/>
          </a:p>
        </p:txBody>
      </p:sp>
      <p:sp>
        <p:nvSpPr>
          <p:cNvPr id="4" name="Slide Number Placeholder 5">
            <a:extLst>
              <a:ext uri="{FF2B5EF4-FFF2-40B4-BE49-F238E27FC236}">
                <a16:creationId xmlns:a16="http://schemas.microsoft.com/office/drawing/2014/main" id="{2F4DC0F7-54BA-6F00-5872-A93CC2E06B1F}"/>
              </a:ext>
            </a:extLst>
          </p:cNvPr>
          <p:cNvSpPr>
            <a:spLocks noGrp="1"/>
          </p:cNvSpPr>
          <p:nvPr>
            <p:ph type="sldNum" sz="quarter" idx="12"/>
          </p:nvPr>
        </p:nvSpPr>
        <p:spPr/>
        <p:txBody>
          <a:bodyPr/>
          <a:lstStyle/>
          <a:p>
            <a:fld id="{BCDE79FB-97BA-492B-8D57-F1373F9ADA95}" type="slidenum">
              <a:rPr lang="en-US" smtClean="0"/>
              <a:t>7</a:t>
            </a:fld>
            <a:endParaRPr lang="en-US"/>
          </a:p>
        </p:txBody>
      </p:sp>
      <p:sp>
        <p:nvSpPr>
          <p:cNvPr id="8" name="Oval 7">
            <a:extLst>
              <a:ext uri="{FF2B5EF4-FFF2-40B4-BE49-F238E27FC236}">
                <a16:creationId xmlns:a16="http://schemas.microsoft.com/office/drawing/2014/main" id="{76331E0C-7240-45D6-26DD-BD953B2383E2}"/>
              </a:ext>
            </a:extLst>
          </p:cNvPr>
          <p:cNvSpPr>
            <a:spLocks noChangeAspect="1"/>
          </p:cNvSpPr>
          <p:nvPr/>
        </p:nvSpPr>
        <p:spPr>
          <a:xfrm>
            <a:off x="732642" y="1041559"/>
            <a:ext cx="748314" cy="748314"/>
          </a:xfrm>
          <a:prstGeom prst="ellipse">
            <a:avLst/>
          </a:prstGeom>
          <a:solidFill>
            <a:schemeClr val="accent2"/>
          </a:solidFill>
          <a:ln w="19050" cap="flat" cmpd="sng" algn="ctr">
            <a:noFill/>
            <a:prstDash val="solid"/>
            <a:miter lim="800000"/>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Graphic 10">
            <a:extLst>
              <a:ext uri="{FF2B5EF4-FFF2-40B4-BE49-F238E27FC236}">
                <a16:creationId xmlns:a16="http://schemas.microsoft.com/office/drawing/2014/main" id="{CCCDA59D-B1D9-CBFB-2FD4-F5D721387B35}"/>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883144" y="1192061"/>
            <a:ext cx="447311" cy="447311"/>
          </a:xfrm>
          <a:prstGeom prst="rect">
            <a:avLst/>
          </a:prstGeom>
        </p:spPr>
      </p:pic>
      <p:sp>
        <p:nvSpPr>
          <p:cNvPr id="15" name="Oval 14">
            <a:extLst>
              <a:ext uri="{FF2B5EF4-FFF2-40B4-BE49-F238E27FC236}">
                <a16:creationId xmlns:a16="http://schemas.microsoft.com/office/drawing/2014/main" id="{56A7C3C5-367A-0765-3565-11AEDB522642}"/>
              </a:ext>
            </a:extLst>
          </p:cNvPr>
          <p:cNvSpPr>
            <a:spLocks noChangeAspect="1"/>
          </p:cNvSpPr>
          <p:nvPr/>
        </p:nvSpPr>
        <p:spPr>
          <a:xfrm>
            <a:off x="732642" y="3590444"/>
            <a:ext cx="748314" cy="748314"/>
          </a:xfrm>
          <a:prstGeom prst="ellipse">
            <a:avLst/>
          </a:prstGeom>
          <a:solidFill>
            <a:schemeClr val="accent2"/>
          </a:solidFill>
          <a:ln w="19050" cap="flat" cmpd="sng" algn="ctr">
            <a:noFill/>
            <a:prstDash val="solid"/>
            <a:miter lim="800000"/>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Graphic 16">
            <a:extLst>
              <a:ext uri="{FF2B5EF4-FFF2-40B4-BE49-F238E27FC236}">
                <a16:creationId xmlns:a16="http://schemas.microsoft.com/office/drawing/2014/main" id="{A2BFD394-62FA-072D-443D-4BF32AA1CCF6}"/>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883144" y="3740946"/>
            <a:ext cx="447311" cy="447311"/>
          </a:xfrm>
          <a:prstGeom prst="rect">
            <a:avLst/>
          </a:prstGeom>
        </p:spPr>
      </p:pic>
      <p:sp>
        <p:nvSpPr>
          <p:cNvPr id="19" name="Oval 18">
            <a:extLst>
              <a:ext uri="{FF2B5EF4-FFF2-40B4-BE49-F238E27FC236}">
                <a16:creationId xmlns:a16="http://schemas.microsoft.com/office/drawing/2014/main" id="{7F783B1E-98AB-7744-E00F-02E216061531}"/>
              </a:ext>
            </a:extLst>
          </p:cNvPr>
          <p:cNvSpPr>
            <a:spLocks noChangeAspect="1"/>
          </p:cNvSpPr>
          <p:nvPr/>
        </p:nvSpPr>
        <p:spPr>
          <a:xfrm>
            <a:off x="732642" y="2316002"/>
            <a:ext cx="748314" cy="748314"/>
          </a:xfrm>
          <a:prstGeom prst="ellipse">
            <a:avLst/>
          </a:prstGeom>
          <a:solidFill>
            <a:schemeClr val="accent2"/>
          </a:solidFill>
          <a:ln w="19050" cap="flat" cmpd="sng" algn="ctr">
            <a:noFill/>
            <a:prstDash val="solid"/>
            <a:miter lim="800000"/>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Graphic 20">
            <a:extLst>
              <a:ext uri="{FF2B5EF4-FFF2-40B4-BE49-F238E27FC236}">
                <a16:creationId xmlns:a16="http://schemas.microsoft.com/office/drawing/2014/main" id="{65882A81-F05D-A726-008C-6ABDC32B3C07}"/>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883144" y="2466504"/>
            <a:ext cx="447311" cy="447311"/>
          </a:xfrm>
          <a:prstGeom prst="rect">
            <a:avLst/>
          </a:prstGeom>
        </p:spPr>
      </p:pic>
      <p:sp>
        <p:nvSpPr>
          <p:cNvPr id="28" name="Rectangle 27">
            <a:extLst>
              <a:ext uri="{FF2B5EF4-FFF2-40B4-BE49-F238E27FC236}">
                <a16:creationId xmlns:a16="http://schemas.microsoft.com/office/drawing/2014/main" id="{B2382573-AB9E-BDFA-7460-628A236EDF13}"/>
              </a:ext>
            </a:extLst>
          </p:cNvPr>
          <p:cNvSpPr>
            <a:spLocks/>
          </p:cNvSpPr>
          <p:nvPr/>
        </p:nvSpPr>
        <p:spPr>
          <a:xfrm>
            <a:off x="732642" y="6168641"/>
            <a:ext cx="10925958" cy="394155"/>
          </a:xfrm>
          <a:prstGeom prst="rect">
            <a:avLst/>
          </a:prstGeom>
          <a:noFill/>
          <a:ln w="28575">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r>
              <a:rPr lang="en-US" b="1">
                <a:solidFill>
                  <a:schemeClr val="tx1"/>
                </a:solidFill>
              </a:rPr>
              <a:t>Supporting materials and forms will be published on the </a:t>
            </a:r>
            <a:r>
              <a:rPr lang="en-US" b="1">
                <a:solidFill>
                  <a:srgbClr val="00AEC7"/>
                </a:solidFill>
                <a:hlinkClick r:id="rId8"/>
              </a:rPr>
              <a:t>Large Load Integration </a:t>
            </a:r>
            <a:r>
              <a:rPr lang="en-US" b="1">
                <a:solidFill>
                  <a:schemeClr val="tx1"/>
                </a:solidFill>
                <a:hlinkClick r:id="rId8"/>
              </a:rPr>
              <a:t>webpage</a:t>
            </a:r>
            <a:endParaRPr lang="en-US" b="1">
              <a:solidFill>
                <a:schemeClr val="tx1"/>
              </a:solidFill>
            </a:endParaRPr>
          </a:p>
        </p:txBody>
      </p:sp>
      <p:sp>
        <p:nvSpPr>
          <p:cNvPr id="30" name="Text Placeholder 9">
            <a:extLst>
              <a:ext uri="{FF2B5EF4-FFF2-40B4-BE49-F238E27FC236}">
                <a16:creationId xmlns:a16="http://schemas.microsoft.com/office/drawing/2014/main" id="{59C4FBEA-C3DA-3AEF-382B-F36574E9330D}"/>
              </a:ext>
            </a:extLst>
          </p:cNvPr>
          <p:cNvSpPr txBox="1">
            <a:spLocks/>
          </p:cNvSpPr>
          <p:nvPr/>
        </p:nvSpPr>
        <p:spPr>
          <a:xfrm>
            <a:off x="1631458" y="2316002"/>
            <a:ext cx="10027142" cy="1000274"/>
          </a:xfrm>
          <a:prstGeom prst="rect">
            <a:avLst/>
          </a:prstGeom>
        </p:spPr>
        <p:txBody>
          <a:bodyPr vert="horz" wrap="square" lIns="0" tIns="0" rIns="0" bIns="0" rtlCol="0">
            <a:spAutoFit/>
          </a:bodyPr>
          <a:lstStyle>
            <a:lvl1pPr marL="0" indent="0" algn="l" defTabSz="914400" rtl="0" eaLnBrk="1" latinLnBrk="0" hangingPunct="1">
              <a:lnSpc>
                <a:spcPct val="100000"/>
              </a:lnSpc>
              <a:spcBef>
                <a:spcPts val="300"/>
              </a:spcBef>
              <a:spcAft>
                <a:spcPts val="300"/>
              </a:spcAft>
              <a:buFont typeface="Arial" panose="020B0604020202020204" pitchFamily="34" charset="0"/>
              <a:buNone/>
              <a:defRPr sz="1600" b="0" kern="1200">
                <a:solidFill>
                  <a:schemeClr val="tx1"/>
                </a:solidFill>
                <a:latin typeface="+mn-lt"/>
                <a:ea typeface="+mn-ea"/>
                <a:cs typeface="+mn-cs"/>
              </a:defRPr>
            </a:lvl1pPr>
            <a:lvl2pPr marL="54864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2pPr>
            <a:lvl3pPr marL="73152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3pPr>
            <a:lvl4pPr marL="91440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4pPr>
            <a:lvl5pPr marL="109728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000" b="1">
                <a:solidFill>
                  <a:srgbClr val="00AEC7"/>
                </a:solidFill>
              </a:rPr>
              <a:t>LargeLoadInterconnection@ercot.com</a:t>
            </a:r>
            <a:r>
              <a:rPr lang="en-US" sz="2000" b="1"/>
              <a:t> for Existing LLIS Process Questions</a:t>
            </a:r>
          </a:p>
          <a:p>
            <a:r>
              <a:rPr lang="en-US" sz="2000"/>
              <a:t>Channel for questions related to the legacy LLIS process (e.g., ongoing study reviews, dynamic model submissions, and existing interconnection study coordination)</a:t>
            </a:r>
            <a:endParaRPr lang="en-US" sz="2000" b="1"/>
          </a:p>
        </p:txBody>
      </p:sp>
      <p:sp>
        <p:nvSpPr>
          <p:cNvPr id="31" name="Text Placeholder 9">
            <a:extLst>
              <a:ext uri="{FF2B5EF4-FFF2-40B4-BE49-F238E27FC236}">
                <a16:creationId xmlns:a16="http://schemas.microsoft.com/office/drawing/2014/main" id="{FBB52EA2-AB18-DA93-C95E-FACF993281E8}"/>
              </a:ext>
            </a:extLst>
          </p:cNvPr>
          <p:cNvSpPr txBox="1">
            <a:spLocks/>
          </p:cNvSpPr>
          <p:nvPr/>
        </p:nvSpPr>
        <p:spPr>
          <a:xfrm>
            <a:off x="1631458" y="3590444"/>
            <a:ext cx="10027142" cy="1308050"/>
          </a:xfrm>
          <a:prstGeom prst="rect">
            <a:avLst/>
          </a:prstGeom>
        </p:spPr>
        <p:txBody>
          <a:bodyPr vert="horz" wrap="square" lIns="0" tIns="0" rIns="0" bIns="0" rtlCol="0">
            <a:spAutoFit/>
          </a:bodyPr>
          <a:lstStyle>
            <a:lvl1pPr marL="0" indent="0" algn="l" defTabSz="914400" rtl="0" eaLnBrk="1" latinLnBrk="0" hangingPunct="1">
              <a:lnSpc>
                <a:spcPct val="100000"/>
              </a:lnSpc>
              <a:spcBef>
                <a:spcPts val="300"/>
              </a:spcBef>
              <a:spcAft>
                <a:spcPts val="300"/>
              </a:spcAft>
              <a:buFont typeface="Arial" panose="020B0604020202020204" pitchFamily="34" charset="0"/>
              <a:buNone/>
              <a:defRPr sz="1600" b="0" kern="1200">
                <a:solidFill>
                  <a:schemeClr val="tx1"/>
                </a:solidFill>
                <a:latin typeface="+mn-lt"/>
                <a:ea typeface="+mn-ea"/>
                <a:cs typeface="+mn-cs"/>
              </a:defRPr>
            </a:lvl1pPr>
            <a:lvl2pPr marL="54864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2pPr>
            <a:lvl3pPr marL="73152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3pPr>
            <a:lvl4pPr marL="91440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4pPr>
            <a:lvl5pPr marL="109728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000" b="1">
                <a:solidFill>
                  <a:srgbClr val="00AEC7"/>
                </a:solidFill>
              </a:rPr>
              <a:t>BatchZero@ercot.com</a:t>
            </a:r>
            <a:r>
              <a:rPr lang="en-US" sz="2000" b="1"/>
              <a:t> </a:t>
            </a:r>
            <a:r>
              <a:rPr lang="en-US" sz="2000" b="1" i="1"/>
              <a:t>(under development) </a:t>
            </a:r>
            <a:r>
              <a:rPr lang="en-US" sz="2000" b="1"/>
              <a:t>for Formal Batch Zero Submissions</a:t>
            </a:r>
          </a:p>
          <a:p>
            <a:r>
              <a:rPr lang="en-US" sz="2000"/>
              <a:t>Channel for submission of completed Batch Zero eligibility packages by the designated Interconnecting TSP, </a:t>
            </a:r>
            <a:r>
              <a:rPr lang="en-US" sz="2000" b="1"/>
              <a:t>with notification to the applicable DSP and ILLE through copied submission correspondence, as appropriate</a:t>
            </a:r>
          </a:p>
        </p:txBody>
      </p:sp>
      <p:sp>
        <p:nvSpPr>
          <p:cNvPr id="6" name="Text Placeholder 9">
            <a:extLst>
              <a:ext uri="{FF2B5EF4-FFF2-40B4-BE49-F238E27FC236}">
                <a16:creationId xmlns:a16="http://schemas.microsoft.com/office/drawing/2014/main" id="{F72C4AF3-4145-5FBD-09D4-E66ADF730DC1}"/>
              </a:ext>
            </a:extLst>
          </p:cNvPr>
          <p:cNvSpPr txBox="1">
            <a:spLocks/>
          </p:cNvSpPr>
          <p:nvPr/>
        </p:nvSpPr>
        <p:spPr>
          <a:xfrm>
            <a:off x="732642" y="5126539"/>
            <a:ext cx="10925958" cy="830997"/>
          </a:xfrm>
          <a:prstGeom prst="rect">
            <a:avLst/>
          </a:prstGeom>
        </p:spPr>
        <p:txBody>
          <a:bodyPr vert="horz" wrap="square" lIns="0" tIns="0" rIns="0" bIns="0" rtlCol="0">
            <a:spAutoFit/>
          </a:bodyPr>
          <a:lstStyle>
            <a:lvl1pPr marL="0" indent="0" algn="l" defTabSz="914400" rtl="0" eaLnBrk="1" latinLnBrk="0" hangingPunct="1">
              <a:lnSpc>
                <a:spcPct val="100000"/>
              </a:lnSpc>
              <a:spcBef>
                <a:spcPts val="300"/>
              </a:spcBef>
              <a:spcAft>
                <a:spcPts val="300"/>
              </a:spcAft>
              <a:buFont typeface="Arial" panose="020B0604020202020204" pitchFamily="34" charset="0"/>
              <a:buNone/>
              <a:defRPr sz="1600" b="0" kern="1200">
                <a:solidFill>
                  <a:schemeClr val="tx1"/>
                </a:solidFill>
                <a:latin typeface="+mn-lt"/>
                <a:ea typeface="+mn-ea"/>
                <a:cs typeface="+mn-cs"/>
              </a:defRPr>
            </a:lvl1pPr>
            <a:lvl2pPr marL="54864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2pPr>
            <a:lvl3pPr marL="73152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3pPr>
            <a:lvl4pPr marL="91440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4pPr>
            <a:lvl5pPr marL="109728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800" b="1"/>
              <a:t>NOTE: ERCOT plans to assign a new unique Batch Zero identifier (“BZ ID”) to each submitted Large Load project for Batch Zero intake and tracking purposes</a:t>
            </a:r>
            <a:r>
              <a:rPr lang="en-US" sz="1800"/>
              <a:t>. These identifiers will serve as the primary reference number for Batch Zero implementation activities</a:t>
            </a:r>
            <a:endParaRPr lang="en-US" sz="1800" b="1"/>
          </a:p>
        </p:txBody>
      </p:sp>
    </p:spTree>
    <p:extLst>
      <p:ext uri="{BB962C8B-B14F-4D97-AF65-F5344CB8AC3E}">
        <p14:creationId xmlns:p14="http://schemas.microsoft.com/office/powerpoint/2010/main" val="49900122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E4P_STYLE_ID" val="c90ee1e1-c015-415f-8aa1-dd21303cc84c"/>
  <p:tag name="NEWVI" val="true"/>
  <p:tag name="TEMPLATELASTEDITTED" val="2019-02-25 12:05 PM"/>
  <p:tag name="TEMPLATECREATED" val="2019-02-27 01:18 PM"/>
  <p:tag name="TEMPLATEVERSION" val="3"/>
  <p:tag name="BLUEONEFOURTHTITLEFONTCOLORFIXED" val="true"/>
  <p:tag name="DARKLAYOUTNAMESCHANGEDTOCONTRAST" val="true"/>
  <p:tag name="CTFIXED" val="Yes"/>
  <p:tag name="THINKCELLUNDODONOTDELETE" val="0"/>
  <p:tag name="TEMPLATELASTEDITED" val="2021-09-23 06:12 PM"/>
  <p:tag name="LINKEDPICTURESLINKREMOVED" val="True"/>
  <p:tag name="TCCONTRASTACCENTS" val="4|5|6|7|8|9"/>
  <p:tag name="TCLIGHTACCENTS" val="4|5|6|7|8|9"/>
  <p:tag name="ICONLINEFILL" val="Color [A=255, R=255, G=255, B=255]"/>
  <p:tag name="ICONLINEFILLTHEME" val="Text 2"/>
  <p:tag name="THINKCELLPRESENTATIONDONOTDELETE" val="&lt;?xml version=&quot;1.0&quot; encoding=&quot;UTF-16&quot; standalone=&quot;yes&quot;?&gt;&lt;root reqver=&quot;28224&quot;&gt;&lt;version val=&quot;35840&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d-%1-%Y&lt;/m_strFormatTime&gt;&lt;m_yearfmt&gt;&lt;begin val=&quot;0&quot;/&gt;&lt;end val=&quot;0&quot;/&gt;&lt;/m_yearfmt&gt;&lt;/m_precDefaultDate&gt;&lt;m_precDefaultDay&gt;&lt;m_bNumberIsYear val=&quot;0&quot;/&gt;&lt;m_strFormatTime&gt;%d&lt;/m_strFormatTime&gt;&lt;m_yearfmt&gt;&lt;begin val=&quot;0&quot;/&gt;&lt;end val=&quot;4&quot;/&gt;&lt;/m_yearfmt&gt;&lt;/m_precDefaultDay&gt;&lt;m_precDefaultWeek&gt;&lt;m_bNumberIsYear val=&quot;0&quot;/&gt;&lt;m_strFormatTime&gt;%4&lt;/m_strFormatTime&gt;&lt;m_yearfmt&gt;&lt;begin val=&quot;0&quot;/&gt;&lt;end val=&quot;4&quot;/&gt;&lt;/m_yearfmt&gt;&lt;/m_precDefaultWeek&gt;&lt;m_precDefaultMonth&gt;&lt;m_bNumberIsYear val=&quot;0&quot;/&gt;&lt;m_strFormatTime&gt;%1&lt;/m_strFormatTime&gt;&lt;m_yearfmt&gt;&lt;begin val=&quot;0&quot;/&gt;&lt;end val=&quot;4&quot;/&gt;&lt;/m_yearfmt&gt;&lt;/m_precDefaultMonth&gt;&lt;m_precDefaultQuarter&gt;&lt;m_bNumberIsYear val=&quot;0&quot;/&gt;&lt;m_strFormatTime&gt;Q%5&lt;/m_strFormatTime&gt;&lt;m_yearfmt&gt;&lt;begin val=&quot;0&quot;/&gt;&lt;end val=&quot;4&quot;/&gt;&lt;/m_yearfmt&gt;&lt;/m_precDefaultQuarter&gt;&lt;m_precDefaultYear&gt;&lt;m_bNumberIsYear val=&quot;0&quot;/&gt;&lt;m_strFormatTime&gt;%Y&lt;/m_strFormatTime&gt;&lt;m_yearfmt&gt;&lt;begin val=&quot;0&quot;/&gt;&lt;end val=&quot;0&quot;/&gt;&lt;/m_yearfmt&gt;&lt;/m_precDefaultYear&gt;&lt;m_precDefaultFYDay&gt;&lt;m_yearfmt&gt;&lt;begin val=&quot;0&quot;/&gt;&lt;end val=&quot;4&quot;/&gt;&lt;/m_yearfmt&gt;&lt;/m_precDefaultFYDay&gt;&lt;m_precDefaultFYWeek&gt;&lt;m_yearfmt&gt;&lt;begin val=&quot;0&quot;/&gt;&lt;end val=&quot;4&quot;/&gt;&lt;/m_yearfmt&gt;&lt;/m_precDefaultFYWeek&gt;&lt;m_precDefaultFYMonth&gt;&lt;m_yearfmt&gt;&lt;begin val=&quot;0&quot;/&gt;&lt;end val=&quot;4&quot;/&gt;&lt;/m_yearfmt&gt;&lt;/m_precDefaultFYMonth&gt;&lt;m_precDefaultFYQuarter&gt;&lt;m_yearfmt&gt;&lt;begin val=&quot;0&quot;/&gt;&lt;end val=&quot;4&quot;/&gt;&lt;/m_yearfmt&gt;&lt;/m_precDefaultFYQuarter&gt;&lt;m_precDefaultFYYear&gt;&lt;m_yearfmt&gt;&lt;begin val=&quot;0&quot;/&gt;&lt;end val=&quot;4&quot;/&gt;&lt;/m_yearfmt&gt;&lt;/m_precDefaultFYYear&gt;&lt;m_mruColor&gt;&lt;m_vecMRU length=&quot;7&quot;&gt;&lt;elem m_fUsage=&quot;2.92994881114815974854E+00&quot;&gt;&lt;m_msothmcolidx val=&quot;0&quot;/&gt;&lt;m_rgb r=&quot;06&quot; g=&quot;1F&quot; b=&quot;79&quot;/&gt;&lt;/elem&gt;&lt;elem m_fUsage=&quot;1.70999999999999996447E+00&quot;&gt;&lt;m_msothmcolidx val=&quot;0&quot;/&gt;&lt;m_rgb r=&quot;75&quot; g=&quot;9C&quot; b=&quot;EA&quot;/&gt;&lt;/elem&gt;&lt;elem m_fUsage=&quot;1.00817383588184972254E+00&quot;&gt;&lt;m_msothmcolidx val=&quot;0&quot;/&gt;&lt;m_rgb r=&quot;01&quot; g=&quot;59&quot; b=&quot;A2&quot;/&gt;&lt;/elem&gt;&lt;elem m_fUsage=&quot;1.00000000000000000000E+00&quot;&gt;&lt;m_msothmcolidx val=&quot;0&quot;/&gt;&lt;m_rgb r=&quot;C1&quot; g=&quot;D2&quot; b=&quot;F5&quot;/&gt;&lt;/elem&gt;&lt;elem m_fUsage=&quot;7.29000000000000092371E-01&quot;&gt;&lt;m_msothmcolidx val=&quot;0&quot;/&gt;&lt;m_rgb r=&quot;47&quot; g=&quot;73&quot; b=&quot;D2&quot;/&gt;&lt;/elem&gt;&lt;elem m_fUsage=&quot;5.90490000000000181402E-01&quot;&gt;&lt;m_msothmcolidx val=&quot;0&quot;/&gt;&lt;m_rgb r=&quot;22&quot; g=&quot;3C&quot; b=&quot;83&quot;/&gt;&lt;/elem&gt;&lt;elem m_fUsage=&quot;5.31441000000000163261E-01&quot;&gt;&lt;m_msothmcolidx val=&quot;0&quot;/&gt;&lt;m_rgb r=&quot;AF&quot; g=&quot;F5&quot; b=&quot;FF&quot;/&gt;&lt;/elem&gt;&lt;/m_vecMRU&gt;&lt;/m_mruColor&gt;&lt;m_eweekdayFirstOfWeek val=&quot;2&quot;/&gt;&lt;m_eweekdayFirstOfWorkweek val=&quot;2&quot;/&gt;&lt;m_eweekdayFirstOfWeekend val=&quot;7&quot;/&gt;&lt;/CPresentation&gt;&lt;/root&gt;"/>
  <p:tag name="LILLI_DECK_ID" val="439ac0ef-c625-4080-92c7-eb2b30490373"/>
  <p:tag name="ICONENCLOSURE" val="Tru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UZsRVWCOrr64FFn4rJ2LIg"/>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UZsRVWCOrr64FFn4rJ2LIg"/>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UZsRVWCOrr64FFn4rJ2LIg"/>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UZsRVWCOrr64FFn4rJ2LIg"/>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UZsRVWCOrr64FFn4rJ2LIg"/>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UZsRVWCOrr64FFn4rJ2LIg"/>
</p:tagLst>
</file>

<file path=ppt/tags/tag16.xml><?xml version="1.0" encoding="utf-8"?>
<p:tagLst xmlns:a="http://schemas.openxmlformats.org/drawingml/2006/main" xmlns:r="http://schemas.openxmlformats.org/officeDocument/2006/relationships" xmlns:p="http://schemas.openxmlformats.org/presentationml/2006/main">
  <p:tag name="NAME" val="TrackerNumBlue"/>
</p:tagLst>
</file>

<file path=ppt/tags/tag17.xml><?xml version="1.0" encoding="utf-8"?>
<p:tagLst xmlns:a="http://schemas.openxmlformats.org/drawingml/2006/main" xmlns:r="http://schemas.openxmlformats.org/officeDocument/2006/relationships" xmlns:p="http://schemas.openxmlformats.org/presentationml/2006/main">
  <p:tag name="NAME" val="TrackerNumBlue"/>
</p:tagLst>
</file>

<file path=ppt/tags/tag18.xml><?xml version="1.0" encoding="utf-8"?>
<p:tagLst xmlns:a="http://schemas.openxmlformats.org/drawingml/2006/main" xmlns:r="http://schemas.openxmlformats.org/officeDocument/2006/relationships" xmlns:p="http://schemas.openxmlformats.org/presentationml/2006/main">
  <p:tag name="NAME" val="TrackerNumBlu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NAME" val="TrackerNumBlu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NAME" val="TrackerNumBlue"/>
</p:tagLst>
</file>

<file path=ppt/tags/tag23.xml><?xml version="1.0" encoding="utf-8"?>
<p:tagLst xmlns:a="http://schemas.openxmlformats.org/drawingml/2006/main" xmlns:r="http://schemas.openxmlformats.org/officeDocument/2006/relationships" xmlns:p="http://schemas.openxmlformats.org/presentationml/2006/main">
  <p:tag name="CIRCLESTATUS" val="White"/>
  <p:tag name="NAME" val="ExclamationMarkWhite"/>
  <p:tag name="SYMBOLNAME" val="ExclamationMark"/>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NAME" val="5. Source"/>
</p:tagLst>
</file>

<file path=ppt/tags/tag26.xml><?xml version="1.0" encoding="utf-8"?>
<p:tagLst xmlns:a="http://schemas.openxmlformats.org/drawingml/2006/main" xmlns:r="http://schemas.openxmlformats.org/officeDocument/2006/relationships" xmlns:p="http://schemas.openxmlformats.org/presentationml/2006/main">
  <p:tag name="NAME" val="TrackerNumWhite"/>
</p:tagLst>
</file>

<file path=ppt/tags/tag27.xml><?xml version="1.0" encoding="utf-8"?>
<p:tagLst xmlns:a="http://schemas.openxmlformats.org/drawingml/2006/main" xmlns:r="http://schemas.openxmlformats.org/officeDocument/2006/relationships" xmlns:p="http://schemas.openxmlformats.org/presentationml/2006/main">
  <p:tag name="NAME" val="TrackerNumWhite"/>
</p:tagLst>
</file>

<file path=ppt/tags/tag28.xml><?xml version="1.0" encoding="utf-8"?>
<p:tagLst xmlns:a="http://schemas.openxmlformats.org/drawingml/2006/main" xmlns:r="http://schemas.openxmlformats.org/officeDocument/2006/relationships" xmlns:p="http://schemas.openxmlformats.org/presentationml/2006/main">
  <p:tag name="NAME" val="TrackerNumWhite"/>
</p:tagLst>
</file>

<file path=ppt/tags/tag29.xml><?xml version="1.0" encoding="utf-8"?>
<p:tagLst xmlns:a="http://schemas.openxmlformats.org/drawingml/2006/main" xmlns:r="http://schemas.openxmlformats.org/officeDocument/2006/relationships" xmlns:p="http://schemas.openxmlformats.org/presentationml/2006/main">
  <p:tag name="NAME" val="TrackerNumWhi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NAME" val="TrackerNumWhite"/>
</p:tagLst>
</file>

<file path=ppt/tags/tag31.xml><?xml version="1.0" encoding="utf-8"?>
<p:tagLst xmlns:a="http://schemas.openxmlformats.org/drawingml/2006/main" xmlns:r="http://schemas.openxmlformats.org/officeDocument/2006/relationships" xmlns:p="http://schemas.openxmlformats.org/presentationml/2006/main">
  <p:tag name="NAME" val="TrackerNumWhite"/>
</p:tagLst>
</file>

<file path=ppt/tags/tag32.xml><?xml version="1.0" encoding="utf-8"?>
<p:tagLst xmlns:a="http://schemas.openxmlformats.org/drawingml/2006/main" xmlns:r="http://schemas.openxmlformats.org/officeDocument/2006/relationships" xmlns:p="http://schemas.openxmlformats.org/presentationml/2006/main">
  <p:tag name="NAME" val="TrackerNumWhite"/>
</p:tagLst>
</file>

<file path=ppt/tags/tag33.xml><?xml version="1.0" encoding="utf-8"?>
<p:tagLst xmlns:a="http://schemas.openxmlformats.org/drawingml/2006/main" xmlns:r="http://schemas.openxmlformats.org/officeDocument/2006/relationships" xmlns:p="http://schemas.openxmlformats.org/presentationml/2006/main">
  <p:tag name="NAME" val="TrackerNumWhite"/>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UZsRVWCOrr64FFn4rJ2LIg"/>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UZsRVWCOrr64FFn4rJ2LIg"/>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UZsRVWCOrr64FFn4rJ2LIg"/>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UZsRVWCOrr64FFn4rJ2LIg"/>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UZsRVWCOrr64FFn4rJ2LIg"/>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UZsRVWCOrr64FFn4rJ2LIg"/>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tUZsRVWCOrr64FFn4rJ2LIg"/>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UZsRVWCOrr64FFn4rJ2LIg"/>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tUZsRVWCOrr64FFn4rJ2LIg"/>
</p:tagLst>
</file>

<file path=ppt/tags/tag43.xml><?xml version="1.0" encoding="utf-8"?>
<p:tagLst xmlns:a="http://schemas.openxmlformats.org/drawingml/2006/main" xmlns:r="http://schemas.openxmlformats.org/officeDocument/2006/relationships" xmlns:p="http://schemas.openxmlformats.org/presentationml/2006/main">
  <p:tag name="NAME" val="TrackerNumWhite"/>
</p:tagLst>
</file>

<file path=ppt/tags/tag44.xml><?xml version="1.0" encoding="utf-8"?>
<p:tagLst xmlns:a="http://schemas.openxmlformats.org/drawingml/2006/main" xmlns:r="http://schemas.openxmlformats.org/officeDocument/2006/relationships" xmlns:p="http://schemas.openxmlformats.org/presentationml/2006/main">
  <p:tag name="NAME" val="TrackerNumWhite"/>
</p:tagLst>
</file>

<file path=ppt/tags/tag45.xml><?xml version="1.0" encoding="utf-8"?>
<p:tagLst xmlns:a="http://schemas.openxmlformats.org/drawingml/2006/main" xmlns:r="http://schemas.openxmlformats.org/officeDocument/2006/relationships" xmlns:p="http://schemas.openxmlformats.org/presentationml/2006/main">
  <p:tag name="NAME" val="TrackerNumWhite"/>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tUZsRVWCOrr64FFn4rJ2LIg"/>
</p:tagLst>
</file>

<file path=ppt/tags/tag47.xml><?xml version="1.0" encoding="utf-8"?>
<p:tagLst xmlns:a="http://schemas.openxmlformats.org/drawingml/2006/main" xmlns:r="http://schemas.openxmlformats.org/officeDocument/2006/relationships" xmlns:p="http://schemas.openxmlformats.org/presentationml/2006/main">
  <p:tag name="NAME" val="5. Source"/>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NAME" val="5. Sourc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UZsRVWCOrr64FFn4rJ2LIg"/>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UZsRVWCOrr64FFn4rJ2LIg"/>
</p:tagLst>
</file>

<file path=ppt/theme/theme1.xml><?xml version="1.0" encoding="utf-8"?>
<a:theme xmlns:a="http://schemas.openxmlformats.org/drawingml/2006/main" name="Cover">
  <a:themeElements>
    <a:clrScheme name="ERCOT">
      <a:dk1>
        <a:srgbClr val="000000"/>
      </a:dk1>
      <a:lt1>
        <a:srgbClr val="FFFFFF"/>
      </a:lt1>
      <a:dk2>
        <a:srgbClr val="2D3338"/>
      </a:dk2>
      <a:lt2>
        <a:srgbClr val="FFFFFF"/>
      </a:lt2>
      <a:accent1>
        <a:srgbClr val="003865"/>
      </a:accent1>
      <a:accent2>
        <a:srgbClr val="5B6770"/>
      </a:accent2>
      <a:accent3>
        <a:srgbClr val="26D07C"/>
      </a:accent3>
      <a:accent4>
        <a:srgbClr val="00829B"/>
      </a:accent4>
      <a:accent5>
        <a:srgbClr val="685BC7"/>
      </a:accent5>
      <a:accent6>
        <a:srgbClr val="890C58"/>
      </a:accent6>
      <a:hlink>
        <a:srgbClr val="3996DF"/>
      </a:hlink>
      <a:folHlink>
        <a:srgbClr val="867ED0"/>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ERCOT Official PowerPoint Template - Public" id="{FB506FE2-73A5-49D8-88D7-3B8BB673CC8D}" vid="{942DDDCD-BEC6-4902-AAD2-EB3CD2B6933E}"/>
    </a:ext>
  </a:extLst>
</a:theme>
</file>

<file path=ppt/theme/theme2.xml><?xml version="1.0" encoding="utf-8"?>
<a:theme xmlns:a="http://schemas.openxmlformats.org/drawingml/2006/main" name="Page Design">
  <a:themeElements>
    <a:clrScheme name="ERCOT colors">
      <a:dk1>
        <a:srgbClr val="171A1C"/>
      </a:dk1>
      <a:lt1>
        <a:srgbClr val="FFFFFF"/>
      </a:lt1>
      <a:dk2>
        <a:srgbClr val="4A525A"/>
      </a:dk2>
      <a:lt2>
        <a:srgbClr val="E6EBEF"/>
      </a:lt2>
      <a:accent1>
        <a:srgbClr val="005763"/>
      </a:accent1>
      <a:accent2>
        <a:srgbClr val="3DBED1"/>
      </a:accent2>
      <a:accent3>
        <a:srgbClr val="003865"/>
      </a:accent3>
      <a:accent4>
        <a:srgbClr val="0063B4"/>
      </a:accent4>
      <a:accent5>
        <a:srgbClr val="26D07C"/>
      </a:accent5>
      <a:accent6>
        <a:srgbClr val="867ED0"/>
      </a:accent6>
      <a:hlink>
        <a:srgbClr val="00AEC7"/>
      </a:hlink>
      <a:folHlink>
        <a:srgbClr val="685BC7"/>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ERCOT Official PowerPoint Template - Public" id="{FB506FE2-73A5-49D8-88D7-3B8BB673CC8D}" vid="{E771427F-03EA-4C50-B0D4-53899F39E546}"/>
    </a:ext>
  </a:extLst>
</a:theme>
</file>

<file path=ppt/theme/theme3.xml><?xml version="1.0" encoding="utf-8"?>
<a:theme xmlns:a="http://schemas.openxmlformats.org/drawingml/2006/main" name="Office Theme">
  <a:themeElements>
    <a:clrScheme name="Custom Scheme">
      <a:dk1>
        <a:srgbClr val="000000"/>
      </a:dk1>
      <a:lt1>
        <a:srgbClr val="FFFFFF"/>
      </a:lt1>
      <a:dk2>
        <a:srgbClr val="051C2C"/>
      </a:dk2>
      <a:lt2>
        <a:srgbClr val="FFFFFF"/>
      </a:lt2>
      <a:accent1>
        <a:srgbClr val="051C2C"/>
      </a:accent1>
      <a:accent2>
        <a:srgbClr val="00A9F4"/>
      </a:accent2>
      <a:accent3>
        <a:srgbClr val="1F40E6"/>
      </a:accent3>
      <a:accent4>
        <a:srgbClr val="AAE6F0"/>
      </a:accent4>
      <a:accent5>
        <a:srgbClr val="3C96B4"/>
      </a:accent5>
      <a:accent6>
        <a:srgbClr val="AFC3FF"/>
      </a:accent6>
      <a:hlink>
        <a:srgbClr val="00A9F4"/>
      </a:hlink>
      <a:folHlink>
        <a:srgbClr val="00A9F4"/>
      </a:folHlink>
    </a:clrScheme>
    <a:fontScheme name="Custom Scheme Fonts">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Custom Scheme">
      <a:dk1>
        <a:srgbClr val="000000"/>
      </a:dk1>
      <a:lt1>
        <a:srgbClr val="FFFFFF"/>
      </a:lt1>
      <a:dk2>
        <a:srgbClr val="051C2C"/>
      </a:dk2>
      <a:lt2>
        <a:srgbClr val="FFFFFF"/>
      </a:lt2>
      <a:accent1>
        <a:srgbClr val="051C2C"/>
      </a:accent1>
      <a:accent2>
        <a:srgbClr val="00A9F4"/>
      </a:accent2>
      <a:accent3>
        <a:srgbClr val="1F40E6"/>
      </a:accent3>
      <a:accent4>
        <a:srgbClr val="AAE6F0"/>
      </a:accent4>
      <a:accent5>
        <a:srgbClr val="3C96B4"/>
      </a:accent5>
      <a:accent6>
        <a:srgbClr val="AFC3FF"/>
      </a:accent6>
      <a:hlink>
        <a:srgbClr val="00A9F4"/>
      </a:hlink>
      <a:folHlink>
        <a:srgbClr val="00A9F4"/>
      </a:folHlink>
    </a:clrScheme>
    <a:fontScheme name="Custom Scheme2 Fonts">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3" Type="http://schemas.microsoft.com/office/2011/relationships/webextension" Target="webextension3.xml"/><Relationship Id="rId2" Type="http://schemas.microsoft.com/office/2011/relationships/webextension" Target="webextension2.xml"/><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525" row="1">
    <wetp:webextensionref xmlns:r="http://schemas.openxmlformats.org/officeDocument/2006/relationships" r:id="rId1"/>
  </wetp:taskpane>
  <wetp:taskpane dockstate="right" visibility="0" width="525" row="1">
    <wetp:webextensionref xmlns:r="http://schemas.openxmlformats.org/officeDocument/2006/relationships" r:id="rId2"/>
  </wetp:taskpane>
  <wetp:taskpane dockstate="right" visibility="0" width="525" row="0">
    <wetp:webextensionref xmlns:r="http://schemas.openxmlformats.org/officeDocument/2006/relationships" r:id="rId3"/>
  </wetp:taskpane>
</wetp:taskpanes>
</file>

<file path=ppt/webextensions/webextension1.xml><?xml version="1.0" encoding="utf-8"?>
<we:webextension xmlns:we="http://schemas.microsoft.com/office/webextensions/webextension/2010/11" id="{1A36CB36-0D55-4E5B-8E3F-06E34B1102E2}">
  <we:reference id="e74ca2a7-5e50-4ebf-bfa5-bb75c7950374" version="4.0.0.0" store="EXCatalog" storeType="EXCatalog"/>
  <we:alternateReferences/>
  <we:properties>
    <we:property name="srChargeCodeData" value="{&quot;selectedSupportOption&quot;:&quot;CLIENT&quot;,&quot;language&quot;:&quot;English&quot;,&quot;chargeCode&quot;:{&quot;activityCode&quot;:&quot;CE&quot;,&quot;anchorTag&quot;:&quot;&quot;,&quot;announcements&quot;:null,&quot;chargeCode&quot;:&quot;valid&quot;,&quot;chargeCodeRegistered&quot;:false,&quot;coreServicesLimit&quot;:15,&quot;critical&quot;:0,&quot;description&quot;:&quot;&quot;,&quot;eligibleForPlus&quot;:true,&quot;enableFPS&quot;:&quot;true&quot;,&quot;featureFlag&quot;:{&quot;overnightDeliveryEnabled&quot;:false,&quot;searchOfferingEnabled&quot;:false},&quot;formType&quot;:&quot;&quot;,&quot;inScope&quot;:true,&quot;isBoxDisabled&quot;:false,&quot;isCTEEnabled&quot;:false,&quot;lane&quot;:&quot;Global&quot;,&quot;maxStartTime&quot;:480,&quot;message&quot;:&quot;&quot;,&quot;outSourced&quot;:true,&quot;platform&quot;:&quot;GW&quot;,&quot;projectType&quot;:&quot;Client&quot;,&quot;showInternal&quot;:false,&quot;subLane&quot;:&quot;&quot;,&quot;userRegistered&quot;:false,&quot;code&quot;:&quot;1490ML01&quot;,&quot;updatedAt&quot;:&quot;2026-05-27T15:13:28.942Z&quot;}}"/>
  </we:properties>
  <we:bindings/>
  <we:snapshot xmlns:r="http://schemas.openxmlformats.org/officeDocument/2006/relationships"/>
</we:webextension>
</file>

<file path=ppt/webextensions/webextension2.xml><?xml version="1.0" encoding="utf-8"?>
<we:webextension xmlns:we="http://schemas.microsoft.com/office/webextensions/webextension/2010/11" id="{B0BBBD9C-7E92-43DB-94A8-2B1A716663AF}">
  <we:reference id="5332053f-08b1-4ad5-b936-144d44d33f40" version="2.1.0.2" store="EXCatalog" storeType="EXCatalog"/>
  <we:alternateReferences/>
  <we:properties/>
  <we:bindings/>
  <we:snapshot xmlns:r="http://schemas.openxmlformats.org/officeDocument/2006/relationships"/>
</we:webextension>
</file>

<file path=ppt/webextensions/webextension3.xml><?xml version="1.0" encoding="utf-8"?>
<we:webextension xmlns:we="http://schemas.microsoft.com/office/webextensions/webextension/2010/11" id="{75A51601-F242-4854-BF47-81947947F4BA}">
  <we:reference id="7888317b-a425-4590-9747-4c188fd7be2e" version="2.40.2.0" store="EXCatalog" storeType="EXCatalog"/>
  <we:alternateReferences/>
  <we:properties/>
  <we:bindings/>
  <we:snapshot xmlns:r="http://schemas.openxmlformats.org/officeDocument/2006/relationships"/>
</we:webextension>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c37ac4fa-902d-4f29-bbdc-3877ea87d1ce" xsi:nil="true"/>
    <lcf76f155ced4ddcb4097134ff3c332f xmlns="f419a087-1e80-495d-85c4-486fa6b09cae">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CD0E9D229717A45A0F014C745A02018" ma:contentTypeVersion="10" ma:contentTypeDescription="Create a new document." ma:contentTypeScope="" ma:versionID="f3d69bc3bfd0aac6724cf821c4b9b5ef">
  <xsd:schema xmlns:xsd="http://www.w3.org/2001/XMLSchema" xmlns:xs="http://www.w3.org/2001/XMLSchema" xmlns:p="http://schemas.microsoft.com/office/2006/metadata/properties" xmlns:ns2="f419a087-1e80-495d-85c4-486fa6b09cae" xmlns:ns3="c37ac4fa-902d-4f29-bbdc-3877ea87d1ce" targetNamespace="http://schemas.microsoft.com/office/2006/metadata/properties" ma:root="true" ma:fieldsID="971f991f8e9e1bdcc84bdb1939d05c3d" ns2:_="" ns3:_="">
    <xsd:import namespace="f419a087-1e80-495d-85c4-486fa6b09cae"/>
    <xsd:import namespace="c37ac4fa-902d-4f29-bbdc-3877ea87d1c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419a087-1e80-495d-85c4-486fa6b09ca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a102f585-f336-4ab5-8023-668eed9f00b2"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37ac4fa-902d-4f29-bbdc-3877ea87d1ce"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62af1a2d-7cff-4f55-99dc-3de56818a427}" ma:internalName="TaxCatchAll" ma:showField="CatchAllData" ma:web="c37ac4fa-902d-4f29-bbdc-3877ea87d1c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088E84E-FE87-43F7-BCE6-5A46C17D6D9B}">
  <ds:schemaRefs>
    <ds:schemaRef ds:uri="5d88064f-a5ba-4945-b47f-a45925bb9d75"/>
    <ds:schemaRef ds:uri="6af84a98-c70f-4550-a8f9-8cea152074b6"/>
    <ds:schemaRef ds:uri="c37ac4fa-902d-4f29-bbdc-3877ea87d1ce"/>
    <ds:schemaRef ds:uri="f419a087-1e80-495d-85c4-486fa6b09cae"/>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DAC984D4-D59A-4DAB-9E26-20CC2E2B807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419a087-1e80-495d-85c4-486fa6b09cae"/>
    <ds:schemaRef ds:uri="c37ac4fa-902d-4f29-bbdc-3877ea87d1c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9131D89-EB5F-45FE-8031-A736CA7001E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8595HP01_CF_16x9_ENG_V1</Template>
  <TotalTime>47</TotalTime>
  <Words>1394</Words>
  <Application>Microsoft Office PowerPoint</Application>
  <PresentationFormat>Widescreen</PresentationFormat>
  <Paragraphs>180</Paragraphs>
  <Slides>7</Slides>
  <Notes>1</Notes>
  <HiddenSlides>0</HiddenSlides>
  <MMClips>0</MMClips>
  <ScaleCrop>false</ScaleCrop>
  <HeadingPairs>
    <vt:vector size="8" baseType="variant">
      <vt:variant>
        <vt:lpstr>Fonts Used</vt:lpstr>
      </vt:variant>
      <vt:variant>
        <vt:i4>3</vt:i4>
      </vt:variant>
      <vt:variant>
        <vt:lpstr>Theme</vt:lpstr>
      </vt:variant>
      <vt:variant>
        <vt:i4>2</vt:i4>
      </vt:variant>
      <vt:variant>
        <vt:lpstr>Embedded OLE Servers</vt:lpstr>
      </vt:variant>
      <vt:variant>
        <vt:i4>1</vt:i4>
      </vt:variant>
      <vt:variant>
        <vt:lpstr>Slide Titles</vt:lpstr>
      </vt:variant>
      <vt:variant>
        <vt:i4>7</vt:i4>
      </vt:variant>
    </vt:vector>
  </HeadingPairs>
  <TitlesOfParts>
    <vt:vector size="13" baseType="lpstr">
      <vt:lpstr>Arial</vt:lpstr>
      <vt:lpstr>Wingdings</vt:lpstr>
      <vt:lpstr>Calibri</vt:lpstr>
      <vt:lpstr>Cover</vt:lpstr>
      <vt:lpstr>Page Design</vt:lpstr>
      <vt:lpstr>think-cell Slide</vt:lpstr>
      <vt:lpstr>Batch Zero Timelines and Communications   June 4, 2026</vt:lpstr>
      <vt:lpstr>Weekly Batch Zero Readiness Discussions (see ERCOT Meeting Calendar)</vt:lpstr>
      <vt:lpstr>Batch Zero key submission deadlines and main responsibilities</vt:lpstr>
      <vt:lpstr>PowerPoint Presentation</vt:lpstr>
      <vt:lpstr>PowerPoint Presentation</vt:lpstr>
      <vt:lpstr>Batch Zero eligibility submission and validation process</vt:lpstr>
      <vt:lpstr>Batch Zero ERCOT communications and submission channels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Shaaz Lalani</dc:creator>
  <cp:keywords/>
  <dc:description/>
  <cp:lastModifiedBy>Mereness, Matt</cp:lastModifiedBy>
  <cp:revision>5</cp:revision>
  <dcterms:created xsi:type="dcterms:W3CDTF">2026-03-23T21:54:52Z</dcterms:created>
  <dcterms:modified xsi:type="dcterms:W3CDTF">2026-06-05T21:11:14Z</dcterms:modified>
  <cp:category/>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83303d7c-e5a3-4cc8-90eb-69bfd7570ac4_Enabled">
    <vt:lpwstr>true</vt:lpwstr>
  </property>
  <property fmtid="{D5CDD505-2E9C-101B-9397-08002B2CF9AE}" pid="3" name="MSIP_Label_83303d7c-e5a3-4cc8-90eb-69bfd7570ac4_SetDate">
    <vt:lpwstr>2026-03-23T21:55:01Z</vt:lpwstr>
  </property>
  <property fmtid="{D5CDD505-2E9C-101B-9397-08002B2CF9AE}" pid="4" name="MSIP_Label_83303d7c-e5a3-4cc8-90eb-69bfd7570ac4_Method">
    <vt:lpwstr>Standard</vt:lpwstr>
  </property>
  <property fmtid="{D5CDD505-2E9C-101B-9397-08002B2CF9AE}" pid="5" name="MSIP_Label_83303d7c-e5a3-4cc8-90eb-69bfd7570ac4_Name">
    <vt:lpwstr>Client Confidential Information-SLV1</vt:lpwstr>
  </property>
  <property fmtid="{D5CDD505-2E9C-101B-9397-08002B2CF9AE}" pid="6" name="MSIP_Label_83303d7c-e5a3-4cc8-90eb-69bfd7570ac4_SiteId">
    <vt:lpwstr>cc8936bc-9382-4fff-87cb-6f55999549e7</vt:lpwstr>
  </property>
  <property fmtid="{D5CDD505-2E9C-101B-9397-08002B2CF9AE}" pid="7" name="MSIP_Label_83303d7c-e5a3-4cc8-90eb-69bfd7570ac4_ActionId">
    <vt:lpwstr>9a8f361d-ae61-4c85-8566-2a8546d9598b</vt:lpwstr>
  </property>
  <property fmtid="{D5CDD505-2E9C-101B-9397-08002B2CF9AE}" pid="8" name="MSIP_Label_83303d7c-e5a3-4cc8-90eb-69bfd7570ac4_ContentBits">
    <vt:lpwstr>0</vt:lpwstr>
  </property>
  <property fmtid="{D5CDD505-2E9C-101B-9397-08002B2CF9AE}" pid="9" name="MSIP_Label_83303d7c-e5a3-4cc8-90eb-69bfd7570ac4_Tag">
    <vt:lpwstr>10, 3, 0, 1</vt:lpwstr>
  </property>
  <property fmtid="{D5CDD505-2E9C-101B-9397-08002B2CF9AE}" pid="10" name="MediaServiceImageTags">
    <vt:lpwstr/>
  </property>
  <property fmtid="{D5CDD505-2E9C-101B-9397-08002B2CF9AE}" pid="11" name="ContentTypeId">
    <vt:lpwstr>0x0101003CD0E9D229717A45A0F014C745A02018</vt:lpwstr>
  </property>
  <property fmtid="{D5CDD505-2E9C-101B-9397-08002B2CF9AE}" pid="12" name="_dlc_DocIdItemGuid">
    <vt:lpwstr>67a8e1b0-4652-4e4e-9a12-2e8b87ce1df4</vt:lpwstr>
  </property>
  <property fmtid="{D5CDD505-2E9C-101B-9397-08002B2CF9AE}" pid="13" name="MSIP_Label_c144db1d-993e-40da-980d-6eea152adc50_Enabled">
    <vt:lpwstr>true</vt:lpwstr>
  </property>
  <property fmtid="{D5CDD505-2E9C-101B-9397-08002B2CF9AE}" pid="14" name="MSIP_Label_c144db1d-993e-40da-980d-6eea152adc50_SetDate">
    <vt:lpwstr>2026-05-14T17:07:49Z</vt:lpwstr>
  </property>
  <property fmtid="{D5CDD505-2E9C-101B-9397-08002B2CF9AE}" pid="15" name="MSIP_Label_c144db1d-993e-40da-980d-6eea152adc50_Method">
    <vt:lpwstr>Privileged</vt:lpwstr>
  </property>
  <property fmtid="{D5CDD505-2E9C-101B-9397-08002B2CF9AE}" pid="16" name="MSIP_Label_c144db1d-993e-40da-980d-6eea152adc50_Name">
    <vt:lpwstr>Public</vt:lpwstr>
  </property>
  <property fmtid="{D5CDD505-2E9C-101B-9397-08002B2CF9AE}" pid="17" name="MSIP_Label_c144db1d-993e-40da-980d-6eea152adc50_SiteId">
    <vt:lpwstr>0afb747d-bff7-4596-a9fc-950ef9e0ec45</vt:lpwstr>
  </property>
  <property fmtid="{D5CDD505-2E9C-101B-9397-08002B2CF9AE}" pid="18" name="MSIP_Label_c144db1d-993e-40da-980d-6eea152adc50_ActionId">
    <vt:lpwstr>a6600a56-f26b-4e34-a3e4-b21e06a0b803</vt:lpwstr>
  </property>
  <property fmtid="{D5CDD505-2E9C-101B-9397-08002B2CF9AE}" pid="19" name="MSIP_Label_c144db1d-993e-40da-980d-6eea152adc50_ContentBits">
    <vt:lpwstr>0</vt:lpwstr>
  </property>
  <property fmtid="{D5CDD505-2E9C-101B-9397-08002B2CF9AE}" pid="20" name="MSIP_Label_c144db1d-993e-40da-980d-6eea152adc50_Tag">
    <vt:lpwstr>10, 0, 1, 1</vt:lpwstr>
  </property>
</Properties>
</file>