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10"/>
  </p:notesMasterIdLst>
  <p:sldIdLst>
    <p:sldId id="256" r:id="rId5"/>
    <p:sldId id="285" r:id="rId6"/>
    <p:sldId id="294" r:id="rId7"/>
    <p:sldId id="298" r:id="rId8"/>
    <p:sldId id="29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393FD3-E985-4D4D-B58E-B242593C8BE0}" v="1" dt="2026-05-28T19:26:26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87310" autoAdjust="0"/>
  </p:normalViewPr>
  <p:slideViewPr>
    <p:cSldViewPr snapToGrid="0">
      <p:cViewPr varScale="1">
        <p:scale>
          <a:sx n="168" d="100"/>
          <a:sy n="168" d="100"/>
        </p:scale>
        <p:origin x="116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, Chenyan" userId="c92a7c72-a4d5-4d57-9ea3-e882fbd95b04" providerId="ADAL" clId="{F9D1BDBA-FCFE-433D-A1C8-00605A48D928}"/>
    <pc:docChg chg="custSel addSld delSld modSld">
      <pc:chgData name="Guo, Chenyan" userId="c92a7c72-a4d5-4d57-9ea3-e882fbd95b04" providerId="ADAL" clId="{F9D1BDBA-FCFE-433D-A1C8-00605A48D928}" dt="2026-05-28T20:23:16.928" v="2820" actId="20577"/>
      <pc:docMkLst>
        <pc:docMk/>
      </pc:docMkLst>
      <pc:sldChg chg="modSp mod">
        <pc:chgData name="Guo, Chenyan" userId="c92a7c72-a4d5-4d57-9ea3-e882fbd95b04" providerId="ADAL" clId="{F9D1BDBA-FCFE-433D-A1C8-00605A48D928}" dt="2026-05-28T18:59:22.646" v="12" actId="20577"/>
        <pc:sldMkLst>
          <pc:docMk/>
          <pc:sldMk cId="161441392" sldId="256"/>
        </pc:sldMkLst>
        <pc:spChg chg="mod">
          <ac:chgData name="Guo, Chenyan" userId="c92a7c72-a4d5-4d57-9ea3-e882fbd95b04" providerId="ADAL" clId="{F9D1BDBA-FCFE-433D-A1C8-00605A48D928}" dt="2026-05-28T18:59:06.527" v="3" actId="20577"/>
          <ac:spMkLst>
            <pc:docMk/>
            <pc:sldMk cId="161441392" sldId="256"/>
            <ac:spMk id="2" creationId="{0E780425-BFA3-4F76-A3D7-DC99BE53D0EC}"/>
          </ac:spMkLst>
        </pc:spChg>
        <pc:spChg chg="mod">
          <ac:chgData name="Guo, Chenyan" userId="c92a7c72-a4d5-4d57-9ea3-e882fbd95b04" providerId="ADAL" clId="{F9D1BDBA-FCFE-433D-A1C8-00605A48D928}" dt="2026-05-28T18:59:22.646" v="12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modSp mod">
        <pc:chgData name="Guo, Chenyan" userId="c92a7c72-a4d5-4d57-9ea3-e882fbd95b04" providerId="ADAL" clId="{F9D1BDBA-FCFE-433D-A1C8-00605A48D928}" dt="2026-05-28T19:00:46.661" v="32" actId="20577"/>
        <pc:sldMkLst>
          <pc:docMk/>
          <pc:sldMk cId="2525307828" sldId="285"/>
        </pc:sldMkLst>
        <pc:spChg chg="mod">
          <ac:chgData name="Guo, Chenyan" userId="c92a7c72-a4d5-4d57-9ea3-e882fbd95b04" providerId="ADAL" clId="{F9D1BDBA-FCFE-433D-A1C8-00605A48D928}" dt="2026-05-28T19:00:46.661" v="32" actId="20577"/>
          <ac:spMkLst>
            <pc:docMk/>
            <pc:sldMk cId="2525307828" sldId="285"/>
            <ac:spMk id="3" creationId="{8A7312A9-53C1-D5A9-F554-1DB3ACAC44B7}"/>
          </ac:spMkLst>
        </pc:spChg>
      </pc:sldChg>
      <pc:sldChg chg="modSp mod">
        <pc:chgData name="Guo, Chenyan" userId="c92a7c72-a4d5-4d57-9ea3-e882fbd95b04" providerId="ADAL" clId="{F9D1BDBA-FCFE-433D-A1C8-00605A48D928}" dt="2026-05-28T20:18:05.882" v="2647" actId="20577"/>
        <pc:sldMkLst>
          <pc:docMk/>
          <pc:sldMk cId="90883652" sldId="294"/>
        </pc:sldMkLst>
        <pc:spChg chg="mod">
          <ac:chgData name="Guo, Chenyan" userId="c92a7c72-a4d5-4d57-9ea3-e882fbd95b04" providerId="ADAL" clId="{F9D1BDBA-FCFE-433D-A1C8-00605A48D928}" dt="2026-05-28T20:18:05.882" v="2647" actId="20577"/>
          <ac:spMkLst>
            <pc:docMk/>
            <pc:sldMk cId="90883652" sldId="294"/>
            <ac:spMk id="3" creationId="{F4B7E587-D34E-0998-F5C0-FBE6883B9DD8}"/>
          </ac:spMkLst>
        </pc:spChg>
      </pc:sldChg>
      <pc:sldChg chg="modSp del mod">
        <pc:chgData name="Guo, Chenyan" userId="c92a7c72-a4d5-4d57-9ea3-e882fbd95b04" providerId="ADAL" clId="{F9D1BDBA-FCFE-433D-A1C8-00605A48D928}" dt="2026-05-28T19:26:31.478" v="1243" actId="47"/>
        <pc:sldMkLst>
          <pc:docMk/>
          <pc:sldMk cId="4187034962" sldId="296"/>
        </pc:sldMkLst>
        <pc:spChg chg="mod">
          <ac:chgData name="Guo, Chenyan" userId="c92a7c72-a4d5-4d57-9ea3-e882fbd95b04" providerId="ADAL" clId="{F9D1BDBA-FCFE-433D-A1C8-00605A48D928}" dt="2026-05-28T19:24:29.037" v="1241" actId="20577"/>
          <ac:spMkLst>
            <pc:docMk/>
            <pc:sldMk cId="4187034962" sldId="296"/>
            <ac:spMk id="3" creationId="{51772200-D72F-6145-FC3D-A29FE7166F75}"/>
          </ac:spMkLst>
        </pc:spChg>
      </pc:sldChg>
      <pc:sldChg chg="modSp mod">
        <pc:chgData name="Guo, Chenyan" userId="c92a7c72-a4d5-4d57-9ea3-e882fbd95b04" providerId="ADAL" clId="{F9D1BDBA-FCFE-433D-A1C8-00605A48D928}" dt="2026-05-28T20:23:16.928" v="2820" actId="20577"/>
        <pc:sldMkLst>
          <pc:docMk/>
          <pc:sldMk cId="228170016" sldId="297"/>
        </pc:sldMkLst>
        <pc:spChg chg="mod">
          <ac:chgData name="Guo, Chenyan" userId="c92a7c72-a4d5-4d57-9ea3-e882fbd95b04" providerId="ADAL" clId="{F9D1BDBA-FCFE-433D-A1C8-00605A48D928}" dt="2026-05-28T19:12:28.310" v="529" actId="20577"/>
          <ac:spMkLst>
            <pc:docMk/>
            <pc:sldMk cId="228170016" sldId="297"/>
            <ac:spMk id="2" creationId="{AE9FF3CD-3FA5-CD99-44B6-510F0E1FB7D9}"/>
          </ac:spMkLst>
        </pc:spChg>
        <pc:spChg chg="mod">
          <ac:chgData name="Guo, Chenyan" userId="c92a7c72-a4d5-4d57-9ea3-e882fbd95b04" providerId="ADAL" clId="{F9D1BDBA-FCFE-433D-A1C8-00605A48D928}" dt="2026-05-28T20:23:16.928" v="2820" actId="20577"/>
          <ac:spMkLst>
            <pc:docMk/>
            <pc:sldMk cId="228170016" sldId="297"/>
            <ac:spMk id="3" creationId="{7BC9AB78-F5DE-62B5-B9D3-3422E128CFAC}"/>
          </ac:spMkLst>
        </pc:spChg>
      </pc:sldChg>
      <pc:sldChg chg="modSp add mod">
        <pc:chgData name="Guo, Chenyan" userId="c92a7c72-a4d5-4d57-9ea3-e882fbd95b04" providerId="ADAL" clId="{F9D1BDBA-FCFE-433D-A1C8-00605A48D928}" dt="2026-05-28T20:17:07.621" v="2646" actId="20577"/>
        <pc:sldMkLst>
          <pc:docMk/>
          <pc:sldMk cId="1770370913" sldId="298"/>
        </pc:sldMkLst>
        <pc:spChg chg="mod">
          <ac:chgData name="Guo, Chenyan" userId="c92a7c72-a4d5-4d57-9ea3-e882fbd95b04" providerId="ADAL" clId="{F9D1BDBA-FCFE-433D-A1C8-00605A48D928}" dt="2026-05-28T20:17:07.621" v="2646" actId="20577"/>
          <ac:spMkLst>
            <pc:docMk/>
            <pc:sldMk cId="1770370913" sldId="298"/>
            <ac:spMk id="3" creationId="{51772200-D72F-6145-FC3D-A29FE7166F75}"/>
          </ac:spMkLst>
        </pc:spChg>
      </pc:sldChg>
    </pc:docChg>
  </pc:docChgLst>
  <pc:docChgLst>
    <pc:chgData name="Guo, Chenyan" userId="c92a7c72-a4d5-4d57-9ea3-e882fbd95b04" providerId="ADAL" clId="{4C59D35C-145D-4E48-99E4-9BC2F320BE92}"/>
    <pc:docChg chg="undo custSel addSld delSld modSld">
      <pc:chgData name="Guo, Chenyan" userId="c92a7c72-a4d5-4d57-9ea3-e882fbd95b04" providerId="ADAL" clId="{4C59D35C-145D-4E48-99E4-9BC2F320BE92}" dt="2026-05-01T19:42:58.134" v="3332" actId="255"/>
      <pc:docMkLst>
        <pc:docMk/>
      </pc:docMkLst>
      <pc:sldChg chg="modSp mod">
        <pc:chgData name="Guo, Chenyan" userId="c92a7c72-a4d5-4d57-9ea3-e882fbd95b04" providerId="ADAL" clId="{4C59D35C-145D-4E48-99E4-9BC2F320BE92}" dt="2026-05-01T18:45:15.306" v="8" actId="20577"/>
        <pc:sldMkLst>
          <pc:docMk/>
          <pc:sldMk cId="161441392" sldId="256"/>
        </pc:sldMkLst>
        <pc:spChg chg="mod">
          <ac:chgData name="Guo, Chenyan" userId="c92a7c72-a4d5-4d57-9ea3-e882fbd95b04" providerId="ADAL" clId="{4C59D35C-145D-4E48-99E4-9BC2F320BE92}" dt="2026-05-01T18:44:54.271" v="3" actId="20577"/>
          <ac:spMkLst>
            <pc:docMk/>
            <pc:sldMk cId="161441392" sldId="256"/>
            <ac:spMk id="2" creationId="{0E780425-BFA3-4F76-A3D7-DC99BE53D0EC}"/>
          </ac:spMkLst>
        </pc:spChg>
        <pc:spChg chg="mod">
          <ac:chgData name="Guo, Chenyan" userId="c92a7c72-a4d5-4d57-9ea3-e882fbd95b04" providerId="ADAL" clId="{4C59D35C-145D-4E48-99E4-9BC2F320BE92}" dt="2026-05-01T18:45:15.306" v="8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modSp mod">
        <pc:chgData name="Guo, Chenyan" userId="c92a7c72-a4d5-4d57-9ea3-e882fbd95b04" providerId="ADAL" clId="{4C59D35C-145D-4E48-99E4-9BC2F320BE92}" dt="2026-05-01T19:42:58.134" v="3332" actId="255"/>
        <pc:sldMkLst>
          <pc:docMk/>
          <pc:sldMk cId="2525307828" sldId="285"/>
        </pc:sldMkLst>
        <pc:spChg chg="mod">
          <ac:chgData name="Guo, Chenyan" userId="c92a7c72-a4d5-4d57-9ea3-e882fbd95b04" providerId="ADAL" clId="{4C59D35C-145D-4E48-99E4-9BC2F320BE92}" dt="2026-05-01T19:42:58.134" v="3332" actId="255"/>
          <ac:spMkLst>
            <pc:docMk/>
            <pc:sldMk cId="2525307828" sldId="285"/>
            <ac:spMk id="3" creationId="{8A7312A9-53C1-D5A9-F554-1DB3ACAC44B7}"/>
          </ac:spMkLst>
        </pc:spChg>
      </pc:sldChg>
      <pc:sldChg chg="modSp mod">
        <pc:chgData name="Guo, Chenyan" userId="c92a7c72-a4d5-4d57-9ea3-e882fbd95b04" providerId="ADAL" clId="{4C59D35C-145D-4E48-99E4-9BC2F320BE92}" dt="2026-05-01T19:12:10.147" v="2022" actId="20577"/>
        <pc:sldMkLst>
          <pc:docMk/>
          <pc:sldMk cId="90883652" sldId="294"/>
        </pc:sldMkLst>
        <pc:spChg chg="mod">
          <ac:chgData name="Guo, Chenyan" userId="c92a7c72-a4d5-4d57-9ea3-e882fbd95b04" providerId="ADAL" clId="{4C59D35C-145D-4E48-99E4-9BC2F320BE92}" dt="2026-05-01T19:12:10.147" v="2022" actId="20577"/>
          <ac:spMkLst>
            <pc:docMk/>
            <pc:sldMk cId="90883652" sldId="294"/>
            <ac:spMk id="3" creationId="{F4B7E587-D34E-0998-F5C0-FBE6883B9DD8}"/>
          </ac:spMkLst>
        </pc:spChg>
      </pc:sldChg>
      <pc:sldChg chg="modSp add mod">
        <pc:chgData name="Guo, Chenyan" userId="c92a7c72-a4d5-4d57-9ea3-e882fbd95b04" providerId="ADAL" clId="{4C59D35C-145D-4E48-99E4-9BC2F320BE92}" dt="2026-05-01T19:39:33.040" v="3316" actId="33524"/>
        <pc:sldMkLst>
          <pc:docMk/>
          <pc:sldMk cId="228170016" sldId="297"/>
        </pc:sldMkLst>
        <pc:spChg chg="mod">
          <ac:chgData name="Guo, Chenyan" userId="c92a7c72-a4d5-4d57-9ea3-e882fbd95b04" providerId="ADAL" clId="{4C59D35C-145D-4E48-99E4-9BC2F320BE92}" dt="2026-05-01T19:37:44.670" v="3260" actId="1076"/>
          <ac:spMkLst>
            <pc:docMk/>
            <pc:sldMk cId="228170016" sldId="297"/>
            <ac:spMk id="2" creationId="{AE9FF3CD-3FA5-CD99-44B6-510F0E1FB7D9}"/>
          </ac:spMkLst>
        </pc:spChg>
        <pc:spChg chg="mod">
          <ac:chgData name="Guo, Chenyan" userId="c92a7c72-a4d5-4d57-9ea3-e882fbd95b04" providerId="ADAL" clId="{4C59D35C-145D-4E48-99E4-9BC2F320BE92}" dt="2026-05-01T19:39:33.040" v="3316" actId="33524"/>
          <ac:spMkLst>
            <pc:docMk/>
            <pc:sldMk cId="228170016" sldId="297"/>
            <ac:spMk id="3" creationId="{7BC9AB78-F5DE-62B5-B9D3-3422E128CFA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FAFA-34C6-4193-8439-F5DD41942FA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CDBA-CD6A-4A0A-8B97-F97DD66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2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70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72F57-BC84-F319-D0C6-8DB371467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76196D-FC4A-1DA6-8004-6E73CF5E1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D82493-B56F-3310-1CF3-88995AFF77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D9E81-B013-9228-9C0A-B656A2C49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97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36BCF-BA6B-867C-8317-91CD6BA6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8E28E5-AD58-70C8-89C5-7C4D5ABEA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9ACCB7-05BB-0505-2829-19B0051EF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78ACB-4E9E-7F2E-32FC-E0CE11989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19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FD275-9651-F149-E30C-C3292D26A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13B83B-2D32-26DA-8647-B5744EA80F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68F511-7A91-88D9-4DAE-7355CAECAF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E8A4F-784F-69B9-B381-0E22831F73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78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32280"/>
          </a:xfrm>
        </p:spPr>
        <p:txBody>
          <a:bodyPr>
            <a:normAutofit fontScale="90000"/>
          </a:bodyPr>
          <a:lstStyle/>
          <a:p>
            <a:r>
              <a:rPr lang="en-US" dirty="0"/>
              <a:t>Congestion Management Working Group -</a:t>
            </a:r>
            <a:br>
              <a:rPr lang="en-US" sz="7200" dirty="0"/>
            </a:br>
            <a:r>
              <a:rPr lang="en-US" sz="6700" dirty="0"/>
              <a:t>5/18/2025 Meeting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JUNE 3, 2026</a:t>
            </a:r>
          </a:p>
          <a:p>
            <a:endParaRPr lang="en-US" dirty="0"/>
          </a:p>
          <a:p>
            <a:r>
              <a:rPr lang="en-US" dirty="0" err="1"/>
              <a:t>chENYAN</a:t>
            </a:r>
            <a:r>
              <a:rPr lang="en-US" dirty="0"/>
              <a:t> </a:t>
            </a:r>
            <a:r>
              <a:rPr lang="en-US" dirty="0" err="1"/>
              <a:t>guO,</a:t>
            </a:r>
            <a:r>
              <a:rPr lang="en-US" dirty="0"/>
              <a:t>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52933"/>
            <a:ext cx="10058400" cy="1000659"/>
          </a:xfrm>
        </p:spPr>
        <p:txBody>
          <a:bodyPr>
            <a:noAutofit/>
          </a:bodyPr>
          <a:lstStyle/>
          <a:p>
            <a:r>
              <a:rPr lang="en-US" sz="4400" b="1" dirty="0"/>
              <a:t>CRR Long Term Auction Solution Time and Transaction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920" y="1774316"/>
            <a:ext cx="10058400" cy="4895706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an update on the CRR system performance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/>
              <a:t>The most recent sequence 1 auction took 80 hours for the peak weekday TOU, which is slightly under targeted 100 hours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/>
              <a:t>No changes to all CRRAH transaction limits this month</a:t>
            </a:r>
          </a:p>
          <a:p>
            <a:pPr marL="0" lvl="3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n-US" sz="1600" dirty="0"/>
              <a:t>	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5307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E3480-49E9-7F15-0D6E-EA4643705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36A6-6C52-F08B-A536-603029C3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Point to Point (PTP) Obligation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7E587-D34E-0998-F5C0-FBE6883B9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updates on the daily PTP transactions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observed steadily increasing growth in transactions since 2021, which is causing significant performance issues and longer solution times</a:t>
            </a:r>
          </a:p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is exploring and asking for stakeholders’ feedback on NRPP language they plan to file to address performance issues</a:t>
            </a:r>
            <a:endParaRPr lang="en-US" sz="18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ERCOT’s intentions are to target the “inefficient” bids that don’t add any value to the PTP bids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continues to have internal discussion on how to incorporate feedback that ERCOT received and how to move forward with limiting PTP transaction volumes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is encouraging stakeholders to provide feedback to the designated ERCOT’s staff</a:t>
            </a:r>
          </a:p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will continue developing the options for this proposal and bring it back to a future CMWG meeting</a:t>
            </a:r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88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D9644-17E6-E943-4A8E-294F8A55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93FA2-1F8A-832E-22E1-516C8DBF9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NPRR 1301: Align Protocols to Constraint Activation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72200-D72F-6145-FC3D-A29FE7166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 fontScale="92500" lnSpcReduction="10000"/>
          </a:bodyPr>
          <a:lstStyle/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This NPRR addresses scenarios where multiple contingencies lead to the same system element being overloaded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In such cases, the Shadow Price effect on Locational Marginal Prices (LMPs) is counted multiple times, potentially causing excessive cost borne by load with no additional benefit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staff presented their draft comments on </a:t>
            </a:r>
            <a:r>
              <a:rPr lang="en-US" sz="2200" dirty="0">
                <a:solidFill>
                  <a:srgbClr val="404040"/>
                </a:solidFill>
                <a:latin typeface="Calibri" panose="020F0502020204030204" pitchFamily="34" charset="0"/>
              </a:rPr>
              <a:t>this NPRR and presented draft changes to the Transmission and Security Desk Operating Procedure Manual </a:t>
            </a:r>
            <a:endParaRPr lang="en-US" sz="2200" dirty="0">
              <a:solidFill>
                <a:srgbClr val="404040"/>
              </a:solidFill>
              <a:effectLst/>
              <a:latin typeface="Calibri" panose="020F0502020204030204" pitchFamily="34" charset="0"/>
            </a:endParaRP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  <a:latin typeface="Calibri" panose="020F0502020204030204" pitchFamily="34" charset="0"/>
              </a:rPr>
              <a:t>Added languages to clarify that s</a:t>
            </a: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hift factors for the same element arising from multiple contingencies should be of the same polarity (positive or negative) and only the constraint with the highest overload </a:t>
            </a:r>
            <a:r>
              <a:rPr lang="en-US" dirty="0">
                <a:solidFill>
                  <a:srgbClr val="404040"/>
                </a:solidFill>
                <a:latin typeface="Calibri" panose="020F0502020204030204" pitchFamily="34" charset="0"/>
              </a:rPr>
              <a:t>will be a</a:t>
            </a: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ctivated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Added languages to state that multiple constraints can be activated when all the specified steps have been taken but the constraint is still exceeding its Emergency Rating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will work on the exact language and will be filing these changes as formal comments; LCRA supports the changs proposed by ERCOT and moving this NPRR to WMS next month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latin typeface="Calibri" panose="020F0502020204030204" pitchFamily="34" charset="0"/>
              </a:rPr>
              <a:t>NPRR 1301 will continue at the next CMWG meeting for further discussions</a:t>
            </a:r>
            <a:endParaRPr lang="en-US" sz="2200" dirty="0">
              <a:solidFill>
                <a:srgbClr val="40404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37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8D4AD-8ADB-2B4D-6E48-E03D81DCE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FF3CD-3FA5-CD99-44B6-510F0E1FB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91758"/>
            <a:ext cx="10058400" cy="974026"/>
          </a:xfrm>
        </p:spPr>
        <p:txBody>
          <a:bodyPr>
            <a:noAutofit/>
          </a:bodyPr>
          <a:lstStyle/>
          <a:p>
            <a:r>
              <a:rPr lang="en-US" sz="4400" b="1" dirty="0"/>
              <a:t>Ancillary Service Deployment Factors (ASDFs) for Summer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9AB78-F5DE-62B5-B9D3-3422E128C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gave an update on ASDFs for Summer 2026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will continue to apply the same methodology as they did for Winter 2025 and Spring 2026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shared their calculation results for Summer 2026 and highlights the previously published ASDFs for Regulation Up and Regulation Down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ASDFs for Primary Frequency Response (PFR) and Fast Frequency Response (FFR) continue to be set at zero for all hours</a:t>
            </a:r>
          </a:p>
        </p:txBody>
      </p:sp>
    </p:spTree>
    <p:extLst>
      <p:ext uri="{BB962C8B-B14F-4D97-AF65-F5344CB8AC3E}">
        <p14:creationId xmlns:p14="http://schemas.microsoft.com/office/powerpoint/2010/main" val="22817001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1681294-4857-4624-8d04-edaddb44ee26}" enabled="0" method="" siteId="{a1681294-4857-4624-8d04-edaddb44ee26}" removed="1"/>
  <clbl:label id="{de49536e-9021-4e8b-a813-eda5cb0caf1c}" enabled="1" method="Privileged" siteId="{db1e96a8-a3da-442a-930b-235cac24cd5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28810</TotalTime>
  <Words>469</Words>
  <Application>Microsoft Office PowerPoint</Application>
  <PresentationFormat>Widescreen</PresentationFormat>
  <Paragraphs>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Retrospect</vt:lpstr>
      <vt:lpstr>Congestion Management Working Group - 5/18/2025 Meeting Update</vt:lpstr>
      <vt:lpstr>CRR Long Term Auction Solution Time and Transaction Limits</vt:lpstr>
      <vt:lpstr>Point to Point (PTP) Obligation Updates</vt:lpstr>
      <vt:lpstr>NPRR 1301: Align Protocols to Constraint Activation Procedure</vt:lpstr>
      <vt:lpstr>Ancillary Service Deployment Factors (ASDFs) for Summer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Guo, Chenyan</cp:lastModifiedBy>
  <cp:revision>74</cp:revision>
  <dcterms:created xsi:type="dcterms:W3CDTF">2019-09-10T19:44:15Z</dcterms:created>
  <dcterms:modified xsi:type="dcterms:W3CDTF">2026-05-28T20:34:23Z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  <property fmtid="{D5CDD505-2E9C-101B-9397-08002B2CF9AE}" pid="3" name="MSIP_Label_dfe1a8d7-e404-4561-a6ce-09441972395c_Enabled">
    <vt:lpwstr>true</vt:lpwstr>
  </property>
  <property fmtid="{D5CDD505-2E9C-101B-9397-08002B2CF9AE}" pid="4" name="MSIP_Label_dfe1a8d7-e404-4561-a6ce-09441972395c_SetDate">
    <vt:lpwstr>2023-11-13T15:48:02Z</vt:lpwstr>
  </property>
  <property fmtid="{D5CDD505-2E9C-101B-9397-08002B2CF9AE}" pid="5" name="MSIP_Label_dfe1a8d7-e404-4561-a6ce-09441972395c_Method">
    <vt:lpwstr>Standard</vt:lpwstr>
  </property>
  <property fmtid="{D5CDD505-2E9C-101B-9397-08002B2CF9AE}" pid="6" name="MSIP_Label_dfe1a8d7-e404-4561-a6ce-09441972395c_Name">
    <vt:lpwstr>Company Confidential Information</vt:lpwstr>
  </property>
  <property fmtid="{D5CDD505-2E9C-101B-9397-08002B2CF9AE}" pid="7" name="MSIP_Label_dfe1a8d7-e404-4561-a6ce-09441972395c_SiteId">
    <vt:lpwstr>d8fb9c07-c19e-4e8c-a1cb-717cd3cf8ffe</vt:lpwstr>
  </property>
  <property fmtid="{D5CDD505-2E9C-101B-9397-08002B2CF9AE}" pid="8" name="MSIP_Label_dfe1a8d7-e404-4561-a6ce-09441972395c_ActionId">
    <vt:lpwstr>adbf3881-2480-45db-b801-1987df6fe63f</vt:lpwstr>
  </property>
  <property fmtid="{D5CDD505-2E9C-101B-9397-08002B2CF9AE}" pid="9" name="MSIP_Label_dfe1a8d7-e404-4561-a6ce-09441972395c_ContentBits">
    <vt:lpwstr>0</vt:lpwstr>
  </property>
  <property fmtid="{D5CDD505-2E9C-101B-9397-08002B2CF9AE}" pid="10" name="MSIP_Label_00b5fe95-8f20-4bf1-a4bc-7cba4c4dcd39_Enabled">
    <vt:lpwstr>true</vt:lpwstr>
  </property>
  <property fmtid="{D5CDD505-2E9C-101B-9397-08002B2CF9AE}" pid="11" name="MSIP_Label_00b5fe95-8f20-4bf1-a4bc-7cba4c4dcd39_SetDate">
    <vt:lpwstr>2024-02-29T18:06:38Z</vt:lpwstr>
  </property>
  <property fmtid="{D5CDD505-2E9C-101B-9397-08002B2CF9AE}" pid="12" name="MSIP_Label_00b5fe95-8f20-4bf1-a4bc-7cba4c4dcd39_Method">
    <vt:lpwstr>Standard</vt:lpwstr>
  </property>
  <property fmtid="{D5CDD505-2E9C-101B-9397-08002B2CF9AE}" pid="13" name="MSIP_Label_00b5fe95-8f20-4bf1-a4bc-7cba4c4dcd39_Name">
    <vt:lpwstr>Internal access</vt:lpwstr>
  </property>
  <property fmtid="{D5CDD505-2E9C-101B-9397-08002B2CF9AE}" pid="14" name="MSIP_Label_00b5fe95-8f20-4bf1-a4bc-7cba4c4dcd39_SiteId">
    <vt:lpwstr>34c5e68e-b374-47fe-91da-0e3d638792fb</vt:lpwstr>
  </property>
  <property fmtid="{D5CDD505-2E9C-101B-9397-08002B2CF9AE}" pid="15" name="MSIP_Label_00b5fe95-8f20-4bf1-a4bc-7cba4c4dcd39_ActionId">
    <vt:lpwstr>a8cc2449-53cf-4d23-a1e2-531234fd10b6</vt:lpwstr>
  </property>
  <property fmtid="{D5CDD505-2E9C-101B-9397-08002B2CF9AE}" pid="16" name="MSIP_Label_00b5fe95-8f20-4bf1-a4bc-7cba4c4dcd39_ContentBits">
    <vt:lpwstr>0</vt:lpwstr>
  </property>
</Properties>
</file>