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81" r:id="rId5"/>
    <p:sldId id="284" r:id="rId6"/>
    <p:sldId id="298" r:id="rId7"/>
    <p:sldId id="300" r:id="rId8"/>
    <p:sldId id="299" r:id="rId9"/>
    <p:sldId id="301" r:id="rId10"/>
    <p:sldId id="28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86"/>
    <a:srgbClr val="003D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E9639D4-E3E2-4D34-9284-5A2195B3D0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19" autoAdjust="0"/>
    <p:restoredTop sz="94908" autoAdjust="0"/>
  </p:normalViewPr>
  <p:slideViewPr>
    <p:cSldViewPr snapToGrid="0">
      <p:cViewPr varScale="1">
        <p:scale>
          <a:sx n="104" d="100"/>
          <a:sy n="104" d="100"/>
        </p:scale>
        <p:origin x="768" y="96"/>
      </p:cViewPr>
      <p:guideLst/>
    </p:cSldViewPr>
  </p:slideViewPr>
  <p:outlineViewPr>
    <p:cViewPr>
      <p:scale>
        <a:sx n="33" d="100"/>
        <a:sy n="33" d="100"/>
      </p:scale>
      <p:origin x="0" y="-4032"/>
    </p:cViewPr>
  </p:outlineViewPr>
  <p:notesTextViewPr>
    <p:cViewPr>
      <p:scale>
        <a:sx n="1" d="1"/>
        <a:sy n="1" d="1"/>
      </p:scale>
      <p:origin x="0" y="0"/>
    </p:cViewPr>
  </p:notesTextViewPr>
  <p:sorterViewPr>
    <p:cViewPr>
      <p:scale>
        <a:sx n="100" d="100"/>
        <a:sy n="100" d="100"/>
      </p:scale>
      <p:origin x="0" y="-1757"/>
    </p:cViewPr>
  </p:sorterViewPr>
  <p:notesViewPr>
    <p:cSldViewPr snapToGrid="0">
      <p:cViewPr>
        <p:scale>
          <a:sx n="1" d="2"/>
          <a:sy n="1" d="2"/>
        </p:scale>
        <p:origin x="3480" y="5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nda Frazier" userId="7aa07145-b9a0-4109-b2bd-6d08e488ac54" providerId="ADAL" clId="{7C4C7143-6C8B-478A-976C-64E6A84F1DCA}"/>
    <pc:docChg chg="undo custSel modSld">
      <pc:chgData name="Amanda Frazier" userId="7aa07145-b9a0-4109-b2bd-6d08e488ac54" providerId="ADAL" clId="{7C4C7143-6C8B-478A-976C-64E6A84F1DCA}" dt="2026-05-27T15:23:06.545" v="236" actId="20577"/>
      <pc:docMkLst>
        <pc:docMk/>
      </pc:docMkLst>
      <pc:sldChg chg="modSp mod">
        <pc:chgData name="Amanda Frazier" userId="7aa07145-b9a0-4109-b2bd-6d08e488ac54" providerId="ADAL" clId="{7C4C7143-6C8B-478A-976C-64E6A84F1DCA}" dt="2026-05-27T15:19:12.923" v="59" actId="20577"/>
        <pc:sldMkLst>
          <pc:docMk/>
          <pc:sldMk cId="2300046516" sldId="299"/>
        </pc:sldMkLst>
        <pc:spChg chg="mod">
          <ac:chgData name="Amanda Frazier" userId="7aa07145-b9a0-4109-b2bd-6d08e488ac54" providerId="ADAL" clId="{7C4C7143-6C8B-478A-976C-64E6A84F1DCA}" dt="2026-05-27T15:19:12.923" v="59" actId="20577"/>
          <ac:spMkLst>
            <pc:docMk/>
            <pc:sldMk cId="2300046516" sldId="299"/>
            <ac:spMk id="9" creationId="{1DB827A6-37F4-0E9C-6B0C-892092A1FE72}"/>
          </ac:spMkLst>
        </pc:spChg>
      </pc:sldChg>
      <pc:sldChg chg="modSp mod">
        <pc:chgData name="Amanda Frazier" userId="7aa07145-b9a0-4109-b2bd-6d08e488ac54" providerId="ADAL" clId="{7C4C7143-6C8B-478A-976C-64E6A84F1DCA}" dt="2026-05-27T15:17:18.766" v="42" actId="20577"/>
        <pc:sldMkLst>
          <pc:docMk/>
          <pc:sldMk cId="2743451957" sldId="300"/>
        </pc:sldMkLst>
        <pc:spChg chg="mod">
          <ac:chgData name="Amanda Frazier" userId="7aa07145-b9a0-4109-b2bd-6d08e488ac54" providerId="ADAL" clId="{7C4C7143-6C8B-478A-976C-64E6A84F1DCA}" dt="2026-05-27T15:17:18.766" v="42" actId="20577"/>
          <ac:spMkLst>
            <pc:docMk/>
            <pc:sldMk cId="2743451957" sldId="300"/>
            <ac:spMk id="3" creationId="{63ADEA0A-63EF-8DE9-039B-EFF5F42E7C97}"/>
          </ac:spMkLst>
        </pc:spChg>
      </pc:sldChg>
      <pc:sldChg chg="modSp mod">
        <pc:chgData name="Amanda Frazier" userId="7aa07145-b9a0-4109-b2bd-6d08e488ac54" providerId="ADAL" clId="{7C4C7143-6C8B-478A-976C-64E6A84F1DCA}" dt="2026-05-27T15:23:06.545" v="236" actId="20577"/>
        <pc:sldMkLst>
          <pc:docMk/>
          <pc:sldMk cId="2450346162" sldId="301"/>
        </pc:sldMkLst>
        <pc:spChg chg="mod">
          <ac:chgData name="Amanda Frazier" userId="7aa07145-b9a0-4109-b2bd-6d08e488ac54" providerId="ADAL" clId="{7C4C7143-6C8B-478A-976C-64E6A84F1DCA}" dt="2026-05-27T15:23:06.545" v="236" actId="20577"/>
          <ac:spMkLst>
            <pc:docMk/>
            <pc:sldMk cId="2450346162" sldId="301"/>
            <ac:spMk id="7" creationId="{A2C57AD4-9C6F-F9A8-32BB-3F9D76F08CC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76AB79-C677-3DB7-78CF-9305D58614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13AB137-CEA6-0244-F12B-1ECC21172D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DC994AA-C437-4EF4-8BEF-0B832D7FA420}" type="datetimeFigureOut">
              <a:rPr lang="en-US" smtClean="0"/>
              <a:t>5/27/2026</a:t>
            </a:fld>
            <a:endParaRPr lang="en-US"/>
          </a:p>
        </p:txBody>
      </p:sp>
      <p:sp>
        <p:nvSpPr>
          <p:cNvPr id="4" name="Footer Placeholder 3">
            <a:extLst>
              <a:ext uri="{FF2B5EF4-FFF2-40B4-BE49-F238E27FC236}">
                <a16:creationId xmlns:a16="http://schemas.microsoft.com/office/drawing/2014/main" id="{0868EC96-C6CC-F2AF-D90F-143F4D20A07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4F8EC8D-EF88-0275-F75C-A789924433B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F757874-EF65-4B61-B062-40C932C81294}" type="slidenum">
              <a:rPr lang="en-US" smtClean="0"/>
              <a:t>‹#›</a:t>
            </a:fld>
            <a:endParaRPr lang="en-US"/>
          </a:p>
        </p:txBody>
      </p:sp>
    </p:spTree>
    <p:extLst>
      <p:ext uri="{BB962C8B-B14F-4D97-AF65-F5344CB8AC3E}">
        <p14:creationId xmlns:p14="http://schemas.microsoft.com/office/powerpoint/2010/main" val="3472027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4FE048-FAD0-D943-9A17-3C4CB7633182}" type="datetimeFigureOut">
              <a:rPr lang="en-US" smtClean="0"/>
              <a:t>5/27/2026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247812-3409-784D-BAE7-ABE53735D59F}" type="slidenum">
              <a:rPr lang="en-US" smtClean="0"/>
              <a:t>‹#›</a:t>
            </a:fld>
            <a:endParaRPr lang="en-US"/>
          </a:p>
        </p:txBody>
      </p:sp>
    </p:spTree>
    <p:extLst>
      <p:ext uri="{BB962C8B-B14F-4D97-AF65-F5344CB8AC3E}">
        <p14:creationId xmlns:p14="http://schemas.microsoft.com/office/powerpoint/2010/main" val="1015030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247812-3409-784D-BAE7-ABE53735D59F}" type="slidenum">
              <a:rPr lang="en-US" smtClean="0"/>
              <a:t>1</a:t>
            </a:fld>
            <a:endParaRPr lang="en-US"/>
          </a:p>
        </p:txBody>
      </p:sp>
    </p:spTree>
    <p:extLst>
      <p:ext uri="{BB962C8B-B14F-4D97-AF65-F5344CB8AC3E}">
        <p14:creationId xmlns:p14="http://schemas.microsoft.com/office/powerpoint/2010/main" val="4290161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23A35-1FA6-84F9-C9C9-8EFD760A50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7CDB01-A300-500A-E9FF-5021D5B2164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3B90371-6E13-9BA6-3274-E7DFC0AA832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5DD689E-823E-FB48-22C9-BEE63C553E8C}"/>
              </a:ext>
            </a:extLst>
          </p:cNvPr>
          <p:cNvSpPr>
            <a:spLocks noGrp="1"/>
          </p:cNvSpPr>
          <p:nvPr>
            <p:ph type="sldNum" sz="quarter" idx="5"/>
          </p:nvPr>
        </p:nvSpPr>
        <p:spPr/>
        <p:txBody>
          <a:bodyPr/>
          <a:lstStyle/>
          <a:p>
            <a:fld id="{55247812-3409-784D-BAE7-ABE53735D59F}" type="slidenum">
              <a:rPr lang="en-US" smtClean="0"/>
              <a:t>2</a:t>
            </a:fld>
            <a:endParaRPr lang="en-US"/>
          </a:p>
        </p:txBody>
      </p:sp>
    </p:spTree>
    <p:extLst>
      <p:ext uri="{BB962C8B-B14F-4D97-AF65-F5344CB8AC3E}">
        <p14:creationId xmlns:p14="http://schemas.microsoft.com/office/powerpoint/2010/main" val="2217294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D677F-61EC-E168-785C-F7AA646B25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B22C93-F7A2-330A-38EC-F0D275B9706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773A715-CA40-E609-51E5-23F3C92BB0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197A27-7D24-EA9F-79CE-B4187DF9C39B}"/>
              </a:ext>
            </a:extLst>
          </p:cNvPr>
          <p:cNvSpPr>
            <a:spLocks noGrp="1"/>
          </p:cNvSpPr>
          <p:nvPr>
            <p:ph type="sldNum" sz="quarter" idx="5"/>
          </p:nvPr>
        </p:nvSpPr>
        <p:spPr/>
        <p:txBody>
          <a:bodyPr/>
          <a:lstStyle/>
          <a:p>
            <a:fld id="{55247812-3409-784D-BAE7-ABE53735D59F}" type="slidenum">
              <a:rPr lang="en-US" smtClean="0"/>
              <a:t>3</a:t>
            </a:fld>
            <a:endParaRPr lang="en-US"/>
          </a:p>
        </p:txBody>
      </p:sp>
    </p:spTree>
    <p:extLst>
      <p:ext uri="{BB962C8B-B14F-4D97-AF65-F5344CB8AC3E}">
        <p14:creationId xmlns:p14="http://schemas.microsoft.com/office/powerpoint/2010/main" val="1974693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FED0E-E3B7-C1B4-BCAA-62FE8EADD7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4872F1-8487-F4CE-17C6-F4FD94EAD6E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C50BF16-8586-718A-674E-C229A0FBFE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18A568-BB04-FEC3-C175-248C11085D2D}"/>
              </a:ext>
            </a:extLst>
          </p:cNvPr>
          <p:cNvSpPr>
            <a:spLocks noGrp="1"/>
          </p:cNvSpPr>
          <p:nvPr>
            <p:ph type="sldNum" sz="quarter" idx="5"/>
          </p:nvPr>
        </p:nvSpPr>
        <p:spPr/>
        <p:txBody>
          <a:bodyPr/>
          <a:lstStyle/>
          <a:p>
            <a:fld id="{55247812-3409-784D-BAE7-ABE53735D59F}" type="slidenum">
              <a:rPr lang="en-US" smtClean="0"/>
              <a:t>4</a:t>
            </a:fld>
            <a:endParaRPr lang="en-US"/>
          </a:p>
        </p:txBody>
      </p:sp>
    </p:spTree>
    <p:extLst>
      <p:ext uri="{BB962C8B-B14F-4D97-AF65-F5344CB8AC3E}">
        <p14:creationId xmlns:p14="http://schemas.microsoft.com/office/powerpoint/2010/main" val="305792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22B08-6E43-D924-165C-F8EEDBA14A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5BC001-6606-BA91-D4B2-EA1A94540EE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21B06F8-FDBB-BBFC-EC45-45A77056EE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7ADB1C-4B4E-8F6A-7351-22E86A895D61}"/>
              </a:ext>
            </a:extLst>
          </p:cNvPr>
          <p:cNvSpPr>
            <a:spLocks noGrp="1"/>
          </p:cNvSpPr>
          <p:nvPr>
            <p:ph type="sldNum" sz="quarter" idx="5"/>
          </p:nvPr>
        </p:nvSpPr>
        <p:spPr/>
        <p:txBody>
          <a:bodyPr/>
          <a:lstStyle/>
          <a:p>
            <a:fld id="{55247812-3409-784D-BAE7-ABE53735D59F}" type="slidenum">
              <a:rPr lang="en-US" smtClean="0"/>
              <a:t>5</a:t>
            </a:fld>
            <a:endParaRPr lang="en-US"/>
          </a:p>
        </p:txBody>
      </p:sp>
    </p:spTree>
    <p:extLst>
      <p:ext uri="{BB962C8B-B14F-4D97-AF65-F5344CB8AC3E}">
        <p14:creationId xmlns:p14="http://schemas.microsoft.com/office/powerpoint/2010/main" val="480329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B31FA-0FE2-E25A-F4EE-D034AD5746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D3355F-AC1C-5288-07F3-E77BF279453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EF34EE8-B8C2-5593-B7E2-DB1540ED5A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91E368-D188-3477-6836-341ACB0618F1}"/>
              </a:ext>
            </a:extLst>
          </p:cNvPr>
          <p:cNvSpPr>
            <a:spLocks noGrp="1"/>
          </p:cNvSpPr>
          <p:nvPr>
            <p:ph type="sldNum" sz="quarter" idx="5"/>
          </p:nvPr>
        </p:nvSpPr>
        <p:spPr/>
        <p:txBody>
          <a:bodyPr/>
          <a:lstStyle/>
          <a:p>
            <a:fld id="{55247812-3409-784D-BAE7-ABE53735D59F}" type="slidenum">
              <a:rPr lang="en-US" smtClean="0"/>
              <a:t>6</a:t>
            </a:fld>
            <a:endParaRPr lang="en-US"/>
          </a:p>
        </p:txBody>
      </p:sp>
    </p:spTree>
    <p:extLst>
      <p:ext uri="{BB962C8B-B14F-4D97-AF65-F5344CB8AC3E}">
        <p14:creationId xmlns:p14="http://schemas.microsoft.com/office/powerpoint/2010/main" val="3572698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tx1"/>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7A7F58C7-D277-8F14-F024-4B41D20D054F}"/>
              </a:ext>
            </a:extLst>
          </p:cNvPr>
          <p:cNvSpPr>
            <a:spLocks noGrp="1"/>
          </p:cNvSpPr>
          <p:nvPr>
            <p:ph type="pic" sz="quarter" idx="10"/>
          </p:nvPr>
        </p:nvSpPr>
        <p:spPr>
          <a:xfrm>
            <a:off x="0" y="0"/>
            <a:ext cx="12192000"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6" name="Title 1">
            <a:extLst>
              <a:ext uri="{FF2B5EF4-FFF2-40B4-BE49-F238E27FC236}">
                <a16:creationId xmlns:a16="http://schemas.microsoft.com/office/drawing/2014/main" id="{2E8C189B-2E00-67DA-E342-3440F5EBB4CE}"/>
              </a:ext>
            </a:extLst>
          </p:cNvPr>
          <p:cNvSpPr>
            <a:spLocks noGrp="1"/>
          </p:cNvSpPr>
          <p:nvPr>
            <p:ph type="ctrTitle" hasCustomPrompt="1"/>
          </p:nvPr>
        </p:nvSpPr>
        <p:spPr>
          <a:xfrm>
            <a:off x="1524000" y="2286000"/>
            <a:ext cx="9144000" cy="2286000"/>
          </a:xfrm>
        </p:spPr>
        <p:txBody>
          <a:bodyPr anchor="ctr" anchorCtr="0">
            <a:noAutofit/>
          </a:bodyPr>
          <a:lstStyle>
            <a:lvl1pPr algn="ctr">
              <a:defRPr sz="4800">
                <a:solidFill>
                  <a:schemeClr val="bg1"/>
                </a:solidFill>
              </a:defRPr>
            </a:lvl1pPr>
          </a:lstStyle>
          <a:p>
            <a:r>
              <a:rPr lang="en-US" dirty="0"/>
              <a:t>Click to add title</a:t>
            </a:r>
          </a:p>
        </p:txBody>
      </p:sp>
    </p:spTree>
    <p:extLst>
      <p:ext uri="{BB962C8B-B14F-4D97-AF65-F5344CB8AC3E}">
        <p14:creationId xmlns:p14="http://schemas.microsoft.com/office/powerpoint/2010/main" val="3424675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563"/>
          </a:xfrm>
        </p:spPr>
        <p:txBody>
          <a:bodyPr anchor="ctr" anchorCtr="0">
            <a:noAutofit/>
          </a:bodyPr>
          <a:lstStyle>
            <a:lvl1pPr algn="ctr">
              <a:defRPr sz="3200"/>
            </a:lvl1pPr>
          </a:lstStyle>
          <a:p>
            <a:r>
              <a:rPr lang="en-US" dirty="0"/>
              <a:t>Click to add title</a:t>
            </a:r>
          </a:p>
        </p:txBody>
      </p:sp>
      <p:sp>
        <p:nvSpPr>
          <p:cNvPr id="8" name="Content Placeholder 10">
            <a:extLst>
              <a:ext uri="{FF2B5EF4-FFF2-40B4-BE49-F238E27FC236}">
                <a16:creationId xmlns:a16="http://schemas.microsoft.com/office/drawing/2014/main" id="{A524C1E0-92FE-D7D2-83A7-46D29A838874}"/>
              </a:ext>
            </a:extLst>
          </p:cNvPr>
          <p:cNvSpPr>
            <a:spLocks noGrp="1"/>
          </p:cNvSpPr>
          <p:nvPr>
            <p:ph sz="quarter" idx="15" hasCustomPrompt="1"/>
          </p:nvPr>
        </p:nvSpPr>
        <p:spPr>
          <a:xfrm>
            <a:off x="838200" y="1790329"/>
            <a:ext cx="5134335" cy="4113054"/>
          </a:xfrm>
        </p:spPr>
        <p:txBody>
          <a:bodyPr>
            <a:normAutofit/>
          </a:bodyPr>
          <a:lstStyle>
            <a:lvl1pPr marL="0" indent="0">
              <a:lnSpc>
                <a:spcPct val="150000"/>
              </a:lnSpc>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a:extLst>
              <a:ext uri="{FF2B5EF4-FFF2-40B4-BE49-F238E27FC236}">
                <a16:creationId xmlns:a16="http://schemas.microsoft.com/office/drawing/2014/main" id="{427E0367-8E38-8905-DC9A-D0C376A591A7}"/>
              </a:ext>
            </a:extLst>
          </p:cNvPr>
          <p:cNvSpPr>
            <a:spLocks noGrp="1"/>
          </p:cNvSpPr>
          <p:nvPr>
            <p:ph sz="quarter" idx="16" hasCustomPrompt="1"/>
          </p:nvPr>
        </p:nvSpPr>
        <p:spPr>
          <a:xfrm>
            <a:off x="6219464" y="1790329"/>
            <a:ext cx="5134335" cy="4113054"/>
          </a:xfrm>
        </p:spPr>
        <p:txBody>
          <a:bodyPr>
            <a:normAutofit/>
          </a:bodyPr>
          <a:lstStyle>
            <a:lvl1pPr marL="0" indent="0">
              <a:lnSpc>
                <a:spcPct val="150000"/>
              </a:lnSpc>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43D847DE-29F2-8ABB-1718-34BED4F37718}"/>
              </a:ext>
              <a:ext uri="{C183D7F6-B498-43B3-948B-1728B52AA6E4}">
                <adec:decorative xmlns:adec="http://schemas.microsoft.com/office/drawing/2017/decorative" val="1"/>
              </a:ext>
            </a:extLst>
          </p:cNvPr>
          <p:cNvSpPr/>
          <p:nvPr userDrawn="1"/>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5/27/2026</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137703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p:txBody>
          <a:bodyPr anchor="ctr" anchorCtr="0">
            <a:noAutofit/>
          </a:bodyPr>
          <a:lstStyle>
            <a:lvl1pPr algn="ctr">
              <a:defRPr sz="3200"/>
            </a:lvl1pPr>
          </a:lstStyle>
          <a:p>
            <a:r>
              <a:rPr lang="en-US" dirty="0"/>
              <a:t>Click to add title</a:t>
            </a:r>
          </a:p>
        </p:txBody>
      </p:sp>
      <p:sp>
        <p:nvSpPr>
          <p:cNvPr id="8" name="Table Placeholder 7">
            <a:extLst>
              <a:ext uri="{FF2B5EF4-FFF2-40B4-BE49-F238E27FC236}">
                <a16:creationId xmlns:a16="http://schemas.microsoft.com/office/drawing/2014/main" id="{0CEAFE70-86D3-8690-31CA-F9A1FBA494D0}"/>
              </a:ext>
            </a:extLst>
          </p:cNvPr>
          <p:cNvSpPr>
            <a:spLocks noGrp="1"/>
          </p:cNvSpPr>
          <p:nvPr>
            <p:ph type="tbl" sz="quarter" idx="13"/>
          </p:nvPr>
        </p:nvSpPr>
        <p:spPr>
          <a:xfrm>
            <a:off x="613186" y="2107800"/>
            <a:ext cx="10965628" cy="3920196"/>
          </a:xfrm>
        </p:spPr>
        <p:txBody>
          <a:bodyPr/>
          <a:lstStyle>
            <a:lvl1pPr>
              <a:defRPr/>
            </a:lvl1pPr>
          </a:lstStyle>
          <a:p>
            <a:r>
              <a:rPr lang="en-US"/>
              <a:t>Click icon to add table</a:t>
            </a:r>
            <a:endParaRPr lang="en-US" dirty="0"/>
          </a:p>
        </p:txBody>
      </p:sp>
      <p:sp>
        <p:nvSpPr>
          <p:cNvPr id="4" name="Date Placeholder 3">
            <a:extLst>
              <a:ext uri="{FF2B5EF4-FFF2-40B4-BE49-F238E27FC236}">
                <a16:creationId xmlns:a16="http://schemas.microsoft.com/office/drawing/2014/main" id="{8C56EB0F-63C8-5F75-A333-3413A9DC6F76}"/>
              </a:ext>
            </a:extLst>
          </p:cNvPr>
          <p:cNvSpPr>
            <a:spLocks noGrp="1"/>
          </p:cNvSpPr>
          <p:nvPr>
            <p:ph type="dt" sz="half" idx="10"/>
          </p:nvPr>
        </p:nvSpPr>
        <p:spPr/>
        <p:txBody>
          <a:bodyPr/>
          <a:lstStyle/>
          <a:p>
            <a:fld id="{D6D8061D-18C3-4F4F-85EF-561633F58754}" type="datetimeFigureOut">
              <a:rPr lang="en-US" smtClean="0"/>
              <a:t>5/27/2026</a:t>
            </a:fld>
            <a:endParaRPr lang="en-US"/>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626099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76EE6F3F-63EB-5C0E-2307-3B7CBBA1C374}"/>
              </a:ext>
            </a:extLst>
          </p:cNvPr>
          <p:cNvSpPr>
            <a:spLocks noGrp="1"/>
          </p:cNvSpPr>
          <p:nvPr>
            <p:ph type="pic" sz="quarter" idx="11"/>
          </p:nvPr>
        </p:nvSpPr>
        <p:spPr>
          <a:xfrm>
            <a:off x="0" y="0"/>
            <a:ext cx="12192000" cy="6858000"/>
          </a:xfrm>
          <a:solidFill>
            <a:schemeClr val="tx1"/>
          </a:solidFill>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1362437" y="400485"/>
            <a:ext cx="9467127" cy="2527911"/>
          </a:xfrm>
        </p:spPr>
        <p:txBody>
          <a:bodyPr anchor="b">
            <a:noAutofit/>
          </a:bodyPr>
          <a:lstStyle>
            <a:lvl1pPr algn="ctr">
              <a:spcBef>
                <a:spcPts val="1000"/>
              </a:spcBef>
              <a:defRPr>
                <a:solidFill>
                  <a:schemeClr val="bg1"/>
                </a:solidFill>
              </a:defRPr>
            </a:lvl1pPr>
          </a:lstStyle>
          <a:p>
            <a:r>
              <a:rPr lang="en-US" dirty="0"/>
              <a:t>Click to add title</a:t>
            </a:r>
          </a:p>
        </p:txBody>
      </p:sp>
      <p:sp>
        <p:nvSpPr>
          <p:cNvPr id="10" name="Text Placeholder 9">
            <a:extLst>
              <a:ext uri="{FF2B5EF4-FFF2-40B4-BE49-F238E27FC236}">
                <a16:creationId xmlns:a16="http://schemas.microsoft.com/office/drawing/2014/main" id="{E12DA517-30B0-BC62-0422-F995FB9189E2}"/>
              </a:ext>
            </a:extLst>
          </p:cNvPr>
          <p:cNvSpPr>
            <a:spLocks noGrp="1"/>
          </p:cNvSpPr>
          <p:nvPr>
            <p:ph type="body" sz="quarter" idx="10" hasCustomPrompt="1"/>
          </p:nvPr>
        </p:nvSpPr>
        <p:spPr>
          <a:xfrm>
            <a:off x="1362075" y="3738622"/>
            <a:ext cx="9467850" cy="2527911"/>
          </a:xfrm>
        </p:spPr>
        <p:txBody>
          <a:bodyPr>
            <a:normAutofit/>
          </a:bodyPr>
          <a:lstStyle>
            <a:lvl1pPr marL="0" indent="0" algn="ctr">
              <a:spcBef>
                <a:spcPts val="1000"/>
              </a:spcBef>
              <a:buNone/>
              <a:defRPr sz="1800">
                <a:solidFill>
                  <a:schemeClr val="bg1"/>
                </a:solidFill>
              </a:defRPr>
            </a:lvl1pPr>
            <a:lvl2pPr marL="457200" indent="0" algn="ctr">
              <a:spcBef>
                <a:spcPts val="1000"/>
              </a:spcBef>
              <a:buNone/>
              <a:defRPr sz="1800">
                <a:solidFill>
                  <a:schemeClr val="bg1"/>
                </a:solidFill>
              </a:defRPr>
            </a:lvl2pPr>
            <a:lvl3pPr marL="914400" indent="0" algn="ctr">
              <a:spcBef>
                <a:spcPts val="1000"/>
              </a:spcBef>
              <a:buNone/>
              <a:defRPr sz="1800">
                <a:solidFill>
                  <a:schemeClr val="bg1"/>
                </a:solidFill>
              </a:defRPr>
            </a:lvl3pPr>
            <a:lvl4pPr marL="1371600" indent="0" algn="ctr">
              <a:spcBef>
                <a:spcPts val="1000"/>
              </a:spcBef>
              <a:buNone/>
              <a:defRPr sz="1800">
                <a:solidFill>
                  <a:schemeClr val="bg1"/>
                </a:solidFill>
              </a:defRPr>
            </a:lvl4pPr>
            <a:lvl5pPr marL="1828800" indent="0" algn="ctr">
              <a:spcBef>
                <a:spcPts val="1000"/>
              </a:spcBef>
              <a:buNone/>
              <a:defRPr sz="1800">
                <a:solidFill>
                  <a:schemeClr val="bg1"/>
                </a:solidFill>
              </a:defRPr>
            </a:lvl5pPr>
          </a:lstStyle>
          <a:p>
            <a:pPr lvl="0"/>
            <a:r>
              <a:rPr lang="en-US" dirty="0"/>
              <a:t>Click to add text</a:t>
            </a:r>
          </a:p>
        </p:txBody>
      </p:sp>
    </p:spTree>
    <p:extLst>
      <p:ext uri="{BB962C8B-B14F-4D97-AF65-F5344CB8AC3E}">
        <p14:creationId xmlns:p14="http://schemas.microsoft.com/office/powerpoint/2010/main" val="2162967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6562816" y="457200"/>
            <a:ext cx="4837176" cy="1993392"/>
          </a:xfrm>
        </p:spPr>
        <p:txBody>
          <a:bodyPr anchor="b">
            <a:noAutofit/>
          </a:bodyPr>
          <a:lstStyle>
            <a:lvl1pPr>
              <a:defRPr sz="3200"/>
            </a:lvl1pPr>
          </a:lstStyle>
          <a:p>
            <a:r>
              <a:rPr lang="en-US" dirty="0"/>
              <a:t>Click to add title</a:t>
            </a:r>
          </a:p>
        </p:txBody>
      </p:sp>
      <p:sp>
        <p:nvSpPr>
          <p:cNvPr id="10" name="Picture Placeholder 9">
            <a:extLst>
              <a:ext uri="{FF2B5EF4-FFF2-40B4-BE49-F238E27FC236}">
                <a16:creationId xmlns:a16="http://schemas.microsoft.com/office/drawing/2014/main" id="{6B8CBAD6-FC79-B2BB-0B67-26429A6D4C8C}"/>
              </a:ext>
            </a:extLst>
          </p:cNvPr>
          <p:cNvSpPr>
            <a:spLocks noGrp="1"/>
          </p:cNvSpPr>
          <p:nvPr>
            <p:ph type="pic" sz="quarter" idx="10"/>
          </p:nvPr>
        </p:nvSpPr>
        <p:spPr>
          <a:xfrm>
            <a:off x="-28882" y="0"/>
            <a:ext cx="6115050" cy="6858000"/>
          </a:xfrm>
          <a:prstGeom prst="parallelogram">
            <a:avLst/>
          </a:prstGeom>
          <a:ln>
            <a:noFill/>
          </a:ln>
        </p:spPr>
        <p:txBody>
          <a:bodyPr tIns="0">
            <a:normAutofit/>
          </a:bodyPr>
          <a:lstStyle>
            <a:lvl1pPr marL="0" indent="0" algn="ctr">
              <a:buNone/>
              <a:defRPr sz="2000"/>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6562818" y="2752344"/>
            <a:ext cx="4837174" cy="3136392"/>
          </a:xfrm>
        </p:spPr>
        <p:txBody>
          <a:bodyPr anchor="t" anchorCtr="0">
            <a:normAutofit/>
          </a:bodyPr>
          <a:lstStyle>
            <a:lvl1pPr marL="0" indent="0">
              <a:lnSpc>
                <a:spcPct val="150000"/>
              </a:lnSpc>
              <a:spcBef>
                <a:spcPts val="1000"/>
              </a:spcBef>
              <a:buNone/>
              <a:defRPr sz="1800" cap="all" spc="300" baseline="0"/>
            </a:lvl1pPr>
            <a:lvl2pPr marL="457200" indent="0">
              <a:lnSpc>
                <a:spcPct val="150000"/>
              </a:lnSpc>
              <a:spcBef>
                <a:spcPts val="1000"/>
              </a:spcBef>
              <a:buNone/>
              <a:defRPr sz="1800" cap="all" spc="300" baseline="0"/>
            </a:lvl2pPr>
            <a:lvl3pPr marL="914400" indent="0">
              <a:lnSpc>
                <a:spcPct val="150000"/>
              </a:lnSpc>
              <a:spcBef>
                <a:spcPts val="1000"/>
              </a:spcBef>
              <a:buNone/>
              <a:defRPr sz="1800" cap="all" spc="300" baseline="0"/>
            </a:lvl3pPr>
            <a:lvl4pPr marL="1371600" indent="0">
              <a:lnSpc>
                <a:spcPct val="150000"/>
              </a:lnSpc>
              <a:spcBef>
                <a:spcPts val="1000"/>
              </a:spcBef>
              <a:buNone/>
              <a:defRPr sz="1800" cap="all" spc="300" baseline="0"/>
            </a:lvl4pPr>
            <a:lvl5pPr marL="1828800" indent="0">
              <a:lnSpc>
                <a:spcPct val="150000"/>
              </a:lnSpc>
              <a:spcBef>
                <a:spcPts val="1000"/>
              </a:spcBef>
              <a:buNone/>
              <a:defRPr sz="1800" cap="all" spc="300" baseline="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Rectangle 10">
            <a:extLst>
              <a:ext uri="{FF2B5EF4-FFF2-40B4-BE49-F238E27FC236}">
                <a16:creationId xmlns:a16="http://schemas.microsoft.com/office/drawing/2014/main" id="{934796A3-781D-5244-DAB8-2D6EE0AC3B70}"/>
              </a:ext>
              <a:ext uri="{C183D7F6-B498-43B3-948B-1728B52AA6E4}">
                <adec:decorative xmlns:adec="http://schemas.microsoft.com/office/drawing/2017/decorative" val="1"/>
              </a:ext>
            </a:extLst>
          </p:cNvPr>
          <p:cNvSpPr/>
          <p:nvPr userDrawn="1"/>
        </p:nvSpPr>
        <p:spPr>
          <a:xfrm>
            <a:off x="6562817" y="6303963"/>
            <a:ext cx="3014980"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143880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subtitle +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2C41-A024-2F33-1F04-21E003FA7291}"/>
              </a:ext>
            </a:extLst>
          </p:cNvPr>
          <p:cNvSpPr>
            <a:spLocks noGrp="1"/>
          </p:cNvSpPr>
          <p:nvPr>
            <p:ph type="ctrTitle"/>
          </p:nvPr>
        </p:nvSpPr>
        <p:spPr>
          <a:xfrm>
            <a:off x="1117600" y="762000"/>
            <a:ext cx="5066250" cy="2900680"/>
          </a:xfrm>
        </p:spPr>
        <p:txBody>
          <a:bodyPr anchor="b">
            <a:noAutofit/>
          </a:bodyPr>
          <a:lstStyle>
            <a:lvl1pPr algn="ctr">
              <a:defRPr sz="3200"/>
            </a:lvl1pPr>
          </a:lstStyle>
          <a:p>
            <a:r>
              <a:rPr lang="en-US"/>
              <a:t>Click to edit Master title style</a:t>
            </a:r>
            <a:endParaRPr lang="en-US" dirty="0"/>
          </a:p>
        </p:txBody>
      </p:sp>
      <p:sp>
        <p:nvSpPr>
          <p:cNvPr id="12" name="Picture Placeholder 11">
            <a:extLst>
              <a:ext uri="{FF2B5EF4-FFF2-40B4-BE49-F238E27FC236}">
                <a16:creationId xmlns:a16="http://schemas.microsoft.com/office/drawing/2014/main" id="{82836803-D9E6-3DF1-3B90-1E7E677CC7B7}"/>
              </a:ext>
            </a:extLst>
          </p:cNvPr>
          <p:cNvSpPr>
            <a:spLocks noGrp="1"/>
          </p:cNvSpPr>
          <p:nvPr>
            <p:ph type="pic" sz="quarter" idx="10" hasCustomPrompt="1"/>
          </p:nvPr>
        </p:nvSpPr>
        <p:spPr>
          <a:xfrm flipH="1">
            <a:off x="6086167" y="-22225"/>
            <a:ext cx="6080760" cy="6902450"/>
          </a:xfrm>
          <a:prstGeom prst="parallelogram">
            <a:avLst/>
          </a:prstGeom>
          <a:ln>
            <a:noFill/>
          </a:ln>
        </p:spPr>
        <p:txBody>
          <a:bodyPr lIns="0" tIns="0">
            <a:normAutofit/>
          </a:bodyPr>
          <a:lstStyle>
            <a:lvl1pPr marL="0" indent="0" algn="l">
              <a:buNone/>
              <a:defRPr sz="2000"/>
            </a:lvl1pPr>
          </a:lstStyle>
          <a:p>
            <a:r>
              <a:rPr lang="en-US" dirty="0"/>
              <a:t>Click icon to add image</a:t>
            </a:r>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117600" y="4145280"/>
            <a:ext cx="5066250" cy="690880"/>
          </a:xfrm>
          <a:gradFill flip="none" rotWithShape="1">
            <a:gsLst>
              <a:gs pos="0">
                <a:schemeClr val="accent5"/>
              </a:gs>
              <a:gs pos="100000">
                <a:schemeClr val="accent2">
                  <a:lumMod val="97000"/>
                  <a:lumOff val="3000"/>
                </a:schemeClr>
              </a:gs>
              <a:gs pos="50000">
                <a:schemeClr val="accent1"/>
              </a:gs>
            </a:gsLst>
            <a:lin ang="10200000" scaled="0"/>
            <a:tileRect/>
          </a:gradFill>
        </p:spPr>
        <p:txBody>
          <a:bodyPr anchor="ctr">
            <a:normAutofit/>
          </a:bodyPr>
          <a:lstStyle>
            <a:lvl1pPr marL="0" indent="0" algn="ctr">
              <a:buNone/>
              <a:defRPr sz="2400" cap="all" baseline="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subtitle</a:t>
            </a:r>
          </a:p>
        </p:txBody>
      </p:sp>
    </p:spTree>
    <p:extLst>
      <p:ext uri="{BB962C8B-B14F-4D97-AF65-F5344CB8AC3E}">
        <p14:creationId xmlns:p14="http://schemas.microsoft.com/office/powerpoint/2010/main" val="1924186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5242425" y="466344"/>
            <a:ext cx="6241651" cy="1710354"/>
          </a:xfrm>
        </p:spPr>
        <p:txBody>
          <a:bodyPr bIns="0" anchor="ctr" anchorCtr="0">
            <a:noAutofit/>
          </a:bodyPr>
          <a:lstStyle>
            <a:lvl1pPr>
              <a:defRPr sz="3200"/>
            </a:lvl1pPr>
          </a:lstStyle>
          <a:p>
            <a:r>
              <a:rPr lang="en-US" dirty="0"/>
              <a:t>Click to add title</a:t>
            </a:r>
          </a:p>
        </p:txBody>
      </p:sp>
      <p:sp>
        <p:nvSpPr>
          <p:cNvPr id="10" name="Picture Placeholder 9">
            <a:extLst>
              <a:ext uri="{FF2B5EF4-FFF2-40B4-BE49-F238E27FC236}">
                <a16:creationId xmlns:a16="http://schemas.microsoft.com/office/drawing/2014/main" id="{511A5385-FB23-93A8-2B8F-9887244244DF}"/>
              </a:ext>
            </a:extLst>
          </p:cNvPr>
          <p:cNvSpPr>
            <a:spLocks noGrp="1"/>
          </p:cNvSpPr>
          <p:nvPr>
            <p:ph type="pic" sz="quarter" idx="10"/>
          </p:nvPr>
        </p:nvSpPr>
        <p:spPr>
          <a:xfrm>
            <a:off x="0" y="0"/>
            <a:ext cx="4287838" cy="6858000"/>
          </a:xfrm>
        </p:spPr>
        <p:txBody>
          <a:bodyPr>
            <a:normAutofit/>
          </a:bodyPr>
          <a:lstStyle>
            <a:lvl1pPr marL="0" indent="0" algn="ctr">
              <a:buNone/>
              <a:defRPr sz="2000"/>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5242426" y="2286000"/>
            <a:ext cx="6241650" cy="3474720"/>
          </a:xfrm>
        </p:spPr>
        <p:txBody>
          <a:bodyPr>
            <a:normAutofit/>
          </a:bodyPr>
          <a:lstStyle>
            <a:lvl1pPr marL="228600" indent="-228600">
              <a:spcBef>
                <a:spcPts val="1000"/>
              </a:spcBef>
              <a:spcAft>
                <a:spcPts val="1000"/>
              </a:spcAft>
              <a:buClr>
                <a:schemeClr val="accent2"/>
              </a:buClr>
              <a:buFont typeface="Wingdings" panose="05000000000000000000" pitchFamily="2" charset="2"/>
              <a:buChar char="§"/>
              <a:defRPr sz="1800"/>
            </a:lvl1pPr>
            <a:lvl2pPr marL="228600" indent="-228600">
              <a:spcBef>
                <a:spcPts val="1000"/>
              </a:spcBef>
              <a:spcAft>
                <a:spcPts val="1000"/>
              </a:spcAft>
              <a:buClr>
                <a:schemeClr val="accent2"/>
              </a:buClr>
              <a:buFont typeface="Wingdings" panose="05000000000000000000" pitchFamily="2" charset="2"/>
              <a:buChar char="§"/>
              <a:defRPr sz="1800"/>
            </a:lvl2pPr>
            <a:lvl3pPr marL="228600" indent="-228600">
              <a:spcBef>
                <a:spcPts val="1000"/>
              </a:spcBef>
              <a:spcAft>
                <a:spcPts val="1000"/>
              </a:spcAft>
              <a:buClr>
                <a:schemeClr val="accent2"/>
              </a:buClr>
              <a:buFont typeface="Wingdings" panose="05000000000000000000" pitchFamily="2" charset="2"/>
              <a:buChar char="§"/>
              <a:defRPr sz="1800"/>
            </a:lvl3pPr>
            <a:lvl4pPr marL="228600" indent="-228600">
              <a:spcBef>
                <a:spcPts val="1000"/>
              </a:spcBef>
              <a:spcAft>
                <a:spcPts val="1000"/>
              </a:spcAft>
              <a:buClr>
                <a:schemeClr val="accent2"/>
              </a:buClr>
              <a:buFont typeface="Wingdings" panose="05000000000000000000" pitchFamily="2" charset="2"/>
              <a:buChar char="§"/>
              <a:defRPr sz="1800"/>
            </a:lvl4pPr>
            <a:lvl5pPr marL="228600" indent="-228600">
              <a:spcBef>
                <a:spcPts val="1000"/>
              </a:spcBef>
              <a:spcAft>
                <a:spcPts val="1000"/>
              </a:spcAft>
              <a:buClr>
                <a:schemeClr val="accent2"/>
              </a:buClr>
              <a:buFont typeface="Wingdings" panose="05000000000000000000" pitchFamily="2" charset="2"/>
              <a:buChar char="§"/>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50E25A87-9155-9E07-878F-CEC0B137C2D7}"/>
              </a:ext>
              <a:ext uri="{C183D7F6-B498-43B3-948B-1728B52AA6E4}">
                <adec:decorative xmlns:adec="http://schemas.microsoft.com/office/drawing/2017/decorative" val="1"/>
              </a:ext>
            </a:extLst>
          </p:cNvPr>
          <p:cNvSpPr/>
          <p:nvPr userDrawn="1"/>
        </p:nvSpPr>
        <p:spPr>
          <a:xfrm>
            <a:off x="5291586" y="6303963"/>
            <a:ext cx="4287186"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87894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2C41-A024-2F33-1F04-21E003FA7291}"/>
              </a:ext>
            </a:extLst>
          </p:cNvPr>
          <p:cNvSpPr>
            <a:spLocks noGrp="1"/>
          </p:cNvSpPr>
          <p:nvPr>
            <p:ph type="ctrTitle" hasCustomPrompt="1"/>
          </p:nvPr>
        </p:nvSpPr>
        <p:spPr>
          <a:xfrm>
            <a:off x="1524000" y="1143000"/>
            <a:ext cx="9144000" cy="2286000"/>
          </a:xfrm>
        </p:spPr>
        <p:txBody>
          <a:bodyPr anchor="b">
            <a:noAutofit/>
          </a:bodyPr>
          <a:lstStyle>
            <a:lvl1pPr algn="ctr">
              <a:defRPr sz="4800"/>
            </a:lvl1pPr>
          </a:lstStyle>
          <a:p>
            <a:r>
              <a:rPr lang="en-US" dirty="0"/>
              <a:t>Click to add title</a:t>
            </a:r>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524000" y="3835198"/>
            <a:ext cx="9144000" cy="683219"/>
          </a:xfrm>
          <a:gradFill>
            <a:gsLst>
              <a:gs pos="0">
                <a:schemeClr val="accent5"/>
              </a:gs>
              <a:gs pos="100000">
                <a:schemeClr val="accent2">
                  <a:lumMod val="97000"/>
                  <a:lumOff val="3000"/>
                </a:schemeClr>
              </a:gs>
              <a:gs pos="50000">
                <a:schemeClr val="accent1"/>
              </a:gs>
            </a:gsLst>
            <a:path path="circle">
              <a:fillToRect l="100000" t="100000"/>
            </a:path>
          </a:gradFill>
        </p:spPr>
        <p:txBody>
          <a:bodyPr anchor="ctr">
            <a:normAutofit/>
          </a:bodyPr>
          <a:lstStyle>
            <a:lvl1pPr marL="0" indent="0" algn="ctr">
              <a:buNone/>
              <a:defRPr sz="2400" cap="all" spc="3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subtitle</a:t>
            </a:r>
          </a:p>
        </p:txBody>
      </p:sp>
    </p:spTree>
    <p:extLst>
      <p:ext uri="{BB962C8B-B14F-4D97-AF65-F5344CB8AC3E}">
        <p14:creationId xmlns:p14="http://schemas.microsoft.com/office/powerpoint/2010/main" val="1563727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1">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9577E27-B60E-C6DD-BAAF-5CCC3D59E5D5}"/>
              </a:ext>
              <a:ext uri="{C183D7F6-B498-43B3-948B-1728B52AA6E4}">
                <adec:decorative xmlns:adec="http://schemas.microsoft.com/office/drawing/2017/decorative" val="1"/>
              </a:ext>
            </a:extLst>
          </p:cNvPr>
          <p:cNvSpPr/>
          <p:nvPr userDrawn="1"/>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880"/>
          </a:xfrm>
        </p:spPr>
        <p:txBody>
          <a:bodyPr anchor="ctr" anchorCtr="0">
            <a:noAutofit/>
          </a:bodyPr>
          <a:lstStyle>
            <a:lvl1pPr algn="ctr">
              <a:defRPr sz="3200"/>
            </a:lvl1pPr>
          </a:lstStyle>
          <a:p>
            <a:r>
              <a:rPr lang="en-US" dirty="0"/>
              <a:t>Click to add title</a:t>
            </a:r>
          </a:p>
        </p:txBody>
      </p:sp>
      <p:sp>
        <p:nvSpPr>
          <p:cNvPr id="9" name="Content Placeholder 10">
            <a:extLst>
              <a:ext uri="{FF2B5EF4-FFF2-40B4-BE49-F238E27FC236}">
                <a16:creationId xmlns:a16="http://schemas.microsoft.com/office/drawing/2014/main" id="{964CA031-27E0-D0AA-1451-A904CCF234FE}"/>
              </a:ext>
            </a:extLst>
          </p:cNvPr>
          <p:cNvSpPr>
            <a:spLocks noGrp="1"/>
          </p:cNvSpPr>
          <p:nvPr>
            <p:ph sz="quarter" idx="13" hasCustomPrompt="1"/>
          </p:nvPr>
        </p:nvSpPr>
        <p:spPr>
          <a:xfrm>
            <a:off x="838199" y="2024781"/>
            <a:ext cx="5212079"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0">
            <a:extLst>
              <a:ext uri="{FF2B5EF4-FFF2-40B4-BE49-F238E27FC236}">
                <a16:creationId xmlns:a16="http://schemas.microsoft.com/office/drawing/2014/main" id="{81FE0D7D-86B7-CCD2-A7A1-70E95846B542}"/>
              </a:ext>
            </a:extLst>
          </p:cNvPr>
          <p:cNvSpPr>
            <a:spLocks noGrp="1"/>
          </p:cNvSpPr>
          <p:nvPr>
            <p:ph sz="quarter" idx="14" hasCustomPrompt="1"/>
          </p:nvPr>
        </p:nvSpPr>
        <p:spPr>
          <a:xfrm>
            <a:off x="6459795" y="2024780"/>
            <a:ext cx="4894006"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5/27/2026</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505290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880"/>
          </a:xfrm>
        </p:spPr>
        <p:txBody>
          <a:bodyPr anchor="ctr" anchorCtr="0">
            <a:noAutofit/>
          </a:bodyPr>
          <a:lstStyle>
            <a:lvl1pPr algn="ctr">
              <a:defRPr sz="3200"/>
            </a:lvl1pPr>
          </a:lstStyle>
          <a:p>
            <a:r>
              <a:rPr lang="en-US" dirty="0"/>
              <a:t>Click to add title</a:t>
            </a:r>
          </a:p>
        </p:txBody>
      </p:sp>
      <p:sp>
        <p:nvSpPr>
          <p:cNvPr id="11" name="Content Placeholder 10">
            <a:extLst>
              <a:ext uri="{FF2B5EF4-FFF2-40B4-BE49-F238E27FC236}">
                <a16:creationId xmlns:a16="http://schemas.microsoft.com/office/drawing/2014/main" id="{2D2DE411-9D7C-15AE-0B59-F26B2BF8C522}"/>
              </a:ext>
            </a:extLst>
          </p:cNvPr>
          <p:cNvSpPr>
            <a:spLocks noGrp="1"/>
          </p:cNvSpPr>
          <p:nvPr>
            <p:ph sz="quarter" idx="13" hasCustomPrompt="1"/>
          </p:nvPr>
        </p:nvSpPr>
        <p:spPr>
          <a:xfrm>
            <a:off x="838200" y="2024781"/>
            <a:ext cx="2878394" cy="4137189"/>
          </a:xfrm>
        </p:spPr>
        <p:txBody>
          <a:bodyPr>
            <a:normAutofit/>
          </a:bodyPr>
          <a:lstStyle>
            <a:lvl1pPr marL="342900" indent="-342900">
              <a:spcBef>
                <a:spcPts val="1000"/>
              </a:spcBef>
              <a:spcAft>
                <a:spcPts val="1000"/>
              </a:spcAft>
              <a:buClr>
                <a:schemeClr val="accent2"/>
              </a:buClr>
              <a:buFont typeface="+mj-lt"/>
              <a:buAutoNum type="arabicPeriod"/>
              <a:defRPr sz="1800">
                <a:latin typeface="+mn-lt"/>
              </a:defRPr>
            </a:lvl1pPr>
            <a:lvl2pPr marL="800100" indent="-342900">
              <a:spcBef>
                <a:spcPts val="1000"/>
              </a:spcBef>
              <a:spcAft>
                <a:spcPts val="1000"/>
              </a:spcAft>
              <a:buClr>
                <a:schemeClr val="accent2"/>
              </a:buClr>
              <a:buFont typeface="+mj-lt"/>
              <a:buAutoNum type="alphaLcPeriod"/>
              <a:defRPr sz="1800">
                <a:latin typeface="+mn-lt"/>
              </a:defRPr>
            </a:lvl2pPr>
            <a:lvl3pPr marL="1257300" indent="-342900">
              <a:spcBef>
                <a:spcPts val="1000"/>
              </a:spcBef>
              <a:spcAft>
                <a:spcPts val="1000"/>
              </a:spcAft>
              <a:buClr>
                <a:schemeClr val="accent2"/>
              </a:buClr>
              <a:buFont typeface="+mj-lt"/>
              <a:buAutoNum type="arabicParenR"/>
              <a:defRPr sz="1800">
                <a:latin typeface="+mn-lt"/>
              </a:defRPr>
            </a:lvl3pPr>
            <a:lvl4pPr marL="1714500" indent="-342900">
              <a:spcBef>
                <a:spcPts val="1000"/>
              </a:spcBef>
              <a:spcAft>
                <a:spcPts val="1000"/>
              </a:spcAft>
              <a:buClr>
                <a:schemeClr val="accent2"/>
              </a:buClr>
              <a:buFont typeface="+mj-lt"/>
              <a:buAutoNum type="alphaLcParenR"/>
              <a:defRPr sz="1800">
                <a:latin typeface="+mn-lt"/>
              </a:defRPr>
            </a:lvl4pPr>
            <a:lvl5pPr marL="2057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4" name="Content Placeholder 10">
            <a:extLst>
              <a:ext uri="{FF2B5EF4-FFF2-40B4-BE49-F238E27FC236}">
                <a16:creationId xmlns:a16="http://schemas.microsoft.com/office/drawing/2014/main" id="{60FEDE7C-502F-ECFE-4136-E99206849C2A}"/>
              </a:ext>
            </a:extLst>
          </p:cNvPr>
          <p:cNvSpPr>
            <a:spLocks noGrp="1"/>
          </p:cNvSpPr>
          <p:nvPr>
            <p:ph sz="quarter" idx="14" hasCustomPrompt="1"/>
          </p:nvPr>
        </p:nvSpPr>
        <p:spPr>
          <a:xfrm>
            <a:off x="6459795" y="2024780"/>
            <a:ext cx="4894006"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5/27/2026</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657852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 pictur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p:nvPr>
        </p:nvSpPr>
        <p:spPr>
          <a:xfrm>
            <a:off x="838201" y="448056"/>
            <a:ext cx="6172200" cy="1581912"/>
          </a:xfrm>
        </p:spPr>
        <p:txBody>
          <a:bodyPr anchor="b" anchorCtr="0">
            <a:noAutofit/>
          </a:bodyPr>
          <a:lstStyle>
            <a:lvl1pPr>
              <a:defRPr sz="3200"/>
            </a:lvl1pPr>
          </a:lstStyle>
          <a:p>
            <a:r>
              <a:rPr lang="en-US"/>
              <a:t>Click to edit Master title style</a:t>
            </a:r>
            <a:endParaRPr lang="en-US" dirty="0"/>
          </a:p>
        </p:txBody>
      </p:sp>
      <p:sp>
        <p:nvSpPr>
          <p:cNvPr id="4" name="Content Placeholder 10">
            <a:extLst>
              <a:ext uri="{FF2B5EF4-FFF2-40B4-BE49-F238E27FC236}">
                <a16:creationId xmlns:a16="http://schemas.microsoft.com/office/drawing/2014/main" id="{5F30E2A0-23EF-51B1-8ABD-00429EEA0642}"/>
              </a:ext>
            </a:extLst>
          </p:cNvPr>
          <p:cNvSpPr>
            <a:spLocks noGrp="1"/>
          </p:cNvSpPr>
          <p:nvPr>
            <p:ph sz="quarter" idx="14" hasCustomPrompt="1"/>
          </p:nvPr>
        </p:nvSpPr>
        <p:spPr>
          <a:xfrm>
            <a:off x="838200" y="2257063"/>
            <a:ext cx="4894006" cy="3904906"/>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10">
            <a:extLst>
              <a:ext uri="{FF2B5EF4-FFF2-40B4-BE49-F238E27FC236}">
                <a16:creationId xmlns:a16="http://schemas.microsoft.com/office/drawing/2014/main" id="{AF15552F-C66B-341F-2D37-0389710BA5E2}"/>
              </a:ext>
            </a:extLst>
          </p:cNvPr>
          <p:cNvSpPr>
            <a:spLocks noGrp="1"/>
          </p:cNvSpPr>
          <p:nvPr>
            <p:ph type="pic" sz="quarter" idx="10"/>
          </p:nvPr>
        </p:nvSpPr>
        <p:spPr>
          <a:xfrm>
            <a:off x="7500938" y="-22225"/>
            <a:ext cx="4714875" cy="6880225"/>
          </a:xfrm>
        </p:spPr>
        <p:txBody>
          <a:bodyPr>
            <a:normAutofit/>
          </a:bodyPr>
          <a:lstStyle>
            <a:lvl1pPr marL="0" indent="0" algn="ctr">
              <a:buNone/>
              <a:defRPr sz="2000"/>
            </a:lvl1pPr>
          </a:lstStyle>
          <a:p>
            <a:r>
              <a:rPr lang="en-US"/>
              <a:t>Click icon to add picture</a:t>
            </a:r>
            <a:endParaRPr lang="en-US" dirty="0"/>
          </a:p>
        </p:txBody>
      </p:sp>
      <p:sp>
        <p:nvSpPr>
          <p:cNvPr id="12" name="Rectangle 11">
            <a:extLst>
              <a:ext uri="{FF2B5EF4-FFF2-40B4-BE49-F238E27FC236}">
                <a16:creationId xmlns:a16="http://schemas.microsoft.com/office/drawing/2014/main" id="{0D8DCC6D-8B88-7BE0-7240-F743AE09EC48}"/>
              </a:ext>
              <a:ext uri="{C183D7F6-B498-43B3-948B-1728B52AA6E4}">
                <adec:decorative xmlns:adec="http://schemas.microsoft.com/office/drawing/2017/decorative" val="1"/>
              </a:ext>
            </a:extLst>
          </p:cNvPr>
          <p:cNvSpPr/>
          <p:nvPr userDrawn="1"/>
        </p:nvSpPr>
        <p:spPr>
          <a:xfrm>
            <a:off x="993814" y="6303963"/>
            <a:ext cx="4287186"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45438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563"/>
          </a:xfrm>
        </p:spPr>
        <p:txBody>
          <a:bodyPr anchor="ctr" anchorCtr="0">
            <a:noAutofit/>
          </a:bodyPr>
          <a:lstStyle>
            <a:lvl1pPr algn="ctr">
              <a:defRPr sz="3200"/>
            </a:lvl1pPr>
          </a:lstStyle>
          <a:p>
            <a:r>
              <a:rPr lang="en-US" dirty="0"/>
              <a:t>Click to add title</a:t>
            </a:r>
          </a:p>
        </p:txBody>
      </p:sp>
      <p:sp>
        <p:nvSpPr>
          <p:cNvPr id="4" name="Content Placeholder 10">
            <a:extLst>
              <a:ext uri="{FF2B5EF4-FFF2-40B4-BE49-F238E27FC236}">
                <a16:creationId xmlns:a16="http://schemas.microsoft.com/office/drawing/2014/main" id="{9C3ED3BF-FF6B-07FA-72C4-F6102A8558AF}"/>
              </a:ext>
            </a:extLst>
          </p:cNvPr>
          <p:cNvSpPr>
            <a:spLocks noGrp="1"/>
          </p:cNvSpPr>
          <p:nvPr>
            <p:ph sz="quarter" idx="15" hasCustomPrompt="1"/>
          </p:nvPr>
        </p:nvSpPr>
        <p:spPr>
          <a:xfrm>
            <a:off x="896074" y="2106591"/>
            <a:ext cx="2067045" cy="3633787"/>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600">
                <a:latin typeface="+mn-lt"/>
              </a:defRPr>
            </a:lvl2pPr>
            <a:lvl3pPr marL="457200" indent="-228600">
              <a:spcBef>
                <a:spcPts val="1000"/>
              </a:spcBef>
              <a:spcAft>
                <a:spcPts val="1000"/>
              </a:spcAft>
              <a:buClr>
                <a:schemeClr val="accent2"/>
              </a:buClr>
              <a:buFont typeface="Wingdings" panose="05000000000000000000" pitchFamily="2" charset="2"/>
              <a:buChar char="§"/>
              <a:defRPr sz="1400">
                <a:latin typeface="+mn-lt"/>
              </a:defRPr>
            </a:lvl3pPr>
            <a:lvl4pPr marL="685800" indent="-228600">
              <a:spcBef>
                <a:spcPts val="1000"/>
              </a:spcBef>
              <a:spcAft>
                <a:spcPts val="1000"/>
              </a:spcAft>
              <a:buClr>
                <a:schemeClr val="accent2"/>
              </a:buClr>
              <a:buFont typeface="Wingdings" panose="05000000000000000000" pitchFamily="2" charset="2"/>
              <a:buChar char="§"/>
              <a:defRPr sz="1400">
                <a:latin typeface="+mn-lt"/>
              </a:defRPr>
            </a:lvl4pPr>
            <a:lvl5pPr marL="914400" indent="-228600">
              <a:spcBef>
                <a:spcPts val="1000"/>
              </a:spcBef>
              <a:spcAft>
                <a:spcPts val="1000"/>
              </a:spcAft>
              <a:buClr>
                <a:schemeClr val="accent2"/>
              </a:buClr>
              <a:buFont typeface="Wingdings" panose="05000000000000000000" pitchFamily="2" charset="2"/>
              <a:buChar char="§"/>
              <a:defRPr sz="12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able Placeholder 7">
            <a:extLst>
              <a:ext uri="{FF2B5EF4-FFF2-40B4-BE49-F238E27FC236}">
                <a16:creationId xmlns:a16="http://schemas.microsoft.com/office/drawing/2014/main" id="{423FEB60-8FB5-7F10-EDD7-8AB4B3139EF6}"/>
              </a:ext>
            </a:extLst>
          </p:cNvPr>
          <p:cNvSpPr>
            <a:spLocks noGrp="1"/>
          </p:cNvSpPr>
          <p:nvPr>
            <p:ph type="tbl" sz="quarter" idx="13"/>
          </p:nvPr>
        </p:nvSpPr>
        <p:spPr>
          <a:xfrm>
            <a:off x="3483980" y="2106591"/>
            <a:ext cx="7869820" cy="4016713"/>
          </a:xfrm>
        </p:spPr>
        <p:txBody>
          <a:bodyPr/>
          <a:lstStyle/>
          <a:p>
            <a:r>
              <a:rPr lang="en-US"/>
              <a:t>Click icon to add table</a:t>
            </a: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5/27/2026</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8081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D97564-C310-6E8C-8689-CE18881B4A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FAD99FA-26D9-873B-BE7F-26FEC5C233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319819E-0266-97DD-DFD1-BAAA06AE32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6D8061D-18C3-4F4F-85EF-561633F58754}" type="datetimeFigureOut">
              <a:rPr lang="en-US" smtClean="0"/>
              <a:t>5/27/2026</a:t>
            </a:fld>
            <a:endParaRPr lang="en-US"/>
          </a:p>
        </p:txBody>
      </p:sp>
      <p:sp>
        <p:nvSpPr>
          <p:cNvPr id="5" name="Footer Placeholder 4">
            <a:extLst>
              <a:ext uri="{FF2B5EF4-FFF2-40B4-BE49-F238E27FC236}">
                <a16:creationId xmlns:a16="http://schemas.microsoft.com/office/drawing/2014/main" id="{2BFD19C9-01CE-9E2A-CDA5-C15940F055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1801085-7B28-048D-E3D3-9C3614268D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D12358-51D2-46B3-9BDE-DF29528B9454}" type="slidenum">
              <a:rPr lang="en-US" smtClean="0"/>
              <a:t>‹#›</a:t>
            </a:fld>
            <a:endParaRPr lang="en-US"/>
          </a:p>
        </p:txBody>
      </p:sp>
    </p:spTree>
    <p:extLst>
      <p:ext uri="{BB962C8B-B14F-4D97-AF65-F5344CB8AC3E}">
        <p14:creationId xmlns:p14="http://schemas.microsoft.com/office/powerpoint/2010/main" val="1965934658"/>
      </p:ext>
    </p:extLst>
  </p:cSld>
  <p:clrMap bg1="lt1" tx1="dk1" bg2="lt2" tx2="dk2" accent1="accent1" accent2="accent2" accent3="accent3" accent4="accent4" accent5="accent5" accent6="accent6" hlink="hlink" folHlink="folHlink"/>
  <p:sldLayoutIdLst>
    <p:sldLayoutId id="2147483654" r:id="rId1"/>
    <p:sldLayoutId id="2147483660" r:id="rId2"/>
    <p:sldLayoutId id="2147483659" r:id="rId3"/>
    <p:sldLayoutId id="2147483650" r:id="rId4"/>
    <p:sldLayoutId id="2147483649" r:id="rId5"/>
    <p:sldLayoutId id="2147483662" r:id="rId6"/>
    <p:sldLayoutId id="2147483663" r:id="rId7"/>
    <p:sldLayoutId id="2147483652" r:id="rId8"/>
    <p:sldLayoutId id="2147483666" r:id="rId9"/>
    <p:sldLayoutId id="2147483664" r:id="rId10"/>
    <p:sldLayoutId id="2147483665" r:id="rId11"/>
    <p:sldLayoutId id="2147483661" r:id="rId12"/>
  </p:sldLayoutIdLst>
  <p:txStyles>
    <p:titleStyle>
      <a:lvl1pPr algn="l" defTabSz="914400" rtl="0" eaLnBrk="1" latinLnBrk="0" hangingPunct="1">
        <a:lnSpc>
          <a:spcPct val="90000"/>
        </a:lnSpc>
        <a:spcBef>
          <a:spcPct val="0"/>
        </a:spcBef>
        <a:buNone/>
        <a:defRPr sz="4800" kern="1200" cap="all" spc="300"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4" name="Picture Placeholder 7" descr="abstract image">
            <a:extLst>
              <a:ext uri="{FF2B5EF4-FFF2-40B4-BE49-F238E27FC236}">
                <a16:creationId xmlns:a16="http://schemas.microsoft.com/office/drawing/2014/main" id="{782ED2F6-AFB3-9199-3999-2B5E4BAF2423}"/>
              </a:ext>
            </a:extLst>
          </p:cNvPr>
          <p:cNvPicPr>
            <a:picLocks noGrp="1" noChangeAspect="1"/>
          </p:cNvPicPr>
          <p:nvPr>
            <p:ph type="pic" sz="quarter" idx="10"/>
          </p:nvPr>
        </p:nvPicPr>
        <p:blipFill rotWithShape="1">
          <a:blip r:embed="rId3">
            <a:alphaModFix amt="52000"/>
            <a:extLst>
              <a:ext uri="{BEBA8EAE-BF5A-486C-A8C5-ECC9F3942E4B}">
                <a14:imgProps xmlns:a14="http://schemas.microsoft.com/office/drawing/2010/main">
                  <a14:imgLayer r:embed="rId4">
                    <a14:imgEffect>
                      <a14:saturation sat="0"/>
                    </a14:imgEffect>
                  </a14:imgLayer>
                </a14:imgProps>
              </a:ext>
            </a:extLst>
          </a:blip>
          <a:srcRect/>
          <a:stretch/>
        </p:blipFill>
        <p:spPr/>
      </p:pic>
      <p:sp>
        <p:nvSpPr>
          <p:cNvPr id="6" name="Title 5">
            <a:extLst>
              <a:ext uri="{FF2B5EF4-FFF2-40B4-BE49-F238E27FC236}">
                <a16:creationId xmlns:a16="http://schemas.microsoft.com/office/drawing/2014/main" id="{F20A922B-22EC-7FD8-FA8C-2FFAC558BD66}"/>
              </a:ext>
            </a:extLst>
          </p:cNvPr>
          <p:cNvSpPr>
            <a:spLocks noGrp="1"/>
          </p:cNvSpPr>
          <p:nvPr>
            <p:ph type="ctrTitle"/>
          </p:nvPr>
        </p:nvSpPr>
        <p:spPr>
          <a:xfrm>
            <a:off x="1303020" y="2286000"/>
            <a:ext cx="9585960" cy="2286000"/>
          </a:xfrm>
        </p:spPr>
        <p:txBody>
          <a:bodyPr/>
          <a:lstStyle/>
          <a:p>
            <a:r>
              <a:rPr lang="en-US" sz="4400" b="1" dirty="0"/>
              <a:t>WMWG update to </a:t>
            </a:r>
            <a:r>
              <a:rPr lang="en-US" sz="4400" b="1" dirty="0" err="1"/>
              <a:t>wms</a:t>
            </a:r>
            <a:br>
              <a:rPr lang="en-US" sz="4400" dirty="0"/>
            </a:br>
            <a:r>
              <a:rPr lang="en-US" sz="4400" dirty="0"/>
              <a:t>June 3, 2026</a:t>
            </a:r>
            <a:br>
              <a:rPr lang="en-US" sz="4400" dirty="0"/>
            </a:br>
            <a:r>
              <a:rPr lang="en-US" dirty="0"/>
              <a:t>Amanda Frazier</a:t>
            </a:r>
            <a:r>
              <a:rPr lang="en-US" sz="4400" dirty="0"/>
              <a:t>, WMWG Chair </a:t>
            </a:r>
          </a:p>
        </p:txBody>
      </p:sp>
    </p:spTree>
    <p:extLst>
      <p:ext uri="{BB962C8B-B14F-4D97-AF65-F5344CB8AC3E}">
        <p14:creationId xmlns:p14="http://schemas.microsoft.com/office/powerpoint/2010/main" val="639264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75C36-617B-795C-5A2B-325EA34F16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1AD706-11EF-C258-EBD5-C4EEFEAACF16}"/>
              </a:ext>
            </a:extLst>
          </p:cNvPr>
          <p:cNvSpPr>
            <a:spLocks noGrp="1"/>
          </p:cNvSpPr>
          <p:nvPr>
            <p:ph type="title"/>
          </p:nvPr>
        </p:nvSpPr>
        <p:spPr>
          <a:xfrm>
            <a:off x="6562816" y="457200"/>
            <a:ext cx="4837176" cy="576072"/>
          </a:xfrm>
          <a:noFill/>
        </p:spPr>
        <p:txBody>
          <a:bodyPr anchor="b">
            <a:noAutofit/>
          </a:bodyPr>
          <a:lstStyle/>
          <a:p>
            <a:r>
              <a:rPr lang="en-US" b="1" dirty="0">
                <a:solidFill>
                  <a:srgbClr val="002060"/>
                </a:solidFill>
              </a:rPr>
              <a:t>AGENDA</a:t>
            </a:r>
          </a:p>
        </p:txBody>
      </p:sp>
      <p:pic>
        <p:nvPicPr>
          <p:cNvPr id="1026" name="Picture 2" descr="ERCOT approves $54 million plan to move CenterPoint's mobile generators to  San Antonio">
            <a:extLst>
              <a:ext uri="{FF2B5EF4-FFF2-40B4-BE49-F238E27FC236}">
                <a16:creationId xmlns:a16="http://schemas.microsoft.com/office/drawing/2014/main" id="{21A7C614-EF57-972E-5CDF-2948AADBEF2A}"/>
              </a:ext>
            </a:extLst>
          </p:cNvPr>
          <p:cNvPicPr>
            <a:picLocks noGrp="1" noChangeAspect="1" noChangeArrowheads="1"/>
          </p:cNvPicPr>
          <p:nvPr>
            <p:ph type="pic" sz="quarter" idx="10"/>
          </p:nvPr>
        </p:nvPicPr>
        <p:blipFill>
          <a:blip r:embed="rId3">
            <a:extLst>
              <a:ext uri="{28A0092B-C50C-407E-A947-70E740481C1C}">
                <a14:useLocalDpi xmlns:a14="http://schemas.microsoft.com/office/drawing/2010/main" val="0"/>
              </a:ext>
            </a:extLst>
          </a:blip>
          <a:srcRect l="20115" r="20115"/>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
        <p:nvSpPr>
          <p:cNvPr id="13" name="Right Triangle 12">
            <a:extLst>
              <a:ext uri="{FF2B5EF4-FFF2-40B4-BE49-F238E27FC236}">
                <a16:creationId xmlns:a16="http://schemas.microsoft.com/office/drawing/2014/main" id="{3FA87F9D-2B59-ABA6-EB26-D47E05BFF542}"/>
              </a:ext>
            </a:extLst>
          </p:cNvPr>
          <p:cNvSpPr/>
          <p:nvPr/>
        </p:nvSpPr>
        <p:spPr>
          <a:xfrm rot="5400000">
            <a:off x="-2841617" y="2812734"/>
            <a:ext cx="6858000" cy="1232531"/>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13">
            <a:extLst>
              <a:ext uri="{FF2B5EF4-FFF2-40B4-BE49-F238E27FC236}">
                <a16:creationId xmlns:a16="http://schemas.microsoft.com/office/drawing/2014/main" id="{469C94F5-A0F4-0E38-F70C-7D7C5D71FCB8}"/>
              </a:ext>
            </a:extLst>
          </p:cNvPr>
          <p:cNvSpPr/>
          <p:nvPr/>
        </p:nvSpPr>
        <p:spPr>
          <a:xfrm rot="16200000">
            <a:off x="2040903" y="2812735"/>
            <a:ext cx="6858000" cy="1232531"/>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92EC4A8-49EE-CF82-CFDC-BA9308ED0D65}"/>
              </a:ext>
            </a:extLst>
          </p:cNvPr>
          <p:cNvSpPr>
            <a:spLocks noGrp="1"/>
          </p:cNvSpPr>
          <p:nvPr>
            <p:ph idx="1"/>
          </p:nvPr>
        </p:nvSpPr>
        <p:spPr>
          <a:xfrm>
            <a:off x="5917076" y="1161288"/>
            <a:ext cx="6115050" cy="5021798"/>
          </a:xfrm>
          <a:noFill/>
        </p:spPr>
        <p:txBody>
          <a:bodyPr anchor="t">
            <a:normAutofit fontScale="92500" lnSpcReduction="10000"/>
          </a:bodyPr>
          <a:lstStyle/>
          <a:p>
            <a:pPr marL="285750" indent="-285750">
              <a:buFont typeface="Arial" panose="020B0604020202020204" pitchFamily="34" charset="0"/>
              <a:buChar char="•"/>
            </a:pPr>
            <a:r>
              <a:rPr lang="en-US" b="1" dirty="0">
                <a:solidFill>
                  <a:srgbClr val="002060"/>
                </a:solidFill>
              </a:rPr>
              <a:t>NPRRS ready for WMS vote:</a:t>
            </a:r>
          </a:p>
          <a:p>
            <a:pPr marL="742950" lvl="1" indent="-285750">
              <a:buFont typeface="Arial" panose="020B0604020202020204" pitchFamily="34" charset="0"/>
              <a:buChar char="•"/>
            </a:pPr>
            <a:r>
              <a:rPr lang="en-US" dirty="0"/>
              <a:t>None</a:t>
            </a:r>
          </a:p>
          <a:p>
            <a:pPr marL="285750" indent="-285750">
              <a:buFont typeface="Arial" panose="020B0604020202020204" pitchFamily="34" charset="0"/>
              <a:buChar char="•"/>
            </a:pPr>
            <a:r>
              <a:rPr lang="en-US" b="1" dirty="0">
                <a:solidFill>
                  <a:srgbClr val="002060"/>
                </a:solidFill>
              </a:rPr>
              <a:t>NPRRs Still with WMWG</a:t>
            </a:r>
          </a:p>
          <a:p>
            <a:pPr marL="742950" lvl="1" indent="-285750">
              <a:buFont typeface="Arial" panose="020B0604020202020204" pitchFamily="34" charset="0"/>
              <a:buChar char="•"/>
            </a:pPr>
            <a:r>
              <a:rPr lang="en-US" dirty="0"/>
              <a:t>NPRR1278 - Establishing Advanced Grid Support Service as an Ancillary Service</a:t>
            </a:r>
          </a:p>
          <a:p>
            <a:pPr marL="742950" lvl="1" indent="-285750">
              <a:buFont typeface="Arial" panose="020B0604020202020204" pitchFamily="34" charset="0"/>
              <a:buChar char="•"/>
            </a:pPr>
            <a:r>
              <a:rPr lang="en-US" dirty="0"/>
              <a:t>NPRR 1328 – Generation firming program</a:t>
            </a:r>
          </a:p>
          <a:p>
            <a:pPr marL="285750" indent="-285750">
              <a:buFont typeface="Arial" panose="020B0604020202020204" pitchFamily="34" charset="0"/>
              <a:buChar char="•"/>
            </a:pPr>
            <a:r>
              <a:rPr lang="en-US" b="1" dirty="0">
                <a:solidFill>
                  <a:srgbClr val="002060"/>
                </a:solidFill>
              </a:rPr>
              <a:t>Other Business</a:t>
            </a:r>
          </a:p>
          <a:p>
            <a:pPr marL="742950" lvl="1" indent="-285750">
              <a:buFont typeface="Arial" panose="020B0604020202020204" pitchFamily="34" charset="0"/>
              <a:buChar char="•"/>
            </a:pPr>
            <a:r>
              <a:rPr lang="en-US" dirty="0"/>
              <a:t>Soc observations during 1/28 ruc</a:t>
            </a:r>
            <a:r>
              <a:rPr lang="en-US" sz="1500" dirty="0"/>
              <a:t>s</a:t>
            </a:r>
          </a:p>
          <a:p>
            <a:pPr marL="742950" lvl="1" indent="-285750">
              <a:buFont typeface="Arial" panose="020B0604020202020204" pitchFamily="34" charset="0"/>
              <a:buChar char="•"/>
            </a:pPr>
            <a:r>
              <a:rPr lang="en-US" dirty="0"/>
              <a:t>Development of FPA §202(c) Requests </a:t>
            </a:r>
          </a:p>
        </p:txBody>
      </p:sp>
    </p:spTree>
    <p:extLst>
      <p:ext uri="{BB962C8B-B14F-4D97-AF65-F5344CB8AC3E}">
        <p14:creationId xmlns:p14="http://schemas.microsoft.com/office/powerpoint/2010/main" val="1672017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E47EE-5925-9AC5-2DDB-83419EECBBD9}"/>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2C35FF65-AB50-EC31-6595-5BF709976452}"/>
              </a:ext>
            </a:extLst>
          </p:cNvPr>
          <p:cNvSpPr txBox="1">
            <a:spLocks/>
          </p:cNvSpPr>
          <p:nvPr/>
        </p:nvSpPr>
        <p:spPr>
          <a:xfrm>
            <a:off x="838200" y="2786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Discussion of Revision Requests</a:t>
            </a:r>
          </a:p>
        </p:txBody>
      </p:sp>
      <p:sp>
        <p:nvSpPr>
          <p:cNvPr id="3" name="Content Placeholder 2">
            <a:extLst>
              <a:ext uri="{FF2B5EF4-FFF2-40B4-BE49-F238E27FC236}">
                <a16:creationId xmlns:a16="http://schemas.microsoft.com/office/drawing/2014/main" id="{CC35A853-2DE6-9E43-5464-2276AD6641E3}"/>
              </a:ext>
            </a:extLst>
          </p:cNvPr>
          <p:cNvSpPr>
            <a:spLocks noGrp="1"/>
          </p:cNvSpPr>
          <p:nvPr>
            <p:ph sz="quarter" idx="13"/>
          </p:nvPr>
        </p:nvSpPr>
        <p:spPr>
          <a:xfrm>
            <a:off x="838199" y="1096407"/>
            <a:ext cx="10406744" cy="4598346"/>
          </a:xfrm>
          <a:noFill/>
        </p:spPr>
        <p:txBody>
          <a:bodyPr>
            <a:normAutofit/>
          </a:bodyPr>
          <a:lstStyle/>
          <a:p>
            <a:pPr lvl="1" indent="0">
              <a:buNone/>
            </a:pPr>
            <a:r>
              <a:rPr lang="en-US" b="1" dirty="0"/>
              <a:t>NPRR1278 - Establishing Advanced Grid Support Service as an Ancillary Service</a:t>
            </a:r>
            <a:r>
              <a:rPr lang="en-US" dirty="0"/>
              <a:t> </a:t>
            </a:r>
            <a:r>
              <a:rPr lang="en-US" b="1" dirty="0"/>
              <a:t>– </a:t>
            </a:r>
            <a:r>
              <a:rPr lang="en-US" i="1" dirty="0"/>
              <a:t>Tabled for additional discussion</a:t>
            </a:r>
          </a:p>
          <a:p>
            <a:pPr marL="285750" lvl="1" indent="-285750">
              <a:buFont typeface="Arial" panose="020B0604020202020204" pitchFamily="34" charset="0"/>
              <a:buChar char="•"/>
            </a:pPr>
            <a:r>
              <a:rPr lang="en-US" dirty="0"/>
              <a:t>ENGIE provided an update on NPRR1278 that establishes an RFP-based framework for ERCOT to procure grid-forming capability as an ancillary service. The NPRR intends to ensure grid-forming capability is deployed in locations where it provides the greatest reliability benefit, rather than relying solely on interconnection requirements established in NOGRR272. </a:t>
            </a:r>
          </a:p>
          <a:p>
            <a:pPr marL="285750" lvl="1" indent="-285750">
              <a:buFont typeface="Arial" panose="020B0604020202020204" pitchFamily="34" charset="0"/>
              <a:buChar char="•"/>
            </a:pPr>
            <a:r>
              <a:rPr lang="en-US" dirty="0"/>
              <a:t>Discussion also addressed newly submitted NPRR1333, which proposes a voluntary one-time payment mechanism for inverter-based resources to provide grid-forming capability. ENGIE has planned further discussion with ERCOT staff to determine how NPRR1278 and NPRR1333 may interact. Stakeholders also discussed potentially expanding the NPRR1278 proposal into a more technology-neutral framework.</a:t>
            </a:r>
          </a:p>
        </p:txBody>
      </p:sp>
      <p:sp>
        <p:nvSpPr>
          <p:cNvPr id="5" name="Rectangle 4">
            <a:extLst>
              <a:ext uri="{FF2B5EF4-FFF2-40B4-BE49-F238E27FC236}">
                <a16:creationId xmlns:a16="http://schemas.microsoft.com/office/drawing/2014/main" id="{8E108B66-3385-E0F8-A1CD-2F623D6D3D2B}"/>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1138923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6B467-72B2-C0A1-A3BE-E752ED245E1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881088D6-A451-7F7D-67A8-871B19B9C30B}"/>
              </a:ext>
            </a:extLst>
          </p:cNvPr>
          <p:cNvSpPr txBox="1">
            <a:spLocks/>
          </p:cNvSpPr>
          <p:nvPr/>
        </p:nvSpPr>
        <p:spPr>
          <a:xfrm>
            <a:off x="838200" y="2786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Discussion of Revision Requests</a:t>
            </a:r>
          </a:p>
        </p:txBody>
      </p:sp>
      <p:sp>
        <p:nvSpPr>
          <p:cNvPr id="3" name="Content Placeholder 2">
            <a:extLst>
              <a:ext uri="{FF2B5EF4-FFF2-40B4-BE49-F238E27FC236}">
                <a16:creationId xmlns:a16="http://schemas.microsoft.com/office/drawing/2014/main" id="{63ADEA0A-63EF-8DE9-039B-EFF5F42E7C97}"/>
              </a:ext>
            </a:extLst>
          </p:cNvPr>
          <p:cNvSpPr>
            <a:spLocks noGrp="1"/>
          </p:cNvSpPr>
          <p:nvPr>
            <p:ph sz="quarter" idx="13"/>
          </p:nvPr>
        </p:nvSpPr>
        <p:spPr>
          <a:xfrm>
            <a:off x="838199" y="1096407"/>
            <a:ext cx="10406744" cy="4624943"/>
          </a:xfrm>
          <a:noFill/>
        </p:spPr>
        <p:txBody>
          <a:bodyPr>
            <a:normAutofit/>
          </a:bodyPr>
          <a:lstStyle/>
          <a:p>
            <a:pPr lvl="1" indent="0">
              <a:buNone/>
            </a:pPr>
            <a:r>
              <a:rPr lang="en-US" b="1" dirty="0"/>
              <a:t>NPRR1328 – Generation Firming Program – </a:t>
            </a:r>
            <a:r>
              <a:rPr lang="en-US" i="1" dirty="0"/>
              <a:t>Tabled for additional discussion</a:t>
            </a:r>
          </a:p>
          <a:p>
            <a:pPr marL="285750" lvl="1" indent="-285750">
              <a:buFont typeface="Arial" panose="020B0604020202020204" pitchFamily="34" charset="0"/>
              <a:buChar char="•"/>
            </a:pPr>
            <a:r>
              <a:rPr lang="en-US" dirty="0"/>
              <a:t>ERCOT reviewed stakeholder comments on NPRR1328, which implements the Generation Firming Program required under HB1500. Comments from TSSA, NextEra, and TCPA focused on refinements to firming transfer timelines, PUN exemption eligibility and withdrawal processes, and settlement transparency. ERCOT agreed to several clarifications such as LORH language additions, post-season reporting of exemptions and long and short quantities, and review of PUN attestation timing edge cases. </a:t>
            </a:r>
          </a:p>
          <a:p>
            <a:pPr marL="285750" lvl="1" indent="-285750">
              <a:buFont typeface="Arial" panose="020B0604020202020204" pitchFamily="34" charset="0"/>
              <a:buChar char="•"/>
            </a:pPr>
            <a:r>
              <a:rPr lang="en-US" dirty="0"/>
              <a:t>Stakeholders raised concerns that the proposed firming penalty formulas could create disproportionate penalties for resources selling firming capacity. In response, ERCOT presented a revised approach intended to better align penalties with actual firming transfer quantities and resource performance.</a:t>
            </a:r>
          </a:p>
          <a:p>
            <a:pPr marL="285750" lvl="1" indent="-285750">
              <a:buFont typeface="Arial" panose="020B0604020202020204" pitchFamily="34" charset="0"/>
              <a:buChar char="•"/>
            </a:pPr>
            <a:r>
              <a:rPr lang="en-US" dirty="0"/>
              <a:t>TSSA also raised concerns regarding notice timelines for Seasonal Average Generation Capability calculations, firming transfer validation windows, and treatment of Day-Ahead Market purchases within the penalty framework. </a:t>
            </a:r>
          </a:p>
          <a:p>
            <a:pPr marL="285750" lvl="1" indent="-285750">
              <a:buFont typeface="Arial" panose="020B0604020202020204" pitchFamily="34" charset="0"/>
              <a:buChar char="•"/>
            </a:pPr>
            <a:r>
              <a:rPr lang="en-US" dirty="0"/>
              <a:t>ERCOT indicated additional NPRR revisions are expected in forthcoming comments as stakeholders work toward a September Board approval timeline.</a:t>
            </a:r>
          </a:p>
        </p:txBody>
      </p:sp>
      <p:sp>
        <p:nvSpPr>
          <p:cNvPr id="5" name="Rectangle 4">
            <a:extLst>
              <a:ext uri="{FF2B5EF4-FFF2-40B4-BE49-F238E27FC236}">
                <a16:creationId xmlns:a16="http://schemas.microsoft.com/office/drawing/2014/main" id="{4832EF2E-D9F5-118E-2587-76C226F7B76A}"/>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2743451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D6986-4CDB-DB21-DE2E-055D27FB29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D08A0A-B817-06E0-1E67-D15941A81799}"/>
              </a:ext>
            </a:extLst>
          </p:cNvPr>
          <p:cNvSpPr txBox="1">
            <a:spLocks/>
          </p:cNvSpPr>
          <p:nvPr/>
        </p:nvSpPr>
        <p:spPr>
          <a:xfrm>
            <a:off x="838200" y="2786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Other Business</a:t>
            </a:r>
          </a:p>
        </p:txBody>
      </p:sp>
      <p:sp>
        <p:nvSpPr>
          <p:cNvPr id="5" name="Rectangle 4">
            <a:extLst>
              <a:ext uri="{FF2B5EF4-FFF2-40B4-BE49-F238E27FC236}">
                <a16:creationId xmlns:a16="http://schemas.microsoft.com/office/drawing/2014/main" id="{80CAA20D-C2FD-3879-DF56-7EF0866F4941}"/>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9" name="Content Placeholder 2">
            <a:extLst>
              <a:ext uri="{FF2B5EF4-FFF2-40B4-BE49-F238E27FC236}">
                <a16:creationId xmlns:a16="http://schemas.microsoft.com/office/drawing/2014/main" id="{1DB827A6-37F4-0E9C-6B0C-892092A1FE72}"/>
              </a:ext>
            </a:extLst>
          </p:cNvPr>
          <p:cNvSpPr>
            <a:spLocks noGrp="1"/>
          </p:cNvSpPr>
          <p:nvPr>
            <p:ph sz="quarter" idx="13"/>
          </p:nvPr>
        </p:nvSpPr>
        <p:spPr>
          <a:xfrm>
            <a:off x="838199" y="1096407"/>
            <a:ext cx="10406744" cy="4770993"/>
          </a:xfrm>
          <a:noFill/>
        </p:spPr>
        <p:txBody>
          <a:bodyPr>
            <a:normAutofit fontScale="92500"/>
          </a:bodyPr>
          <a:lstStyle/>
          <a:p>
            <a:pPr lvl="1" indent="0">
              <a:buNone/>
            </a:pPr>
            <a:r>
              <a:rPr lang="en-US" sz="1900" b="1" dirty="0"/>
              <a:t>SOC Observations During 1/28 RUCs </a:t>
            </a:r>
          </a:p>
          <a:p>
            <a:pPr marL="285750" lvl="1" indent="-285750">
              <a:buFont typeface="Arial" panose="020B0604020202020204" pitchFamily="34" charset="0"/>
              <a:buChar char="•"/>
            </a:pPr>
            <a:r>
              <a:rPr lang="en-US" dirty="0"/>
              <a:t>ERCOT presented stakeholder-requested analysis of January 28 RUC commitments, focusing on how ESR State Of Charge influenced HRUC outcomes and resulting ancillary service projections.</a:t>
            </a:r>
          </a:p>
          <a:p>
            <a:pPr marL="742950" lvl="2" indent="-285750">
              <a:spcBef>
                <a:spcPts val="600"/>
              </a:spcBef>
              <a:buFont typeface="Arial" panose="020B0604020202020204" pitchFamily="34" charset="0"/>
              <a:buChar char="•"/>
            </a:pPr>
            <a:r>
              <a:rPr lang="en-US" dirty="0"/>
              <a:t>Approximately two-thirds of ESRs submitted dynamic Hour Beginning SOC COPs, while one-third submitted flat profiles. The RUC SOC constraint limited those flat profile resources’ ability to receive energy and ancillary service awards in RUC, except for RRS due to its ASDF of zero. </a:t>
            </a:r>
          </a:p>
          <a:p>
            <a:pPr marL="742950" lvl="2" indent="-285750">
              <a:spcBef>
                <a:spcPts val="600"/>
              </a:spcBef>
              <a:buFont typeface="Arial" panose="020B0604020202020204" pitchFamily="34" charset="0"/>
              <a:buChar char="•"/>
            </a:pPr>
            <a:r>
              <a:rPr lang="en-US" dirty="0"/>
              <a:t>During tight morning peak conditions, fleet-wide SOC declined from roughly 44% to 10%. This depletion and static COP SOC submissions contributed to ancillary service shortfall signals during Hour Ending 8-10 that drove RUC commitments. These shortfalls were significantly more severe in RUC than in Real Time SCED. </a:t>
            </a:r>
          </a:p>
          <a:p>
            <a:pPr marL="285750" lvl="1" indent="-285750">
              <a:spcBef>
                <a:spcPts val="600"/>
              </a:spcBef>
              <a:buFont typeface="Arial" panose="020B0604020202020204" pitchFamily="34" charset="0"/>
              <a:buChar char="•"/>
            </a:pPr>
            <a:r>
              <a:rPr lang="en-US" dirty="0"/>
              <a:t>Inaccurate COP SOC data was identified as a key factor that can understate ESR capability in the RUC engine. </a:t>
            </a:r>
          </a:p>
          <a:p>
            <a:pPr marL="742950" lvl="2" indent="-285750">
              <a:spcBef>
                <a:spcPts val="600"/>
              </a:spcBef>
              <a:buFont typeface="Arial" panose="020B0604020202020204" pitchFamily="34" charset="0"/>
              <a:buChar char="•"/>
            </a:pPr>
            <a:r>
              <a:rPr lang="en-US" dirty="0"/>
              <a:t>Stakeholders debated whether flat SOC profiles should trigger compliance implications. Others argued they reflect expected ancillary service deployment behavior and suggested this is a reason RUC ASDFs should be reassessed. </a:t>
            </a:r>
          </a:p>
          <a:p>
            <a:pPr marL="742950" lvl="2" indent="-285750">
              <a:spcBef>
                <a:spcPts val="600"/>
              </a:spcBef>
              <a:buFont typeface="Arial" panose="020B0604020202020204" pitchFamily="34" charset="0"/>
              <a:buChar char="•"/>
            </a:pPr>
            <a:r>
              <a:rPr lang="en-US" dirty="0"/>
              <a:t>ERCOT will continue evaluating impacts of the ASDFs and SOC constraints on RUC recommendations.</a:t>
            </a:r>
          </a:p>
        </p:txBody>
      </p:sp>
    </p:spTree>
    <p:extLst>
      <p:ext uri="{BB962C8B-B14F-4D97-AF65-F5344CB8AC3E}">
        <p14:creationId xmlns:p14="http://schemas.microsoft.com/office/powerpoint/2010/main" val="2300046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B7678-CBD3-E3FC-8673-2420013679A7}"/>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027A14FE-1BD1-B48D-9753-ADBA7BA83020}"/>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Title 1">
            <a:extLst>
              <a:ext uri="{FF2B5EF4-FFF2-40B4-BE49-F238E27FC236}">
                <a16:creationId xmlns:a16="http://schemas.microsoft.com/office/drawing/2014/main" id="{D359DA30-D7CD-C4BA-309D-49E10EE4105F}"/>
              </a:ext>
            </a:extLst>
          </p:cNvPr>
          <p:cNvSpPr txBox="1">
            <a:spLocks/>
          </p:cNvSpPr>
          <p:nvPr/>
        </p:nvSpPr>
        <p:spPr>
          <a:xfrm>
            <a:off x="838200" y="2786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Other Business</a:t>
            </a:r>
          </a:p>
        </p:txBody>
      </p:sp>
      <p:sp>
        <p:nvSpPr>
          <p:cNvPr id="7" name="Content Placeholder 2">
            <a:extLst>
              <a:ext uri="{FF2B5EF4-FFF2-40B4-BE49-F238E27FC236}">
                <a16:creationId xmlns:a16="http://schemas.microsoft.com/office/drawing/2014/main" id="{A2C57AD4-9C6F-F9A8-32BB-3F9D76F08CC1}"/>
              </a:ext>
            </a:extLst>
          </p:cNvPr>
          <p:cNvSpPr>
            <a:spLocks noGrp="1"/>
          </p:cNvSpPr>
          <p:nvPr>
            <p:ph sz="quarter" idx="13"/>
          </p:nvPr>
        </p:nvSpPr>
        <p:spPr>
          <a:xfrm>
            <a:off x="838199" y="1096407"/>
            <a:ext cx="10406744" cy="4770993"/>
          </a:xfrm>
          <a:noFill/>
        </p:spPr>
        <p:txBody>
          <a:bodyPr>
            <a:normAutofit fontScale="92500" lnSpcReduction="10000"/>
          </a:bodyPr>
          <a:lstStyle/>
          <a:p>
            <a:pPr lvl="1" indent="0">
              <a:buNone/>
            </a:pPr>
            <a:r>
              <a:rPr lang="en-US" sz="1900" b="1" dirty="0"/>
              <a:t>Development of FPA §202(c) Requests </a:t>
            </a:r>
          </a:p>
          <a:p>
            <a:pPr marL="285750" lvl="1" indent="-285750">
              <a:spcBef>
                <a:spcPts val="600"/>
              </a:spcBef>
              <a:buFont typeface="Arial" panose="020B0604020202020204" pitchFamily="34" charset="0"/>
              <a:buChar char="•"/>
            </a:pPr>
            <a:r>
              <a:rPr lang="en-US" dirty="0"/>
              <a:t>ERCOT Legal addressed stakeholder feedback from the April WMWG meeting regarding the §202(c) emergency order process and ERCOT’s current approach to DOE relief requests. </a:t>
            </a:r>
          </a:p>
          <a:p>
            <a:pPr marL="742950" lvl="2" indent="-285750">
              <a:spcBef>
                <a:spcPts val="600"/>
              </a:spcBef>
              <a:buFont typeface="Arial" panose="020B0604020202020204" pitchFamily="34" charset="0"/>
              <a:buChar char="•"/>
            </a:pPr>
            <a:r>
              <a:rPr lang="en-US" dirty="0"/>
              <a:t>ERCOT emphasized that 202(c) requests are rare, last-resort actions tied to forecasted EEA conditions and initiated when significant reliability risk is anticipated. ERCOT also relies on generators to notify ERCOT when specific units may need inclusion in a DOE relief request during those emergency conditions.</a:t>
            </a:r>
          </a:p>
          <a:p>
            <a:pPr marL="742950" lvl="2" indent="-285750">
              <a:spcBef>
                <a:spcPts val="600"/>
              </a:spcBef>
              <a:buFont typeface="Arial" panose="020B0604020202020204" pitchFamily="34" charset="0"/>
              <a:buChar char="•"/>
            </a:pPr>
            <a:r>
              <a:rPr lang="en-US" dirty="0"/>
              <a:t>In response to stakeholder requests for more structure and transparency, ERCOT agreed to explore sending market notices at the time a request is submitted to the DOE, but noted DOE approval and timelines remain uncertain and highly compressed.</a:t>
            </a:r>
          </a:p>
          <a:p>
            <a:pPr marL="742950" lvl="2" indent="-285750">
              <a:spcBef>
                <a:spcPts val="600"/>
              </a:spcBef>
              <a:buFont typeface="Arial" panose="020B0604020202020204" pitchFamily="34" charset="0"/>
              <a:buChar char="•"/>
            </a:pPr>
            <a:r>
              <a:rPr lang="en-US" dirty="0"/>
              <a:t>While certain elements such as market notifications and post-event communication may be standardized, ERCOT warned against codifying the 202 (c) process too rigidly due to DOE-specific requirements and event-driven constraints. ERCOT confirmed post-event stakeholder reporting is currently informal but is open to developing more structured stakeholder reporting going forward.</a:t>
            </a:r>
          </a:p>
          <a:p>
            <a:pPr marL="285750" lvl="1" indent="-285750">
              <a:spcBef>
                <a:spcPts val="600"/>
              </a:spcBef>
              <a:buFont typeface="Arial" panose="020B0604020202020204" pitchFamily="34" charset="0"/>
              <a:buChar char="•"/>
            </a:pPr>
            <a:r>
              <a:rPr lang="en-US" dirty="0"/>
              <a:t>Stakeholders also discussed whether 202(c) deployments such as backup generation and large load curtailment actions should be reflected in the RDPA. ERCOT acknowledged interest in incorporating these actions into the market but noted significant challenges in quantifying impacted megawatts consistently in Real Time</a:t>
            </a:r>
            <a:r>
              <a:rPr lang="en-US"/>
              <a:t>. </a:t>
            </a:r>
            <a:endParaRPr lang="en-US" dirty="0"/>
          </a:p>
        </p:txBody>
      </p:sp>
    </p:spTree>
    <p:extLst>
      <p:ext uri="{BB962C8B-B14F-4D97-AF65-F5344CB8AC3E}">
        <p14:creationId xmlns:p14="http://schemas.microsoft.com/office/powerpoint/2010/main" val="2450346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5" name="Picture Placeholder 11" descr="A close up of dots&#10;">
            <a:extLst>
              <a:ext uri="{FF2B5EF4-FFF2-40B4-BE49-F238E27FC236}">
                <a16:creationId xmlns:a16="http://schemas.microsoft.com/office/drawing/2014/main" id="{030E03B4-DAB0-F43D-4B1C-C54F75E621A1}"/>
              </a:ext>
            </a:extLst>
          </p:cNvPr>
          <p:cNvPicPr>
            <a:picLocks noGrp="1" noChangeAspect="1"/>
          </p:cNvPicPr>
          <p:nvPr>
            <p:ph type="pic" sz="quarter" idx="11"/>
          </p:nvPr>
        </p:nvPicPr>
        <p:blipFill>
          <a:blip r:embed="rId2"/>
          <a:srcRect/>
          <a:stretch/>
        </p:blipFill>
        <p:spPr>
          <a:xfrm>
            <a:off x="0" y="0"/>
            <a:ext cx="12192000" cy="6858000"/>
          </a:xfrm>
          <a:solidFill>
            <a:schemeClr val="tx1">
              <a:alpha val="20000"/>
            </a:schemeClr>
          </a:solidFill>
        </p:spPr>
      </p:pic>
      <p:sp>
        <p:nvSpPr>
          <p:cNvPr id="7" name="Title 6">
            <a:extLst>
              <a:ext uri="{FF2B5EF4-FFF2-40B4-BE49-F238E27FC236}">
                <a16:creationId xmlns:a16="http://schemas.microsoft.com/office/drawing/2014/main" id="{4AB1CD4B-2C7F-1593-8E69-B7450F3DCAD6}"/>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2184472291"/>
      </p:ext>
    </p:extLst>
  </p:cSld>
  <p:clrMapOvr>
    <a:masterClrMapping/>
  </p:clrMapOvr>
</p:sld>
</file>

<file path=ppt/theme/theme1.xml><?xml version="1.0" encoding="utf-8"?>
<a:theme xmlns:a="http://schemas.openxmlformats.org/drawingml/2006/main" name="Custom">
  <a:themeElements>
    <a:clrScheme name="Tech presentation">
      <a:dk1>
        <a:srgbClr val="000000"/>
      </a:dk1>
      <a:lt1>
        <a:srgbClr val="FFFFFF"/>
      </a:lt1>
      <a:dk2>
        <a:srgbClr val="435369"/>
      </a:dk2>
      <a:lt2>
        <a:srgbClr val="E8E8E8"/>
      </a:lt2>
      <a:accent1>
        <a:srgbClr val="A53F51"/>
      </a:accent1>
      <a:accent2>
        <a:srgbClr val="E89756"/>
      </a:accent2>
      <a:accent3>
        <a:srgbClr val="2F3342"/>
      </a:accent3>
      <a:accent4>
        <a:srgbClr val="2B2052"/>
      </a:accent4>
      <a:accent5>
        <a:srgbClr val="00023A"/>
      </a:accent5>
      <a:accent6>
        <a:srgbClr val="7E7E7E"/>
      </a:accent6>
      <a:hlink>
        <a:srgbClr val="467886"/>
      </a:hlink>
      <a:folHlink>
        <a:srgbClr val="96607D"/>
      </a:folHlink>
    </a:clrScheme>
    <a:fontScheme name="Custom 99">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M55661986_wac_CP_V19" id="{030227AD-26D8-46F7-B412-6532AF4DDFEA}" vid="{787E6F9C-FC70-455D-8D81-5DEDA8A08F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F2A2379-DD35-4769-BFD6-4857D72F80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5C2645A-E767-4D7E-984D-234E531E455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0F048343-1EA9-44C3-883E-652FAAF0713E}">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9420</TotalTime>
  <Words>806</Words>
  <Application>Microsoft Office PowerPoint</Application>
  <PresentationFormat>Widescreen</PresentationFormat>
  <Paragraphs>42</Paragraphs>
  <Slides>7</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Arial</vt:lpstr>
      <vt:lpstr>Calibri</vt:lpstr>
      <vt:lpstr>Calibri Light</vt:lpstr>
      <vt:lpstr>Wingdings</vt:lpstr>
      <vt:lpstr>Custom</vt:lpstr>
      <vt:lpstr>WMWG update to wms June 3, 2026 Amanda Frazier, WMWG Chair </vt:lpstr>
      <vt:lpstr>AGENDA</vt:lpstr>
      <vt:lpstr>PowerPoint Presentation</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WMWG update to wms January 8, 2025 Blake Holt, WMWG Chair</dc:title>
  <dc:creator>Amanda Frazier</dc:creator>
  <cp:lastModifiedBy>Amanda Frazier</cp:lastModifiedBy>
  <cp:revision>23</cp:revision>
  <dcterms:created xsi:type="dcterms:W3CDTF">2024-07-23T18:58:17Z</dcterms:created>
  <dcterms:modified xsi:type="dcterms:W3CDTF">2026-05-27T15:23:07Z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y fmtid="{D5CDD505-2E9C-101B-9397-08002B2CF9AE}" pid="4" name="MSIP_Label_7084cbda-52b8-46fb-a7b7-cb5bd465ed85_Enabled">
    <vt:lpwstr>true</vt:lpwstr>
  </property>
  <property fmtid="{D5CDD505-2E9C-101B-9397-08002B2CF9AE}" pid="5" name="MSIP_Label_7084cbda-52b8-46fb-a7b7-cb5bd465ed85_SetDate">
    <vt:lpwstr>2025-01-07T19:23:20Z</vt:lpwstr>
  </property>
  <property fmtid="{D5CDD505-2E9C-101B-9397-08002B2CF9AE}" pid="6" name="MSIP_Label_7084cbda-52b8-46fb-a7b7-cb5bd465ed85_Method">
    <vt:lpwstr>Standard</vt:lpwstr>
  </property>
  <property fmtid="{D5CDD505-2E9C-101B-9397-08002B2CF9AE}" pid="7" name="MSIP_Label_7084cbda-52b8-46fb-a7b7-cb5bd465ed85_Name">
    <vt:lpwstr>Internal</vt:lpwstr>
  </property>
  <property fmtid="{D5CDD505-2E9C-101B-9397-08002B2CF9AE}" pid="8" name="MSIP_Label_7084cbda-52b8-46fb-a7b7-cb5bd465ed85_SiteId">
    <vt:lpwstr>0afb747d-bff7-4596-a9fc-950ef9e0ec45</vt:lpwstr>
  </property>
  <property fmtid="{D5CDD505-2E9C-101B-9397-08002B2CF9AE}" pid="9" name="MSIP_Label_7084cbda-52b8-46fb-a7b7-cb5bd465ed85_ActionId">
    <vt:lpwstr>4718cdd1-6337-4a46-9def-771470eb72e9</vt:lpwstr>
  </property>
  <property fmtid="{D5CDD505-2E9C-101B-9397-08002B2CF9AE}" pid="10" name="MSIP_Label_7084cbda-52b8-46fb-a7b7-cb5bd465ed85_ContentBits">
    <vt:lpwstr>0</vt:lpwstr>
  </property>
</Properties>
</file>