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2147478774" r:id="rId6"/>
    <p:sldId id="2147478778" r:id="rId7"/>
    <p:sldId id="2147478779" r:id="rId8"/>
    <p:sldId id="2147478780" r:id="rId9"/>
    <p:sldId id="2147478781" r:id="rId10"/>
    <p:sldId id="2147478782" r:id="rId11"/>
    <p:sldId id="2147478783" r:id="rId12"/>
    <p:sldId id="2147478784" r:id="rId13"/>
    <p:sldId id="2147478785" r:id="rId14"/>
    <p:sldId id="2147478786" r:id="rId15"/>
    <p:sldId id="2147478787" r:id="rId16"/>
    <p:sldId id="2147478788" r:id="rId17"/>
    <p:sldId id="2147478790" r:id="rId18"/>
    <p:sldId id="2147478789" r:id="rId19"/>
    <p:sldId id="2147478791" r:id="rId20"/>
    <p:sldId id="2147478792" r:id="rId21"/>
    <p:sldId id="2147478793" r:id="rId22"/>
    <p:sldId id="26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EAADFC70-D61D-4656-8B06-8883CD9AA798}">
          <p14:sldIdLst>
            <p14:sldId id="2147478774"/>
            <p14:sldId id="2147478778"/>
            <p14:sldId id="2147478779"/>
            <p14:sldId id="2147478780"/>
            <p14:sldId id="2147478781"/>
            <p14:sldId id="2147478782"/>
            <p14:sldId id="2147478783"/>
            <p14:sldId id="2147478784"/>
            <p14:sldId id="2147478785"/>
            <p14:sldId id="2147478786"/>
            <p14:sldId id="2147478787"/>
            <p14:sldId id="2147478788"/>
            <p14:sldId id="2147478790"/>
            <p14:sldId id="2147478789"/>
            <p14:sldId id="2147478791"/>
            <p14:sldId id="2147478792"/>
            <p14:sldId id="2147478793"/>
            <p14:sldId id="260"/>
          </p14:sldIdLst>
        </p14:section>
        <p14:section name="Additional Slides" id="{838F9A2D-6F16-460F-A975-BEEE75FC64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2E846-A41C-7095-E2BA-36D0669FFA49}" name="Drake, Gordon" initials="GD" userId="S::Gordon.Drake@ercot.com::d3aa080c-bd91-4052-98d6-063a86a83a9f" providerId="AD"/>
  <p188:author id="{056B1977-F8EF-E170-2F0A-36EE8C004044}" name="Petro, Nick" initials="RP" userId="S::Robert.Petro@ercot.com::f4669e5d-3df0-43f0-bbe8-5e3e7b0cdbca" providerId="AD"/>
  <p188:author id="{F24CEF7A-2E4C-9E46-94A3-5D31EB18D995}" name="Webster, Trudi" initials="WT" userId="S::trudi.webster@ercot.com::8d3e025b-0265-4fbd-b136-a7bc92c16fd8" providerId="AD"/>
  <p188:author id="{C47093A1-EA94-3DBA-9F8A-473D71E0B634}" name="Chu, Zhengguo" initials="ZC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A1A611C0-580D-8CEE-432E-BD197FCC0B9E}" name="Lyakhovets, Olha" initials="OL" userId="S::Olha.Lyakhovets@ercot.com::166ff867-0cd3-4db8-a739-f40a5de32105" providerId="AD"/>
  <p188:author id="{FAF841F7-8C07-BB5D-903B-88FBBF7ABABF}" name="Webster, Trudi" initials="WT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D8F2F6"/>
    <a:srgbClr val="171A1C"/>
    <a:srgbClr val="005763"/>
    <a:srgbClr val="E6EBEF"/>
    <a:srgbClr val="B1E5ED"/>
    <a:srgbClr val="E16823"/>
    <a:srgbClr val="9E170D"/>
    <a:srgbClr val="5B6770"/>
    <a:srgbClr val="78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4C56C-90F8-4143-9658-44A98615E1A7}" v="6" dt="2026-05-26T16:53:22.208"/>
    <p1510:client id="{F763610B-ED41-4EEA-B918-7EF9A5FF77FB}" v="11" dt="2026-05-26T16:33:36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, Zhengguo" userId="46b45079-141b-4798-8f61-111a7cd7aa1e" providerId="ADAL" clId="{6919995C-A15B-4835-8CAC-600C50DBFA67}"/>
    <pc:docChg chg="undo custSel modSld sldOrd">
      <pc:chgData name="Chu, Zhengguo" userId="46b45079-141b-4798-8f61-111a7cd7aa1e" providerId="ADAL" clId="{6919995C-A15B-4835-8CAC-600C50DBFA67}" dt="2026-05-26T15:54:39.845" v="584" actId="14100"/>
      <pc:docMkLst>
        <pc:docMk/>
      </pc:docMkLst>
      <pc:sldChg chg="modSp mod">
        <pc:chgData name="Chu, Zhengguo" userId="46b45079-141b-4798-8f61-111a7cd7aa1e" providerId="ADAL" clId="{6919995C-A15B-4835-8CAC-600C50DBFA67}" dt="2026-05-26T15:53:33.573" v="576" actId="13926"/>
        <pc:sldMkLst>
          <pc:docMk/>
          <pc:sldMk cId="353385461" sldId="2147478779"/>
        </pc:sldMkLst>
        <pc:spChg chg="mod">
          <ac:chgData name="Chu, Zhengguo" userId="46b45079-141b-4798-8f61-111a7cd7aa1e" providerId="ADAL" clId="{6919995C-A15B-4835-8CAC-600C50DBFA67}" dt="2026-05-26T15:53:33.573" v="576" actId="13926"/>
          <ac:spMkLst>
            <pc:docMk/>
            <pc:sldMk cId="353385461" sldId="2147478779"/>
            <ac:spMk id="4" creationId="{1B82C909-94A0-3701-E4A0-7A752B276E2E}"/>
          </ac:spMkLst>
        </pc:spChg>
      </pc:sldChg>
      <pc:sldChg chg="modSp mod">
        <pc:chgData name="Chu, Zhengguo" userId="46b45079-141b-4798-8f61-111a7cd7aa1e" providerId="ADAL" clId="{6919995C-A15B-4835-8CAC-600C50DBFA67}" dt="2026-05-26T15:53:37.295" v="577" actId="13926"/>
        <pc:sldMkLst>
          <pc:docMk/>
          <pc:sldMk cId="4071941146" sldId="2147478780"/>
        </pc:sldMkLst>
        <pc:spChg chg="mod">
          <ac:chgData name="Chu, Zhengguo" userId="46b45079-141b-4798-8f61-111a7cd7aa1e" providerId="ADAL" clId="{6919995C-A15B-4835-8CAC-600C50DBFA67}" dt="2026-05-26T15:53:37.295" v="577" actId="13926"/>
          <ac:spMkLst>
            <pc:docMk/>
            <pc:sldMk cId="4071941146" sldId="2147478780"/>
            <ac:spMk id="4" creationId="{B3A14198-E98D-A239-7807-074E186C8729}"/>
          </ac:spMkLst>
        </pc:spChg>
        <pc:picChg chg="mod">
          <ac:chgData name="Chu, Zhengguo" userId="46b45079-141b-4798-8f61-111a7cd7aa1e" providerId="ADAL" clId="{6919995C-A15B-4835-8CAC-600C50DBFA67}" dt="2026-05-11T18:59:28.147" v="202" actId="1076"/>
          <ac:picMkLst>
            <pc:docMk/>
            <pc:sldMk cId="4071941146" sldId="2147478780"/>
            <ac:picMk id="7" creationId="{E3CA236A-5214-5F34-E0C9-F88F0588580A}"/>
          </ac:picMkLst>
        </pc:picChg>
      </pc:sldChg>
      <pc:sldChg chg="modSp mod">
        <pc:chgData name="Chu, Zhengguo" userId="46b45079-141b-4798-8f61-111a7cd7aa1e" providerId="ADAL" clId="{6919995C-A15B-4835-8CAC-600C50DBFA67}" dt="2026-05-26T15:53:43.899" v="578" actId="13926"/>
        <pc:sldMkLst>
          <pc:docMk/>
          <pc:sldMk cId="1329187877" sldId="2147478782"/>
        </pc:sldMkLst>
        <pc:spChg chg="mod">
          <ac:chgData name="Chu, Zhengguo" userId="46b45079-141b-4798-8f61-111a7cd7aa1e" providerId="ADAL" clId="{6919995C-A15B-4835-8CAC-600C50DBFA67}" dt="2026-05-26T15:53:43.899" v="578" actId="13926"/>
          <ac:spMkLst>
            <pc:docMk/>
            <pc:sldMk cId="1329187877" sldId="2147478782"/>
            <ac:spMk id="4" creationId="{F519873D-BEA3-E409-0B77-42312347FC4F}"/>
          </ac:spMkLst>
        </pc:spChg>
      </pc:sldChg>
      <pc:sldChg chg="modSp mod">
        <pc:chgData name="Chu, Zhengguo" userId="46b45079-141b-4798-8f61-111a7cd7aa1e" providerId="ADAL" clId="{6919995C-A15B-4835-8CAC-600C50DBFA67}" dt="2026-05-11T17:33:21.239" v="2" actId="207"/>
        <pc:sldMkLst>
          <pc:docMk/>
          <pc:sldMk cId="280871043" sldId="2147478783"/>
        </pc:sldMkLst>
        <pc:spChg chg="mod">
          <ac:chgData name="Chu, Zhengguo" userId="46b45079-141b-4798-8f61-111a7cd7aa1e" providerId="ADAL" clId="{6919995C-A15B-4835-8CAC-600C50DBFA67}" dt="2026-05-11T17:33:21.239" v="2" actId="207"/>
          <ac:spMkLst>
            <pc:docMk/>
            <pc:sldMk cId="280871043" sldId="2147478783"/>
            <ac:spMk id="4" creationId="{D6D8F340-B32B-202A-E26F-0D09931ADA3D}"/>
          </ac:spMkLst>
        </pc:spChg>
      </pc:sldChg>
      <pc:sldChg chg="modSp mod">
        <pc:chgData name="Chu, Zhengguo" userId="46b45079-141b-4798-8f61-111a7cd7aa1e" providerId="ADAL" clId="{6919995C-A15B-4835-8CAC-600C50DBFA67}" dt="2026-05-11T17:33:50.611" v="3" actId="207"/>
        <pc:sldMkLst>
          <pc:docMk/>
          <pc:sldMk cId="2813824953" sldId="2147478786"/>
        </pc:sldMkLst>
        <pc:spChg chg="mod">
          <ac:chgData name="Chu, Zhengguo" userId="46b45079-141b-4798-8f61-111a7cd7aa1e" providerId="ADAL" clId="{6919995C-A15B-4835-8CAC-600C50DBFA67}" dt="2026-05-11T17:33:50.611" v="3" actId="207"/>
          <ac:spMkLst>
            <pc:docMk/>
            <pc:sldMk cId="2813824953" sldId="2147478786"/>
            <ac:spMk id="8" creationId="{D7E06EAE-A548-B619-D2F1-1FE2BF3070F1}"/>
          </ac:spMkLst>
        </pc:spChg>
      </pc:sldChg>
      <pc:sldChg chg="modSp mod">
        <pc:chgData name="Chu, Zhengguo" userId="46b45079-141b-4798-8f61-111a7cd7aa1e" providerId="ADAL" clId="{6919995C-A15B-4835-8CAC-600C50DBFA67}" dt="2026-05-26T15:53:59.385" v="579" actId="108"/>
        <pc:sldMkLst>
          <pc:docMk/>
          <pc:sldMk cId="2638870830" sldId="2147478787"/>
        </pc:sldMkLst>
        <pc:spChg chg="mod">
          <ac:chgData name="Chu, Zhengguo" userId="46b45079-141b-4798-8f61-111a7cd7aa1e" providerId="ADAL" clId="{6919995C-A15B-4835-8CAC-600C50DBFA67}" dt="2026-05-26T15:53:59.385" v="579" actId="108"/>
          <ac:spMkLst>
            <pc:docMk/>
            <pc:sldMk cId="2638870830" sldId="2147478787"/>
            <ac:spMk id="2" creationId="{D5063D4B-B6FC-2C41-FE86-8F6070D9FC98}"/>
          </ac:spMkLst>
        </pc:spChg>
      </pc:sldChg>
      <pc:sldChg chg="modSp mod">
        <pc:chgData name="Chu, Zhengguo" userId="46b45079-141b-4798-8f61-111a7cd7aa1e" providerId="ADAL" clId="{6919995C-A15B-4835-8CAC-600C50DBFA67}" dt="2026-05-12T15:20:57.402" v="288" actId="14100"/>
        <pc:sldMkLst>
          <pc:docMk/>
          <pc:sldMk cId="1029461164" sldId="2147478788"/>
        </pc:sldMkLst>
        <pc:spChg chg="mod">
          <ac:chgData name="Chu, Zhengguo" userId="46b45079-141b-4798-8f61-111a7cd7aa1e" providerId="ADAL" clId="{6919995C-A15B-4835-8CAC-600C50DBFA67}" dt="2026-05-12T15:20:57.402" v="288" actId="14100"/>
          <ac:spMkLst>
            <pc:docMk/>
            <pc:sldMk cId="1029461164" sldId="2147478788"/>
            <ac:spMk id="4" creationId="{EDF2DED4-1D15-D958-E3B2-2174C50C7054}"/>
          </ac:spMkLst>
        </pc:spChg>
      </pc:sldChg>
      <pc:sldChg chg="addSp modSp mod">
        <pc:chgData name="Chu, Zhengguo" userId="46b45079-141b-4798-8f61-111a7cd7aa1e" providerId="ADAL" clId="{6919995C-A15B-4835-8CAC-600C50DBFA67}" dt="2026-05-26T15:54:39.845" v="584" actId="14100"/>
        <pc:sldMkLst>
          <pc:docMk/>
          <pc:sldMk cId="3443951305" sldId="2147478789"/>
        </pc:sldMkLst>
        <pc:spChg chg="mod">
          <ac:chgData name="Chu, Zhengguo" userId="46b45079-141b-4798-8f61-111a7cd7aa1e" providerId="ADAL" clId="{6919995C-A15B-4835-8CAC-600C50DBFA67}" dt="2026-05-12T15:39:17.445" v="379" actId="1076"/>
          <ac:spMkLst>
            <pc:docMk/>
            <pc:sldMk cId="3443951305" sldId="2147478789"/>
            <ac:spMk id="3" creationId="{D28C8E45-2FC6-AD2F-DA09-1F5D27ED5C0C}"/>
          </ac:spMkLst>
        </pc:spChg>
        <pc:spChg chg="add mod">
          <ac:chgData name="Chu, Zhengguo" userId="46b45079-141b-4798-8f61-111a7cd7aa1e" providerId="ADAL" clId="{6919995C-A15B-4835-8CAC-600C50DBFA67}" dt="2026-05-26T15:54:39.845" v="584" actId="14100"/>
          <ac:spMkLst>
            <pc:docMk/>
            <pc:sldMk cId="3443951305" sldId="2147478789"/>
            <ac:spMk id="6" creationId="{34A9F0BC-5535-A189-DF7F-90D5CF3ACC80}"/>
          </ac:spMkLst>
        </pc:spChg>
        <pc:graphicFrameChg chg="add mod modGraphic">
          <ac:chgData name="Chu, Zhengguo" userId="46b45079-141b-4798-8f61-111a7cd7aa1e" providerId="ADAL" clId="{6919995C-A15B-4835-8CAC-600C50DBFA67}" dt="2026-05-12T15:23:34.764" v="315" actId="1076"/>
          <ac:graphicFrameMkLst>
            <pc:docMk/>
            <pc:sldMk cId="3443951305" sldId="2147478789"/>
            <ac:graphicFrameMk id="4" creationId="{8518E611-AF60-15CA-9D45-1440F27D72BF}"/>
          </ac:graphicFrameMkLst>
        </pc:graphicFrameChg>
        <pc:picChg chg="mod">
          <ac:chgData name="Chu, Zhengguo" userId="46b45079-141b-4798-8f61-111a7cd7aa1e" providerId="ADAL" clId="{6919995C-A15B-4835-8CAC-600C50DBFA67}" dt="2026-05-12T15:23:36.956" v="316" actId="1076"/>
          <ac:picMkLst>
            <pc:docMk/>
            <pc:sldMk cId="3443951305" sldId="2147478789"/>
            <ac:picMk id="10" creationId="{A335B3C5-119A-3331-7486-E87A08FC729E}"/>
          </ac:picMkLst>
        </pc:picChg>
      </pc:sldChg>
      <pc:sldChg chg="addSp delSp modSp mod ord">
        <pc:chgData name="Chu, Zhengguo" userId="46b45079-141b-4798-8f61-111a7cd7aa1e" providerId="ADAL" clId="{6919995C-A15B-4835-8CAC-600C50DBFA67}" dt="2026-05-26T15:54:09.845" v="581" actId="13926"/>
        <pc:sldMkLst>
          <pc:docMk/>
          <pc:sldMk cId="386468873" sldId="2147478790"/>
        </pc:sldMkLst>
        <pc:spChg chg="mod">
          <ac:chgData name="Chu, Zhengguo" userId="46b45079-141b-4798-8f61-111a7cd7aa1e" providerId="ADAL" clId="{6919995C-A15B-4835-8CAC-600C50DBFA67}" dt="2026-05-26T15:54:09.845" v="581" actId="13926"/>
          <ac:spMkLst>
            <pc:docMk/>
            <pc:sldMk cId="386468873" sldId="2147478790"/>
            <ac:spMk id="2" creationId="{981B93FF-95A7-804F-7AE7-757A61EFC6F2}"/>
          </ac:spMkLst>
        </pc:spChg>
        <pc:spChg chg="mod">
          <ac:chgData name="Chu, Zhengguo" userId="46b45079-141b-4798-8f61-111a7cd7aa1e" providerId="ADAL" clId="{6919995C-A15B-4835-8CAC-600C50DBFA67}" dt="2026-05-12T15:24:31.518" v="332" actId="14100"/>
          <ac:spMkLst>
            <pc:docMk/>
            <pc:sldMk cId="386468873" sldId="2147478790"/>
            <ac:spMk id="3" creationId="{CBCF167D-4D56-C260-7CE0-531D94970041}"/>
          </ac:spMkLst>
        </pc:spChg>
        <pc:spChg chg="add mod">
          <ac:chgData name="Chu, Zhengguo" userId="46b45079-141b-4798-8f61-111a7cd7aa1e" providerId="ADAL" clId="{6919995C-A15B-4835-8CAC-600C50DBFA67}" dt="2026-05-26T15:54:06.153" v="580" actId="13926"/>
          <ac:spMkLst>
            <pc:docMk/>
            <pc:sldMk cId="386468873" sldId="2147478790"/>
            <ac:spMk id="4" creationId="{96E2C950-0302-4D52-E565-08979F79476A}"/>
          </ac:spMkLst>
        </pc:spChg>
        <pc:picChg chg="mod">
          <ac:chgData name="Chu, Zhengguo" userId="46b45079-141b-4798-8f61-111a7cd7aa1e" providerId="ADAL" clId="{6919995C-A15B-4835-8CAC-600C50DBFA67}" dt="2026-05-12T15:24:33.541" v="333" actId="1076"/>
          <ac:picMkLst>
            <pc:docMk/>
            <pc:sldMk cId="386468873" sldId="2147478790"/>
            <ac:picMk id="10" creationId="{7001AC5E-F4E2-3617-0A16-D86314C8A81A}"/>
          </ac:picMkLst>
        </pc:picChg>
      </pc:sldChg>
      <pc:sldChg chg="modSp mod">
        <pc:chgData name="Chu, Zhengguo" userId="46b45079-141b-4798-8f61-111a7cd7aa1e" providerId="ADAL" clId="{6919995C-A15B-4835-8CAC-600C50DBFA67}" dt="2026-05-12T15:30:43.563" v="375" actId="14100"/>
        <pc:sldMkLst>
          <pc:docMk/>
          <pc:sldMk cId="2970652054" sldId="2147478791"/>
        </pc:sldMkLst>
        <pc:spChg chg="mod">
          <ac:chgData name="Chu, Zhengguo" userId="46b45079-141b-4798-8f61-111a7cd7aa1e" providerId="ADAL" clId="{6919995C-A15B-4835-8CAC-600C50DBFA67}" dt="2026-05-12T15:30:43.563" v="375" actId="14100"/>
          <ac:spMkLst>
            <pc:docMk/>
            <pc:sldMk cId="2970652054" sldId="2147478791"/>
            <ac:spMk id="4" creationId="{6D270731-BC90-313F-4BA0-7C708450406E}"/>
          </ac:spMkLst>
        </pc:spChg>
      </pc:sldChg>
    </pc:docChg>
  </pc:docChgLst>
  <pc:docChgLst>
    <pc:chgData name="Petro, Nick" userId="f4669e5d-3df0-43f0-bbe8-5e3e7b0cdbca" providerId="ADAL" clId="{304A6B01-3F95-4D4E-966C-F49FD11FF614}"/>
    <pc:docChg chg="custSel modSld">
      <pc:chgData name="Petro, Nick" userId="f4669e5d-3df0-43f0-bbe8-5e3e7b0cdbca" providerId="ADAL" clId="{304A6B01-3F95-4D4E-966C-F49FD11FF614}" dt="2026-05-26T16:33:36.320" v="50" actId="207"/>
      <pc:docMkLst>
        <pc:docMk/>
      </pc:docMkLst>
      <pc:sldChg chg="modSp">
        <pc:chgData name="Petro, Nick" userId="f4669e5d-3df0-43f0-bbe8-5e3e7b0cdbca" providerId="ADAL" clId="{304A6B01-3F95-4D4E-966C-F49FD11FF614}" dt="2026-05-26T16:10:09.316" v="43" actId="14826"/>
        <pc:sldMkLst>
          <pc:docMk/>
          <pc:sldMk cId="280871043" sldId="2147478783"/>
        </pc:sldMkLst>
        <pc:picChg chg="mod">
          <ac:chgData name="Petro, Nick" userId="f4669e5d-3df0-43f0-bbe8-5e3e7b0cdbca" providerId="ADAL" clId="{304A6B01-3F95-4D4E-966C-F49FD11FF614}" dt="2026-05-26T16:09:43.819" v="42" actId="14826"/>
          <ac:picMkLst>
            <pc:docMk/>
            <pc:sldMk cId="280871043" sldId="2147478783"/>
            <ac:picMk id="8" creationId="{32FAF805-E168-AB1A-F301-5C26CA3D6782}"/>
          </ac:picMkLst>
        </pc:picChg>
        <pc:picChg chg="mod">
          <ac:chgData name="Petro, Nick" userId="f4669e5d-3df0-43f0-bbe8-5e3e7b0cdbca" providerId="ADAL" clId="{304A6B01-3F95-4D4E-966C-F49FD11FF614}" dt="2026-05-26T16:10:09.316" v="43" actId="14826"/>
          <ac:picMkLst>
            <pc:docMk/>
            <pc:sldMk cId="280871043" sldId="2147478783"/>
            <ac:picMk id="10" creationId="{2B406ACD-10C4-CCB2-EAC3-687BA101668A}"/>
          </ac:picMkLst>
        </pc:picChg>
      </pc:sldChg>
      <pc:sldChg chg="modSp mod">
        <pc:chgData name="Petro, Nick" userId="f4669e5d-3df0-43f0-bbe8-5e3e7b0cdbca" providerId="ADAL" clId="{304A6B01-3F95-4D4E-966C-F49FD11FF614}" dt="2026-05-12T21:02:37.167" v="37" actId="1076"/>
        <pc:sldMkLst>
          <pc:docMk/>
          <pc:sldMk cId="3443951305" sldId="2147478789"/>
        </pc:sldMkLst>
        <pc:graphicFrameChg chg="mod">
          <ac:chgData name="Petro, Nick" userId="f4669e5d-3df0-43f0-bbe8-5e3e7b0cdbca" providerId="ADAL" clId="{304A6B01-3F95-4D4E-966C-F49FD11FF614}" dt="2026-05-12T21:02:34.687" v="36" actId="1076"/>
          <ac:graphicFrameMkLst>
            <pc:docMk/>
            <pc:sldMk cId="3443951305" sldId="2147478789"/>
            <ac:graphicFrameMk id="4" creationId="{8518E611-AF60-15CA-9D45-1440F27D72BF}"/>
          </ac:graphicFrameMkLst>
        </pc:graphicFrameChg>
        <pc:picChg chg="mod">
          <ac:chgData name="Petro, Nick" userId="f4669e5d-3df0-43f0-bbe8-5e3e7b0cdbca" providerId="ADAL" clId="{304A6B01-3F95-4D4E-966C-F49FD11FF614}" dt="2026-05-12T21:02:37.167" v="37" actId="1076"/>
          <ac:picMkLst>
            <pc:docMk/>
            <pc:sldMk cId="3443951305" sldId="2147478789"/>
            <ac:picMk id="10" creationId="{A335B3C5-119A-3331-7486-E87A08FC729E}"/>
          </ac:picMkLst>
        </pc:picChg>
      </pc:sldChg>
      <pc:sldChg chg="modSp mod">
        <pc:chgData name="Petro, Nick" userId="f4669e5d-3df0-43f0-bbe8-5e3e7b0cdbca" providerId="ADAL" clId="{304A6B01-3F95-4D4E-966C-F49FD11FF614}" dt="2026-05-12T21:03:03.449" v="41" actId="1076"/>
        <pc:sldMkLst>
          <pc:docMk/>
          <pc:sldMk cId="386468873" sldId="2147478790"/>
        </pc:sldMkLst>
        <pc:picChg chg="mod">
          <ac:chgData name="Petro, Nick" userId="f4669e5d-3df0-43f0-bbe8-5e3e7b0cdbca" providerId="ADAL" clId="{304A6B01-3F95-4D4E-966C-F49FD11FF614}" dt="2026-05-12T21:03:03.449" v="41" actId="1076"/>
          <ac:picMkLst>
            <pc:docMk/>
            <pc:sldMk cId="386468873" sldId="2147478790"/>
            <ac:picMk id="10" creationId="{7001AC5E-F4E2-3617-0A16-D86314C8A81A}"/>
          </ac:picMkLst>
        </pc:picChg>
      </pc:sldChg>
      <pc:sldChg chg="modSp mod">
        <pc:chgData name="Petro, Nick" userId="f4669e5d-3df0-43f0-bbe8-5e3e7b0cdbca" providerId="ADAL" clId="{304A6B01-3F95-4D4E-966C-F49FD11FF614}" dt="2026-05-26T16:33:36.320" v="50" actId="207"/>
        <pc:sldMkLst>
          <pc:docMk/>
          <pc:sldMk cId="301773086" sldId="2147478792"/>
        </pc:sldMkLst>
        <pc:graphicFrameChg chg="mod modGraphic">
          <ac:chgData name="Petro, Nick" userId="f4669e5d-3df0-43f0-bbe8-5e3e7b0cdbca" providerId="ADAL" clId="{304A6B01-3F95-4D4E-966C-F49FD11FF614}" dt="2026-05-26T16:33:36.320" v="50" actId="207"/>
          <ac:graphicFrameMkLst>
            <pc:docMk/>
            <pc:sldMk cId="301773086" sldId="2147478792"/>
            <ac:graphicFrameMk id="9" creationId="{707B9903-11B5-2732-72DD-74FBF62FCE56}"/>
          </ac:graphicFrameMkLst>
        </pc:graphicFrameChg>
      </pc:sldChg>
      <pc:sldChg chg="modSp mod">
        <pc:chgData name="Petro, Nick" userId="f4669e5d-3df0-43f0-bbe8-5e3e7b0cdbca" providerId="ADAL" clId="{304A6B01-3F95-4D4E-966C-F49FD11FF614}" dt="2026-05-26T16:29:50.100" v="47" actId="207"/>
        <pc:sldMkLst>
          <pc:docMk/>
          <pc:sldMk cId="178131820" sldId="2147478793"/>
        </pc:sldMkLst>
        <pc:graphicFrameChg chg="mod modGraphic">
          <ac:chgData name="Petro, Nick" userId="f4669e5d-3df0-43f0-bbe8-5e3e7b0cdbca" providerId="ADAL" clId="{304A6B01-3F95-4D4E-966C-F49FD11FF614}" dt="2026-05-26T16:29:50.100" v="47" actId="207"/>
          <ac:graphicFrameMkLst>
            <pc:docMk/>
            <pc:sldMk cId="178131820" sldId="2147478793"/>
            <ac:graphicFrameMk id="9" creationId="{2F77E73F-0C1B-82E0-BEA1-45CEF9BDA1AB}"/>
          </ac:graphicFrameMkLst>
        </pc:graphicFrameChg>
      </pc:sldChg>
    </pc:docChg>
  </pc:docChgLst>
  <pc:docChgLst>
    <pc:chgData name="Drake, Gordon" userId="d3aa080c-bd91-4052-98d6-063a86a83a9f" providerId="ADAL" clId="{A8A46294-B367-4BD2-ACDE-94960FEA5B7A}"/>
    <pc:docChg chg="undo custSel modSld">
      <pc:chgData name="Drake, Gordon" userId="d3aa080c-bd91-4052-98d6-063a86a83a9f" providerId="ADAL" clId="{A8A46294-B367-4BD2-ACDE-94960FEA5B7A}" dt="2026-05-21T14:57:13.026" v="394" actId="20577"/>
      <pc:docMkLst>
        <pc:docMk/>
      </pc:docMkLst>
      <pc:sldChg chg="modSp mod">
        <pc:chgData name="Drake, Gordon" userId="d3aa080c-bd91-4052-98d6-063a86a83a9f" providerId="ADAL" clId="{A8A46294-B367-4BD2-ACDE-94960FEA5B7A}" dt="2026-05-21T14:55:58.398" v="392" actId="20577"/>
        <pc:sldMkLst>
          <pc:docMk/>
          <pc:sldMk cId="3773123772" sldId="2147478774"/>
        </pc:sldMkLst>
        <pc:spChg chg="mod">
          <ac:chgData name="Drake, Gordon" userId="d3aa080c-bd91-4052-98d6-063a86a83a9f" providerId="ADAL" clId="{A8A46294-B367-4BD2-ACDE-94960FEA5B7A}" dt="2026-05-21T14:55:58.398" v="392" actId="20577"/>
          <ac:spMkLst>
            <pc:docMk/>
            <pc:sldMk cId="3773123772" sldId="2147478774"/>
            <ac:spMk id="3" creationId="{EB2F79F2-B3BA-8940-842B-E7FE18726898}"/>
          </ac:spMkLst>
        </pc:spChg>
      </pc:sldChg>
      <pc:sldChg chg="modSp mod">
        <pc:chgData name="Drake, Gordon" userId="d3aa080c-bd91-4052-98d6-063a86a83a9f" providerId="ADAL" clId="{A8A46294-B367-4BD2-ACDE-94960FEA5B7A}" dt="2026-05-20T18:40:11.488" v="391" actId="20577"/>
        <pc:sldMkLst>
          <pc:docMk/>
          <pc:sldMk cId="1329187877" sldId="2147478782"/>
        </pc:sldMkLst>
        <pc:spChg chg="mod">
          <ac:chgData name="Drake, Gordon" userId="d3aa080c-bd91-4052-98d6-063a86a83a9f" providerId="ADAL" clId="{A8A46294-B367-4BD2-ACDE-94960FEA5B7A}" dt="2026-05-20T18:40:11.488" v="391" actId="20577"/>
          <ac:spMkLst>
            <pc:docMk/>
            <pc:sldMk cId="1329187877" sldId="2147478782"/>
            <ac:spMk id="4" creationId="{F519873D-BEA3-E409-0B77-42312347FC4F}"/>
          </ac:spMkLst>
        </pc:spChg>
      </pc:sldChg>
      <pc:sldChg chg="modSp mod">
        <pc:chgData name="Drake, Gordon" userId="d3aa080c-bd91-4052-98d6-063a86a83a9f" providerId="ADAL" clId="{A8A46294-B367-4BD2-ACDE-94960FEA5B7A}" dt="2026-05-20T18:33:25.339" v="325" actId="20577"/>
        <pc:sldMkLst>
          <pc:docMk/>
          <pc:sldMk cId="2813824953" sldId="2147478786"/>
        </pc:sldMkLst>
        <pc:spChg chg="mod">
          <ac:chgData name="Drake, Gordon" userId="d3aa080c-bd91-4052-98d6-063a86a83a9f" providerId="ADAL" clId="{A8A46294-B367-4BD2-ACDE-94960FEA5B7A}" dt="2026-05-20T18:33:25.339" v="325" actId="20577"/>
          <ac:spMkLst>
            <pc:docMk/>
            <pc:sldMk cId="2813824953" sldId="2147478786"/>
            <ac:spMk id="8" creationId="{D7E06EAE-A548-B619-D2F1-1FE2BF3070F1}"/>
          </ac:spMkLst>
        </pc:spChg>
      </pc:sldChg>
      <pc:sldChg chg="modSp mod">
        <pc:chgData name="Drake, Gordon" userId="d3aa080c-bd91-4052-98d6-063a86a83a9f" providerId="ADAL" clId="{A8A46294-B367-4BD2-ACDE-94960FEA5B7A}" dt="2026-05-20T18:34:02.793" v="339" actId="1076"/>
        <pc:sldMkLst>
          <pc:docMk/>
          <pc:sldMk cId="1029461164" sldId="2147478788"/>
        </pc:sldMkLst>
        <pc:spChg chg="mod">
          <ac:chgData name="Drake, Gordon" userId="d3aa080c-bd91-4052-98d6-063a86a83a9f" providerId="ADAL" clId="{A8A46294-B367-4BD2-ACDE-94960FEA5B7A}" dt="2026-05-20T18:34:02.793" v="339" actId="1076"/>
          <ac:spMkLst>
            <pc:docMk/>
            <pc:sldMk cId="1029461164" sldId="2147478788"/>
            <ac:spMk id="4" creationId="{EDF2DED4-1D15-D958-E3B2-2174C50C7054}"/>
          </ac:spMkLst>
        </pc:spChg>
      </pc:sldChg>
      <pc:sldChg chg="modSp mod">
        <pc:chgData name="Drake, Gordon" userId="d3aa080c-bd91-4052-98d6-063a86a83a9f" providerId="ADAL" clId="{A8A46294-B367-4BD2-ACDE-94960FEA5B7A}" dt="2026-05-20T18:34:57.013" v="374" actId="20577"/>
        <pc:sldMkLst>
          <pc:docMk/>
          <pc:sldMk cId="3443951305" sldId="2147478789"/>
        </pc:sldMkLst>
        <pc:spChg chg="mod">
          <ac:chgData name="Drake, Gordon" userId="d3aa080c-bd91-4052-98d6-063a86a83a9f" providerId="ADAL" clId="{A8A46294-B367-4BD2-ACDE-94960FEA5B7A}" dt="2026-05-20T18:34:57.013" v="374" actId="20577"/>
          <ac:spMkLst>
            <pc:docMk/>
            <pc:sldMk cId="3443951305" sldId="2147478789"/>
            <ac:spMk id="6" creationId="{34A9F0BC-5535-A189-DF7F-90D5CF3ACC80}"/>
          </ac:spMkLst>
        </pc:spChg>
      </pc:sldChg>
      <pc:sldChg chg="modSp mod">
        <pc:chgData name="Drake, Gordon" userId="d3aa080c-bd91-4052-98d6-063a86a83a9f" providerId="ADAL" clId="{A8A46294-B367-4BD2-ACDE-94960FEA5B7A}" dt="2026-05-21T14:57:13.026" v="394" actId="20577"/>
        <pc:sldMkLst>
          <pc:docMk/>
          <pc:sldMk cId="2970652054" sldId="2147478791"/>
        </pc:sldMkLst>
        <pc:spChg chg="mod">
          <ac:chgData name="Drake, Gordon" userId="d3aa080c-bd91-4052-98d6-063a86a83a9f" providerId="ADAL" clId="{A8A46294-B367-4BD2-ACDE-94960FEA5B7A}" dt="2026-05-21T14:57:13.026" v="394" actId="20577"/>
          <ac:spMkLst>
            <pc:docMk/>
            <pc:sldMk cId="2970652054" sldId="2147478791"/>
            <ac:spMk id="3" creationId="{8857A497-541C-C0CF-3792-BEAD99BDF622}"/>
          </ac:spMkLst>
        </pc:spChg>
        <pc:spChg chg="mod">
          <ac:chgData name="Drake, Gordon" userId="d3aa080c-bd91-4052-98d6-063a86a83a9f" providerId="ADAL" clId="{A8A46294-B367-4BD2-ACDE-94960FEA5B7A}" dt="2026-05-20T18:35:45.429" v="382" actId="20577"/>
          <ac:spMkLst>
            <pc:docMk/>
            <pc:sldMk cId="2970652054" sldId="2147478791"/>
            <ac:spMk id="4" creationId="{6D270731-BC90-313F-4BA0-7C708450406E}"/>
          </ac:spMkLst>
        </pc:spChg>
        <pc:picChg chg="mod">
          <ac:chgData name="Drake, Gordon" userId="d3aa080c-bd91-4052-98d6-063a86a83a9f" providerId="ADAL" clId="{A8A46294-B367-4BD2-ACDE-94960FEA5B7A}" dt="2026-05-20T18:35:24.936" v="379" actId="1076"/>
          <ac:picMkLst>
            <pc:docMk/>
            <pc:sldMk cId="2970652054" sldId="2147478791"/>
            <ac:picMk id="6" creationId="{EC12A6C2-D376-4A02-EFAC-55D169392044}"/>
          </ac:picMkLst>
        </pc:picChg>
      </pc:sldChg>
      <pc:sldChg chg="modSp mod">
        <pc:chgData name="Drake, Gordon" userId="d3aa080c-bd91-4052-98d6-063a86a83a9f" providerId="ADAL" clId="{A8A46294-B367-4BD2-ACDE-94960FEA5B7A}" dt="2026-05-20T18:36:13.455" v="386" actId="122"/>
        <pc:sldMkLst>
          <pc:docMk/>
          <pc:sldMk cId="301773086" sldId="2147478792"/>
        </pc:sldMkLst>
        <pc:graphicFrameChg chg="modGraphic">
          <ac:chgData name="Drake, Gordon" userId="d3aa080c-bd91-4052-98d6-063a86a83a9f" providerId="ADAL" clId="{A8A46294-B367-4BD2-ACDE-94960FEA5B7A}" dt="2026-05-20T18:36:13.455" v="386" actId="122"/>
          <ac:graphicFrameMkLst>
            <pc:docMk/>
            <pc:sldMk cId="301773086" sldId="2147478792"/>
            <ac:graphicFrameMk id="9" creationId="{707B9903-11B5-2732-72DD-74FBF62FCE5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8DEB1-B249-FAB8-0590-0201814A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5753E-1A3F-371A-F0D2-ACD0906BE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584AB-6C04-6E44-EF03-C49152B4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F10E-EF62-67C7-6774-F12C553A6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E509E-47D9-66C8-3E6C-D3098BB2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7EE98-1720-05A4-1665-BA5B6DCD7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B8952-58B8-6294-2834-D3A0F04C1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521F-2198-ABEE-E411-CB075F292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1D79-1E5C-3AC6-904A-B79F05B0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C3DDA-B29B-1A11-B953-D4C25F10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D8A41-C079-E340-C18D-C0E6A1B87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0493-BEF4-2158-34FC-289A99A0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C00B-6A45-B2F5-E084-97616F46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AB75-7E06-03C1-1F70-E811D6DD2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366AC-871E-1647-F360-403EA70F2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C0115-A315-E06E-A1D1-03306F3CF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A5F6-4D5F-28D7-879F-9C79015D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2569A-2EF1-B9AC-05E2-8C5A2B144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C9466-E276-F533-8174-5B5ADE234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F7E82-F945-ABE0-5F56-672CB9FF2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342C-9BA8-4E7D-CE7C-996D754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576D-8F88-E0CB-588C-7BFAAE9FA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93137-BC25-FAC4-3880-9CE7231F0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A5E7B-B3B8-F64C-3920-DB38A3FE2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0FB74-B239-EA6C-2812-A8371B4D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713AF-CA80-803A-8632-040C3C3F8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21A6B-A9D7-8B6A-ADD3-D79159D9F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D91B-7B9F-4A75-2E4B-FA8656025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8C5A-1D8D-E52B-8E47-5C969876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091A3-1799-65C6-C7D2-9F917BCB1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7F8C5-8FBB-B6E5-87FB-95E177E9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FBAD-BA2B-43C5-6B9B-87E82A97B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27F1-07AC-8FE1-DFFC-6D7645A2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C480F-8C3E-1409-25F2-F9F741391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1FDF6-826D-9CB4-37F8-C84FF922D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ADDE8-CB0C-DD94-4973-9A789AFE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A951-75E9-91BB-FC7D-9812065A7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A3459-2435-16B7-6E04-921279E0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A120B-E5A5-F25E-9B27-A0197619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1A50-709C-AE23-EDE0-8019A339F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22A4-BCC9-F75B-519B-BB66DD78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1A576-F262-6B3B-2CE9-9A5E56DB3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F9FED-A5A0-BFE3-1C8E-4CAB8E94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666-1DC1-6398-0CE2-007A0B115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86AC-445A-4C6E-F711-CB05956F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0625A-6E92-478E-4F0A-B3436F3EA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7EB57-4403-2F6F-85A4-AF5115F8F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A304-F279-2C37-2E8D-F66504C9D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BD74-B20A-2C91-4C06-973A4EDF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83BB8-F0C1-92EC-BA08-CC74CE7DD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F9314-E13F-31BC-7EBE-4A441D387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2E6C-67B4-1F00-F73B-9340B7CE0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9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8E2A-5A89-327D-F84B-753D4710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D771-8D54-DC1F-E6F8-9332B6A15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8C016-FC85-FF82-A223-E60C7001F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118A3-F8A0-D819-A9F4-8E0198613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B27D-EB40-6712-7E3E-7D4640EC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F48B8-1791-F947-33E1-5FF5BA91C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6BFD2-293E-5E5C-E34D-E6133A35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3F49F-8EE3-9A5E-AD5E-A2CA00BA6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78BF-831D-0939-BDD4-8BA3A924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68EF1-9999-48FF-45C9-AFA0E24EC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E41E2-FA59-A284-A0BE-17AAF6EE6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E5ACB-57D7-ED6A-0649-EB9D055B5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May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20" name="Group 19" descr="Confidential document label">
            <a:extLst>
              <a:ext uri="{FF2B5EF4-FFF2-40B4-BE49-F238E27FC236}">
                <a16:creationId xmlns:a16="http://schemas.microsoft.com/office/drawing/2014/main" id="{3B6CFFE6-489D-17D2-9884-1ADAECA66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A20CA-1326-E8FD-F266-B055679F20E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4901-5CF8-A85F-8C67-5BB032900B25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7517-B5A8-4E1F-B27B-622BE826AB2C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5FFF-DC93-41E9-8B56-8D2A8B7F6D48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May 26,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0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30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May 26,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May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4FF8-A3D3-4599-A16A-3A00C58B5537}" type="datetime4">
              <a:rPr lang="en-US" smtClean="0"/>
              <a:t>May 26,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B4C3-4AF8-491E-B32B-CB7FA6991DE8}" type="datetime4">
              <a:rPr lang="en-US" smtClean="0"/>
              <a:t>May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May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34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May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C13-7F94-4729-9F46-A53B83193E99}" type="datetime4">
              <a:rPr lang="en-US" smtClean="0"/>
              <a:t>May 26,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81F-C11A-4B51-B8FA-D6D1992D50FF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3B202282-D206-4C18-93B8-D205E285190B}" type="datetime4">
              <a:rPr lang="en-US" smtClean="0"/>
              <a:t>May 26,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3" r:id="rId2"/>
    <p:sldLayoutId id="2147483767" r:id="rId3"/>
    <p:sldLayoutId id="2147483748" r:id="rId4"/>
    <p:sldLayoutId id="2147483749" r:id="rId5"/>
    <p:sldLayoutId id="2147483761" r:id="rId6"/>
    <p:sldLayoutId id="2147483762" r:id="rId7"/>
    <p:sldLayoutId id="2147483752" r:id="rId8"/>
    <p:sldLayoutId id="2147483754" r:id="rId9"/>
    <p:sldLayoutId id="2147483768" r:id="rId10"/>
    <p:sldLayoutId id="2147483756" r:id="rId11"/>
    <p:sldLayoutId id="2147483753" r:id="rId12"/>
    <p:sldLayoutId id="2147483770" r:id="rId13"/>
    <p:sldLayoutId id="2147483771" r:id="rId14"/>
    <p:sldLayoutId id="21474837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F79F2-B3BA-8940-842B-E7FE18726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sz="2800"/>
              <a:t>Monthly Review of Reliability Unit Commitment Market Impacts – April 2026</a:t>
            </a:r>
            <a:br>
              <a:rPr lang="en-US" sz="2800"/>
            </a:br>
            <a:br>
              <a:rPr lang="en-US" sz="2800"/>
            </a:br>
            <a:r>
              <a:rPr lang="en-US" b="0" i="1">
                <a:solidFill>
                  <a:schemeClr val="tx2"/>
                </a:solidFill>
              </a:rPr>
              <a:t>Wholesale Market Working Group </a:t>
            </a:r>
            <a:br>
              <a:rPr lang="en-US" b="0" i="1">
                <a:solidFill>
                  <a:schemeClr val="tx2"/>
                </a:solidFill>
              </a:rPr>
            </a:br>
            <a:br>
              <a:rPr lang="en-US" b="0" i="1"/>
            </a:br>
            <a:r>
              <a:rPr lang="en-US" b="0" i="1">
                <a:solidFill>
                  <a:schemeClr val="tx2"/>
                </a:solidFill>
              </a:rPr>
              <a:t>ERCOT Market Analysis</a:t>
            </a:r>
            <a:br>
              <a:rPr lang="en-US" sz="1800" b="0"/>
            </a:br>
            <a:br>
              <a:rPr lang="en-US" b="0"/>
            </a:br>
            <a:r>
              <a:rPr lang="en-US" sz="1400" b="0"/>
              <a:t>May 2026</a:t>
            </a:r>
            <a:br>
              <a:rPr lang="en-US">
                <a:solidFill>
                  <a:schemeClr val="tx2"/>
                </a:solidFill>
                <a:cs typeface="Arial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BA8FA-EABD-991A-2A2A-92F5F2CF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24F5-A630-D76F-37B3-CBF1329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RUC-Instructed Resource Dispatch above Low Dispatch Limit (LDL) in Non-Opt-Out 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21707-56F5-1D5C-FC06-FEB901EC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E06EAE-A548-B619-D2F1-1FE2BF3070F1}"/>
              </a:ext>
            </a:extLst>
          </p:cNvPr>
          <p:cNvSpPr txBox="1">
            <a:spLocks/>
          </p:cNvSpPr>
          <p:nvPr/>
        </p:nvSpPr>
        <p:spPr>
          <a:xfrm>
            <a:off x="685800" y="1371600"/>
            <a:ext cx="10820400" cy="44998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cs typeface="Arial"/>
              </a:rPr>
              <a:t>Out of all 46.9 non-opt-out effective Resource-hours, RUC-instructed Resources were dispatched above their LDL for 7.6 resource-hours.</a:t>
            </a:r>
          </a:p>
          <a:p>
            <a:pPr lvl="1">
              <a:defRPr/>
            </a:pPr>
            <a:r>
              <a:rPr lang="en-US" sz="2000">
                <a:latin typeface="Arial" panose="020B0604020202020204"/>
              </a:rPr>
              <a:t>In 2.3 of these Resource-hours, the Locational Marginal Price (LMP) for the RUC-instructed Resource exceeded the RUC offer floor.</a:t>
            </a:r>
            <a:endParaRPr lang="en-US" sz="2000"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2000">
                <a:latin typeface="Arial" panose="020B0604020202020204"/>
              </a:rPr>
              <a:t>In 5.3 of these Resource-hours, the LMP for the RUC-instructed Resource fell below the RUC offer floor, and the RUC-instructed Resource was mitigated.</a:t>
            </a:r>
          </a:p>
          <a:p>
            <a:pPr marL="445770" lvl="2" indent="0">
              <a:buNone/>
              <a:defRPr/>
            </a:pPr>
            <a:endParaRPr lang="en-US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There were no Exceptional Fuel Cost submissions for any Resources committed by RUC.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75C4-9E37-8A37-20BD-26DA3206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3D4B-B6FC-2C41-FE86-8F6070D9FC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Energy: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1B9E9-1AC9-9317-87C5-A2A32F8D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27753-69D0-890E-35CC-3D009799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31969"/>
            <a:ext cx="10156374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April 2026 had a total of 27.0 RTRDPA hours with a time-weighted average value of $3.34/MWh.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492E8-FA68-0BDB-4FB5-D0EB395E5F92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5B0C3-96C5-A6AE-AE8E-5F7DF576C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460" y="963846"/>
            <a:ext cx="7197367" cy="43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3986-38E8-EBA6-0D0E-6DED6B97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3BF9-5B8E-CECA-A8D7-D4ED7B50779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Energy: April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A1BF1-7733-6864-A024-31F88B5F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6897E-495D-D925-B68B-D19E4EE711EF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9170F-100B-F503-C875-FCBCAF6ED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376" y="961951"/>
            <a:ext cx="7450030" cy="4470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DED4-1D15-D958-E3B2-2174C50C7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2009567" y="5470069"/>
            <a:ext cx="8172866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April 9</a:t>
            </a:r>
            <a:r>
              <a:rPr lang="en-US" baseline="30000"/>
              <a:t>th</a:t>
            </a:r>
            <a:r>
              <a:rPr lang="en-US"/>
              <a:t> had the highest daily time-weighted average RTRDPA of $14.75/MWh.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46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BA82-0589-74C5-3EB5-F22B67F2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93FF-95A7-804F-7AE7-757A61EF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29" y="457200"/>
            <a:ext cx="10750923" cy="9144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Adders for Ancillary Services: Last 5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51682-3266-FD98-71A4-4700C553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F167D-4D56-C260-7CE0-531D94970041}"/>
              </a:ext>
            </a:extLst>
          </p:cNvPr>
          <p:cNvSpPr/>
          <p:nvPr/>
        </p:nvSpPr>
        <p:spPr>
          <a:xfrm>
            <a:off x="679076" y="5943170"/>
            <a:ext cx="1097952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values are calculated as time-weighted average Real-Time Reliability Deployment Price Adders for each Ancillary Service during SCED intervals with RDPA active for any reliability event trigger. RDPAs for Ancillary Services are only available after RTC+B implementation on December 5, 2025</a:t>
            </a: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1AC5E-F4E2-3617-0A16-D86314C8A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326" y="914400"/>
            <a:ext cx="6071347" cy="45535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2C950-0302-4D52-E565-08979F79476A}"/>
              </a:ext>
            </a:extLst>
          </p:cNvPr>
          <p:cNvSpPr txBox="1">
            <a:spLocks/>
          </p:cNvSpPr>
          <p:nvPr/>
        </p:nvSpPr>
        <p:spPr>
          <a:xfrm flipH="1">
            <a:off x="1627886" y="5390928"/>
            <a:ext cx="10030711" cy="68041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April 2026, Non-Spin price adders reached their highest point, surpassing even the elevated January levels, while all other AS types remained relatively stable throughout the period.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6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280F-C4CC-51D2-3362-698D6887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5971-D951-7219-3727-7BF6BD87888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Ancillary Services: April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C3372-11DE-A05C-1190-DB44054F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C8E45-2FC6-AD2F-DA09-1F5D27ED5C0C}"/>
              </a:ext>
            </a:extLst>
          </p:cNvPr>
          <p:cNvSpPr/>
          <p:nvPr/>
        </p:nvSpPr>
        <p:spPr>
          <a:xfrm>
            <a:off x="591671" y="6077634"/>
            <a:ext cx="1067120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daily average values are calculated as time-weighted average Real-Time Reliability Deployment Price Adders (RDPA) for each Ancillary Service during SCED intervals with RDPA active for any reliability event trigger. 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For details on the triggers for reliability price adders, please refer to the previous slide titled “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Deployment Price Adder for Energy: April 2026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5B3C5-119A-3331-7486-E87A08FC7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24" y="1183342"/>
            <a:ext cx="7745505" cy="38727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8E611-AF60-15CA-9D45-1440F27D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69014"/>
              </p:ext>
            </p:extLst>
          </p:nvPr>
        </p:nvGraphicFramePr>
        <p:xfrm>
          <a:off x="8395498" y="1371600"/>
          <a:ext cx="3417743" cy="320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504">
                  <a:extLst>
                    <a:ext uri="{9D8B030D-6E8A-4147-A177-3AD203B41FA5}">
                      <a16:colId xmlns:a16="http://schemas.microsoft.com/office/drawing/2014/main" val="4053987122"/>
                    </a:ext>
                  </a:extLst>
                </a:gridCol>
                <a:gridCol w="1487239">
                  <a:extLst>
                    <a:ext uri="{9D8B030D-6E8A-4147-A177-3AD203B41FA5}">
                      <a16:colId xmlns:a16="http://schemas.microsoft.com/office/drawing/2014/main" val="505728447"/>
                    </a:ext>
                  </a:extLst>
                </a:gridCol>
              </a:tblGrid>
              <a:tr h="75296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RDPA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Monthly Time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Weighted Average ($/MWh)*</a:t>
                      </a:r>
                    </a:p>
                  </a:txBody>
                  <a:tcPr marL="68580" marR="68580" marT="64008" marB="64008" anchor="ctr"/>
                </a:tc>
                <a:extLst>
                  <a:ext uri="{0D108BD9-81ED-4DB2-BD59-A6C34878D82A}">
                    <a16:rowId xmlns:a16="http://schemas.microsoft.com/office/drawing/2014/main" val="2975925283"/>
                  </a:ext>
                </a:extLst>
              </a:tr>
              <a:tr h="43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Up </a:t>
                      </a:r>
                      <a:b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(Reg-Up)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158471243"/>
                  </a:ext>
                </a:extLst>
              </a:tr>
              <a:tr h="421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Down </a:t>
                      </a:r>
                      <a:b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(Reg-Down)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992415683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Responsive Reserve Service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0.21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356050549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ERCOT Contingency Reserve Service (ECRS)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97292710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Non-Spinning Reserves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(Non-Spin)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0.64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008271669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A9F0BC-5535-A189-DF7F-90D5CF3ACC80}"/>
              </a:ext>
            </a:extLst>
          </p:cNvPr>
          <p:cNvSpPr txBox="1">
            <a:spLocks/>
          </p:cNvSpPr>
          <p:nvPr/>
        </p:nvSpPr>
        <p:spPr>
          <a:xfrm flipH="1">
            <a:off x="861401" y="5372101"/>
            <a:ext cx="10401299" cy="484093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2026’s elevated monthly average RDPAs were driven by daily spikes on April 9</a:t>
            </a:r>
            <a:r>
              <a:rPr lang="en-US" baseline="30000"/>
              <a:t>th</a:t>
            </a:r>
            <a:r>
              <a:rPr lang="en-US"/>
              <a:t> and April 15</a:t>
            </a:r>
            <a:r>
              <a:rPr lang="en-US" baseline="30000"/>
              <a:t>th</a:t>
            </a:r>
            <a:r>
              <a:rPr lang="en-US"/>
              <a:t>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95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C846-7086-B4F6-0D39-0B37C30B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57FD-D33F-A7B7-E7DF-16977C8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Clawback, Make-Whole, and Shortfall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EA7F-6D32-51C0-9BFB-E9E78EA2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7A497-541C-C0CF-3792-BEAD99BDF622}"/>
              </a:ext>
            </a:extLst>
          </p:cNvPr>
          <p:cNvSpPr/>
          <p:nvPr/>
        </p:nvSpPr>
        <p:spPr>
          <a:xfrm>
            <a:off x="1137557" y="5994716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Of the $76,725 in Make-Whole payments made in April 2026, $0.60 was uplifted to load due to rounding. The remaining amount was collected through Capacity-Short charges.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2A6C2-D376-4A02-EFAC-55D169392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667" y="940880"/>
            <a:ext cx="7468666" cy="44811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70731-BC90-313F-4BA0-7C708450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01895"/>
            <a:ext cx="10401300" cy="515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For April 2026, the total </a:t>
            </a:r>
            <a:r>
              <a:rPr lang="en-US" err="1"/>
              <a:t>Clawback</a:t>
            </a:r>
            <a:r>
              <a:rPr lang="en-US"/>
              <a:t> charge was $242,784.  The total Make-Whole payment was $76,725.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65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B1FE-1329-C6B2-0595-A5A851C6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27DB-26A7-C1DB-17A0-27CF975DD69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9485-CE3D-0E8B-8862-9393195C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7B9903-11B5-2732-72DD-74FBF62F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89893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993,459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993,459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-268,846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305,797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246,479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-18,991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227,488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12,319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-2,121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10,198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128,343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-68,059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60,284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80,805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-18,872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61,932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233,500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1,130,396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856,743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242,784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1D30F1-146C-C42F-213A-8BCEA894FC88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0177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B7579-FD51-D24E-DBB2-42A096F1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BC8D-EBCA-D9CB-1E6C-73344797C1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Make-Whole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1271-86AB-EFA8-ADF4-804914CD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77E73F-0C1B-82E0-BEA1-45CEF9BDA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21007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-598,557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-53,081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-651,639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-773,264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-1,266,992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-522,765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-1,808,427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-382,887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-95,893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-478,780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-487,773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-110,640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-598,413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-2,035,251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-538,306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-2,573,557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-1,016,193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-596,880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-1,613,073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-1,151,712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-853,348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-2,005,060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-271,995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-431,896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-324,968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-76,725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747474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C534FC9-3E9B-D44C-ACF8-A9157165090D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7813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7" y="1430448"/>
            <a:ext cx="6457761" cy="3141552"/>
          </a:xfrm>
        </p:spPr>
        <p:txBody>
          <a:bodyPr/>
          <a:lstStyle/>
          <a:p>
            <a:r>
              <a:rPr lang="en-US"/>
              <a:t>     Questions/Comments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A61A-D7C0-BEE7-3F65-3A3A70395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6326-3123-653B-CADF-281B85FA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10D9-AEAA-BA51-84F9-725B7507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E147-8BE0-37A1-310E-07F4F4F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Resource-Hours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CE110-AE80-6C0D-350F-43349490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BE026D-3692-D58E-515E-4CC8585D5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52134"/>
              </p:ext>
            </p:extLst>
          </p:nvPr>
        </p:nvGraphicFramePr>
        <p:xfrm>
          <a:off x="1017813" y="1360714"/>
          <a:ext cx="10156374" cy="4326165"/>
        </p:xfrm>
        <a:graphic>
          <a:graphicData uri="http://schemas.openxmlformats.org/drawingml/2006/table">
            <a:tbl>
              <a:tblPr/>
              <a:tblGrid>
                <a:gridCol w="1692729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3820250689"/>
                    </a:ext>
                  </a:extLst>
                </a:gridCol>
              </a:tblGrid>
              <a:tr h="419499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April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419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69321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Instructed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49343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182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Effective Resource-Hours*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8846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50.9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17.2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4.0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29.8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59266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Megawatts (MW) for Effective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101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124.0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185.2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120.0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90.4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151.6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185.2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323.5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110.5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BP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163.1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185.2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400.0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120.1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HSL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320.6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457.3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435.0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229.6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AB9B85-D7D5-662F-FD0B-DDB18FC940E8}"/>
              </a:ext>
            </a:extLst>
          </p:cNvPr>
          <p:cNvSpPr/>
          <p:nvPr/>
        </p:nvSpPr>
        <p:spPr>
          <a:xfrm>
            <a:off x="1017813" y="5940293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2">
                    <a:lumMod val="75000"/>
                  </a:schemeClr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</p:spTree>
    <p:extLst>
      <p:ext uri="{BB962C8B-B14F-4D97-AF65-F5344CB8AC3E}">
        <p14:creationId xmlns:p14="http://schemas.microsoft.com/office/powerpoint/2010/main" val="7914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05C8-0677-B286-2160-11CD8BA0F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11B4-5CEE-BAC3-E829-123B66D092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2C2D-C292-C541-E6B9-E70EE1C6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C909-94A0-3701-E4A0-7A752B276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85159" y="5747654"/>
            <a:ext cx="10401300" cy="9738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RUC activity decreased in April compared to March.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66% of RUC effective Resource-hours in April 2026 were nominally attributed to address congestion concerns.</a:t>
            </a:r>
            <a:endParaRPr lang="en-US" b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41249-2332-E8A7-7169-E955E9DA6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773" y="914400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2D0C-0487-36CE-00E6-9717B38F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0FEB-3822-26CA-C7D7-2ECFF39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 in April 2026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8C25C-097A-75FC-D5F6-2CB205F8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14198-E98D-A239-7807-074E186C8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598393" y="5667935"/>
            <a:ext cx="10353595" cy="110938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There were 50.9 RUC total effective Resource-hours in April and 33.8 hours (66%) were committed to address congestion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The highest effective Resource-hours in April occurred on April 10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 for congestion needs.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A236A-5214-5F34-E0C9-F88F0588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44" y="845565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1208-FDC7-14B3-EB14-B813CBAD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368C-C167-738B-19DB-2FDA9E0270A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2535-32E2-53CB-1BAE-B9FC1DC6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E9F74-7D4F-27B2-5E25-D528FAB99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412" y="914400"/>
            <a:ext cx="8103974" cy="48623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32F15-FABD-1F3F-2311-B98668EA8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April 2026 had a total of 46.9 non-opt-out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(92%) and 4.0 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(8%).</a:t>
            </a:r>
          </a:p>
        </p:txBody>
      </p:sp>
    </p:spTree>
    <p:extLst>
      <p:ext uri="{BB962C8B-B14F-4D97-AF65-F5344CB8AC3E}">
        <p14:creationId xmlns:p14="http://schemas.microsoft.com/office/powerpoint/2010/main" val="2130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40CE-4B3E-3F7A-A7C0-A94D49D0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2A1-9345-820D-B2A6-3F1D753AE9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April 2026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F28B0-1D44-BA50-67DE-11ABF35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445D7-5C3B-781E-5713-73A64F8D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658" y="914400"/>
            <a:ext cx="8098970" cy="48593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873D-BEA3-E409-0B77-42312347F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On April 10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, some resources successfully opted-out of RUC settlement. There were no opt-out effective Resource-hours on any other day in April 2026.</a:t>
            </a:r>
          </a:p>
        </p:txBody>
      </p:sp>
    </p:spTree>
    <p:extLst>
      <p:ext uri="{BB962C8B-B14F-4D97-AF65-F5344CB8AC3E}">
        <p14:creationId xmlns:p14="http://schemas.microsoft.com/office/powerpoint/2010/main" val="13291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C951-9AC4-3C9C-51BB-65C97DE7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37C8-7EDD-AD35-1762-5C4FF93ACF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Lead Time Margin: April 2026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9AEDE-5470-EC0A-B091-EBA26D2F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8F340-B32B-202A-E26F-0D09931AD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75514"/>
            <a:ext cx="10156374" cy="4225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Most RUC commitment windows (73%) had a lead time margin of 2 hours or less.</a:t>
            </a:r>
            <a:endParaRPr lang="en-US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55EEA-0EEA-A998-FA68-5629E53313FD}"/>
              </a:ext>
            </a:extLst>
          </p:cNvPr>
          <p:cNvSpPr/>
          <p:nvPr/>
        </p:nvSpPr>
        <p:spPr>
          <a:xfrm>
            <a:off x="1017813" y="5940293"/>
            <a:ext cx="10156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time” refers to the length of time between a RUC instruction and the start of the commitment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 margin”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AF805-E168-AB1A-F301-5C26CA3D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32" y="1371600"/>
            <a:ext cx="3760477" cy="3950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06ACD-10C4-CCB2-EAC3-687BA1016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809" y="1281635"/>
            <a:ext cx="6681378" cy="40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F6687-4341-8445-0FDE-6F8F8F11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DCAD-D1CC-5601-BE05-73C163FA3E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Average Resource Age: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6F109-5A08-BE64-01DA-DCF00A3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DE669-63BE-B55F-0A4A-1979AB040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6462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In April 2026, the average age of RUC-committed Resources was 49.2 years for non-opt-out Resource-hours.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4C620-1746-7A55-74AC-6EA99106C214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10085-4275-2EB8-1029-A8A735A45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023" y="1010725"/>
            <a:ext cx="7029838" cy="43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9E55-3A2E-15E6-041A-3C126657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F97E-CE63-8D50-AB0A-5657014822A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Age Category: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9DFAF-9972-39E5-CE2C-5372DDC7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5E533-BD14-B3B1-8C4C-BE79FAF5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34411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In April 2026, 70% of RUC effective Resource-hours were provided by Resources that were at least 50 years old.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B5AB5-6779-A0C3-E204-257EC7C73222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6A98F-80A4-8D1E-6EB8-CC3BA4E84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71" y="1673348"/>
            <a:ext cx="5852172" cy="3511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33729-AFC6-24C3-4517-3257D004C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514" y="1673348"/>
            <a:ext cx="5852172" cy="3511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E95F6-2601-5644-28B3-C9E1D12E2285}"/>
              </a:ext>
            </a:extLst>
          </p:cNvPr>
          <p:cNvSpPr txBox="1"/>
          <p:nvPr/>
        </p:nvSpPr>
        <p:spPr>
          <a:xfrm>
            <a:off x="2508059" y="1325434"/>
            <a:ext cx="15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CC531-4C73-5A9B-2828-EE1E075EE0D8}"/>
              </a:ext>
            </a:extLst>
          </p:cNvPr>
          <p:cNvSpPr txBox="1"/>
          <p:nvPr/>
        </p:nvSpPr>
        <p:spPr>
          <a:xfrm>
            <a:off x="8448964" y="1325434"/>
            <a:ext cx="11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117420290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A4393E2-984E-4EC6-A57F-55ABEA70BF7E}" vid="{DC19D82D-A86E-431A-8B02-3401DFD6F1FD}"/>
    </a:ext>
  </a:extLst>
</a:theme>
</file>

<file path=ppt/theme/theme2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81C3921-F832-4219-A434-38AF27917B91}" vid="{71A14E5E-F3BA-4FBB-8720-B6B3DBD7DB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FF0ED-FE26-4CA4-B5B4-12A608937461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Page Design</vt:lpstr>
      <vt:lpstr>Cover</vt:lpstr>
      <vt:lpstr>Monthly Review of Reliability Unit Commitment Market Impacts – April 2026  Wholesale Market Working Group   ERCOT Market Analysis  May 2026 </vt:lpstr>
      <vt:lpstr>RUC Resource-Hours</vt:lpstr>
      <vt:lpstr>RUC Instruction Reasons: Last 13 Months</vt:lpstr>
      <vt:lpstr>RUC Instruction Reasons in April 2026 </vt:lpstr>
      <vt:lpstr>Non-opt-out and Opt-out Totals: Last 13 Months</vt:lpstr>
      <vt:lpstr>Non-opt-out and Opt-out Totals: April 2026 </vt:lpstr>
      <vt:lpstr>RUC Lead Time Margin: April 2026 </vt:lpstr>
      <vt:lpstr>Average Resource Age: Last 13 Months</vt:lpstr>
      <vt:lpstr>Age Category: Last 13 Months</vt:lpstr>
      <vt:lpstr>RUC-Instructed Resource Dispatch above Low Dispatch Limit (LDL) in Non-Opt-Out Hours</vt:lpstr>
      <vt:lpstr>Reliability Deployment Price Adder for Energy: Last 13 Months</vt:lpstr>
      <vt:lpstr>Reliability Deployment Price Adder for Energy: April 2026</vt:lpstr>
      <vt:lpstr>Reliability Deployment Price Adders for Ancillary Services: Last 5 Months</vt:lpstr>
      <vt:lpstr>Reliability Deployment Price Adder for Ancillary Services: April 2026</vt:lpstr>
      <vt:lpstr>RUC Clawback, Make-Whole, and Shortfall</vt:lpstr>
      <vt:lpstr>RUC Clawback by Settlement Type</vt:lpstr>
      <vt:lpstr>RUC Make-Whole by Settlement Type</vt:lpstr>
      <vt:lpstr>     Questions/Comments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2017-10-10T21:31:05Z</cp:lastPrinted>
  <dcterms:created xsi:type="dcterms:W3CDTF">2016-01-21T15:20:31Z</dcterms:created>
  <dcterms:modified xsi:type="dcterms:W3CDTF">2026-05-26T16:53:25Z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Audience">
    <vt:lpwstr>Public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Dimensions">
    <vt:lpwstr>Default Width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7084cbda-52b8-46fb-a7b7-cb5bd465ed85_Enabled">
    <vt:lpwstr>true</vt:lpwstr>
  </property>
  <property fmtid="{D5CDD505-2E9C-101B-9397-08002B2CF9AE}" pid="14" name="MSIP_Label_7084cbda-52b8-46fb-a7b7-cb5bd465ed85_Method">
    <vt:lpwstr>Standard</vt:lpwstr>
  </property>
  <property fmtid="{D5CDD505-2E9C-101B-9397-08002B2CF9AE}" pid="15" name="MSIP_Label_7084cbda-52b8-46fb-a7b7-cb5bd465ed85_Name">
    <vt:lpwstr>Internal</vt:lpwstr>
  </property>
  <property fmtid="{D5CDD505-2E9C-101B-9397-08002B2CF9AE}" pid="16" name="MSIP_Label_7084cbda-52b8-46fb-a7b7-cb5bd465ed85_SiteId">
    <vt:lpwstr>0afb747d-bff7-4596-a9fc-950ef9e0ec45</vt:lpwstr>
  </property>
  <property fmtid="{D5CDD505-2E9C-101B-9397-08002B2CF9AE}" pid="17" name="MSIP_Label_7084cbda-52b8-46fb-a7b7-cb5bd465ed85_ActionId">
    <vt:lpwstr>2010146c-0011-47e0-87c0-aaebb2024fc3</vt:lpwstr>
  </property>
  <property fmtid="{D5CDD505-2E9C-101B-9397-08002B2CF9AE}" pid="18" name="MSIP_Label_7084cbda-52b8-46fb-a7b7-cb5bd465ed85_ContentBits">
    <vt:lpwstr>0</vt:lpwstr>
  </property>
  <property fmtid="{D5CDD505-2E9C-101B-9397-08002B2CF9AE}" pid="19" name="MSIP_Label_7084cbda-52b8-46fb-a7b7-cb5bd465ed85_Tag">
    <vt:lpwstr>10, 3, 0, 2</vt:lpwstr>
  </property>
  <property fmtid="{D5CDD505-2E9C-101B-9397-08002B2CF9AE}" pid="20" name="MSIP_Label_7084cbda-52b8-46fb-a7b7-cb5bd465ed85_SetDate">
    <vt:lpwstr>2026-04-24T20:29:36Z</vt:lpwstr>
  </property>
</Properties>
</file>