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81" r:id="rId5"/>
    <p:sldId id="283" r:id="rId6"/>
    <p:sldId id="27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CBC7CB-5416-C920-C79F-5C9F6F435709}" name="Kimberly Mielcarek" initials="KM" userId="S::Kimberly.Mielcarek@nerc.net::4aac4583-5a95-4559-b84a-2d47f91b7cc3" providerId="AD"/>
  <p188:author id="{F20587DD-9CFE-96C3-57D6-FB73F44C0DD7}" name="Julie Booth" initials="JB" userId="S::Julie.Booth@nerc.net::b3a830ce-570c-483d-8d4f-88fc1250c3a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C7C7"/>
    <a:srgbClr val="E8E8E8"/>
    <a:srgbClr val="64738B"/>
    <a:srgbClr val="1D2228"/>
    <a:srgbClr val="E0EAF8"/>
    <a:srgbClr val="152964"/>
    <a:srgbClr val="204C81"/>
    <a:srgbClr val="F1F5F8"/>
    <a:srgbClr val="0E284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1FB94D-B870-42BA-BAD5-50A5689FF6F6}" v="1" dt="2026-05-15T18:20:16.9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2134" autoAdjust="0"/>
  </p:normalViewPr>
  <p:slideViewPr>
    <p:cSldViewPr snapToGrid="0">
      <p:cViewPr varScale="1">
        <p:scale>
          <a:sx n="91" d="100"/>
          <a:sy n="91" d="100"/>
        </p:scale>
        <p:origin x="13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8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 Qiu" userId="72fd4328-f361-456c-8760-6baf3de96363" providerId="ADAL" clId="{E9498415-1AC5-4F67-B6F9-6DAB669A2A69}"/>
    <pc:docChg chg="custSel mod delSld modSld modMainMaster">
      <pc:chgData name="Wei Qiu" userId="72fd4328-f361-456c-8760-6baf3de96363" providerId="ADAL" clId="{E9498415-1AC5-4F67-B6F9-6DAB669A2A69}" dt="2026-05-15T18:53:57.349" v="270" actId="20577"/>
      <pc:docMkLst>
        <pc:docMk/>
      </pc:docMkLst>
      <pc:sldChg chg="modSp mod">
        <pc:chgData name="Wei Qiu" userId="72fd4328-f361-456c-8760-6baf3de96363" providerId="ADAL" clId="{E9498415-1AC5-4F67-B6F9-6DAB669A2A69}" dt="2026-05-15T18:53:57.349" v="270" actId="20577"/>
        <pc:sldMkLst>
          <pc:docMk/>
          <pc:sldMk cId="1409680557" sldId="283"/>
        </pc:sldMkLst>
        <pc:spChg chg="mod">
          <ac:chgData name="Wei Qiu" userId="72fd4328-f361-456c-8760-6baf3de96363" providerId="ADAL" clId="{E9498415-1AC5-4F67-B6F9-6DAB669A2A69}" dt="2026-05-15T18:19:10.401" v="216" actId="20577"/>
          <ac:spMkLst>
            <pc:docMk/>
            <pc:sldMk cId="1409680557" sldId="283"/>
            <ac:spMk id="4" creationId="{F1942A3C-2ADF-D5D9-A593-B8AEAEF86CE2}"/>
          </ac:spMkLst>
        </pc:spChg>
        <pc:spChg chg="mod">
          <ac:chgData name="Wei Qiu" userId="72fd4328-f361-456c-8760-6baf3de96363" providerId="ADAL" clId="{E9498415-1AC5-4F67-B6F9-6DAB669A2A69}" dt="2026-05-15T18:53:57.349" v="270" actId="20577"/>
          <ac:spMkLst>
            <pc:docMk/>
            <pc:sldMk cId="1409680557" sldId="283"/>
            <ac:spMk id="6" creationId="{39E261D7-151B-C119-9668-D02E3E9A9F32}"/>
          </ac:spMkLst>
        </pc:spChg>
      </pc:sldChg>
      <pc:sldChg chg="del">
        <pc:chgData name="Wei Qiu" userId="72fd4328-f361-456c-8760-6baf3de96363" providerId="ADAL" clId="{E9498415-1AC5-4F67-B6F9-6DAB669A2A69}" dt="2026-05-15T18:15:54.677" v="2" actId="47"/>
        <pc:sldMkLst>
          <pc:docMk/>
          <pc:sldMk cId="1892511369" sldId="286"/>
        </pc:sldMkLst>
      </pc:sldChg>
      <pc:sldChg chg="del">
        <pc:chgData name="Wei Qiu" userId="72fd4328-f361-456c-8760-6baf3de96363" providerId="ADAL" clId="{E9498415-1AC5-4F67-B6F9-6DAB669A2A69}" dt="2026-05-15T18:15:54.677" v="2" actId="47"/>
        <pc:sldMkLst>
          <pc:docMk/>
          <pc:sldMk cId="2001612322" sldId="288"/>
        </pc:sldMkLst>
      </pc:sldChg>
      <pc:sldChg chg="del">
        <pc:chgData name="Wei Qiu" userId="72fd4328-f361-456c-8760-6baf3de96363" providerId="ADAL" clId="{E9498415-1AC5-4F67-B6F9-6DAB669A2A69}" dt="2026-05-15T18:15:54.677" v="2" actId="47"/>
        <pc:sldMkLst>
          <pc:docMk/>
          <pc:sldMk cId="2456892685" sldId="289"/>
        </pc:sldMkLst>
      </pc:sldChg>
      <pc:sldChg chg="del">
        <pc:chgData name="Wei Qiu" userId="72fd4328-f361-456c-8760-6baf3de96363" providerId="ADAL" clId="{E9498415-1AC5-4F67-B6F9-6DAB669A2A69}" dt="2026-05-15T18:15:54.677" v="2" actId="47"/>
        <pc:sldMkLst>
          <pc:docMk/>
          <pc:sldMk cId="708303379" sldId="290"/>
        </pc:sldMkLst>
      </pc:sldChg>
      <pc:sldMasterChg chg="delSp mod">
        <pc:chgData name="Wei Qiu" userId="72fd4328-f361-456c-8760-6baf3de96363" providerId="ADAL" clId="{E9498415-1AC5-4F67-B6F9-6DAB669A2A69}" dt="2026-05-15T18:15:39.615" v="0" actId="33475"/>
        <pc:sldMasterMkLst>
          <pc:docMk/>
          <pc:sldMasterMk cId="304013963" sldId="2147483648"/>
        </pc:sldMasterMkLst>
        <pc:spChg chg="del">
          <ac:chgData name="Wei Qiu" userId="72fd4328-f361-456c-8760-6baf3de96363" providerId="ADAL" clId="{E9498415-1AC5-4F67-B6F9-6DAB669A2A69}" dt="2026-05-15T18:15:39.615" v="0" actId="33475"/>
          <ac:spMkLst>
            <pc:docMk/>
            <pc:sldMasterMk cId="304013963" sldId="2147483648"/>
            <ac:spMk id="7" creationId="{60F86EE3-145B-053D-D3C9-4678F948B969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57B8DBD-8DB7-E4DE-6964-9434D98B293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FFF67B-3C66-49A3-EC13-231AC1EACAD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64885F-282F-CC4D-AF51-D3261B51C6AA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56ABFB-12D9-5426-8FD4-AE6883E0C0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42D447-9418-C0E2-0FB7-7E3393BD39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979A94-0942-8445-A2EE-9776A02FAA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0379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55BE8B-7FC3-E841-99B4-AC5ABD2D9E00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C96B03-05C8-D94C-B200-CFC300687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54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C96B03-05C8-D94C-B200-CFC3006872C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0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C96B03-05C8-D94C-B200-CFC3006872C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006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A26DEC08-16A4-6BC9-2A10-8221F3DED75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800140" y="5265385"/>
            <a:ext cx="9934659" cy="63491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b="0" dirty="0"/>
              <a:t>Presenter Title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29FCB3-8CB4-F47A-E0F4-E789EB9907F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800140" y="1212582"/>
            <a:ext cx="9934660" cy="2387600"/>
          </a:xfrm>
        </p:spPr>
        <p:txBody>
          <a:bodyPr anchor="b">
            <a:normAutofit/>
          </a:bodyPr>
          <a:lstStyle>
            <a:lvl1pPr algn="l">
              <a:defRPr sz="5400" b="1"/>
            </a:lvl1pPr>
          </a:lstStyle>
          <a:p>
            <a:r>
              <a:rPr lang="en-US" dirty="0"/>
              <a:t>Presentation Title Here Lorem Ipsum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F3A732-A357-9786-66A7-9C6C6D300A0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800140" y="3712135"/>
            <a:ext cx="9934659" cy="965374"/>
          </a:xfrm>
        </p:spPr>
        <p:txBody>
          <a:bodyPr/>
          <a:lstStyle>
            <a:lvl1pPr marL="0" indent="0" algn="l">
              <a:buNone/>
              <a:defRPr sz="2800" b="0" i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Here Lorem Ipsum</a:t>
            </a:r>
          </a:p>
        </p:txBody>
      </p:sp>
      <p:pic>
        <p:nvPicPr>
          <p:cNvPr id="6" name="Picture 5" descr="A blue and black logo&#10;&#10;AI-generated content may be incorrect.">
            <a:extLst>
              <a:ext uri="{FF2B5EF4-FFF2-40B4-BE49-F238E27FC236}">
                <a16:creationId xmlns:a16="http://schemas.microsoft.com/office/drawing/2014/main" id="{573CDF2B-D8BF-ED65-2629-5D1B3FE5462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0550074" y="388100"/>
            <a:ext cx="1199141" cy="267804"/>
          </a:xfrm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DEAF59E-13D8-73C5-453C-3C554C566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00140" y="671010"/>
            <a:ext cx="4551363" cy="420687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YEAR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EF6E62-E5C2-2DE6-F26C-D74F1EC75374}"/>
              </a:ext>
            </a:extLst>
          </p:cNvPr>
          <p:cNvSpPr/>
          <p:nvPr userDrawn="1"/>
        </p:nvSpPr>
        <p:spPr>
          <a:xfrm>
            <a:off x="460812" y="0"/>
            <a:ext cx="837488" cy="6858000"/>
          </a:xfrm>
          <a:prstGeom prst="rect">
            <a:avLst/>
          </a:prstGeom>
          <a:gradFill flip="none" rotWithShape="1">
            <a:gsLst>
              <a:gs pos="58000">
                <a:schemeClr val="accent6"/>
              </a:gs>
              <a:gs pos="0">
                <a:schemeClr val="accent3"/>
              </a:gs>
              <a:gs pos="92000">
                <a:schemeClr val="accent5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C9FFE6-85BC-209E-0C3F-F82822AF7AFC}"/>
              </a:ext>
            </a:extLst>
          </p:cNvPr>
          <p:cNvSpPr txBox="1"/>
          <p:nvPr userDrawn="1"/>
        </p:nvSpPr>
        <p:spPr>
          <a:xfrm rot="16200000">
            <a:off x="-3177040" y="3558246"/>
            <a:ext cx="6858001" cy="30777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lvl="0" algn="ctr"/>
            <a:r>
              <a:rPr lang="en-US" sz="1400" b="1" i="0" spc="28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RELIABILITY | RESILIENCE | SECURITY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DC6ACA3-BED8-F458-D2C0-4B563F99D64E}"/>
              </a:ext>
            </a:extLst>
          </p:cNvPr>
          <p:cNvSpPr txBox="1"/>
          <p:nvPr userDrawn="1"/>
        </p:nvSpPr>
        <p:spPr>
          <a:xfrm rot="16200000">
            <a:off x="-2549445" y="3469377"/>
            <a:ext cx="6858001" cy="2616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lvl="0" algn="ctr"/>
            <a:r>
              <a:rPr lang="en-US" sz="1100" b="1" i="0" spc="19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POWERING TODAY. </a:t>
            </a:r>
            <a:r>
              <a:rPr lang="en-US" sz="1100" b="1" i="0" spc="180" baseline="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PROTECTING</a:t>
            </a:r>
            <a:r>
              <a:rPr lang="en-US" sz="1100" b="1" i="0" spc="19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i="0" spc="190" baseline="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TOMORROW</a:t>
            </a:r>
            <a:r>
              <a:rPr lang="en-US" sz="1100" b="1" i="0" spc="19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994E879-F1B3-B4B4-1F43-411E3E388C74}"/>
              </a:ext>
            </a:extLst>
          </p:cNvPr>
          <p:cNvCxnSpPr>
            <a:cxnSpLocks/>
          </p:cNvCxnSpPr>
          <p:nvPr userDrawn="1"/>
        </p:nvCxnSpPr>
        <p:spPr>
          <a:xfrm>
            <a:off x="1905712" y="5067656"/>
            <a:ext cx="9826411" cy="0"/>
          </a:xfrm>
          <a:prstGeom prst="line">
            <a:avLst/>
          </a:prstGeom>
          <a:ln>
            <a:solidFill>
              <a:srgbClr val="C7C7C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386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0357D-40EE-F175-C90B-DD0BD4042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6466" y="1191487"/>
            <a:ext cx="6172200" cy="4873625"/>
          </a:xfrm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 sz="2000"/>
            </a:lvl1pPr>
            <a:lvl2pPr marL="4572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4738B"/>
              </a:buClr>
              <a:buSzTx/>
              <a:buFont typeface="Wingdings" panose="05000000000000000000" pitchFamily="2" charset="2"/>
              <a:buChar char="§"/>
              <a:tabLst/>
              <a:defRPr sz="2000"/>
            </a:lvl2pPr>
            <a:lvl3pPr marL="6858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152964"/>
              </a:buClr>
              <a:buSzTx/>
              <a:buFont typeface="Courier New" panose="02070309020205020404" pitchFamily="49" charset="0"/>
              <a:buChar char="o"/>
              <a:tabLst/>
              <a:defRPr sz="2000"/>
            </a:lvl3pPr>
            <a:lvl4pPr marL="9144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152964"/>
              </a:buClr>
              <a:buSzTx/>
              <a:buFont typeface="Calibri" panose="020F0502020204030204" pitchFamily="34" charset="0"/>
              <a:buChar char="−"/>
              <a:tabLst/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52963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Click to edit Master text styles</a:t>
            </a:r>
          </a:p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52963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Second level</a:t>
            </a:r>
          </a:p>
          <a:p>
            <a:pPr marL="2286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52963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Third level</a:t>
            </a:r>
          </a:p>
          <a:p>
            <a:pPr marL="2286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52963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Fourth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113322-AB38-EE1C-2B1A-53C2AE0F1D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16777" y="1191486"/>
            <a:ext cx="3932237" cy="4873625"/>
          </a:xfr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C1738C0-9F82-4755-DAF4-913F528B2BA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8597166" y="6352669"/>
            <a:ext cx="3138614" cy="25157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tx1">
                    <a:lumMod val="40000"/>
                    <a:lumOff val="60000"/>
                  </a:schemeClr>
                </a:solidFill>
              </a:defRPr>
            </a:lvl1pPr>
          </a:lstStyle>
          <a:p>
            <a:fld id="{6FEFD0FE-4A4D-EB4D-A746-98DB06CBE4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C86E1C0-25DD-BA5F-D008-D48E2C7F1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16777" y="275433"/>
            <a:ext cx="8965096" cy="572912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styles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05C1DEA-9B41-2B25-8C69-6824008F35A4}"/>
              </a:ext>
            </a:extLst>
          </p:cNvPr>
          <p:cNvSpPr txBox="1"/>
          <p:nvPr userDrawn="1"/>
        </p:nvSpPr>
        <p:spPr>
          <a:xfrm>
            <a:off x="2168769" y="219221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754C102-9566-FB2F-9172-4BE6E20D3CDA}"/>
              </a:ext>
            </a:extLst>
          </p:cNvPr>
          <p:cNvCxnSpPr>
            <a:cxnSpLocks/>
          </p:cNvCxnSpPr>
          <p:nvPr userDrawn="1"/>
        </p:nvCxnSpPr>
        <p:spPr>
          <a:xfrm>
            <a:off x="1184889" y="848345"/>
            <a:ext cx="10685220" cy="0"/>
          </a:xfrm>
          <a:prstGeom prst="line">
            <a:avLst/>
          </a:prstGeom>
          <a:ln w="10160"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6894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6707C9-F9C4-C86C-E9FB-EF7BDCD852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66740" y="1187321"/>
            <a:ext cx="6172200" cy="487362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6B4E353-0FFC-CA7F-E58A-8739ECE93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8586892" y="6352669"/>
            <a:ext cx="3138614" cy="25157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tx1">
                    <a:lumMod val="40000"/>
                    <a:lumOff val="60000"/>
                  </a:schemeClr>
                </a:solidFill>
              </a:defRPr>
            </a:lvl1pPr>
          </a:lstStyle>
          <a:p>
            <a:fld id="{6FEFD0FE-4A4D-EB4D-A746-98DB06CBE4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E26F4B-F761-120F-CE57-8FD56CB78E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16777" y="1187321"/>
            <a:ext cx="3932237" cy="487362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2AA73CD-9B47-6303-9FAE-AFFF5E039B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16777" y="275433"/>
            <a:ext cx="8965096" cy="572912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6212CA-7F29-AB34-419A-2A42F3B78B2B}"/>
              </a:ext>
            </a:extLst>
          </p:cNvPr>
          <p:cNvCxnSpPr>
            <a:cxnSpLocks/>
          </p:cNvCxnSpPr>
          <p:nvPr userDrawn="1"/>
        </p:nvCxnSpPr>
        <p:spPr>
          <a:xfrm>
            <a:off x="1184888" y="851824"/>
            <a:ext cx="10685220" cy="0"/>
          </a:xfrm>
          <a:prstGeom prst="line">
            <a:avLst/>
          </a:prstGeom>
          <a:ln w="10160"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0925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Final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39F12C1-3863-3F61-7E13-34438BDE0BE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 cstate="email">
            <a:duotone>
              <a:schemeClr val="accent6">
                <a:shade val="45000"/>
                <a:satMod val="135000"/>
              </a:schemeClr>
              <a:prstClr val="white"/>
            </a:duotone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1414" y="-907517"/>
            <a:ext cx="12870102" cy="8457495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A878754F-A3E8-1973-3C5B-F42644EEA2CD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874223" y="2797845"/>
            <a:ext cx="3969745" cy="1233734"/>
            <a:chOff x="1311619" y="2294049"/>
            <a:chExt cx="4373595" cy="1359244"/>
          </a:xfrm>
        </p:grpSpPr>
        <p:pic>
          <p:nvPicPr>
            <p:cNvPr id="8" name="Picture 7" descr="A blue and black logo&#10;&#10;AI-generated content may be incorrect.">
              <a:extLst>
                <a:ext uri="{FF2B5EF4-FFF2-40B4-BE49-F238E27FC236}">
                  <a16:creationId xmlns:a16="http://schemas.microsoft.com/office/drawing/2014/main" id="{7B1AF86E-C741-DB32-A634-A428E5C5BA95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1311619" y="2607276"/>
              <a:ext cx="3679418" cy="821724"/>
            </a:xfrm>
            <a:prstGeom prst="rect">
              <a:avLst/>
            </a:prstGeom>
          </p:spPr>
        </p:pic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7F513E9-F3C2-C745-698D-F8DA32CE6077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 userDrawn="1"/>
          </p:nvCxnSpPr>
          <p:spPr>
            <a:xfrm>
              <a:off x="5685214" y="2294049"/>
              <a:ext cx="0" cy="135924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283631-F98A-E90C-3A65-F1B6F6EDB06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240338" y="2943225"/>
            <a:ext cx="6494462" cy="884238"/>
          </a:xfrm>
        </p:spPr>
        <p:txBody>
          <a:bodyPr anchor="ctr">
            <a:noAutofit/>
          </a:bodyPr>
          <a:lstStyle>
            <a:lvl1pPr marL="0" indent="0">
              <a:buNone/>
              <a:defRPr sz="2800" b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69CDDF-965E-EE94-7A36-ACA3023C4F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533400" cy="6858000"/>
          </a:xfrm>
          <a:prstGeom prst="rect">
            <a:avLst/>
          </a:prstGeom>
          <a:gradFill flip="none" rotWithShape="1">
            <a:gsLst>
              <a:gs pos="58000">
                <a:schemeClr val="accent6"/>
              </a:gs>
              <a:gs pos="0">
                <a:schemeClr val="accent3"/>
              </a:gs>
              <a:gs pos="92000">
                <a:schemeClr val="accent5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1103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Presentation Final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03D81EA-23FE-F03B-BCB4-033D940777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0905"/>
          <a:stretch>
            <a:fillRect/>
          </a:stretch>
        </p:blipFill>
        <p:spPr>
          <a:xfrm>
            <a:off x="533400" y="0"/>
            <a:ext cx="12206414" cy="7238288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A878754F-A3E8-1973-3C5B-F42644EEA2CD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874223" y="2797845"/>
            <a:ext cx="3969745" cy="1233734"/>
            <a:chOff x="1311619" y="2294049"/>
            <a:chExt cx="4373595" cy="1359244"/>
          </a:xfrm>
        </p:grpSpPr>
        <p:pic>
          <p:nvPicPr>
            <p:cNvPr id="8" name="Picture 7" descr="A blue and black logo&#10;&#10;AI-generated content may be incorrect.">
              <a:extLst>
                <a:ext uri="{FF2B5EF4-FFF2-40B4-BE49-F238E27FC236}">
                  <a16:creationId xmlns:a16="http://schemas.microsoft.com/office/drawing/2014/main" id="{7B1AF86E-C741-DB32-A634-A428E5C5BA95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1311619" y="2607276"/>
              <a:ext cx="3679418" cy="821724"/>
            </a:xfrm>
            <a:prstGeom prst="rect">
              <a:avLst/>
            </a:prstGeom>
          </p:spPr>
        </p:pic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7F513E9-F3C2-C745-698D-F8DA32CE6077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 userDrawn="1"/>
          </p:nvCxnSpPr>
          <p:spPr>
            <a:xfrm>
              <a:off x="5685214" y="2294049"/>
              <a:ext cx="0" cy="135924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F469CDDF-965E-EE94-7A36-ACA3023C4F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533400" cy="6858000"/>
          </a:xfrm>
          <a:prstGeom prst="rect">
            <a:avLst/>
          </a:prstGeom>
          <a:gradFill flip="none" rotWithShape="1">
            <a:gsLst>
              <a:gs pos="58000">
                <a:schemeClr val="accent6"/>
              </a:gs>
              <a:gs pos="0">
                <a:schemeClr val="accent3"/>
              </a:gs>
              <a:gs pos="92000">
                <a:schemeClr val="accent5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9A4720-F1EB-33B4-223C-7AAE76239D08}"/>
              </a:ext>
            </a:extLst>
          </p:cNvPr>
          <p:cNvSpPr txBox="1"/>
          <p:nvPr userDrawn="1"/>
        </p:nvSpPr>
        <p:spPr>
          <a:xfrm>
            <a:off x="5377369" y="2967335"/>
            <a:ext cx="606545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5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1833568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Agend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CD122ECC-03A5-F9A0-AD1C-C99C8598647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116522" y="1186746"/>
            <a:ext cx="10612144" cy="4443412"/>
          </a:xfrm>
        </p:spPr>
        <p:txBody>
          <a:bodyPr>
            <a:normAutofit/>
          </a:bodyPr>
          <a:lstStyle>
            <a:lvl1pPr marL="342900" indent="-342900">
              <a:spcBef>
                <a:spcPts val="500"/>
              </a:spcBef>
              <a:buClr>
                <a:schemeClr val="tx2"/>
              </a:buClr>
              <a:buFont typeface="+mj-lt"/>
              <a:buAutoNum type="arabicPeriod"/>
              <a:defRPr sz="2400" b="0"/>
            </a:lvl1pPr>
            <a:lvl2pPr marL="685800" indent="-342900">
              <a:buFont typeface="+mj-lt"/>
              <a:buAutoNum type="alphaLcPeriod"/>
              <a:defRPr/>
            </a:lvl2pPr>
            <a:lvl3pPr marL="914400" indent="-228600">
              <a:buFont typeface="+mj-lt"/>
              <a:buAutoNum type="romanLcPeriod"/>
              <a:defRPr/>
            </a:lvl3pPr>
            <a:lvl4pPr>
              <a:buFontTx/>
              <a:buNone/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EEFC477-8178-7D01-1530-8F61ABC718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7051" y="275433"/>
            <a:ext cx="8965096" cy="572912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6A7D3A3-C53A-264C-C243-4EF891BB817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8590052" y="6346867"/>
            <a:ext cx="3138614" cy="25157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tx1">
                    <a:lumMod val="40000"/>
                    <a:lumOff val="60000"/>
                  </a:schemeClr>
                </a:solidFill>
              </a:defRPr>
            </a:lvl1pPr>
          </a:lstStyle>
          <a:p>
            <a:fld id="{6FEFD0FE-4A4D-EB4D-A746-98DB06CBE4E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DD981236-0790-B8A9-BC7C-A989C02DA15F}"/>
              </a:ext>
            </a:extLst>
          </p:cNvPr>
          <p:cNvCxnSpPr>
            <a:cxnSpLocks/>
          </p:cNvCxnSpPr>
          <p:nvPr userDrawn="1"/>
        </p:nvCxnSpPr>
        <p:spPr>
          <a:xfrm>
            <a:off x="1193434" y="848345"/>
            <a:ext cx="10685220" cy="0"/>
          </a:xfrm>
          <a:prstGeom prst="line">
            <a:avLst/>
          </a:prstGeom>
          <a:ln w="10160"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5011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CD122ECC-03A5-F9A0-AD1C-C99C8598647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116522" y="1186746"/>
            <a:ext cx="10612144" cy="4443412"/>
          </a:xfrm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 sz="2400" b="0"/>
            </a:lvl1pPr>
            <a:lvl2pPr marL="4572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4738B"/>
              </a:buClr>
              <a:buSzTx/>
              <a:buFont typeface="Wingdings" panose="05000000000000000000" pitchFamily="2" charset="2"/>
              <a:buChar char="§"/>
              <a:tabLst/>
              <a:defRPr/>
            </a:lvl2pPr>
            <a:lvl3pPr marL="6858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152964"/>
              </a:buClr>
              <a:buSzTx/>
              <a:buFont typeface="Courier New" panose="02070309020205020404" pitchFamily="49" charset="0"/>
              <a:buChar char="o"/>
              <a:tabLst/>
              <a:defRPr/>
            </a:lvl3pPr>
            <a:lvl4pPr marL="9144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152964"/>
              </a:buClr>
              <a:buSzTx/>
              <a:buFont typeface="Calibri" panose="020F0502020204030204" pitchFamily="34" charset="0"/>
              <a:buChar char="−"/>
              <a:tabLst/>
              <a:defRPr/>
            </a:lvl4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52963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Click to edit Master text styles</a:t>
            </a:r>
          </a:p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52963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Second level</a:t>
            </a:r>
          </a:p>
          <a:p>
            <a:pPr marL="2286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52963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Third level</a:t>
            </a:r>
          </a:p>
          <a:p>
            <a:pPr marL="2286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52963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Fourth level</a:t>
            </a:r>
          </a:p>
          <a:p>
            <a:pPr marL="228600" marR="0" lvl="4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52963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Fifth level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EEFC477-8178-7D01-1530-8F61ABC718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7051" y="275433"/>
            <a:ext cx="8965096" cy="572912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6A7D3A3-C53A-264C-C243-4EF891BB817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8590052" y="6346867"/>
            <a:ext cx="3138614" cy="25157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tx1">
                    <a:lumMod val="40000"/>
                    <a:lumOff val="60000"/>
                  </a:schemeClr>
                </a:solidFill>
              </a:defRPr>
            </a:lvl1pPr>
          </a:lstStyle>
          <a:p>
            <a:fld id="{6FEFD0FE-4A4D-EB4D-A746-98DB06CBE4E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DD981236-0790-B8A9-BC7C-A989C02DA15F}"/>
              </a:ext>
            </a:extLst>
          </p:cNvPr>
          <p:cNvCxnSpPr>
            <a:cxnSpLocks/>
          </p:cNvCxnSpPr>
          <p:nvPr userDrawn="1"/>
        </p:nvCxnSpPr>
        <p:spPr>
          <a:xfrm>
            <a:off x="1193434" y="848345"/>
            <a:ext cx="10685220" cy="0"/>
          </a:xfrm>
          <a:prstGeom prst="line">
            <a:avLst/>
          </a:prstGeom>
          <a:ln w="10160"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377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E3B2978-5338-22FE-AA83-9AC074B1499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8597166" y="6352669"/>
            <a:ext cx="3138614" cy="25157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tx1">
                    <a:lumMod val="40000"/>
                    <a:lumOff val="60000"/>
                  </a:schemeClr>
                </a:solidFill>
              </a:defRPr>
            </a:lvl1pPr>
          </a:lstStyle>
          <a:p>
            <a:fld id="{6FEFD0FE-4A4D-EB4D-A746-98DB06CBE4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6DB80E3-3C67-7448-F00E-8F145CA6FA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16777" y="275433"/>
            <a:ext cx="8965096" cy="572912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Slide Title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64B90D0E-9C90-EB4C-147E-D2D9A35CF0BB}"/>
              </a:ext>
            </a:extLst>
          </p:cNvPr>
          <p:cNvCxnSpPr>
            <a:cxnSpLocks/>
          </p:cNvCxnSpPr>
          <p:nvPr userDrawn="1"/>
        </p:nvCxnSpPr>
        <p:spPr>
          <a:xfrm>
            <a:off x="1152130" y="854135"/>
            <a:ext cx="10685220" cy="0"/>
          </a:xfrm>
          <a:prstGeom prst="line">
            <a:avLst/>
          </a:prstGeom>
          <a:ln w="10160"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FE9B8D-C1B7-FDDC-AA59-94A20D0499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16777" y="1187321"/>
            <a:ext cx="10820573" cy="487362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6639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Divider Slide 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CC9777FE-9D23-8E20-1A04-2A5EEF180F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92537" y="1854970"/>
            <a:ext cx="9691192" cy="1925297"/>
          </a:xfrm>
        </p:spPr>
        <p:txBody>
          <a:bodyPr anchor="b">
            <a:normAutofit/>
          </a:bodyPr>
          <a:lstStyle>
            <a:lvl1pPr algn="l">
              <a:defRPr sz="4800" b="1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Divider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ED91E92A-A0F5-A6F4-14A6-BFFB5151757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92537" y="3989326"/>
            <a:ext cx="9144000" cy="738602"/>
          </a:xfrm>
        </p:spPr>
        <p:txBody>
          <a:bodyPr/>
          <a:lstStyle>
            <a:lvl1pPr marL="0" indent="0" algn="l">
              <a:buNone/>
              <a:defRPr sz="2400" b="0" i="0">
                <a:solidFill>
                  <a:srgbClr val="64738B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Here Lorem Ipsum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16AACE08-B696-E1E1-4A20-B99D43231DF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8600326" y="6346867"/>
            <a:ext cx="3138614" cy="25157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tx1">
                    <a:lumMod val="40000"/>
                    <a:lumOff val="60000"/>
                  </a:schemeClr>
                </a:solidFill>
              </a:defRPr>
            </a:lvl1pPr>
          </a:lstStyle>
          <a:p>
            <a:fld id="{6FEFD0FE-4A4D-EB4D-A746-98DB06CBE4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832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951B9-0892-904D-4633-3281B1DF3D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16777" y="275433"/>
            <a:ext cx="8965096" cy="572912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5E0D7-D036-377D-9D6C-D7EB370A13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16777" y="1203903"/>
            <a:ext cx="5181600" cy="4493512"/>
          </a:xfrm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 sz="2000" b="0">
                <a:solidFill>
                  <a:schemeClr val="tx2">
                    <a:lumMod val="50000"/>
                  </a:schemeClr>
                </a:solidFill>
              </a:defRPr>
            </a:lvl1pPr>
            <a:lvl2pPr marL="4572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4738B"/>
              </a:buClr>
              <a:buSzTx/>
              <a:buFont typeface="Wingdings" panose="05000000000000000000" pitchFamily="2" charset="2"/>
              <a:buChar char="§"/>
              <a:tabLst/>
              <a:defRPr sz="2000" b="0">
                <a:solidFill>
                  <a:schemeClr val="tx2">
                    <a:lumMod val="50000"/>
                  </a:schemeClr>
                </a:solidFill>
              </a:defRPr>
            </a:lvl2pPr>
            <a:lvl3pPr marL="6858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152964"/>
              </a:buClr>
              <a:buSzTx/>
              <a:buFont typeface="Courier New" panose="02070309020205020404" pitchFamily="49" charset="0"/>
              <a:buChar char="o"/>
              <a:tabLst/>
              <a:defRPr sz="2000" b="0">
                <a:solidFill>
                  <a:schemeClr val="tx2">
                    <a:lumMod val="50000"/>
                  </a:schemeClr>
                </a:solidFill>
              </a:defRPr>
            </a:lvl3pPr>
            <a:lvl4pPr marL="9144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152964"/>
              </a:buClr>
              <a:buSzTx/>
              <a:buFont typeface="Calibri" panose="020F0502020204030204" pitchFamily="34" charset="0"/>
              <a:buChar char="−"/>
              <a:tabLst/>
              <a:defRPr sz="2000" b="0">
                <a:solidFill>
                  <a:schemeClr val="tx2">
                    <a:lumMod val="50000"/>
                  </a:schemeClr>
                </a:solidFill>
              </a:defRPr>
            </a:lvl4pPr>
            <a:lvl5pPr marL="2057400" indent="-228600">
              <a:buFont typeface="Wingdings" pitchFamily="2" charset="2"/>
              <a:buChar char="§"/>
              <a:defRPr sz="1200" b="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52963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Click to edit Master text styles</a:t>
            </a:r>
          </a:p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52963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Second level</a:t>
            </a:r>
          </a:p>
          <a:p>
            <a:pPr marL="2286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52963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Third level</a:t>
            </a:r>
          </a:p>
          <a:p>
            <a:pPr marL="2286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52963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Fourth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39702B-82BA-CAC9-9C8A-7D62E91706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47066" y="1203903"/>
            <a:ext cx="5181600" cy="4493512"/>
          </a:xfrm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 sz="20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4738B"/>
              </a:buClr>
              <a:buSzTx/>
              <a:buFont typeface="Wingdings" panose="05000000000000000000" pitchFamily="2" charset="2"/>
              <a:buChar char="§"/>
              <a:tabLst/>
              <a:defRPr sz="2000" b="0">
                <a:solidFill>
                  <a:schemeClr val="accent1">
                    <a:lumMod val="50000"/>
                  </a:schemeClr>
                </a:solidFill>
              </a:defRPr>
            </a:lvl2pPr>
            <a:lvl3pPr marL="6858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152964"/>
              </a:buClr>
              <a:buSzTx/>
              <a:buFont typeface="Courier New" panose="02070309020205020404" pitchFamily="49" charset="0"/>
              <a:buChar char="o"/>
              <a:tabLst/>
              <a:defRPr sz="2000" b="0">
                <a:solidFill>
                  <a:schemeClr val="accent1">
                    <a:lumMod val="50000"/>
                  </a:schemeClr>
                </a:solidFill>
              </a:defRPr>
            </a:lvl3pPr>
            <a:lvl4pPr marL="9144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152964"/>
              </a:buClr>
              <a:buSzTx/>
              <a:buFont typeface="Calibri" panose="020F0502020204030204" pitchFamily="34" charset="0"/>
              <a:buChar char="−"/>
              <a:tabLst/>
              <a:defRPr sz="2000" b="0">
                <a:solidFill>
                  <a:schemeClr val="accent1">
                    <a:lumMod val="50000"/>
                  </a:schemeClr>
                </a:solidFill>
              </a:defRPr>
            </a:lvl4pPr>
            <a:lvl5pPr marL="2057400" indent="-228600">
              <a:buFont typeface="Wingdings" pitchFamily="2" charset="2"/>
              <a:buChar char="§"/>
              <a:defRPr sz="1200"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52963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Click to edit Master text styles</a:t>
            </a:r>
          </a:p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52963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Second level</a:t>
            </a:r>
          </a:p>
          <a:p>
            <a:pPr marL="2286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52963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Third level</a:t>
            </a:r>
          </a:p>
          <a:p>
            <a:pPr marL="2286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52963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Fourth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8A31C4B-2AB2-7591-BE44-44BBA94197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97166" y="6352669"/>
            <a:ext cx="3138614" cy="25157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tx1">
                    <a:lumMod val="40000"/>
                    <a:lumOff val="60000"/>
                  </a:schemeClr>
                </a:solidFill>
              </a:defRPr>
            </a:lvl1pPr>
          </a:lstStyle>
          <a:p>
            <a:fld id="{6FEFD0FE-4A4D-EB4D-A746-98DB06CBE4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14EA307-B21E-0240-67C5-37FED3E3CD1B}"/>
              </a:ext>
            </a:extLst>
          </p:cNvPr>
          <p:cNvCxnSpPr>
            <a:cxnSpLocks/>
          </p:cNvCxnSpPr>
          <p:nvPr userDrawn="1"/>
        </p:nvCxnSpPr>
        <p:spPr>
          <a:xfrm>
            <a:off x="1142160" y="860370"/>
            <a:ext cx="10685220" cy="0"/>
          </a:xfrm>
          <a:prstGeom prst="line">
            <a:avLst/>
          </a:prstGeom>
          <a:ln w="10160"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6320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849F98-5062-03C1-60A6-238F68442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6777" y="1191374"/>
            <a:ext cx="5040223" cy="572912"/>
          </a:xfrm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rgbClr val="1629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4A47AA-BBB2-9D59-A776-91A877A0B7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16777" y="2015286"/>
            <a:ext cx="5040223" cy="3684588"/>
          </a:xfrm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 sz="2000" i="0"/>
            </a:lvl1pPr>
            <a:lvl2pPr marL="4572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4738B"/>
              </a:buClr>
              <a:buSzTx/>
              <a:buFont typeface="Wingdings" panose="05000000000000000000" pitchFamily="2" charset="2"/>
              <a:buChar char="§"/>
              <a:tabLst/>
              <a:defRPr sz="2000" i="0"/>
            </a:lvl2pPr>
            <a:lvl3pPr marL="6858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152964"/>
              </a:buClr>
              <a:buSzTx/>
              <a:buFont typeface="Courier New" panose="02070309020205020404" pitchFamily="49" charset="0"/>
              <a:buChar char="o"/>
              <a:tabLst/>
              <a:defRPr sz="2000" i="0"/>
            </a:lvl3pPr>
            <a:lvl4pPr marL="9144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152964"/>
              </a:buClr>
              <a:buSzTx/>
              <a:buFont typeface="Calibri" panose="020F0502020204030204" pitchFamily="34" charset="0"/>
              <a:buChar char="−"/>
              <a:tabLst/>
              <a:defRPr sz="2000" i="0"/>
            </a:lvl4pPr>
            <a:lvl5pPr>
              <a:defRPr sz="2400" i="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52963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Click to edit Master text styles</a:t>
            </a:r>
          </a:p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52963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Second level</a:t>
            </a:r>
          </a:p>
          <a:p>
            <a:pPr marL="2286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52963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Third level</a:t>
            </a:r>
          </a:p>
          <a:p>
            <a:pPr marL="2286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52963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Fourth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4164B9-9723-4AAE-764D-6FD3690AE6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49141" y="1191374"/>
            <a:ext cx="5287108" cy="572912"/>
          </a:xfrm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rgbClr val="1629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0E0895-3B52-0E0C-2627-68BD592215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49141" y="2015286"/>
            <a:ext cx="5287108" cy="3684588"/>
          </a:xfrm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 sz="2000" i="0">
                <a:solidFill>
                  <a:schemeClr val="accent1">
                    <a:lumMod val="50000"/>
                  </a:schemeClr>
                </a:solidFill>
              </a:defRPr>
            </a:lvl1pPr>
            <a:lvl2pPr marL="4572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4738B"/>
              </a:buClr>
              <a:buSzTx/>
              <a:buFont typeface="Wingdings" panose="05000000000000000000" pitchFamily="2" charset="2"/>
              <a:buChar char="§"/>
              <a:tabLst/>
              <a:defRPr sz="2000" i="0">
                <a:solidFill>
                  <a:schemeClr val="accent1">
                    <a:lumMod val="50000"/>
                  </a:schemeClr>
                </a:solidFill>
              </a:defRPr>
            </a:lvl2pPr>
            <a:lvl3pPr marL="6858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152964"/>
              </a:buClr>
              <a:buSzTx/>
              <a:buFont typeface="Courier New" panose="02070309020205020404" pitchFamily="49" charset="0"/>
              <a:buChar char="o"/>
              <a:tabLst/>
              <a:defRPr sz="2000" i="0">
                <a:solidFill>
                  <a:schemeClr val="accent1">
                    <a:lumMod val="50000"/>
                  </a:schemeClr>
                </a:solidFill>
              </a:defRPr>
            </a:lvl3pPr>
            <a:lvl4pPr marL="9144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152964"/>
              </a:buClr>
              <a:buSzTx/>
              <a:buFont typeface="Calibri" panose="020F0502020204030204" pitchFamily="34" charset="0"/>
              <a:buChar char="−"/>
              <a:tabLst/>
              <a:defRPr sz="2000" i="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2400" i="0"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52963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Click to edit Master text styles</a:t>
            </a:r>
          </a:p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52963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Second level</a:t>
            </a:r>
          </a:p>
          <a:p>
            <a:pPr marL="2286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52963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Third level</a:t>
            </a:r>
          </a:p>
          <a:p>
            <a:pPr marL="2286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5296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52963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Fourth level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C31E33B-2F87-6C44-7C9A-ABA19ED265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16777" y="275433"/>
            <a:ext cx="8965096" cy="572912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styles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971FADA9-2613-933A-A863-F317C6D467C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10"/>
          </p:nvPr>
        </p:nvSpPr>
        <p:spPr>
          <a:xfrm>
            <a:off x="8597166" y="6352669"/>
            <a:ext cx="3138614" cy="25157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tx1">
                    <a:lumMod val="40000"/>
                    <a:lumOff val="60000"/>
                  </a:schemeClr>
                </a:solidFill>
              </a:defRPr>
            </a:lvl1pPr>
          </a:lstStyle>
          <a:p>
            <a:fld id="{6FEFD0FE-4A4D-EB4D-A746-98DB06CBE4E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0B2F0C8-18E0-DA46-074E-87CED93947F2}"/>
              </a:ext>
            </a:extLst>
          </p:cNvPr>
          <p:cNvCxnSpPr>
            <a:cxnSpLocks/>
          </p:cNvCxnSpPr>
          <p:nvPr userDrawn="1"/>
        </p:nvCxnSpPr>
        <p:spPr>
          <a:xfrm>
            <a:off x="1184889" y="848345"/>
            <a:ext cx="10685220" cy="0"/>
          </a:xfrm>
          <a:prstGeom prst="line">
            <a:avLst/>
          </a:prstGeom>
          <a:ln w="10160"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2521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AE73ACDB-A5DA-B923-CD69-CFC9C3FE936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8597166" y="6352669"/>
            <a:ext cx="3138614" cy="25157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tx1">
                    <a:lumMod val="40000"/>
                    <a:lumOff val="60000"/>
                  </a:schemeClr>
                </a:solidFill>
              </a:defRPr>
            </a:lvl1pPr>
          </a:lstStyle>
          <a:p>
            <a:fld id="{6FEFD0FE-4A4D-EB4D-A746-98DB06CBE4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070EE9B-A590-5033-6891-0DCF8B8779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16777" y="275433"/>
            <a:ext cx="8965096" cy="572912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020A3162-D061-623E-EDA3-BE4B1BC02A14}"/>
              </a:ext>
            </a:extLst>
          </p:cNvPr>
          <p:cNvCxnSpPr>
            <a:cxnSpLocks/>
          </p:cNvCxnSpPr>
          <p:nvPr userDrawn="1"/>
        </p:nvCxnSpPr>
        <p:spPr>
          <a:xfrm>
            <a:off x="1150706" y="848345"/>
            <a:ext cx="10685220" cy="0"/>
          </a:xfrm>
          <a:prstGeom prst="line">
            <a:avLst/>
          </a:prstGeom>
          <a:ln w="10160"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7221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29DB7C8A-B514-0CF1-7849-46D36DA7094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8597166" y="6352669"/>
            <a:ext cx="3138614" cy="25157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tx1">
                    <a:lumMod val="40000"/>
                    <a:lumOff val="60000"/>
                  </a:schemeClr>
                </a:solidFill>
              </a:defRPr>
            </a:lvl1pPr>
          </a:lstStyle>
          <a:p>
            <a:fld id="{6FEFD0FE-4A4D-EB4D-A746-98DB06CBE4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816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B73619-432A-A25A-82D5-ECE64EB39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372" y="275433"/>
            <a:ext cx="8965096" cy="572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3F75FF-8551-15CD-5370-39E3C7541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5823" y="1220173"/>
            <a:ext cx="10742843" cy="49567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pic>
        <p:nvPicPr>
          <p:cNvPr id="16" name="Picture 15" descr="A blue and black logo&#10;&#10;AI-generated content may be incorrect.">
            <a:extLst>
              <a:ext uri="{FF2B5EF4-FFF2-40B4-BE49-F238E27FC236}">
                <a16:creationId xmlns:a16="http://schemas.microsoft.com/office/drawing/2014/main" id="{DF44AC0B-97A1-6FB7-F6D3-C5EA4637812A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0669715" y="350418"/>
            <a:ext cx="1199141" cy="267804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4FE0409A-3BD8-1E36-96B6-DE8F3690348F}"/>
              </a:ext>
            </a:extLst>
          </p:cNvPr>
          <p:cNvSpPr/>
          <p:nvPr userDrawn="1"/>
        </p:nvSpPr>
        <p:spPr>
          <a:xfrm>
            <a:off x="0" y="0"/>
            <a:ext cx="533400" cy="6858000"/>
          </a:xfrm>
          <a:prstGeom prst="rect">
            <a:avLst/>
          </a:prstGeom>
          <a:gradFill flip="none" rotWithShape="1">
            <a:gsLst>
              <a:gs pos="58000">
                <a:schemeClr val="accent6"/>
              </a:gs>
              <a:gs pos="0">
                <a:schemeClr val="accent3"/>
              </a:gs>
              <a:gs pos="92000">
                <a:schemeClr val="accent5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36FE3FC-82CE-D5FD-A77E-FF205844648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8600326" y="6346867"/>
            <a:ext cx="3138614" cy="25157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tx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6FEFD0FE-4A4D-EB4D-A746-98DB06CBE4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C840329-A63A-BD04-53BB-702D88624D43}"/>
              </a:ext>
            </a:extLst>
          </p:cNvPr>
          <p:cNvCxnSpPr>
            <a:cxnSpLocks/>
          </p:cNvCxnSpPr>
          <p:nvPr userDrawn="1"/>
        </p:nvCxnSpPr>
        <p:spPr>
          <a:xfrm>
            <a:off x="1145136" y="848345"/>
            <a:ext cx="10723720" cy="0"/>
          </a:xfrm>
          <a:prstGeom prst="line">
            <a:avLst/>
          </a:prstGeom>
          <a:ln w="10160"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013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4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9" r:id="rId9"/>
    <p:sldLayoutId id="2147483656" r:id="rId10"/>
    <p:sldLayoutId id="2147483657" r:id="rId11"/>
    <p:sldLayoutId id="2147483662" r:id="rId12"/>
    <p:sldLayoutId id="2147483663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rgbClr val="162964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buClr>
          <a:srgbClr val="152964"/>
        </a:buClr>
        <a:buFont typeface="Arial" panose="020B0604020202020204" pitchFamily="34" charset="0"/>
        <a:buChar char="•"/>
        <a:defRPr sz="2400" b="0" kern="1200">
          <a:solidFill>
            <a:schemeClr val="accent1">
              <a:lumMod val="50000"/>
            </a:schemeClr>
          </a:solidFill>
          <a:latin typeface="Calibri" panose="020F0502020204030204" pitchFamily="34" charset="0"/>
          <a:ea typeface="Tahoma" panose="020B0604030504040204" pitchFamily="34" charset="0"/>
          <a:cs typeface="Calibri" panose="020F0502020204030204" pitchFamily="34" charset="0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/>
        </a:buClr>
        <a:buFont typeface="Wingdings" panose="05000000000000000000" pitchFamily="2" charset="2"/>
        <a:buChar char="§"/>
        <a:defRPr sz="2000" b="0" kern="1200">
          <a:solidFill>
            <a:schemeClr val="accent1">
              <a:lumMod val="5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152964"/>
        </a:buClr>
        <a:buFont typeface="Courier New" panose="02070309020205020404" pitchFamily="49" charset="0"/>
        <a:buChar char="o"/>
        <a:defRPr sz="1800" b="0" kern="1200">
          <a:solidFill>
            <a:schemeClr val="accent1">
              <a:lumMod val="5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152964"/>
        </a:buClr>
        <a:buFont typeface="Calibri" panose="020F0502020204030204" pitchFamily="34" charset="0"/>
        <a:buChar char="−"/>
        <a:defRPr sz="1600" b="0" kern="1200">
          <a:solidFill>
            <a:schemeClr val="accent1">
              <a:lumMod val="5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5"/>
        </a:buClr>
        <a:buFont typeface="Wingdings" pitchFamily="2" charset="2"/>
        <a:buChar char="§"/>
        <a:defRPr sz="1400" b="0" kern="1200">
          <a:solidFill>
            <a:schemeClr val="accent1">
              <a:lumMod val="50000"/>
            </a:schemeClr>
          </a:solidFill>
          <a:latin typeface="+mn-lt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44" userDrawn="1">
          <p15:clr>
            <a:srgbClr val="F26B43"/>
          </p15:clr>
        </p15:guide>
        <p15:guide id="2" pos="739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E53DB4A-2FC2-28C0-E701-7C2F4D7CF36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94143" y="5173910"/>
            <a:ext cx="9934659" cy="1216021"/>
          </a:xfrm>
        </p:spPr>
        <p:txBody>
          <a:bodyPr/>
          <a:lstStyle/>
          <a:p>
            <a:r>
              <a:rPr lang="en-US" b="0" dirty="0"/>
              <a:t>Wei Qiu</a:t>
            </a:r>
          </a:p>
          <a:p>
            <a:r>
              <a:rPr lang="en-US" b="0" dirty="0"/>
              <a:t>Lead Engineer, Event Analysis, NERC</a:t>
            </a:r>
          </a:p>
          <a:p>
            <a:endParaRPr lang="en-US" b="0" dirty="0"/>
          </a:p>
          <a:p>
            <a:r>
              <a:rPr lang="en-US" b="0" dirty="0"/>
              <a:t>May 21, 2026</a:t>
            </a:r>
          </a:p>
          <a:p>
            <a:endParaRPr lang="en-US" b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4D6B6FD-3C94-C58F-16AA-FB9B1B3D65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4141" y="1101486"/>
            <a:ext cx="9934660" cy="2387600"/>
          </a:xfrm>
        </p:spPr>
        <p:txBody>
          <a:bodyPr/>
          <a:lstStyle/>
          <a:p>
            <a:pPr lvl="0">
              <a:lnSpc>
                <a:spcPct val="110000"/>
              </a:lnSpc>
              <a:defRPr/>
            </a:pPr>
            <a:r>
              <a:rPr lang="en-US" kern="0" dirty="0">
                <a:latin typeface="Tahoma" pitchFamily="84" charset="0"/>
              </a:rPr>
              <a:t>NERC EMSWG Update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DEAB5035-2E1B-CE94-8AF8-7FBB071585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2509" y="3429000"/>
            <a:ext cx="9934659" cy="965374"/>
          </a:xfrm>
        </p:spPr>
        <p:txBody>
          <a:bodyPr/>
          <a:lstStyle/>
          <a:p>
            <a:r>
              <a:rPr lang="en-US" b="1" dirty="0"/>
              <a:t>ERCOT TWG</a:t>
            </a:r>
          </a:p>
        </p:txBody>
      </p:sp>
    </p:spTree>
    <p:extLst>
      <p:ext uri="{BB962C8B-B14F-4D97-AF65-F5344CB8AC3E}">
        <p14:creationId xmlns:p14="http://schemas.microsoft.com/office/powerpoint/2010/main" val="1509458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A924E-6038-97AE-C9CC-911A66EDA9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E261D7-151B-C119-9668-D02E3E9A9F3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/>
              <a:t>2026 Monitoring and Situational Awareness Technical Conference - (in person)</a:t>
            </a:r>
          </a:p>
          <a:p>
            <a:pPr lvl="1"/>
            <a:r>
              <a:rPr lang="en-US" dirty="0"/>
              <a:t>Location: ComEd, in Chicago, IL</a:t>
            </a:r>
          </a:p>
          <a:p>
            <a:pPr lvl="1"/>
            <a:r>
              <a:rPr lang="en-US" dirty="0"/>
              <a:t>Date: Tue. 10/6 - Wed. 10/7</a:t>
            </a:r>
          </a:p>
          <a:p>
            <a:r>
              <a:rPr lang="en-US" dirty="0"/>
              <a:t>Risk and Mitigations for Losing EMS Functions Reference Document v5 </a:t>
            </a:r>
          </a:p>
          <a:p>
            <a:pPr lvl="1"/>
            <a:r>
              <a:rPr lang="en-US" dirty="0"/>
              <a:t>Under technical writer's review  </a:t>
            </a:r>
          </a:p>
          <a:p>
            <a:pPr lvl="1"/>
            <a:r>
              <a:rPr lang="en-US" dirty="0"/>
              <a:t>To seek the EAS approval in the June meeting</a:t>
            </a:r>
          </a:p>
          <a:p>
            <a:pPr lvl="1"/>
            <a:r>
              <a:rPr lang="en-US" dirty="0"/>
              <a:t>To seek the RSTC’s approval in the September meeting</a:t>
            </a:r>
          </a:p>
          <a:p>
            <a:r>
              <a:rPr lang="en-US" dirty="0"/>
              <a:t>Lessons Learned - SCADA Failover Event</a:t>
            </a:r>
          </a:p>
          <a:p>
            <a:pPr lvl="1"/>
            <a:r>
              <a:rPr lang="en-US" dirty="0"/>
              <a:t>Ready for EAS concurrence</a:t>
            </a:r>
          </a:p>
          <a:p>
            <a:pPr lvl="1"/>
            <a:r>
              <a:rPr lang="en-US" dirty="0"/>
              <a:t>Publish soon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1942A3C-2ADF-D5D9-A593-B8AEAEF86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Update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24FF6C1-B8F6-3BC5-9880-9401AE7B7B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FEFD0FE-4A4D-EB4D-A746-98DB06CBE4E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680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669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RC 1">
      <a:dk1>
        <a:srgbClr val="64738B"/>
      </a:dk1>
      <a:lt1>
        <a:srgbClr val="FFFFFF"/>
      </a:lt1>
      <a:dk2>
        <a:srgbClr val="152862"/>
      </a:dk2>
      <a:lt2>
        <a:srgbClr val="E8E8E8"/>
      </a:lt2>
      <a:accent1>
        <a:srgbClr val="152963"/>
      </a:accent1>
      <a:accent2>
        <a:srgbClr val="F1F5F8"/>
      </a:accent2>
      <a:accent3>
        <a:srgbClr val="152963"/>
      </a:accent3>
      <a:accent4>
        <a:srgbClr val="F87315"/>
      </a:accent4>
      <a:accent5>
        <a:srgbClr val="0A9488"/>
      </a:accent5>
      <a:accent6>
        <a:srgbClr val="1C3FAC"/>
      </a:accent6>
      <a:hlink>
        <a:srgbClr val="1C3EAB"/>
      </a:hlink>
      <a:folHlink>
        <a:srgbClr val="152862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 Title.pptx" id="{41318C9A-012B-4BEF-A6EA-2B59D0C21EF6}" vid="{1DB50C39-9525-432F-842E-473B98D7F5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59369299144B4B92468DF02EAF0DC9" ma:contentTypeVersion="10" ma:contentTypeDescription="Create a new document." ma:contentTypeScope="" ma:versionID="7468477e40069538fc2b898dee3a3324">
  <xsd:schema xmlns:xsd="http://www.w3.org/2001/XMLSchema" xmlns:xs="http://www.w3.org/2001/XMLSchema" xmlns:p="http://schemas.microsoft.com/office/2006/metadata/properties" xmlns:ns2="d03d35dc-2f49-44cf-aa46-ab57d5440440" xmlns:ns3="26b1c5af-6414-4bce-9c20-599f15fa2e3b" targetNamespace="http://schemas.microsoft.com/office/2006/metadata/properties" ma:root="true" ma:fieldsID="2e4aaed7464b81b76d466ba8fcfc5e7c" ns2:_="" ns3:_="">
    <xsd:import namespace="d03d35dc-2f49-44cf-aa46-ab57d5440440"/>
    <xsd:import namespace="26b1c5af-6414-4bce-9c20-599f15fa2e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3d35dc-2f49-44cf-aa46-ab57d54404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498c1b7-8faa-4098-b632-f86d35e580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b1c5af-6414-4bce-9c20-599f15fa2e3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29a55f8-159f-4b18-b9b6-d7b998b496cb}" ma:internalName="TaxCatchAll" ma:showField="CatchAllData" ma:web="26b1c5af-6414-4bce-9c20-599f15fa2e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b1c5af-6414-4bce-9c20-599f15fa2e3b" xsi:nil="true"/>
    <lcf76f155ced4ddcb4097134ff3c332f xmlns="d03d35dc-2f49-44cf-aa46-ab57d544044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BBB6261-9405-4A19-A433-1F9F1BE1FD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3d35dc-2f49-44cf-aa46-ab57d5440440"/>
    <ds:schemaRef ds:uri="26b1c5af-6414-4bce-9c20-599f15fa2e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26F8306-8A79-43EF-BCE8-EC2A14795D35}">
  <ds:schemaRefs>
    <ds:schemaRef ds:uri="http://purl.org/dc/dcmitype/"/>
    <ds:schemaRef ds:uri="http://purl.org/dc/terms/"/>
    <ds:schemaRef ds:uri="http://purl.org/dc/elements/1.1/"/>
    <ds:schemaRef ds:uri="http://schemas.microsoft.com/sharepoint/v3"/>
    <ds:schemaRef ds:uri="http://schemas.openxmlformats.org/package/2006/metadata/core-properties"/>
    <ds:schemaRef ds:uri="be72bb46-7b96-43f6-b3d2-cb56bca42853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microsoft.com/sharepoint/v4"/>
    <ds:schemaRef ds:uri="79c55218-f6bc-4e6c-8e35-1adcc473f6bf"/>
    <ds:schemaRef ds:uri="http://www.w3.org/XML/1998/namespace"/>
    <ds:schemaRef ds:uri="26b1c5af-6414-4bce-9c20-599f15fa2e3b"/>
    <ds:schemaRef ds:uri="d03d35dc-2f49-44cf-aa46-ab57d5440440"/>
  </ds:schemaRefs>
</ds:datastoreItem>
</file>

<file path=customXml/itemProps3.xml><?xml version="1.0" encoding="utf-8"?>
<ds:datastoreItem xmlns:ds="http://schemas.openxmlformats.org/officeDocument/2006/customXml" ds:itemID="{21795AED-92F8-4C79-838D-F87DD6414D43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b16d0a29-7bab-41bf-9a27-8bca820ba65b}" enabled="1" method="Privileged" siteId="{a2d34bfa-bd5b-4dc3-9a2e-098f9929677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PP Template</Template>
  <TotalTime>6</TotalTime>
  <Words>96</Words>
  <Application>Microsoft Office PowerPoint</Application>
  <PresentationFormat>Widescreen</PresentationFormat>
  <Paragraphs>20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Courier New</vt:lpstr>
      <vt:lpstr>Tahoma</vt:lpstr>
      <vt:lpstr>Wingdings</vt:lpstr>
      <vt:lpstr>Office Theme</vt:lpstr>
      <vt:lpstr>NERC EMSWG Update</vt:lpstr>
      <vt:lpstr>Status Update</vt:lpstr>
      <vt:lpstr>PowerPoint Presentation</vt:lpstr>
    </vt:vector>
  </TitlesOfParts>
  <Company>NERC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Wei Qiu</dc:creator>
  <cp:lastModifiedBy>Wei Qiu</cp:lastModifiedBy>
  <cp:revision>1</cp:revision>
  <dcterms:created xsi:type="dcterms:W3CDTF">2026-05-15T18:14:25Z</dcterms:created>
  <dcterms:modified xsi:type="dcterms:W3CDTF">2026-05-15T18:54:03Z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0x0101003859369299144B4B92468DF02EAF0DC9</vt:lpwstr>
  </property>
  <property fmtid="{D5CDD505-2E9C-101B-9397-08002B2CF9AE}" pid="3" name="GS_AddingInProgress">
    <vt:lpwstr>False</vt:lpwstr>
  </property>
  <property fmtid="{D5CDD505-2E9C-101B-9397-08002B2CF9AE}" pid="4" name="_dlc_DocIdItemGuid">
    <vt:lpwstr>6acb9cb1-0904-4e80-ba47-aa2e568f891c</vt:lpwstr>
  </property>
  <property fmtid="{D5CDD505-2E9C-101B-9397-08002B2CF9AE}" pid="5" name="TaxKeyword">
    <vt:lpwstr/>
  </property>
  <property fmtid="{D5CDD505-2E9C-101B-9397-08002B2CF9AE}" pid="6" name="Publications Category">
    <vt:lpwstr>13156;#Internal Files|e9ba4623-40ab-403c-8557-6f20daa72ed9</vt:lpwstr>
  </property>
  <property fmtid="{D5CDD505-2E9C-101B-9397-08002B2CF9AE}" pid="7" name="Business Area">
    <vt:lpwstr/>
  </property>
  <property fmtid="{D5CDD505-2E9C-101B-9397-08002B2CF9AE}" pid="8" name="Document Status">
    <vt:lpwstr/>
  </property>
  <property fmtid="{D5CDD505-2E9C-101B-9397-08002B2CF9AE}" pid="9" name="Data Classification">
    <vt:lpwstr>1;#Confidential\NERC Employees|aa40a886-0bc0-4ba6-a22c-37ccbc8c9bd8</vt:lpwstr>
  </property>
  <property fmtid="{D5CDD505-2E9C-101B-9397-08002B2CF9AE}" pid="10" name="MediaServiceImageTags">
    <vt:lpwstr/>
  </property>
</Properties>
</file>