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1"/>
  </p:notesMasterIdLst>
  <p:handoutMasterIdLst>
    <p:handoutMasterId r:id="rId12"/>
  </p:handoutMasterIdLst>
  <p:sldIdLst>
    <p:sldId id="2147478774" r:id="rId6"/>
    <p:sldId id="2147478763" r:id="rId7"/>
    <p:sldId id="2147478775" r:id="rId8"/>
    <p:sldId id="2147478782" r:id="rId9"/>
    <p:sldId id="21474787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4CEF7A-2E4C-9E46-94A3-5D31EB18D995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823" autoAdjust="0"/>
  </p:normalViewPr>
  <p:slideViewPr>
    <p:cSldViewPr snapToGrid="0">
      <p:cViewPr varScale="1">
        <p:scale>
          <a:sx n="92" d="100"/>
          <a:sy n="92" d="100"/>
        </p:scale>
        <p:origin x="294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F5C51-21A3-D714-5960-0D86BFA4F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7379AE-982D-3F39-57D8-A49A0C26F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D1194A-B776-2413-7990-125B321B2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9C085-F45A-5420-DB1B-1FAB0B4F7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2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5157" y="2844316"/>
            <a:ext cx="6316168" cy="1366737"/>
          </a:xfrm>
        </p:spPr>
        <p:txBody>
          <a:bodyPr lIns="91440" tIns="45720" rIns="91440" bIns="45720" anchor="t"/>
          <a:lstStyle/>
          <a:p>
            <a:r>
              <a:rPr lang="en-US" sz="4000" dirty="0"/>
              <a:t>NDSWG Meeting</a:t>
            </a:r>
            <a:br>
              <a:rPr lang="en-US" sz="4000" dirty="0"/>
            </a:br>
            <a:r>
              <a:rPr lang="en-US" sz="4000" dirty="0"/>
              <a:t>May 2026</a:t>
            </a:r>
            <a:br>
              <a:rPr lang="en-US" sz="2800" dirty="0"/>
            </a:br>
            <a:br>
              <a:rPr lang="en-US" sz="2800" dirty="0"/>
            </a:br>
            <a:br>
              <a:rPr lang="en-US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sz="1800" b="0" dirty="0"/>
            </a:br>
            <a:br>
              <a:rPr lang="en-US" b="0" dirty="0"/>
            </a:br>
            <a:br>
              <a:rPr lang="en-US" b="0" dirty="0"/>
            </a:b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54E455-90BD-FE84-14F3-A5FA6596BDC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tretch/>
        </p:blipFill>
        <p:spPr>
          <a:xfrm>
            <a:off x="656431" y="962108"/>
            <a:ext cx="10879137" cy="5470497"/>
          </a:xfrm>
          <a:noFill/>
        </p:spPr>
      </p:pic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2B12-8088-973E-2298-52A0155FD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AE7D4-1EB8-2946-D0A4-A877E8461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441297"/>
          </a:xfrm>
        </p:spPr>
        <p:txBody>
          <a:bodyPr>
            <a:normAutofit/>
          </a:bodyPr>
          <a:lstStyle/>
          <a:p>
            <a:r>
              <a:rPr lang="en-US" sz="2800" dirty="0"/>
              <a:t>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449C3-F739-3A2B-D37F-DF10162A1F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17767"/>
            <a:ext cx="11187714" cy="5154433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DPC Tool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UDG workshop Overview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NDSWG Vice-Chair position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Requests: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Response to chronic congestion report emails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Reminders: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Production release addressing the “show other end” issue on the line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Contingency overview training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C7873-DEEF-0A40-AC23-C9881A8EE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4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81A4D-9FE4-71BF-0F74-8F230B6C2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B3295-3B7A-06EC-2EDF-C5F68E50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441297"/>
          </a:xfrm>
        </p:spPr>
        <p:txBody>
          <a:bodyPr>
            <a:normAutofit/>
          </a:bodyPr>
          <a:lstStyle/>
          <a:p>
            <a:r>
              <a:rPr lang="en-US" sz="2800" dirty="0"/>
              <a:t>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37162-672C-02D5-7006-CD7837AB02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17767"/>
            <a:ext cx="11187714" cy="5154433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Pending and upcoming work: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Annual review for Manual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Three Winding Transformer modeling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Reports to be updated as requested from the previous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ICCP Handbook update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/>
              <a:t>Presentation by AEP related to prior IRO – 010 audit(ICCP data)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6E798-AD07-96C5-09ED-BFFA0C084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90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ED384-A3D3-ABFD-F1F5-131160907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10AD-24C0-9818-B11E-23E77BD9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2183E-7B53-B303-7EFE-4F807E3696D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lvl="1"/>
            <a:r>
              <a:rPr lang="en-US" sz="2400" dirty="0"/>
              <a:t>Open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573F2-BAA2-2234-4101-20702A66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889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262</TotalTime>
  <Words>102</Words>
  <Application>Microsoft Office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Courier New</vt:lpstr>
      <vt:lpstr>Wingdings</vt:lpstr>
      <vt:lpstr>Cover</vt:lpstr>
      <vt:lpstr>Page Design</vt:lpstr>
      <vt:lpstr>NDSWG Meeting May 2026          </vt:lpstr>
      <vt:lpstr>PowerPoint Presentation</vt:lpstr>
      <vt:lpstr>Topics</vt:lpstr>
      <vt:lpstr>Topics</vt:lpstr>
      <vt:lpstr>Other Topics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Rochie Guiyab</dc:creator>
  <cp:keywords/>
  <cp:lastModifiedBy>Rochie Guiyab</cp:lastModifiedBy>
  <cp:revision>4</cp:revision>
  <dcterms:created xsi:type="dcterms:W3CDTF">2026-04-20T19:00:11Z</dcterms:created>
  <dcterms:modified xsi:type="dcterms:W3CDTF">2026-05-18T22:25:10Z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