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8"/>
  </p:notesMasterIdLst>
  <p:handoutMasterIdLst>
    <p:handoutMasterId r:id="rId9"/>
  </p:handoutMasterIdLst>
  <p:sldIdLst>
    <p:sldId id="260" r:id="rId6"/>
    <p:sldId id="269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9C95FE-79AB-4FC7-B64D-96435A893359}" v="8" dt="2026-05-19T17:04:32.5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custSel modSld">
      <pc:chgData name="Badri, Sreenivas" userId="0b43dccd-042e-4be0-871d-afa1d90d6a2e" providerId="ADAL" clId="{467F39DD-4CFE-45E1-AA25-A1A8C9F836D1}" dt="2026-05-19T22:52:08.360" v="212" actId="33524"/>
      <pc:docMkLst>
        <pc:docMk/>
      </pc:docMkLst>
      <pc:sldChg chg="modSp mod">
        <pc:chgData name="Badri, Sreenivas" userId="0b43dccd-042e-4be0-871d-afa1d90d6a2e" providerId="ADAL" clId="{467F39DD-4CFE-45E1-AA25-A1A8C9F836D1}" dt="2026-05-19T22:52:08.360" v="212" actId="33524"/>
        <pc:sldMkLst>
          <pc:docMk/>
          <pc:sldMk cId="1834024318" sldId="269"/>
        </pc:sldMkLst>
        <pc:spChg chg="mod">
          <ac:chgData name="Badri, Sreenivas" userId="0b43dccd-042e-4be0-871d-afa1d90d6a2e" providerId="ADAL" clId="{467F39DD-4CFE-45E1-AA25-A1A8C9F836D1}" dt="2026-05-19T22:52:08.360" v="212" actId="33524"/>
          <ac:spMkLst>
            <pc:docMk/>
            <pc:sldMk cId="1834024318" sldId="269"/>
            <ac:spMk id="7" creationId="{242DE204-629E-3358-6244-39219BF7F2F2}"/>
          </ac:spMkLst>
        </pc:spChg>
      </pc:sldChg>
    </pc:docChg>
  </pc:docChgLst>
  <pc:docChgLst>
    <pc:chgData name="Barbas, Nick" userId="a081efdc-bf3e-4a61-bcc5-e9bc4cadfb68" providerId="ADAL" clId="{331B9E89-458E-4C0A-A141-CAD4E88FBAE0}"/>
    <pc:docChg chg="delSld modSld">
      <pc:chgData name="Barbas, Nick" userId="a081efdc-bf3e-4a61-bcc5-e9bc4cadfb68" providerId="ADAL" clId="{331B9E89-458E-4C0A-A141-CAD4E88FBAE0}" dt="2026-05-19T18:22:35.583" v="364" actId="20577"/>
      <pc:docMkLst>
        <pc:docMk/>
      </pc:docMkLst>
      <pc:sldChg chg="modSp mod">
        <pc:chgData name="Barbas, Nick" userId="a081efdc-bf3e-4a61-bcc5-e9bc4cadfb68" providerId="ADAL" clId="{331B9E89-458E-4C0A-A141-CAD4E88FBAE0}" dt="2026-05-19T18:22:35.583" v="364" actId="20577"/>
        <pc:sldMkLst>
          <pc:docMk/>
          <pc:sldMk cId="730603795" sldId="260"/>
        </pc:sldMkLst>
        <pc:spChg chg="mod">
          <ac:chgData name="Barbas, Nick" userId="a081efdc-bf3e-4a61-bcc5-e9bc4cadfb68" providerId="ADAL" clId="{331B9E89-458E-4C0A-A141-CAD4E88FBAE0}" dt="2026-05-19T18:22:35.583" v="364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rbas, Nick" userId="a081efdc-bf3e-4a61-bcc5-e9bc4cadfb68" providerId="ADAL" clId="{331B9E89-458E-4C0A-A141-CAD4E88FBAE0}" dt="2026-05-19T17:04:29.629" v="357" actId="20578"/>
        <pc:sldMkLst>
          <pc:docMk/>
          <pc:sldMk cId="1834024318" sldId="269"/>
        </pc:sldMkLst>
        <pc:spChg chg="mod">
          <ac:chgData name="Barbas, Nick" userId="a081efdc-bf3e-4a61-bcc5-e9bc4cadfb68" providerId="ADAL" clId="{331B9E89-458E-4C0A-A141-CAD4E88FBAE0}" dt="2026-05-19T16:13:39.166" v="55" actId="20577"/>
          <ac:spMkLst>
            <pc:docMk/>
            <pc:sldMk cId="1834024318" sldId="269"/>
            <ac:spMk id="2" creationId="{80799CEF-EFBC-4636-82B4-BB2BF1DD0862}"/>
          </ac:spMkLst>
        </pc:spChg>
        <pc:spChg chg="mod">
          <ac:chgData name="Barbas, Nick" userId="a081efdc-bf3e-4a61-bcc5-e9bc4cadfb68" providerId="ADAL" clId="{331B9E89-458E-4C0A-A141-CAD4E88FBAE0}" dt="2026-05-19T17:04:29.629" v="357" actId="20578"/>
          <ac:spMkLst>
            <pc:docMk/>
            <pc:sldMk cId="1834024318" sldId="269"/>
            <ac:spMk id="7" creationId="{242DE204-629E-3358-6244-39219BF7F2F2}"/>
          </ac:spMkLst>
        </pc:spChg>
      </pc:sldChg>
      <pc:sldChg chg="del">
        <pc:chgData name="Barbas, Nick" userId="a081efdc-bf3e-4a61-bcc5-e9bc4cadfb68" providerId="ADAL" clId="{331B9E89-458E-4C0A-A141-CAD4E88FBAE0}" dt="2026-05-19T17:05:19.978" v="359" actId="2696"/>
        <pc:sldMkLst>
          <pc:docMk/>
          <pc:sldMk cId="141005720" sldId="274"/>
        </pc:sldMkLst>
      </pc:sldChg>
      <pc:sldChg chg="del">
        <pc:chgData name="Barbas, Nick" userId="a081efdc-bf3e-4a61-bcc5-e9bc4cadfb68" providerId="ADAL" clId="{331B9E89-458E-4C0A-A141-CAD4E88FBAE0}" dt="2026-05-19T17:05:23.871" v="360" actId="2696"/>
        <pc:sldMkLst>
          <pc:docMk/>
          <pc:sldMk cId="2391928886" sldId="275"/>
        </pc:sldMkLst>
      </pc:sldChg>
      <pc:sldChg chg="del">
        <pc:chgData name="Barbas, Nick" userId="a081efdc-bf3e-4a61-bcc5-e9bc4cadfb68" providerId="ADAL" clId="{331B9E89-458E-4C0A-A141-CAD4E88FBAE0}" dt="2026-05-19T17:05:16.275" v="358" actId="2696"/>
        <pc:sldMkLst>
          <pc:docMk/>
          <pc:sldMk cId="4189641941" sldId="280"/>
        </pc:sldMkLst>
      </pc:sldChg>
      <pc:sldChg chg="del">
        <pc:chgData name="Barbas, Nick" userId="a081efdc-bf3e-4a61-bcc5-e9bc4cadfb68" providerId="ADAL" clId="{331B9E89-458E-4C0A-A141-CAD4E88FBAE0}" dt="2026-05-19T17:05:26.697" v="361" actId="2696"/>
        <pc:sldMkLst>
          <pc:docMk/>
          <pc:sldMk cId="772915771" sldId="2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estmis.ercot.com/ndcrc/Home.do" TargetMode="External"/><Relationship Id="rId2" Type="http://schemas.openxmlformats.org/officeDocument/2006/relationships/hyperlink" Target="https://testmis.ercot.com/mid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NDCRC – </a:t>
            </a:r>
            <a:r>
              <a:rPr lang="en-US" sz="2000" b="1"/>
              <a:t>Tech Refresh</a:t>
            </a:r>
            <a:endParaRPr lang="en-US" sz="2000" b="1" dirty="0"/>
          </a:p>
          <a:p>
            <a:endParaRPr lang="en-US" sz="2000" dirty="0"/>
          </a:p>
          <a:p>
            <a:r>
              <a:rPr lang="en-US" sz="2000" dirty="0"/>
              <a:t>Nick Barbas</a:t>
            </a:r>
          </a:p>
          <a:p>
            <a:endParaRPr lang="en-US" sz="2000" dirty="0"/>
          </a:p>
          <a:p>
            <a:r>
              <a:rPr lang="en-US" sz="2000" dirty="0"/>
              <a:t>May 21,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NDCRC – </a:t>
            </a:r>
            <a:r>
              <a:rPr lang="en-US" sz="2400" dirty="0"/>
              <a:t>Tech Refresh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2DE204-629E-3358-6244-39219BF7F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762000"/>
            <a:ext cx="8686800" cy="5162938"/>
          </a:xfrm>
        </p:spPr>
        <p:txBody>
          <a:bodyPr/>
          <a:lstStyle/>
          <a:p>
            <a:pPr indent="-285750" algn="just"/>
            <a:endParaRPr lang="en-US" sz="18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Timeline Update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US" sz="1400" dirty="0"/>
              <a:t>The NDCRC application will be updated to run on a modernized technology stack to improve its security posture. </a:t>
            </a:r>
            <a:r>
              <a:rPr lang="en-US" sz="1400" b="1" dirty="0"/>
              <a:t>No changes to the application's core functionality or existing user experience are planned as a result of this tech refresh</a:t>
            </a:r>
            <a:r>
              <a:rPr lang="en-US" sz="1400" dirty="0"/>
              <a:t> - end users are encouraged to continue using the application as they normally would after the cutover date without any additional changes required on their end.</a:t>
            </a:r>
            <a:endParaRPr lang="en-US" sz="14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NDCRC Tech Refresh release will be deployed into MOTE for Market Testing on June 10. This is a tentative date at this time; Market Notice will be sent out with details.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USAs can request client certificates through MOTE MPIM for RE/QSE roles at </a:t>
            </a:r>
            <a:r>
              <a:rPr lang="en-US" sz="1400" dirty="0"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https://testmis.ercot.com/midm</a:t>
            </a:r>
            <a:endParaRPr lang="en-US" sz="14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Market can test in MOTE by navigating to </a:t>
            </a:r>
            <a:r>
              <a:rPr lang="en-US" sz="1400" dirty="0"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https://testmis.ercot.com/ndcrc/Home.do</a:t>
            </a:r>
            <a:endParaRPr lang="en-US" sz="14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US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Production release for tech refresh tentatively scheduled for July 8, 2026</a:t>
            </a:r>
          </a:p>
          <a:p>
            <a:pPr marL="457200" lvl="1" indent="0" algn="just">
              <a:buNone/>
            </a:pPr>
            <a:endParaRPr lang="en-US" sz="14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6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6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4127</TotalTime>
  <Words>173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1_Custom Design</vt:lpstr>
      <vt:lpstr>Office Theme</vt:lpstr>
      <vt:lpstr>PowerPoint Presentation</vt:lpstr>
      <vt:lpstr>NDCRC – Tech Refresh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64</cp:revision>
  <cp:lastPrinted>2016-01-21T20:53:15Z</cp:lastPrinted>
  <dcterms:created xsi:type="dcterms:W3CDTF">2016-01-21T15:20:31Z</dcterms:created>
  <dcterms:modified xsi:type="dcterms:W3CDTF">2026-05-19T22:52:09Z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