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8" r:id="rId1"/>
  </p:sldMasterIdLst>
  <p:notesMasterIdLst>
    <p:notesMasterId r:id="rId10"/>
  </p:notesMasterIdLst>
  <p:sldIdLst>
    <p:sldId id="256" r:id="rId2"/>
    <p:sldId id="303" r:id="rId3"/>
    <p:sldId id="300" r:id="rId4"/>
    <p:sldId id="301" r:id="rId5"/>
    <p:sldId id="304" r:id="rId6"/>
    <p:sldId id="296" r:id="rId7"/>
    <p:sldId id="305" r:id="rId8"/>
    <p:sldId id="263" r:id="rId9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k, Sam" initials="PS" lastIdx="2" clrIdx="0">
    <p:extLst>
      <p:ext uri="{19B8F6BF-5375-455C-9EA6-DF929625EA0E}">
        <p15:presenceInfo xmlns:p15="http://schemas.microsoft.com/office/powerpoint/2012/main" userId="S::Sam.Pak@oncor.com::d7dcf4b0-8241-4473-82b3-5b589081b0a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5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4A18A8-D822-4EA9-B009-7268D74196C4}" v="102" dt="2026-05-11T21:56:59.4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47" autoAdjust="0"/>
  </p:normalViewPr>
  <p:slideViewPr>
    <p:cSldViewPr snapToGrid="0">
      <p:cViewPr varScale="1">
        <p:scale>
          <a:sx n="70" d="100"/>
          <a:sy n="70" d="100"/>
        </p:scale>
        <p:origin x="112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egand, Sheri" userId="ba71dcd6-f40f-4cc6-8cd8-bb795c403457" providerId="ADAL" clId="{F3224A94-DED6-462F-8B5C-FB469AA7E8F2}"/>
    <pc:docChg chg="undo custSel delSld modSld">
      <pc:chgData name="Wiegand, Sheri" userId="ba71dcd6-f40f-4cc6-8cd8-bb795c403457" providerId="ADAL" clId="{F3224A94-DED6-462F-8B5C-FB469AA7E8F2}" dt="2026-05-11T21:56:59.464" v="3852" actId="2711"/>
      <pc:docMkLst>
        <pc:docMk/>
      </pc:docMkLst>
      <pc:sldChg chg="del">
        <pc:chgData name="Wiegand, Sheri" userId="ba71dcd6-f40f-4cc6-8cd8-bb795c403457" providerId="ADAL" clId="{F3224A94-DED6-462F-8B5C-FB469AA7E8F2}" dt="2026-05-11T21:32:21.492" v="2854" actId="2696"/>
        <pc:sldMkLst>
          <pc:docMk/>
          <pc:sldMk cId="1510851233" sldId="261"/>
        </pc:sldMkLst>
      </pc:sldChg>
      <pc:sldChg chg="del">
        <pc:chgData name="Wiegand, Sheri" userId="ba71dcd6-f40f-4cc6-8cd8-bb795c403457" providerId="ADAL" clId="{F3224A94-DED6-462F-8B5C-FB469AA7E8F2}" dt="2026-05-11T21:04:12.920" v="1999" actId="2696"/>
        <pc:sldMkLst>
          <pc:docMk/>
          <pc:sldMk cId="1173899258" sldId="294"/>
        </pc:sldMkLst>
      </pc:sldChg>
      <pc:sldChg chg="addSp delSp modSp mod">
        <pc:chgData name="Wiegand, Sheri" userId="ba71dcd6-f40f-4cc6-8cd8-bb795c403457" providerId="ADAL" clId="{F3224A94-DED6-462F-8B5C-FB469AA7E8F2}" dt="2026-05-11T18:25:47.262" v="1319" actId="20577"/>
        <pc:sldMkLst>
          <pc:docMk/>
          <pc:sldMk cId="111364278" sldId="296"/>
        </pc:sldMkLst>
        <pc:spChg chg="add mod">
          <ac:chgData name="Wiegand, Sheri" userId="ba71dcd6-f40f-4cc6-8cd8-bb795c403457" providerId="ADAL" clId="{F3224A94-DED6-462F-8B5C-FB469AA7E8F2}" dt="2026-05-11T18:20:04.015" v="893" actId="20577"/>
          <ac:spMkLst>
            <pc:docMk/>
            <pc:sldMk cId="111364278" sldId="296"/>
            <ac:spMk id="3" creationId="{3EA37FD0-F130-8B5B-7BDC-81DEDDEC8685}"/>
          </ac:spMkLst>
        </pc:spChg>
        <pc:spChg chg="add mod">
          <ac:chgData name="Wiegand, Sheri" userId="ba71dcd6-f40f-4cc6-8cd8-bb795c403457" providerId="ADAL" clId="{F3224A94-DED6-462F-8B5C-FB469AA7E8F2}" dt="2026-05-11T18:25:47.262" v="1319" actId="20577"/>
          <ac:spMkLst>
            <pc:docMk/>
            <pc:sldMk cId="111364278" sldId="296"/>
            <ac:spMk id="11" creationId="{39ACA36D-E3D1-8224-DFA1-65CC115C1FBC}"/>
          </ac:spMkLst>
        </pc:spChg>
        <pc:graphicFrameChg chg="mod modGraphic">
          <ac:chgData name="Wiegand, Sheri" userId="ba71dcd6-f40f-4cc6-8cd8-bb795c403457" providerId="ADAL" clId="{F3224A94-DED6-462F-8B5C-FB469AA7E8F2}" dt="2026-05-11T03:48:57.476" v="470" actId="20577"/>
          <ac:graphicFrameMkLst>
            <pc:docMk/>
            <pc:sldMk cId="111364278" sldId="296"/>
            <ac:graphicFrameMk id="10" creationId="{C597A6D6-1F39-C287-51CF-0838A4BC88CE}"/>
          </ac:graphicFrameMkLst>
        </pc:graphicFrameChg>
        <pc:picChg chg="add mod">
          <ac:chgData name="Wiegand, Sheri" userId="ba71dcd6-f40f-4cc6-8cd8-bb795c403457" providerId="ADAL" clId="{F3224A94-DED6-462F-8B5C-FB469AA7E8F2}" dt="2026-05-11T03:48:27.221" v="428" actId="1076"/>
          <ac:picMkLst>
            <pc:docMk/>
            <pc:sldMk cId="111364278" sldId="296"/>
            <ac:picMk id="4" creationId="{60EA13AF-B047-1312-9CA6-04141C7E1B4B}"/>
          </ac:picMkLst>
        </pc:picChg>
        <pc:picChg chg="add del mod">
          <ac:chgData name="Wiegand, Sheri" userId="ba71dcd6-f40f-4cc6-8cd8-bb795c403457" providerId="ADAL" clId="{F3224A94-DED6-462F-8B5C-FB469AA7E8F2}" dt="2026-05-11T15:06:33.542" v="870" actId="478"/>
          <ac:picMkLst>
            <pc:docMk/>
            <pc:sldMk cId="111364278" sldId="296"/>
            <ac:picMk id="6" creationId="{A8082E67-BA08-7F40-7A06-79646191D6F3}"/>
          </ac:picMkLst>
        </pc:picChg>
        <pc:picChg chg="add mod">
          <ac:chgData name="Wiegand, Sheri" userId="ba71dcd6-f40f-4cc6-8cd8-bb795c403457" providerId="ADAL" clId="{F3224A94-DED6-462F-8B5C-FB469AA7E8F2}" dt="2026-05-11T15:08:22.672" v="872" actId="1076"/>
          <ac:picMkLst>
            <pc:docMk/>
            <pc:sldMk cId="111364278" sldId="296"/>
            <ac:picMk id="7" creationId="{F9D0641F-D22B-0A55-3E49-2EC7005CD051}"/>
          </ac:picMkLst>
        </pc:picChg>
      </pc:sldChg>
      <pc:sldChg chg="addSp delSp modSp mod">
        <pc:chgData name="Wiegand, Sheri" userId="ba71dcd6-f40f-4cc6-8cd8-bb795c403457" providerId="ADAL" clId="{F3224A94-DED6-462F-8B5C-FB469AA7E8F2}" dt="2026-05-11T21:48:48.546" v="3104" actId="122"/>
        <pc:sldMkLst>
          <pc:docMk/>
          <pc:sldMk cId="2761444013" sldId="300"/>
        </pc:sldMkLst>
        <pc:graphicFrameChg chg="add del mod modGraphic">
          <ac:chgData name="Wiegand, Sheri" userId="ba71dcd6-f40f-4cc6-8cd8-bb795c403457" providerId="ADAL" clId="{F3224A94-DED6-462F-8B5C-FB469AA7E8F2}" dt="2026-05-11T21:48:48.546" v="3104" actId="122"/>
          <ac:graphicFrameMkLst>
            <pc:docMk/>
            <pc:sldMk cId="2761444013" sldId="300"/>
            <ac:graphicFrameMk id="10" creationId="{A8229508-2A5C-95AA-BC33-E1B8AA2197F4}"/>
          </ac:graphicFrameMkLst>
        </pc:graphicFrameChg>
      </pc:sldChg>
      <pc:sldChg chg="addSp delSp modSp mod">
        <pc:chgData name="Wiegand, Sheri" userId="ba71dcd6-f40f-4cc6-8cd8-bb795c403457" providerId="ADAL" clId="{F3224A94-DED6-462F-8B5C-FB469AA7E8F2}" dt="2026-05-11T21:15:03.391" v="2057" actId="166"/>
        <pc:sldMkLst>
          <pc:docMk/>
          <pc:sldMk cId="358391795" sldId="301"/>
        </pc:sldMkLst>
        <pc:spChg chg="mod">
          <ac:chgData name="Wiegand, Sheri" userId="ba71dcd6-f40f-4cc6-8cd8-bb795c403457" providerId="ADAL" clId="{F3224A94-DED6-462F-8B5C-FB469AA7E8F2}" dt="2026-05-11T21:12:46.888" v="2045" actId="1076"/>
          <ac:spMkLst>
            <pc:docMk/>
            <pc:sldMk cId="358391795" sldId="301"/>
            <ac:spMk id="2" creationId="{1E4EFF9E-34FE-9889-3A6C-C2DBB08781E5}"/>
          </ac:spMkLst>
        </pc:spChg>
        <pc:graphicFrameChg chg="mod modGraphic">
          <ac:chgData name="Wiegand, Sheri" userId="ba71dcd6-f40f-4cc6-8cd8-bb795c403457" providerId="ADAL" clId="{F3224A94-DED6-462F-8B5C-FB469AA7E8F2}" dt="2026-05-11T21:10:03.004" v="2041" actId="20577"/>
          <ac:graphicFrameMkLst>
            <pc:docMk/>
            <pc:sldMk cId="358391795" sldId="301"/>
            <ac:graphicFrameMk id="10" creationId="{8A8C5CC4-3C95-DCAB-8D35-BFCC5FC64AD5}"/>
          </ac:graphicFrameMkLst>
        </pc:graphicFrameChg>
        <pc:picChg chg="add del mod ord">
          <ac:chgData name="Wiegand, Sheri" userId="ba71dcd6-f40f-4cc6-8cd8-bb795c403457" providerId="ADAL" clId="{F3224A94-DED6-462F-8B5C-FB469AA7E8F2}" dt="2026-05-11T21:13:31.199" v="2050" actId="21"/>
          <ac:picMkLst>
            <pc:docMk/>
            <pc:sldMk cId="358391795" sldId="301"/>
            <ac:picMk id="4" creationId="{43607A60-D6A4-34AA-7D62-B4FC6613CA3A}"/>
          </ac:picMkLst>
        </pc:picChg>
        <pc:picChg chg="add mod ord">
          <ac:chgData name="Wiegand, Sheri" userId="ba71dcd6-f40f-4cc6-8cd8-bb795c403457" providerId="ADAL" clId="{F3224A94-DED6-462F-8B5C-FB469AA7E8F2}" dt="2026-05-11T21:15:03.391" v="2057" actId="166"/>
          <ac:picMkLst>
            <pc:docMk/>
            <pc:sldMk cId="358391795" sldId="301"/>
            <ac:picMk id="6" creationId="{C72F2B9E-F3BA-8822-5A6C-187720B9EB4C}"/>
          </ac:picMkLst>
        </pc:picChg>
      </pc:sldChg>
      <pc:sldChg chg="del">
        <pc:chgData name="Wiegand, Sheri" userId="ba71dcd6-f40f-4cc6-8cd8-bb795c403457" providerId="ADAL" clId="{F3224A94-DED6-462F-8B5C-FB469AA7E8F2}" dt="2026-05-11T21:32:26.489" v="2855" actId="2696"/>
        <pc:sldMkLst>
          <pc:docMk/>
          <pc:sldMk cId="3066722966" sldId="302"/>
        </pc:sldMkLst>
      </pc:sldChg>
      <pc:sldChg chg="modSp mod">
        <pc:chgData name="Wiegand, Sheri" userId="ba71dcd6-f40f-4cc6-8cd8-bb795c403457" providerId="ADAL" clId="{F3224A94-DED6-462F-8B5C-FB469AA7E8F2}" dt="2026-05-11T21:56:59.464" v="3852" actId="2711"/>
        <pc:sldMkLst>
          <pc:docMk/>
          <pc:sldMk cId="3316700353" sldId="303"/>
        </pc:sldMkLst>
        <pc:graphicFrameChg chg="mod modGraphic">
          <ac:chgData name="Wiegand, Sheri" userId="ba71dcd6-f40f-4cc6-8cd8-bb795c403457" providerId="ADAL" clId="{F3224A94-DED6-462F-8B5C-FB469AA7E8F2}" dt="2026-05-11T21:56:59.464" v="3852" actId="2711"/>
          <ac:graphicFrameMkLst>
            <pc:docMk/>
            <pc:sldMk cId="3316700353" sldId="303"/>
            <ac:graphicFrameMk id="10" creationId="{84A1F0D7-951A-E162-3FED-2BBEEDDBF639}"/>
          </ac:graphicFrameMkLst>
        </pc:graphicFrameChg>
      </pc:sldChg>
      <pc:sldChg chg="addSp modSp mod">
        <pc:chgData name="Wiegand, Sheri" userId="ba71dcd6-f40f-4cc6-8cd8-bb795c403457" providerId="ADAL" clId="{F3224A94-DED6-462F-8B5C-FB469AA7E8F2}" dt="2026-05-11T18:38:06" v="1998" actId="6549"/>
        <pc:sldMkLst>
          <pc:docMk/>
          <pc:sldMk cId="1882416248" sldId="304"/>
        </pc:sldMkLst>
        <pc:spChg chg="add mod">
          <ac:chgData name="Wiegand, Sheri" userId="ba71dcd6-f40f-4cc6-8cd8-bb795c403457" providerId="ADAL" clId="{F3224A94-DED6-462F-8B5C-FB469AA7E8F2}" dt="2026-05-11T18:31:45.219" v="1545" actId="1076"/>
          <ac:spMkLst>
            <pc:docMk/>
            <pc:sldMk cId="1882416248" sldId="304"/>
            <ac:spMk id="5" creationId="{F952A4F1-1489-F2EA-4865-E50E11808ED4}"/>
          </ac:spMkLst>
        </pc:spChg>
        <pc:spChg chg="add mod">
          <ac:chgData name="Wiegand, Sheri" userId="ba71dcd6-f40f-4cc6-8cd8-bb795c403457" providerId="ADAL" clId="{F3224A94-DED6-462F-8B5C-FB469AA7E8F2}" dt="2026-05-11T18:35:24.438" v="1822" actId="20577"/>
          <ac:spMkLst>
            <pc:docMk/>
            <pc:sldMk cId="1882416248" sldId="304"/>
            <ac:spMk id="6" creationId="{523EEF8D-97B0-DC37-5BA6-6AC045E8164F}"/>
          </ac:spMkLst>
        </pc:spChg>
        <pc:spChg chg="add mod">
          <ac:chgData name="Wiegand, Sheri" userId="ba71dcd6-f40f-4cc6-8cd8-bb795c403457" providerId="ADAL" clId="{F3224A94-DED6-462F-8B5C-FB469AA7E8F2}" dt="2026-05-11T18:38:06" v="1998" actId="6549"/>
          <ac:spMkLst>
            <pc:docMk/>
            <pc:sldMk cId="1882416248" sldId="304"/>
            <ac:spMk id="7" creationId="{E0FC27C0-8BF3-35F5-C2F5-C06B6D5D2C55}"/>
          </ac:spMkLst>
        </pc:spChg>
        <pc:graphicFrameChg chg="mod modGraphic">
          <ac:chgData name="Wiegand, Sheri" userId="ba71dcd6-f40f-4cc6-8cd8-bb795c403457" providerId="ADAL" clId="{F3224A94-DED6-462F-8B5C-FB469AA7E8F2}" dt="2026-05-11T18:26:17.872" v="1331"/>
          <ac:graphicFrameMkLst>
            <pc:docMk/>
            <pc:sldMk cId="1882416248" sldId="304"/>
            <ac:graphicFrameMk id="10" creationId="{28510490-173A-FFB2-96C7-EE1934AFEA61}"/>
          </ac:graphicFrameMkLst>
        </pc:graphicFrameChg>
        <pc:picChg chg="add mod">
          <ac:chgData name="Wiegand, Sheri" userId="ba71dcd6-f40f-4cc6-8cd8-bb795c403457" providerId="ADAL" clId="{F3224A94-DED6-462F-8B5C-FB469AA7E8F2}" dt="2026-05-11T18:26:41.743" v="1333" actId="1076"/>
          <ac:picMkLst>
            <pc:docMk/>
            <pc:sldMk cId="1882416248" sldId="304"/>
            <ac:picMk id="4" creationId="{27187BB5-43A7-4D16-37D3-E218FA5C2758}"/>
          </ac:picMkLst>
        </pc:picChg>
      </pc:sldChg>
      <pc:sldChg chg="addSp delSp modSp mod">
        <pc:chgData name="Wiegand, Sheri" userId="ba71dcd6-f40f-4cc6-8cd8-bb795c403457" providerId="ADAL" clId="{F3224A94-DED6-462F-8B5C-FB469AA7E8F2}" dt="2026-05-11T03:46:12.176" v="396"/>
        <pc:sldMkLst>
          <pc:docMk/>
          <pc:sldMk cId="3143439394" sldId="305"/>
        </pc:sldMkLst>
        <pc:spChg chg="add del mod">
          <ac:chgData name="Wiegand, Sheri" userId="ba71dcd6-f40f-4cc6-8cd8-bb795c403457" providerId="ADAL" clId="{F3224A94-DED6-462F-8B5C-FB469AA7E8F2}" dt="2026-05-11T03:46:12.176" v="396"/>
          <ac:spMkLst>
            <pc:docMk/>
            <pc:sldMk cId="3143439394" sldId="305"/>
            <ac:spMk id="11" creationId="{BF12C0A1-4CE9-9B27-F9D2-C0FFCF490F2B}"/>
          </ac:spMkLst>
        </pc:spChg>
        <pc:spChg chg="add mod ord">
          <ac:chgData name="Wiegand, Sheri" userId="ba71dcd6-f40f-4cc6-8cd8-bb795c403457" providerId="ADAL" clId="{F3224A94-DED6-462F-8B5C-FB469AA7E8F2}" dt="2026-05-11T03:46:11.080" v="394" actId="1076"/>
          <ac:spMkLst>
            <pc:docMk/>
            <pc:sldMk cId="3143439394" sldId="305"/>
            <ac:spMk id="12" creationId="{8989C0E6-6424-D9E5-2DE8-E6A3D1BAA12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ERCOT IT Report &amp; SLAs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8C9CAD3-194A-47A2-8524-12827A534270}">
      <dgm:prSet phldrT="[Text]" custT="1"/>
      <dgm:spPr/>
      <dgm:t>
        <a:bodyPr/>
        <a:lstStyle/>
        <a:p>
          <a:pPr algn="l">
            <a:lnSpc>
              <a:spcPct val="90000"/>
            </a:lnSpc>
          </a:pPr>
          <a:r>
            <a:rPr lang="en-US" sz="2400" b="0" dirty="0">
              <a:latin typeface="Arial Nova Light" panose="020B0304020202020204" pitchFamily="34" charset="0"/>
            </a:rPr>
            <a:t>All </a:t>
          </a:r>
          <a:r>
            <a:rPr lang="en-US" sz="2400" b="1" dirty="0">
              <a:latin typeface="Arial Nova Light" panose="020B0304020202020204" pitchFamily="34" charset="0"/>
            </a:rPr>
            <a:t>April SLAs </a:t>
          </a:r>
          <a:r>
            <a:rPr lang="en-US" sz="2400" b="0" dirty="0">
              <a:latin typeface="Arial Nova Light" panose="020B0304020202020204" pitchFamily="34" charset="0"/>
            </a:rPr>
            <a:t>were met</a:t>
          </a:r>
        </a:p>
      </dgm:t>
    </dgm:pt>
    <dgm:pt modelId="{19CC89B1-F12D-485F-8C19-248D9AFC6DD4}" type="parTrans" cxnId="{E456E0CA-BE82-4C97-8D15-E93E33B211A2}">
      <dgm:prSet/>
      <dgm:spPr/>
      <dgm:t>
        <a:bodyPr/>
        <a:lstStyle/>
        <a:p>
          <a:endParaRPr lang="en-US"/>
        </a:p>
      </dgm:t>
    </dgm:pt>
    <dgm:pt modelId="{49B799A6-48FD-433E-AFDF-1F309A6D43D6}" type="sibTrans" cxnId="{E456E0CA-BE82-4C97-8D15-E93E33B211A2}">
      <dgm:prSet/>
      <dgm:spPr/>
      <dgm:t>
        <a:bodyPr/>
        <a:lstStyle/>
        <a:p>
          <a:endParaRPr lang="en-US"/>
        </a:p>
      </dgm:t>
    </dgm:pt>
    <dgm:pt modelId="{541DC9CC-D8E6-42DB-BA1F-81D3D5457896}">
      <dgm:prSet phldrT="[Text]" custT="1"/>
      <dgm:spPr/>
      <dgm:t>
        <a:bodyPr/>
        <a:lstStyle/>
        <a:p>
          <a:pPr algn="l">
            <a:lnSpc>
              <a:spcPct val="90000"/>
            </a:lnSpc>
          </a:pPr>
          <a:r>
            <a:rPr lang="en-US" sz="2400" b="1" dirty="0">
              <a:latin typeface="Arial Nova Light" panose="020B0304020202020204" pitchFamily="34" charset="0"/>
            </a:rPr>
            <a:t>UI performance </a:t>
          </a:r>
          <a:r>
            <a:rPr lang="en-US" sz="2400" b="0" dirty="0">
              <a:latin typeface="Arial Nova Light" panose="020B0304020202020204" pitchFamily="34" charset="0"/>
            </a:rPr>
            <a:t>is monitored and will restart if necessary within minutes</a:t>
          </a:r>
        </a:p>
      </dgm:t>
    </dgm:pt>
    <dgm:pt modelId="{E2CE442D-2F38-4BB4-8DB0-A0697213B323}" type="parTrans" cxnId="{0319047A-4BBC-4A8E-9CA0-2C33D1302CC4}">
      <dgm:prSet/>
      <dgm:spPr/>
      <dgm:t>
        <a:bodyPr/>
        <a:lstStyle/>
        <a:p>
          <a:endParaRPr lang="en-US"/>
        </a:p>
      </dgm:t>
    </dgm:pt>
    <dgm:pt modelId="{C368C54C-EEEB-41BE-AFF6-1B764B9D849B}" type="sibTrans" cxnId="{0319047A-4BBC-4A8E-9CA0-2C33D1302CC4}">
      <dgm:prSet/>
      <dgm:spPr/>
      <dgm:t>
        <a:bodyPr/>
        <a:lstStyle/>
        <a:p>
          <a:endParaRPr lang="en-US"/>
        </a:p>
      </dgm:t>
    </dgm:pt>
    <dgm:pt modelId="{3D3BF74C-774E-478A-B784-4D80C15CEB89}">
      <dgm:prSet phldrT="[Text]" custT="1"/>
      <dgm:spPr/>
      <dgm:t>
        <a:bodyPr/>
        <a:lstStyle/>
        <a:p>
          <a:pPr algn="l">
            <a:lnSpc>
              <a:spcPct val="90000"/>
            </a:lnSpc>
          </a:pPr>
          <a:r>
            <a:rPr lang="en-US" sz="2400" b="1" dirty="0">
              <a:latin typeface="Arial Nova Light" panose="020B0304020202020204" pitchFamily="34" charset="0"/>
            </a:rPr>
            <a:t>ERCOT metrics </a:t>
          </a:r>
          <a:r>
            <a:rPr lang="en-US" sz="2400" b="0" dirty="0">
              <a:latin typeface="Arial Nova Light" panose="020B0304020202020204" pitchFamily="34" charset="0"/>
            </a:rPr>
            <a:t>do not include issues &lt; 30 minutes</a:t>
          </a:r>
        </a:p>
      </dgm:t>
    </dgm:pt>
    <dgm:pt modelId="{A49245C8-6189-49D3-A474-A60F9B7F644A}" type="parTrans" cxnId="{85F7B085-BF8D-43A2-AD5D-B4B377E1A564}">
      <dgm:prSet/>
      <dgm:spPr/>
      <dgm:t>
        <a:bodyPr/>
        <a:lstStyle/>
        <a:p>
          <a:endParaRPr lang="en-US"/>
        </a:p>
      </dgm:t>
    </dgm:pt>
    <dgm:pt modelId="{89C300F5-871C-4335-83B1-3F1D46EEFACA}" type="sibTrans" cxnId="{85F7B085-BF8D-43A2-AD5D-B4B377E1A564}">
      <dgm:prSet/>
      <dgm:spPr/>
      <dgm:t>
        <a:bodyPr/>
        <a:lstStyle/>
        <a:p>
          <a:endParaRPr lang="en-US"/>
        </a:p>
      </dgm:t>
    </dgm:pt>
    <dgm:pt modelId="{08CD1057-47A2-4DCA-9BFB-CD5AF3336157}">
      <dgm:prSet phldrT="[Text]" custT="1"/>
      <dgm:spPr/>
      <dgm:t>
        <a:bodyPr/>
        <a:lstStyle/>
        <a:p>
          <a:pPr algn="l">
            <a:lnSpc>
              <a:spcPct val="90000"/>
            </a:lnSpc>
          </a:pPr>
          <a:r>
            <a:rPr lang="en-US" sz="2400" b="0" dirty="0">
              <a:latin typeface="Arial Nova Light" panose="020B0304020202020204" pitchFamily="34" charset="0"/>
            </a:rPr>
            <a:t>ERCOT meets with </a:t>
          </a:r>
          <a:r>
            <a:rPr lang="en-US" sz="2400" b="1" dirty="0">
              <a:latin typeface="Arial Nova Light" panose="020B0304020202020204" pitchFamily="34" charset="0"/>
            </a:rPr>
            <a:t>MarkeTrak vendor </a:t>
          </a:r>
          <a:r>
            <a:rPr lang="en-US" sz="2400" b="0" dirty="0">
              <a:latin typeface="Arial Nova Light" panose="020B0304020202020204" pitchFamily="34" charset="0"/>
            </a:rPr>
            <a:t>on a regular basis to review any issues</a:t>
          </a:r>
        </a:p>
      </dgm:t>
    </dgm:pt>
    <dgm:pt modelId="{9B47455F-1332-49AC-B478-F5E2979052F9}" type="parTrans" cxnId="{FC67EFB0-37F1-4708-B478-6553F9293F16}">
      <dgm:prSet/>
      <dgm:spPr/>
      <dgm:t>
        <a:bodyPr/>
        <a:lstStyle/>
        <a:p>
          <a:endParaRPr lang="en-US"/>
        </a:p>
      </dgm:t>
    </dgm:pt>
    <dgm:pt modelId="{B1D29397-FF81-4616-9B8B-29CBA971237D}" type="sibTrans" cxnId="{FC67EFB0-37F1-4708-B478-6553F9293F16}">
      <dgm:prSet/>
      <dgm:spPr/>
      <dgm:t>
        <a:bodyPr/>
        <a:lstStyle/>
        <a:p>
          <a:endParaRPr lang="en-US"/>
        </a:p>
      </dgm:t>
    </dgm:pt>
    <dgm:pt modelId="{8C733F71-E816-4EA1-B05F-405019E373DA}">
      <dgm:prSet phldrT="[Text]" custT="1"/>
      <dgm:spPr/>
      <dgm:t>
        <a:bodyPr/>
        <a:lstStyle/>
        <a:p>
          <a:pPr algn="l">
            <a:lnSpc>
              <a:spcPct val="90000"/>
            </a:lnSpc>
          </a:pPr>
          <a:r>
            <a:rPr lang="en-US" sz="2400" b="1" dirty="0">
              <a:latin typeface="Arial Nova Light" panose="020B0304020202020204" pitchFamily="34" charset="0"/>
            </a:rPr>
            <a:t>MarkeTrak platform </a:t>
          </a:r>
          <a:r>
            <a:rPr lang="en-US" sz="2400" b="0" dirty="0">
              <a:latin typeface="Arial Nova Light" panose="020B0304020202020204" pitchFamily="34" charset="0"/>
            </a:rPr>
            <a:t>is aging and ERCOT is considering alternative platforms as part of enterprise roadmap</a:t>
          </a:r>
        </a:p>
      </dgm:t>
    </dgm:pt>
    <dgm:pt modelId="{73AD28DF-E25C-47CC-8A1A-A801121BF444}" type="parTrans" cxnId="{F44369B5-5D3B-4E58-A36A-DE644140D669}">
      <dgm:prSet/>
      <dgm:spPr/>
      <dgm:t>
        <a:bodyPr/>
        <a:lstStyle/>
        <a:p>
          <a:endParaRPr lang="en-US"/>
        </a:p>
      </dgm:t>
    </dgm:pt>
    <dgm:pt modelId="{8C33F19A-2D03-426B-8ADB-B872502CB78B}" type="sibTrans" cxnId="{F44369B5-5D3B-4E58-A36A-DE644140D669}">
      <dgm:prSet/>
      <dgm:spPr/>
      <dgm:t>
        <a:bodyPr/>
        <a:lstStyle/>
        <a:p>
          <a:endParaRPr lang="en-US"/>
        </a:p>
      </dgm:t>
    </dgm:pt>
    <dgm:pt modelId="{7FD70519-6219-47E2-85F1-5020DEA0D0F6}">
      <dgm:prSet phldrT="[Text]" custT="1"/>
      <dgm:spPr/>
      <dgm:t>
        <a:bodyPr/>
        <a:lstStyle/>
        <a:p>
          <a:pPr algn="l">
            <a:lnSpc>
              <a:spcPct val="90000"/>
            </a:lnSpc>
          </a:pPr>
          <a:r>
            <a:rPr lang="en-US" sz="2400" b="1" dirty="0">
              <a:latin typeface="Arial Nova Light" panose="020B0304020202020204" pitchFamily="34" charset="0"/>
            </a:rPr>
            <a:t>3/18/26 MT issues </a:t>
          </a:r>
          <a:r>
            <a:rPr lang="en-US" sz="2400" b="0" dirty="0">
              <a:latin typeface="Arial Nova Light" panose="020B0304020202020204" pitchFamily="34" charset="0"/>
            </a:rPr>
            <a:t>was not due to licensing </a:t>
          </a:r>
        </a:p>
      </dgm:t>
    </dgm:pt>
    <dgm:pt modelId="{DB6A5CF7-6422-472E-BF26-FB1328B4A739}" type="parTrans" cxnId="{3AFF9D7D-F91F-450F-82F1-6F03D4B23897}">
      <dgm:prSet/>
      <dgm:spPr/>
      <dgm:t>
        <a:bodyPr/>
        <a:lstStyle/>
        <a:p>
          <a:endParaRPr lang="en-US"/>
        </a:p>
      </dgm:t>
    </dgm:pt>
    <dgm:pt modelId="{EFB1C8AE-2C71-41E5-B00F-0BE83AD05198}" type="sibTrans" cxnId="{3AFF9D7D-F91F-450F-82F1-6F03D4B23897}">
      <dgm:prSet/>
      <dgm:spPr/>
      <dgm:t>
        <a:bodyPr/>
        <a:lstStyle/>
        <a:p>
          <a:endParaRPr lang="en-US"/>
        </a:p>
      </dgm:t>
    </dgm:pt>
    <dgm:pt modelId="{93ED76E4-0B6E-4DB5-B58E-881D0A2E03CB}">
      <dgm:prSet phldrT="[Text]" custT="1"/>
      <dgm:spPr/>
      <dgm:t>
        <a:bodyPr/>
        <a:lstStyle/>
        <a:p>
          <a:pPr algn="l">
            <a:lnSpc>
              <a:spcPct val="90000"/>
            </a:lnSpc>
          </a:pPr>
          <a:r>
            <a:rPr lang="en-US" sz="2400" b="1" dirty="0">
              <a:latin typeface="Arial Nova Light" panose="020B0304020202020204" pitchFamily="34" charset="0"/>
            </a:rPr>
            <a:t>Listserv</a:t>
          </a:r>
          <a:r>
            <a:rPr lang="en-US" sz="2400" b="0" dirty="0">
              <a:latin typeface="Arial Nova Light" panose="020B0304020202020204" pitchFamily="34" charset="0"/>
            </a:rPr>
            <a:t> failovers in April were successful</a:t>
          </a:r>
        </a:p>
      </dgm:t>
    </dgm:pt>
    <dgm:pt modelId="{6B0D2B84-A3D1-4E02-BC21-FF19356207C9}" type="parTrans" cxnId="{B363C0D4-0BDE-44DC-9AFA-E7E5744FA6FA}">
      <dgm:prSet/>
      <dgm:spPr/>
      <dgm:t>
        <a:bodyPr/>
        <a:lstStyle/>
        <a:p>
          <a:endParaRPr lang="en-US"/>
        </a:p>
      </dgm:t>
    </dgm:pt>
    <dgm:pt modelId="{A20D0224-68D2-45BF-966D-DDBBCB315C3C}" type="sibTrans" cxnId="{B363C0D4-0BDE-44DC-9AFA-E7E5744FA6FA}">
      <dgm:prSet/>
      <dgm:spPr/>
      <dgm:t>
        <a:bodyPr/>
        <a:lstStyle/>
        <a:p>
          <a:endParaRPr lang="en-US"/>
        </a:p>
      </dgm:t>
    </dgm:pt>
    <dgm:pt modelId="{5857417E-695C-4BDF-AA2E-0D1FED7B5B9F}">
      <dgm:prSet phldrT="[Text]" custT="1"/>
      <dgm:spPr/>
      <dgm:t>
        <a:bodyPr/>
        <a:lstStyle/>
        <a:p>
          <a:pPr algn="l">
            <a:lnSpc>
              <a:spcPct val="90000"/>
            </a:lnSpc>
          </a:pPr>
          <a:r>
            <a:rPr lang="en-US" sz="2400" b="0" dirty="0">
              <a:latin typeface="Arial Nova Light" panose="020B0304020202020204" pitchFamily="34" charset="0"/>
            </a:rPr>
            <a:t>New </a:t>
          </a:r>
          <a:r>
            <a:rPr lang="en-US" sz="2400" b="1" dirty="0">
              <a:latin typeface="Arial Nova Light" panose="020B0304020202020204" pitchFamily="34" charset="0"/>
            </a:rPr>
            <a:t>25.88 reporting requirement </a:t>
          </a:r>
          <a:r>
            <a:rPr lang="en-US" sz="2400" b="0" dirty="0">
              <a:latin typeface="Arial Nova Light" panose="020B0304020202020204" pitchFamily="34" charset="0"/>
            </a:rPr>
            <a:t>is scheduled to effectuate mid-August</a:t>
          </a:r>
        </a:p>
      </dgm:t>
    </dgm:pt>
    <dgm:pt modelId="{ED4CB776-9964-4DB5-9CE3-98AA228F5669}" type="parTrans" cxnId="{C800365A-AB37-437C-958F-9134511D07DC}">
      <dgm:prSet/>
      <dgm:spPr/>
      <dgm:t>
        <a:bodyPr/>
        <a:lstStyle/>
        <a:p>
          <a:endParaRPr lang="en-US"/>
        </a:p>
      </dgm:t>
    </dgm:pt>
    <dgm:pt modelId="{87BDEB42-90FA-4835-BB97-1BE8EE18CBA5}" type="sibTrans" cxnId="{C800365A-AB37-437C-958F-9134511D07DC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3590" custScaleY="42349" custLinFactNeighborX="-90354" custLinFactNeighborY="-21392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Y="-9378" custLinFactNeighborX="-15535" custLinFactNeighborY="-100000">
        <dgm:presLayoutVars>
          <dgm:bulletEnabled val="1"/>
        </dgm:presLayoutVars>
      </dgm:prSet>
      <dgm:spPr/>
    </dgm:pt>
  </dgm:ptLst>
  <dgm:cxnLst>
    <dgm:cxn modelId="{0D654F0D-019A-43DF-BD24-1044C3F52D75}" type="presOf" srcId="{93ED76E4-0B6E-4DB5-B58E-881D0A2E03CB}" destId="{12E172B9-01B0-436D-9684-1CCC8FA3FE5C}" srcOrd="0" destOrd="6" presId="urn:microsoft.com/office/officeart/2005/8/layout/list1"/>
    <dgm:cxn modelId="{D21F6611-1908-478A-AF16-763AE1D891E4}" type="presOf" srcId="{7FD70519-6219-47E2-85F1-5020DEA0D0F6}" destId="{12E172B9-01B0-436D-9684-1CCC8FA3FE5C}" srcOrd="0" destOrd="5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11A76337-C5CA-438B-BC1B-43892566F15C}" type="presOf" srcId="{3D3BF74C-774E-478A-B784-4D80C15CEB89}" destId="{12E172B9-01B0-436D-9684-1CCC8FA3FE5C}" srcOrd="0" destOrd="2" presId="urn:microsoft.com/office/officeart/2005/8/layout/list1"/>
    <dgm:cxn modelId="{B0AED63C-1E21-4440-8615-34A02985DF9F}" type="presOf" srcId="{541DC9CC-D8E6-42DB-BA1F-81D3D5457896}" destId="{12E172B9-01B0-436D-9684-1CCC8FA3FE5C}" srcOrd="0" destOrd="1" presId="urn:microsoft.com/office/officeart/2005/8/layout/list1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D835E76D-536F-4383-ACE3-0A65F4902FA8}" type="presOf" srcId="{08CD1057-47A2-4DCA-9BFB-CD5AF3336157}" destId="{12E172B9-01B0-436D-9684-1CCC8FA3FE5C}" srcOrd="0" destOrd="3" presId="urn:microsoft.com/office/officeart/2005/8/layout/list1"/>
    <dgm:cxn modelId="{0319047A-4BBC-4A8E-9CA0-2C33D1302CC4}" srcId="{FA84BF92-43C6-4E94-A77F-6263E68B6783}" destId="{541DC9CC-D8E6-42DB-BA1F-81D3D5457896}" srcOrd="1" destOrd="0" parTransId="{E2CE442D-2F38-4BB4-8DB0-A0697213B323}" sibTransId="{C368C54C-EEEB-41BE-AFF6-1B764B9D849B}"/>
    <dgm:cxn modelId="{C800365A-AB37-437C-958F-9134511D07DC}" srcId="{FA84BF92-43C6-4E94-A77F-6263E68B6783}" destId="{5857417E-695C-4BDF-AA2E-0D1FED7B5B9F}" srcOrd="7" destOrd="0" parTransId="{ED4CB776-9964-4DB5-9CE3-98AA228F5669}" sibTransId="{87BDEB42-90FA-4835-BB97-1BE8EE18CBA5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3AFF9D7D-F91F-450F-82F1-6F03D4B23897}" srcId="{FA84BF92-43C6-4E94-A77F-6263E68B6783}" destId="{7FD70519-6219-47E2-85F1-5020DEA0D0F6}" srcOrd="5" destOrd="0" parTransId="{DB6A5CF7-6422-472E-BF26-FB1328B4A739}" sibTransId="{EFB1C8AE-2C71-41E5-B00F-0BE83AD05198}"/>
    <dgm:cxn modelId="{EC58D083-1728-42AD-8E91-533785331903}" type="presOf" srcId="{5857417E-695C-4BDF-AA2E-0D1FED7B5B9F}" destId="{12E172B9-01B0-436D-9684-1CCC8FA3FE5C}" srcOrd="0" destOrd="7" presId="urn:microsoft.com/office/officeart/2005/8/layout/list1"/>
    <dgm:cxn modelId="{85F7B085-BF8D-43A2-AD5D-B4B377E1A564}" srcId="{FA84BF92-43C6-4E94-A77F-6263E68B6783}" destId="{3D3BF74C-774E-478A-B784-4D80C15CEB89}" srcOrd="2" destOrd="0" parTransId="{A49245C8-6189-49D3-A474-A60F9B7F644A}" sibTransId="{89C300F5-871C-4335-83B1-3F1D46EEFACA}"/>
    <dgm:cxn modelId="{9B4A7991-0D3C-4D2B-9D99-A0B94F006288}" type="presOf" srcId="{D8C9CAD3-194A-47A2-8524-12827A534270}" destId="{12E172B9-01B0-436D-9684-1CCC8FA3FE5C}" srcOrd="0" destOrd="0" presId="urn:microsoft.com/office/officeart/2005/8/layout/list1"/>
    <dgm:cxn modelId="{5E54DB91-41D3-4A32-9440-06C6D1106BC4}" type="presOf" srcId="{8C733F71-E816-4EA1-B05F-405019E373DA}" destId="{12E172B9-01B0-436D-9684-1CCC8FA3FE5C}" srcOrd="0" destOrd="4" presId="urn:microsoft.com/office/officeart/2005/8/layout/list1"/>
    <dgm:cxn modelId="{FC67EFB0-37F1-4708-B478-6553F9293F16}" srcId="{FA84BF92-43C6-4E94-A77F-6263E68B6783}" destId="{08CD1057-47A2-4DCA-9BFB-CD5AF3336157}" srcOrd="3" destOrd="0" parTransId="{9B47455F-1332-49AC-B478-F5E2979052F9}" sibTransId="{B1D29397-FF81-4616-9B8B-29CBA971237D}"/>
    <dgm:cxn modelId="{F44369B5-5D3B-4E58-A36A-DE644140D669}" srcId="{FA84BF92-43C6-4E94-A77F-6263E68B6783}" destId="{8C733F71-E816-4EA1-B05F-405019E373DA}" srcOrd="4" destOrd="0" parTransId="{73AD28DF-E25C-47CC-8A1A-A801121BF444}" sibTransId="{8C33F19A-2D03-426B-8ADB-B872502CB78B}"/>
    <dgm:cxn modelId="{E456E0CA-BE82-4C97-8D15-E93E33B211A2}" srcId="{FA84BF92-43C6-4E94-A77F-6263E68B6783}" destId="{D8C9CAD3-194A-47A2-8524-12827A534270}" srcOrd="0" destOrd="0" parTransId="{19CC89B1-F12D-485F-8C19-248D9AFC6DD4}" sibTransId="{49B799A6-48FD-433E-AFDF-1F309A6D43D6}"/>
    <dgm:cxn modelId="{B363C0D4-0BDE-44DC-9AFA-E7E5744FA6FA}" srcId="{FA84BF92-43C6-4E94-A77F-6263E68B6783}" destId="{93ED76E4-0B6E-4DB5-B58E-881D0A2E03CB}" srcOrd="6" destOrd="0" parTransId="{6B0D2B84-A3D1-4E02-BC21-FF19356207C9}" sibTransId="{A20D0224-68D2-45BF-966D-DDBBCB315C3C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13EFF6-9487-4F8D-AD3F-BA13337EB8B2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early July changes available in RMTE</a:t>
          </a:r>
        </a:p>
      </dgm:t>
    </dgm:pt>
    <dgm:pt modelId="{F48559D8-C9C3-4176-8F21-60E1E414D0C8}" type="parTrans" cxnId="{65233B2E-FD43-4F03-94AB-7DB83B53C743}">
      <dgm:prSet/>
      <dgm:spPr/>
      <dgm:t>
        <a:bodyPr/>
        <a:lstStyle/>
        <a:p>
          <a:endParaRPr lang="en-US"/>
        </a:p>
      </dgm:t>
    </dgm:pt>
    <dgm:pt modelId="{7DB04506-3570-44A5-8A2A-68F5C56CCAC9}" type="sibTrans" cxnId="{65233B2E-FD43-4F03-94AB-7DB83B53C743}">
      <dgm:prSet/>
      <dgm:spPr/>
      <dgm:t>
        <a:bodyPr/>
        <a:lstStyle/>
        <a:p>
          <a:endParaRPr lang="en-US"/>
        </a:p>
      </dgm:t>
    </dgm:pt>
    <dgm:pt modelId="{CB21F791-A077-4911-ADEE-2CA1C4482540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No external impacts other than new URL and new WSDL for the removal of MIS as report results option</a:t>
          </a:r>
        </a:p>
      </dgm:t>
    </dgm:pt>
    <dgm:pt modelId="{1F41BE19-E793-442C-AF1E-4C0C32D18C78}" type="parTrans" cxnId="{B3164BB1-33B2-46B0-9F77-5597ACB337C6}">
      <dgm:prSet/>
      <dgm:spPr/>
      <dgm:t>
        <a:bodyPr/>
        <a:lstStyle/>
        <a:p>
          <a:endParaRPr lang="en-US"/>
        </a:p>
      </dgm:t>
    </dgm:pt>
    <dgm:pt modelId="{18B1E3D3-47AB-4540-A91D-D5BE58C51272}" type="sibTrans" cxnId="{B3164BB1-33B2-46B0-9F77-5597ACB337C6}">
      <dgm:prSet/>
      <dgm:spPr/>
      <dgm:t>
        <a:bodyPr/>
        <a:lstStyle/>
        <a:p>
          <a:endParaRPr lang="en-US"/>
        </a:p>
      </dgm:t>
    </dgm:pt>
    <dgm:pt modelId="{87CEE0E7-1F7C-4058-9782-819CEF10A06C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Tx/>
            <a:buNone/>
          </a:pPr>
          <a:endParaRPr lang="en-US" sz="800" kern="1200" dirty="0">
            <a:latin typeface="Arial Rounded MT Bold" panose="020F0704030504030204" pitchFamily="34" charset="0"/>
          </a:endParaRPr>
        </a:p>
      </dgm:t>
    </dgm:pt>
    <dgm:pt modelId="{4043AE7A-31E6-47B0-83AC-58F96EDF195E}" type="parTrans" cxnId="{F66AE53F-C823-4845-B0F9-D5BCD2B9A0E1}">
      <dgm:prSet/>
      <dgm:spPr/>
      <dgm:t>
        <a:bodyPr/>
        <a:lstStyle/>
        <a:p>
          <a:endParaRPr lang="en-US"/>
        </a:p>
      </dgm:t>
    </dgm:pt>
    <dgm:pt modelId="{6F98E313-DA69-49AA-8A02-FBA7B579EF3A}" type="sibTrans" cxnId="{F66AE53F-C823-4845-B0F9-D5BCD2B9A0E1}">
      <dgm:prSet/>
      <dgm:spPr/>
      <dgm:t>
        <a:bodyPr/>
        <a:lstStyle/>
        <a:p>
          <a:endParaRPr lang="en-US"/>
        </a:p>
      </dgm:t>
    </dgm:pt>
    <dgm:pt modelId="{E757341F-A2FF-4B9B-8328-467DF9960E31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Public Website Cipher Security Hardening</a:t>
          </a:r>
        </a:p>
      </dgm:t>
    </dgm:pt>
    <dgm:pt modelId="{FA22E631-B18A-48C5-AD93-BE96F06C941C}" type="parTrans" cxnId="{8E05022F-F1AA-460F-9B14-2C232E0C6486}">
      <dgm:prSet/>
      <dgm:spPr/>
      <dgm:t>
        <a:bodyPr/>
        <a:lstStyle/>
        <a:p>
          <a:endParaRPr lang="en-US"/>
        </a:p>
      </dgm:t>
    </dgm:pt>
    <dgm:pt modelId="{FC336201-1EFE-4698-B9E0-3B30B61CCFCC}" type="sibTrans" cxnId="{8E05022F-F1AA-460F-9B14-2C232E0C6486}">
      <dgm:prSet/>
      <dgm:spPr/>
      <dgm:t>
        <a:bodyPr/>
        <a:lstStyle/>
        <a:p>
          <a:endParaRPr lang="en-US"/>
        </a:p>
      </dgm:t>
    </dgm:pt>
    <dgm:pt modelId="{2D6BE1FB-B900-4261-BAEC-20C1E21DD8D7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Upgrading TLS from 1.2 to 1.3</a:t>
          </a:r>
        </a:p>
      </dgm:t>
    </dgm:pt>
    <dgm:pt modelId="{EC3533EE-6F43-48ED-9959-CB993F24E2CC}" type="parTrans" cxnId="{47F9227B-E1A4-4331-A2AC-511AD849D67A}">
      <dgm:prSet/>
      <dgm:spPr/>
      <dgm:t>
        <a:bodyPr/>
        <a:lstStyle/>
        <a:p>
          <a:endParaRPr lang="en-US"/>
        </a:p>
      </dgm:t>
    </dgm:pt>
    <dgm:pt modelId="{C204F8F3-6D08-4DED-8D9D-E0515C48BB9C}" type="sibTrans" cxnId="{47F9227B-E1A4-4331-A2AC-511AD849D67A}">
      <dgm:prSet/>
      <dgm:spPr/>
      <dgm:t>
        <a:bodyPr/>
        <a:lstStyle/>
        <a:p>
          <a:endParaRPr lang="en-US"/>
        </a:p>
      </dgm:t>
    </dgm:pt>
    <dgm:pt modelId="{387E5A79-63A1-4C97-9526-FB872128B0B7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Acceptable list of ciphers for 1.2 has been published</a:t>
          </a:r>
        </a:p>
      </dgm:t>
    </dgm:pt>
    <dgm:pt modelId="{39F9A2A2-F820-436A-A409-AADD8E65FE09}" type="parTrans" cxnId="{0DFAAEAB-0006-48DB-A8B1-5BE00DB99C9F}">
      <dgm:prSet/>
      <dgm:spPr/>
      <dgm:t>
        <a:bodyPr/>
        <a:lstStyle/>
        <a:p>
          <a:endParaRPr lang="en-US"/>
        </a:p>
      </dgm:t>
    </dgm:pt>
    <dgm:pt modelId="{3352D7D5-9F1C-4FC8-AAFF-A5912AB616CF}" type="sibTrans" cxnId="{0DFAAEAB-0006-48DB-A8B1-5BE00DB99C9F}">
      <dgm:prSet/>
      <dgm:spPr/>
      <dgm:t>
        <a:bodyPr/>
        <a:lstStyle/>
        <a:p>
          <a:endParaRPr lang="en-US"/>
        </a:p>
      </dgm:t>
    </dgm:pt>
    <dgm:pt modelId="{FF271247-E593-4EE0-8027-2DC80C5587C6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As ERCOT deprecates v1.2, both v1.2 and v1.3 will run in parallel</a:t>
          </a:r>
        </a:p>
      </dgm:t>
    </dgm:pt>
    <dgm:pt modelId="{FBB7C979-C6C1-479A-8793-001303B23BBC}" type="parTrans" cxnId="{D6386483-3C38-4129-8634-1B2EB8E6AAA3}">
      <dgm:prSet/>
      <dgm:spPr/>
      <dgm:t>
        <a:bodyPr/>
        <a:lstStyle/>
        <a:p>
          <a:endParaRPr lang="en-US"/>
        </a:p>
      </dgm:t>
    </dgm:pt>
    <dgm:pt modelId="{12DA8E33-8B55-47FE-BCE8-A025BE95FCEA}" type="sibTrans" cxnId="{D6386483-3C38-4129-8634-1B2EB8E6AAA3}">
      <dgm:prSet/>
      <dgm:spPr/>
      <dgm:t>
        <a:bodyPr/>
        <a:lstStyle/>
        <a:p>
          <a:endParaRPr lang="en-US"/>
        </a:p>
      </dgm:t>
    </dgm:pt>
    <dgm:pt modelId="{99A854CE-0E62-44C4-AECB-EB68B9FE1D07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endParaRPr lang="en-US" sz="800" kern="1200" dirty="0">
            <a:latin typeface="Arial Nova Light" panose="020B0304020202020204" pitchFamily="34" charset="0"/>
          </a:endParaRPr>
        </a:p>
      </dgm:t>
    </dgm:pt>
    <dgm:pt modelId="{1E580339-C518-4451-AAC2-983CB606D586}" type="parTrans" cxnId="{332682ED-F4D7-426A-8ED0-FDB35B0A496E}">
      <dgm:prSet/>
      <dgm:spPr/>
      <dgm:t>
        <a:bodyPr/>
        <a:lstStyle/>
        <a:p>
          <a:endParaRPr lang="en-US"/>
        </a:p>
      </dgm:t>
    </dgm:pt>
    <dgm:pt modelId="{252EC413-D29C-4ECF-B5E5-F32ED33078EF}" type="sibTrans" cxnId="{332682ED-F4D7-426A-8ED0-FDB35B0A496E}">
      <dgm:prSet/>
      <dgm:spPr/>
      <dgm:t>
        <a:bodyPr/>
        <a:lstStyle/>
        <a:p>
          <a:endParaRPr lang="en-US"/>
        </a:p>
      </dgm:t>
    </dgm:pt>
    <dgm:pt modelId="{BF865E9C-C2B7-47C5-BA5C-5BF0031FF19E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MIS Updates – Retail API &amp; UI</a:t>
          </a:r>
        </a:p>
      </dgm:t>
    </dgm:pt>
    <dgm:pt modelId="{A2F1FB44-38A4-4858-9D68-9377FA8F8808}" type="parTrans" cxnId="{B9BCC689-D5C5-4B6A-A481-25D0C2F8DC14}">
      <dgm:prSet/>
      <dgm:spPr/>
      <dgm:t>
        <a:bodyPr/>
        <a:lstStyle/>
        <a:p>
          <a:endParaRPr lang="en-US"/>
        </a:p>
      </dgm:t>
    </dgm:pt>
    <dgm:pt modelId="{A9E21F11-643A-4207-8B4E-6E7B3B331910}" type="sibTrans" cxnId="{B9BCC689-D5C5-4B6A-A481-25D0C2F8DC14}">
      <dgm:prSet/>
      <dgm:spPr/>
      <dgm:t>
        <a:bodyPr/>
        <a:lstStyle/>
        <a:p>
          <a:endParaRPr lang="en-US"/>
        </a:p>
      </dgm:t>
    </dgm:pt>
    <dgm:pt modelId="{F4D71452-E3ED-4CC9-A665-2777B44803C1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u="none" kern="1200" dirty="0">
              <a:latin typeface="Arial Nova Light" panose="020B0304020202020204" pitchFamily="34" charset="0"/>
            </a:rPr>
            <a:t>Requested use of * wildcard in API searches similar to GUI results</a:t>
          </a:r>
        </a:p>
      </dgm:t>
    </dgm:pt>
    <dgm:pt modelId="{91456233-C6E4-4BA6-80D6-62C5D466BDE4}" type="parTrans" cxnId="{DAE0B5FA-4C5B-4104-BEB4-C466113D2F5E}">
      <dgm:prSet/>
      <dgm:spPr/>
      <dgm:t>
        <a:bodyPr/>
        <a:lstStyle/>
        <a:p>
          <a:endParaRPr lang="en-US"/>
        </a:p>
      </dgm:t>
    </dgm:pt>
    <dgm:pt modelId="{20DABF9D-E28E-4DC1-BF8B-11543D8892E5}" type="sibTrans" cxnId="{DAE0B5FA-4C5B-4104-BEB4-C466113D2F5E}">
      <dgm:prSet/>
      <dgm:spPr/>
      <dgm:t>
        <a:bodyPr/>
        <a:lstStyle/>
        <a:p>
          <a:endParaRPr lang="en-US"/>
        </a:p>
      </dgm:t>
    </dgm:pt>
    <dgm:pt modelId="{AABEE023-29BF-4F9B-893F-664B60A0F185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endParaRPr lang="en-US" sz="800" b="1" u="none" kern="1200" dirty="0">
            <a:latin typeface="Arial Nova Light" panose="020B0304020202020204" pitchFamily="34" charset="0"/>
          </a:endParaRPr>
        </a:p>
      </dgm:t>
    </dgm:pt>
    <dgm:pt modelId="{C694B4ED-4C92-4041-9082-F10B4BC73890}" type="parTrans" cxnId="{C9532D6E-E459-4DAE-AA70-76AA3B273359}">
      <dgm:prSet/>
      <dgm:spPr/>
      <dgm:t>
        <a:bodyPr/>
        <a:lstStyle/>
        <a:p>
          <a:endParaRPr lang="en-US"/>
        </a:p>
      </dgm:t>
    </dgm:pt>
    <dgm:pt modelId="{BF4BA990-F913-4C6B-AADC-9CE61DA18166}" type="sibTrans" cxnId="{C9532D6E-E459-4DAE-AA70-76AA3B273359}">
      <dgm:prSet/>
      <dgm:spPr/>
      <dgm:t>
        <a:bodyPr/>
        <a:lstStyle/>
        <a:p>
          <a:endParaRPr lang="en-US"/>
        </a:p>
      </dgm:t>
    </dgm:pt>
    <dgm:pt modelId="{E6BE0E2D-22B0-4EF0-9D96-C14674E8E771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u="none" kern="1200" dirty="0">
              <a:latin typeface="Arial Nova Light" panose="020B0304020202020204" pitchFamily="34" charset="0"/>
            </a:rPr>
            <a:t>Request for summer workshop to align with ERCOT on the business requirements of two systems ahead of </a:t>
          </a:r>
          <a:r>
            <a:rPr lang="en-US" sz="1600" u="none" kern="1200">
              <a:latin typeface="Arial Nova Light" panose="020B0304020202020204" pitchFamily="34" charset="0"/>
            </a:rPr>
            <a:t>vendor selection</a:t>
          </a:r>
          <a:endParaRPr lang="en-US" sz="1600" u="none" kern="1200" dirty="0">
            <a:latin typeface="Arial Nova Light" panose="020B0304020202020204" pitchFamily="34" charset="0"/>
          </a:endParaRPr>
        </a:p>
      </dgm:t>
    </dgm:pt>
    <dgm:pt modelId="{C1A07B1E-4420-40B5-A9E8-6B143A4FC6A7}" type="parTrans" cxnId="{36EF92F7-CB13-4B4D-87B6-9CD7EC7D6211}">
      <dgm:prSet/>
      <dgm:spPr/>
      <dgm:t>
        <a:bodyPr/>
        <a:lstStyle/>
        <a:p>
          <a:endParaRPr lang="en-US"/>
        </a:p>
      </dgm:t>
    </dgm:pt>
    <dgm:pt modelId="{1C0C06E5-B19B-464E-94D7-87A7E8740626}" type="sibTrans" cxnId="{36EF92F7-CB13-4B4D-87B6-9CD7EC7D6211}">
      <dgm:prSet/>
      <dgm:spPr/>
      <dgm:t>
        <a:bodyPr/>
        <a:lstStyle/>
        <a:p>
          <a:endParaRPr lang="en-US"/>
        </a:p>
      </dgm:t>
    </dgm:pt>
    <dgm:pt modelId="{F4A7E668-43CC-4D14-BF6A-8E0D218CAEE6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endParaRPr lang="en-US" sz="800" b="1" u="sng" kern="1200" dirty="0">
            <a:latin typeface="Arial Nova Light" panose="020B0304020202020204" pitchFamily="34" charset="0"/>
          </a:endParaRPr>
        </a:p>
      </dgm:t>
    </dgm:pt>
    <dgm:pt modelId="{798A1351-DD25-44A1-B3B0-EB1D34C55688}" type="parTrans" cxnId="{E30A99B1-E604-4E95-9E1B-24DEFF69A965}">
      <dgm:prSet/>
      <dgm:spPr/>
      <dgm:t>
        <a:bodyPr/>
        <a:lstStyle/>
        <a:p>
          <a:endParaRPr lang="en-US"/>
        </a:p>
      </dgm:t>
    </dgm:pt>
    <dgm:pt modelId="{B618690D-70BA-45C6-86AA-8DD68E59EE53}" type="sibTrans" cxnId="{E30A99B1-E604-4E95-9E1B-24DEFF69A965}">
      <dgm:prSet/>
      <dgm:spPr/>
      <dgm:t>
        <a:bodyPr/>
        <a:lstStyle/>
        <a:p>
          <a:endParaRPr lang="en-US"/>
        </a:p>
      </dgm:t>
    </dgm:pt>
    <dgm:pt modelId="{D498E9BB-B9F2-4EF9-B2E2-579342802693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Digital Certificates</a:t>
          </a:r>
        </a:p>
      </dgm:t>
    </dgm:pt>
    <dgm:pt modelId="{35255F14-210D-4522-A8C8-2ED561CC621F}" type="parTrans" cxnId="{F0DAC148-AEC4-418F-A156-9E4261F3DE17}">
      <dgm:prSet/>
      <dgm:spPr/>
      <dgm:t>
        <a:bodyPr/>
        <a:lstStyle/>
        <a:p>
          <a:endParaRPr lang="en-US"/>
        </a:p>
      </dgm:t>
    </dgm:pt>
    <dgm:pt modelId="{3A306D5F-1B29-42C4-BEB3-DE263E53AD48}" type="sibTrans" cxnId="{F0DAC148-AEC4-418F-A156-9E4261F3DE17}">
      <dgm:prSet/>
      <dgm:spPr/>
      <dgm:t>
        <a:bodyPr/>
        <a:lstStyle/>
        <a:p>
          <a:endParaRPr lang="en-US"/>
        </a:p>
      </dgm:t>
    </dgm:pt>
    <dgm:pt modelId="{3A82D844-6AAA-4922-AED7-A66B0B4C24CC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u="none" kern="1200" dirty="0">
              <a:latin typeface="Arial Nova Light" panose="020B0304020202020204" pitchFamily="34" charset="0"/>
            </a:rPr>
            <a:t>NPRR and RMGRR have been tabled at TAC to allow “catch up”</a:t>
          </a:r>
        </a:p>
      </dgm:t>
    </dgm:pt>
    <dgm:pt modelId="{37B2FD1B-5B43-4DA4-9110-72A10FFACF4F}" type="parTrans" cxnId="{5C3EE2CA-05AA-464F-BFDE-49659C8399E4}">
      <dgm:prSet/>
      <dgm:spPr/>
      <dgm:t>
        <a:bodyPr/>
        <a:lstStyle/>
        <a:p>
          <a:endParaRPr lang="en-US"/>
        </a:p>
      </dgm:t>
    </dgm:pt>
    <dgm:pt modelId="{18BAED5B-5889-47A6-B853-A0A50025E4C5}" type="sibTrans" cxnId="{5C3EE2CA-05AA-464F-BFDE-49659C8399E4}">
      <dgm:prSet/>
      <dgm:spPr/>
      <dgm:t>
        <a:bodyPr/>
        <a:lstStyle/>
        <a:p>
          <a:endParaRPr lang="en-US"/>
        </a:p>
      </dgm:t>
    </dgm:pt>
    <dgm:pt modelId="{6C7892C4-6344-4853-BD18-027B46227F51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MarkeTrak &amp; </a:t>
          </a:r>
          <a:r>
            <a:rPr lang="en-US" sz="1800" b="1" u="sng" kern="1200" dirty="0" err="1">
              <a:latin typeface="Arial Rounded MT Bold" panose="020F0704030504030204" pitchFamily="34" charset="0"/>
            </a:rPr>
            <a:t>FlighTrak</a:t>
          </a:r>
          <a:r>
            <a:rPr lang="en-US" sz="1800" b="1" u="sng" kern="1200" dirty="0">
              <a:latin typeface="Arial Rounded MT Bold" panose="020F0704030504030204" pitchFamily="34" charset="0"/>
            </a:rPr>
            <a:t> Alternative Platform</a:t>
          </a:r>
        </a:p>
      </dgm:t>
    </dgm:pt>
    <dgm:pt modelId="{FCDABBED-1450-4F3D-96FF-FFF31AD1E4DA}" type="parTrans" cxnId="{C862C53E-C909-43EB-9534-7B8DE2158A2C}">
      <dgm:prSet/>
      <dgm:spPr/>
      <dgm:t>
        <a:bodyPr/>
        <a:lstStyle/>
        <a:p>
          <a:endParaRPr lang="en-US"/>
        </a:p>
      </dgm:t>
    </dgm:pt>
    <dgm:pt modelId="{9D0D5F52-EA94-4326-888B-1E10D7DA3A71}" type="sibTrans" cxnId="{C862C53E-C909-43EB-9534-7B8DE2158A2C}">
      <dgm:prSet/>
      <dgm:spPr/>
      <dgm:t>
        <a:bodyPr/>
        <a:lstStyle/>
        <a:p>
          <a:endParaRPr lang="en-US"/>
        </a:p>
      </dgm:t>
    </dgm:pt>
    <dgm:pt modelId="{32AB6A03-24FE-4750-ADBD-4674078D7281}">
      <dgm:prSet custT="1"/>
      <dgm:spPr/>
      <dgm:t>
        <a:bodyPr/>
        <a:lstStyle/>
        <a:p>
          <a:pPr algn="ctr"/>
          <a:r>
            <a:rPr lang="en-US" sz="2400" dirty="0">
              <a:latin typeface="Arial Rounded MT Bold" panose="020F0704030504030204" pitchFamily="34" charset="0"/>
            </a:rPr>
            <a:t>ERCOT IT Projects</a:t>
          </a:r>
        </a:p>
      </dgm:t>
    </dgm:pt>
    <dgm:pt modelId="{8F055A05-6B30-460C-B978-3E365E0AFC21}" type="parTrans" cxnId="{0D1E9581-83D0-4CCC-BE26-1B11D610BF12}">
      <dgm:prSet/>
      <dgm:spPr/>
      <dgm:t>
        <a:bodyPr/>
        <a:lstStyle/>
        <a:p>
          <a:endParaRPr lang="en-US"/>
        </a:p>
      </dgm:t>
    </dgm:pt>
    <dgm:pt modelId="{F892CBBA-AB96-4219-80B0-8FC9FED2F580}" type="sibTrans" cxnId="{0D1E9581-83D0-4CCC-BE26-1B11D610BF12}">
      <dgm:prSet/>
      <dgm:spPr/>
      <dgm:t>
        <a:bodyPr/>
        <a:lstStyle/>
        <a:p>
          <a:endParaRPr lang="en-US"/>
        </a:p>
      </dgm:t>
    </dgm:pt>
    <dgm:pt modelId="{41DF32C8-2C2E-454D-BD53-F5D6BF851BE0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MT API</a:t>
          </a:r>
        </a:p>
      </dgm:t>
    </dgm:pt>
    <dgm:pt modelId="{35EAA14A-88DB-4F27-B596-E64AE32EAC20}" type="parTrans" cxnId="{CA8DF07D-1BF7-42DC-B3B9-C48FCE39B297}">
      <dgm:prSet/>
      <dgm:spPr/>
      <dgm:t>
        <a:bodyPr/>
        <a:lstStyle/>
        <a:p>
          <a:endParaRPr lang="en-US"/>
        </a:p>
      </dgm:t>
    </dgm:pt>
    <dgm:pt modelId="{BCBC547D-DC88-4A8A-98EE-96CB402ECCD1}" type="sibTrans" cxnId="{CA8DF07D-1BF7-42DC-B3B9-C48FCE39B297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47FC989B-D965-4945-9F47-D8022172425A}" type="pres">
      <dgm:prSet presAssocID="{32AB6A03-24FE-4750-ADBD-4674078D7281}" presName="parentLin" presStyleCnt="0"/>
      <dgm:spPr/>
    </dgm:pt>
    <dgm:pt modelId="{F77438D8-A7A9-4EB9-BFBC-AFA18DBB882D}" type="pres">
      <dgm:prSet presAssocID="{32AB6A03-24FE-4750-ADBD-4674078D7281}" presName="parentLeftMargin" presStyleLbl="node1" presStyleIdx="0" presStyleCnt="1"/>
      <dgm:spPr/>
    </dgm:pt>
    <dgm:pt modelId="{600B54BC-01D2-42D3-A27D-CC82C383ECE4}" type="pres">
      <dgm:prSet presAssocID="{32AB6A03-24FE-4750-ADBD-4674078D728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F1138AA8-C771-4B52-9D22-CD57D98BB8AB}" type="pres">
      <dgm:prSet presAssocID="{32AB6A03-24FE-4750-ADBD-4674078D7281}" presName="negativeSpace" presStyleCnt="0"/>
      <dgm:spPr/>
    </dgm:pt>
    <dgm:pt modelId="{F7BA4A42-9885-4A72-9264-1F744215F682}" type="pres">
      <dgm:prSet presAssocID="{32AB6A03-24FE-4750-ADBD-4674078D7281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27399F1D-87A8-44EE-A8D3-BD43A2C33372}" type="presOf" srcId="{2D6BE1FB-B900-4261-BAEC-20C1E21DD8D7}" destId="{F7BA4A42-9885-4A72-9264-1F744215F682}" srcOrd="0" destOrd="5" presId="urn:microsoft.com/office/officeart/2005/8/layout/list1"/>
    <dgm:cxn modelId="{65233B2E-FD43-4F03-94AB-7DB83B53C743}" srcId="{32AB6A03-24FE-4750-ADBD-4674078D7281}" destId="{5313EFF6-9487-4F8D-AD3F-BA13337EB8B2}" srcOrd="1" destOrd="0" parTransId="{F48559D8-C9C3-4176-8F21-60E1E414D0C8}" sibTransId="{7DB04506-3570-44A5-8A2A-68F5C56CCAC9}"/>
    <dgm:cxn modelId="{8E05022F-F1AA-460F-9B14-2C232E0C6486}" srcId="{32AB6A03-24FE-4750-ADBD-4674078D7281}" destId="{E757341F-A2FF-4B9B-8328-467DF9960E31}" srcOrd="4" destOrd="0" parTransId="{FA22E631-B18A-48C5-AD93-BE96F06C941C}" sibTransId="{FC336201-1EFE-4698-B9E0-3B30B61CCFCC}"/>
    <dgm:cxn modelId="{6CF07335-0EBB-4A28-97C6-4E1BB36C3F8D}" type="presOf" srcId="{F4A7E668-43CC-4D14-BF6A-8E0D218CAEE6}" destId="{F7BA4A42-9885-4A72-9264-1F744215F682}" srcOrd="0" destOrd="11" presId="urn:microsoft.com/office/officeart/2005/8/layout/list1"/>
    <dgm:cxn modelId="{C862C53E-C909-43EB-9534-7B8DE2158A2C}" srcId="{32AB6A03-24FE-4750-ADBD-4674078D7281}" destId="{6C7892C4-6344-4853-BD18-027B46227F51}" srcOrd="15" destOrd="0" parTransId="{FCDABBED-1450-4F3D-96FF-FFF31AD1E4DA}" sibTransId="{9D0D5F52-EA94-4326-888B-1E10D7DA3A71}"/>
    <dgm:cxn modelId="{F66AE53F-C823-4845-B0F9-D5BCD2B9A0E1}" srcId="{32AB6A03-24FE-4750-ADBD-4674078D7281}" destId="{87CEE0E7-1F7C-4058-9782-819CEF10A06C}" srcOrd="3" destOrd="0" parTransId="{4043AE7A-31E6-47B0-83AC-58F96EDF195E}" sibTransId="{6F98E313-DA69-49AA-8A02-FBA7B579EF3A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F530D946-2679-484E-88C7-AAF31DB87E01}" type="presOf" srcId="{CB21F791-A077-4911-ADEE-2CA1C4482540}" destId="{F7BA4A42-9885-4A72-9264-1F744215F682}" srcOrd="0" destOrd="2" presId="urn:microsoft.com/office/officeart/2005/8/layout/list1"/>
    <dgm:cxn modelId="{F0DAC148-AEC4-418F-A156-9E4261F3DE17}" srcId="{32AB6A03-24FE-4750-ADBD-4674078D7281}" destId="{D498E9BB-B9F2-4EF9-B2E2-579342802693}" srcOrd="12" destOrd="0" parTransId="{35255F14-210D-4522-A8C8-2ED561CC621F}" sibTransId="{3A306D5F-1B29-42C4-BEB3-DE263E53AD48}"/>
    <dgm:cxn modelId="{C9532D6E-E459-4DAE-AA70-76AA3B273359}" srcId="{32AB6A03-24FE-4750-ADBD-4674078D7281}" destId="{AABEE023-29BF-4F9B-893F-664B60A0F185}" srcOrd="14" destOrd="0" parTransId="{C694B4ED-4C92-4041-9082-F10B4BC73890}" sibTransId="{BF4BA990-F913-4C6B-AADC-9CE61DA18166}"/>
    <dgm:cxn modelId="{421D3770-A8E1-4C49-BB7B-0F3AF25BE5FA}" type="presOf" srcId="{41DF32C8-2C2E-454D-BD53-F5D6BF851BE0}" destId="{F7BA4A42-9885-4A72-9264-1F744215F682}" srcOrd="0" destOrd="0" presId="urn:microsoft.com/office/officeart/2005/8/layout/list1"/>
    <dgm:cxn modelId="{8A4FEF74-CF56-4BC4-BE34-9CE15A8CA41E}" type="presOf" srcId="{5313EFF6-9487-4F8D-AD3F-BA13337EB8B2}" destId="{F7BA4A42-9885-4A72-9264-1F744215F682}" srcOrd="0" destOrd="1" presId="urn:microsoft.com/office/officeart/2005/8/layout/list1"/>
    <dgm:cxn modelId="{ED58C177-814E-431C-AE13-EDDEA30154C2}" type="presOf" srcId="{387E5A79-63A1-4C97-9526-FB872128B0B7}" destId="{F7BA4A42-9885-4A72-9264-1F744215F682}" srcOrd="0" destOrd="6" presId="urn:microsoft.com/office/officeart/2005/8/layout/list1"/>
    <dgm:cxn modelId="{47F9227B-E1A4-4331-A2AC-511AD849D67A}" srcId="{32AB6A03-24FE-4750-ADBD-4674078D7281}" destId="{2D6BE1FB-B900-4261-BAEC-20C1E21DD8D7}" srcOrd="5" destOrd="0" parTransId="{EC3533EE-6F43-48ED-9959-CB993F24E2CC}" sibTransId="{C204F8F3-6D08-4DED-8D9D-E0515C48BB9C}"/>
    <dgm:cxn modelId="{C70A957B-92F3-4F42-9183-06D3EEC7EA21}" type="presOf" srcId="{D498E9BB-B9F2-4EF9-B2E2-579342802693}" destId="{F7BA4A42-9885-4A72-9264-1F744215F682}" srcOrd="0" destOrd="12" presId="urn:microsoft.com/office/officeart/2005/8/layout/list1"/>
    <dgm:cxn modelId="{CA8DF07D-1BF7-42DC-B3B9-C48FCE39B297}" srcId="{32AB6A03-24FE-4750-ADBD-4674078D7281}" destId="{41DF32C8-2C2E-454D-BD53-F5D6BF851BE0}" srcOrd="0" destOrd="0" parTransId="{35EAA14A-88DB-4F27-B596-E64AE32EAC20}" sibTransId="{BCBC547D-DC88-4A8A-98EE-96CB402ECCD1}"/>
    <dgm:cxn modelId="{D76B8680-B1DA-4456-B298-85533A195AE5}" type="presOf" srcId="{AABEE023-29BF-4F9B-893F-664B60A0F185}" destId="{F7BA4A42-9885-4A72-9264-1F744215F682}" srcOrd="0" destOrd="14" presId="urn:microsoft.com/office/officeart/2005/8/layout/list1"/>
    <dgm:cxn modelId="{0D1E9581-83D0-4CCC-BE26-1B11D610BF12}" srcId="{DE4B9EAB-636A-44C0-B4F9-D4AE4F66DB43}" destId="{32AB6A03-24FE-4750-ADBD-4674078D7281}" srcOrd="0" destOrd="0" parTransId="{8F055A05-6B30-460C-B978-3E365E0AFC21}" sibTransId="{F892CBBA-AB96-4219-80B0-8FC9FED2F580}"/>
    <dgm:cxn modelId="{D6386483-3C38-4129-8634-1B2EB8E6AAA3}" srcId="{32AB6A03-24FE-4750-ADBD-4674078D7281}" destId="{FF271247-E593-4EE0-8027-2DC80C5587C6}" srcOrd="7" destOrd="0" parTransId="{FBB7C979-C6C1-479A-8793-001303B23BBC}" sibTransId="{12DA8E33-8B55-47FE-BCE8-A025BE95FCEA}"/>
    <dgm:cxn modelId="{7F65B585-3863-4F0C-957D-975BC1D2F73D}" type="presOf" srcId="{FF271247-E593-4EE0-8027-2DC80C5587C6}" destId="{F7BA4A42-9885-4A72-9264-1F744215F682}" srcOrd="0" destOrd="7" presId="urn:microsoft.com/office/officeart/2005/8/layout/list1"/>
    <dgm:cxn modelId="{B9BCC689-D5C5-4B6A-A481-25D0C2F8DC14}" srcId="{32AB6A03-24FE-4750-ADBD-4674078D7281}" destId="{BF865E9C-C2B7-47C5-BA5C-5BF0031FF19E}" srcOrd="9" destOrd="0" parTransId="{A2F1FB44-38A4-4858-9D68-9377FA8F8808}" sibTransId="{A9E21F11-643A-4207-8B4E-6E7B3B331910}"/>
    <dgm:cxn modelId="{9ED4CD8D-F1CD-478C-B0F5-540F273A285A}" type="presOf" srcId="{BF865E9C-C2B7-47C5-BA5C-5BF0031FF19E}" destId="{F7BA4A42-9885-4A72-9264-1F744215F682}" srcOrd="0" destOrd="9" presId="urn:microsoft.com/office/officeart/2005/8/layout/list1"/>
    <dgm:cxn modelId="{DBB9AB8F-86F1-4835-BBF8-EF38703EAC21}" type="presOf" srcId="{32AB6A03-24FE-4750-ADBD-4674078D7281}" destId="{600B54BC-01D2-42D3-A27D-CC82C383ECE4}" srcOrd="1" destOrd="0" presId="urn:microsoft.com/office/officeart/2005/8/layout/list1"/>
    <dgm:cxn modelId="{26C63795-2E3B-46DB-937A-CF7D9C18858D}" type="presOf" srcId="{32AB6A03-24FE-4750-ADBD-4674078D7281}" destId="{F77438D8-A7A9-4EB9-BFBC-AFA18DBB882D}" srcOrd="0" destOrd="0" presId="urn:microsoft.com/office/officeart/2005/8/layout/list1"/>
    <dgm:cxn modelId="{C372FC97-0667-44F0-A877-54951EB82A75}" type="presOf" srcId="{E6BE0E2D-22B0-4EF0-9D96-C14674E8E771}" destId="{F7BA4A42-9885-4A72-9264-1F744215F682}" srcOrd="0" destOrd="16" presId="urn:microsoft.com/office/officeart/2005/8/layout/list1"/>
    <dgm:cxn modelId="{0DFAAEAB-0006-48DB-A8B1-5BE00DB99C9F}" srcId="{32AB6A03-24FE-4750-ADBD-4674078D7281}" destId="{387E5A79-63A1-4C97-9526-FB872128B0B7}" srcOrd="6" destOrd="0" parTransId="{39F9A2A2-F820-436A-A409-AADD8E65FE09}" sibTransId="{3352D7D5-9F1C-4FC8-AAFF-A5912AB616CF}"/>
    <dgm:cxn modelId="{B3164BB1-33B2-46B0-9F77-5597ACB337C6}" srcId="{32AB6A03-24FE-4750-ADBD-4674078D7281}" destId="{CB21F791-A077-4911-ADEE-2CA1C4482540}" srcOrd="2" destOrd="0" parTransId="{1F41BE19-E793-442C-AF1E-4C0C32D18C78}" sibTransId="{18B1E3D3-47AB-4540-A91D-D5BE58C51272}"/>
    <dgm:cxn modelId="{E30A99B1-E604-4E95-9E1B-24DEFF69A965}" srcId="{32AB6A03-24FE-4750-ADBD-4674078D7281}" destId="{F4A7E668-43CC-4D14-BF6A-8E0D218CAEE6}" srcOrd="11" destOrd="0" parTransId="{798A1351-DD25-44A1-B3B0-EB1D34C55688}" sibTransId="{B618690D-70BA-45C6-86AA-8DD68E59EE53}"/>
    <dgm:cxn modelId="{BC7580B8-5508-4B62-A5BF-26DF3BAA1EBD}" type="presOf" srcId="{6C7892C4-6344-4853-BD18-027B46227F51}" destId="{F7BA4A42-9885-4A72-9264-1F744215F682}" srcOrd="0" destOrd="15" presId="urn:microsoft.com/office/officeart/2005/8/layout/list1"/>
    <dgm:cxn modelId="{5C3EE2CA-05AA-464F-BFDE-49659C8399E4}" srcId="{32AB6A03-24FE-4750-ADBD-4674078D7281}" destId="{3A82D844-6AAA-4922-AED7-A66B0B4C24CC}" srcOrd="13" destOrd="0" parTransId="{37B2FD1B-5B43-4DA4-9110-72A10FFACF4F}" sibTransId="{18BAED5B-5889-47A6-B853-A0A50025E4C5}"/>
    <dgm:cxn modelId="{48FC6ECB-BEE0-4B3A-82D4-2EA357D2176F}" type="presOf" srcId="{3A82D844-6AAA-4922-AED7-A66B0B4C24CC}" destId="{F7BA4A42-9885-4A72-9264-1F744215F682}" srcOrd="0" destOrd="13" presId="urn:microsoft.com/office/officeart/2005/8/layout/list1"/>
    <dgm:cxn modelId="{323D85E0-EF86-46DE-863D-AA6660338012}" type="presOf" srcId="{F4D71452-E3ED-4CC9-A665-2777B44803C1}" destId="{F7BA4A42-9885-4A72-9264-1F744215F682}" srcOrd="0" destOrd="10" presId="urn:microsoft.com/office/officeart/2005/8/layout/list1"/>
    <dgm:cxn modelId="{0F3F41EA-13A2-46CE-9E33-EFD611257CD2}" type="presOf" srcId="{99A854CE-0E62-44C4-AECB-EB68B9FE1D07}" destId="{F7BA4A42-9885-4A72-9264-1F744215F682}" srcOrd="0" destOrd="8" presId="urn:microsoft.com/office/officeart/2005/8/layout/list1"/>
    <dgm:cxn modelId="{332682ED-F4D7-426A-8ED0-FDB35B0A496E}" srcId="{32AB6A03-24FE-4750-ADBD-4674078D7281}" destId="{99A854CE-0E62-44C4-AECB-EB68B9FE1D07}" srcOrd="8" destOrd="0" parTransId="{1E580339-C518-4451-AAC2-983CB606D586}" sibTransId="{252EC413-D29C-4ECF-B5E5-F32ED33078EF}"/>
    <dgm:cxn modelId="{7C7D7AF7-A3E4-4B17-B562-2F44D0A20B30}" type="presOf" srcId="{E757341F-A2FF-4B9B-8328-467DF9960E31}" destId="{F7BA4A42-9885-4A72-9264-1F744215F682}" srcOrd="0" destOrd="4" presId="urn:microsoft.com/office/officeart/2005/8/layout/list1"/>
    <dgm:cxn modelId="{36EF92F7-CB13-4B4D-87B6-9CD7EC7D6211}" srcId="{32AB6A03-24FE-4750-ADBD-4674078D7281}" destId="{E6BE0E2D-22B0-4EF0-9D96-C14674E8E771}" srcOrd="16" destOrd="0" parTransId="{C1A07B1E-4420-40B5-A9E8-6B143A4FC6A7}" sibTransId="{1C0C06E5-B19B-464E-94D7-87A7E8740626}"/>
    <dgm:cxn modelId="{DAE0B5FA-4C5B-4104-BEB4-C466113D2F5E}" srcId="{32AB6A03-24FE-4750-ADBD-4674078D7281}" destId="{F4D71452-E3ED-4CC9-A665-2777B44803C1}" srcOrd="10" destOrd="0" parTransId="{91456233-C6E4-4BA6-80D6-62C5D466BDE4}" sibTransId="{20DABF9D-E28E-4DC1-BF8B-11543D8892E5}"/>
    <dgm:cxn modelId="{C54A4DFD-776C-487D-8228-4D899012D4D7}" type="presOf" srcId="{87CEE0E7-1F7C-4058-9782-819CEF10A06C}" destId="{F7BA4A42-9885-4A72-9264-1F744215F682}" srcOrd="0" destOrd="3" presId="urn:microsoft.com/office/officeart/2005/8/layout/list1"/>
    <dgm:cxn modelId="{1CE547F2-48EF-4C5D-8700-76F517E4A239}" type="presParOf" srcId="{C0727D5E-6C12-4BCD-825A-84F5DCF3AFD4}" destId="{47FC989B-D965-4945-9F47-D8022172425A}" srcOrd="0" destOrd="0" presId="urn:microsoft.com/office/officeart/2005/8/layout/list1"/>
    <dgm:cxn modelId="{04E56296-85E2-464A-B38A-F33B353E4930}" type="presParOf" srcId="{47FC989B-D965-4945-9F47-D8022172425A}" destId="{F77438D8-A7A9-4EB9-BFBC-AFA18DBB882D}" srcOrd="0" destOrd="0" presId="urn:microsoft.com/office/officeart/2005/8/layout/list1"/>
    <dgm:cxn modelId="{B681D904-CE7E-4611-AE74-123B2124D659}" type="presParOf" srcId="{47FC989B-D965-4945-9F47-D8022172425A}" destId="{600B54BC-01D2-42D3-A27D-CC82C383ECE4}" srcOrd="1" destOrd="0" presId="urn:microsoft.com/office/officeart/2005/8/layout/list1"/>
    <dgm:cxn modelId="{910494B8-08A5-455A-9E07-50CE674BFE40}" type="presParOf" srcId="{C0727D5E-6C12-4BCD-825A-84F5DCF3AFD4}" destId="{F1138AA8-C771-4B52-9D22-CD57D98BB8AB}" srcOrd="1" destOrd="0" presId="urn:microsoft.com/office/officeart/2005/8/layout/list1"/>
    <dgm:cxn modelId="{16072910-D5A4-4108-840E-6DEEB5BAC40B}" type="presParOf" srcId="{C0727D5E-6C12-4BCD-825A-84F5DCF3AFD4}" destId="{F7BA4A42-9885-4A72-9264-1F744215F68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latin typeface="Arial Rounded MT Bold" panose="020F0704030504030204" pitchFamily="34" charset="0"/>
            </a:rPr>
            <a:t>Agile Enhancements List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3B8320FA-A0AE-463E-8B47-5FEA3FFAF25C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A68E586A-888E-4CC8-A0F2-405C9CD56BB6}" type="parTrans" cxnId="{7820256C-0C22-4957-8B58-CAC932C61FB7}">
      <dgm:prSet/>
      <dgm:spPr/>
      <dgm:t>
        <a:bodyPr/>
        <a:lstStyle/>
        <a:p>
          <a:endParaRPr lang="en-US"/>
        </a:p>
      </dgm:t>
    </dgm:pt>
    <dgm:pt modelId="{AA373329-CD7E-42E2-96F3-1A626B2B6266}" type="sibTrans" cxnId="{7820256C-0C22-4957-8B58-CAC932C61FB7}">
      <dgm:prSet/>
      <dgm:spPr/>
      <dgm:t>
        <a:bodyPr/>
        <a:lstStyle/>
        <a:p>
          <a:endParaRPr lang="en-US"/>
        </a:p>
      </dgm:t>
    </dgm:pt>
    <dgm:pt modelId="{504DCD3C-9549-4AB7-977E-36F7E0FD4E72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1D814ADC-7245-4468-B4DF-A581C3BC4378}" type="parTrans" cxnId="{8D664DD8-05E8-4104-92C6-B4C62CFF8EB0}">
      <dgm:prSet/>
      <dgm:spPr/>
      <dgm:t>
        <a:bodyPr/>
        <a:lstStyle/>
        <a:p>
          <a:endParaRPr lang="en-US"/>
        </a:p>
      </dgm:t>
    </dgm:pt>
    <dgm:pt modelId="{2D774E8B-5DF7-47E9-A130-070167EBC24D}" type="sibTrans" cxnId="{8D664DD8-05E8-4104-92C6-B4C62CFF8EB0}">
      <dgm:prSet/>
      <dgm:spPr/>
      <dgm:t>
        <a:bodyPr/>
        <a:lstStyle/>
        <a:p>
          <a:endParaRPr lang="en-US"/>
        </a:p>
      </dgm:t>
    </dgm:pt>
    <dgm:pt modelId="{EE8C4115-9E58-4C2C-B192-BACCC5F8D8D2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081A02FE-BAB5-45D8-8E1A-DDF5A9C4E74E}" type="parTrans" cxnId="{9EF61894-7425-492F-A346-03492F629397}">
      <dgm:prSet/>
      <dgm:spPr/>
      <dgm:t>
        <a:bodyPr/>
        <a:lstStyle/>
        <a:p>
          <a:endParaRPr lang="en-US"/>
        </a:p>
      </dgm:t>
    </dgm:pt>
    <dgm:pt modelId="{86B535FF-66A1-4B26-A260-29AC4D675BF0}" type="sibTrans" cxnId="{9EF61894-7425-492F-A346-03492F629397}">
      <dgm:prSet/>
      <dgm:spPr/>
      <dgm:t>
        <a:bodyPr/>
        <a:lstStyle/>
        <a:p>
          <a:endParaRPr lang="en-US"/>
        </a:p>
      </dgm:t>
    </dgm:pt>
    <dgm:pt modelId="{DF2287D4-0CD1-4F0A-8647-B7965DC9D8B3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501D70A6-3FB8-4C8B-AC12-E18CC3CFE8BF}" type="parTrans" cxnId="{B8201ABB-BA2F-473F-867B-91CD027D7D85}">
      <dgm:prSet/>
      <dgm:spPr/>
      <dgm:t>
        <a:bodyPr/>
        <a:lstStyle/>
        <a:p>
          <a:endParaRPr lang="en-US"/>
        </a:p>
      </dgm:t>
    </dgm:pt>
    <dgm:pt modelId="{A384D50B-08FF-423F-9939-A0DCB7542D2A}" type="sibTrans" cxnId="{B8201ABB-BA2F-473F-867B-91CD027D7D85}">
      <dgm:prSet/>
      <dgm:spPr/>
      <dgm:t>
        <a:bodyPr/>
        <a:lstStyle/>
        <a:p>
          <a:endParaRPr lang="en-US"/>
        </a:p>
      </dgm:t>
    </dgm:pt>
    <dgm:pt modelId="{58FD67A6-7013-4702-BB9A-C5C3E27B1F0E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C1B989D3-04BE-4A9A-9FF6-8C81DF84A479}" type="parTrans" cxnId="{F366B421-098A-4030-A662-F1CE4218CC7B}">
      <dgm:prSet/>
      <dgm:spPr/>
      <dgm:t>
        <a:bodyPr/>
        <a:lstStyle/>
        <a:p>
          <a:endParaRPr lang="en-US"/>
        </a:p>
      </dgm:t>
    </dgm:pt>
    <dgm:pt modelId="{DADF9208-AE73-4D1A-B586-9203E8E979E6}" type="sibTrans" cxnId="{F366B421-098A-4030-A662-F1CE4218CC7B}">
      <dgm:prSet/>
      <dgm:spPr/>
      <dgm:t>
        <a:bodyPr/>
        <a:lstStyle/>
        <a:p>
          <a:endParaRPr lang="en-US"/>
        </a:p>
      </dgm:t>
    </dgm:pt>
    <dgm:pt modelId="{F237F9B8-E8BA-4DA6-888B-72DB5E94C42C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6D87DA75-7079-472C-96AE-FE804320FC27}" type="parTrans" cxnId="{F57AB548-5BC1-4732-95A5-7E8DDA1E6639}">
      <dgm:prSet/>
      <dgm:spPr/>
      <dgm:t>
        <a:bodyPr/>
        <a:lstStyle/>
        <a:p>
          <a:endParaRPr lang="en-US"/>
        </a:p>
      </dgm:t>
    </dgm:pt>
    <dgm:pt modelId="{67CB8585-4866-4715-95BB-DD36E197D73A}" type="sibTrans" cxnId="{F57AB548-5BC1-4732-95A5-7E8DDA1E6639}">
      <dgm:prSet/>
      <dgm:spPr/>
      <dgm:t>
        <a:bodyPr/>
        <a:lstStyle/>
        <a:p>
          <a:endParaRPr lang="en-US"/>
        </a:p>
      </dgm:t>
    </dgm:pt>
    <dgm:pt modelId="{83327D19-762F-465C-9ED5-7992F395D500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2C497C09-8B88-4EF7-B377-BFCA54957EA5}" type="parTrans" cxnId="{9910E569-7030-4B5B-94E8-B0CB08A8B642}">
      <dgm:prSet/>
      <dgm:spPr/>
      <dgm:t>
        <a:bodyPr/>
        <a:lstStyle/>
        <a:p>
          <a:endParaRPr lang="en-US"/>
        </a:p>
      </dgm:t>
    </dgm:pt>
    <dgm:pt modelId="{8FA6886B-55EE-4626-B480-BD471D90FB89}" type="sibTrans" cxnId="{9910E569-7030-4B5B-94E8-B0CB08A8B642}">
      <dgm:prSet/>
      <dgm:spPr/>
      <dgm:t>
        <a:bodyPr/>
        <a:lstStyle/>
        <a:p>
          <a:endParaRPr lang="en-US"/>
        </a:p>
      </dgm:t>
    </dgm:pt>
    <dgm:pt modelId="{18F0A762-94B6-4A53-8050-1A760710438F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29F29837-2F4D-4E59-9E35-1B0D6E23390A}" type="parTrans" cxnId="{673F30B9-7480-401E-B807-25F47DDE53F3}">
      <dgm:prSet/>
      <dgm:spPr/>
      <dgm:t>
        <a:bodyPr/>
        <a:lstStyle/>
        <a:p>
          <a:endParaRPr lang="en-US"/>
        </a:p>
      </dgm:t>
    </dgm:pt>
    <dgm:pt modelId="{EC62E398-2AE8-45F8-9F7E-A34DF257A5F5}" type="sibTrans" cxnId="{673F30B9-7480-401E-B807-25F47DDE53F3}">
      <dgm:prSet/>
      <dgm:spPr/>
      <dgm:t>
        <a:bodyPr/>
        <a:lstStyle/>
        <a:p>
          <a:endParaRPr lang="en-US"/>
        </a:p>
      </dgm:t>
    </dgm:pt>
    <dgm:pt modelId="{4E1C1408-4FE8-4C94-87AF-16FC1439C6BB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E12098B9-C099-4343-84C8-816F31EBC577}" type="parTrans" cxnId="{1298469B-DBF3-43E3-8905-E875E3F5FDBB}">
      <dgm:prSet/>
      <dgm:spPr/>
      <dgm:t>
        <a:bodyPr/>
        <a:lstStyle/>
        <a:p>
          <a:endParaRPr lang="en-US"/>
        </a:p>
      </dgm:t>
    </dgm:pt>
    <dgm:pt modelId="{FC52D0CC-6C50-4734-A3BB-730E1BC829A7}" type="sibTrans" cxnId="{1298469B-DBF3-43E3-8905-E875E3F5FDBB}">
      <dgm:prSet/>
      <dgm:spPr/>
      <dgm:t>
        <a:bodyPr/>
        <a:lstStyle/>
        <a:p>
          <a:endParaRPr lang="en-US"/>
        </a:p>
      </dgm:t>
    </dgm:pt>
    <dgm:pt modelId="{60B9E866-E5CE-4F6C-BDB8-F2C47FDC9971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5F2B05E2-7B6C-463A-9F12-CFCEE766AD99}" type="parTrans" cxnId="{5453D9F4-68ED-41FA-A98B-932C17B392F5}">
      <dgm:prSet/>
      <dgm:spPr/>
      <dgm:t>
        <a:bodyPr/>
        <a:lstStyle/>
        <a:p>
          <a:endParaRPr lang="en-US"/>
        </a:p>
      </dgm:t>
    </dgm:pt>
    <dgm:pt modelId="{6DCA381E-17CD-4FFB-AD68-AB7E3D60CC7C}" type="sibTrans" cxnId="{5453D9F4-68ED-41FA-A98B-932C17B392F5}">
      <dgm:prSet/>
      <dgm:spPr/>
      <dgm:t>
        <a:bodyPr/>
        <a:lstStyle/>
        <a:p>
          <a:endParaRPr lang="en-US"/>
        </a:p>
      </dgm:t>
    </dgm:pt>
    <dgm:pt modelId="{67348AF6-09F7-4A86-BA8E-54CB1335E157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3FDD881D-3953-4E37-8556-E2CE426C86C8}" type="parTrans" cxnId="{FCE62C35-5851-4C4D-8A60-4AFCFF6C19E9}">
      <dgm:prSet/>
      <dgm:spPr/>
      <dgm:t>
        <a:bodyPr/>
        <a:lstStyle/>
        <a:p>
          <a:endParaRPr lang="en-US"/>
        </a:p>
      </dgm:t>
    </dgm:pt>
    <dgm:pt modelId="{BD3C8FE5-7854-449E-8557-429326A1CA69}" type="sibTrans" cxnId="{FCE62C35-5851-4C4D-8A60-4AFCFF6C19E9}">
      <dgm:prSet/>
      <dgm:spPr/>
      <dgm:t>
        <a:bodyPr/>
        <a:lstStyle/>
        <a:p>
          <a:endParaRPr lang="en-US"/>
        </a:p>
      </dgm:t>
    </dgm:pt>
    <dgm:pt modelId="{E77CCA80-43A0-403F-96AA-AC9941AF89D0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98E9F03C-BBB7-4DF2-9D25-9CAB2CA2AC9D}" type="parTrans" cxnId="{C8BDA0F1-40DB-47AF-BB43-60129E256395}">
      <dgm:prSet/>
      <dgm:spPr/>
      <dgm:t>
        <a:bodyPr/>
        <a:lstStyle/>
        <a:p>
          <a:endParaRPr lang="en-US"/>
        </a:p>
      </dgm:t>
    </dgm:pt>
    <dgm:pt modelId="{CEA11212-58F2-4D22-91B8-288B79427B08}" type="sibTrans" cxnId="{C8BDA0F1-40DB-47AF-BB43-60129E256395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23662" custLinFactNeighborX="-100000" custLinFactNeighborY="-57938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94899" custScaleY="102906" custLinFactY="-56832" custLinFactNeighborX="436" custLinFactNeighborY="-100000">
        <dgm:presLayoutVars>
          <dgm:bulletEnabled val="1"/>
        </dgm:presLayoutVars>
      </dgm:prSet>
      <dgm:spPr/>
    </dgm:pt>
  </dgm:ptLst>
  <dgm:cxnLst>
    <dgm:cxn modelId="{A468AD1C-0728-49B6-AB15-440C5364A32D}" type="presOf" srcId="{E77CCA80-43A0-403F-96AA-AC9941AF89D0}" destId="{12E172B9-01B0-436D-9684-1CCC8FA3FE5C}" srcOrd="0" destOrd="12" presId="urn:microsoft.com/office/officeart/2005/8/layout/list1"/>
    <dgm:cxn modelId="{F366B421-098A-4030-A662-F1CE4218CC7B}" srcId="{FA84BF92-43C6-4E94-A77F-6263E68B6783}" destId="{58FD67A6-7013-4702-BB9A-C5C3E27B1F0E}" srcOrd="5" destOrd="0" parTransId="{C1B989D3-04BE-4A9A-9FF6-8C81DF84A479}" sibTransId="{DADF9208-AE73-4D1A-B586-9203E8E979E6}"/>
    <dgm:cxn modelId="{FCE62C35-5851-4C4D-8A60-4AFCFF6C19E9}" srcId="{FA84BF92-43C6-4E94-A77F-6263E68B6783}" destId="{67348AF6-09F7-4A86-BA8E-54CB1335E157}" srcOrd="11" destOrd="0" parTransId="{3FDD881D-3953-4E37-8556-E2CE426C86C8}" sibTransId="{BD3C8FE5-7854-449E-8557-429326A1CA69}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A5583862-5FC0-41F9-8826-E3CA2AE97826}" type="presOf" srcId="{18F0A762-94B6-4A53-8050-1A760710438F}" destId="{12E172B9-01B0-436D-9684-1CCC8FA3FE5C}" srcOrd="0" destOrd="8" presId="urn:microsoft.com/office/officeart/2005/8/layout/list1"/>
    <dgm:cxn modelId="{5A42D646-A22E-466D-9B42-26C3F7CC3B37}" type="presOf" srcId="{504DCD3C-9549-4AB7-977E-36F7E0FD4E72}" destId="{12E172B9-01B0-436D-9684-1CCC8FA3FE5C}" srcOrd="0" destOrd="2" presId="urn:microsoft.com/office/officeart/2005/8/layout/list1"/>
    <dgm:cxn modelId="{F57AB548-5BC1-4732-95A5-7E8DDA1E6639}" srcId="{FA84BF92-43C6-4E94-A77F-6263E68B6783}" destId="{F237F9B8-E8BA-4DA6-888B-72DB5E94C42C}" srcOrd="6" destOrd="0" parTransId="{6D87DA75-7079-472C-96AE-FE804320FC27}" sibTransId="{67CB8585-4866-4715-95BB-DD36E197D73A}"/>
    <dgm:cxn modelId="{FADC3649-F0A1-4DE8-AEF9-B6B407A5E599}" type="presOf" srcId="{83327D19-762F-465C-9ED5-7992F395D500}" destId="{12E172B9-01B0-436D-9684-1CCC8FA3FE5C}" srcOrd="0" destOrd="7" presId="urn:microsoft.com/office/officeart/2005/8/layout/list1"/>
    <dgm:cxn modelId="{9910E569-7030-4B5B-94E8-B0CB08A8B642}" srcId="{FA84BF92-43C6-4E94-A77F-6263E68B6783}" destId="{83327D19-762F-465C-9ED5-7992F395D500}" srcOrd="7" destOrd="0" parTransId="{2C497C09-8B88-4EF7-B377-BFCA54957EA5}" sibTransId="{8FA6886B-55EE-4626-B480-BD471D90FB89}"/>
    <dgm:cxn modelId="{7820256C-0C22-4957-8B58-CAC932C61FB7}" srcId="{FA84BF92-43C6-4E94-A77F-6263E68B6783}" destId="{3B8320FA-A0AE-463E-8B47-5FEA3FFAF25C}" srcOrd="1" destOrd="0" parTransId="{A68E586A-888E-4CC8-A0F2-405C9CD56BB6}" sibTransId="{AA373329-CD7E-42E2-96F3-1A626B2B6266}"/>
    <dgm:cxn modelId="{0ABCA84C-A2CC-4F69-A199-A0ADC3AA34F0}" type="presOf" srcId="{F237F9B8-E8BA-4DA6-888B-72DB5E94C42C}" destId="{12E172B9-01B0-436D-9684-1CCC8FA3FE5C}" srcOrd="0" destOrd="6" presId="urn:microsoft.com/office/officeart/2005/8/layout/list1"/>
    <dgm:cxn modelId="{CECC1D71-61C7-42DB-80B4-14E8D2B958A5}" type="presOf" srcId="{1AFB66F0-95C8-4468-A011-E51331EFA4DE}" destId="{12E172B9-01B0-436D-9684-1CCC8FA3FE5C}" srcOrd="0" destOrd="0" presId="urn:microsoft.com/office/officeart/2005/8/layout/list1"/>
    <dgm:cxn modelId="{37B58A76-2EB2-4E0A-899F-318B69D89514}" type="presOf" srcId="{67348AF6-09F7-4A86-BA8E-54CB1335E157}" destId="{12E172B9-01B0-436D-9684-1CCC8FA3FE5C}" srcOrd="0" destOrd="11" presId="urn:microsoft.com/office/officeart/2005/8/layout/list1"/>
    <dgm:cxn modelId="{C321AC7A-C272-403E-9C0F-85C3675DB884}" type="presOf" srcId="{DF2287D4-0CD1-4F0A-8647-B7965DC9D8B3}" destId="{12E172B9-01B0-436D-9684-1CCC8FA3FE5C}" srcOrd="0" destOrd="4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A7518484-AE2E-4153-9346-DC45023710E2}" type="presOf" srcId="{58FD67A6-7013-4702-BB9A-C5C3E27B1F0E}" destId="{12E172B9-01B0-436D-9684-1CCC8FA3FE5C}" srcOrd="0" destOrd="5" presId="urn:microsoft.com/office/officeart/2005/8/layout/list1"/>
    <dgm:cxn modelId="{A9645188-ACE4-4AB4-A6C2-05A09024DCFC}" type="presOf" srcId="{60B9E866-E5CE-4F6C-BDB8-F2C47FDC9971}" destId="{12E172B9-01B0-436D-9684-1CCC8FA3FE5C}" srcOrd="0" destOrd="10" presId="urn:microsoft.com/office/officeart/2005/8/layout/list1"/>
    <dgm:cxn modelId="{B144A28B-2F7C-4FD9-BDDD-0733CBB14D9A}" type="presOf" srcId="{FA84BF92-43C6-4E94-A77F-6263E68B6783}" destId="{4FC84B32-D1CC-469D-BDF0-F53E02EEAA9C}" srcOrd="1" destOrd="0" presId="urn:microsoft.com/office/officeart/2005/8/layout/list1"/>
    <dgm:cxn modelId="{9EF61894-7425-492F-A346-03492F629397}" srcId="{FA84BF92-43C6-4E94-A77F-6263E68B6783}" destId="{EE8C4115-9E58-4C2C-B192-BACCC5F8D8D2}" srcOrd="3" destOrd="0" parTransId="{081A02FE-BAB5-45D8-8E1A-DDF5A9C4E74E}" sibTransId="{86B535FF-66A1-4B26-A260-29AC4D675BF0}"/>
    <dgm:cxn modelId="{1298469B-DBF3-43E3-8905-E875E3F5FDBB}" srcId="{FA84BF92-43C6-4E94-A77F-6263E68B6783}" destId="{4E1C1408-4FE8-4C94-87AF-16FC1439C6BB}" srcOrd="9" destOrd="0" parTransId="{E12098B9-C099-4343-84C8-816F31EBC577}" sibTransId="{FC52D0CC-6C50-4734-A3BB-730E1BC829A7}"/>
    <dgm:cxn modelId="{07BCD3AF-1612-4FC5-A907-324FC1FA1299}" type="presOf" srcId="{EE8C4115-9E58-4C2C-B192-BACCC5F8D8D2}" destId="{12E172B9-01B0-436D-9684-1CCC8FA3FE5C}" srcOrd="0" destOrd="3" presId="urn:microsoft.com/office/officeart/2005/8/layout/list1"/>
    <dgm:cxn modelId="{673F30B9-7480-401E-B807-25F47DDE53F3}" srcId="{FA84BF92-43C6-4E94-A77F-6263E68B6783}" destId="{18F0A762-94B6-4A53-8050-1A760710438F}" srcOrd="8" destOrd="0" parTransId="{29F29837-2F4D-4E59-9E35-1B0D6E23390A}" sibTransId="{EC62E398-2AE8-45F8-9F7E-A34DF257A5F5}"/>
    <dgm:cxn modelId="{B8201ABB-BA2F-473F-867B-91CD027D7D85}" srcId="{FA84BF92-43C6-4E94-A77F-6263E68B6783}" destId="{DF2287D4-0CD1-4F0A-8647-B7965DC9D8B3}" srcOrd="4" destOrd="0" parTransId="{501D70A6-3FB8-4C8B-AC12-E18CC3CFE8BF}" sibTransId="{A384D50B-08FF-423F-9939-A0DCB7542D2A}"/>
    <dgm:cxn modelId="{8D664DD8-05E8-4104-92C6-B4C62CFF8EB0}" srcId="{FA84BF92-43C6-4E94-A77F-6263E68B6783}" destId="{504DCD3C-9549-4AB7-977E-36F7E0FD4E72}" srcOrd="2" destOrd="0" parTransId="{1D814ADC-7245-4468-B4DF-A581C3BC4378}" sibTransId="{2D774E8B-5DF7-47E9-A130-070167EBC24D}"/>
    <dgm:cxn modelId="{C1AC08D9-D308-4601-B128-0824E680459D}" type="presOf" srcId="{3B8320FA-A0AE-463E-8B47-5FEA3FFAF25C}" destId="{12E172B9-01B0-436D-9684-1CCC8FA3FE5C}" srcOrd="0" destOrd="1" presId="urn:microsoft.com/office/officeart/2005/8/layout/list1"/>
    <dgm:cxn modelId="{5E2492DE-765D-493D-B460-36351F37E6DF}" type="presOf" srcId="{4E1C1408-4FE8-4C94-87AF-16FC1439C6BB}" destId="{12E172B9-01B0-436D-9684-1CCC8FA3FE5C}" srcOrd="0" destOrd="9" presId="urn:microsoft.com/office/officeart/2005/8/layout/list1"/>
    <dgm:cxn modelId="{DBE656EB-88E9-4FE8-8C22-03E98958EFC7}" type="presOf" srcId="{FA84BF92-43C6-4E94-A77F-6263E68B6783}" destId="{8D263EF1-990E-4235-B334-4F0671851AEE}" srcOrd="0" destOrd="0" presId="urn:microsoft.com/office/officeart/2005/8/layout/list1"/>
    <dgm:cxn modelId="{C8BDA0F1-40DB-47AF-BB43-60129E256395}" srcId="{FA84BF92-43C6-4E94-A77F-6263E68B6783}" destId="{E77CCA80-43A0-403F-96AA-AC9941AF89D0}" srcOrd="12" destOrd="0" parTransId="{98E9F03C-BBB7-4DF2-9D25-9CAB2CA2AC9D}" sibTransId="{CEA11212-58F2-4D22-91B8-288B79427B08}"/>
    <dgm:cxn modelId="{5453D9F4-68ED-41FA-A98B-932C17B392F5}" srcId="{FA84BF92-43C6-4E94-A77F-6263E68B6783}" destId="{60B9E866-E5CE-4F6C-BDB8-F2C47FDC9971}" srcOrd="10" destOrd="0" parTransId="{5F2B05E2-7B6C-463A-9F12-CFCEE766AD99}" sibTransId="{6DCA381E-17CD-4FFB-AD68-AB7E3D60CC7C}"/>
    <dgm:cxn modelId="{219B18E8-B25F-4F4B-A3FD-D785A87C29E6}" type="presParOf" srcId="{C0727D5E-6C12-4BCD-825A-84F5DCF3AFD4}" destId="{0C1C26A3-6F3E-4B3C-BD82-3281B4DA087C}" srcOrd="0" destOrd="0" presId="urn:microsoft.com/office/officeart/2005/8/layout/list1"/>
    <dgm:cxn modelId="{CAE32620-B766-4BEF-B673-5C47AD85BB62}" type="presParOf" srcId="{0C1C26A3-6F3E-4B3C-BD82-3281B4DA087C}" destId="{8D263EF1-990E-4235-B334-4F0671851AEE}" srcOrd="0" destOrd="0" presId="urn:microsoft.com/office/officeart/2005/8/layout/list1"/>
    <dgm:cxn modelId="{527D57C2-CBFE-45B4-9C57-27964B85DF9F}" type="presParOf" srcId="{0C1C26A3-6F3E-4B3C-BD82-3281B4DA087C}" destId="{4FC84B32-D1CC-469D-BDF0-F53E02EEAA9C}" srcOrd="1" destOrd="0" presId="urn:microsoft.com/office/officeart/2005/8/layout/list1"/>
    <dgm:cxn modelId="{6C476AF7-F96F-4CD1-8F4E-FB77EAA72267}" type="presParOf" srcId="{C0727D5E-6C12-4BCD-825A-84F5DCF3AFD4}" destId="{C9C22D64-4439-4069-B33D-D3976B592CC4}" srcOrd="1" destOrd="0" presId="urn:microsoft.com/office/officeart/2005/8/layout/list1"/>
    <dgm:cxn modelId="{731E6A9E-5E16-4CB9-8545-BC52689A4C9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MarkeTrak – Common Subtype Analysis 2025(2)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C8BAF929-6746-4A55-8092-1987E15E9A3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800" b="0" dirty="0"/>
        </a:p>
      </dgm:t>
    </dgm:pt>
    <dgm:pt modelId="{5F0A8099-473A-4184-9CDB-A496574EC109}" type="parTrans" cxnId="{17C19D28-564E-412F-B7FC-4E5712803C7A}">
      <dgm:prSet/>
      <dgm:spPr/>
      <dgm:t>
        <a:bodyPr/>
        <a:lstStyle/>
        <a:p>
          <a:endParaRPr lang="en-US"/>
        </a:p>
      </dgm:t>
    </dgm:pt>
    <dgm:pt modelId="{7D058FAA-9DAB-4484-B830-5E697D43271D}" type="sibTrans" cxnId="{17C19D28-564E-412F-B7FC-4E5712803C7A}">
      <dgm:prSet/>
      <dgm:spPr/>
      <dgm:t>
        <a:bodyPr/>
        <a:lstStyle/>
        <a:p>
          <a:endParaRPr lang="en-US"/>
        </a:p>
      </dgm:t>
    </dgm:pt>
    <dgm:pt modelId="{752DB3C6-8708-41D7-89B4-ACA930EB0CF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81447608-DA46-43B8-9966-919A34F350A9}" type="parTrans" cxnId="{6A60C2ED-F895-47D7-860C-62D6F3A98F82}">
      <dgm:prSet/>
      <dgm:spPr/>
      <dgm:t>
        <a:bodyPr/>
        <a:lstStyle/>
        <a:p>
          <a:endParaRPr lang="en-US"/>
        </a:p>
      </dgm:t>
    </dgm:pt>
    <dgm:pt modelId="{6E20297D-C06D-4CFE-8537-F708286CCCE4}" type="sibTrans" cxnId="{6A60C2ED-F895-47D7-860C-62D6F3A98F82}">
      <dgm:prSet/>
      <dgm:spPr/>
      <dgm:t>
        <a:bodyPr/>
        <a:lstStyle/>
        <a:p>
          <a:endParaRPr lang="en-US"/>
        </a:p>
      </dgm:t>
    </dgm:pt>
    <dgm:pt modelId="{A21EA40E-B2FA-464E-9C37-6DC232E0E05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Char char="ü"/>
          </a:pPr>
          <a:endParaRPr lang="en-US" sz="2000" b="0" dirty="0">
            <a:solidFill>
              <a:schemeClr val="tx1"/>
            </a:solidFill>
          </a:endParaRPr>
        </a:p>
      </dgm:t>
    </dgm:pt>
    <dgm:pt modelId="{C44BFE72-7CC2-4460-B775-01C676F054CA}" type="parTrans" cxnId="{6B6F52BD-4EEF-4742-AEE2-BE32E55D40AA}">
      <dgm:prSet/>
      <dgm:spPr/>
      <dgm:t>
        <a:bodyPr/>
        <a:lstStyle/>
        <a:p>
          <a:endParaRPr lang="en-US"/>
        </a:p>
      </dgm:t>
    </dgm:pt>
    <dgm:pt modelId="{F2E96FFE-2204-4FC1-B462-06D5F4679584}" type="sibTrans" cxnId="{6B6F52BD-4EEF-4742-AEE2-BE32E55D40AA}">
      <dgm:prSet/>
      <dgm:spPr/>
      <dgm:t>
        <a:bodyPr/>
        <a:lstStyle/>
        <a:p>
          <a:endParaRPr lang="en-US"/>
        </a:p>
      </dgm:t>
    </dgm:pt>
    <dgm:pt modelId="{22598A5B-70A3-420D-8662-DFF17BDCA48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E8129006-5DEE-4E50-9349-0BE879A0F069}" type="parTrans" cxnId="{43AE697A-AD41-4458-8BDB-E53ED8CB60D2}">
      <dgm:prSet/>
      <dgm:spPr/>
      <dgm:t>
        <a:bodyPr/>
        <a:lstStyle/>
        <a:p>
          <a:endParaRPr lang="en-US"/>
        </a:p>
      </dgm:t>
    </dgm:pt>
    <dgm:pt modelId="{D47A1D00-65CC-4F01-A774-EBD850F0F06E}" type="sibTrans" cxnId="{43AE697A-AD41-4458-8BDB-E53ED8CB60D2}">
      <dgm:prSet/>
      <dgm:spPr/>
      <dgm:t>
        <a:bodyPr/>
        <a:lstStyle/>
        <a:p>
          <a:endParaRPr lang="en-US"/>
        </a:p>
      </dgm:t>
    </dgm:pt>
    <dgm:pt modelId="{6531905D-E793-4B81-9FAF-ABB5C999576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F2C28F96-89E1-42D7-BC08-6671256DB3FA}" type="parTrans" cxnId="{8897642B-9B56-4F13-B125-8F5235137DBF}">
      <dgm:prSet/>
      <dgm:spPr/>
      <dgm:t>
        <a:bodyPr/>
        <a:lstStyle/>
        <a:p>
          <a:endParaRPr lang="en-US"/>
        </a:p>
      </dgm:t>
    </dgm:pt>
    <dgm:pt modelId="{3496CF6B-EDB5-48E0-B234-5DAB78218B4C}" type="sibTrans" cxnId="{8897642B-9B56-4F13-B125-8F5235137DBF}">
      <dgm:prSet/>
      <dgm:spPr/>
      <dgm:t>
        <a:bodyPr/>
        <a:lstStyle/>
        <a:p>
          <a:endParaRPr lang="en-US"/>
        </a:p>
      </dgm:t>
    </dgm:pt>
    <dgm:pt modelId="{83489B98-7897-4AC8-9BA8-72EEC58FEAD9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2675205A-8183-4412-8B99-A13D5A9ADDFF}" type="parTrans" cxnId="{9911954A-7990-4DC6-8DB9-5687E2543599}">
      <dgm:prSet/>
      <dgm:spPr/>
      <dgm:t>
        <a:bodyPr/>
        <a:lstStyle/>
        <a:p>
          <a:endParaRPr lang="en-US"/>
        </a:p>
      </dgm:t>
    </dgm:pt>
    <dgm:pt modelId="{F307D03D-788C-4C76-BF90-636CF524C771}" type="sibTrans" cxnId="{9911954A-7990-4DC6-8DB9-5687E2543599}">
      <dgm:prSet/>
      <dgm:spPr/>
      <dgm:t>
        <a:bodyPr/>
        <a:lstStyle/>
        <a:p>
          <a:endParaRPr lang="en-US"/>
        </a:p>
      </dgm:t>
    </dgm:pt>
    <dgm:pt modelId="{E2BE5FFB-3B83-42AA-B47A-B8D866F3FBD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7D41830E-1C22-45C9-8428-AF55882D7180}" type="parTrans" cxnId="{7612CED3-E455-4EA3-A3A0-B88C8A6A28DD}">
      <dgm:prSet/>
      <dgm:spPr/>
      <dgm:t>
        <a:bodyPr/>
        <a:lstStyle/>
        <a:p>
          <a:endParaRPr lang="en-US"/>
        </a:p>
      </dgm:t>
    </dgm:pt>
    <dgm:pt modelId="{6D68A375-39B4-4DF3-8A11-A8C1AD4D90FD}" type="sibTrans" cxnId="{7612CED3-E455-4EA3-A3A0-B88C8A6A28DD}">
      <dgm:prSet/>
      <dgm:spPr/>
      <dgm:t>
        <a:bodyPr/>
        <a:lstStyle/>
        <a:p>
          <a:endParaRPr lang="en-US"/>
        </a:p>
      </dgm:t>
    </dgm:pt>
    <dgm:pt modelId="{A46A9CF9-C9F2-4316-9190-63D73C8D9190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38956DBD-8CAB-4B22-AE59-E19B0C552579}" type="parTrans" cxnId="{ACA6F164-690B-47BB-9931-EEA96C3817D3}">
      <dgm:prSet/>
      <dgm:spPr/>
      <dgm:t>
        <a:bodyPr/>
        <a:lstStyle/>
        <a:p>
          <a:endParaRPr lang="en-US"/>
        </a:p>
      </dgm:t>
    </dgm:pt>
    <dgm:pt modelId="{04E2ECF0-02B5-4E52-91C3-8E9D21E8AC88}" type="sibTrans" cxnId="{ACA6F164-690B-47BB-9931-EEA96C3817D3}">
      <dgm:prSet/>
      <dgm:spPr/>
      <dgm:t>
        <a:bodyPr/>
        <a:lstStyle/>
        <a:p>
          <a:endParaRPr lang="en-US"/>
        </a:p>
      </dgm:t>
    </dgm:pt>
    <dgm:pt modelId="{9D5BA411-4805-43DD-BF6A-BC2A8087903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D5E4ED3C-B039-489C-BC5A-F6BFE0C33406}" type="parTrans" cxnId="{58FF530D-F881-457B-B7AB-0E2C2A991115}">
      <dgm:prSet/>
      <dgm:spPr/>
      <dgm:t>
        <a:bodyPr/>
        <a:lstStyle/>
        <a:p>
          <a:endParaRPr lang="en-US"/>
        </a:p>
      </dgm:t>
    </dgm:pt>
    <dgm:pt modelId="{7C8D9016-EF7D-49D6-95EC-425100F98204}" type="sibTrans" cxnId="{58FF530D-F881-457B-B7AB-0E2C2A991115}">
      <dgm:prSet/>
      <dgm:spPr/>
      <dgm:t>
        <a:bodyPr/>
        <a:lstStyle/>
        <a:p>
          <a:endParaRPr lang="en-US"/>
        </a:p>
      </dgm:t>
    </dgm:pt>
    <dgm:pt modelId="{70E2A08B-291A-44BF-8535-3F1725C0DCF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18210D9F-C3FA-4687-A56A-1E8B08268D15}" type="parTrans" cxnId="{F6B60742-E6D6-4F83-8EFE-67EADF9630CA}">
      <dgm:prSet/>
      <dgm:spPr/>
      <dgm:t>
        <a:bodyPr/>
        <a:lstStyle/>
        <a:p>
          <a:endParaRPr lang="en-US"/>
        </a:p>
      </dgm:t>
    </dgm:pt>
    <dgm:pt modelId="{5927B9DD-F865-4EA4-950D-B7C62882AD43}" type="sibTrans" cxnId="{F6B60742-E6D6-4F83-8EFE-67EADF9630CA}">
      <dgm:prSet/>
      <dgm:spPr/>
      <dgm:t>
        <a:bodyPr/>
        <a:lstStyle/>
        <a:p>
          <a:endParaRPr lang="en-US"/>
        </a:p>
      </dgm:t>
    </dgm:pt>
    <dgm:pt modelId="{29F546D9-FBF7-403E-9659-C56B95DC2C58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94A505F5-3E52-48ED-A79D-826AE194C2EA}" type="parTrans" cxnId="{AEF4917A-635D-4601-9F6C-F3DBC79DD76A}">
      <dgm:prSet/>
      <dgm:spPr/>
      <dgm:t>
        <a:bodyPr/>
        <a:lstStyle/>
        <a:p>
          <a:endParaRPr lang="en-US"/>
        </a:p>
      </dgm:t>
    </dgm:pt>
    <dgm:pt modelId="{7395EEA3-E8B8-4C49-ABCB-E5287A0817A6}" type="sibTrans" cxnId="{AEF4917A-635D-4601-9F6C-F3DBC79DD76A}">
      <dgm:prSet/>
      <dgm:spPr/>
      <dgm:t>
        <a:bodyPr/>
        <a:lstStyle/>
        <a:p>
          <a:endParaRPr lang="en-US"/>
        </a:p>
      </dgm:t>
    </dgm:pt>
    <dgm:pt modelId="{0640EDD5-EF02-4FCB-8F36-D3D5C51A61DD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82F9DDDD-05FF-4B94-B909-59E91D7E37E2}" type="parTrans" cxnId="{C6232D87-2077-4CFA-B19C-4E306CEC80EE}">
      <dgm:prSet/>
      <dgm:spPr/>
      <dgm:t>
        <a:bodyPr/>
        <a:lstStyle/>
        <a:p>
          <a:endParaRPr lang="en-US"/>
        </a:p>
      </dgm:t>
    </dgm:pt>
    <dgm:pt modelId="{1C7662BC-EB2C-49CD-AF5A-47A2271FF5B5}" type="sibTrans" cxnId="{C6232D87-2077-4CFA-B19C-4E306CEC80EE}">
      <dgm:prSet/>
      <dgm:spPr/>
      <dgm:t>
        <a:bodyPr/>
        <a:lstStyle/>
        <a:p>
          <a:endParaRPr lang="en-US"/>
        </a:p>
      </dgm:t>
    </dgm:pt>
    <dgm:pt modelId="{8152FC20-D248-4578-BBF6-5B0D37BD1C9F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13F763AF-08D9-42E4-8ABC-8911D51FF792}" type="parTrans" cxnId="{2F07743F-C856-434C-BC69-5CF7174FB88D}">
      <dgm:prSet/>
      <dgm:spPr/>
      <dgm:t>
        <a:bodyPr/>
        <a:lstStyle/>
        <a:p>
          <a:endParaRPr lang="en-US"/>
        </a:p>
      </dgm:t>
    </dgm:pt>
    <dgm:pt modelId="{A6007C4F-F365-49FB-B513-03DEDACF2C1A}" type="sibTrans" cxnId="{2F07743F-C856-434C-BC69-5CF7174FB88D}">
      <dgm:prSet/>
      <dgm:spPr/>
      <dgm:t>
        <a:bodyPr/>
        <a:lstStyle/>
        <a:p>
          <a:endParaRPr lang="en-US"/>
        </a:p>
      </dgm:t>
    </dgm:pt>
    <dgm:pt modelId="{525DE129-56C7-4BEC-9CF9-764804D4795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98C75A50-E620-47D4-BEDD-180AE3E4F6FD}" type="parTrans" cxnId="{788CDE80-2EF6-4A92-B41C-E09CAD8FF3CE}">
      <dgm:prSet/>
      <dgm:spPr/>
      <dgm:t>
        <a:bodyPr/>
        <a:lstStyle/>
        <a:p>
          <a:endParaRPr lang="en-US"/>
        </a:p>
      </dgm:t>
    </dgm:pt>
    <dgm:pt modelId="{6206F97F-A728-4B2F-B159-C078C158EBF2}" type="sibTrans" cxnId="{788CDE80-2EF6-4A92-B41C-E09CAD8FF3CE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Y="-15566" custLinFactNeighborX="-10000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Y="-8989" custLinFactNeighborY="-100000">
        <dgm:presLayoutVars>
          <dgm:bulletEnabled val="1"/>
        </dgm:presLayoutVars>
      </dgm:prSet>
      <dgm:spPr/>
    </dgm:pt>
  </dgm:ptLst>
  <dgm:cxnLst>
    <dgm:cxn modelId="{58FF530D-F881-457B-B7AB-0E2C2A991115}" srcId="{FA84BF92-43C6-4E94-A77F-6263E68B6783}" destId="{9D5BA411-4805-43DD-BF6A-BC2A80879033}" srcOrd="7" destOrd="0" parTransId="{D5E4ED3C-B039-489C-BC5A-F6BFE0C33406}" sibTransId="{7C8D9016-EF7D-49D6-95EC-425100F98204}"/>
    <dgm:cxn modelId="{62F72D15-86BD-4321-9BEE-A4F57ED46E27}" type="presOf" srcId="{525DE129-56C7-4BEC-9CF9-764804D47954}" destId="{12E172B9-01B0-436D-9684-1CCC8FA3FE5C}" srcOrd="0" destOrd="12" presId="urn:microsoft.com/office/officeart/2005/8/layout/list1"/>
    <dgm:cxn modelId="{557FC81D-6229-4B29-86DF-92DDF337BFDB}" type="presOf" srcId="{A46A9CF9-C9F2-4316-9190-63D73C8D9190}" destId="{12E172B9-01B0-436D-9684-1CCC8FA3FE5C}" srcOrd="0" destOrd="6" presId="urn:microsoft.com/office/officeart/2005/8/layout/list1"/>
    <dgm:cxn modelId="{17C19D28-564E-412F-B7FC-4E5712803C7A}" srcId="{FA84BF92-43C6-4E94-A77F-6263E68B6783}" destId="{C8BAF929-6746-4A55-8092-1987E15E9A3A}" srcOrd="1" destOrd="0" parTransId="{5F0A8099-473A-4184-9CDB-A496574EC109}" sibTransId="{7D058FAA-9DAB-4484-B830-5E697D43271D}"/>
    <dgm:cxn modelId="{D2F05529-A073-4090-8DA9-37F73FEA0B44}" type="presOf" srcId="{83489B98-7897-4AC8-9BA8-72EEC58FEAD9}" destId="{12E172B9-01B0-436D-9684-1CCC8FA3FE5C}" srcOrd="0" destOrd="4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8897642B-9B56-4F13-B125-8F5235137DBF}" srcId="{FA84BF92-43C6-4E94-A77F-6263E68B6783}" destId="{6531905D-E793-4B81-9FAF-ABB5C999576E}" srcOrd="3" destOrd="0" parTransId="{F2C28F96-89E1-42D7-BC08-6671256DB3FA}" sibTransId="{3496CF6B-EDB5-48E0-B234-5DAB78218B4C}"/>
    <dgm:cxn modelId="{2F07743F-C856-434C-BC69-5CF7174FB88D}" srcId="{FA84BF92-43C6-4E94-A77F-6263E68B6783}" destId="{8152FC20-D248-4578-BBF6-5B0D37BD1C9F}" srcOrd="11" destOrd="0" parTransId="{13F763AF-08D9-42E4-8ABC-8911D51FF792}" sibTransId="{A6007C4F-F365-49FB-B513-03DEDACF2C1A}"/>
    <dgm:cxn modelId="{1A5F1D5B-44B6-4A51-AF96-D0F1D0B767D9}" type="presOf" srcId="{0640EDD5-EF02-4FCB-8F36-D3D5C51A61DD}" destId="{12E172B9-01B0-436D-9684-1CCC8FA3FE5C}" srcOrd="0" destOrd="10" presId="urn:microsoft.com/office/officeart/2005/8/layout/list1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D840E60-A24B-4C1F-8982-C9BAE9EDC3F5}" type="presOf" srcId="{29F546D9-FBF7-403E-9659-C56B95DC2C58}" destId="{12E172B9-01B0-436D-9684-1CCC8FA3FE5C}" srcOrd="0" destOrd="9" presId="urn:microsoft.com/office/officeart/2005/8/layout/list1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F6B60742-E6D6-4F83-8EFE-67EADF9630CA}" srcId="{FA84BF92-43C6-4E94-A77F-6263E68B6783}" destId="{70E2A08B-291A-44BF-8535-3F1725C0DCF3}" srcOrd="8" destOrd="0" parTransId="{18210D9F-C3FA-4687-A56A-1E8B08268D15}" sibTransId="{5927B9DD-F865-4EA4-950D-B7C62882AD43}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ACA6F164-690B-47BB-9931-EEA96C3817D3}" srcId="{FA84BF92-43C6-4E94-A77F-6263E68B6783}" destId="{A46A9CF9-C9F2-4316-9190-63D73C8D9190}" srcOrd="6" destOrd="0" parTransId="{38956DBD-8CAB-4B22-AE59-E19B0C552579}" sibTransId="{04E2ECF0-02B5-4E52-91C3-8E9D21E8AC88}"/>
    <dgm:cxn modelId="{2C754069-8AAD-42F1-A7DF-4B0B3133D419}" type="presOf" srcId="{9D5BA411-4805-43DD-BF6A-BC2A80879033}" destId="{12E172B9-01B0-436D-9684-1CCC8FA3FE5C}" srcOrd="0" destOrd="7" presId="urn:microsoft.com/office/officeart/2005/8/layout/list1"/>
    <dgm:cxn modelId="{9911954A-7990-4DC6-8DB9-5687E2543599}" srcId="{FA84BF92-43C6-4E94-A77F-6263E68B6783}" destId="{83489B98-7897-4AC8-9BA8-72EEC58FEAD9}" srcOrd="4" destOrd="0" parTransId="{2675205A-8183-4412-8B99-A13D5A9ADDFF}" sibTransId="{F307D03D-788C-4C76-BF90-636CF524C771}"/>
    <dgm:cxn modelId="{3BE1C778-8F76-4B95-A5E1-E68F4E7AEABF}" type="presOf" srcId="{A21EA40E-B2FA-464E-9C37-6DC232E0E05C}" destId="{12E172B9-01B0-436D-9684-1CCC8FA3FE5C}" srcOrd="0" destOrd="13" presId="urn:microsoft.com/office/officeart/2005/8/layout/list1"/>
    <dgm:cxn modelId="{43AE697A-AD41-4458-8BDB-E53ED8CB60D2}" srcId="{FA84BF92-43C6-4E94-A77F-6263E68B6783}" destId="{22598A5B-70A3-420D-8662-DFF17BDCA48C}" srcOrd="2" destOrd="0" parTransId="{E8129006-5DEE-4E50-9349-0BE879A0F069}" sibTransId="{D47A1D00-65CC-4F01-A774-EBD850F0F06E}"/>
    <dgm:cxn modelId="{AEF4917A-635D-4601-9F6C-F3DBC79DD76A}" srcId="{FA84BF92-43C6-4E94-A77F-6263E68B6783}" destId="{29F546D9-FBF7-403E-9659-C56B95DC2C58}" srcOrd="9" destOrd="0" parTransId="{94A505F5-3E52-48ED-A79D-826AE194C2EA}" sibTransId="{7395EEA3-E8B8-4C49-ABCB-E5287A0817A6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788CDE80-2EF6-4A92-B41C-E09CAD8FF3CE}" srcId="{FA84BF92-43C6-4E94-A77F-6263E68B6783}" destId="{525DE129-56C7-4BEC-9CF9-764804D47954}" srcOrd="12" destOrd="0" parTransId="{98C75A50-E620-47D4-BEDD-180AE3E4F6FD}" sibTransId="{6206F97F-A728-4B2F-B159-C078C158EBF2}"/>
    <dgm:cxn modelId="{C6232D87-2077-4CFA-B19C-4E306CEC80EE}" srcId="{FA84BF92-43C6-4E94-A77F-6263E68B6783}" destId="{0640EDD5-EF02-4FCB-8F36-D3D5C51A61DD}" srcOrd="10" destOrd="0" parTransId="{82F9DDDD-05FF-4B94-B909-59E91D7E37E2}" sibTransId="{1C7662BC-EB2C-49CD-AF5A-47A2271FF5B5}"/>
    <dgm:cxn modelId="{1C34208E-6D78-4762-B42A-0746D5EE58F7}" type="presOf" srcId="{8152FC20-D248-4578-BBF6-5B0D37BD1C9F}" destId="{12E172B9-01B0-436D-9684-1CCC8FA3FE5C}" srcOrd="0" destOrd="11" presId="urn:microsoft.com/office/officeart/2005/8/layout/list1"/>
    <dgm:cxn modelId="{5D300696-5204-45A7-B729-4260459864D4}" type="presOf" srcId="{70E2A08B-291A-44BF-8535-3F1725C0DCF3}" destId="{12E172B9-01B0-436D-9684-1CCC8FA3FE5C}" srcOrd="0" destOrd="8" presId="urn:microsoft.com/office/officeart/2005/8/layout/list1"/>
    <dgm:cxn modelId="{6B6F52BD-4EEF-4742-AEE2-BE32E55D40AA}" srcId="{FA84BF92-43C6-4E94-A77F-6263E68B6783}" destId="{A21EA40E-B2FA-464E-9C37-6DC232E0E05C}" srcOrd="13" destOrd="0" parTransId="{C44BFE72-7CC2-4460-B775-01C676F054CA}" sibTransId="{F2E96FFE-2204-4FC1-B462-06D5F4679584}"/>
    <dgm:cxn modelId="{76E977C1-19D9-4697-8CEF-220CB318FFEA}" type="presOf" srcId="{1AFB66F0-95C8-4468-A011-E51331EFA4DE}" destId="{12E172B9-01B0-436D-9684-1CCC8FA3FE5C}" srcOrd="0" destOrd="0" presId="urn:microsoft.com/office/officeart/2005/8/layout/list1"/>
    <dgm:cxn modelId="{3918F2D1-0E05-42C7-A2E3-FE8B57A81480}" type="presOf" srcId="{22598A5B-70A3-420D-8662-DFF17BDCA48C}" destId="{12E172B9-01B0-436D-9684-1CCC8FA3FE5C}" srcOrd="0" destOrd="2" presId="urn:microsoft.com/office/officeart/2005/8/layout/list1"/>
    <dgm:cxn modelId="{7612CED3-E455-4EA3-A3A0-B88C8A6A28DD}" srcId="{FA84BF92-43C6-4E94-A77F-6263E68B6783}" destId="{E2BE5FFB-3B83-42AA-B47A-B8D866F3FBDC}" srcOrd="5" destOrd="0" parTransId="{7D41830E-1C22-45C9-8428-AF55882D7180}" sibTransId="{6D68A375-39B4-4DF3-8A11-A8C1AD4D90FD}"/>
    <dgm:cxn modelId="{99FE5EDB-CB25-40B3-9E7E-62B3440C09C4}" type="presOf" srcId="{6531905D-E793-4B81-9FAF-ABB5C999576E}" destId="{12E172B9-01B0-436D-9684-1CCC8FA3FE5C}" srcOrd="0" destOrd="3" presId="urn:microsoft.com/office/officeart/2005/8/layout/list1"/>
    <dgm:cxn modelId="{082040DC-FA40-4EDC-A7EE-7E2E355BBC3D}" type="presOf" srcId="{E2BE5FFB-3B83-42AA-B47A-B8D866F3FBDC}" destId="{12E172B9-01B0-436D-9684-1CCC8FA3FE5C}" srcOrd="0" destOrd="5" presId="urn:microsoft.com/office/officeart/2005/8/layout/list1"/>
    <dgm:cxn modelId="{CCB438E3-E93C-400B-B9F0-3A7CBCC7AB66}" type="presOf" srcId="{C8BAF929-6746-4A55-8092-1987E15E9A3A}" destId="{12E172B9-01B0-436D-9684-1CCC8FA3FE5C}" srcOrd="0" destOrd="1" presId="urn:microsoft.com/office/officeart/2005/8/layout/list1"/>
    <dgm:cxn modelId="{4983E2E7-FCCE-4DCB-B0C8-BBA16372613F}" type="presOf" srcId="{752DB3C6-8708-41D7-89B4-ACA930EB0CF1}" destId="{12E172B9-01B0-436D-9684-1CCC8FA3FE5C}" srcOrd="0" destOrd="14" presId="urn:microsoft.com/office/officeart/2005/8/layout/list1"/>
    <dgm:cxn modelId="{6A60C2ED-F895-47D7-860C-62D6F3A98F82}" srcId="{FA84BF92-43C6-4E94-A77F-6263E68B6783}" destId="{752DB3C6-8708-41D7-89B4-ACA930EB0CF1}" srcOrd="14" destOrd="0" parTransId="{81447608-DA46-43B8-9966-919A34F350A9}" sibTransId="{6E20297D-C06D-4CFE-8537-F708286CCCE4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MarkeTrak – Common Subtype Analysis 2025(2) 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C8BAF929-6746-4A55-8092-1987E15E9A3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800" b="0" dirty="0"/>
        </a:p>
      </dgm:t>
    </dgm:pt>
    <dgm:pt modelId="{5F0A8099-473A-4184-9CDB-A496574EC109}" type="parTrans" cxnId="{17C19D28-564E-412F-B7FC-4E5712803C7A}">
      <dgm:prSet/>
      <dgm:spPr/>
      <dgm:t>
        <a:bodyPr/>
        <a:lstStyle/>
        <a:p>
          <a:endParaRPr lang="en-US"/>
        </a:p>
      </dgm:t>
    </dgm:pt>
    <dgm:pt modelId="{7D058FAA-9DAB-4484-B830-5E697D43271D}" type="sibTrans" cxnId="{17C19D28-564E-412F-B7FC-4E5712803C7A}">
      <dgm:prSet/>
      <dgm:spPr/>
      <dgm:t>
        <a:bodyPr/>
        <a:lstStyle/>
        <a:p>
          <a:endParaRPr lang="en-US"/>
        </a:p>
      </dgm:t>
    </dgm:pt>
    <dgm:pt modelId="{752DB3C6-8708-41D7-89B4-ACA930EB0CF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81447608-DA46-43B8-9966-919A34F350A9}" type="parTrans" cxnId="{6A60C2ED-F895-47D7-860C-62D6F3A98F82}">
      <dgm:prSet/>
      <dgm:spPr/>
      <dgm:t>
        <a:bodyPr/>
        <a:lstStyle/>
        <a:p>
          <a:endParaRPr lang="en-US"/>
        </a:p>
      </dgm:t>
    </dgm:pt>
    <dgm:pt modelId="{6E20297D-C06D-4CFE-8537-F708286CCCE4}" type="sibTrans" cxnId="{6A60C2ED-F895-47D7-860C-62D6F3A98F82}">
      <dgm:prSet/>
      <dgm:spPr/>
      <dgm:t>
        <a:bodyPr/>
        <a:lstStyle/>
        <a:p>
          <a:endParaRPr lang="en-US"/>
        </a:p>
      </dgm:t>
    </dgm:pt>
    <dgm:pt modelId="{A21EA40E-B2FA-464E-9C37-6DC232E0E05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Char char="ü"/>
          </a:pPr>
          <a:endParaRPr lang="en-US" sz="2000" b="0" dirty="0">
            <a:solidFill>
              <a:schemeClr val="tx1"/>
            </a:solidFill>
          </a:endParaRPr>
        </a:p>
      </dgm:t>
    </dgm:pt>
    <dgm:pt modelId="{C44BFE72-7CC2-4460-B775-01C676F054CA}" type="parTrans" cxnId="{6B6F52BD-4EEF-4742-AEE2-BE32E55D40AA}">
      <dgm:prSet/>
      <dgm:spPr/>
      <dgm:t>
        <a:bodyPr/>
        <a:lstStyle/>
        <a:p>
          <a:endParaRPr lang="en-US"/>
        </a:p>
      </dgm:t>
    </dgm:pt>
    <dgm:pt modelId="{F2E96FFE-2204-4FC1-B462-06D5F4679584}" type="sibTrans" cxnId="{6B6F52BD-4EEF-4742-AEE2-BE32E55D40AA}">
      <dgm:prSet/>
      <dgm:spPr/>
      <dgm:t>
        <a:bodyPr/>
        <a:lstStyle/>
        <a:p>
          <a:endParaRPr lang="en-US"/>
        </a:p>
      </dgm:t>
    </dgm:pt>
    <dgm:pt modelId="{22598A5B-70A3-420D-8662-DFF17BDCA48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</a:pPr>
          <a:endParaRPr lang="en-US" sz="2000" b="0" dirty="0">
            <a:solidFill>
              <a:schemeClr val="tx1"/>
            </a:solidFill>
          </a:endParaRPr>
        </a:p>
      </dgm:t>
    </dgm:pt>
    <dgm:pt modelId="{E8129006-5DEE-4E50-9349-0BE879A0F069}" type="parTrans" cxnId="{43AE697A-AD41-4458-8BDB-E53ED8CB60D2}">
      <dgm:prSet/>
      <dgm:spPr/>
      <dgm:t>
        <a:bodyPr/>
        <a:lstStyle/>
        <a:p>
          <a:endParaRPr lang="en-US"/>
        </a:p>
      </dgm:t>
    </dgm:pt>
    <dgm:pt modelId="{D47A1D00-65CC-4F01-A774-EBD850F0F06E}" type="sibTrans" cxnId="{43AE697A-AD41-4458-8BDB-E53ED8CB60D2}">
      <dgm:prSet/>
      <dgm:spPr/>
      <dgm:t>
        <a:bodyPr/>
        <a:lstStyle/>
        <a:p>
          <a:endParaRPr lang="en-US"/>
        </a:p>
      </dgm:t>
    </dgm:pt>
    <dgm:pt modelId="{031C508F-6E2F-4CA0-87CC-19AEC02E44AE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800" dirty="0"/>
        </a:p>
      </dgm:t>
    </dgm:pt>
    <dgm:pt modelId="{7CB9645D-FACC-4871-BAEC-575AAC3CE8E9}" type="parTrans" cxnId="{5D10A2D0-7A0F-4547-A79F-45BC67B70D79}">
      <dgm:prSet/>
      <dgm:spPr/>
      <dgm:t>
        <a:bodyPr/>
        <a:lstStyle/>
        <a:p>
          <a:endParaRPr lang="en-US"/>
        </a:p>
      </dgm:t>
    </dgm:pt>
    <dgm:pt modelId="{13F6497E-8C09-41E8-B0B9-60985DDF1934}" type="sibTrans" cxnId="{5D10A2D0-7A0F-4547-A79F-45BC67B70D79}">
      <dgm:prSet/>
      <dgm:spPr/>
      <dgm:t>
        <a:bodyPr/>
        <a:lstStyle/>
        <a:p>
          <a:endParaRPr lang="en-US"/>
        </a:p>
      </dgm:t>
    </dgm:pt>
    <dgm:pt modelId="{1DEBFF7A-C07F-455D-A0A4-7951F58156E2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C66C736D-FDFD-4D94-BBCA-4253BD1EED8C}" type="parTrans" cxnId="{699F9841-6CE7-4CDC-862C-77DF051687EF}">
      <dgm:prSet/>
      <dgm:spPr/>
      <dgm:t>
        <a:bodyPr/>
        <a:lstStyle/>
        <a:p>
          <a:endParaRPr lang="en-US"/>
        </a:p>
      </dgm:t>
    </dgm:pt>
    <dgm:pt modelId="{221845C0-A86C-4F1D-AB10-CFBA94FB4A94}" type="sibTrans" cxnId="{699F9841-6CE7-4CDC-862C-77DF051687EF}">
      <dgm:prSet/>
      <dgm:spPr/>
      <dgm:t>
        <a:bodyPr/>
        <a:lstStyle/>
        <a:p>
          <a:endParaRPr lang="en-US"/>
        </a:p>
      </dgm:t>
    </dgm:pt>
    <dgm:pt modelId="{68490169-B39A-4BC8-9D2A-C3BD2405F4CD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7EA39E20-098C-463E-BD3A-AB814711293D}" type="parTrans" cxnId="{3983019E-D084-46A6-822E-6D1EE5F5C491}">
      <dgm:prSet/>
      <dgm:spPr/>
      <dgm:t>
        <a:bodyPr/>
        <a:lstStyle/>
        <a:p>
          <a:endParaRPr lang="en-US"/>
        </a:p>
      </dgm:t>
    </dgm:pt>
    <dgm:pt modelId="{2CB829D7-97A4-4704-95AA-309AC620852A}" type="sibTrans" cxnId="{3983019E-D084-46A6-822E-6D1EE5F5C491}">
      <dgm:prSet/>
      <dgm:spPr/>
      <dgm:t>
        <a:bodyPr/>
        <a:lstStyle/>
        <a:p>
          <a:endParaRPr lang="en-US"/>
        </a:p>
      </dgm:t>
    </dgm:pt>
    <dgm:pt modelId="{8949BFC7-3F93-4ADE-9FA3-06C2F5BF371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021CDBD3-393C-46E0-85D9-51B631F15806}" type="parTrans" cxnId="{BA80F026-E588-45A2-8F82-FDDC090A7EDD}">
      <dgm:prSet/>
      <dgm:spPr/>
      <dgm:t>
        <a:bodyPr/>
        <a:lstStyle/>
        <a:p>
          <a:endParaRPr lang="en-US"/>
        </a:p>
      </dgm:t>
    </dgm:pt>
    <dgm:pt modelId="{F65E7BF0-0780-4A35-A756-D3AEAE545C18}" type="sibTrans" cxnId="{BA80F026-E588-45A2-8F82-FDDC090A7EDD}">
      <dgm:prSet/>
      <dgm:spPr/>
      <dgm:t>
        <a:bodyPr/>
        <a:lstStyle/>
        <a:p>
          <a:endParaRPr lang="en-US"/>
        </a:p>
      </dgm:t>
    </dgm:pt>
    <dgm:pt modelId="{57D9D8CD-0D57-4864-BF34-746D5115E5C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D11BA370-1A15-4D7C-8E17-5C423C023C4E}" type="parTrans" cxnId="{4465C72E-8DA8-4D8C-B616-EF765B9976BE}">
      <dgm:prSet/>
      <dgm:spPr/>
      <dgm:t>
        <a:bodyPr/>
        <a:lstStyle/>
        <a:p>
          <a:endParaRPr lang="en-US"/>
        </a:p>
      </dgm:t>
    </dgm:pt>
    <dgm:pt modelId="{B61CFC2E-0DEA-403B-94DB-431DE1FDA3DF}" type="sibTrans" cxnId="{4465C72E-8DA8-4D8C-B616-EF765B9976BE}">
      <dgm:prSet/>
      <dgm:spPr/>
      <dgm:t>
        <a:bodyPr/>
        <a:lstStyle/>
        <a:p>
          <a:endParaRPr lang="en-US"/>
        </a:p>
      </dgm:t>
    </dgm:pt>
    <dgm:pt modelId="{7E1E8086-C8C3-4997-B037-607F03FDE03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9953F177-8F3A-4F17-849B-FCF98525DE0A}" type="parTrans" cxnId="{032225EF-8EB5-42FA-A3AB-7CDCA4AC809E}">
      <dgm:prSet/>
      <dgm:spPr/>
      <dgm:t>
        <a:bodyPr/>
        <a:lstStyle/>
        <a:p>
          <a:endParaRPr lang="en-US"/>
        </a:p>
      </dgm:t>
    </dgm:pt>
    <dgm:pt modelId="{B3427F09-5C58-418B-8D39-AE60C2D33F19}" type="sibTrans" cxnId="{032225EF-8EB5-42FA-A3AB-7CDCA4AC809E}">
      <dgm:prSet/>
      <dgm:spPr/>
      <dgm:t>
        <a:bodyPr/>
        <a:lstStyle/>
        <a:p>
          <a:endParaRPr lang="en-US"/>
        </a:p>
      </dgm:t>
    </dgm:pt>
    <dgm:pt modelId="{A7D5462E-6A43-4632-B982-E688C7E5A72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FECD7016-E249-467B-B598-099F04FC5E05}" type="parTrans" cxnId="{A9C99709-672F-4B8F-8260-97CD39DACA38}">
      <dgm:prSet/>
      <dgm:spPr/>
      <dgm:t>
        <a:bodyPr/>
        <a:lstStyle/>
        <a:p>
          <a:endParaRPr lang="en-US"/>
        </a:p>
      </dgm:t>
    </dgm:pt>
    <dgm:pt modelId="{8EEE250A-C7A3-4444-8A34-DEA087786A0A}" type="sibTrans" cxnId="{A9C99709-672F-4B8F-8260-97CD39DACA38}">
      <dgm:prSet/>
      <dgm:spPr/>
      <dgm:t>
        <a:bodyPr/>
        <a:lstStyle/>
        <a:p>
          <a:endParaRPr lang="en-US"/>
        </a:p>
      </dgm:t>
    </dgm:pt>
    <dgm:pt modelId="{EB0B70D8-2F98-4860-9C8F-8E8F84E52FB2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7B530C9E-EDA3-4414-B434-AB1793C82923}" type="parTrans" cxnId="{FE9AC2D8-A4E1-45F7-91EA-6E08586C4325}">
      <dgm:prSet/>
      <dgm:spPr/>
      <dgm:t>
        <a:bodyPr/>
        <a:lstStyle/>
        <a:p>
          <a:endParaRPr lang="en-US"/>
        </a:p>
      </dgm:t>
    </dgm:pt>
    <dgm:pt modelId="{D5B4DD82-531B-442E-A979-8F4346073B28}" type="sibTrans" cxnId="{FE9AC2D8-A4E1-45F7-91EA-6E08586C4325}">
      <dgm:prSet/>
      <dgm:spPr/>
      <dgm:t>
        <a:bodyPr/>
        <a:lstStyle/>
        <a:p>
          <a:endParaRPr lang="en-US"/>
        </a:p>
      </dgm:t>
    </dgm:pt>
    <dgm:pt modelId="{B662B1DB-DED4-4068-8C0C-DE544445CC6D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7481C799-2F79-4905-AAD6-5EECCBB595AB}" type="parTrans" cxnId="{9000ECAD-CF2C-4D47-B4E1-6C16EE813B09}">
      <dgm:prSet/>
      <dgm:spPr/>
      <dgm:t>
        <a:bodyPr/>
        <a:lstStyle/>
        <a:p>
          <a:endParaRPr lang="en-US"/>
        </a:p>
      </dgm:t>
    </dgm:pt>
    <dgm:pt modelId="{49DF5694-9CF4-473C-A9C7-C2EE5F2A864E}" type="sibTrans" cxnId="{9000ECAD-CF2C-4D47-B4E1-6C16EE813B09}">
      <dgm:prSet/>
      <dgm:spPr/>
      <dgm:t>
        <a:bodyPr/>
        <a:lstStyle/>
        <a:p>
          <a:endParaRPr lang="en-US"/>
        </a:p>
      </dgm:t>
    </dgm:pt>
    <dgm:pt modelId="{5AACA801-B931-43F4-96DB-F5D22D7120BF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9507D6AC-7D11-489A-B466-BA51A277AF05}" type="parTrans" cxnId="{72423994-6BEC-4B6A-AA8E-025340CE9AEB}">
      <dgm:prSet/>
      <dgm:spPr/>
      <dgm:t>
        <a:bodyPr/>
        <a:lstStyle/>
        <a:p>
          <a:endParaRPr lang="en-US"/>
        </a:p>
      </dgm:t>
    </dgm:pt>
    <dgm:pt modelId="{515559B2-4055-452A-8407-C37881D32028}" type="sibTrans" cxnId="{72423994-6BEC-4B6A-AA8E-025340CE9AEB}">
      <dgm:prSet/>
      <dgm:spPr/>
      <dgm:t>
        <a:bodyPr/>
        <a:lstStyle/>
        <a:p>
          <a:endParaRPr lang="en-US"/>
        </a:p>
      </dgm:t>
    </dgm:pt>
    <dgm:pt modelId="{5AB0D8A6-6FCB-4437-BCBA-CAA07F01782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DA78FBE1-B98B-4EA4-8156-D459DD27D062}" type="parTrans" cxnId="{D95DF917-E21F-4645-B7F5-814757944536}">
      <dgm:prSet/>
      <dgm:spPr/>
      <dgm:t>
        <a:bodyPr/>
        <a:lstStyle/>
        <a:p>
          <a:endParaRPr lang="en-US"/>
        </a:p>
      </dgm:t>
    </dgm:pt>
    <dgm:pt modelId="{9DF75C98-0781-43DB-AE06-B61C95775517}" type="sibTrans" cxnId="{D95DF917-E21F-4645-B7F5-814757944536}">
      <dgm:prSet/>
      <dgm:spPr/>
      <dgm:t>
        <a:bodyPr/>
        <a:lstStyle/>
        <a:p>
          <a:endParaRPr lang="en-US"/>
        </a:p>
      </dgm:t>
    </dgm:pt>
    <dgm:pt modelId="{94E927FE-BEC9-45DF-950F-83DCEBD126B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50B8C5EE-8410-4104-AF9A-354CBF4EC12A}" type="parTrans" cxnId="{165C3D22-5586-4F31-8F9E-1A74EA4E353E}">
      <dgm:prSet/>
      <dgm:spPr/>
      <dgm:t>
        <a:bodyPr/>
        <a:lstStyle/>
        <a:p>
          <a:endParaRPr lang="en-US"/>
        </a:p>
      </dgm:t>
    </dgm:pt>
    <dgm:pt modelId="{8AD23EEA-1A38-4AD7-9969-C4597FF79FE0}" type="sibTrans" cxnId="{165C3D22-5586-4F31-8F9E-1A74EA4E353E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Y="-15566" custLinFactNeighborX="-10000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Y="-8989" custLinFactNeighborY="-100000">
        <dgm:presLayoutVars>
          <dgm:bulletEnabled val="1"/>
        </dgm:presLayoutVars>
      </dgm:prSet>
      <dgm:spPr/>
    </dgm:pt>
  </dgm:ptLst>
  <dgm:cxnLst>
    <dgm:cxn modelId="{0F611A04-2FDB-434C-BBB9-DF7B91C367FD}" type="presOf" srcId="{031C508F-6E2F-4CA0-87CC-19AEC02E44AE}" destId="{12E172B9-01B0-436D-9684-1CCC8FA3FE5C}" srcOrd="0" destOrd="2" presId="urn:microsoft.com/office/officeart/2005/8/layout/list1"/>
    <dgm:cxn modelId="{A9C99709-672F-4B8F-8260-97CD39DACA38}" srcId="{FA84BF92-43C6-4E94-A77F-6263E68B6783}" destId="{A7D5462E-6A43-4632-B982-E688C7E5A721}" srcOrd="11" destOrd="0" parTransId="{FECD7016-E249-467B-B598-099F04FC5E05}" sibTransId="{8EEE250A-C7A3-4444-8A34-DEA087786A0A}"/>
    <dgm:cxn modelId="{D95DF917-E21F-4645-B7F5-814757944536}" srcId="{FA84BF92-43C6-4E94-A77F-6263E68B6783}" destId="{5AB0D8A6-6FCB-4437-BCBA-CAA07F017825}" srcOrd="15" destOrd="0" parTransId="{DA78FBE1-B98B-4EA4-8156-D459DD27D062}" sibTransId="{9DF75C98-0781-43DB-AE06-B61C95775517}"/>
    <dgm:cxn modelId="{7C66221E-C56A-423B-9A13-AD3C89CBB83E}" type="presOf" srcId="{5AACA801-B931-43F4-96DB-F5D22D7120BF}" destId="{12E172B9-01B0-436D-9684-1CCC8FA3FE5C}" srcOrd="0" destOrd="14" presId="urn:microsoft.com/office/officeart/2005/8/layout/list1"/>
    <dgm:cxn modelId="{165C3D22-5586-4F31-8F9E-1A74EA4E353E}" srcId="{FA84BF92-43C6-4E94-A77F-6263E68B6783}" destId="{94E927FE-BEC9-45DF-950F-83DCEBD126BA}" srcOrd="16" destOrd="0" parTransId="{50B8C5EE-8410-4104-AF9A-354CBF4EC12A}" sibTransId="{8AD23EEA-1A38-4AD7-9969-C4597FF79FE0}"/>
    <dgm:cxn modelId="{39B2A222-6885-4B98-BC23-D2982A3727F7}" type="presOf" srcId="{A7D5462E-6A43-4632-B982-E688C7E5A721}" destId="{12E172B9-01B0-436D-9684-1CCC8FA3FE5C}" srcOrd="0" destOrd="11" presId="urn:microsoft.com/office/officeart/2005/8/layout/list1"/>
    <dgm:cxn modelId="{BA80F026-E588-45A2-8F82-FDDC090A7EDD}" srcId="{FA84BF92-43C6-4E94-A77F-6263E68B6783}" destId="{8949BFC7-3F93-4ADE-9FA3-06C2F5BF3714}" srcOrd="8" destOrd="0" parTransId="{021CDBD3-393C-46E0-85D9-51B631F15806}" sibTransId="{F65E7BF0-0780-4A35-A756-D3AEAE545C18}"/>
    <dgm:cxn modelId="{24D64227-9F50-445E-B476-BFFE5B17EDF5}" type="presOf" srcId="{94E927FE-BEC9-45DF-950F-83DCEBD126BA}" destId="{12E172B9-01B0-436D-9684-1CCC8FA3FE5C}" srcOrd="0" destOrd="16" presId="urn:microsoft.com/office/officeart/2005/8/layout/list1"/>
    <dgm:cxn modelId="{17C19D28-564E-412F-B7FC-4E5712803C7A}" srcId="{FA84BF92-43C6-4E94-A77F-6263E68B6783}" destId="{C8BAF929-6746-4A55-8092-1987E15E9A3A}" srcOrd="1" destOrd="0" parTransId="{5F0A8099-473A-4184-9CDB-A496574EC109}" sibTransId="{7D058FAA-9DAB-4484-B830-5E697D43271D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6E3E2E2B-48C4-49BD-B81C-262468A31285}" type="presOf" srcId="{7E1E8086-C8C3-4997-B037-607F03FDE03A}" destId="{12E172B9-01B0-436D-9684-1CCC8FA3FE5C}" srcOrd="0" destOrd="10" presId="urn:microsoft.com/office/officeart/2005/8/layout/list1"/>
    <dgm:cxn modelId="{4465C72E-8DA8-4D8C-B616-EF765B9976BE}" srcId="{FA84BF92-43C6-4E94-A77F-6263E68B6783}" destId="{57D9D8CD-0D57-4864-BF34-746D5115E5C3}" srcOrd="9" destOrd="0" parTransId="{D11BA370-1A15-4D7C-8E17-5C423C023C4E}" sibTransId="{B61CFC2E-0DEA-403B-94DB-431DE1FDA3DF}"/>
    <dgm:cxn modelId="{31E99631-C580-47CB-AE82-F26E2430FD13}" type="presOf" srcId="{5AB0D8A6-6FCB-4437-BCBA-CAA07F017825}" destId="{12E172B9-01B0-436D-9684-1CCC8FA3FE5C}" srcOrd="0" destOrd="15" presId="urn:microsoft.com/office/officeart/2005/8/layout/list1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699F9841-6CE7-4CDC-862C-77DF051687EF}" srcId="{FA84BF92-43C6-4E94-A77F-6263E68B6783}" destId="{1DEBFF7A-C07F-455D-A0A4-7951F58156E2}" srcOrd="6" destOrd="0" parTransId="{C66C736D-FDFD-4D94-BBCA-4253BD1EED8C}" sibTransId="{221845C0-A86C-4F1D-AB10-CFBA94FB4A94}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D48EF767-D62B-4130-98CA-2A6BED52DF9C}" type="presOf" srcId="{57D9D8CD-0D57-4864-BF34-746D5115E5C3}" destId="{12E172B9-01B0-436D-9684-1CCC8FA3FE5C}" srcOrd="0" destOrd="9" presId="urn:microsoft.com/office/officeart/2005/8/layout/list1"/>
    <dgm:cxn modelId="{3BE1C778-8F76-4B95-A5E1-E68F4E7AEABF}" type="presOf" srcId="{A21EA40E-B2FA-464E-9C37-6DC232E0E05C}" destId="{12E172B9-01B0-436D-9684-1CCC8FA3FE5C}" srcOrd="0" destOrd="4" presId="urn:microsoft.com/office/officeart/2005/8/layout/list1"/>
    <dgm:cxn modelId="{43AE697A-AD41-4458-8BDB-E53ED8CB60D2}" srcId="{FA84BF92-43C6-4E94-A77F-6263E68B6783}" destId="{22598A5B-70A3-420D-8662-DFF17BDCA48C}" srcOrd="3" destOrd="0" parTransId="{E8129006-5DEE-4E50-9349-0BE879A0F069}" sibTransId="{D47A1D00-65CC-4F01-A774-EBD850F0F06E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72423994-6BEC-4B6A-AA8E-025340CE9AEB}" srcId="{FA84BF92-43C6-4E94-A77F-6263E68B6783}" destId="{5AACA801-B931-43F4-96DB-F5D22D7120BF}" srcOrd="14" destOrd="0" parTransId="{9507D6AC-7D11-489A-B466-BA51A277AF05}" sibTransId="{515559B2-4055-452A-8407-C37881D32028}"/>
    <dgm:cxn modelId="{1441CD99-A16C-4AA9-A97C-ACD1084A2E5D}" type="presOf" srcId="{EB0B70D8-2F98-4860-9C8F-8E8F84E52FB2}" destId="{12E172B9-01B0-436D-9684-1CCC8FA3FE5C}" srcOrd="0" destOrd="12" presId="urn:microsoft.com/office/officeart/2005/8/layout/list1"/>
    <dgm:cxn modelId="{3983019E-D084-46A6-822E-6D1EE5F5C491}" srcId="{FA84BF92-43C6-4E94-A77F-6263E68B6783}" destId="{68490169-B39A-4BC8-9D2A-C3BD2405F4CD}" srcOrd="7" destOrd="0" parTransId="{7EA39E20-098C-463E-BD3A-AB814711293D}" sibTransId="{2CB829D7-97A4-4704-95AA-309AC620852A}"/>
    <dgm:cxn modelId="{9000ECAD-CF2C-4D47-B4E1-6C16EE813B09}" srcId="{FA84BF92-43C6-4E94-A77F-6263E68B6783}" destId="{B662B1DB-DED4-4068-8C0C-DE544445CC6D}" srcOrd="13" destOrd="0" parTransId="{7481C799-2F79-4905-AAD6-5EECCBB595AB}" sibTransId="{49DF5694-9CF4-473C-A9C7-C2EE5F2A864E}"/>
    <dgm:cxn modelId="{6B6F52BD-4EEF-4742-AEE2-BE32E55D40AA}" srcId="{FA84BF92-43C6-4E94-A77F-6263E68B6783}" destId="{A21EA40E-B2FA-464E-9C37-6DC232E0E05C}" srcOrd="4" destOrd="0" parTransId="{C44BFE72-7CC2-4460-B775-01C676F054CA}" sibTransId="{F2E96FFE-2204-4FC1-B462-06D5F4679584}"/>
    <dgm:cxn modelId="{76E977C1-19D9-4697-8CEF-220CB318FFEA}" type="presOf" srcId="{1AFB66F0-95C8-4468-A011-E51331EFA4DE}" destId="{12E172B9-01B0-436D-9684-1CCC8FA3FE5C}" srcOrd="0" destOrd="0" presId="urn:microsoft.com/office/officeart/2005/8/layout/list1"/>
    <dgm:cxn modelId="{40EF23C4-851E-4A84-9DDC-CCBE0DA55E5A}" type="presOf" srcId="{68490169-B39A-4BC8-9D2A-C3BD2405F4CD}" destId="{12E172B9-01B0-436D-9684-1CCC8FA3FE5C}" srcOrd="0" destOrd="7" presId="urn:microsoft.com/office/officeart/2005/8/layout/list1"/>
    <dgm:cxn modelId="{5D10A2D0-7A0F-4547-A79F-45BC67B70D79}" srcId="{FA84BF92-43C6-4E94-A77F-6263E68B6783}" destId="{031C508F-6E2F-4CA0-87CC-19AEC02E44AE}" srcOrd="2" destOrd="0" parTransId="{7CB9645D-FACC-4871-BAEC-575AAC3CE8E9}" sibTransId="{13F6497E-8C09-41E8-B0B9-60985DDF1934}"/>
    <dgm:cxn modelId="{3918F2D1-0E05-42C7-A2E3-FE8B57A81480}" type="presOf" srcId="{22598A5B-70A3-420D-8662-DFF17BDCA48C}" destId="{12E172B9-01B0-436D-9684-1CCC8FA3FE5C}" srcOrd="0" destOrd="3" presId="urn:microsoft.com/office/officeart/2005/8/layout/list1"/>
    <dgm:cxn modelId="{FE9AC2D8-A4E1-45F7-91EA-6E08586C4325}" srcId="{FA84BF92-43C6-4E94-A77F-6263E68B6783}" destId="{EB0B70D8-2F98-4860-9C8F-8E8F84E52FB2}" srcOrd="12" destOrd="0" parTransId="{7B530C9E-EDA3-4414-B434-AB1793C82923}" sibTransId="{D5B4DD82-531B-442E-A979-8F4346073B28}"/>
    <dgm:cxn modelId="{CCB438E3-E93C-400B-B9F0-3A7CBCC7AB66}" type="presOf" srcId="{C8BAF929-6746-4A55-8092-1987E15E9A3A}" destId="{12E172B9-01B0-436D-9684-1CCC8FA3FE5C}" srcOrd="0" destOrd="1" presId="urn:microsoft.com/office/officeart/2005/8/layout/list1"/>
    <dgm:cxn modelId="{4983E2E7-FCCE-4DCB-B0C8-BBA16372613F}" type="presOf" srcId="{752DB3C6-8708-41D7-89B4-ACA930EB0CF1}" destId="{12E172B9-01B0-436D-9684-1CCC8FA3FE5C}" srcOrd="0" destOrd="5" presId="urn:microsoft.com/office/officeart/2005/8/layout/list1"/>
    <dgm:cxn modelId="{DB5A8AEC-2AF0-4242-A493-DE5539CB38D0}" type="presOf" srcId="{B662B1DB-DED4-4068-8C0C-DE544445CC6D}" destId="{12E172B9-01B0-436D-9684-1CCC8FA3FE5C}" srcOrd="0" destOrd="13" presId="urn:microsoft.com/office/officeart/2005/8/layout/list1"/>
    <dgm:cxn modelId="{6A60C2ED-F895-47D7-860C-62D6F3A98F82}" srcId="{FA84BF92-43C6-4E94-A77F-6263E68B6783}" destId="{752DB3C6-8708-41D7-89B4-ACA930EB0CF1}" srcOrd="5" destOrd="0" parTransId="{81447608-DA46-43B8-9966-919A34F350A9}" sibTransId="{6E20297D-C06D-4CFE-8537-F708286CCCE4}"/>
    <dgm:cxn modelId="{032225EF-8EB5-42FA-A3AB-7CDCA4AC809E}" srcId="{FA84BF92-43C6-4E94-A77F-6263E68B6783}" destId="{7E1E8086-C8C3-4997-B037-607F03FDE03A}" srcOrd="10" destOrd="0" parTransId="{9953F177-8F3A-4F17-849B-FCF98525DE0A}" sibTransId="{B3427F09-5C58-418B-8D39-AE60C2D33F19}"/>
    <dgm:cxn modelId="{5C8B45EF-5932-4CB6-9217-F9F2B0C8C4D9}" type="presOf" srcId="{1DEBFF7A-C07F-455D-A0A4-7951F58156E2}" destId="{12E172B9-01B0-436D-9684-1CCC8FA3FE5C}" srcOrd="0" destOrd="6" presId="urn:microsoft.com/office/officeart/2005/8/layout/list1"/>
    <dgm:cxn modelId="{65CE4EF3-1E53-4582-9211-77CC69E8E10F}" type="presOf" srcId="{8949BFC7-3F93-4ADE-9FA3-06C2F5BF3714}" destId="{12E172B9-01B0-436D-9684-1CCC8FA3FE5C}" srcOrd="0" destOrd="8" presId="urn:microsoft.com/office/officeart/2005/8/layout/list1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MarkeTrak – Common Subtype Analysis 2025(2)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752DB3C6-8708-41D7-89B4-ACA930EB0CF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None/>
          </a:pPr>
          <a:endParaRPr lang="en-US" sz="2000" b="0" dirty="0">
            <a:solidFill>
              <a:schemeClr val="tx1"/>
            </a:solidFill>
          </a:endParaRPr>
        </a:p>
      </dgm:t>
    </dgm:pt>
    <dgm:pt modelId="{81447608-DA46-43B8-9966-919A34F350A9}" type="parTrans" cxnId="{6A60C2ED-F895-47D7-860C-62D6F3A98F82}">
      <dgm:prSet/>
      <dgm:spPr/>
      <dgm:t>
        <a:bodyPr/>
        <a:lstStyle/>
        <a:p>
          <a:endParaRPr lang="en-US"/>
        </a:p>
      </dgm:t>
    </dgm:pt>
    <dgm:pt modelId="{6E20297D-C06D-4CFE-8537-F708286CCCE4}" type="sibTrans" cxnId="{6A60C2ED-F895-47D7-860C-62D6F3A98F82}">
      <dgm:prSet/>
      <dgm:spPr/>
      <dgm:t>
        <a:bodyPr/>
        <a:lstStyle/>
        <a:p>
          <a:endParaRPr lang="en-US"/>
        </a:p>
      </dgm:t>
    </dgm:pt>
    <dgm:pt modelId="{A21EA40E-B2FA-464E-9C37-6DC232E0E05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buFont typeface="Wingdings" panose="05000000000000000000" pitchFamily="2" charset="2"/>
            <a:buChar char="ü"/>
          </a:pPr>
          <a:endParaRPr lang="en-US" sz="2000" b="0" dirty="0">
            <a:solidFill>
              <a:schemeClr val="tx1"/>
            </a:solidFill>
          </a:endParaRPr>
        </a:p>
      </dgm:t>
    </dgm:pt>
    <dgm:pt modelId="{C44BFE72-7CC2-4460-B775-01C676F054CA}" type="parTrans" cxnId="{6B6F52BD-4EEF-4742-AEE2-BE32E55D40AA}">
      <dgm:prSet/>
      <dgm:spPr/>
      <dgm:t>
        <a:bodyPr/>
        <a:lstStyle/>
        <a:p>
          <a:endParaRPr lang="en-US"/>
        </a:p>
      </dgm:t>
    </dgm:pt>
    <dgm:pt modelId="{F2E96FFE-2204-4FC1-B462-06D5F4679584}" type="sibTrans" cxnId="{6B6F52BD-4EEF-4742-AEE2-BE32E55D40AA}">
      <dgm:prSet/>
      <dgm:spPr/>
      <dgm:t>
        <a:bodyPr/>
        <a:lstStyle/>
        <a:p>
          <a:endParaRPr lang="en-US"/>
        </a:p>
      </dgm:t>
    </dgm:pt>
    <dgm:pt modelId="{1F6032A5-9062-4382-BBF0-1ABDDCAF25B4}">
      <dgm:prSet custT="1"/>
      <dgm:spPr/>
      <dgm:t>
        <a:bodyPr/>
        <a:lstStyle/>
        <a:p>
          <a:pPr>
            <a:buFont typeface="+mj-lt"/>
            <a:buAutoNum type="arabicPeriod"/>
          </a:pPr>
          <a:endParaRPr lang="en-US" sz="800" dirty="0"/>
        </a:p>
      </dgm:t>
    </dgm:pt>
    <dgm:pt modelId="{E379FEFA-7EB1-440F-B405-D0D8BC8F36A8}" type="parTrans" cxnId="{91191F12-A022-4B7C-BE38-40F8D0AD130C}">
      <dgm:prSet/>
      <dgm:spPr/>
      <dgm:t>
        <a:bodyPr/>
        <a:lstStyle/>
        <a:p>
          <a:endParaRPr lang="en-US"/>
        </a:p>
      </dgm:t>
    </dgm:pt>
    <dgm:pt modelId="{2C289652-2D2F-42D8-B4A7-0B813D3F45AA}" type="sibTrans" cxnId="{91191F12-A022-4B7C-BE38-40F8D0AD130C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35490" custLinFactY="-15566" custLinFactNeighborX="-10000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64545" custLinFactY="-8989" custLinFactNeighborY="-100000">
        <dgm:presLayoutVars>
          <dgm:bulletEnabled val="1"/>
        </dgm:presLayoutVars>
      </dgm:prSet>
      <dgm:spPr/>
    </dgm:pt>
  </dgm:ptLst>
  <dgm:cxnLst>
    <dgm:cxn modelId="{91191F12-A022-4B7C-BE38-40F8D0AD130C}" srcId="{FA84BF92-43C6-4E94-A77F-6263E68B6783}" destId="{1F6032A5-9062-4382-BBF0-1ABDDCAF25B4}" srcOrd="1" destOrd="0" parTransId="{E379FEFA-7EB1-440F-B405-D0D8BC8F36A8}" sibTransId="{2C289652-2D2F-42D8-B4A7-0B813D3F45AA}"/>
    <dgm:cxn modelId="{42B34E17-D91F-4AC9-AF83-3B9E5998BACB}" type="presOf" srcId="{A21EA40E-B2FA-464E-9C37-6DC232E0E05C}" destId="{12E172B9-01B0-436D-9684-1CCC8FA3FE5C}" srcOrd="0" destOrd="2" presId="urn:microsoft.com/office/officeart/2005/8/layout/list1"/>
    <dgm:cxn modelId="{7B21C02D-B5E9-4E3B-B523-864FC3CFC927}" type="presOf" srcId="{FA84BF92-43C6-4E94-A77F-6263E68B6783}" destId="{4FC84B32-D1CC-469D-BDF0-F53E02EEAA9C}" srcOrd="1" destOrd="0" presId="urn:microsoft.com/office/officeart/2005/8/layout/list1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8064DD72-D03E-404A-9DB8-615F995A0F51}" type="presOf" srcId="{1F6032A5-9062-4382-BBF0-1ABDDCAF25B4}" destId="{12E172B9-01B0-436D-9684-1CCC8FA3FE5C}" srcOrd="0" destOrd="1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6B6F52BD-4EEF-4742-AEE2-BE32E55D40AA}" srcId="{FA84BF92-43C6-4E94-A77F-6263E68B6783}" destId="{A21EA40E-B2FA-464E-9C37-6DC232E0E05C}" srcOrd="2" destOrd="0" parTransId="{C44BFE72-7CC2-4460-B775-01C676F054CA}" sibTransId="{F2E96FFE-2204-4FC1-B462-06D5F4679584}"/>
    <dgm:cxn modelId="{E91E39C0-74F7-472D-B3BA-400E92D8B48F}" type="presOf" srcId="{1AFB66F0-95C8-4468-A011-E51331EFA4DE}" destId="{12E172B9-01B0-436D-9684-1CCC8FA3FE5C}" srcOrd="0" destOrd="0" presId="urn:microsoft.com/office/officeart/2005/8/layout/list1"/>
    <dgm:cxn modelId="{4F410FE0-60CF-462F-A4E2-8E943D446288}" type="presOf" srcId="{FA84BF92-43C6-4E94-A77F-6263E68B6783}" destId="{8D263EF1-990E-4235-B334-4F0671851AEE}" srcOrd="0" destOrd="0" presId="urn:microsoft.com/office/officeart/2005/8/layout/list1"/>
    <dgm:cxn modelId="{6A60C2ED-F895-47D7-860C-62D6F3A98F82}" srcId="{FA84BF92-43C6-4E94-A77F-6263E68B6783}" destId="{752DB3C6-8708-41D7-89B4-ACA930EB0CF1}" srcOrd="3" destOrd="0" parTransId="{81447608-DA46-43B8-9966-919A34F350A9}" sibTransId="{6E20297D-C06D-4CFE-8537-F708286CCCE4}"/>
    <dgm:cxn modelId="{9787CBFD-F3CE-4206-901F-3B553F7BB277}" type="presOf" srcId="{752DB3C6-8708-41D7-89B4-ACA930EB0CF1}" destId="{12E172B9-01B0-436D-9684-1CCC8FA3FE5C}" srcOrd="0" destOrd="3" presId="urn:microsoft.com/office/officeart/2005/8/layout/list1"/>
    <dgm:cxn modelId="{7B813D5E-1985-48B0-A4E5-123EC6A570DF}" type="presParOf" srcId="{C0727D5E-6C12-4BCD-825A-84F5DCF3AFD4}" destId="{0C1C26A3-6F3E-4B3C-BD82-3281B4DA087C}" srcOrd="0" destOrd="0" presId="urn:microsoft.com/office/officeart/2005/8/layout/list1"/>
    <dgm:cxn modelId="{F19BBCED-005D-45D0-A7C0-7ED3FFC3030C}" type="presParOf" srcId="{0C1C26A3-6F3E-4B3C-BD82-3281B4DA087C}" destId="{8D263EF1-990E-4235-B334-4F0671851AEE}" srcOrd="0" destOrd="0" presId="urn:microsoft.com/office/officeart/2005/8/layout/list1"/>
    <dgm:cxn modelId="{093816B3-4401-4493-83CF-ED7BD34978EE}" type="presParOf" srcId="{0C1C26A3-6F3E-4B3C-BD82-3281B4DA087C}" destId="{4FC84B32-D1CC-469D-BDF0-F53E02EEAA9C}" srcOrd="1" destOrd="0" presId="urn:microsoft.com/office/officeart/2005/8/layout/list1"/>
    <dgm:cxn modelId="{7863B87C-6D15-4513-A514-A2D2B17AEF05}" type="presParOf" srcId="{C0727D5E-6C12-4BCD-825A-84F5DCF3AFD4}" destId="{C9C22D64-4439-4069-B33D-D3976B592CC4}" srcOrd="1" destOrd="0" presId="urn:microsoft.com/office/officeart/2005/8/layout/list1"/>
    <dgm:cxn modelId="{54BD53B5-85DA-4A1A-B4FE-77130AD6EE2A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latin typeface="Arial Rounded MT Bold" panose="020F0704030504030204" pitchFamily="34" charset="0"/>
            </a:rPr>
            <a:t>Next Meeting – </a:t>
          </a:r>
          <a:r>
            <a:rPr lang="en-US" sz="2600" b="1" dirty="0"/>
            <a:t>June 15th, 2026 @ 1:30 PM [WebEx Only]</a:t>
          </a:r>
          <a:endParaRPr lang="en-US" sz="2600" dirty="0">
            <a:latin typeface="Arial Rounded MT Bold" panose="020F0704030504030204" pitchFamily="34" charset="0"/>
          </a:endParaRP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C6638E4-C934-442B-9486-32BCEBBF301B}">
      <dgm:prSet phldrT="[Text]" custT="1"/>
      <dgm:spPr/>
      <dgm:t>
        <a:bodyPr anchor="ctr" anchorCtr="0"/>
        <a:lstStyle/>
        <a:p>
          <a:pPr algn="just">
            <a:spcAft>
              <a:spcPts val="600"/>
            </a:spcAft>
            <a:buFontTx/>
            <a:buNone/>
          </a:pPr>
          <a:endParaRPr lang="en-US" sz="1050" dirty="0">
            <a:latin typeface="Tenorite" panose="00000500000000000000" pitchFamily="2" charset="0"/>
          </a:endParaRPr>
        </a:p>
      </dgm:t>
    </dgm:pt>
    <dgm:pt modelId="{A897E1DC-AAB6-45CD-AB35-A97960EB471B}" type="sibTrans" cxnId="{87D40C69-9DED-461F-AC5E-3B4346138C11}">
      <dgm:prSet/>
      <dgm:spPr/>
      <dgm:t>
        <a:bodyPr/>
        <a:lstStyle/>
        <a:p>
          <a:endParaRPr lang="en-US"/>
        </a:p>
      </dgm:t>
    </dgm:pt>
    <dgm:pt modelId="{D35C198F-F7DC-4702-93DD-583773403FD3}" type="parTrans" cxnId="{87D40C69-9DED-461F-AC5E-3B4346138C11}">
      <dgm:prSet/>
      <dgm:spPr/>
      <dgm:t>
        <a:bodyPr/>
        <a:lstStyle/>
        <a:p>
          <a:endParaRPr lang="en-US"/>
        </a:p>
      </dgm:t>
    </dgm:pt>
    <dgm:pt modelId="{D2506135-395C-47B0-8DA9-C3F76649FF22}">
      <dgm:prSet phldrT="[Text]" custT="1"/>
      <dgm:spPr/>
      <dgm:t>
        <a:bodyPr anchor="ctr" anchorCtr="0"/>
        <a:lstStyle/>
        <a:p>
          <a:pPr algn="just">
            <a:spcAft>
              <a:spcPts val="600"/>
            </a:spcAft>
            <a:buNone/>
          </a:pPr>
          <a:r>
            <a:rPr lang="en-US" sz="1800" b="1" dirty="0">
              <a:latin typeface="Tenorite" panose="00000500000000000000" pitchFamily="2" charset="0"/>
              <a:cs typeface="Calibri" panose="020F0502020204030204" pitchFamily="34" charset="0"/>
            </a:rPr>
            <a:t>DRAFT Agenda</a:t>
          </a:r>
          <a:r>
            <a:rPr lang="en-US" sz="1800" dirty="0">
              <a:latin typeface="Tenorite" panose="00000500000000000000" pitchFamily="2" charset="0"/>
              <a:cs typeface="Calibri" panose="020F0502020204030204" pitchFamily="34" charset="0"/>
            </a:rPr>
            <a:t>:</a:t>
          </a:r>
        </a:p>
      </dgm:t>
    </dgm:pt>
    <dgm:pt modelId="{D79BAE52-B8CB-4181-ACDC-6CE5498C10F0}" type="sibTrans" cxnId="{9527099C-48BD-4C52-BE1B-F581599A9067}">
      <dgm:prSet/>
      <dgm:spPr/>
      <dgm:t>
        <a:bodyPr/>
        <a:lstStyle/>
        <a:p>
          <a:endParaRPr lang="en-US"/>
        </a:p>
      </dgm:t>
    </dgm:pt>
    <dgm:pt modelId="{5AE6885F-1A01-4324-A69E-284DA5FAEB5E}" type="parTrans" cxnId="{9527099C-48BD-4C52-BE1B-F581599A9067}">
      <dgm:prSet/>
      <dgm:spPr/>
      <dgm:t>
        <a:bodyPr/>
        <a:lstStyle/>
        <a:p>
          <a:endParaRPr lang="en-US"/>
        </a:p>
      </dgm:t>
    </dgm:pt>
    <dgm:pt modelId="{D8106045-C2BD-45F3-8E7E-F57FA7B1DF31}">
      <dgm:prSet custT="1"/>
      <dgm:spPr/>
      <dgm:t>
        <a:bodyPr/>
        <a:lstStyle/>
        <a:p>
          <a:pPr algn="just">
            <a:spcAft>
              <a:spcPts val="600"/>
            </a:spcAft>
            <a:buFont typeface="Arial" panose="020B0604020202020204" pitchFamily="34" charset="0"/>
            <a:buChar char="•"/>
          </a:pPr>
          <a:endParaRPr lang="en-US" sz="700" i="0" dirty="0">
            <a:latin typeface="Tenorite" panose="00000500000000000000" pitchFamily="2" charset="0"/>
            <a:cs typeface="Calibri" panose="020F0502020204030204" pitchFamily="34" charset="0"/>
          </a:endParaRPr>
        </a:p>
      </dgm:t>
    </dgm:pt>
    <dgm:pt modelId="{4C151C25-BF57-4453-A64F-3DFBC8CCFA34}" type="sibTrans" cxnId="{CA6720BC-2B64-47AD-AA8B-B0A43C19D291}">
      <dgm:prSet/>
      <dgm:spPr/>
      <dgm:t>
        <a:bodyPr/>
        <a:lstStyle/>
        <a:p>
          <a:endParaRPr lang="en-US"/>
        </a:p>
      </dgm:t>
    </dgm:pt>
    <dgm:pt modelId="{0BB81608-2D1C-44FA-8B2A-329EC9C21E3A}" type="parTrans" cxnId="{CA6720BC-2B64-47AD-AA8B-B0A43C19D291}">
      <dgm:prSet/>
      <dgm:spPr/>
      <dgm:t>
        <a:bodyPr/>
        <a:lstStyle/>
        <a:p>
          <a:endParaRPr lang="en-US"/>
        </a:p>
      </dgm:t>
    </dgm:pt>
    <dgm:pt modelId="{5AC39AD1-E49A-4565-A3B2-DC8F8E703A3B}">
      <dgm:prSet phldrT="[Text]" custT="1"/>
      <dgm:spPr/>
      <dgm:t>
        <a:bodyPr/>
        <a:lstStyle/>
        <a:p>
          <a:pPr algn="just">
            <a:spcAft>
              <a:spcPts val="600"/>
            </a:spcAft>
            <a:buFont typeface="Wingdings" panose="05000000000000000000" pitchFamily="2" charset="2"/>
            <a:buChar char=""/>
          </a:pPr>
          <a:r>
            <a:rPr lang="en-US" sz="1400" dirty="0"/>
            <a:t>ERCOT Updates</a:t>
          </a:r>
          <a:endParaRPr lang="en-US" sz="1400" dirty="0">
            <a:latin typeface="Tenorite" panose="00000500000000000000" pitchFamily="2" charset="0"/>
            <a:cs typeface="Calibri" panose="020F0502020204030204" pitchFamily="34" charset="0"/>
          </a:endParaRPr>
        </a:p>
      </dgm:t>
    </dgm:pt>
    <dgm:pt modelId="{FF722DC9-47A6-4F96-B84E-0325178076A8}" type="parTrans" cxnId="{2BEB848F-1BE2-48CC-827E-3FC464B22130}">
      <dgm:prSet/>
      <dgm:spPr/>
      <dgm:t>
        <a:bodyPr/>
        <a:lstStyle/>
        <a:p>
          <a:endParaRPr lang="en-US"/>
        </a:p>
      </dgm:t>
    </dgm:pt>
    <dgm:pt modelId="{B7FA73FD-ED54-4131-89DF-4E68FF872E7A}" type="sibTrans" cxnId="{2BEB848F-1BE2-48CC-827E-3FC464B22130}">
      <dgm:prSet/>
      <dgm:spPr/>
      <dgm:t>
        <a:bodyPr/>
        <a:lstStyle/>
        <a:p>
          <a:endParaRPr lang="en-US"/>
        </a:p>
      </dgm:t>
    </dgm:pt>
    <dgm:pt modelId="{2FC1BAF4-CC26-42B6-905D-971680F5E97B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/>
            <a:t>IT Report </a:t>
          </a:r>
        </a:p>
      </dgm:t>
    </dgm:pt>
    <dgm:pt modelId="{C946EDDE-B977-4EA4-A056-30424B882C4F}" type="parTrans" cxnId="{806FE7CB-D3E4-41B7-85B3-F5725A6D8A1C}">
      <dgm:prSet/>
      <dgm:spPr/>
      <dgm:t>
        <a:bodyPr/>
        <a:lstStyle/>
        <a:p>
          <a:endParaRPr lang="en-US"/>
        </a:p>
      </dgm:t>
    </dgm:pt>
    <dgm:pt modelId="{3467954A-9DFF-4FE9-A883-DB06471B7FC5}" type="sibTrans" cxnId="{806FE7CB-D3E4-41B7-85B3-F5725A6D8A1C}">
      <dgm:prSet/>
      <dgm:spPr/>
      <dgm:t>
        <a:bodyPr/>
        <a:lstStyle/>
        <a:p>
          <a:endParaRPr lang="en-US"/>
        </a:p>
      </dgm:t>
    </dgm:pt>
    <dgm:pt modelId="{F8AA7C16-41DC-4F62-8736-5B94BA95138B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/>
            <a:t>MT performance issues</a:t>
          </a:r>
        </a:p>
      </dgm:t>
    </dgm:pt>
    <dgm:pt modelId="{E5EA9111-D3AE-4D5B-8AF0-1B9F93DB0493}" type="parTrans" cxnId="{770F8915-3419-40F7-A780-DC19BE65F889}">
      <dgm:prSet/>
      <dgm:spPr/>
      <dgm:t>
        <a:bodyPr/>
        <a:lstStyle/>
        <a:p>
          <a:endParaRPr lang="en-US"/>
        </a:p>
      </dgm:t>
    </dgm:pt>
    <dgm:pt modelId="{FD1D5EF0-C24F-47CC-A6CB-B71C1276A4B2}" type="sibTrans" cxnId="{770F8915-3419-40F7-A780-DC19BE65F889}">
      <dgm:prSet/>
      <dgm:spPr/>
      <dgm:t>
        <a:bodyPr/>
        <a:lstStyle/>
        <a:p>
          <a:endParaRPr lang="en-US"/>
        </a:p>
      </dgm:t>
    </dgm:pt>
    <dgm:pt modelId="{700FA3E6-7DC1-4C0B-A134-FFD7A3894750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/>
            <a:t>3/18 issue – root cause and licensing </a:t>
          </a:r>
        </a:p>
      </dgm:t>
    </dgm:pt>
    <dgm:pt modelId="{DF9506C8-5183-464A-8203-1C8617F1B4FC}" type="parTrans" cxnId="{55E03C06-7AA2-4DC8-A156-121279D5C021}">
      <dgm:prSet/>
      <dgm:spPr/>
      <dgm:t>
        <a:bodyPr/>
        <a:lstStyle/>
        <a:p>
          <a:endParaRPr lang="en-US"/>
        </a:p>
      </dgm:t>
    </dgm:pt>
    <dgm:pt modelId="{A4173C9C-FB37-4C22-AFF2-9E8634C01E54}" type="sibTrans" cxnId="{55E03C06-7AA2-4DC8-A156-121279D5C021}">
      <dgm:prSet/>
      <dgm:spPr/>
      <dgm:t>
        <a:bodyPr/>
        <a:lstStyle/>
        <a:p>
          <a:endParaRPr lang="en-US"/>
        </a:p>
      </dgm:t>
    </dgm:pt>
    <dgm:pt modelId="{8F687FF2-C5E8-4CC4-BF7D-5F9CDFD2ABC5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/>
            <a:t>Retail Market Performance Measures report – what is the new threshold?</a:t>
          </a:r>
        </a:p>
      </dgm:t>
    </dgm:pt>
    <dgm:pt modelId="{C9C18A8B-A35E-4676-B56C-F443B767B586}" type="parTrans" cxnId="{D3F72A5D-EDC9-4C3B-8509-A9603D182C79}">
      <dgm:prSet/>
      <dgm:spPr/>
      <dgm:t>
        <a:bodyPr/>
        <a:lstStyle/>
        <a:p>
          <a:endParaRPr lang="en-US"/>
        </a:p>
      </dgm:t>
    </dgm:pt>
    <dgm:pt modelId="{A278C4E9-2A99-482D-B705-3A30C63FA3B5}" type="sibTrans" cxnId="{D3F72A5D-EDC9-4C3B-8509-A9603D182C79}">
      <dgm:prSet/>
      <dgm:spPr/>
      <dgm:t>
        <a:bodyPr/>
        <a:lstStyle/>
        <a:p>
          <a:endParaRPr lang="en-US"/>
        </a:p>
      </dgm:t>
    </dgm:pt>
    <dgm:pt modelId="{8BF0BD64-C3AE-4CF2-A00D-A635CAC541B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/>
            <a:t>Projects</a:t>
          </a:r>
        </a:p>
      </dgm:t>
    </dgm:pt>
    <dgm:pt modelId="{734A396C-2865-41F6-85E6-5D154CBEEC1B}" type="parTrans" cxnId="{0491AEC6-15D2-40A1-B509-A1B07473B6F0}">
      <dgm:prSet/>
      <dgm:spPr/>
      <dgm:t>
        <a:bodyPr/>
        <a:lstStyle/>
        <a:p>
          <a:endParaRPr lang="en-US"/>
        </a:p>
      </dgm:t>
    </dgm:pt>
    <dgm:pt modelId="{AA3A4542-0447-40C2-A0D9-E4A6494165FD}" type="sibTrans" cxnId="{0491AEC6-15D2-40A1-B509-A1B07473B6F0}">
      <dgm:prSet/>
      <dgm:spPr/>
      <dgm:t>
        <a:bodyPr/>
        <a:lstStyle/>
        <a:p>
          <a:endParaRPr lang="en-US"/>
        </a:p>
      </dgm:t>
    </dgm:pt>
    <dgm:pt modelId="{573B577D-935E-43D4-9992-E4C27DF17AE5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MT API</a:t>
          </a:r>
        </a:p>
      </dgm:t>
    </dgm:pt>
    <dgm:pt modelId="{0655C7AE-1A90-4FF0-B1CC-4EF05DE2C668}" type="parTrans" cxnId="{366BE2B3-E745-4ECE-9F6F-B4868BB50CB3}">
      <dgm:prSet/>
      <dgm:spPr/>
      <dgm:t>
        <a:bodyPr/>
        <a:lstStyle/>
        <a:p>
          <a:endParaRPr lang="en-US"/>
        </a:p>
      </dgm:t>
    </dgm:pt>
    <dgm:pt modelId="{4509B508-80AB-4E4C-BF62-E66E4333A8BA}" type="sibTrans" cxnId="{366BE2B3-E745-4ECE-9F6F-B4868BB50CB3}">
      <dgm:prSet/>
      <dgm:spPr/>
      <dgm:t>
        <a:bodyPr/>
        <a:lstStyle/>
        <a:p>
          <a:endParaRPr lang="en-US"/>
        </a:p>
      </dgm:t>
    </dgm:pt>
    <dgm:pt modelId="{6C663846-99F7-4CBF-AC7D-2D2CC4DEA9DA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TLS1.2 to 1.3</a:t>
          </a:r>
        </a:p>
      </dgm:t>
    </dgm:pt>
    <dgm:pt modelId="{ADB613F3-5596-4D12-8CC2-4F20CC2D576C}" type="parTrans" cxnId="{65B87A44-70DE-4B7D-91FC-FC54238A1DD1}">
      <dgm:prSet/>
      <dgm:spPr/>
      <dgm:t>
        <a:bodyPr/>
        <a:lstStyle/>
        <a:p>
          <a:endParaRPr lang="en-US"/>
        </a:p>
      </dgm:t>
    </dgm:pt>
    <dgm:pt modelId="{A14FAD91-BD23-44B2-A628-A1C4C2FD0782}" type="sibTrans" cxnId="{65B87A44-70DE-4B7D-91FC-FC54238A1DD1}">
      <dgm:prSet/>
      <dgm:spPr/>
      <dgm:t>
        <a:bodyPr/>
        <a:lstStyle/>
        <a:p>
          <a:endParaRPr lang="en-US"/>
        </a:p>
      </dgm:t>
    </dgm:pt>
    <dgm:pt modelId="{794F6CBE-F78B-45EC-942C-6330982EB1E5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MIS updates – Retail API &amp; UI</a:t>
          </a:r>
        </a:p>
      </dgm:t>
    </dgm:pt>
    <dgm:pt modelId="{7A9EAE3A-90F2-4952-BAB9-8482938CB04F}" type="parTrans" cxnId="{6B1BE77F-104F-4EE3-9730-1020288F9439}">
      <dgm:prSet/>
      <dgm:spPr/>
      <dgm:t>
        <a:bodyPr/>
        <a:lstStyle/>
        <a:p>
          <a:endParaRPr lang="en-US"/>
        </a:p>
      </dgm:t>
    </dgm:pt>
    <dgm:pt modelId="{C42221E3-79F5-437F-AF8F-7ABDBB1E7E33}" type="sibTrans" cxnId="{6B1BE77F-104F-4EE3-9730-1020288F9439}">
      <dgm:prSet/>
      <dgm:spPr/>
      <dgm:t>
        <a:bodyPr/>
        <a:lstStyle/>
        <a:p>
          <a:endParaRPr lang="en-US"/>
        </a:p>
      </dgm:t>
    </dgm:pt>
    <dgm:pt modelId="{B899AAC9-940D-431E-80B9-DBFB12BF3BD9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Digital Certificates – NPRRs/RMGRR status</a:t>
          </a:r>
        </a:p>
      </dgm:t>
    </dgm:pt>
    <dgm:pt modelId="{4746BF9A-B474-47EE-86CC-10C17A87536F}" type="parTrans" cxnId="{65666E28-D840-41AF-805D-8A4F3F23C23A}">
      <dgm:prSet/>
      <dgm:spPr/>
      <dgm:t>
        <a:bodyPr/>
        <a:lstStyle/>
        <a:p>
          <a:endParaRPr lang="en-US"/>
        </a:p>
      </dgm:t>
    </dgm:pt>
    <dgm:pt modelId="{17128F38-6661-43CC-9C3A-1C83A9A446A7}" type="sibTrans" cxnId="{65666E28-D840-41AF-805D-8A4F3F23C23A}">
      <dgm:prSet/>
      <dgm:spPr/>
      <dgm:t>
        <a:bodyPr/>
        <a:lstStyle/>
        <a:p>
          <a:endParaRPr lang="en-US"/>
        </a:p>
      </dgm:t>
    </dgm:pt>
    <dgm:pt modelId="{56FDAE20-9ADB-429F-9F6C-A20C97E3EE37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Other projects</a:t>
          </a:r>
        </a:p>
      </dgm:t>
    </dgm:pt>
    <dgm:pt modelId="{F11BBACF-DAE5-4B7D-9A77-A77DD3314DE4}" type="parTrans" cxnId="{76D6F0C1-EA1C-4C05-A101-65166DB60778}">
      <dgm:prSet/>
      <dgm:spPr/>
      <dgm:t>
        <a:bodyPr/>
        <a:lstStyle/>
        <a:p>
          <a:endParaRPr lang="en-US"/>
        </a:p>
      </dgm:t>
    </dgm:pt>
    <dgm:pt modelId="{2B219D34-9D3D-433F-8C3C-EE50F51602B9}" type="sibTrans" cxnId="{76D6F0C1-EA1C-4C05-A101-65166DB60778}">
      <dgm:prSet/>
      <dgm:spPr/>
      <dgm:t>
        <a:bodyPr/>
        <a:lstStyle/>
        <a:p>
          <a:endParaRPr lang="en-US"/>
        </a:p>
      </dgm:t>
    </dgm:pt>
    <dgm:pt modelId="{B9F5A276-568D-4D9E-A2F4-7B6B1F1E79F4}">
      <dgm:prSet custT="1"/>
      <dgm:spPr/>
      <dgm:t>
        <a:bodyPr/>
        <a:lstStyle/>
        <a:p>
          <a:pPr>
            <a:buFont typeface="Wingdings" panose="05000000000000000000" pitchFamily="2" charset="2"/>
            <a:buChar char=""/>
          </a:pPr>
          <a:r>
            <a:rPr lang="en-US" sz="1400" dirty="0"/>
            <a:t>Enhancements list – updates – MT API reporting upload/download</a:t>
          </a:r>
        </a:p>
      </dgm:t>
    </dgm:pt>
    <dgm:pt modelId="{36001901-EB16-4B55-99B6-1812F20777F8}" type="parTrans" cxnId="{5CCBF74E-D1C2-4247-A7C9-3E2EA7A9CC5E}">
      <dgm:prSet/>
      <dgm:spPr/>
      <dgm:t>
        <a:bodyPr/>
        <a:lstStyle/>
        <a:p>
          <a:endParaRPr lang="en-US"/>
        </a:p>
      </dgm:t>
    </dgm:pt>
    <dgm:pt modelId="{D489B7D8-9596-4415-BB1F-C8F9CD47F8C4}" type="sibTrans" cxnId="{5CCBF74E-D1C2-4247-A7C9-3E2EA7A9CC5E}">
      <dgm:prSet/>
      <dgm:spPr/>
      <dgm:t>
        <a:bodyPr/>
        <a:lstStyle/>
        <a:p>
          <a:endParaRPr lang="en-US"/>
        </a:p>
      </dgm:t>
    </dgm:pt>
    <dgm:pt modelId="{B4BD1590-C607-4F15-8151-9A608CB0C086}">
      <dgm:prSet custT="1"/>
      <dgm:spPr/>
      <dgm:t>
        <a:bodyPr/>
        <a:lstStyle/>
        <a:p>
          <a:pPr>
            <a:buFont typeface="Wingdings" panose="05000000000000000000" pitchFamily="2" charset="2"/>
            <a:buChar char=""/>
          </a:pPr>
          <a:r>
            <a:rPr lang="en-US" sz="1400" dirty="0"/>
            <a:t>ERCOT IAS Report	&amp; Client Services	</a:t>
          </a:r>
        </a:p>
      </dgm:t>
    </dgm:pt>
    <dgm:pt modelId="{EB5B203D-0891-4D1D-A650-3AA89DA3C435}" type="parTrans" cxnId="{6870EB06-3297-46E2-B4EC-1C401C710750}">
      <dgm:prSet/>
      <dgm:spPr/>
      <dgm:t>
        <a:bodyPr/>
        <a:lstStyle/>
        <a:p>
          <a:endParaRPr lang="en-US"/>
        </a:p>
      </dgm:t>
    </dgm:pt>
    <dgm:pt modelId="{CE0C44C9-636F-4D7C-BB89-BA7D1661AC21}" type="sibTrans" cxnId="{6870EB06-3297-46E2-B4EC-1C401C710750}">
      <dgm:prSet/>
      <dgm:spPr/>
      <dgm:t>
        <a:bodyPr/>
        <a:lstStyle/>
        <a:p>
          <a:endParaRPr lang="en-US"/>
        </a:p>
      </dgm:t>
    </dgm:pt>
    <dgm:pt modelId="{83B34D34-3530-49A5-B868-8EE90F2A0B7E}">
      <dgm:prSet custT="1"/>
      <dgm:spPr/>
      <dgm:t>
        <a:bodyPr/>
        <a:lstStyle/>
        <a:p>
          <a:pPr>
            <a:buFont typeface="Wingdings" panose="05000000000000000000" pitchFamily="2" charset="2"/>
            <a:buChar char=""/>
          </a:pPr>
          <a:r>
            <a:rPr lang="en-US" sz="1400" dirty="0"/>
            <a:t>TDTMS Main Meeting Page – housekeeping check</a:t>
          </a:r>
        </a:p>
      </dgm:t>
    </dgm:pt>
    <dgm:pt modelId="{3BD1F6F5-261F-4D37-B28B-19AA6FBDE691}" type="parTrans" cxnId="{F04FDBFD-FB7B-4D11-8965-B34345DC0712}">
      <dgm:prSet/>
      <dgm:spPr/>
      <dgm:t>
        <a:bodyPr/>
        <a:lstStyle/>
        <a:p>
          <a:endParaRPr lang="en-US"/>
        </a:p>
      </dgm:t>
    </dgm:pt>
    <dgm:pt modelId="{72D3FC73-13CB-4B25-BFA2-A883B42B1065}" type="sibTrans" cxnId="{F04FDBFD-FB7B-4D11-8965-B34345DC0712}">
      <dgm:prSet/>
      <dgm:spPr/>
      <dgm:t>
        <a:bodyPr/>
        <a:lstStyle/>
        <a:p>
          <a:endParaRPr lang="en-US"/>
        </a:p>
      </dgm:t>
    </dgm:pt>
    <dgm:pt modelId="{21C5EA61-9A7D-49E3-8D0C-A17B184CFF86}">
      <dgm:prSet custT="1"/>
      <dgm:spPr/>
      <dgm:t>
        <a:bodyPr/>
        <a:lstStyle/>
        <a:p>
          <a:pPr>
            <a:buFont typeface="Wingdings" panose="05000000000000000000" pitchFamily="2" charset="2"/>
            <a:buChar char=""/>
          </a:pPr>
          <a:r>
            <a:rPr lang="en-US" sz="1400" dirty="0"/>
            <a:t>MT Deep Dive – review results of 2025(2)</a:t>
          </a:r>
        </a:p>
      </dgm:t>
    </dgm:pt>
    <dgm:pt modelId="{7271126E-75E3-4084-A97E-A8AEE11C050A}" type="parTrans" cxnId="{DC522AB9-5863-4CD5-B208-AF6BB66A76E1}">
      <dgm:prSet/>
      <dgm:spPr/>
      <dgm:t>
        <a:bodyPr/>
        <a:lstStyle/>
        <a:p>
          <a:endParaRPr lang="en-US"/>
        </a:p>
      </dgm:t>
    </dgm:pt>
    <dgm:pt modelId="{190506AE-C43A-414A-92F7-45AD9AA3C8D7}" type="sibTrans" cxnId="{DC522AB9-5863-4CD5-B208-AF6BB66A76E1}">
      <dgm:prSet/>
      <dgm:spPr/>
      <dgm:t>
        <a:bodyPr/>
        <a:lstStyle/>
        <a:p>
          <a:endParaRPr lang="en-US"/>
        </a:p>
      </dgm:t>
    </dgm:pt>
    <dgm:pt modelId="{BD068890-9CDF-4598-AC4F-F71ADD1D1989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DA3CA7F5-C711-4580-91F1-E9C6772A16A7}" type="pres">
      <dgm:prSet presAssocID="{FA84BF92-43C6-4E94-A77F-6263E68B6783}" presName="parentLin" presStyleCnt="0"/>
      <dgm:spPr/>
    </dgm:pt>
    <dgm:pt modelId="{18E20904-4337-4D49-878F-C6A3998E9768}" type="pres">
      <dgm:prSet presAssocID="{FA84BF92-43C6-4E94-A77F-6263E68B6783}" presName="parentLeftMargin" presStyleLbl="node1" presStyleIdx="0" presStyleCnt="1"/>
      <dgm:spPr/>
    </dgm:pt>
    <dgm:pt modelId="{4AA5C7B7-5B64-4F71-AB37-E39564456FAC}" type="pres">
      <dgm:prSet presAssocID="{FA84BF92-43C6-4E94-A77F-6263E68B6783}" presName="parentText" presStyleLbl="node1" presStyleIdx="0" presStyleCnt="1" custScaleX="148684" custScaleY="593434" custLinFactNeighborX="-100000" custLinFactNeighborY="-95008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84B8C849-306F-43E1-84B1-34177317591D}" type="pres">
      <dgm:prSet presAssocID="{FA84BF92-43C6-4E94-A77F-6263E68B6783}" presName="negativeSpace" presStyleCnt="0"/>
      <dgm:spPr/>
    </dgm:pt>
    <dgm:pt modelId="{5FD4668F-81DD-421E-9924-50274E363CDB}" type="pres">
      <dgm:prSet presAssocID="{FA84BF92-43C6-4E94-A77F-6263E68B6783}" presName="childText" presStyleLbl="conFgAcc1" presStyleIdx="0" presStyleCnt="1" custScaleY="106900" custLinFactY="3301" custLinFactNeighborY="100000">
        <dgm:presLayoutVars>
          <dgm:bulletEnabled val="1"/>
        </dgm:presLayoutVars>
      </dgm:prSet>
      <dgm:spPr/>
    </dgm:pt>
  </dgm:ptLst>
  <dgm:cxnLst>
    <dgm:cxn modelId="{A5570D01-C724-4AAC-A13A-1FBA48ECB3B5}" type="presOf" srcId="{83B34D34-3530-49A5-B868-8EE90F2A0B7E}" destId="{5FD4668F-81DD-421E-9924-50274E363CDB}" srcOrd="0" destOrd="15" presId="urn:microsoft.com/office/officeart/2005/8/layout/list1"/>
    <dgm:cxn modelId="{7FA30004-F682-4B91-A722-BBEB194F8D51}" type="presOf" srcId="{21C5EA61-9A7D-49E3-8D0C-A17B184CFF86}" destId="{5FD4668F-81DD-421E-9924-50274E363CDB}" srcOrd="0" destOrd="16" presId="urn:microsoft.com/office/officeart/2005/8/layout/list1"/>
    <dgm:cxn modelId="{55E03C06-7AA2-4DC8-A156-121279D5C021}" srcId="{F8AA7C16-41DC-4F62-8736-5B94BA95138B}" destId="{700FA3E6-7DC1-4C0B-A134-FFD7A3894750}" srcOrd="0" destOrd="0" parTransId="{DF9506C8-5183-464A-8203-1C8617F1B4FC}" sibTransId="{A4173C9C-FB37-4C22-AFF2-9E8634C01E54}"/>
    <dgm:cxn modelId="{6870EB06-3297-46E2-B4EC-1C401C710750}" srcId="{FA84BF92-43C6-4E94-A77F-6263E68B6783}" destId="{B4BD1590-C607-4F15-8151-9A608CB0C086}" srcOrd="4" destOrd="0" parTransId="{EB5B203D-0891-4D1D-A650-3AA89DA3C435}" sibTransId="{CE0C44C9-636F-4D7C-BB89-BA7D1661AC21}"/>
    <dgm:cxn modelId="{42285413-1BFB-451E-B221-07E0ADF73195}" type="presOf" srcId="{B4BD1590-C607-4F15-8151-9A608CB0C086}" destId="{5FD4668F-81DD-421E-9924-50274E363CDB}" srcOrd="0" destOrd="14" presId="urn:microsoft.com/office/officeart/2005/8/layout/list1"/>
    <dgm:cxn modelId="{770F8915-3419-40F7-A780-DC19BE65F889}" srcId="{5AC39AD1-E49A-4565-A3B2-DC8F8E703A3B}" destId="{F8AA7C16-41DC-4F62-8736-5B94BA95138B}" srcOrd="1" destOrd="0" parTransId="{E5EA9111-D3AE-4D5B-8AF0-1B9F93DB0493}" sibTransId="{FD1D5EF0-C24F-47CC-A6CB-B71C1276A4B2}"/>
    <dgm:cxn modelId="{C460BB1C-029B-43C6-A058-121D0B49E113}" type="presOf" srcId="{B9F5A276-568D-4D9E-A2F4-7B6B1F1E79F4}" destId="{5FD4668F-81DD-421E-9924-50274E363CDB}" srcOrd="0" destOrd="13" presId="urn:microsoft.com/office/officeart/2005/8/layout/list1"/>
    <dgm:cxn modelId="{65666E28-D840-41AF-805D-8A4F3F23C23A}" srcId="{8BF0BD64-C3AE-4CF2-A00D-A635CAC541BF}" destId="{B899AAC9-940D-431E-80B9-DBFB12BF3BD9}" srcOrd="3" destOrd="0" parTransId="{4746BF9A-B474-47EE-86CC-10C17A87536F}" sibTransId="{17128F38-6661-43CC-9C3A-1C83A9A446A7}"/>
    <dgm:cxn modelId="{BA98712D-CF6D-4101-B6BC-A6A41611C648}" type="presOf" srcId="{DC6638E4-C934-442B-9486-32BCEBBF301B}" destId="{5FD4668F-81DD-421E-9924-50274E363CDB}" srcOrd="0" destOrd="0" presId="urn:microsoft.com/office/officeart/2005/8/layout/list1"/>
    <dgm:cxn modelId="{0A82E433-210C-4626-A741-4A6B97A69CE4}" type="presOf" srcId="{573B577D-935E-43D4-9992-E4C27DF17AE5}" destId="{5FD4668F-81DD-421E-9924-50274E363CDB}" srcOrd="0" destOrd="8" presId="urn:microsoft.com/office/officeart/2005/8/layout/list1"/>
    <dgm:cxn modelId="{D3F72A5D-EDC9-4C3B-8509-A9603D182C79}" srcId="{5AC39AD1-E49A-4565-A3B2-DC8F8E703A3B}" destId="{8F687FF2-C5E8-4CC4-BF7D-5F9CDFD2ABC5}" srcOrd="2" destOrd="0" parTransId="{C9C18A8B-A35E-4676-B56C-F443B767B586}" sibTransId="{A278C4E9-2A99-482D-B705-3A30C63FA3B5}"/>
    <dgm:cxn modelId="{65B87A44-70DE-4B7D-91FC-FC54238A1DD1}" srcId="{8BF0BD64-C3AE-4CF2-A00D-A635CAC541BF}" destId="{6C663846-99F7-4CBF-AC7D-2D2CC4DEA9DA}" srcOrd="1" destOrd="0" parTransId="{ADB613F3-5596-4D12-8CC2-4F20CC2D576C}" sibTransId="{A14FAD91-BD23-44B2-A628-A1C4C2FD0782}"/>
    <dgm:cxn modelId="{58449047-F48E-4242-A7E5-16FF56D79C5A}" type="presOf" srcId="{2FC1BAF4-CC26-42B6-905D-971680F5E97B}" destId="{5FD4668F-81DD-421E-9924-50274E363CDB}" srcOrd="0" destOrd="3" presId="urn:microsoft.com/office/officeart/2005/8/layout/list1"/>
    <dgm:cxn modelId="{87D40C69-9DED-461F-AC5E-3B4346138C11}" srcId="{FA84BF92-43C6-4E94-A77F-6263E68B6783}" destId="{DC6638E4-C934-442B-9486-32BCEBBF301B}" srcOrd="0" destOrd="0" parTransId="{D35C198F-F7DC-4702-93DD-583773403FD3}" sibTransId="{A897E1DC-AAB6-45CD-AB35-A97960EB471B}"/>
    <dgm:cxn modelId="{5CCBF74E-D1C2-4247-A7C9-3E2EA7A9CC5E}" srcId="{FA84BF92-43C6-4E94-A77F-6263E68B6783}" destId="{B9F5A276-568D-4D9E-A2F4-7B6B1F1E79F4}" srcOrd="3" destOrd="0" parTransId="{36001901-EB16-4B55-99B6-1812F20777F8}" sibTransId="{D489B7D8-9596-4415-BB1F-C8F9CD47F8C4}"/>
    <dgm:cxn modelId="{CDBA7C55-BB78-4B51-B652-5F91F69E74A5}" type="presOf" srcId="{8F687FF2-C5E8-4CC4-BF7D-5F9CDFD2ABC5}" destId="{5FD4668F-81DD-421E-9924-50274E363CDB}" srcOrd="0" destOrd="6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6B1BE77F-104F-4EE3-9730-1020288F9439}" srcId="{8BF0BD64-C3AE-4CF2-A00D-A635CAC541BF}" destId="{794F6CBE-F78B-45EC-942C-6330982EB1E5}" srcOrd="2" destOrd="0" parTransId="{7A9EAE3A-90F2-4952-BAB9-8482938CB04F}" sibTransId="{C42221E3-79F5-437F-AF8F-7ABDBB1E7E33}"/>
    <dgm:cxn modelId="{E8CDC280-01DB-43FE-A0AF-CBB0477DD256}" type="presOf" srcId="{8BF0BD64-C3AE-4CF2-A00D-A635CAC541BF}" destId="{5FD4668F-81DD-421E-9924-50274E363CDB}" srcOrd="0" destOrd="7" presId="urn:microsoft.com/office/officeart/2005/8/layout/list1"/>
    <dgm:cxn modelId="{90528F82-FACD-4D1D-BF49-F55CBAD6067C}" type="presOf" srcId="{6C663846-99F7-4CBF-AC7D-2D2CC4DEA9DA}" destId="{5FD4668F-81DD-421E-9924-50274E363CDB}" srcOrd="0" destOrd="9" presId="urn:microsoft.com/office/officeart/2005/8/layout/list1"/>
    <dgm:cxn modelId="{A50B6E89-C2B1-4E56-9640-313EE65B3ACD}" type="presOf" srcId="{F8AA7C16-41DC-4F62-8736-5B94BA95138B}" destId="{5FD4668F-81DD-421E-9924-50274E363CDB}" srcOrd="0" destOrd="4" presId="urn:microsoft.com/office/officeart/2005/8/layout/list1"/>
    <dgm:cxn modelId="{2BEB848F-1BE2-48CC-827E-3FC464B22130}" srcId="{FA84BF92-43C6-4E94-A77F-6263E68B6783}" destId="{5AC39AD1-E49A-4565-A3B2-DC8F8E703A3B}" srcOrd="2" destOrd="0" parTransId="{FF722DC9-47A6-4F96-B84E-0325178076A8}" sibTransId="{B7FA73FD-ED54-4131-89DF-4E68FF872E7A}"/>
    <dgm:cxn modelId="{54565395-C084-41DF-96C3-15FD37510111}" type="presOf" srcId="{794F6CBE-F78B-45EC-942C-6330982EB1E5}" destId="{5FD4668F-81DD-421E-9924-50274E363CDB}" srcOrd="0" destOrd="10" presId="urn:microsoft.com/office/officeart/2005/8/layout/list1"/>
    <dgm:cxn modelId="{9527099C-48BD-4C52-BE1B-F581599A9067}" srcId="{FA84BF92-43C6-4E94-A77F-6263E68B6783}" destId="{D2506135-395C-47B0-8DA9-C3F76649FF22}" srcOrd="1" destOrd="0" parTransId="{5AE6885F-1A01-4324-A69E-284DA5FAEB5E}" sibTransId="{D79BAE52-B8CB-4181-ACDC-6CE5498C10F0}"/>
    <dgm:cxn modelId="{BFF438A1-3788-44BE-8C5E-8EAF70BE92EB}" type="presOf" srcId="{D8106045-C2BD-45F3-8E7E-F57FA7B1DF31}" destId="{5FD4668F-81DD-421E-9924-50274E363CDB}" srcOrd="0" destOrd="17" presId="urn:microsoft.com/office/officeart/2005/8/layout/list1"/>
    <dgm:cxn modelId="{8800EDA3-D75E-4439-A52A-FCA95506E6B6}" type="presOf" srcId="{FA84BF92-43C6-4E94-A77F-6263E68B6783}" destId="{4AA5C7B7-5B64-4F71-AB37-E39564456FAC}" srcOrd="1" destOrd="0" presId="urn:microsoft.com/office/officeart/2005/8/layout/list1"/>
    <dgm:cxn modelId="{338373A6-146F-4FA0-9E0A-14049E54204B}" type="presOf" srcId="{FA84BF92-43C6-4E94-A77F-6263E68B6783}" destId="{18E20904-4337-4D49-878F-C6A3998E9768}" srcOrd="0" destOrd="0" presId="urn:microsoft.com/office/officeart/2005/8/layout/list1"/>
    <dgm:cxn modelId="{366BE2B3-E745-4ECE-9F6F-B4868BB50CB3}" srcId="{8BF0BD64-C3AE-4CF2-A00D-A635CAC541BF}" destId="{573B577D-935E-43D4-9992-E4C27DF17AE5}" srcOrd="0" destOrd="0" parTransId="{0655C7AE-1A90-4FF0-B1CC-4EF05DE2C668}" sibTransId="{4509B508-80AB-4E4C-BF62-E66E4333A8BA}"/>
    <dgm:cxn modelId="{DC522AB9-5863-4CD5-B208-AF6BB66A76E1}" srcId="{FA84BF92-43C6-4E94-A77F-6263E68B6783}" destId="{21C5EA61-9A7D-49E3-8D0C-A17B184CFF86}" srcOrd="6" destOrd="0" parTransId="{7271126E-75E3-4084-A97E-A8AEE11C050A}" sibTransId="{190506AE-C43A-414A-92F7-45AD9AA3C8D7}"/>
    <dgm:cxn modelId="{CA6720BC-2B64-47AD-AA8B-B0A43C19D291}" srcId="{21C5EA61-9A7D-49E3-8D0C-A17B184CFF86}" destId="{D8106045-C2BD-45F3-8E7E-F57FA7B1DF31}" srcOrd="0" destOrd="0" parTransId="{0BB81608-2D1C-44FA-8B2A-329EC9C21E3A}" sibTransId="{4C151C25-BF57-4453-A64F-3DFBC8CCFA34}"/>
    <dgm:cxn modelId="{76D6F0C1-EA1C-4C05-A101-65166DB60778}" srcId="{8BF0BD64-C3AE-4CF2-A00D-A635CAC541BF}" destId="{56FDAE20-9ADB-429F-9F6C-A20C97E3EE37}" srcOrd="4" destOrd="0" parTransId="{F11BBACF-DAE5-4B7D-9A77-A77DD3314DE4}" sibTransId="{2B219D34-9D3D-433F-8C3C-EE50F51602B9}"/>
    <dgm:cxn modelId="{FB94E8C3-036F-4554-903A-4AF79CD0ACF7}" type="presOf" srcId="{700FA3E6-7DC1-4C0B-A134-FFD7A3894750}" destId="{5FD4668F-81DD-421E-9924-50274E363CDB}" srcOrd="0" destOrd="5" presId="urn:microsoft.com/office/officeart/2005/8/layout/list1"/>
    <dgm:cxn modelId="{0491AEC6-15D2-40A1-B509-A1B07473B6F0}" srcId="{5AC39AD1-E49A-4565-A3B2-DC8F8E703A3B}" destId="{8BF0BD64-C3AE-4CF2-A00D-A635CAC541BF}" srcOrd="3" destOrd="0" parTransId="{734A396C-2865-41F6-85E6-5D154CBEEC1B}" sibTransId="{AA3A4542-0447-40C2-A0D9-E4A6494165FD}"/>
    <dgm:cxn modelId="{806FE7CB-D3E4-41B7-85B3-F5725A6D8A1C}" srcId="{5AC39AD1-E49A-4565-A3B2-DC8F8E703A3B}" destId="{2FC1BAF4-CC26-42B6-905D-971680F5E97B}" srcOrd="0" destOrd="0" parTransId="{C946EDDE-B977-4EA4-A056-30424B882C4F}" sibTransId="{3467954A-9DFF-4FE9-A883-DB06471B7FC5}"/>
    <dgm:cxn modelId="{64EB76CE-BC21-419F-B9DE-FD51ECB44984}" type="presOf" srcId="{B899AAC9-940D-431E-80B9-DBFB12BF3BD9}" destId="{5FD4668F-81DD-421E-9924-50274E363CDB}" srcOrd="0" destOrd="11" presId="urn:microsoft.com/office/officeart/2005/8/layout/list1"/>
    <dgm:cxn modelId="{A021EED3-B7BF-467B-9D37-4E9F2EFB50EA}" type="presOf" srcId="{D2506135-395C-47B0-8DA9-C3F76649FF22}" destId="{5FD4668F-81DD-421E-9924-50274E363CDB}" srcOrd="0" destOrd="1" presId="urn:microsoft.com/office/officeart/2005/8/layout/list1"/>
    <dgm:cxn modelId="{F64278D7-74E4-4C3A-B4C8-AEA9A351E819}" type="presOf" srcId="{DE4B9EAB-636A-44C0-B4F9-D4AE4F66DB43}" destId="{BD068890-9CDF-4598-AC4F-F71ADD1D1989}" srcOrd="0" destOrd="0" presId="urn:microsoft.com/office/officeart/2005/8/layout/list1"/>
    <dgm:cxn modelId="{F72709F2-BB5C-4B9B-BBE4-DF4585AC915A}" type="presOf" srcId="{5AC39AD1-E49A-4565-A3B2-DC8F8E703A3B}" destId="{5FD4668F-81DD-421E-9924-50274E363CDB}" srcOrd="0" destOrd="2" presId="urn:microsoft.com/office/officeart/2005/8/layout/list1"/>
    <dgm:cxn modelId="{640611F5-C462-4D64-90D2-00F5D8A2DAE0}" type="presOf" srcId="{56FDAE20-9ADB-429F-9F6C-A20C97E3EE37}" destId="{5FD4668F-81DD-421E-9924-50274E363CDB}" srcOrd="0" destOrd="12" presId="urn:microsoft.com/office/officeart/2005/8/layout/list1"/>
    <dgm:cxn modelId="{F04FDBFD-FB7B-4D11-8965-B34345DC0712}" srcId="{FA84BF92-43C6-4E94-A77F-6263E68B6783}" destId="{83B34D34-3530-49A5-B868-8EE90F2A0B7E}" srcOrd="5" destOrd="0" parTransId="{3BD1F6F5-261F-4D37-B28B-19AA6FBDE691}" sibTransId="{72D3FC73-13CB-4B25-BFA2-A883B42B1065}"/>
    <dgm:cxn modelId="{7786122F-5B32-4BC8-83A5-63263EFEB9DE}" type="presParOf" srcId="{BD068890-9CDF-4598-AC4F-F71ADD1D1989}" destId="{DA3CA7F5-C711-4580-91F1-E9C6772A16A7}" srcOrd="0" destOrd="0" presId="urn:microsoft.com/office/officeart/2005/8/layout/list1"/>
    <dgm:cxn modelId="{A76B2547-77C7-4140-AA2C-25F509932466}" type="presParOf" srcId="{DA3CA7F5-C711-4580-91F1-E9C6772A16A7}" destId="{18E20904-4337-4D49-878F-C6A3998E9768}" srcOrd="0" destOrd="0" presId="urn:microsoft.com/office/officeart/2005/8/layout/list1"/>
    <dgm:cxn modelId="{9C1D2EAA-E699-4F12-9DA5-B8A2DED39BEF}" type="presParOf" srcId="{DA3CA7F5-C711-4580-91F1-E9C6772A16A7}" destId="{4AA5C7B7-5B64-4F71-AB37-E39564456FAC}" srcOrd="1" destOrd="0" presId="urn:microsoft.com/office/officeart/2005/8/layout/list1"/>
    <dgm:cxn modelId="{6521E579-B80C-448A-B077-9346586B66F8}" type="presParOf" srcId="{BD068890-9CDF-4598-AC4F-F71ADD1D1989}" destId="{84B8C849-306F-43E1-84B1-34177317591D}" srcOrd="1" destOrd="0" presId="urn:microsoft.com/office/officeart/2005/8/layout/list1"/>
    <dgm:cxn modelId="{F397ABE3-D493-4244-8F69-7D7358019049}" type="presParOf" srcId="{BD068890-9CDF-4598-AC4F-F71ADD1D1989}" destId="{5FD4668F-81DD-421E-9924-50274E363C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606947" cy="53454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353820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>
              <a:latin typeface="Arial Nova Light" panose="020B0304020202020204" pitchFamily="34" charset="0"/>
            </a:rPr>
            <a:t>All </a:t>
          </a:r>
          <a:r>
            <a:rPr lang="en-US" sz="2400" b="1" kern="1200" dirty="0">
              <a:latin typeface="Arial Nova Light" panose="020B0304020202020204" pitchFamily="34" charset="0"/>
            </a:rPr>
            <a:t>April SLAs </a:t>
          </a:r>
          <a:r>
            <a:rPr lang="en-US" sz="2400" b="0" kern="1200" dirty="0">
              <a:latin typeface="Arial Nova Light" panose="020B0304020202020204" pitchFamily="34" charset="0"/>
            </a:rPr>
            <a:t>were met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>
              <a:latin typeface="Arial Nova Light" panose="020B0304020202020204" pitchFamily="34" charset="0"/>
            </a:rPr>
            <a:t>UI performance </a:t>
          </a:r>
          <a:r>
            <a:rPr lang="en-US" sz="2400" b="0" kern="1200" dirty="0">
              <a:latin typeface="Arial Nova Light" panose="020B0304020202020204" pitchFamily="34" charset="0"/>
            </a:rPr>
            <a:t>is monitored and will restart if necessary within minutes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>
              <a:latin typeface="Arial Nova Light" panose="020B0304020202020204" pitchFamily="34" charset="0"/>
            </a:rPr>
            <a:t>ERCOT metrics </a:t>
          </a:r>
          <a:r>
            <a:rPr lang="en-US" sz="2400" b="0" kern="1200" dirty="0">
              <a:latin typeface="Arial Nova Light" panose="020B0304020202020204" pitchFamily="34" charset="0"/>
            </a:rPr>
            <a:t>do not include issues &lt; 30 minutes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>
              <a:latin typeface="Arial Nova Light" panose="020B0304020202020204" pitchFamily="34" charset="0"/>
            </a:rPr>
            <a:t>ERCOT meets with </a:t>
          </a:r>
          <a:r>
            <a:rPr lang="en-US" sz="2400" b="1" kern="1200" dirty="0">
              <a:latin typeface="Arial Nova Light" panose="020B0304020202020204" pitchFamily="34" charset="0"/>
            </a:rPr>
            <a:t>MarkeTrak vendor </a:t>
          </a:r>
          <a:r>
            <a:rPr lang="en-US" sz="2400" b="0" kern="1200" dirty="0">
              <a:latin typeface="Arial Nova Light" panose="020B0304020202020204" pitchFamily="34" charset="0"/>
            </a:rPr>
            <a:t>on a regular basis to review any issues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>
              <a:latin typeface="Arial Nova Light" panose="020B0304020202020204" pitchFamily="34" charset="0"/>
            </a:rPr>
            <a:t>MarkeTrak platform </a:t>
          </a:r>
          <a:r>
            <a:rPr lang="en-US" sz="2400" b="0" kern="1200" dirty="0">
              <a:latin typeface="Arial Nova Light" panose="020B0304020202020204" pitchFamily="34" charset="0"/>
            </a:rPr>
            <a:t>is aging and ERCOT is considering alternative platforms as part of enterprise roadmap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>
              <a:latin typeface="Arial Nova Light" panose="020B0304020202020204" pitchFamily="34" charset="0"/>
            </a:rPr>
            <a:t>3/18/26 MT issues </a:t>
          </a:r>
          <a:r>
            <a:rPr lang="en-US" sz="2400" b="0" kern="1200" dirty="0">
              <a:latin typeface="Arial Nova Light" panose="020B0304020202020204" pitchFamily="34" charset="0"/>
            </a:rPr>
            <a:t>was not due to licensing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>
              <a:latin typeface="Arial Nova Light" panose="020B0304020202020204" pitchFamily="34" charset="0"/>
            </a:rPr>
            <a:t>Listserv</a:t>
          </a:r>
          <a:r>
            <a:rPr lang="en-US" sz="2400" b="0" kern="1200" dirty="0">
              <a:latin typeface="Arial Nova Light" panose="020B0304020202020204" pitchFamily="34" charset="0"/>
            </a:rPr>
            <a:t> failovers in April were successful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>
              <a:latin typeface="Arial Nova Light" panose="020B0304020202020204" pitchFamily="34" charset="0"/>
            </a:rPr>
            <a:t>New </a:t>
          </a:r>
          <a:r>
            <a:rPr lang="en-US" sz="2400" b="1" kern="1200" dirty="0">
              <a:latin typeface="Arial Nova Light" panose="020B0304020202020204" pitchFamily="34" charset="0"/>
            </a:rPr>
            <a:t>25.88 reporting requirement </a:t>
          </a:r>
          <a:r>
            <a:rPr lang="en-US" sz="2400" b="0" kern="1200" dirty="0">
              <a:latin typeface="Arial Nova Light" panose="020B0304020202020204" pitchFamily="34" charset="0"/>
            </a:rPr>
            <a:t>is scheduled to effectuate mid-August</a:t>
          </a:r>
        </a:p>
      </dsp:txBody>
      <dsp:txXfrm>
        <a:off x="0" y="0"/>
        <a:ext cx="11606947" cy="5345486"/>
      </dsp:txXfrm>
    </dsp:sp>
    <dsp:sp modelId="{4FC84B32-D1CC-469D-BDF0-F53E02EEAA9C}">
      <dsp:nvSpPr>
        <dsp:cNvPr id="0" name=""/>
        <dsp:cNvSpPr/>
      </dsp:nvSpPr>
      <dsp:spPr>
        <a:xfrm>
          <a:off x="49748" y="0"/>
          <a:ext cx="11089715" cy="8125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ERCOT IT Report &amp; SLAs</a:t>
          </a:r>
        </a:p>
      </dsp:txBody>
      <dsp:txXfrm>
        <a:off x="49748" y="0"/>
        <a:ext cx="11089715" cy="812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A4A42-9885-4A72-9264-1F744215F682}">
      <dsp:nvSpPr>
        <dsp:cNvPr id="0" name=""/>
        <dsp:cNvSpPr/>
      </dsp:nvSpPr>
      <dsp:spPr>
        <a:xfrm>
          <a:off x="0" y="276179"/>
          <a:ext cx="11250282" cy="463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3147" tIns="333248" rIns="87314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MT API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early July changes available in RMTE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No external impacts other than new URL and new WSDL for the removal of MIS as report results option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en-US" sz="800" kern="1200" dirty="0">
            <a:latin typeface="Arial Rounded MT Bold" panose="020F070403050403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Public Website Cipher Security Hardening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Upgrading TLS from 1.2 to 1.3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Acceptable list of ciphers for 1.2 has been published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Arial Nova Light" panose="020B0304020202020204" pitchFamily="34" charset="0"/>
            </a:rPr>
            <a:t>As ERCOT deprecates v1.2, both v1.2 and v1.3 will run in parallel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endParaRPr lang="en-US" sz="800" kern="1200" dirty="0">
            <a:latin typeface="Arial Nova Light" panose="020B03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MIS Updates – Retail API &amp; UI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u="none" kern="1200" dirty="0">
              <a:latin typeface="Arial Nova Light" panose="020B0304020202020204" pitchFamily="34" charset="0"/>
            </a:rPr>
            <a:t>Requested use of * wildcard in API searches similar to GUI results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endParaRPr lang="en-US" sz="800" b="1" u="sng" kern="1200" dirty="0">
            <a:latin typeface="Arial Nova Light" panose="020B03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Digital Certificates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u="none" kern="1200" dirty="0">
              <a:latin typeface="Arial Nova Light" panose="020B0304020202020204" pitchFamily="34" charset="0"/>
            </a:rPr>
            <a:t>NPRR and RMGRR have been tabled at TAC to allow “catch up”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endParaRPr lang="en-US" sz="800" b="1" u="none" kern="1200" dirty="0">
            <a:latin typeface="Arial Nova Light" panose="020B0304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800" b="1" u="sng" kern="1200" dirty="0">
              <a:latin typeface="Arial Rounded MT Bold" panose="020F0704030504030204" pitchFamily="34" charset="0"/>
            </a:rPr>
            <a:t>MarkeTrak &amp; </a:t>
          </a:r>
          <a:r>
            <a:rPr lang="en-US" sz="1800" b="1" u="sng" kern="1200" dirty="0" err="1">
              <a:latin typeface="Arial Rounded MT Bold" panose="020F0704030504030204" pitchFamily="34" charset="0"/>
            </a:rPr>
            <a:t>FlighTrak</a:t>
          </a:r>
          <a:r>
            <a:rPr lang="en-US" sz="1800" b="1" u="sng" kern="1200" dirty="0">
              <a:latin typeface="Arial Rounded MT Bold" panose="020F0704030504030204" pitchFamily="34" charset="0"/>
            </a:rPr>
            <a:t> Alternative Platform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u="none" kern="1200" dirty="0">
              <a:latin typeface="Arial Nova Light" panose="020B0304020202020204" pitchFamily="34" charset="0"/>
            </a:rPr>
            <a:t>Request for summer workshop to align with ERCOT on the business requirements of two systems ahead of </a:t>
          </a:r>
          <a:r>
            <a:rPr lang="en-US" sz="1600" u="none" kern="1200">
              <a:latin typeface="Arial Nova Light" panose="020B0304020202020204" pitchFamily="34" charset="0"/>
            </a:rPr>
            <a:t>vendor selection</a:t>
          </a:r>
          <a:endParaRPr lang="en-US" sz="1600" u="none" kern="1200" dirty="0">
            <a:latin typeface="Arial Nova Light" panose="020B0304020202020204" pitchFamily="34" charset="0"/>
          </a:endParaRPr>
        </a:p>
      </dsp:txBody>
      <dsp:txXfrm>
        <a:off x="0" y="276179"/>
        <a:ext cx="11250282" cy="4636800"/>
      </dsp:txXfrm>
    </dsp:sp>
    <dsp:sp modelId="{600B54BC-01D2-42D3-A27D-CC82C383ECE4}">
      <dsp:nvSpPr>
        <dsp:cNvPr id="0" name=""/>
        <dsp:cNvSpPr/>
      </dsp:nvSpPr>
      <dsp:spPr>
        <a:xfrm>
          <a:off x="562514" y="40019"/>
          <a:ext cx="7875197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7664" tIns="0" rIns="297664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ERCOT IT Projects</a:t>
          </a:r>
        </a:p>
      </dsp:txBody>
      <dsp:txXfrm>
        <a:off x="585571" y="63076"/>
        <a:ext cx="7829083" cy="4262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52162" y="0"/>
          <a:ext cx="11353555" cy="4846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526" tIns="1353820" rIns="92852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</dsp:txBody>
      <dsp:txXfrm>
        <a:off x="52162" y="0"/>
        <a:ext cx="11353555" cy="4846100"/>
      </dsp:txXfrm>
    </dsp:sp>
    <dsp:sp modelId="{4FC84B32-D1CC-469D-BDF0-F53E02EEAA9C}">
      <dsp:nvSpPr>
        <dsp:cNvPr id="0" name=""/>
        <dsp:cNvSpPr/>
      </dsp:nvSpPr>
      <dsp:spPr>
        <a:xfrm>
          <a:off x="0" y="26957"/>
          <a:ext cx="11435841" cy="4540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43" tIns="0" rIns="316543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Arial Rounded MT Bold" panose="020F0704030504030204" pitchFamily="34" charset="0"/>
            </a:rPr>
            <a:t>Agile Enhancements List</a:t>
          </a:r>
        </a:p>
      </dsp:txBody>
      <dsp:txXfrm>
        <a:off x="0" y="26957"/>
        <a:ext cx="11435841" cy="4540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54986"/>
          <a:ext cx="11606947" cy="49767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229108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</dsp:txBody>
      <dsp:txXfrm>
        <a:off x="0" y="54986"/>
        <a:ext cx="11606947" cy="4976797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1094707" cy="6432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MarkeTrak – Common Subtype Analysis 2025(2) </a:t>
          </a:r>
        </a:p>
      </dsp:txBody>
      <dsp:txXfrm>
        <a:off x="0" y="0"/>
        <a:ext cx="11094707" cy="6432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21969"/>
          <a:ext cx="11606947" cy="51590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61958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</dsp:txBody>
      <dsp:txXfrm>
        <a:off x="0" y="21969"/>
        <a:ext cx="11606947" cy="5159064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1094707" cy="6203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MarkeTrak – Common Subtype Analysis 2025(2)  </a:t>
          </a:r>
        </a:p>
      </dsp:txBody>
      <dsp:txXfrm>
        <a:off x="0" y="0"/>
        <a:ext cx="11094707" cy="6203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773247"/>
          <a:ext cx="12192000" cy="16915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6235" tIns="520700" rIns="946235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endParaRPr lang="en-US" sz="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endParaRPr lang="en-US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2000" b="0" kern="1200" dirty="0">
            <a:solidFill>
              <a:schemeClr val="tx1"/>
            </a:solidFill>
          </a:endParaRPr>
        </a:p>
      </dsp:txBody>
      <dsp:txXfrm>
        <a:off x="0" y="773247"/>
        <a:ext cx="12192000" cy="1691595"/>
      </dsp:txXfrm>
    </dsp:sp>
    <dsp:sp modelId="{4FC84B32-D1CC-469D-BDF0-F53E02EEAA9C}">
      <dsp:nvSpPr>
        <dsp:cNvPr id="0" name=""/>
        <dsp:cNvSpPr/>
      </dsp:nvSpPr>
      <dsp:spPr>
        <a:xfrm>
          <a:off x="0" y="44240"/>
          <a:ext cx="11653940" cy="6705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2580" tIns="0" rIns="32258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MarkeTrak – Common Subtype Analysis 2025(2)</a:t>
          </a:r>
        </a:p>
      </dsp:txBody>
      <dsp:txXfrm>
        <a:off x="0" y="44240"/>
        <a:ext cx="11653940" cy="67050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4668F-81DD-421E-9924-50274E363CDB}">
      <dsp:nvSpPr>
        <dsp:cNvPr id="0" name=""/>
        <dsp:cNvSpPr/>
      </dsp:nvSpPr>
      <dsp:spPr>
        <a:xfrm>
          <a:off x="0" y="768568"/>
          <a:ext cx="11329646" cy="448870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291592" rIns="879306" bIns="78232" numCol="1" spcCol="1270" anchor="ctr" anchorCtr="0">
          <a:noAutofit/>
        </a:bodyPr>
        <a:lstStyle/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ts val="600"/>
            </a:spcAft>
            <a:buFontTx/>
            <a:buNone/>
          </a:pPr>
          <a:endParaRPr lang="en-US" sz="1050" kern="1200" dirty="0">
            <a:latin typeface="Tenorite" panose="00000500000000000000" pitchFamily="2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1800" b="1" kern="1200" dirty="0">
              <a:latin typeface="Tenorite" panose="00000500000000000000" pitchFamily="2" charset="0"/>
              <a:cs typeface="Calibri" panose="020F0502020204030204" pitchFamily="34" charset="0"/>
            </a:rPr>
            <a:t>DRAFT Agenda</a:t>
          </a:r>
          <a:r>
            <a:rPr lang="en-US" sz="1800" kern="1200" dirty="0">
              <a:latin typeface="Tenorite" panose="00000500000000000000" pitchFamily="2" charset="0"/>
              <a:cs typeface="Calibri" panose="020F0502020204030204" pitchFamily="34" charset="0"/>
            </a:rPr>
            <a:t>: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"/>
          </a:pPr>
          <a:r>
            <a:rPr lang="en-US" sz="1400" kern="1200" dirty="0"/>
            <a:t>ERCOT Updates</a:t>
          </a:r>
          <a:endParaRPr lang="en-US" sz="1400" kern="1200" dirty="0">
            <a:latin typeface="Tenorite" panose="00000500000000000000" pitchFamily="2" charset="0"/>
            <a:cs typeface="Calibri" panose="020F0502020204030204" pitchFamily="34" charset="0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/>
            <a:t>IT Report 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/>
            <a:t>MT performance issues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/>
            <a:t>3/18 issue – root cause and licensing 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/>
            <a:t>Retail Market Performance Measures report – what is the new threshold?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/>
            <a:t>Projects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MT API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TLS1.2 to 1.3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MIS updates – Retail API &amp; UI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Digital Certificates – NPRRs/RMGRR status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Other projects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"/>
          </a:pPr>
          <a:r>
            <a:rPr lang="en-US" sz="1400" kern="1200" dirty="0"/>
            <a:t>Enhancements list – updates – MT API reporting upload/download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"/>
          </a:pPr>
          <a:r>
            <a:rPr lang="en-US" sz="1400" kern="1200" dirty="0"/>
            <a:t>ERCOT IAS Report	&amp; Client Services	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"/>
          </a:pPr>
          <a:r>
            <a:rPr lang="en-US" sz="1400" kern="1200" dirty="0"/>
            <a:t>TDTMS Main Meeting Page – housekeeping check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"/>
          </a:pPr>
          <a:r>
            <a:rPr lang="en-US" sz="1400" kern="1200" dirty="0"/>
            <a:t>MT Deep Dive – review results of 2025(2)</a:t>
          </a:r>
        </a:p>
        <a:p>
          <a:pPr marL="114300" lvl="2" indent="-57150" algn="just" defTabSz="31115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endParaRPr lang="en-US" sz="700" i="0" kern="1200" dirty="0">
            <a:latin typeface="Tenorite" panose="00000500000000000000" pitchFamily="2" charset="0"/>
            <a:cs typeface="Calibri" panose="020F0502020204030204" pitchFamily="34" charset="0"/>
          </a:endParaRPr>
        </a:p>
      </dsp:txBody>
      <dsp:txXfrm>
        <a:off x="0" y="768568"/>
        <a:ext cx="11329646" cy="4488703"/>
      </dsp:txXfrm>
    </dsp:sp>
    <dsp:sp modelId="{4AA5C7B7-5B64-4F71-AB37-E39564456FAC}">
      <dsp:nvSpPr>
        <dsp:cNvPr id="0" name=""/>
        <dsp:cNvSpPr/>
      </dsp:nvSpPr>
      <dsp:spPr>
        <a:xfrm>
          <a:off x="0" y="0"/>
          <a:ext cx="10801436" cy="8339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Arial Rounded MT Bold" panose="020F0704030504030204" pitchFamily="34" charset="0"/>
            </a:rPr>
            <a:t>Next Meeting – </a:t>
          </a:r>
          <a:r>
            <a:rPr lang="en-US" sz="2600" b="1" kern="1200" dirty="0"/>
            <a:t>June 15th, 2026 @ 1:30 PM [WebEx Only]</a:t>
          </a:r>
          <a:endParaRPr lang="en-US" sz="2600" kern="1200" dirty="0">
            <a:latin typeface="Arial Rounded MT Bold" panose="020F0704030504030204" pitchFamily="34" charset="0"/>
          </a:endParaRPr>
        </a:p>
      </dsp:txBody>
      <dsp:txXfrm>
        <a:off x="0" y="0"/>
        <a:ext cx="10801436" cy="833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543CC-BB66-410B-A6F7-C7F253DCFB3F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E0798-D3FA-4FC5-A420-37EC60B44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22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2E0798-D3FA-4FC5-A420-37EC60B442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34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2E0798-D3FA-4FC5-A420-37EC60B442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45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47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5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610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41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0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6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A16AA21-1863-4931-97CB-99D0A168701B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7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3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5/11/2026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09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10" Type="http://schemas.openxmlformats.org/officeDocument/2006/relationships/image" Target="../media/image5.emf"/><Relationship Id="rId4" Type="http://schemas.openxmlformats.org/officeDocument/2006/relationships/diagramData" Target="../diagrams/data5.xml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EBA14DF-46DF-4C9F-A2D6-694FDD7C825E}"/>
              </a:ext>
            </a:extLst>
          </p:cNvPr>
          <p:cNvGrpSpPr/>
          <p:nvPr/>
        </p:nvGrpSpPr>
        <p:grpSpPr>
          <a:xfrm>
            <a:off x="669901" y="2917848"/>
            <a:ext cx="1360440" cy="1261913"/>
            <a:chOff x="10330781" y="3933704"/>
            <a:chExt cx="824899" cy="78281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F32FD5-3AB1-42A0-A665-022830B6CE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330781" y="3933704"/>
              <a:ext cx="824899" cy="7828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</p:pic>
        <p:sp>
          <p:nvSpPr>
            <p:cNvPr id="6" name="Star: 5 Points 5">
              <a:extLst>
                <a:ext uri="{FF2B5EF4-FFF2-40B4-BE49-F238E27FC236}">
                  <a16:creationId xmlns:a16="http://schemas.microsoft.com/office/drawing/2014/main" id="{CF9D75A8-DE69-4D14-845D-7CEBA92C0341}"/>
                </a:ext>
              </a:extLst>
            </p:cNvPr>
            <p:cNvSpPr/>
            <p:nvPr/>
          </p:nvSpPr>
          <p:spPr>
            <a:xfrm>
              <a:off x="10521696" y="3980359"/>
              <a:ext cx="608023" cy="642461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accent1">
                  <a:hueOff val="0"/>
                  <a:satOff val="0"/>
                  <a:lumOff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51B1756-3518-45E2-962E-8486736A3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TDTMS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E146BA-B599-4F02-AA3D-D15519B78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RMS</a:t>
            </a:r>
          </a:p>
          <a:p>
            <a:r>
              <a:rPr lang="en-US" sz="2800" dirty="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May 12th,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2D042A-5D60-104E-9114-EA96D7589A0F}"/>
              </a:ext>
            </a:extLst>
          </p:cNvPr>
          <p:cNvSpPr txBox="1"/>
          <p:nvPr/>
        </p:nvSpPr>
        <p:spPr>
          <a:xfrm>
            <a:off x="7126357" y="427382"/>
            <a:ext cx="47098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Leadership 2026:</a:t>
            </a:r>
          </a:p>
          <a:p>
            <a:pPr algn="ctr"/>
            <a:r>
              <a:rPr lang="en-US" sz="2400" b="1" dirty="0"/>
              <a:t> Chair - Sheri Wiegand, Vistra</a:t>
            </a:r>
          </a:p>
          <a:p>
            <a:pPr algn="ctr"/>
            <a:r>
              <a:rPr lang="en-US" sz="2400" b="1" dirty="0"/>
              <a:t>Co-Vice Chairs – Monica Jones, CNP</a:t>
            </a:r>
          </a:p>
          <a:p>
            <a:pPr algn="ctr"/>
            <a:r>
              <a:rPr lang="en-US" sz="2400" b="1" dirty="0"/>
              <a:t>Rob Bevil, TNMP</a:t>
            </a:r>
          </a:p>
        </p:txBody>
      </p:sp>
    </p:spTree>
    <p:extLst>
      <p:ext uri="{BB962C8B-B14F-4D97-AF65-F5344CB8AC3E}">
        <p14:creationId xmlns:p14="http://schemas.microsoft.com/office/powerpoint/2010/main" val="17740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25FCD-0774-8F53-54A2-D05A91032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187226D-2885-DA85-1F00-4103A9EBD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48EF99E9-68D0-DEF3-0E4B-9E833530B522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B3978-A8CC-B34C-95B7-BBE615AE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84A1F0D7-951A-E162-3FED-2BBEEDDBF6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7928496"/>
              </p:ext>
            </p:extLst>
          </p:nvPr>
        </p:nvGraphicFramePr>
        <p:xfrm>
          <a:off x="478555" y="1020545"/>
          <a:ext cx="11606947" cy="5369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6700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8D800-F1F6-C0B2-F43C-70F8F5896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B6B3057-745A-A433-EDA0-02FA9F9E7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DFDE4D80-4B19-AD20-1066-28656126FE0E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B0460-C7BC-B0EF-7036-E9AE3F4B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A8229508-2A5C-95AA-BC33-E1B8AA2197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6473934"/>
              </p:ext>
            </p:extLst>
          </p:nvPr>
        </p:nvGraphicFramePr>
        <p:xfrm>
          <a:off x="636919" y="1284514"/>
          <a:ext cx="11250282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1444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F965E-A145-CA7D-D6C0-DC821CBFC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7672509-2257-92D4-36E1-4957769C2B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871E3EC6-0820-BB74-23B6-036B7B698C44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4EFF9E-34FE-9889-3A6C-C2DBB0878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863" y="162485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8A8C5CC4-3C95-DCAB-8D35-BFCC5FC64A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37710"/>
              </p:ext>
            </p:extLst>
          </p:nvPr>
        </p:nvGraphicFramePr>
        <p:xfrm>
          <a:off x="393120" y="1174630"/>
          <a:ext cx="11963831" cy="6112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72F2B9E-F3BA-8822-5A6C-187720B9EB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29543" y="1749334"/>
            <a:ext cx="7543800" cy="45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91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E49A9-DCEE-5AD7-C5E8-453D68131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886E319-0255-045E-1B22-C9C39D934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57A04EF9-E458-D9E7-A096-A822194CD698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C7EAFE-D32B-AD7B-B91D-FB297E48C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28510490-173A-FFB2-96C7-EE1934AFEA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0019518"/>
              </p:ext>
            </p:extLst>
          </p:nvPr>
        </p:nvGraphicFramePr>
        <p:xfrm>
          <a:off x="478555" y="1020544"/>
          <a:ext cx="11606947" cy="5552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27187BB5-43A7-4D16-37D3-E218FA5C27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1912791"/>
            <a:ext cx="12192000" cy="194278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52A4F1-1489-F2EA-4865-E50E11808ED4}"/>
              </a:ext>
            </a:extLst>
          </p:cNvPr>
          <p:cNvSpPr txBox="1"/>
          <p:nvPr/>
        </p:nvSpPr>
        <p:spPr>
          <a:xfrm>
            <a:off x="372057" y="3996749"/>
            <a:ext cx="3499653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u="sng" dirty="0"/>
              <a:t>Cancel w/ Approval: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27% Unable to Cancel, Already Cancelled 6%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 3 submitted 26% of MTs; REP 1 – 18%, REP 48 – 14%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Unable to Cancel:  REP 6 – 53%, REP 3 – 51%, REP 2 – 47%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3EEF8D-97B0-DC37-5BA6-6AC045E8164F}"/>
              </a:ext>
            </a:extLst>
          </p:cNvPr>
          <p:cNvSpPr txBox="1"/>
          <p:nvPr/>
        </p:nvSpPr>
        <p:spPr>
          <a:xfrm>
            <a:off x="4350265" y="3996749"/>
            <a:ext cx="3499653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u="sng" dirty="0"/>
              <a:t>Missing Enrollment Transactions: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66% Unexecuted due to CHP or Permit Pending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 3 submitted 60% of MTs – 26% unexecuted; REP 4 – 12% submitted, 68% unexecuted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TDSP A received 61% of MTs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FC27C0-8BF3-35F5-C2F5-C06B6D5D2C55}"/>
              </a:ext>
            </a:extLst>
          </p:cNvPr>
          <p:cNvSpPr txBox="1"/>
          <p:nvPr/>
        </p:nvSpPr>
        <p:spPr>
          <a:xfrm>
            <a:off x="8320290" y="3996749"/>
            <a:ext cx="3499653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u="sng" dirty="0"/>
              <a:t>Meter Cycle Change Request: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93% completed in 21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 19 sent 44% of MTs, REP 7 – 13%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TDSP A – 94% completed; TDSP B – 54%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TDSP A received 53% of MTs, TDSP B – 39%, TDSP C – 5%</a:t>
            </a:r>
          </a:p>
        </p:txBody>
      </p:sp>
    </p:spTree>
    <p:extLst>
      <p:ext uri="{BB962C8B-B14F-4D97-AF65-F5344CB8AC3E}">
        <p14:creationId xmlns:p14="http://schemas.microsoft.com/office/powerpoint/2010/main" val="1882416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F3565-3AEC-1B1B-F297-29E1AAB3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44F5D51-5360-99BA-B718-82EAF6584F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40B2E6AC-F1D4-2140-0B18-928E075BE98E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AA4B9-7FA6-155C-F48A-F8E15C80F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C597A6D6-1F39-C287-51CF-0838A4BC88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7231603"/>
              </p:ext>
            </p:extLst>
          </p:nvPr>
        </p:nvGraphicFramePr>
        <p:xfrm>
          <a:off x="478555" y="1020544"/>
          <a:ext cx="11606947" cy="571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0EA13AF-B047-1312-9CA6-04141C7E1B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1948304"/>
            <a:ext cx="12192000" cy="2399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A37FD0-F130-8B5B-7BDC-81DEDDEC8685}"/>
              </a:ext>
            </a:extLst>
          </p:cNvPr>
          <p:cNvSpPr txBox="1"/>
          <p:nvPr/>
        </p:nvSpPr>
        <p:spPr>
          <a:xfrm>
            <a:off x="674914" y="4180114"/>
            <a:ext cx="534488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/>
              <a:t>Usage &amp; Billing – Dispute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TDSP A has the highest closed rate @ 7, 14, and 21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TDSP E had the highest rebilled rate at 57%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TDSP B received the most MTs @ 46%, 12% rebilled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Top REP submitted 18% of MTs, only 1% rebilled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TDSP B unexecuted 87% of MTs, TDSP A unexecuted 1%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D0641F-D22B-0A55-3E49-2EC7005CD0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2195397"/>
            <a:ext cx="12192000" cy="18412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9ACA36D-E3D1-8224-DFA1-65CC115C1FBC}"/>
              </a:ext>
            </a:extLst>
          </p:cNvPr>
          <p:cNvSpPr txBox="1"/>
          <p:nvPr/>
        </p:nvSpPr>
        <p:spPr>
          <a:xfrm>
            <a:off x="6172202" y="4180114"/>
            <a:ext cx="542108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/>
              <a:t>Usage &amp; Billing – Missing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TDSP A unexecuted 40% of MTs, TDSP B – 23%, TDSP C – 8%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Top </a:t>
            </a:r>
            <a:r>
              <a:rPr lang="en-US" sz="1600" dirty="0" err="1"/>
              <a:t>unexecutable</a:t>
            </a:r>
            <a:r>
              <a:rPr lang="en-US" sz="1600" dirty="0"/>
              <a:t> reason:  69% cycle date not scheduled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Top 10 REPs represent 90% of MTs submitted:  Rep 1 submitted 48%, REP 3 submitted 17%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Top REPs with </a:t>
            </a:r>
            <a:r>
              <a:rPr lang="en-US" sz="1600" dirty="0" err="1"/>
              <a:t>unexecutables</a:t>
            </a:r>
            <a:r>
              <a:rPr lang="en-US" sz="1600" dirty="0"/>
              <a:t>:  REP 1 – 22%, REP 2 – 17% , REP 3 – 8%, REP 5 – 15%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At 21 days, TDSPs A, C, &amp; E are over 93% closed</a:t>
            </a:r>
          </a:p>
        </p:txBody>
      </p:sp>
    </p:spTree>
    <p:extLst>
      <p:ext uri="{BB962C8B-B14F-4D97-AF65-F5344CB8AC3E}">
        <p14:creationId xmlns:p14="http://schemas.microsoft.com/office/powerpoint/2010/main" val="111364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F3565-3AEC-1B1B-F297-29E1AAB3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44F5D51-5360-99BA-B718-82EAF6584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40B2E6AC-F1D4-2140-0B18-928E075BE98E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AA4B9-7FA6-155C-F48A-F8E15C80F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C597A6D6-1F39-C287-51CF-0838A4BC88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4495468"/>
              </p:ext>
            </p:extLst>
          </p:nvPr>
        </p:nvGraphicFramePr>
        <p:xfrm>
          <a:off x="1" y="1138335"/>
          <a:ext cx="12192000" cy="559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3882C99C-6C8F-DDF4-2623-0CF9914C3D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2155544"/>
            <a:ext cx="12192000" cy="29349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4FF97E-AEBB-BA0F-F2D5-F4DAFB2E4A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1931758"/>
            <a:ext cx="12192000" cy="2399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BC9E16-7ED0-F7D2-644C-1EF002CEE3B2}"/>
              </a:ext>
            </a:extLst>
          </p:cNvPr>
          <p:cNvSpPr txBox="1"/>
          <p:nvPr/>
        </p:nvSpPr>
        <p:spPr>
          <a:xfrm>
            <a:off x="199704" y="5090484"/>
            <a:ext cx="58962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/>
              <a:t>Sum of LSE vs 867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Only TDSPs C &amp; D complete over 50% of MTs by 14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TDSPs A, B, &amp; C receive ~ 1/3 each of all MTs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REP 3 submitted the most @ 40 %, with REP 168 submitting 37%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89C0E6-6424-D9E5-2DE8-E6A3D1BAA12B}"/>
              </a:ext>
            </a:extLst>
          </p:cNvPr>
          <p:cNvSpPr txBox="1"/>
          <p:nvPr/>
        </p:nvSpPr>
        <p:spPr>
          <a:xfrm>
            <a:off x="6295703" y="4390940"/>
            <a:ext cx="5624153" cy="184665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i="1" u="sng" dirty="0"/>
              <a:t>Switch Hold Removal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~3/4 of SHs are removed with 97% complete in 3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Top </a:t>
            </a:r>
            <a:r>
              <a:rPr lang="en-US" sz="1600" dirty="0" err="1"/>
              <a:t>unexecutable</a:t>
            </a:r>
            <a:r>
              <a:rPr lang="en-US" sz="1600" dirty="0"/>
              <a:t> reason is invalid documentation (missing or incorrect documents)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4 REPs have a higher % of SHs not removed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REP 8 submitted 76 removals and 100% were removed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TDSPs A &amp; B receive 86% of SH removal MTs</a:t>
            </a:r>
          </a:p>
        </p:txBody>
      </p:sp>
    </p:spTree>
    <p:extLst>
      <p:ext uri="{BB962C8B-B14F-4D97-AF65-F5344CB8AC3E}">
        <p14:creationId xmlns:p14="http://schemas.microsoft.com/office/powerpoint/2010/main" val="3143439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CF579CB-2974-4D90-91E7-1E4EA6903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5739887"/>
              </p:ext>
            </p:extLst>
          </p:nvPr>
        </p:nvGraphicFramePr>
        <p:xfrm>
          <a:off x="478555" y="1165300"/>
          <a:ext cx="11329646" cy="525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76204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13750</TotalTime>
  <Words>780</Words>
  <Application>Microsoft Office PowerPoint</Application>
  <PresentationFormat>Widescreen</PresentationFormat>
  <Paragraphs>95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Aptos</vt:lpstr>
      <vt:lpstr>Arial</vt:lpstr>
      <vt:lpstr>Arial Nova Light</vt:lpstr>
      <vt:lpstr>Arial Rounded MT Bold</vt:lpstr>
      <vt:lpstr>Calibri</vt:lpstr>
      <vt:lpstr>Calibri Light</vt:lpstr>
      <vt:lpstr>Courier New</vt:lpstr>
      <vt:lpstr>Tenorite</vt:lpstr>
      <vt:lpstr>Wingdings</vt:lpstr>
      <vt:lpstr>Retrospect</vt:lpstr>
      <vt:lpstr>TDTMS Update</vt:lpstr>
      <vt:lpstr>TDTMS</vt:lpstr>
      <vt:lpstr>TDTMS</vt:lpstr>
      <vt:lpstr>TDTMS</vt:lpstr>
      <vt:lpstr>TDTMS</vt:lpstr>
      <vt:lpstr>TDTMS</vt:lpstr>
      <vt:lpstr>TDTMS</vt:lpstr>
      <vt:lpstr>TDTMS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TDTMS Upate</dc:title>
  <dc:creator>Patrick, Kyle</dc:creator>
  <cp:lastModifiedBy>Wiegand, Sheri</cp:lastModifiedBy>
  <cp:revision>410</cp:revision>
  <dcterms:created xsi:type="dcterms:W3CDTF">2019-02-27T15:25:50Z</dcterms:created>
  <dcterms:modified xsi:type="dcterms:W3CDTF">2026-05-11T21:57:08Z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c3a1a-de19-428b-b395-6d250d7743fb_Enabled">
    <vt:lpwstr>true</vt:lpwstr>
  </property>
  <property fmtid="{D5CDD505-2E9C-101B-9397-08002B2CF9AE}" pid="3" name="MSIP_Label_e3ac3a1a-de19-428b-b395-6d250d7743fb_SetDate">
    <vt:lpwstr>2024-03-29T21:01:04Z</vt:lpwstr>
  </property>
  <property fmtid="{D5CDD505-2E9C-101B-9397-08002B2CF9AE}" pid="4" name="MSIP_Label_e3ac3a1a-de19-428b-b395-6d250d7743fb_Method">
    <vt:lpwstr>Standard</vt:lpwstr>
  </property>
  <property fmtid="{D5CDD505-2E9C-101B-9397-08002B2CF9AE}" pid="5" name="MSIP_Label_e3ac3a1a-de19-428b-b395-6d250d7743fb_Name">
    <vt:lpwstr>Internal Use Only</vt:lpwstr>
  </property>
  <property fmtid="{D5CDD505-2E9C-101B-9397-08002B2CF9AE}" pid="6" name="MSIP_Label_e3ac3a1a-de19-428b-b395-6d250d7743fb_SiteId">
    <vt:lpwstr>88cc5fd7-fd78-44b6-ad75-b6915088974f</vt:lpwstr>
  </property>
  <property fmtid="{D5CDD505-2E9C-101B-9397-08002B2CF9AE}" pid="7" name="MSIP_Label_e3ac3a1a-de19-428b-b395-6d250d7743fb_ActionId">
    <vt:lpwstr>b2a58588-84ce-4cb5-af2c-d0f5eb5aa7d3</vt:lpwstr>
  </property>
  <property fmtid="{D5CDD505-2E9C-101B-9397-08002B2CF9AE}" pid="8" name="MSIP_Label_e3ac3a1a-de19-428b-b395-6d250d7743fb_ContentBits">
    <vt:lpwstr>0</vt:lpwstr>
  </property>
  <property fmtid="{D5CDD505-2E9C-101B-9397-08002B2CF9AE}" pid="9" name="MSIP_Label_7084cbda-52b8-46fb-a7b7-cb5bd465ed85_Enabled">
    <vt:lpwstr>true</vt:lpwstr>
  </property>
  <property fmtid="{D5CDD505-2E9C-101B-9397-08002B2CF9AE}" pid="10" name="MSIP_Label_7084cbda-52b8-46fb-a7b7-cb5bd465ed85_SetDate">
    <vt:lpwstr>2024-08-05T13:42:42Z</vt:lpwstr>
  </property>
  <property fmtid="{D5CDD505-2E9C-101B-9397-08002B2CF9AE}" pid="11" name="MSIP_Label_7084cbda-52b8-46fb-a7b7-cb5bd465ed85_Method">
    <vt:lpwstr>Standard</vt:lpwstr>
  </property>
  <property fmtid="{D5CDD505-2E9C-101B-9397-08002B2CF9AE}" pid="12" name="MSIP_Label_7084cbda-52b8-46fb-a7b7-cb5bd465ed85_Name">
    <vt:lpwstr>Internal</vt:lpwstr>
  </property>
  <property fmtid="{D5CDD505-2E9C-101B-9397-08002B2CF9AE}" pid="13" name="MSIP_Label_7084cbda-52b8-46fb-a7b7-cb5bd465ed85_SiteId">
    <vt:lpwstr>0afb747d-bff7-4596-a9fc-950ef9e0ec45</vt:lpwstr>
  </property>
  <property fmtid="{D5CDD505-2E9C-101B-9397-08002B2CF9AE}" pid="14" name="MSIP_Label_7084cbda-52b8-46fb-a7b7-cb5bd465ed85_ActionId">
    <vt:lpwstr>8e471e68-1c84-4705-bd16-705128988bf8</vt:lpwstr>
  </property>
  <property fmtid="{D5CDD505-2E9C-101B-9397-08002B2CF9AE}" pid="15" name="MSIP_Label_7084cbda-52b8-46fb-a7b7-cb5bd465ed85_ContentBits">
    <vt:lpwstr>0</vt:lpwstr>
  </property>
</Properties>
</file>