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9"/>
  </p:notesMasterIdLst>
  <p:sldIdLst>
    <p:sldId id="256" r:id="rId4"/>
    <p:sldId id="262" r:id="rId5"/>
    <p:sldId id="265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762F1-16B3-47BB-966D-B26856490396}" v="23" dt="2026-05-11T07:17:03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B5951-CEE5-46E5-99EE-73D3C1BB1E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7F67A-A325-49A9-B8E9-9287354FFBFC}">
      <dgm:prSet/>
      <dgm:spPr/>
      <dgm:t>
        <a:bodyPr/>
        <a:lstStyle/>
        <a:p>
          <a:r>
            <a:rPr lang="en-US" b="1" dirty="0" err="1"/>
            <a:t>MarkeTrak</a:t>
          </a:r>
          <a:r>
            <a:rPr lang="en-US" b="1" dirty="0"/>
            <a:t> Part 1 and Part 2 - </a:t>
          </a:r>
          <a:r>
            <a:rPr lang="en-US" b="1" dirty="0" err="1"/>
            <a:t>WebEx</a:t>
          </a:r>
          <a:endParaRPr lang="en-US" dirty="0"/>
        </a:p>
      </dgm:t>
    </dgm:pt>
    <dgm:pt modelId="{C4031EDF-154A-47BF-BD1A-99F77F3B2C73}" type="parTrans" cxnId="{3F6F9953-FF8A-41E4-A1B9-4B0844BD0A5D}">
      <dgm:prSet/>
      <dgm:spPr/>
      <dgm:t>
        <a:bodyPr/>
        <a:lstStyle/>
        <a:p>
          <a:endParaRPr lang="en-US"/>
        </a:p>
      </dgm:t>
    </dgm:pt>
    <dgm:pt modelId="{71CCC50A-F566-4710-9008-E03B784E64FA}" type="sibTrans" cxnId="{3F6F9953-FF8A-41E4-A1B9-4B0844BD0A5D}">
      <dgm:prSet/>
      <dgm:spPr/>
      <dgm:t>
        <a:bodyPr/>
        <a:lstStyle/>
        <a:p>
          <a:endParaRPr lang="en-US"/>
        </a:p>
      </dgm:t>
    </dgm:pt>
    <dgm:pt modelId="{07352D46-43DC-446B-AB2A-92C3FDCAE4A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The presenters seemed very knowledgeable and passionate about the content. The checkpoint questions were excellent addition to verify understanding of the content.</a:t>
          </a:r>
        </a:p>
      </dgm:t>
    </dgm:pt>
    <dgm:pt modelId="{C17EAED1-B319-4040-86FE-39BAAFB18F5D}" type="parTrans" cxnId="{4955C639-F584-40C1-AF14-41D2C4691BF6}">
      <dgm:prSet/>
      <dgm:spPr/>
      <dgm:t>
        <a:bodyPr/>
        <a:lstStyle/>
        <a:p>
          <a:endParaRPr lang="en-US"/>
        </a:p>
      </dgm:t>
    </dgm:pt>
    <dgm:pt modelId="{45D6ADC1-3EF3-4F30-A29B-7693BD108BD5}" type="sibTrans" cxnId="{4955C639-F584-40C1-AF14-41D2C4691BF6}">
      <dgm:prSet/>
      <dgm:spPr/>
      <dgm:t>
        <a:bodyPr/>
        <a:lstStyle/>
        <a:p>
          <a:endParaRPr lang="en-US"/>
        </a:p>
      </dgm:t>
    </dgm:pt>
    <dgm:pt modelId="{B7E71364-FC82-4777-972E-43351504EC55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Explain things I was not aware of</a:t>
          </a:r>
        </a:p>
      </dgm:t>
    </dgm:pt>
    <dgm:pt modelId="{70B3A49A-5AE5-4E52-A617-B32B7A491FDB}" type="parTrans" cxnId="{4F153384-9602-4818-B32F-E52B201CFE43}">
      <dgm:prSet/>
      <dgm:spPr/>
      <dgm:t>
        <a:bodyPr/>
        <a:lstStyle/>
        <a:p>
          <a:endParaRPr lang="en-US"/>
        </a:p>
      </dgm:t>
    </dgm:pt>
    <dgm:pt modelId="{3CC78171-D682-42F4-B559-F757F8BB359E}" type="sibTrans" cxnId="{4F153384-9602-4818-B32F-E52B201CFE43}">
      <dgm:prSet/>
      <dgm:spPr/>
      <dgm:t>
        <a:bodyPr/>
        <a:lstStyle/>
        <a:p>
          <a:endParaRPr lang="en-US"/>
        </a:p>
      </dgm:t>
    </dgm:pt>
    <dgm:pt modelId="{4BC2314E-62CB-4409-9F0C-3E0B035B80EE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Providing ideal and pertinent information throughout the presentation</a:t>
          </a:r>
        </a:p>
      </dgm:t>
    </dgm:pt>
    <dgm:pt modelId="{70339752-D8C2-4967-8ABF-C663E87C4A43}" type="parTrans" cxnId="{238031F2-4512-4854-8497-A860143C990D}">
      <dgm:prSet/>
      <dgm:spPr/>
      <dgm:t>
        <a:bodyPr/>
        <a:lstStyle/>
        <a:p>
          <a:endParaRPr lang="en-US"/>
        </a:p>
      </dgm:t>
    </dgm:pt>
    <dgm:pt modelId="{DAC636FF-04C2-4A1D-951E-EA5B6BDFC5F3}" type="sibTrans" cxnId="{238031F2-4512-4854-8497-A860143C990D}">
      <dgm:prSet/>
      <dgm:spPr/>
      <dgm:t>
        <a:bodyPr/>
        <a:lstStyle/>
        <a:p>
          <a:endParaRPr lang="en-US"/>
        </a:p>
      </dgm:t>
    </dgm:pt>
    <dgm:pt modelId="{85C32E32-4139-4CA3-9E70-195F5BB7CD6D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Good explanations and tips.</a:t>
          </a:r>
        </a:p>
      </dgm:t>
    </dgm:pt>
    <dgm:pt modelId="{4695F8B5-61BB-4326-A6B1-63897BE3E367}" type="parTrans" cxnId="{6225077B-26DA-458A-BF14-7714CA7BF210}">
      <dgm:prSet/>
      <dgm:spPr/>
      <dgm:t>
        <a:bodyPr/>
        <a:lstStyle/>
        <a:p>
          <a:endParaRPr lang="en-US"/>
        </a:p>
      </dgm:t>
    </dgm:pt>
    <dgm:pt modelId="{88CA26F2-04E4-4E46-BC78-9026D501D69E}" type="sibTrans" cxnId="{6225077B-26DA-458A-BF14-7714CA7BF210}">
      <dgm:prSet/>
      <dgm:spPr/>
      <dgm:t>
        <a:bodyPr/>
        <a:lstStyle/>
        <a:p>
          <a:endParaRPr lang="en-US"/>
        </a:p>
      </dgm:t>
    </dgm:pt>
    <dgm:pt modelId="{E64E236A-B135-40FB-8653-45E2845A6C96}">
      <dgm:prSet/>
      <dgm:spPr/>
      <dgm:t>
        <a:bodyPr/>
        <a:lstStyle/>
        <a:p>
          <a:r>
            <a:rPr lang="en-US" b="1" u="sng" dirty="0" err="1"/>
            <a:t>TxSet</a:t>
          </a:r>
          <a:r>
            <a:rPr lang="en-US" b="1" u="sng" dirty="0"/>
            <a:t> 5.0 – Centerpoint/ Houston</a:t>
          </a:r>
          <a:endParaRPr lang="en-US" dirty="0"/>
        </a:p>
      </dgm:t>
    </dgm:pt>
    <dgm:pt modelId="{A366CF64-622C-4735-975E-29AF3554BA1F}" type="parTrans" cxnId="{D80F3B6E-45C4-44D4-A3BB-CFB5C058F792}">
      <dgm:prSet/>
      <dgm:spPr/>
      <dgm:t>
        <a:bodyPr/>
        <a:lstStyle/>
        <a:p>
          <a:endParaRPr lang="en-US"/>
        </a:p>
      </dgm:t>
    </dgm:pt>
    <dgm:pt modelId="{D331B4D1-C6D1-45AE-BA12-145D8B6AECC9}" type="sibTrans" cxnId="{D80F3B6E-45C4-44D4-A3BB-CFB5C058F792}">
      <dgm:prSet/>
      <dgm:spPr/>
      <dgm:t>
        <a:bodyPr/>
        <a:lstStyle/>
        <a:p>
          <a:endParaRPr lang="en-US"/>
        </a:p>
      </dgm:t>
    </dgm:pt>
    <dgm:pt modelId="{431AFBF1-567D-4E4C-92A6-BF6864B66C96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Presented an astonishing amount of info in an engaging and effective manner.</a:t>
          </a:r>
        </a:p>
      </dgm:t>
    </dgm:pt>
    <dgm:pt modelId="{D3353F07-9FD9-4BE1-AE5B-023FCB24143F}" type="parTrans" cxnId="{D9B45CDC-2B38-43DF-8627-E8A9FBF6537B}">
      <dgm:prSet/>
      <dgm:spPr/>
      <dgm:t>
        <a:bodyPr/>
        <a:lstStyle/>
        <a:p>
          <a:endParaRPr lang="en-US"/>
        </a:p>
      </dgm:t>
    </dgm:pt>
    <dgm:pt modelId="{689055AC-D1F6-4D84-BB38-75BB1A2F6053}" type="sibTrans" cxnId="{D9B45CDC-2B38-43DF-8627-E8A9FBF6537B}">
      <dgm:prSet/>
      <dgm:spPr/>
      <dgm:t>
        <a:bodyPr/>
        <a:lstStyle/>
        <a:p>
          <a:endParaRPr lang="en-US"/>
        </a:p>
      </dgm:t>
    </dgm:pt>
    <dgm:pt modelId="{7CA9A52B-30C5-4DF3-99CB-066503981AD3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i="1" dirty="0"/>
            <a:t>Everything, very passionate when teaching and providing excellent with helping us engage and get into the learning mode. Great hosts and food thank you.</a:t>
          </a:r>
          <a:endParaRPr lang="en-US" dirty="0"/>
        </a:p>
      </dgm:t>
    </dgm:pt>
    <dgm:pt modelId="{6CE84A29-D24D-48C2-B405-3D5ADBC93131}" type="parTrans" cxnId="{33CA5857-F8A9-43FF-BD21-09417EF3CCF7}">
      <dgm:prSet/>
      <dgm:spPr/>
      <dgm:t>
        <a:bodyPr/>
        <a:lstStyle/>
        <a:p>
          <a:endParaRPr lang="en-US"/>
        </a:p>
      </dgm:t>
    </dgm:pt>
    <dgm:pt modelId="{453A8662-B36D-4655-A7C8-D802C65F3D8A}" type="sibTrans" cxnId="{33CA5857-F8A9-43FF-BD21-09417EF3CCF7}">
      <dgm:prSet/>
      <dgm:spPr/>
      <dgm:t>
        <a:bodyPr/>
        <a:lstStyle/>
        <a:p>
          <a:endParaRPr lang="en-US"/>
        </a:p>
      </dgm:t>
    </dgm:pt>
    <dgm:pt modelId="{13F80723-C2E2-42BF-8A76-E9B00773C458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i="1" dirty="0"/>
            <a:t>Explanation was so informative and training material is also very comprehensive.</a:t>
          </a:r>
          <a:endParaRPr lang="en-US" dirty="0"/>
        </a:p>
      </dgm:t>
    </dgm:pt>
    <dgm:pt modelId="{495AE993-8534-4ED4-8775-791AE0E6B012}" type="parTrans" cxnId="{38E6E11D-C83B-4D4C-BF6E-59EF467662EB}">
      <dgm:prSet/>
      <dgm:spPr/>
      <dgm:t>
        <a:bodyPr/>
        <a:lstStyle/>
        <a:p>
          <a:endParaRPr lang="en-US"/>
        </a:p>
      </dgm:t>
    </dgm:pt>
    <dgm:pt modelId="{8DA0A612-53C7-4944-BFBD-0F75A0A28DAD}" type="sibTrans" cxnId="{38E6E11D-C83B-4D4C-BF6E-59EF467662EB}">
      <dgm:prSet/>
      <dgm:spPr/>
      <dgm:t>
        <a:bodyPr/>
        <a:lstStyle/>
        <a:p>
          <a:endParaRPr lang="en-US"/>
        </a:p>
      </dgm:t>
    </dgm:pt>
    <dgm:pt modelId="{9C0D59EF-7742-4659-BD68-E64FF6669EE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i="1" dirty="0"/>
            <a:t>Provided great materials to show flows of transactions. I appreciated the group engagement </a:t>
          </a:r>
          <a:r>
            <a:rPr lang="en-US" i="1" dirty="0" err="1"/>
            <a:t>aswell</a:t>
          </a:r>
          <a:r>
            <a:rPr lang="en-US" i="1" dirty="0"/>
            <a:t>.</a:t>
          </a:r>
          <a:endParaRPr lang="en-US" dirty="0"/>
        </a:p>
      </dgm:t>
    </dgm:pt>
    <dgm:pt modelId="{A6D27CBF-EBD6-47B3-9B4A-EAA7EE5C258A}" type="parTrans" cxnId="{4FEE9C1E-8BC6-4F4F-86AA-C7FBBC4972EC}">
      <dgm:prSet/>
      <dgm:spPr/>
      <dgm:t>
        <a:bodyPr/>
        <a:lstStyle/>
        <a:p>
          <a:endParaRPr lang="en-US"/>
        </a:p>
      </dgm:t>
    </dgm:pt>
    <dgm:pt modelId="{ADE4563C-1022-4920-BB21-3054E4647803}" type="sibTrans" cxnId="{4FEE9C1E-8BC6-4F4F-86AA-C7FBBC4972EC}">
      <dgm:prSet/>
      <dgm:spPr/>
      <dgm:t>
        <a:bodyPr/>
        <a:lstStyle/>
        <a:p>
          <a:endParaRPr lang="en-US"/>
        </a:p>
      </dgm:t>
    </dgm:pt>
    <dgm:pt modelId="{91733CA1-E617-44EC-825A-2866DBE66A29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/>
        </a:p>
      </dgm:t>
    </dgm:pt>
    <dgm:pt modelId="{47A9226E-24EA-4C6B-A36A-3E81263E8614}" type="parTrans" cxnId="{143EFEBF-DCE8-4611-87A7-9D9454B0A5E6}">
      <dgm:prSet/>
      <dgm:spPr/>
      <dgm:t>
        <a:bodyPr/>
        <a:lstStyle/>
        <a:p>
          <a:endParaRPr lang="en-US"/>
        </a:p>
      </dgm:t>
    </dgm:pt>
    <dgm:pt modelId="{7D5000D7-32EE-464F-9C51-FF9707619C3E}" type="sibTrans" cxnId="{143EFEBF-DCE8-4611-87A7-9D9454B0A5E6}">
      <dgm:prSet/>
      <dgm:spPr/>
      <dgm:t>
        <a:bodyPr/>
        <a:lstStyle/>
        <a:p>
          <a:endParaRPr lang="en-US"/>
        </a:p>
      </dgm:t>
    </dgm:pt>
    <dgm:pt modelId="{8C71F211-A80B-4173-98EE-D658F1D7A54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/>
        </a:p>
      </dgm:t>
    </dgm:pt>
    <dgm:pt modelId="{AAE7E397-C965-4EBC-874E-AB31F32E4DCA}" type="parTrans" cxnId="{C30441E1-CBCB-409A-A9AA-A1BAB92B8625}">
      <dgm:prSet/>
      <dgm:spPr/>
      <dgm:t>
        <a:bodyPr/>
        <a:lstStyle/>
        <a:p>
          <a:endParaRPr lang="en-US"/>
        </a:p>
      </dgm:t>
    </dgm:pt>
    <dgm:pt modelId="{1F90EE5B-50F5-4AD5-9728-2F28173AC404}" type="sibTrans" cxnId="{C30441E1-CBCB-409A-A9AA-A1BAB92B8625}">
      <dgm:prSet/>
      <dgm:spPr/>
      <dgm:t>
        <a:bodyPr/>
        <a:lstStyle/>
        <a:p>
          <a:endParaRPr lang="en-US"/>
        </a:p>
      </dgm:t>
    </dgm:pt>
    <dgm:pt modelId="{E576A9DC-EB10-4CB0-8426-760B7E17216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/>
        </a:p>
      </dgm:t>
    </dgm:pt>
    <dgm:pt modelId="{2869CB1D-DABE-4E43-8C2F-D62343B01430}" type="parTrans" cxnId="{CB0CE871-2CF8-479B-9B66-48975E2FD01D}">
      <dgm:prSet/>
      <dgm:spPr/>
      <dgm:t>
        <a:bodyPr/>
        <a:lstStyle/>
        <a:p>
          <a:endParaRPr lang="en-US"/>
        </a:p>
      </dgm:t>
    </dgm:pt>
    <dgm:pt modelId="{7E75A840-2842-402E-8107-515C668458A6}" type="sibTrans" cxnId="{CB0CE871-2CF8-479B-9B66-48975E2FD01D}">
      <dgm:prSet/>
      <dgm:spPr/>
      <dgm:t>
        <a:bodyPr/>
        <a:lstStyle/>
        <a:p>
          <a:endParaRPr lang="en-US"/>
        </a:p>
      </dgm:t>
    </dgm:pt>
    <dgm:pt modelId="{1E1DF505-FC8A-4DF9-9551-C90A59E4481F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/>
        </a:p>
      </dgm:t>
    </dgm:pt>
    <dgm:pt modelId="{1C617CE7-FEA4-4B8F-A36E-B69898255621}" type="parTrans" cxnId="{074F171E-8C2B-4CBF-AE68-A79F3F75BA70}">
      <dgm:prSet/>
      <dgm:spPr/>
      <dgm:t>
        <a:bodyPr/>
        <a:lstStyle/>
        <a:p>
          <a:endParaRPr lang="en-US"/>
        </a:p>
      </dgm:t>
    </dgm:pt>
    <dgm:pt modelId="{043CDFF3-B2DB-4629-81D0-F4153ABF67B3}" type="sibTrans" cxnId="{074F171E-8C2B-4CBF-AE68-A79F3F75BA70}">
      <dgm:prSet/>
      <dgm:spPr/>
      <dgm:t>
        <a:bodyPr/>
        <a:lstStyle/>
        <a:p>
          <a:endParaRPr lang="en-US"/>
        </a:p>
      </dgm:t>
    </dgm:pt>
    <dgm:pt modelId="{58BCBF4C-D6FF-4EFA-8E7A-29DDA071EDE7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/>
        </a:p>
      </dgm:t>
    </dgm:pt>
    <dgm:pt modelId="{340DABBD-C3E7-4B24-AB2A-A125ABE24E6B}" type="parTrans" cxnId="{4A29C63D-4DFD-411C-A969-5018D596BB55}">
      <dgm:prSet/>
      <dgm:spPr/>
      <dgm:t>
        <a:bodyPr/>
        <a:lstStyle/>
        <a:p>
          <a:endParaRPr lang="en-US"/>
        </a:p>
      </dgm:t>
    </dgm:pt>
    <dgm:pt modelId="{4690515A-AA14-4AA2-A1D9-B4B213B03296}" type="sibTrans" cxnId="{4A29C63D-4DFD-411C-A969-5018D596BB55}">
      <dgm:prSet/>
      <dgm:spPr/>
      <dgm:t>
        <a:bodyPr/>
        <a:lstStyle/>
        <a:p>
          <a:endParaRPr lang="en-US"/>
        </a:p>
      </dgm:t>
    </dgm:pt>
    <dgm:pt modelId="{9BFD56EC-921A-462C-9707-C668BDAF94B8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/>
        </a:p>
      </dgm:t>
    </dgm:pt>
    <dgm:pt modelId="{5210B09A-2A2F-4A89-A4E5-667B09DD9083}" type="parTrans" cxnId="{4227C66F-06D1-4DDC-8508-900B2EA0B033}">
      <dgm:prSet/>
      <dgm:spPr/>
      <dgm:t>
        <a:bodyPr/>
        <a:lstStyle/>
        <a:p>
          <a:endParaRPr lang="en-US"/>
        </a:p>
      </dgm:t>
    </dgm:pt>
    <dgm:pt modelId="{B0E05967-D795-4173-82C4-3941ED11A3D6}" type="sibTrans" cxnId="{4227C66F-06D1-4DDC-8508-900B2EA0B033}">
      <dgm:prSet/>
      <dgm:spPr/>
      <dgm:t>
        <a:bodyPr/>
        <a:lstStyle/>
        <a:p>
          <a:endParaRPr lang="en-US"/>
        </a:p>
      </dgm:t>
    </dgm:pt>
    <dgm:pt modelId="{20006369-E14A-465C-8870-254D84AB8137}" type="pres">
      <dgm:prSet presAssocID="{AC0B5951-CEE5-46E5-99EE-73D3C1BB1EEE}" presName="linear" presStyleCnt="0">
        <dgm:presLayoutVars>
          <dgm:dir/>
          <dgm:animLvl val="lvl"/>
          <dgm:resizeHandles val="exact"/>
        </dgm:presLayoutVars>
      </dgm:prSet>
      <dgm:spPr/>
    </dgm:pt>
    <dgm:pt modelId="{524F918A-CDDE-4C80-96D0-02FE72C87486}" type="pres">
      <dgm:prSet presAssocID="{B9B7F67A-A325-49A9-B8E9-9287354FFBFC}" presName="parentLin" presStyleCnt="0"/>
      <dgm:spPr/>
    </dgm:pt>
    <dgm:pt modelId="{79383ED6-7BCF-42DA-871E-E96494BBC6C8}" type="pres">
      <dgm:prSet presAssocID="{B9B7F67A-A325-49A9-B8E9-9287354FFBFC}" presName="parentLeftMargin" presStyleLbl="node1" presStyleIdx="0" presStyleCnt="2"/>
      <dgm:spPr/>
    </dgm:pt>
    <dgm:pt modelId="{4971ABDE-739A-4D38-ADB1-05496DD82028}" type="pres">
      <dgm:prSet presAssocID="{B9B7F67A-A325-49A9-B8E9-9287354FFB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C677ED-B295-4DCE-8BBA-41971C184318}" type="pres">
      <dgm:prSet presAssocID="{B9B7F67A-A325-49A9-B8E9-9287354FFBFC}" presName="negativeSpace" presStyleCnt="0"/>
      <dgm:spPr/>
    </dgm:pt>
    <dgm:pt modelId="{6CAC109F-56E0-4632-8987-78D83EC3A2D2}" type="pres">
      <dgm:prSet presAssocID="{B9B7F67A-A325-49A9-B8E9-9287354FFBFC}" presName="childText" presStyleLbl="conFgAcc1" presStyleIdx="0" presStyleCnt="2">
        <dgm:presLayoutVars>
          <dgm:bulletEnabled val="1"/>
        </dgm:presLayoutVars>
      </dgm:prSet>
      <dgm:spPr/>
    </dgm:pt>
    <dgm:pt modelId="{1C42AD10-5D8C-4DE6-89C1-8563369DF251}" type="pres">
      <dgm:prSet presAssocID="{71CCC50A-F566-4710-9008-E03B784E64FA}" presName="spaceBetweenRectangles" presStyleCnt="0"/>
      <dgm:spPr/>
    </dgm:pt>
    <dgm:pt modelId="{BC722D31-5B23-4B4C-8166-58EEF8AF97C6}" type="pres">
      <dgm:prSet presAssocID="{E64E236A-B135-40FB-8653-45E2845A6C96}" presName="parentLin" presStyleCnt="0"/>
      <dgm:spPr/>
    </dgm:pt>
    <dgm:pt modelId="{1C159B2F-E416-45C2-9FF3-E924913697E7}" type="pres">
      <dgm:prSet presAssocID="{E64E236A-B135-40FB-8653-45E2845A6C96}" presName="parentLeftMargin" presStyleLbl="node1" presStyleIdx="0" presStyleCnt="2"/>
      <dgm:spPr/>
    </dgm:pt>
    <dgm:pt modelId="{26EAD409-8A69-4C14-B14F-C1723CBC5123}" type="pres">
      <dgm:prSet presAssocID="{E64E236A-B135-40FB-8653-45E2845A6C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7CC80B-9BCF-403A-81AA-25936EBA912B}" type="pres">
      <dgm:prSet presAssocID="{E64E236A-B135-40FB-8653-45E2845A6C96}" presName="negativeSpace" presStyleCnt="0"/>
      <dgm:spPr/>
    </dgm:pt>
    <dgm:pt modelId="{2B34338A-ED25-4797-A9B1-356BDF0CAB19}" type="pres">
      <dgm:prSet presAssocID="{E64E236A-B135-40FB-8653-45E2845A6C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9CEA907-C1EC-4FB8-95F6-62B2BF06A144}" type="presOf" srcId="{85C32E32-4139-4CA3-9E70-195F5BB7CD6D}" destId="{6CAC109F-56E0-4632-8987-78D83EC3A2D2}" srcOrd="0" destOrd="6" presId="urn:microsoft.com/office/officeart/2005/8/layout/list1"/>
    <dgm:cxn modelId="{D847E50C-DC2D-427A-8A56-B40D96C61516}" type="presOf" srcId="{4BC2314E-62CB-4409-9F0C-3E0B035B80EE}" destId="{6CAC109F-56E0-4632-8987-78D83EC3A2D2}" srcOrd="0" destOrd="4" presId="urn:microsoft.com/office/officeart/2005/8/layout/list1"/>
    <dgm:cxn modelId="{4BCFC80E-89AF-420B-8750-FB7E6B2CAE99}" type="presOf" srcId="{8C71F211-A80B-4173-98EE-D658F1D7A546}" destId="{6CAC109F-56E0-4632-8987-78D83EC3A2D2}" srcOrd="0" destOrd="3" presId="urn:microsoft.com/office/officeart/2005/8/layout/list1"/>
    <dgm:cxn modelId="{7C56CA12-AD33-4629-A9C0-82B172479762}" type="presOf" srcId="{07352D46-43DC-446B-AB2A-92C3FDCAE4AB}" destId="{6CAC109F-56E0-4632-8987-78D83EC3A2D2}" srcOrd="0" destOrd="0" presId="urn:microsoft.com/office/officeart/2005/8/layout/list1"/>
    <dgm:cxn modelId="{38E6E11D-C83B-4D4C-BF6E-59EF467662EB}" srcId="{E64E236A-B135-40FB-8653-45E2845A6C96}" destId="{13F80723-C2E2-42BF-8A76-E9B00773C458}" srcOrd="6" destOrd="0" parTransId="{495AE993-8534-4ED4-8775-791AE0E6B012}" sibTransId="{8DA0A612-53C7-4944-BFBD-0F75A0A28DAD}"/>
    <dgm:cxn modelId="{074F171E-8C2B-4CBF-AE68-A79F3F75BA70}" srcId="{E64E236A-B135-40FB-8653-45E2845A6C96}" destId="{1E1DF505-FC8A-4DF9-9551-C90A59E4481F}" srcOrd="1" destOrd="0" parTransId="{1C617CE7-FEA4-4B8F-A36E-B69898255621}" sibTransId="{043CDFF3-B2DB-4629-81D0-F4153ABF67B3}"/>
    <dgm:cxn modelId="{4FEE9C1E-8BC6-4F4F-86AA-C7FBBC4972EC}" srcId="{E64E236A-B135-40FB-8653-45E2845A6C96}" destId="{9C0D59EF-7742-4659-BD68-E64FF6669EEB}" srcOrd="2" destOrd="0" parTransId="{A6D27CBF-EBD6-47B3-9B4A-EAA7EE5C258A}" sibTransId="{ADE4563C-1022-4920-BB21-3054E4647803}"/>
    <dgm:cxn modelId="{3CA4E51E-0626-4E30-B9EA-3095B712E654}" type="presOf" srcId="{B7E71364-FC82-4777-972E-43351504EC55}" destId="{6CAC109F-56E0-4632-8987-78D83EC3A2D2}" srcOrd="0" destOrd="2" presId="urn:microsoft.com/office/officeart/2005/8/layout/list1"/>
    <dgm:cxn modelId="{A0B4CA30-048E-4C6D-AB67-5786E8FDD6C2}" type="presOf" srcId="{13F80723-C2E2-42BF-8A76-E9B00773C458}" destId="{2B34338A-ED25-4797-A9B1-356BDF0CAB19}" srcOrd="0" destOrd="6" presId="urn:microsoft.com/office/officeart/2005/8/layout/list1"/>
    <dgm:cxn modelId="{16EF1031-9CEB-4446-AB33-2BC435F95171}" type="presOf" srcId="{58BCBF4C-D6FF-4EFA-8E7A-29DDA071EDE7}" destId="{2B34338A-ED25-4797-A9B1-356BDF0CAB19}" srcOrd="0" destOrd="3" presId="urn:microsoft.com/office/officeart/2005/8/layout/list1"/>
    <dgm:cxn modelId="{1C8FFF32-5F0F-42E6-95EA-0A3841DDFF26}" type="presOf" srcId="{B9B7F67A-A325-49A9-B8E9-9287354FFBFC}" destId="{4971ABDE-739A-4D38-ADB1-05496DD82028}" srcOrd="1" destOrd="0" presId="urn:microsoft.com/office/officeart/2005/8/layout/list1"/>
    <dgm:cxn modelId="{4955C639-F584-40C1-AF14-41D2C4691BF6}" srcId="{B9B7F67A-A325-49A9-B8E9-9287354FFBFC}" destId="{07352D46-43DC-446B-AB2A-92C3FDCAE4AB}" srcOrd="0" destOrd="0" parTransId="{C17EAED1-B319-4040-86FE-39BAAFB18F5D}" sibTransId="{45D6ADC1-3EF3-4F30-A29B-7693BD108BD5}"/>
    <dgm:cxn modelId="{4A29C63D-4DFD-411C-A969-5018D596BB55}" srcId="{E64E236A-B135-40FB-8653-45E2845A6C96}" destId="{58BCBF4C-D6FF-4EFA-8E7A-29DDA071EDE7}" srcOrd="3" destOrd="0" parTransId="{340DABBD-C3E7-4B24-AB2A-A125ABE24E6B}" sibTransId="{4690515A-AA14-4AA2-A1D9-B4B213B03296}"/>
    <dgm:cxn modelId="{D80F3B6E-45C4-44D4-A3BB-CFB5C058F792}" srcId="{AC0B5951-CEE5-46E5-99EE-73D3C1BB1EEE}" destId="{E64E236A-B135-40FB-8653-45E2845A6C96}" srcOrd="1" destOrd="0" parTransId="{A366CF64-622C-4735-975E-29AF3554BA1F}" sibTransId="{D331B4D1-C6D1-45AE-BA12-145D8B6AECC9}"/>
    <dgm:cxn modelId="{4227C66F-06D1-4DDC-8508-900B2EA0B033}" srcId="{E64E236A-B135-40FB-8653-45E2845A6C96}" destId="{9BFD56EC-921A-462C-9707-C668BDAF94B8}" srcOrd="5" destOrd="0" parTransId="{5210B09A-2A2F-4A89-A4E5-667B09DD9083}" sibTransId="{B0E05967-D795-4173-82C4-3941ED11A3D6}"/>
    <dgm:cxn modelId="{CB0CE871-2CF8-479B-9B66-48975E2FD01D}" srcId="{B9B7F67A-A325-49A9-B8E9-9287354FFBFC}" destId="{E576A9DC-EB10-4CB0-8426-760B7E172166}" srcOrd="5" destOrd="0" parTransId="{2869CB1D-DABE-4E43-8C2F-D62343B01430}" sibTransId="{7E75A840-2842-402E-8107-515C668458A6}"/>
    <dgm:cxn modelId="{3F6F9953-FF8A-41E4-A1B9-4B0844BD0A5D}" srcId="{AC0B5951-CEE5-46E5-99EE-73D3C1BB1EEE}" destId="{B9B7F67A-A325-49A9-B8E9-9287354FFBFC}" srcOrd="0" destOrd="0" parTransId="{C4031EDF-154A-47BF-BD1A-99F77F3B2C73}" sibTransId="{71CCC50A-F566-4710-9008-E03B784E64FA}"/>
    <dgm:cxn modelId="{33CA5857-F8A9-43FF-BD21-09417EF3CCF7}" srcId="{E64E236A-B135-40FB-8653-45E2845A6C96}" destId="{7CA9A52B-30C5-4DF3-99CB-066503981AD3}" srcOrd="4" destOrd="0" parTransId="{6CE84A29-D24D-48C2-B405-3D5ADBC93131}" sibTransId="{453A8662-B36D-4655-A7C8-D802C65F3D8A}"/>
    <dgm:cxn modelId="{6225077B-26DA-458A-BF14-7714CA7BF210}" srcId="{B9B7F67A-A325-49A9-B8E9-9287354FFBFC}" destId="{85C32E32-4139-4CA3-9E70-195F5BB7CD6D}" srcOrd="6" destOrd="0" parTransId="{4695F8B5-61BB-4326-A6B1-63897BE3E367}" sibTransId="{88CA26F2-04E4-4E46-BC78-9026D501D69E}"/>
    <dgm:cxn modelId="{4F153384-9602-4818-B32F-E52B201CFE43}" srcId="{B9B7F67A-A325-49A9-B8E9-9287354FFBFC}" destId="{B7E71364-FC82-4777-972E-43351504EC55}" srcOrd="2" destOrd="0" parTransId="{70B3A49A-5AE5-4E52-A617-B32B7A491FDB}" sibTransId="{3CC78171-D682-42F4-B559-F757F8BB359E}"/>
    <dgm:cxn modelId="{A4C27284-7458-4169-B090-8C01C3C22D1B}" type="presOf" srcId="{9BFD56EC-921A-462C-9707-C668BDAF94B8}" destId="{2B34338A-ED25-4797-A9B1-356BDF0CAB19}" srcOrd="0" destOrd="5" presId="urn:microsoft.com/office/officeart/2005/8/layout/list1"/>
    <dgm:cxn modelId="{29B72086-CFC6-4F7F-984D-03A908F8BB75}" type="presOf" srcId="{E576A9DC-EB10-4CB0-8426-760B7E172166}" destId="{6CAC109F-56E0-4632-8987-78D83EC3A2D2}" srcOrd="0" destOrd="5" presId="urn:microsoft.com/office/officeart/2005/8/layout/list1"/>
    <dgm:cxn modelId="{61683B9C-D382-4199-B6CA-FAC9A3C437B0}" type="presOf" srcId="{E64E236A-B135-40FB-8653-45E2845A6C96}" destId="{26EAD409-8A69-4C14-B14F-C1723CBC5123}" srcOrd="1" destOrd="0" presId="urn:microsoft.com/office/officeart/2005/8/layout/list1"/>
    <dgm:cxn modelId="{1C5175A0-25A3-4E36-8D0A-CA3F703C4571}" type="presOf" srcId="{91733CA1-E617-44EC-825A-2866DBE66A29}" destId="{6CAC109F-56E0-4632-8987-78D83EC3A2D2}" srcOrd="0" destOrd="1" presId="urn:microsoft.com/office/officeart/2005/8/layout/list1"/>
    <dgm:cxn modelId="{143EFEBF-DCE8-4611-87A7-9D9454B0A5E6}" srcId="{B9B7F67A-A325-49A9-B8E9-9287354FFBFC}" destId="{91733CA1-E617-44EC-825A-2866DBE66A29}" srcOrd="1" destOrd="0" parTransId="{47A9226E-24EA-4C6B-A36A-3E81263E8614}" sibTransId="{7D5000D7-32EE-464F-9C51-FF9707619C3E}"/>
    <dgm:cxn modelId="{09EA4AC6-FB2A-40E4-A0E6-7EEABA43C20B}" type="presOf" srcId="{7CA9A52B-30C5-4DF3-99CB-066503981AD3}" destId="{2B34338A-ED25-4797-A9B1-356BDF0CAB19}" srcOrd="0" destOrd="4" presId="urn:microsoft.com/office/officeart/2005/8/layout/list1"/>
    <dgm:cxn modelId="{D9B45CDC-2B38-43DF-8627-E8A9FBF6537B}" srcId="{E64E236A-B135-40FB-8653-45E2845A6C96}" destId="{431AFBF1-567D-4E4C-92A6-BF6864B66C96}" srcOrd="0" destOrd="0" parTransId="{D3353F07-9FD9-4BE1-AE5B-023FCB24143F}" sibTransId="{689055AC-D1F6-4D84-BB38-75BB1A2F6053}"/>
    <dgm:cxn modelId="{C30441E1-CBCB-409A-A9AA-A1BAB92B8625}" srcId="{B9B7F67A-A325-49A9-B8E9-9287354FFBFC}" destId="{8C71F211-A80B-4173-98EE-D658F1D7A546}" srcOrd="3" destOrd="0" parTransId="{AAE7E397-C965-4EBC-874E-AB31F32E4DCA}" sibTransId="{1F90EE5B-50F5-4AD5-9728-2F28173AC404}"/>
    <dgm:cxn modelId="{1ED065E8-B4FD-4023-9BFB-79621885A31F}" type="presOf" srcId="{9C0D59EF-7742-4659-BD68-E64FF6669EEB}" destId="{2B34338A-ED25-4797-A9B1-356BDF0CAB19}" srcOrd="0" destOrd="2" presId="urn:microsoft.com/office/officeart/2005/8/layout/list1"/>
    <dgm:cxn modelId="{52212BEB-B807-4CB0-B1B7-7227F452DB8B}" type="presOf" srcId="{1E1DF505-FC8A-4DF9-9551-C90A59E4481F}" destId="{2B34338A-ED25-4797-A9B1-356BDF0CAB19}" srcOrd="0" destOrd="1" presId="urn:microsoft.com/office/officeart/2005/8/layout/list1"/>
    <dgm:cxn modelId="{72E127ED-C7CC-445B-BFD3-BAC202D7F857}" type="presOf" srcId="{431AFBF1-567D-4E4C-92A6-BF6864B66C96}" destId="{2B34338A-ED25-4797-A9B1-356BDF0CAB19}" srcOrd="0" destOrd="0" presId="urn:microsoft.com/office/officeart/2005/8/layout/list1"/>
    <dgm:cxn modelId="{238031F2-4512-4854-8497-A860143C990D}" srcId="{B9B7F67A-A325-49A9-B8E9-9287354FFBFC}" destId="{4BC2314E-62CB-4409-9F0C-3E0B035B80EE}" srcOrd="4" destOrd="0" parTransId="{70339752-D8C2-4967-8ABF-C663E87C4A43}" sibTransId="{DAC636FF-04C2-4A1D-951E-EA5B6BDFC5F3}"/>
    <dgm:cxn modelId="{17DD61FD-6DB8-4345-8A51-FA56396DF7FB}" type="presOf" srcId="{B9B7F67A-A325-49A9-B8E9-9287354FFBFC}" destId="{79383ED6-7BCF-42DA-871E-E96494BBC6C8}" srcOrd="0" destOrd="0" presId="urn:microsoft.com/office/officeart/2005/8/layout/list1"/>
    <dgm:cxn modelId="{64425DFE-B728-4CDC-BCB3-A595088F65AB}" type="presOf" srcId="{AC0B5951-CEE5-46E5-99EE-73D3C1BB1EEE}" destId="{20006369-E14A-465C-8870-254D84AB8137}" srcOrd="0" destOrd="0" presId="urn:microsoft.com/office/officeart/2005/8/layout/list1"/>
    <dgm:cxn modelId="{739E62FF-A6B4-47B5-AE16-18B967EDBFB1}" type="presOf" srcId="{E64E236A-B135-40FB-8653-45E2845A6C96}" destId="{1C159B2F-E416-45C2-9FF3-E924913697E7}" srcOrd="0" destOrd="0" presId="urn:microsoft.com/office/officeart/2005/8/layout/list1"/>
    <dgm:cxn modelId="{7391C298-E5F9-43F7-9E53-1307B5C491C5}" type="presParOf" srcId="{20006369-E14A-465C-8870-254D84AB8137}" destId="{524F918A-CDDE-4C80-96D0-02FE72C87486}" srcOrd="0" destOrd="0" presId="urn:microsoft.com/office/officeart/2005/8/layout/list1"/>
    <dgm:cxn modelId="{2F47C2A5-A65E-4418-AE1C-F283AF00A9D9}" type="presParOf" srcId="{524F918A-CDDE-4C80-96D0-02FE72C87486}" destId="{79383ED6-7BCF-42DA-871E-E96494BBC6C8}" srcOrd="0" destOrd="0" presId="urn:microsoft.com/office/officeart/2005/8/layout/list1"/>
    <dgm:cxn modelId="{B85860BE-9781-49F3-ACC6-65898575383A}" type="presParOf" srcId="{524F918A-CDDE-4C80-96D0-02FE72C87486}" destId="{4971ABDE-739A-4D38-ADB1-05496DD82028}" srcOrd="1" destOrd="0" presId="urn:microsoft.com/office/officeart/2005/8/layout/list1"/>
    <dgm:cxn modelId="{D31226A7-0AA2-4C6D-A840-8D737EF3DBE5}" type="presParOf" srcId="{20006369-E14A-465C-8870-254D84AB8137}" destId="{33C677ED-B295-4DCE-8BBA-41971C184318}" srcOrd="1" destOrd="0" presId="urn:microsoft.com/office/officeart/2005/8/layout/list1"/>
    <dgm:cxn modelId="{855E11FF-FEC5-4820-AABC-0BD79B6B486A}" type="presParOf" srcId="{20006369-E14A-465C-8870-254D84AB8137}" destId="{6CAC109F-56E0-4632-8987-78D83EC3A2D2}" srcOrd="2" destOrd="0" presId="urn:microsoft.com/office/officeart/2005/8/layout/list1"/>
    <dgm:cxn modelId="{5ECA0664-FE2C-40F7-B53B-FE7A50A203AC}" type="presParOf" srcId="{20006369-E14A-465C-8870-254D84AB8137}" destId="{1C42AD10-5D8C-4DE6-89C1-8563369DF251}" srcOrd="3" destOrd="0" presId="urn:microsoft.com/office/officeart/2005/8/layout/list1"/>
    <dgm:cxn modelId="{393B243B-070D-4A65-8062-026D5A661E5D}" type="presParOf" srcId="{20006369-E14A-465C-8870-254D84AB8137}" destId="{BC722D31-5B23-4B4C-8166-58EEF8AF97C6}" srcOrd="4" destOrd="0" presId="urn:microsoft.com/office/officeart/2005/8/layout/list1"/>
    <dgm:cxn modelId="{D3C23191-7745-46C5-8BED-C3D7EB60E9A3}" type="presParOf" srcId="{BC722D31-5B23-4B4C-8166-58EEF8AF97C6}" destId="{1C159B2F-E416-45C2-9FF3-E924913697E7}" srcOrd="0" destOrd="0" presId="urn:microsoft.com/office/officeart/2005/8/layout/list1"/>
    <dgm:cxn modelId="{2B03CED4-A959-46AA-B9BB-A01657680A6A}" type="presParOf" srcId="{BC722D31-5B23-4B4C-8166-58EEF8AF97C6}" destId="{26EAD409-8A69-4C14-B14F-C1723CBC5123}" srcOrd="1" destOrd="0" presId="urn:microsoft.com/office/officeart/2005/8/layout/list1"/>
    <dgm:cxn modelId="{CD7CC6F5-ED36-4AF4-81F6-8FCCD246E95A}" type="presParOf" srcId="{20006369-E14A-465C-8870-254D84AB8137}" destId="{4C7CC80B-9BCF-403A-81AA-25936EBA912B}" srcOrd="5" destOrd="0" presId="urn:microsoft.com/office/officeart/2005/8/layout/list1"/>
    <dgm:cxn modelId="{22D50B90-4357-46C5-8502-8CBF8FFF2FB3}" type="presParOf" srcId="{20006369-E14A-465C-8870-254D84AB8137}" destId="{2B34338A-ED25-4797-A9B1-356BDF0CAB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C109F-56E0-4632-8987-78D83EC3A2D2}">
      <dsp:nvSpPr>
        <dsp:cNvPr id="0" name=""/>
        <dsp:cNvSpPr/>
      </dsp:nvSpPr>
      <dsp:spPr>
        <a:xfrm>
          <a:off x="0" y="476607"/>
          <a:ext cx="6977857" cy="217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559" tIns="270764" rIns="54155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kern="1200" dirty="0"/>
            <a:t>The presenters seemed very knowledgeable and passionate about the content. The checkpoint questions were excellent addition to verify understanding of the content.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kern="1200" dirty="0"/>
            <a:t>Explain things I was not aware of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kern="1200" dirty="0"/>
            <a:t>Providing ideal and pertinent information throughout the presentation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kern="1200" dirty="0"/>
            <a:t>Good explanations and tips.</a:t>
          </a:r>
        </a:p>
      </dsp:txBody>
      <dsp:txXfrm>
        <a:off x="0" y="476607"/>
        <a:ext cx="6977857" cy="2170350"/>
      </dsp:txXfrm>
    </dsp:sp>
    <dsp:sp modelId="{4971ABDE-739A-4D38-ADB1-05496DD82028}">
      <dsp:nvSpPr>
        <dsp:cNvPr id="0" name=""/>
        <dsp:cNvSpPr/>
      </dsp:nvSpPr>
      <dsp:spPr>
        <a:xfrm>
          <a:off x="348892" y="284727"/>
          <a:ext cx="488449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622" tIns="0" rIns="1846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MarkeTrak</a:t>
          </a:r>
          <a:r>
            <a:rPr lang="en-US" sz="1300" b="1" kern="1200" dirty="0"/>
            <a:t> Part 1 and Part 2 - </a:t>
          </a:r>
          <a:r>
            <a:rPr lang="en-US" sz="1300" b="1" kern="1200" dirty="0" err="1"/>
            <a:t>WebEx</a:t>
          </a:r>
          <a:endParaRPr lang="en-US" sz="1300" kern="1200" dirty="0"/>
        </a:p>
      </dsp:txBody>
      <dsp:txXfrm>
        <a:off x="367626" y="303461"/>
        <a:ext cx="4847031" cy="346292"/>
      </dsp:txXfrm>
    </dsp:sp>
    <dsp:sp modelId="{2B34338A-ED25-4797-A9B1-356BDF0CAB19}">
      <dsp:nvSpPr>
        <dsp:cNvPr id="0" name=""/>
        <dsp:cNvSpPr/>
      </dsp:nvSpPr>
      <dsp:spPr>
        <a:xfrm>
          <a:off x="0" y="2909037"/>
          <a:ext cx="6977857" cy="270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559" tIns="270764" rIns="54155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kern="1200" dirty="0"/>
            <a:t>Presented an astonishing amount of info in an engaging and effective manner.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i="1" kern="1200" dirty="0"/>
            <a:t>Provided great materials to show flows of transactions. I appreciated the group engagement </a:t>
          </a:r>
          <a:r>
            <a:rPr lang="en-US" sz="1300" i="1" kern="1200" dirty="0" err="1"/>
            <a:t>aswell</a:t>
          </a:r>
          <a:r>
            <a:rPr lang="en-US" sz="1300" i="1" kern="1200" dirty="0"/>
            <a:t>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i="1" kern="1200" dirty="0"/>
            <a:t>Everything, very passionate when teaching and providing excellent with helping us engage and get into the learning mode. Great hosts and food thank you.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300" i="1" kern="1200" dirty="0"/>
            <a:t>Explanation was so informative and training material is also very comprehensive.</a:t>
          </a:r>
          <a:endParaRPr lang="en-US" sz="1300" kern="1200" dirty="0"/>
        </a:p>
      </dsp:txBody>
      <dsp:txXfrm>
        <a:off x="0" y="2909037"/>
        <a:ext cx="6977857" cy="2702700"/>
      </dsp:txXfrm>
    </dsp:sp>
    <dsp:sp modelId="{26EAD409-8A69-4C14-B14F-C1723CBC5123}">
      <dsp:nvSpPr>
        <dsp:cNvPr id="0" name=""/>
        <dsp:cNvSpPr/>
      </dsp:nvSpPr>
      <dsp:spPr>
        <a:xfrm>
          <a:off x="348892" y="2717157"/>
          <a:ext cx="488449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622" tIns="0" rIns="18462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 err="1"/>
            <a:t>TxSet</a:t>
          </a:r>
          <a:r>
            <a:rPr lang="en-US" sz="1300" b="1" u="sng" kern="1200" dirty="0"/>
            <a:t> 5.0 – Centerpoint/ Houston</a:t>
          </a:r>
          <a:endParaRPr lang="en-US" sz="1300" kern="1200" dirty="0"/>
        </a:p>
      </dsp:txBody>
      <dsp:txXfrm>
        <a:off x="367626" y="2735891"/>
        <a:ext cx="4847031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5356-11F8-418F-ACB8-1E55573A7E68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F52F-893D-432C-BF4D-183992CF1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190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F52F-893D-432C-BF4D-183992CF13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1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7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0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29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5896FD6-1930-47E7-933B-F393BD3F31E2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58678B-D2D0-4C0D-AC4C-0CE568891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cot.com/services/training/courses/details?name=Texas-SET#schedule" TargetMode="External"/><Relationship Id="rId5" Type="http://schemas.openxmlformats.org/officeDocument/2006/relationships/hyperlink" Target="https://www.ercot.com/services/training/courses/details?name=MarkeTrak-or-IAG-Part-2#schedule" TargetMode="External"/><Relationship Id="rId4" Type="http://schemas.openxmlformats.org/officeDocument/2006/relationships/hyperlink" Target="https://www.ercot.com/services/training/courses/details?name=MarkeTrak-Part-1#schedu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cusfitness.net/stock-photos/downloads/training-motivation-tex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mckeever@Oncor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dearnest@aep.com" TargetMode="External"/><Relationship Id="rId4" Type="http://schemas.openxmlformats.org/officeDocument/2006/relationships/hyperlink" Target="mailto:tomas.fernandez@nr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2772-D825-D5CA-4A91-5BFBB6158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RMTTF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7A1F5-A867-2B78-1C53-1BC81166C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Tomas Fernandez	NRG</a:t>
            </a:r>
          </a:p>
          <a:p>
            <a:r>
              <a:rPr lang="en-US" dirty="0"/>
              <a:t>Debbie McKeever	ONCOR</a:t>
            </a:r>
          </a:p>
          <a:p>
            <a:r>
              <a:rPr lang="en-US" dirty="0"/>
              <a:t>Melinda Earnest	AEP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3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C56C-2888-46D3-BB25-354186F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684" y="263951"/>
            <a:ext cx="7610475" cy="767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u="sng" dirty="0"/>
              <a:t>Training Survey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28AB3-A245-7295-2CB3-1182AFA9E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/>
          <a:stretch>
            <a:fillRect/>
          </a:stretch>
        </p:blipFill>
        <p:spPr>
          <a:xfrm>
            <a:off x="459099" y="744718"/>
            <a:ext cx="2704876" cy="5217735"/>
          </a:xfrm>
          <a:prstGeom prst="rect">
            <a:avLst/>
          </a:prstGeom>
        </p:spPr>
      </p:pic>
      <p:graphicFrame>
        <p:nvGraphicFramePr>
          <p:cNvPr id="19" name="TextBox 3">
            <a:extLst>
              <a:ext uri="{FF2B5EF4-FFF2-40B4-BE49-F238E27FC236}">
                <a16:creationId xmlns:a16="http://schemas.microsoft.com/office/drawing/2014/main" id="{04A42EA8-127A-9505-B42D-BB26153B5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685620"/>
              </p:ext>
            </p:extLst>
          </p:nvPr>
        </p:nvGraphicFramePr>
        <p:xfrm>
          <a:off x="3937994" y="961534"/>
          <a:ext cx="6977857" cy="5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81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9683EB-D202-4B4D-B1BD-8BA6965F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29284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2C3E28BD-9720-E0AB-B2DE-2E0150DCDE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0" r="1" b="33103"/>
          <a:stretch>
            <a:fillRect/>
          </a:stretch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C56C-2888-46D3-BB25-354186FD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65760"/>
            <a:ext cx="10735437" cy="672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Upcoming Retail Training Opportunities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C0D84-6044-403B-9902-9B6275D153F8}"/>
              </a:ext>
            </a:extLst>
          </p:cNvPr>
          <p:cNvSpPr txBox="1"/>
          <p:nvPr/>
        </p:nvSpPr>
        <p:spPr>
          <a:xfrm>
            <a:off x="1261872" y="1038226"/>
            <a:ext cx="8595360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b="1" u="sng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b="1" u="sng" dirty="0" err="1">
                <a:solidFill>
                  <a:schemeClr val="bg1"/>
                </a:solidFill>
              </a:rPr>
              <a:t>MarkeTrak</a:t>
            </a:r>
            <a:r>
              <a:rPr lang="en-US" sz="1600" b="1" u="sng" dirty="0">
                <a:solidFill>
                  <a:schemeClr val="bg1"/>
                </a:solidFill>
              </a:rPr>
              <a:t> Training – 2 Parts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b="1" i="1" u="sng" dirty="0" err="1">
                <a:solidFill>
                  <a:schemeClr val="bg1"/>
                </a:solidFill>
              </a:rPr>
              <a:t>MarkeTrak</a:t>
            </a:r>
            <a:r>
              <a:rPr lang="en-US" sz="1400" b="1" i="1" u="sng" dirty="0">
                <a:solidFill>
                  <a:schemeClr val="bg1"/>
                </a:solidFill>
              </a:rPr>
              <a:t> Part 1-Overview </a:t>
            </a:r>
            <a:r>
              <a:rPr lang="en-US" sz="1400" b="1" i="1" dirty="0">
                <a:solidFill>
                  <a:schemeClr val="bg1"/>
                </a:solidFill>
              </a:rPr>
              <a:t>	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Wednesday, June 3</a:t>
            </a:r>
            <a:r>
              <a:rPr lang="en-US" sz="1400" baseline="30000" dirty="0">
                <a:solidFill>
                  <a:schemeClr val="bg1"/>
                </a:solidFill>
              </a:rPr>
              <a:t>rd</a:t>
            </a:r>
            <a:r>
              <a:rPr lang="en-US" sz="1400" dirty="0">
                <a:solidFill>
                  <a:schemeClr val="bg1"/>
                </a:solidFill>
              </a:rPr>
              <a:t>  – </a:t>
            </a:r>
            <a:r>
              <a:rPr lang="en-US" sz="1400" dirty="0" err="1">
                <a:solidFill>
                  <a:schemeClr val="bg1"/>
                </a:solidFill>
              </a:rPr>
              <a:t>WebEx</a:t>
            </a:r>
            <a:r>
              <a:rPr lang="en-US" sz="1400" dirty="0">
                <a:solidFill>
                  <a:schemeClr val="bg1"/>
                </a:solidFill>
              </a:rPr>
              <a:t> only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8:30 AM to 12:30 PM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Open for registration on ERCOT.com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bg1"/>
                </a:solidFill>
                <a:hlinkClick r:id="rId4"/>
              </a:rPr>
              <a:t>MarkeTrak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 - Part 1</a:t>
            </a:r>
            <a:endParaRPr lang="en-US" sz="1400" dirty="0">
              <a:solidFill>
                <a:schemeClr val="bg1"/>
              </a:solidFill>
            </a:endParaRP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b="1" i="1" u="sng" dirty="0" err="1">
                <a:solidFill>
                  <a:schemeClr val="bg1"/>
                </a:solidFill>
              </a:rPr>
              <a:t>MarkeTrak</a:t>
            </a:r>
            <a:r>
              <a:rPr lang="en-US" sz="1400" b="1" i="1" u="sng" dirty="0">
                <a:solidFill>
                  <a:schemeClr val="bg1"/>
                </a:solidFill>
              </a:rPr>
              <a:t> Part 2-Switch Holds and IAG</a:t>
            </a:r>
            <a:r>
              <a:rPr lang="en-US" sz="1400" b="1" i="1" dirty="0">
                <a:solidFill>
                  <a:schemeClr val="bg1"/>
                </a:solidFill>
              </a:rPr>
              <a:t>	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Thursday, June 4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 – </a:t>
            </a:r>
            <a:r>
              <a:rPr lang="en-US" sz="1400" dirty="0" err="1">
                <a:solidFill>
                  <a:schemeClr val="bg1"/>
                </a:solidFill>
              </a:rPr>
              <a:t>WebEx</a:t>
            </a:r>
            <a:r>
              <a:rPr lang="en-US" sz="1400" dirty="0">
                <a:solidFill>
                  <a:schemeClr val="bg1"/>
                </a:solidFill>
              </a:rPr>
              <a:t> only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8:30 AM to 12:30 PM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Open for registration on ERCOT.com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bg1"/>
                </a:solidFill>
                <a:hlinkClick r:id="rId5"/>
              </a:rPr>
              <a:t>MarkeTrak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/IAG - Part 2</a:t>
            </a:r>
            <a:endParaRPr lang="en-US" sz="14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600" b="1" u="sng" dirty="0">
                <a:solidFill>
                  <a:schemeClr val="bg1"/>
                </a:solidFill>
              </a:rPr>
              <a:t>TX SET 5.0 Training</a:t>
            </a:r>
            <a:r>
              <a:rPr lang="en-US" sz="1400" dirty="0">
                <a:solidFill>
                  <a:schemeClr val="bg1"/>
                </a:solidFill>
              </a:rPr>
              <a:t>			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400" dirty="0">
                <a:solidFill>
                  <a:schemeClr val="bg1"/>
                </a:solidFill>
              </a:rPr>
              <a:t>		 	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Thursday, June 11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 – </a:t>
            </a:r>
            <a:r>
              <a:rPr lang="en-US" sz="1400" dirty="0" err="1">
                <a:solidFill>
                  <a:schemeClr val="bg1"/>
                </a:solidFill>
              </a:rPr>
              <a:t>WebEx</a:t>
            </a:r>
            <a:r>
              <a:rPr lang="en-US" sz="1400" dirty="0">
                <a:solidFill>
                  <a:schemeClr val="bg1"/>
                </a:solidFill>
              </a:rPr>
              <a:t> only </a:t>
            </a: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Open for registration on ERCOT.com</a:t>
            </a:r>
          </a:p>
          <a:p>
            <a:pPr marL="1200150" lvl="2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hlinkClick r:id="rId6"/>
              </a:rPr>
              <a:t>Texas SET Standard Electronic Transactions</a:t>
            </a:r>
            <a:endParaRPr lang="en-US" sz="14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dirty="0">
              <a:solidFill>
                <a:schemeClr val="bg1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9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5172-7FF2-6622-E5C0-86053532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10878312" cy="1325562"/>
          </a:xfrm>
        </p:spPr>
        <p:txBody>
          <a:bodyPr>
            <a:normAutofit/>
          </a:bodyPr>
          <a:lstStyle/>
          <a:p>
            <a:r>
              <a:rPr lang="en-US" sz="3600" b="1" dirty="0"/>
              <a:t>On-Demand ERCOT Retail Training Modules Available 24/7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23DA1F-49B4-D33E-0E98-DF7D0449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25562"/>
            <a:ext cx="5852160" cy="5437187"/>
          </a:xfrm>
        </p:spPr>
        <p:txBody>
          <a:bodyPr>
            <a:normAutofit lnSpcReduction="10000"/>
          </a:bodyPr>
          <a:lstStyle/>
          <a:p>
            <a:pPr marL="548640" lvl="2" indent="0">
              <a:buClr>
                <a:srgbClr val="FF0000"/>
              </a:buClr>
              <a:buNone/>
            </a:pPr>
            <a:r>
              <a:rPr lang="en-US" sz="1600" b="1" dirty="0" err="1"/>
              <a:t>MarkeTrak</a:t>
            </a:r>
            <a:r>
              <a:rPr lang="en-US" sz="1600" b="1" dirty="0"/>
              <a:t> Online Training Modules  -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MarkeTraks</a:t>
            </a:r>
            <a:r>
              <a:rPr lang="en-US" sz="1600" dirty="0"/>
              <a:t> Overview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Switch Hold Removal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Cancel With/Without  Approvals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Inadvertent Gains/Losses &amp; Rescissions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Usage and Billing</a:t>
            </a:r>
            <a:endParaRPr lang="en-US" sz="1600" i="1" dirty="0"/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Other D2D Subtypes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Bulk Insert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MarkeTrak</a:t>
            </a:r>
            <a:r>
              <a:rPr lang="en-US" sz="1600" dirty="0"/>
              <a:t> Admin Functionality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Data Extract Variances (DEV) LSE Subtypes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Data Extract Variances (DEV) Non-LSE Subtypes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Emails and Notifications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Reporting – Background &amp; GUI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548640" lvl="2" indent="0">
              <a:buClr>
                <a:srgbClr val="FF0000"/>
              </a:buClr>
              <a:buNone/>
            </a:pPr>
            <a:r>
              <a:rPr lang="en-US" sz="1600" b="1" dirty="0"/>
              <a:t>Additional Retail Online Training Modules 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Retail 101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TXSET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Mass Transition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 descr="A hand writing on a glass board&#10;&#10;Description automatically generated">
            <a:extLst>
              <a:ext uri="{FF2B5EF4-FFF2-40B4-BE49-F238E27FC236}">
                <a16:creationId xmlns:a16="http://schemas.microsoft.com/office/drawing/2014/main" id="{5507ECF9-041E-0CD6-A2C4-CC404D074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98664" y="2588632"/>
            <a:ext cx="3304622" cy="23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62472-CEC0-B436-0A7B-73FAD9DB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247650"/>
            <a:ext cx="11036300" cy="6496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+mj-lt"/>
              </a:rPr>
              <a:t>Upcoming RMTTF Meeting  </a:t>
            </a: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	 Wednesday</a:t>
            </a:r>
            <a:r>
              <a:rPr lang="en-US" dirty="0">
                <a:latin typeface="+mj-lt"/>
              </a:rPr>
              <a:t>, June 3</a:t>
            </a:r>
            <a:r>
              <a:rPr lang="en-US" baseline="30000" dirty="0">
                <a:latin typeface="+mj-lt"/>
              </a:rPr>
              <a:t>rd</a:t>
            </a:r>
            <a:r>
              <a:rPr lang="en-US" dirty="0">
                <a:latin typeface="+mj-lt"/>
              </a:rPr>
              <a:t>  1:30 PM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</a:t>
            </a:r>
            <a:r>
              <a:rPr lang="en-US" dirty="0" err="1">
                <a:latin typeface="+mj-lt"/>
              </a:rPr>
              <a:t>WebEx</a:t>
            </a:r>
            <a:r>
              <a:rPr lang="en-US" dirty="0">
                <a:latin typeface="+mj-lt"/>
              </a:rPr>
              <a:t> and In-person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Oncor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1616 Woodall Rogers Fwy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	 Dallas, TX 75202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  <a:latin typeface="+mj-lt"/>
              </a:rPr>
              <a:t>If you are planning to attend in person, please email Debbie McKeever </a:t>
            </a:r>
            <a:r>
              <a:rPr lang="en-US" sz="2000" dirty="0">
                <a:highlight>
                  <a:srgbClr val="FFFF00"/>
                </a:highlight>
                <a:latin typeface="+mj-lt"/>
                <a:hlinkClick r:id="rId3"/>
              </a:rPr>
              <a:t>deborah.mckeever@Oncor.com</a:t>
            </a:r>
            <a:endParaRPr lang="en-US" sz="2000" dirty="0">
              <a:highlight>
                <a:srgbClr val="FFFF00"/>
              </a:highlight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If you have questions or suggestions for training, please contact one of the RMTTF           co-chairs listed below.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	Tomas Fernandez, NRG      </a:t>
            </a:r>
            <a:r>
              <a:rPr lang="en-US" sz="2000" dirty="0">
                <a:latin typeface="+mj-lt"/>
                <a:hlinkClick r:id="rId4"/>
              </a:rPr>
              <a:t>tomas.fernandez@nrg.com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	Melinda Earnest, AEP         </a:t>
            </a:r>
            <a:r>
              <a:rPr lang="en-US" sz="2000" dirty="0">
                <a:latin typeface="+mj-lt"/>
                <a:hlinkClick r:id="rId5"/>
              </a:rPr>
              <a:t>mdearnest@aep.com</a:t>
            </a:r>
            <a:r>
              <a:rPr lang="en-US" sz="2000" dirty="0">
                <a:latin typeface="+mj-lt"/>
              </a:rPr>
              <a:t>	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 	Debbie McKeever, Oncor     </a:t>
            </a:r>
            <a:r>
              <a:rPr lang="en-US" sz="2000" dirty="0">
                <a:latin typeface="+mj-lt"/>
                <a:hlinkClick r:id="rId3"/>
              </a:rPr>
              <a:t>deborah.mckeever@Oncor.com</a:t>
            </a:r>
            <a:br>
              <a:rPr lang="en-US" sz="2000" dirty="0">
                <a:latin typeface="+mj-lt"/>
              </a:rPr>
            </a:b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					Thank you!</a:t>
            </a:r>
          </a:p>
        </p:txBody>
      </p:sp>
    </p:spTree>
    <p:extLst>
      <p:ext uri="{BB962C8B-B14F-4D97-AF65-F5344CB8AC3E}">
        <p14:creationId xmlns:p14="http://schemas.microsoft.com/office/powerpoint/2010/main" val="41000478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e9c0b8d7-bdb4-4fd3-b62a-f50327aaefce" origin="userSelected">
  <element uid="936e22d5-45a7-4cb7-95ab-1aa8c7c88789" value=""/>
  <element uid="d14f5c36-f44a-4315-b438-005cfe8f069f" value=""/>
</sisl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xlbGVtZW50IHVpZD0iZDE0ZjVjMzYtZjQ0YS00MzE1LWI0MzgtMDA1Y2ZlOGYwNjlmIiB2YWx1ZT0iIiB4bWxucz0iaHR0cDovL3d3dy5ib2xkb25qYW1lcy5jb20vMjAwOC8wMS9zaWUvaW50ZXJuYWwvbGFiZWwiIC8+PC9zaXNsPjxVc2VyTmFtZT5DT1JQXGNjb25wMDE8L1VzZXJOYW1lPjxEYXRlVGltZT4xLzMvMjAyNCA0OjIyOjAyIEFNPC9EYXRlVGltZT48TGFiZWxTdHJpbmc+VW5jYXRlZ29yaXplZDwvTGFiZWxTdHJpbmc+PC9pdGVtPjwvbGFiZWxIaXN0b3J5Pg==</Value>
</WrappedLabelHistory>
</file>

<file path=customXml/itemProps1.xml><?xml version="1.0" encoding="utf-8"?>
<ds:datastoreItem xmlns:ds="http://schemas.openxmlformats.org/officeDocument/2006/customXml" ds:itemID="{8C2BFAD6-C3E7-49D3-AB37-021922D38B9E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CAD66A93-6198-475A-8C44-FCCA61BB2285}">
  <ds:schemaRefs>
    <ds:schemaRef ds:uri="http://www.w3.org/2001/XMLSchema"/>
    <ds:schemaRef ds:uri="http://www.boldonjames.com/2016/02/Classifier/internal/wrappedLabelHistory"/>
  </ds:schemaRefs>
</ds:datastoreItem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3786</TotalTime>
  <Words>441</Words>
  <Application>Microsoft Office PowerPoint</Application>
  <PresentationFormat>Widescreen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Schoolbook</vt:lpstr>
      <vt:lpstr>Wingdings</vt:lpstr>
      <vt:lpstr>Wingdings 2</vt:lpstr>
      <vt:lpstr>View</vt:lpstr>
      <vt:lpstr>RMTTF</vt:lpstr>
      <vt:lpstr>Training Survey Feedback</vt:lpstr>
      <vt:lpstr>Upcoming Retail Training Opportunities </vt:lpstr>
      <vt:lpstr>On-Demand ERCOT Retail Training Modules Available 24/7</vt:lpstr>
      <vt:lpstr>PowerPoint Presentation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RMTTF</dc:title>
  <dc:creator>Melinda D Earnest</dc:creator>
  <cp:lastModifiedBy>Fernandez, Tomas</cp:lastModifiedBy>
  <cp:revision>104</cp:revision>
  <dcterms:created xsi:type="dcterms:W3CDTF">2024-01-03T03:56:24Z</dcterms:created>
  <dcterms:modified xsi:type="dcterms:W3CDTF">2026-05-11T07:21:41Z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985a6358-0b1a-47a5-a44f-1467ea07feb6</vt:lpwstr>
  </property>
  <property fmtid="{D5CDD505-2E9C-101B-9397-08002B2CF9AE}" pid="3" name="bjClsUserRVM">
    <vt:lpwstr>[]</vt:lpwstr>
  </property>
  <property fmtid="{D5CDD505-2E9C-101B-9397-08002B2CF9AE}" pid="4" name="bjSaver">
    <vt:lpwstr>uUToTmzl1WCvCveSySCN/8m65ke2qS6g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policy="e9c0b8d7-bdb4-4fd3-b62a-f50327aaefce" origin="userSelected" xmlns="http://www.boldonj</vt:lpwstr>
  </property>
  <property fmtid="{D5CDD505-2E9C-101B-9397-08002B2CF9AE}" pid="6" name="bjDocumentLabelXML-0">
    <vt:lpwstr>ames.com/2008/01/sie/internal/label"&gt;&lt;element uid="936e22d5-45a7-4cb7-95ab-1aa8c7c88789" value="" /&gt;&lt;element uid="d14f5c36-f44a-4315-b438-005cfe8f069f" value="" /&gt;&lt;/sisl&gt;</vt:lpwstr>
  </property>
  <property fmtid="{D5CDD505-2E9C-101B-9397-08002B2CF9AE}" pid="7" name="bjDocumentSecurityLabel">
    <vt:lpwstr>Uncategorized</vt:lpwstr>
  </property>
  <property fmtid="{D5CDD505-2E9C-101B-9397-08002B2CF9AE}" pid="8" name="MSIP_Label_574d496c-7ac4-4b13-81fd-698eca66b217_SiteId">
    <vt:lpwstr>15f3c881-6b03-4ff6-8559-77bf5177818f</vt:lpwstr>
  </property>
  <property fmtid="{D5CDD505-2E9C-101B-9397-08002B2CF9AE}" pid="9" name="MSIP_Label_574d496c-7ac4-4b13-81fd-698eca66b217_Name">
    <vt:lpwstr>Uncategorized</vt:lpwstr>
  </property>
  <property fmtid="{D5CDD505-2E9C-101B-9397-08002B2CF9AE}" pid="10" name="MSIP_Label_574d496c-7ac4-4b13-81fd-698eca66b217_Enabled">
    <vt:lpwstr>true</vt:lpwstr>
  </property>
  <property fmtid="{D5CDD505-2E9C-101B-9397-08002B2CF9AE}" pid="11" name="bjLabelHistoryID">
    <vt:lpwstr>{CAD66A93-6198-475A-8C44-FCCA61BB2285}</vt:lpwstr>
  </property>
</Properties>
</file>