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6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1122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05/12/2026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944" y="914400"/>
            <a:ext cx="8534400" cy="5181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0626 was sent on 03/18/26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0626 was sent on 04/08/26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0626 was sent on 04/29/26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application deadline was 04/15/26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signup deadline was 05/06/26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05/13/26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will begin on 06/08/26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06/22/26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06/26/26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05/12/26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12 New CRs have registered for Flight 0626 including 9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6 Existing CRs have registered to test in Flight 0626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6 Existing CRs, 2 will be testing for Service Provider Change and 4 adding Territories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05/12/26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6934</TotalTime>
  <Words>142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0626 Preview</vt:lpstr>
      <vt:lpstr>Flight 0626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266</cp:revision>
  <cp:lastPrinted>2016-01-21T20:53:15Z</cp:lastPrinted>
  <dcterms:created xsi:type="dcterms:W3CDTF">2016-01-21T15:20:31Z</dcterms:created>
  <dcterms:modified xsi:type="dcterms:W3CDTF">2026-05-06T15:46:24Z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