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82844" autoAdjust="0"/>
  </p:normalViewPr>
  <p:slideViewPr>
    <p:cSldViewPr showGuides="1">
      <p:cViewPr varScale="1">
        <p:scale>
          <a:sx n="92" d="100"/>
          <a:sy n="92" d="100"/>
        </p:scale>
        <p:origin x="4344" y="29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7819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02/03/26 - PSRR Dynamic Threshold for sunrise changed from 180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04/01/26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04/03/26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04/06/26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04/09/26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(April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May 06,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04/01/26 – K5 changed from 0.5 to 0.75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04/03/26 – K5 changed from 0.75 to 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04/06/26 – K5 changed from 1 to 0.5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04/09/26 – K5 changed from 0.5 to 0.75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583473"/>
              </p:ext>
            </p:extLst>
          </p:nvPr>
        </p:nvGraphicFramePr>
        <p:xfrm>
          <a:off x="495300" y="2690127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0.75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PSRR Cap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3272444" y="2943743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BDFC4DA-76E6-F55D-F298-F6675DFFA78A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212852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117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D623AA-2AF7-915F-E2F5-3430AB4B4A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" y="2222500"/>
            <a:ext cx="8061960" cy="367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501693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67D807-0041-21B9-5F91-3219F71DA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" y="2222500"/>
            <a:ext cx="805434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5195</TotalTime>
  <Words>808</Words>
  <Application>Microsoft Office PowerPoint</Application>
  <PresentationFormat>On-screen Show (4:3)</PresentationFormat>
  <Paragraphs>125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236</cp:revision>
  <cp:lastPrinted>2016-01-21T20:53:15Z</cp:lastPrinted>
  <dcterms:created xsi:type="dcterms:W3CDTF">2016-01-21T15:20:31Z</dcterms:created>
  <dcterms:modified xsi:type="dcterms:W3CDTF">2026-05-06T20:48:20Z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