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handoutMasterIdLst>
    <p:handoutMasterId r:id="rId12"/>
  </p:handoutMasterIdLst>
  <p:sldIdLst>
    <p:sldId id="281" r:id="rId5"/>
    <p:sldId id="284" r:id="rId6"/>
    <p:sldId id="298" r:id="rId7"/>
    <p:sldId id="299" r:id="rId8"/>
    <p:sldId id="297" r:id="rId9"/>
    <p:sldId id="28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D86"/>
    <a:srgbClr val="003D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E9639D4-E3E2-4D34-9284-5A2195B3D0D7}">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59" autoAdjust="0"/>
    <p:restoredTop sz="94897" autoAdjust="0"/>
  </p:normalViewPr>
  <p:slideViewPr>
    <p:cSldViewPr snapToGrid="0">
      <p:cViewPr varScale="1">
        <p:scale>
          <a:sx n="120" d="100"/>
          <a:sy n="120" d="100"/>
        </p:scale>
        <p:origin x="360" y="176"/>
      </p:cViewPr>
      <p:guideLst/>
    </p:cSldViewPr>
  </p:slideViewPr>
  <p:outlineViewPr>
    <p:cViewPr>
      <p:scale>
        <a:sx n="33" d="100"/>
        <a:sy n="33" d="100"/>
      </p:scale>
      <p:origin x="0" y="-4032"/>
    </p:cViewPr>
  </p:outlineViewPr>
  <p:notesTextViewPr>
    <p:cViewPr>
      <p:scale>
        <a:sx n="1" d="1"/>
        <a:sy n="1" d="1"/>
      </p:scale>
      <p:origin x="0" y="0"/>
    </p:cViewPr>
  </p:notesTextViewPr>
  <p:sorterViewPr>
    <p:cViewPr>
      <p:scale>
        <a:sx n="100" d="100"/>
        <a:sy n="100" d="100"/>
      </p:scale>
      <p:origin x="0" y="-1757"/>
    </p:cViewPr>
  </p:sorterViewPr>
  <p:notesViewPr>
    <p:cSldViewPr snapToGrid="0">
      <p:cViewPr>
        <p:scale>
          <a:sx n="1" d="2"/>
          <a:sy n="1" d="2"/>
        </p:scale>
        <p:origin x="3480" y="5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anda Frazier" userId="7aa07145-b9a0-4109-b2bd-6d08e488ac54" providerId="ADAL" clId="{55776676-13E5-56D4-8293-282C42336B13}"/>
    <pc:docChg chg="modSld">
      <pc:chgData name="Amanda Frazier" userId="7aa07145-b9a0-4109-b2bd-6d08e488ac54" providerId="ADAL" clId="{55776676-13E5-56D4-8293-282C42336B13}" dt="2026-04-28T01:25:55.983" v="93" actId="20577"/>
      <pc:docMkLst>
        <pc:docMk/>
      </pc:docMkLst>
      <pc:sldChg chg="modSp mod">
        <pc:chgData name="Amanda Frazier" userId="7aa07145-b9a0-4109-b2bd-6d08e488ac54" providerId="ADAL" clId="{55776676-13E5-56D4-8293-282C42336B13}" dt="2026-04-28T01:25:55.983" v="93" actId="20577"/>
        <pc:sldMkLst>
          <pc:docMk/>
          <pc:sldMk cId="3898245683" sldId="297"/>
        </pc:sldMkLst>
        <pc:spChg chg="mod">
          <ac:chgData name="Amanda Frazier" userId="7aa07145-b9a0-4109-b2bd-6d08e488ac54" providerId="ADAL" clId="{55776676-13E5-56D4-8293-282C42336B13}" dt="2026-04-28T01:25:55.983" v="93" actId="20577"/>
          <ac:spMkLst>
            <pc:docMk/>
            <pc:sldMk cId="3898245683" sldId="297"/>
            <ac:spMk id="3" creationId="{64D161BC-FCE3-6095-00AE-7B4627F491DA}"/>
          </ac:spMkLst>
        </pc:spChg>
      </pc:sldChg>
      <pc:sldChg chg="modSp mod">
        <pc:chgData name="Amanda Frazier" userId="7aa07145-b9a0-4109-b2bd-6d08e488ac54" providerId="ADAL" clId="{55776676-13E5-56D4-8293-282C42336B13}" dt="2026-04-28T01:24:43.111" v="25" actId="20577"/>
        <pc:sldMkLst>
          <pc:docMk/>
          <pc:sldMk cId="1138923328" sldId="298"/>
        </pc:sldMkLst>
        <pc:spChg chg="mod">
          <ac:chgData name="Amanda Frazier" userId="7aa07145-b9a0-4109-b2bd-6d08e488ac54" providerId="ADAL" clId="{55776676-13E5-56D4-8293-282C42336B13}" dt="2026-04-28T01:24:43.111" v="25" actId="20577"/>
          <ac:spMkLst>
            <pc:docMk/>
            <pc:sldMk cId="1138923328" sldId="298"/>
            <ac:spMk id="3" creationId="{CC35A853-2DE6-9E43-5464-2276AD6641E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76AB79-C677-3DB7-78CF-9305D58614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13AB137-CEA6-0244-F12B-1ECC21172D0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DC994AA-C437-4EF4-8BEF-0B832D7FA420}" type="datetimeFigureOut">
              <a:rPr lang="en-US" smtClean="0"/>
              <a:t>4/27/26</a:t>
            </a:fld>
            <a:endParaRPr lang="en-US"/>
          </a:p>
        </p:txBody>
      </p:sp>
      <p:sp>
        <p:nvSpPr>
          <p:cNvPr id="4" name="Footer Placeholder 3">
            <a:extLst>
              <a:ext uri="{FF2B5EF4-FFF2-40B4-BE49-F238E27FC236}">
                <a16:creationId xmlns:a16="http://schemas.microsoft.com/office/drawing/2014/main" id="{0868EC96-C6CC-F2AF-D90F-143F4D20A07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4F8EC8D-EF88-0275-F75C-A789924433B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F757874-EF65-4B61-B062-40C932C81294}" type="slidenum">
              <a:rPr lang="en-US" smtClean="0"/>
              <a:t>‹#›</a:t>
            </a:fld>
            <a:endParaRPr lang="en-US"/>
          </a:p>
        </p:txBody>
      </p:sp>
    </p:spTree>
    <p:extLst>
      <p:ext uri="{BB962C8B-B14F-4D97-AF65-F5344CB8AC3E}">
        <p14:creationId xmlns:p14="http://schemas.microsoft.com/office/powerpoint/2010/main" val="3472027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4FE048-FAD0-D943-9A17-3C4CB7633182}" type="datetimeFigureOut">
              <a:rPr lang="en-US" smtClean="0"/>
              <a:t>4/27/26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247812-3409-784D-BAE7-ABE53735D59F}" type="slidenum">
              <a:rPr lang="en-US" smtClean="0"/>
              <a:t>‹#›</a:t>
            </a:fld>
            <a:endParaRPr lang="en-US"/>
          </a:p>
        </p:txBody>
      </p:sp>
    </p:spTree>
    <p:extLst>
      <p:ext uri="{BB962C8B-B14F-4D97-AF65-F5344CB8AC3E}">
        <p14:creationId xmlns:p14="http://schemas.microsoft.com/office/powerpoint/2010/main" val="1015030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247812-3409-784D-BAE7-ABE53735D59F}" type="slidenum">
              <a:rPr lang="en-US" smtClean="0"/>
              <a:t>1</a:t>
            </a:fld>
            <a:endParaRPr lang="en-US"/>
          </a:p>
        </p:txBody>
      </p:sp>
    </p:spTree>
    <p:extLst>
      <p:ext uri="{BB962C8B-B14F-4D97-AF65-F5344CB8AC3E}">
        <p14:creationId xmlns:p14="http://schemas.microsoft.com/office/powerpoint/2010/main" val="4290161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23A35-1FA6-84F9-C9C9-8EFD760A50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7CDB01-A300-500A-E9FF-5021D5B216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B90371-6E13-9BA6-3274-E7DFC0AA832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5DD689E-823E-FB48-22C9-BEE63C553E8C}"/>
              </a:ext>
            </a:extLst>
          </p:cNvPr>
          <p:cNvSpPr>
            <a:spLocks noGrp="1"/>
          </p:cNvSpPr>
          <p:nvPr>
            <p:ph type="sldNum" sz="quarter" idx="5"/>
          </p:nvPr>
        </p:nvSpPr>
        <p:spPr/>
        <p:txBody>
          <a:bodyPr/>
          <a:lstStyle/>
          <a:p>
            <a:fld id="{55247812-3409-784D-BAE7-ABE53735D59F}" type="slidenum">
              <a:rPr lang="en-US" smtClean="0"/>
              <a:t>2</a:t>
            </a:fld>
            <a:endParaRPr lang="en-US"/>
          </a:p>
        </p:txBody>
      </p:sp>
    </p:spTree>
    <p:extLst>
      <p:ext uri="{BB962C8B-B14F-4D97-AF65-F5344CB8AC3E}">
        <p14:creationId xmlns:p14="http://schemas.microsoft.com/office/powerpoint/2010/main" val="2217294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D677F-61EC-E168-785C-F7AA646B25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B22C93-F7A2-330A-38EC-F0D275B970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73A715-CA40-E609-51E5-23F3C92BB0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197A27-7D24-EA9F-79CE-B4187DF9C39B}"/>
              </a:ext>
            </a:extLst>
          </p:cNvPr>
          <p:cNvSpPr>
            <a:spLocks noGrp="1"/>
          </p:cNvSpPr>
          <p:nvPr>
            <p:ph type="sldNum" sz="quarter" idx="5"/>
          </p:nvPr>
        </p:nvSpPr>
        <p:spPr/>
        <p:txBody>
          <a:bodyPr/>
          <a:lstStyle/>
          <a:p>
            <a:fld id="{55247812-3409-784D-BAE7-ABE53735D59F}" type="slidenum">
              <a:rPr lang="en-US" smtClean="0"/>
              <a:t>3</a:t>
            </a:fld>
            <a:endParaRPr lang="en-US"/>
          </a:p>
        </p:txBody>
      </p:sp>
    </p:spTree>
    <p:extLst>
      <p:ext uri="{BB962C8B-B14F-4D97-AF65-F5344CB8AC3E}">
        <p14:creationId xmlns:p14="http://schemas.microsoft.com/office/powerpoint/2010/main" val="19746936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F22B08-6E43-D924-165C-F8EEDBA14A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5BC001-6606-BA91-D4B2-EA1A94540E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1B06F8-FDBB-BBFC-EC45-45A77056EE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7ADB1C-4B4E-8F6A-7351-22E86A895D61}"/>
              </a:ext>
            </a:extLst>
          </p:cNvPr>
          <p:cNvSpPr>
            <a:spLocks noGrp="1"/>
          </p:cNvSpPr>
          <p:nvPr>
            <p:ph type="sldNum" sz="quarter" idx="5"/>
          </p:nvPr>
        </p:nvSpPr>
        <p:spPr/>
        <p:txBody>
          <a:bodyPr/>
          <a:lstStyle/>
          <a:p>
            <a:fld id="{55247812-3409-784D-BAE7-ABE53735D59F}" type="slidenum">
              <a:rPr lang="en-US" smtClean="0"/>
              <a:t>4</a:t>
            </a:fld>
            <a:endParaRPr lang="en-US"/>
          </a:p>
        </p:txBody>
      </p:sp>
    </p:spTree>
    <p:extLst>
      <p:ext uri="{BB962C8B-B14F-4D97-AF65-F5344CB8AC3E}">
        <p14:creationId xmlns:p14="http://schemas.microsoft.com/office/powerpoint/2010/main" val="4803294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446A5C-B291-FD33-8358-00B3BD6031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A361E7-FE1A-6512-3C3C-3C9888AEB6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391BA8-32DE-CFBE-10A5-C2BF94DDD5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547716-B216-8779-B54C-FFF102EA8D82}"/>
              </a:ext>
            </a:extLst>
          </p:cNvPr>
          <p:cNvSpPr>
            <a:spLocks noGrp="1"/>
          </p:cNvSpPr>
          <p:nvPr>
            <p:ph type="sldNum" sz="quarter" idx="5"/>
          </p:nvPr>
        </p:nvSpPr>
        <p:spPr/>
        <p:txBody>
          <a:bodyPr/>
          <a:lstStyle/>
          <a:p>
            <a:fld id="{55247812-3409-784D-BAE7-ABE53735D59F}" type="slidenum">
              <a:rPr lang="en-US" smtClean="0"/>
              <a:t>5</a:t>
            </a:fld>
            <a:endParaRPr lang="en-US"/>
          </a:p>
        </p:txBody>
      </p:sp>
    </p:spTree>
    <p:extLst>
      <p:ext uri="{BB962C8B-B14F-4D97-AF65-F5344CB8AC3E}">
        <p14:creationId xmlns:p14="http://schemas.microsoft.com/office/powerpoint/2010/main" val="938568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tx1"/>
        </a:solidFill>
        <a:effectLst/>
      </p:bgPr>
    </p:bg>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7A7F58C7-D277-8F14-F024-4B41D20D054F}"/>
              </a:ext>
            </a:extLst>
          </p:cNvPr>
          <p:cNvSpPr>
            <a:spLocks noGrp="1"/>
          </p:cNvSpPr>
          <p:nvPr>
            <p:ph type="pic" sz="quarter" idx="10"/>
          </p:nvPr>
        </p:nvSpPr>
        <p:spPr>
          <a:xfrm>
            <a:off x="0" y="0"/>
            <a:ext cx="12192000" cy="6858000"/>
          </a:xfrm>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6" name="Title 1">
            <a:extLst>
              <a:ext uri="{FF2B5EF4-FFF2-40B4-BE49-F238E27FC236}">
                <a16:creationId xmlns:a16="http://schemas.microsoft.com/office/drawing/2014/main" id="{2E8C189B-2E00-67DA-E342-3440F5EBB4CE}"/>
              </a:ext>
            </a:extLst>
          </p:cNvPr>
          <p:cNvSpPr>
            <a:spLocks noGrp="1"/>
          </p:cNvSpPr>
          <p:nvPr>
            <p:ph type="ctrTitle" hasCustomPrompt="1"/>
          </p:nvPr>
        </p:nvSpPr>
        <p:spPr>
          <a:xfrm>
            <a:off x="1524000" y="2286000"/>
            <a:ext cx="9144000" cy="2286000"/>
          </a:xfrm>
        </p:spPr>
        <p:txBody>
          <a:bodyPr anchor="ctr" anchorCtr="0">
            <a:noAutofit/>
          </a:bodyPr>
          <a:lstStyle>
            <a:lvl1pPr algn="ctr">
              <a:defRPr sz="4800">
                <a:solidFill>
                  <a:schemeClr val="bg1"/>
                </a:solidFill>
              </a:defRPr>
            </a:lvl1pPr>
          </a:lstStyle>
          <a:p>
            <a:r>
              <a:rPr lang="en-US" dirty="0"/>
              <a:t>Click to add title</a:t>
            </a:r>
          </a:p>
        </p:txBody>
      </p:sp>
    </p:spTree>
    <p:extLst>
      <p:ext uri="{BB962C8B-B14F-4D97-AF65-F5344CB8AC3E}">
        <p14:creationId xmlns:p14="http://schemas.microsoft.com/office/powerpoint/2010/main" val="3424675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563"/>
          </a:xfrm>
        </p:spPr>
        <p:txBody>
          <a:bodyPr anchor="ctr" anchorCtr="0">
            <a:noAutofit/>
          </a:bodyPr>
          <a:lstStyle>
            <a:lvl1pPr algn="ctr">
              <a:defRPr sz="3200"/>
            </a:lvl1pPr>
          </a:lstStyle>
          <a:p>
            <a:r>
              <a:rPr lang="en-US" dirty="0"/>
              <a:t>Click to add title</a:t>
            </a:r>
          </a:p>
        </p:txBody>
      </p:sp>
      <p:sp>
        <p:nvSpPr>
          <p:cNvPr id="8" name="Content Placeholder 10">
            <a:extLst>
              <a:ext uri="{FF2B5EF4-FFF2-40B4-BE49-F238E27FC236}">
                <a16:creationId xmlns:a16="http://schemas.microsoft.com/office/drawing/2014/main" id="{A524C1E0-92FE-D7D2-83A7-46D29A838874}"/>
              </a:ext>
            </a:extLst>
          </p:cNvPr>
          <p:cNvSpPr>
            <a:spLocks noGrp="1"/>
          </p:cNvSpPr>
          <p:nvPr>
            <p:ph sz="quarter" idx="15" hasCustomPrompt="1"/>
          </p:nvPr>
        </p:nvSpPr>
        <p:spPr>
          <a:xfrm>
            <a:off x="838200" y="1790329"/>
            <a:ext cx="5134335" cy="4113054"/>
          </a:xfrm>
        </p:spPr>
        <p:txBody>
          <a:bodyPr>
            <a:normAutofit/>
          </a:bodyPr>
          <a:lstStyle>
            <a:lvl1pPr marL="0" indent="0">
              <a:lnSpc>
                <a:spcPct val="150000"/>
              </a:lnSpc>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a:extLst>
              <a:ext uri="{FF2B5EF4-FFF2-40B4-BE49-F238E27FC236}">
                <a16:creationId xmlns:a16="http://schemas.microsoft.com/office/drawing/2014/main" id="{427E0367-8E38-8905-DC9A-D0C376A591A7}"/>
              </a:ext>
            </a:extLst>
          </p:cNvPr>
          <p:cNvSpPr>
            <a:spLocks noGrp="1"/>
          </p:cNvSpPr>
          <p:nvPr>
            <p:ph sz="quarter" idx="16" hasCustomPrompt="1"/>
          </p:nvPr>
        </p:nvSpPr>
        <p:spPr>
          <a:xfrm>
            <a:off x="6219464" y="1790329"/>
            <a:ext cx="5134335" cy="4113054"/>
          </a:xfrm>
        </p:spPr>
        <p:txBody>
          <a:bodyPr>
            <a:normAutofit/>
          </a:bodyPr>
          <a:lstStyle>
            <a:lvl1pPr marL="0" indent="0">
              <a:lnSpc>
                <a:spcPct val="150000"/>
              </a:lnSpc>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a:extLst>
              <a:ext uri="{FF2B5EF4-FFF2-40B4-BE49-F238E27FC236}">
                <a16:creationId xmlns:a16="http://schemas.microsoft.com/office/drawing/2014/main" id="{43D847DE-29F2-8ABB-1718-34BED4F37718}"/>
              </a:ext>
              <a:ext uri="{C183D7F6-B498-43B3-948B-1728B52AA6E4}">
                <adec:decorative xmlns:adec="http://schemas.microsoft.com/office/drawing/2017/decorative" val="1"/>
              </a:ext>
            </a:extLst>
          </p:cNvPr>
          <p:cNvSpPr/>
          <p:nvPr userDrawn="1"/>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4/27/26</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137703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p:txBody>
          <a:bodyPr anchor="ctr" anchorCtr="0">
            <a:noAutofit/>
          </a:bodyPr>
          <a:lstStyle>
            <a:lvl1pPr algn="ctr">
              <a:defRPr sz="3200"/>
            </a:lvl1pPr>
          </a:lstStyle>
          <a:p>
            <a:r>
              <a:rPr lang="en-US" dirty="0"/>
              <a:t>Click to add title</a:t>
            </a:r>
          </a:p>
        </p:txBody>
      </p:sp>
      <p:sp>
        <p:nvSpPr>
          <p:cNvPr id="8" name="Table Placeholder 7">
            <a:extLst>
              <a:ext uri="{FF2B5EF4-FFF2-40B4-BE49-F238E27FC236}">
                <a16:creationId xmlns:a16="http://schemas.microsoft.com/office/drawing/2014/main" id="{0CEAFE70-86D3-8690-31CA-F9A1FBA494D0}"/>
              </a:ext>
            </a:extLst>
          </p:cNvPr>
          <p:cNvSpPr>
            <a:spLocks noGrp="1"/>
          </p:cNvSpPr>
          <p:nvPr>
            <p:ph type="tbl" sz="quarter" idx="13"/>
          </p:nvPr>
        </p:nvSpPr>
        <p:spPr>
          <a:xfrm>
            <a:off x="613186" y="2107800"/>
            <a:ext cx="10965628" cy="3920196"/>
          </a:xfrm>
        </p:spPr>
        <p:txBody>
          <a:bodyPr/>
          <a:lstStyle>
            <a:lvl1pPr>
              <a:defRPr/>
            </a:lvl1pPr>
          </a:lstStyle>
          <a:p>
            <a:r>
              <a:rPr lang="en-US"/>
              <a:t>Click icon to add table</a:t>
            </a:r>
            <a:endParaRPr lang="en-US" dirty="0"/>
          </a:p>
        </p:txBody>
      </p:sp>
      <p:sp>
        <p:nvSpPr>
          <p:cNvPr id="4" name="Date Placeholder 3">
            <a:extLst>
              <a:ext uri="{FF2B5EF4-FFF2-40B4-BE49-F238E27FC236}">
                <a16:creationId xmlns:a16="http://schemas.microsoft.com/office/drawing/2014/main" id="{8C56EB0F-63C8-5F75-A333-3413A9DC6F76}"/>
              </a:ext>
            </a:extLst>
          </p:cNvPr>
          <p:cNvSpPr>
            <a:spLocks noGrp="1"/>
          </p:cNvSpPr>
          <p:nvPr>
            <p:ph type="dt" sz="half" idx="10"/>
          </p:nvPr>
        </p:nvSpPr>
        <p:spPr/>
        <p:txBody>
          <a:bodyPr/>
          <a:lstStyle/>
          <a:p>
            <a:fld id="{D6D8061D-18C3-4F4F-85EF-561633F58754}" type="datetimeFigureOut">
              <a:rPr lang="en-US" smtClean="0"/>
              <a:t>4/27/26</a:t>
            </a:fld>
            <a:endParaRPr lang="en-US"/>
          </a:p>
        </p:txBody>
      </p:sp>
      <p:sp>
        <p:nvSpPr>
          <p:cNvPr id="5" name="Footer Placeholder 4">
            <a:extLst>
              <a:ext uri="{FF2B5EF4-FFF2-40B4-BE49-F238E27FC236}">
                <a16:creationId xmlns:a16="http://schemas.microsoft.com/office/drawing/2014/main" id="{4D4DE333-25B4-E092-1CC4-C3D20BA251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AF200-E81F-A326-0EDB-4B93C71D9BF4}"/>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2626099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3">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76EE6F3F-63EB-5C0E-2307-3B7CBBA1C374}"/>
              </a:ext>
            </a:extLst>
          </p:cNvPr>
          <p:cNvSpPr>
            <a:spLocks noGrp="1"/>
          </p:cNvSpPr>
          <p:nvPr>
            <p:ph type="pic" sz="quarter" idx="11"/>
          </p:nvPr>
        </p:nvSpPr>
        <p:spPr>
          <a:xfrm>
            <a:off x="0" y="0"/>
            <a:ext cx="12192000" cy="6858000"/>
          </a:xfrm>
          <a:solidFill>
            <a:schemeClr val="tx1"/>
          </a:solidFill>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1362437" y="400485"/>
            <a:ext cx="9467127" cy="2527911"/>
          </a:xfrm>
        </p:spPr>
        <p:txBody>
          <a:bodyPr anchor="b">
            <a:noAutofit/>
          </a:bodyPr>
          <a:lstStyle>
            <a:lvl1pPr algn="ctr">
              <a:spcBef>
                <a:spcPts val="1000"/>
              </a:spcBef>
              <a:defRPr>
                <a:solidFill>
                  <a:schemeClr val="bg1"/>
                </a:solidFill>
              </a:defRPr>
            </a:lvl1pPr>
          </a:lstStyle>
          <a:p>
            <a:r>
              <a:rPr lang="en-US" dirty="0"/>
              <a:t>Click to add title</a:t>
            </a:r>
          </a:p>
        </p:txBody>
      </p:sp>
      <p:sp>
        <p:nvSpPr>
          <p:cNvPr id="10" name="Text Placeholder 9">
            <a:extLst>
              <a:ext uri="{FF2B5EF4-FFF2-40B4-BE49-F238E27FC236}">
                <a16:creationId xmlns:a16="http://schemas.microsoft.com/office/drawing/2014/main" id="{E12DA517-30B0-BC62-0422-F995FB9189E2}"/>
              </a:ext>
            </a:extLst>
          </p:cNvPr>
          <p:cNvSpPr>
            <a:spLocks noGrp="1"/>
          </p:cNvSpPr>
          <p:nvPr>
            <p:ph type="body" sz="quarter" idx="10" hasCustomPrompt="1"/>
          </p:nvPr>
        </p:nvSpPr>
        <p:spPr>
          <a:xfrm>
            <a:off x="1362075" y="3738622"/>
            <a:ext cx="9467850" cy="2527911"/>
          </a:xfrm>
        </p:spPr>
        <p:txBody>
          <a:bodyPr>
            <a:normAutofit/>
          </a:bodyPr>
          <a:lstStyle>
            <a:lvl1pPr marL="0" indent="0" algn="ctr">
              <a:spcBef>
                <a:spcPts val="1000"/>
              </a:spcBef>
              <a:buNone/>
              <a:defRPr sz="1800">
                <a:solidFill>
                  <a:schemeClr val="bg1"/>
                </a:solidFill>
              </a:defRPr>
            </a:lvl1pPr>
            <a:lvl2pPr marL="457200" indent="0" algn="ctr">
              <a:spcBef>
                <a:spcPts val="1000"/>
              </a:spcBef>
              <a:buNone/>
              <a:defRPr sz="1800">
                <a:solidFill>
                  <a:schemeClr val="bg1"/>
                </a:solidFill>
              </a:defRPr>
            </a:lvl2pPr>
            <a:lvl3pPr marL="914400" indent="0" algn="ctr">
              <a:spcBef>
                <a:spcPts val="1000"/>
              </a:spcBef>
              <a:buNone/>
              <a:defRPr sz="1800">
                <a:solidFill>
                  <a:schemeClr val="bg1"/>
                </a:solidFill>
              </a:defRPr>
            </a:lvl3pPr>
            <a:lvl4pPr marL="1371600" indent="0" algn="ctr">
              <a:spcBef>
                <a:spcPts val="1000"/>
              </a:spcBef>
              <a:buNone/>
              <a:defRPr sz="1800">
                <a:solidFill>
                  <a:schemeClr val="bg1"/>
                </a:solidFill>
              </a:defRPr>
            </a:lvl4pPr>
            <a:lvl5pPr marL="1828800" indent="0" algn="ctr">
              <a:spcBef>
                <a:spcPts val="1000"/>
              </a:spcBef>
              <a:buNone/>
              <a:defRPr sz="1800">
                <a:solidFill>
                  <a:schemeClr val="bg1"/>
                </a:solidFill>
              </a:defRPr>
            </a:lvl5pPr>
          </a:lstStyle>
          <a:p>
            <a:pPr lvl="0"/>
            <a:r>
              <a:rPr lang="en-US" dirty="0"/>
              <a:t>Click to add text</a:t>
            </a:r>
          </a:p>
        </p:txBody>
      </p:sp>
    </p:spTree>
    <p:extLst>
      <p:ext uri="{BB962C8B-B14F-4D97-AF65-F5344CB8AC3E}">
        <p14:creationId xmlns:p14="http://schemas.microsoft.com/office/powerpoint/2010/main" val="2162967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6562816" y="457200"/>
            <a:ext cx="4837176" cy="1993392"/>
          </a:xfrm>
        </p:spPr>
        <p:txBody>
          <a:bodyPr anchor="b">
            <a:noAutofit/>
          </a:bodyPr>
          <a:lstStyle>
            <a:lvl1pPr>
              <a:defRPr sz="3200"/>
            </a:lvl1pPr>
          </a:lstStyle>
          <a:p>
            <a:r>
              <a:rPr lang="en-US" dirty="0"/>
              <a:t>Click to add title</a:t>
            </a:r>
          </a:p>
        </p:txBody>
      </p:sp>
      <p:sp>
        <p:nvSpPr>
          <p:cNvPr id="10" name="Picture Placeholder 9">
            <a:extLst>
              <a:ext uri="{FF2B5EF4-FFF2-40B4-BE49-F238E27FC236}">
                <a16:creationId xmlns:a16="http://schemas.microsoft.com/office/drawing/2014/main" id="{6B8CBAD6-FC79-B2BB-0B67-26429A6D4C8C}"/>
              </a:ext>
            </a:extLst>
          </p:cNvPr>
          <p:cNvSpPr>
            <a:spLocks noGrp="1"/>
          </p:cNvSpPr>
          <p:nvPr>
            <p:ph type="pic" sz="quarter" idx="10"/>
          </p:nvPr>
        </p:nvSpPr>
        <p:spPr>
          <a:xfrm>
            <a:off x="-28882" y="0"/>
            <a:ext cx="6115050" cy="6858000"/>
          </a:xfrm>
          <a:prstGeom prst="parallelogram">
            <a:avLst/>
          </a:prstGeom>
          <a:ln>
            <a:noFill/>
          </a:ln>
        </p:spPr>
        <p:txBody>
          <a:bodyPr tIns="0">
            <a:normAutofit/>
          </a:bodyPr>
          <a:lstStyle>
            <a:lvl1pPr marL="0" indent="0" algn="ctr">
              <a:buNone/>
              <a:defRPr sz="2000"/>
            </a:lvl1pPr>
          </a:lstStyle>
          <a:p>
            <a:r>
              <a:rPr lang="en-US"/>
              <a:t>Click icon to add picture</a:t>
            </a:r>
            <a:endParaRPr lang="en-US" dirty="0"/>
          </a:p>
        </p:txBody>
      </p:sp>
      <p:sp>
        <p:nvSpPr>
          <p:cNvPr id="3" name="Content Placeholder 2">
            <a:extLst>
              <a:ext uri="{FF2B5EF4-FFF2-40B4-BE49-F238E27FC236}">
                <a16:creationId xmlns:a16="http://schemas.microsoft.com/office/drawing/2014/main" id="{A772710C-A212-1B12-06CD-FA2A14F89D68}"/>
              </a:ext>
            </a:extLst>
          </p:cNvPr>
          <p:cNvSpPr>
            <a:spLocks noGrp="1"/>
          </p:cNvSpPr>
          <p:nvPr>
            <p:ph idx="1" hasCustomPrompt="1"/>
          </p:nvPr>
        </p:nvSpPr>
        <p:spPr>
          <a:xfrm>
            <a:off x="6562818" y="2752344"/>
            <a:ext cx="4837174" cy="3136392"/>
          </a:xfrm>
        </p:spPr>
        <p:txBody>
          <a:bodyPr anchor="t" anchorCtr="0">
            <a:normAutofit/>
          </a:bodyPr>
          <a:lstStyle>
            <a:lvl1pPr marL="0" indent="0">
              <a:lnSpc>
                <a:spcPct val="150000"/>
              </a:lnSpc>
              <a:spcBef>
                <a:spcPts val="1000"/>
              </a:spcBef>
              <a:buNone/>
              <a:defRPr sz="1800" cap="all" spc="300" baseline="0"/>
            </a:lvl1pPr>
            <a:lvl2pPr marL="457200" indent="0">
              <a:lnSpc>
                <a:spcPct val="150000"/>
              </a:lnSpc>
              <a:spcBef>
                <a:spcPts val="1000"/>
              </a:spcBef>
              <a:buNone/>
              <a:defRPr sz="1800" cap="all" spc="300" baseline="0"/>
            </a:lvl2pPr>
            <a:lvl3pPr marL="914400" indent="0">
              <a:lnSpc>
                <a:spcPct val="150000"/>
              </a:lnSpc>
              <a:spcBef>
                <a:spcPts val="1000"/>
              </a:spcBef>
              <a:buNone/>
              <a:defRPr sz="1800" cap="all" spc="300" baseline="0"/>
            </a:lvl3pPr>
            <a:lvl4pPr marL="1371600" indent="0">
              <a:lnSpc>
                <a:spcPct val="150000"/>
              </a:lnSpc>
              <a:spcBef>
                <a:spcPts val="1000"/>
              </a:spcBef>
              <a:buNone/>
              <a:defRPr sz="1800" cap="all" spc="300" baseline="0"/>
            </a:lvl4pPr>
            <a:lvl5pPr marL="1828800" indent="0">
              <a:lnSpc>
                <a:spcPct val="150000"/>
              </a:lnSpc>
              <a:spcBef>
                <a:spcPts val="1000"/>
              </a:spcBef>
              <a:buNone/>
              <a:defRPr sz="1800" cap="all" spc="300" baseline="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Rectangle 10">
            <a:extLst>
              <a:ext uri="{FF2B5EF4-FFF2-40B4-BE49-F238E27FC236}">
                <a16:creationId xmlns:a16="http://schemas.microsoft.com/office/drawing/2014/main" id="{934796A3-781D-5244-DAB8-2D6EE0AC3B70}"/>
              </a:ext>
              <a:ext uri="{C183D7F6-B498-43B3-948B-1728B52AA6E4}">
                <adec:decorative xmlns:adec="http://schemas.microsoft.com/office/drawing/2017/decorative" val="1"/>
              </a:ext>
            </a:extLst>
          </p:cNvPr>
          <p:cNvSpPr/>
          <p:nvPr userDrawn="1"/>
        </p:nvSpPr>
        <p:spPr>
          <a:xfrm>
            <a:off x="6562817" y="6303963"/>
            <a:ext cx="3014980" cy="554037"/>
          </a:xfrm>
          <a:prstGeom prst="rect">
            <a:avLst/>
          </a:prstGeo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1438804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subtitle +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72C41-A024-2F33-1F04-21E003FA7291}"/>
              </a:ext>
            </a:extLst>
          </p:cNvPr>
          <p:cNvSpPr>
            <a:spLocks noGrp="1"/>
          </p:cNvSpPr>
          <p:nvPr>
            <p:ph type="ctrTitle"/>
          </p:nvPr>
        </p:nvSpPr>
        <p:spPr>
          <a:xfrm>
            <a:off x="1117600" y="762000"/>
            <a:ext cx="5066250" cy="2900680"/>
          </a:xfrm>
        </p:spPr>
        <p:txBody>
          <a:bodyPr anchor="b">
            <a:noAutofit/>
          </a:bodyPr>
          <a:lstStyle>
            <a:lvl1pPr algn="ctr">
              <a:defRPr sz="3200"/>
            </a:lvl1pPr>
          </a:lstStyle>
          <a:p>
            <a:r>
              <a:rPr lang="en-US"/>
              <a:t>Click to edit Master title style</a:t>
            </a:r>
            <a:endParaRPr lang="en-US" dirty="0"/>
          </a:p>
        </p:txBody>
      </p:sp>
      <p:sp>
        <p:nvSpPr>
          <p:cNvPr id="12" name="Picture Placeholder 11">
            <a:extLst>
              <a:ext uri="{FF2B5EF4-FFF2-40B4-BE49-F238E27FC236}">
                <a16:creationId xmlns:a16="http://schemas.microsoft.com/office/drawing/2014/main" id="{82836803-D9E6-3DF1-3B90-1E7E677CC7B7}"/>
              </a:ext>
            </a:extLst>
          </p:cNvPr>
          <p:cNvSpPr>
            <a:spLocks noGrp="1"/>
          </p:cNvSpPr>
          <p:nvPr>
            <p:ph type="pic" sz="quarter" idx="10" hasCustomPrompt="1"/>
          </p:nvPr>
        </p:nvSpPr>
        <p:spPr>
          <a:xfrm flipH="1">
            <a:off x="6086167" y="-22225"/>
            <a:ext cx="6080760" cy="6902450"/>
          </a:xfrm>
          <a:prstGeom prst="parallelogram">
            <a:avLst/>
          </a:prstGeom>
          <a:ln>
            <a:noFill/>
          </a:ln>
        </p:spPr>
        <p:txBody>
          <a:bodyPr lIns="0" tIns="0">
            <a:normAutofit/>
          </a:bodyPr>
          <a:lstStyle>
            <a:lvl1pPr marL="0" indent="0" algn="l">
              <a:buNone/>
              <a:defRPr sz="2000"/>
            </a:lvl1pPr>
          </a:lstStyle>
          <a:p>
            <a:r>
              <a:rPr lang="en-US" dirty="0"/>
              <a:t>Click icon to add image</a:t>
            </a:r>
          </a:p>
        </p:txBody>
      </p:sp>
      <p:sp>
        <p:nvSpPr>
          <p:cNvPr id="3" name="Subtitle 2">
            <a:extLst>
              <a:ext uri="{FF2B5EF4-FFF2-40B4-BE49-F238E27FC236}">
                <a16:creationId xmlns:a16="http://schemas.microsoft.com/office/drawing/2014/main" id="{473BC2DF-9C2A-052C-AD2C-0A8ABAA50374}"/>
              </a:ext>
            </a:extLst>
          </p:cNvPr>
          <p:cNvSpPr>
            <a:spLocks noGrp="1"/>
          </p:cNvSpPr>
          <p:nvPr>
            <p:ph type="subTitle" idx="1" hasCustomPrompt="1"/>
          </p:nvPr>
        </p:nvSpPr>
        <p:spPr>
          <a:xfrm>
            <a:off x="1117600" y="4145280"/>
            <a:ext cx="5066250" cy="690880"/>
          </a:xfrm>
          <a:gradFill flip="none" rotWithShape="1">
            <a:gsLst>
              <a:gs pos="0">
                <a:schemeClr val="accent5"/>
              </a:gs>
              <a:gs pos="100000">
                <a:schemeClr val="accent2">
                  <a:lumMod val="97000"/>
                  <a:lumOff val="3000"/>
                </a:schemeClr>
              </a:gs>
              <a:gs pos="50000">
                <a:schemeClr val="accent1"/>
              </a:gs>
            </a:gsLst>
            <a:lin ang="10200000" scaled="0"/>
            <a:tileRect/>
          </a:gradFill>
        </p:spPr>
        <p:txBody>
          <a:bodyPr anchor="ctr">
            <a:normAutofit/>
          </a:bodyPr>
          <a:lstStyle>
            <a:lvl1pPr marL="0" indent="0" algn="ctr">
              <a:buNone/>
              <a:defRPr sz="2400" cap="all" baseline="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subtitle</a:t>
            </a:r>
          </a:p>
        </p:txBody>
      </p:sp>
    </p:spTree>
    <p:extLst>
      <p:ext uri="{BB962C8B-B14F-4D97-AF65-F5344CB8AC3E}">
        <p14:creationId xmlns:p14="http://schemas.microsoft.com/office/powerpoint/2010/main" val="1924186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5242425" y="466344"/>
            <a:ext cx="6241651" cy="1710354"/>
          </a:xfrm>
        </p:spPr>
        <p:txBody>
          <a:bodyPr bIns="0" anchor="ctr" anchorCtr="0">
            <a:noAutofit/>
          </a:bodyPr>
          <a:lstStyle>
            <a:lvl1pPr>
              <a:defRPr sz="3200"/>
            </a:lvl1pPr>
          </a:lstStyle>
          <a:p>
            <a:r>
              <a:rPr lang="en-US" dirty="0"/>
              <a:t>Click to add title</a:t>
            </a:r>
          </a:p>
        </p:txBody>
      </p:sp>
      <p:sp>
        <p:nvSpPr>
          <p:cNvPr id="10" name="Picture Placeholder 9">
            <a:extLst>
              <a:ext uri="{FF2B5EF4-FFF2-40B4-BE49-F238E27FC236}">
                <a16:creationId xmlns:a16="http://schemas.microsoft.com/office/drawing/2014/main" id="{511A5385-FB23-93A8-2B8F-9887244244DF}"/>
              </a:ext>
            </a:extLst>
          </p:cNvPr>
          <p:cNvSpPr>
            <a:spLocks noGrp="1"/>
          </p:cNvSpPr>
          <p:nvPr>
            <p:ph type="pic" sz="quarter" idx="10"/>
          </p:nvPr>
        </p:nvSpPr>
        <p:spPr>
          <a:xfrm>
            <a:off x="0" y="0"/>
            <a:ext cx="4287838" cy="6858000"/>
          </a:xfrm>
        </p:spPr>
        <p:txBody>
          <a:bodyPr>
            <a:normAutofit/>
          </a:bodyPr>
          <a:lstStyle>
            <a:lvl1pPr marL="0" indent="0" algn="ctr">
              <a:buNone/>
              <a:defRPr sz="2000"/>
            </a:lvl1pPr>
          </a:lstStyle>
          <a:p>
            <a:r>
              <a:rPr lang="en-US"/>
              <a:t>Click icon to add picture</a:t>
            </a:r>
            <a:endParaRPr lang="en-US" dirty="0"/>
          </a:p>
        </p:txBody>
      </p:sp>
      <p:sp>
        <p:nvSpPr>
          <p:cNvPr id="3" name="Content Placeholder 2">
            <a:extLst>
              <a:ext uri="{FF2B5EF4-FFF2-40B4-BE49-F238E27FC236}">
                <a16:creationId xmlns:a16="http://schemas.microsoft.com/office/drawing/2014/main" id="{A772710C-A212-1B12-06CD-FA2A14F89D68}"/>
              </a:ext>
            </a:extLst>
          </p:cNvPr>
          <p:cNvSpPr>
            <a:spLocks noGrp="1"/>
          </p:cNvSpPr>
          <p:nvPr>
            <p:ph idx="1" hasCustomPrompt="1"/>
          </p:nvPr>
        </p:nvSpPr>
        <p:spPr>
          <a:xfrm>
            <a:off x="5242426" y="2286000"/>
            <a:ext cx="6241650" cy="3474720"/>
          </a:xfrm>
        </p:spPr>
        <p:txBody>
          <a:bodyPr>
            <a:normAutofit/>
          </a:bodyPr>
          <a:lstStyle>
            <a:lvl1pPr marL="228600" indent="-228600">
              <a:spcBef>
                <a:spcPts val="1000"/>
              </a:spcBef>
              <a:spcAft>
                <a:spcPts val="1000"/>
              </a:spcAft>
              <a:buClr>
                <a:schemeClr val="accent2"/>
              </a:buClr>
              <a:buFont typeface="Wingdings" panose="05000000000000000000" pitchFamily="2" charset="2"/>
              <a:buChar char="§"/>
              <a:defRPr sz="1800"/>
            </a:lvl1pPr>
            <a:lvl2pPr marL="228600" indent="-228600">
              <a:spcBef>
                <a:spcPts val="1000"/>
              </a:spcBef>
              <a:spcAft>
                <a:spcPts val="1000"/>
              </a:spcAft>
              <a:buClr>
                <a:schemeClr val="accent2"/>
              </a:buClr>
              <a:buFont typeface="Wingdings" panose="05000000000000000000" pitchFamily="2" charset="2"/>
              <a:buChar char="§"/>
              <a:defRPr sz="1800"/>
            </a:lvl2pPr>
            <a:lvl3pPr marL="228600" indent="-228600">
              <a:spcBef>
                <a:spcPts val="1000"/>
              </a:spcBef>
              <a:spcAft>
                <a:spcPts val="1000"/>
              </a:spcAft>
              <a:buClr>
                <a:schemeClr val="accent2"/>
              </a:buClr>
              <a:buFont typeface="Wingdings" panose="05000000000000000000" pitchFamily="2" charset="2"/>
              <a:buChar char="§"/>
              <a:defRPr sz="1800"/>
            </a:lvl3pPr>
            <a:lvl4pPr marL="228600" indent="-228600">
              <a:spcBef>
                <a:spcPts val="1000"/>
              </a:spcBef>
              <a:spcAft>
                <a:spcPts val="1000"/>
              </a:spcAft>
              <a:buClr>
                <a:schemeClr val="accent2"/>
              </a:buClr>
              <a:buFont typeface="Wingdings" panose="05000000000000000000" pitchFamily="2" charset="2"/>
              <a:buChar char="§"/>
              <a:defRPr sz="1800"/>
            </a:lvl4pPr>
            <a:lvl5pPr marL="228600" indent="-228600">
              <a:spcBef>
                <a:spcPts val="1000"/>
              </a:spcBef>
              <a:spcAft>
                <a:spcPts val="1000"/>
              </a:spcAft>
              <a:buClr>
                <a:schemeClr val="accent2"/>
              </a:buClr>
              <a:buFont typeface="Wingdings" panose="05000000000000000000" pitchFamily="2" charset="2"/>
              <a:buChar char="§"/>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a:extLst>
              <a:ext uri="{FF2B5EF4-FFF2-40B4-BE49-F238E27FC236}">
                <a16:creationId xmlns:a16="http://schemas.microsoft.com/office/drawing/2014/main" id="{50E25A87-9155-9E07-878F-CEC0B137C2D7}"/>
              </a:ext>
              <a:ext uri="{C183D7F6-B498-43B3-948B-1728B52AA6E4}">
                <adec:decorative xmlns:adec="http://schemas.microsoft.com/office/drawing/2017/decorative" val="1"/>
              </a:ext>
            </a:extLst>
          </p:cNvPr>
          <p:cNvSpPr/>
          <p:nvPr userDrawn="1"/>
        </p:nvSpPr>
        <p:spPr>
          <a:xfrm>
            <a:off x="5291586" y="6303963"/>
            <a:ext cx="4287186" cy="554037"/>
          </a:xfrm>
          <a:prstGeom prst="rect">
            <a:avLst/>
          </a:prstGeo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87894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72C41-A024-2F33-1F04-21E003FA7291}"/>
              </a:ext>
            </a:extLst>
          </p:cNvPr>
          <p:cNvSpPr>
            <a:spLocks noGrp="1"/>
          </p:cNvSpPr>
          <p:nvPr>
            <p:ph type="ctrTitle" hasCustomPrompt="1"/>
          </p:nvPr>
        </p:nvSpPr>
        <p:spPr>
          <a:xfrm>
            <a:off x="1524000" y="1143000"/>
            <a:ext cx="9144000" cy="2286000"/>
          </a:xfrm>
        </p:spPr>
        <p:txBody>
          <a:bodyPr anchor="b">
            <a:noAutofit/>
          </a:bodyPr>
          <a:lstStyle>
            <a:lvl1pPr algn="ctr">
              <a:defRPr sz="4800"/>
            </a:lvl1pPr>
          </a:lstStyle>
          <a:p>
            <a:r>
              <a:rPr lang="en-US" dirty="0"/>
              <a:t>Click to add title</a:t>
            </a:r>
          </a:p>
        </p:txBody>
      </p:sp>
      <p:sp>
        <p:nvSpPr>
          <p:cNvPr id="3" name="Subtitle 2">
            <a:extLst>
              <a:ext uri="{FF2B5EF4-FFF2-40B4-BE49-F238E27FC236}">
                <a16:creationId xmlns:a16="http://schemas.microsoft.com/office/drawing/2014/main" id="{473BC2DF-9C2A-052C-AD2C-0A8ABAA50374}"/>
              </a:ext>
            </a:extLst>
          </p:cNvPr>
          <p:cNvSpPr>
            <a:spLocks noGrp="1"/>
          </p:cNvSpPr>
          <p:nvPr>
            <p:ph type="subTitle" idx="1" hasCustomPrompt="1"/>
          </p:nvPr>
        </p:nvSpPr>
        <p:spPr>
          <a:xfrm>
            <a:off x="1524000" y="3835198"/>
            <a:ext cx="9144000" cy="683219"/>
          </a:xfrm>
          <a:gradFill>
            <a:gsLst>
              <a:gs pos="0">
                <a:schemeClr val="accent5"/>
              </a:gs>
              <a:gs pos="100000">
                <a:schemeClr val="accent2">
                  <a:lumMod val="97000"/>
                  <a:lumOff val="3000"/>
                </a:schemeClr>
              </a:gs>
              <a:gs pos="50000">
                <a:schemeClr val="accent1"/>
              </a:gs>
            </a:gsLst>
            <a:path path="circle">
              <a:fillToRect l="100000" t="100000"/>
            </a:path>
          </a:gradFill>
        </p:spPr>
        <p:txBody>
          <a:bodyPr anchor="ctr">
            <a:normAutofit/>
          </a:bodyPr>
          <a:lstStyle>
            <a:lvl1pPr marL="0" indent="0" algn="ctr">
              <a:buNone/>
              <a:defRPr sz="2400" cap="all" spc="3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subtitle</a:t>
            </a:r>
          </a:p>
        </p:txBody>
      </p:sp>
    </p:spTree>
    <p:extLst>
      <p:ext uri="{BB962C8B-B14F-4D97-AF65-F5344CB8AC3E}">
        <p14:creationId xmlns:p14="http://schemas.microsoft.com/office/powerpoint/2010/main" val="1563727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1">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9577E27-B60E-C6DD-BAAF-5CCC3D59E5D5}"/>
              </a:ext>
              <a:ext uri="{C183D7F6-B498-43B3-948B-1728B52AA6E4}">
                <adec:decorative xmlns:adec="http://schemas.microsoft.com/office/drawing/2017/decorative" val="1"/>
              </a:ext>
            </a:extLst>
          </p:cNvPr>
          <p:cNvSpPr/>
          <p:nvPr userDrawn="1"/>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880"/>
          </a:xfrm>
        </p:spPr>
        <p:txBody>
          <a:bodyPr anchor="ctr" anchorCtr="0">
            <a:noAutofit/>
          </a:bodyPr>
          <a:lstStyle>
            <a:lvl1pPr algn="ctr">
              <a:defRPr sz="3200"/>
            </a:lvl1pPr>
          </a:lstStyle>
          <a:p>
            <a:r>
              <a:rPr lang="en-US" dirty="0"/>
              <a:t>Click to add title</a:t>
            </a:r>
          </a:p>
        </p:txBody>
      </p:sp>
      <p:sp>
        <p:nvSpPr>
          <p:cNvPr id="9" name="Content Placeholder 10">
            <a:extLst>
              <a:ext uri="{FF2B5EF4-FFF2-40B4-BE49-F238E27FC236}">
                <a16:creationId xmlns:a16="http://schemas.microsoft.com/office/drawing/2014/main" id="{964CA031-27E0-D0AA-1451-A904CCF234FE}"/>
              </a:ext>
            </a:extLst>
          </p:cNvPr>
          <p:cNvSpPr>
            <a:spLocks noGrp="1"/>
          </p:cNvSpPr>
          <p:nvPr>
            <p:ph sz="quarter" idx="13" hasCustomPrompt="1"/>
          </p:nvPr>
        </p:nvSpPr>
        <p:spPr>
          <a:xfrm>
            <a:off x="838199" y="2024781"/>
            <a:ext cx="5212079" cy="4137189"/>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0">
            <a:extLst>
              <a:ext uri="{FF2B5EF4-FFF2-40B4-BE49-F238E27FC236}">
                <a16:creationId xmlns:a16="http://schemas.microsoft.com/office/drawing/2014/main" id="{81FE0D7D-86B7-CCD2-A7A1-70E95846B542}"/>
              </a:ext>
            </a:extLst>
          </p:cNvPr>
          <p:cNvSpPr>
            <a:spLocks noGrp="1"/>
          </p:cNvSpPr>
          <p:nvPr>
            <p:ph sz="quarter" idx="14" hasCustomPrompt="1"/>
          </p:nvPr>
        </p:nvSpPr>
        <p:spPr>
          <a:xfrm>
            <a:off x="6459795" y="2024780"/>
            <a:ext cx="4894006" cy="4137189"/>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4/27/26</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505290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880"/>
          </a:xfrm>
        </p:spPr>
        <p:txBody>
          <a:bodyPr anchor="ctr" anchorCtr="0">
            <a:noAutofit/>
          </a:bodyPr>
          <a:lstStyle>
            <a:lvl1pPr algn="ctr">
              <a:defRPr sz="3200"/>
            </a:lvl1pPr>
          </a:lstStyle>
          <a:p>
            <a:r>
              <a:rPr lang="en-US" dirty="0"/>
              <a:t>Click to add title</a:t>
            </a:r>
          </a:p>
        </p:txBody>
      </p:sp>
      <p:sp>
        <p:nvSpPr>
          <p:cNvPr id="11" name="Content Placeholder 10">
            <a:extLst>
              <a:ext uri="{FF2B5EF4-FFF2-40B4-BE49-F238E27FC236}">
                <a16:creationId xmlns:a16="http://schemas.microsoft.com/office/drawing/2014/main" id="{2D2DE411-9D7C-15AE-0B59-F26B2BF8C522}"/>
              </a:ext>
            </a:extLst>
          </p:cNvPr>
          <p:cNvSpPr>
            <a:spLocks noGrp="1"/>
          </p:cNvSpPr>
          <p:nvPr>
            <p:ph sz="quarter" idx="13" hasCustomPrompt="1"/>
          </p:nvPr>
        </p:nvSpPr>
        <p:spPr>
          <a:xfrm>
            <a:off x="838200" y="2024781"/>
            <a:ext cx="2878394" cy="4137189"/>
          </a:xfrm>
        </p:spPr>
        <p:txBody>
          <a:bodyPr>
            <a:normAutofit/>
          </a:bodyPr>
          <a:lstStyle>
            <a:lvl1pPr marL="342900" indent="-342900">
              <a:spcBef>
                <a:spcPts val="1000"/>
              </a:spcBef>
              <a:spcAft>
                <a:spcPts val="1000"/>
              </a:spcAft>
              <a:buClr>
                <a:schemeClr val="accent2"/>
              </a:buClr>
              <a:buFont typeface="+mj-lt"/>
              <a:buAutoNum type="arabicPeriod"/>
              <a:defRPr sz="1800">
                <a:latin typeface="+mn-lt"/>
              </a:defRPr>
            </a:lvl1pPr>
            <a:lvl2pPr marL="800100" indent="-342900">
              <a:spcBef>
                <a:spcPts val="1000"/>
              </a:spcBef>
              <a:spcAft>
                <a:spcPts val="1000"/>
              </a:spcAft>
              <a:buClr>
                <a:schemeClr val="accent2"/>
              </a:buClr>
              <a:buFont typeface="+mj-lt"/>
              <a:buAutoNum type="alphaLcPeriod"/>
              <a:defRPr sz="1800">
                <a:latin typeface="+mn-lt"/>
              </a:defRPr>
            </a:lvl2pPr>
            <a:lvl3pPr marL="1257300" indent="-342900">
              <a:spcBef>
                <a:spcPts val="1000"/>
              </a:spcBef>
              <a:spcAft>
                <a:spcPts val="1000"/>
              </a:spcAft>
              <a:buClr>
                <a:schemeClr val="accent2"/>
              </a:buClr>
              <a:buFont typeface="+mj-lt"/>
              <a:buAutoNum type="arabicParenR"/>
              <a:defRPr sz="1800">
                <a:latin typeface="+mn-lt"/>
              </a:defRPr>
            </a:lvl3pPr>
            <a:lvl4pPr marL="1714500" indent="-342900">
              <a:spcBef>
                <a:spcPts val="1000"/>
              </a:spcBef>
              <a:spcAft>
                <a:spcPts val="1000"/>
              </a:spcAft>
              <a:buClr>
                <a:schemeClr val="accent2"/>
              </a:buClr>
              <a:buFont typeface="+mj-lt"/>
              <a:buAutoNum type="alphaLcParenR"/>
              <a:defRPr sz="1800">
                <a:latin typeface="+mn-lt"/>
              </a:defRPr>
            </a:lvl4pPr>
            <a:lvl5pPr marL="2057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p:txBody>
      </p:sp>
      <p:sp>
        <p:nvSpPr>
          <p:cNvPr id="4" name="Content Placeholder 10">
            <a:extLst>
              <a:ext uri="{FF2B5EF4-FFF2-40B4-BE49-F238E27FC236}">
                <a16:creationId xmlns:a16="http://schemas.microsoft.com/office/drawing/2014/main" id="{60FEDE7C-502F-ECFE-4136-E99206849C2A}"/>
              </a:ext>
            </a:extLst>
          </p:cNvPr>
          <p:cNvSpPr>
            <a:spLocks noGrp="1"/>
          </p:cNvSpPr>
          <p:nvPr>
            <p:ph sz="quarter" idx="14" hasCustomPrompt="1"/>
          </p:nvPr>
        </p:nvSpPr>
        <p:spPr>
          <a:xfrm>
            <a:off x="6459795" y="2024780"/>
            <a:ext cx="4894006" cy="4137189"/>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4/27/26</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657852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 picture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p:nvPr>
        </p:nvSpPr>
        <p:spPr>
          <a:xfrm>
            <a:off x="838201" y="448056"/>
            <a:ext cx="6172200" cy="1581912"/>
          </a:xfrm>
        </p:spPr>
        <p:txBody>
          <a:bodyPr anchor="b" anchorCtr="0">
            <a:noAutofit/>
          </a:bodyPr>
          <a:lstStyle>
            <a:lvl1pPr>
              <a:defRPr sz="3200"/>
            </a:lvl1pPr>
          </a:lstStyle>
          <a:p>
            <a:r>
              <a:rPr lang="en-US"/>
              <a:t>Click to edit Master title style</a:t>
            </a:r>
            <a:endParaRPr lang="en-US" dirty="0"/>
          </a:p>
        </p:txBody>
      </p:sp>
      <p:sp>
        <p:nvSpPr>
          <p:cNvPr id="4" name="Content Placeholder 10">
            <a:extLst>
              <a:ext uri="{FF2B5EF4-FFF2-40B4-BE49-F238E27FC236}">
                <a16:creationId xmlns:a16="http://schemas.microsoft.com/office/drawing/2014/main" id="{5F30E2A0-23EF-51B1-8ABD-00429EEA0642}"/>
              </a:ext>
            </a:extLst>
          </p:cNvPr>
          <p:cNvSpPr>
            <a:spLocks noGrp="1"/>
          </p:cNvSpPr>
          <p:nvPr>
            <p:ph sz="quarter" idx="14" hasCustomPrompt="1"/>
          </p:nvPr>
        </p:nvSpPr>
        <p:spPr>
          <a:xfrm>
            <a:off x="838200" y="2257063"/>
            <a:ext cx="4894006" cy="3904906"/>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10">
            <a:extLst>
              <a:ext uri="{FF2B5EF4-FFF2-40B4-BE49-F238E27FC236}">
                <a16:creationId xmlns:a16="http://schemas.microsoft.com/office/drawing/2014/main" id="{AF15552F-C66B-341F-2D37-0389710BA5E2}"/>
              </a:ext>
            </a:extLst>
          </p:cNvPr>
          <p:cNvSpPr>
            <a:spLocks noGrp="1"/>
          </p:cNvSpPr>
          <p:nvPr>
            <p:ph type="pic" sz="quarter" idx="10"/>
          </p:nvPr>
        </p:nvSpPr>
        <p:spPr>
          <a:xfrm>
            <a:off x="7500938" y="-22225"/>
            <a:ext cx="4714875" cy="6880225"/>
          </a:xfrm>
        </p:spPr>
        <p:txBody>
          <a:bodyPr>
            <a:normAutofit/>
          </a:bodyPr>
          <a:lstStyle>
            <a:lvl1pPr marL="0" indent="0" algn="ctr">
              <a:buNone/>
              <a:defRPr sz="2000"/>
            </a:lvl1pPr>
          </a:lstStyle>
          <a:p>
            <a:r>
              <a:rPr lang="en-US"/>
              <a:t>Click icon to add picture</a:t>
            </a:r>
            <a:endParaRPr lang="en-US" dirty="0"/>
          </a:p>
        </p:txBody>
      </p:sp>
      <p:sp>
        <p:nvSpPr>
          <p:cNvPr id="12" name="Rectangle 11">
            <a:extLst>
              <a:ext uri="{FF2B5EF4-FFF2-40B4-BE49-F238E27FC236}">
                <a16:creationId xmlns:a16="http://schemas.microsoft.com/office/drawing/2014/main" id="{0D8DCC6D-8B88-7BE0-7240-F743AE09EC48}"/>
              </a:ext>
              <a:ext uri="{C183D7F6-B498-43B3-948B-1728B52AA6E4}">
                <adec:decorative xmlns:adec="http://schemas.microsoft.com/office/drawing/2017/decorative" val="1"/>
              </a:ext>
            </a:extLst>
          </p:cNvPr>
          <p:cNvSpPr/>
          <p:nvPr userDrawn="1"/>
        </p:nvSpPr>
        <p:spPr>
          <a:xfrm>
            <a:off x="993814" y="6303963"/>
            <a:ext cx="4287186" cy="554037"/>
          </a:xfrm>
          <a:prstGeom prst="rect">
            <a:avLst/>
          </a:prstGeo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45438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563"/>
          </a:xfrm>
        </p:spPr>
        <p:txBody>
          <a:bodyPr anchor="ctr" anchorCtr="0">
            <a:noAutofit/>
          </a:bodyPr>
          <a:lstStyle>
            <a:lvl1pPr algn="ctr">
              <a:defRPr sz="3200"/>
            </a:lvl1pPr>
          </a:lstStyle>
          <a:p>
            <a:r>
              <a:rPr lang="en-US" dirty="0"/>
              <a:t>Click to add title</a:t>
            </a:r>
          </a:p>
        </p:txBody>
      </p:sp>
      <p:sp>
        <p:nvSpPr>
          <p:cNvPr id="4" name="Content Placeholder 10">
            <a:extLst>
              <a:ext uri="{FF2B5EF4-FFF2-40B4-BE49-F238E27FC236}">
                <a16:creationId xmlns:a16="http://schemas.microsoft.com/office/drawing/2014/main" id="{9C3ED3BF-FF6B-07FA-72C4-F6102A8558AF}"/>
              </a:ext>
            </a:extLst>
          </p:cNvPr>
          <p:cNvSpPr>
            <a:spLocks noGrp="1"/>
          </p:cNvSpPr>
          <p:nvPr>
            <p:ph sz="quarter" idx="15" hasCustomPrompt="1"/>
          </p:nvPr>
        </p:nvSpPr>
        <p:spPr>
          <a:xfrm>
            <a:off x="896074" y="2106591"/>
            <a:ext cx="2067045" cy="3633787"/>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600">
                <a:latin typeface="+mn-lt"/>
              </a:defRPr>
            </a:lvl2pPr>
            <a:lvl3pPr marL="457200" indent="-228600">
              <a:spcBef>
                <a:spcPts val="1000"/>
              </a:spcBef>
              <a:spcAft>
                <a:spcPts val="1000"/>
              </a:spcAft>
              <a:buClr>
                <a:schemeClr val="accent2"/>
              </a:buClr>
              <a:buFont typeface="Wingdings" panose="05000000000000000000" pitchFamily="2" charset="2"/>
              <a:buChar char="§"/>
              <a:defRPr sz="1400">
                <a:latin typeface="+mn-lt"/>
              </a:defRPr>
            </a:lvl3pPr>
            <a:lvl4pPr marL="685800" indent="-228600">
              <a:spcBef>
                <a:spcPts val="1000"/>
              </a:spcBef>
              <a:spcAft>
                <a:spcPts val="1000"/>
              </a:spcAft>
              <a:buClr>
                <a:schemeClr val="accent2"/>
              </a:buClr>
              <a:buFont typeface="Wingdings" panose="05000000000000000000" pitchFamily="2" charset="2"/>
              <a:buChar char="§"/>
              <a:defRPr sz="1400">
                <a:latin typeface="+mn-lt"/>
              </a:defRPr>
            </a:lvl4pPr>
            <a:lvl5pPr marL="914400" indent="-228600">
              <a:spcBef>
                <a:spcPts val="1000"/>
              </a:spcBef>
              <a:spcAft>
                <a:spcPts val="1000"/>
              </a:spcAft>
              <a:buClr>
                <a:schemeClr val="accent2"/>
              </a:buClr>
              <a:buFont typeface="Wingdings" panose="05000000000000000000" pitchFamily="2" charset="2"/>
              <a:buChar char="§"/>
              <a:defRPr sz="12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able Placeholder 7">
            <a:extLst>
              <a:ext uri="{FF2B5EF4-FFF2-40B4-BE49-F238E27FC236}">
                <a16:creationId xmlns:a16="http://schemas.microsoft.com/office/drawing/2014/main" id="{423FEB60-8FB5-7F10-EDD7-8AB4B3139EF6}"/>
              </a:ext>
            </a:extLst>
          </p:cNvPr>
          <p:cNvSpPr>
            <a:spLocks noGrp="1"/>
          </p:cNvSpPr>
          <p:nvPr>
            <p:ph type="tbl" sz="quarter" idx="13"/>
          </p:nvPr>
        </p:nvSpPr>
        <p:spPr>
          <a:xfrm>
            <a:off x="3483980" y="2106591"/>
            <a:ext cx="7869820" cy="4016713"/>
          </a:xfrm>
        </p:spPr>
        <p:txBody>
          <a:bodyPr/>
          <a:lstStyle/>
          <a:p>
            <a:r>
              <a:rPr lang="en-US"/>
              <a:t>Click icon to add table</a:t>
            </a:r>
            <a:endParaRPr lang="en-US" dirty="0"/>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4/27/26</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280815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D97564-C310-6E8C-8689-CE18881B4A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FAD99FA-26D9-873B-BE7F-26FEC5C233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319819E-0266-97DD-DFD1-BAAA06AE32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6D8061D-18C3-4F4F-85EF-561633F58754}" type="datetimeFigureOut">
              <a:rPr lang="en-US" smtClean="0"/>
              <a:t>4/27/26</a:t>
            </a:fld>
            <a:endParaRPr lang="en-US"/>
          </a:p>
        </p:txBody>
      </p:sp>
      <p:sp>
        <p:nvSpPr>
          <p:cNvPr id="5" name="Footer Placeholder 4">
            <a:extLst>
              <a:ext uri="{FF2B5EF4-FFF2-40B4-BE49-F238E27FC236}">
                <a16:creationId xmlns:a16="http://schemas.microsoft.com/office/drawing/2014/main" id="{2BFD19C9-01CE-9E2A-CDA5-C15940F055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1801085-7B28-048D-E3D3-9C3614268D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BD12358-51D2-46B3-9BDE-DF29528B9454}" type="slidenum">
              <a:rPr lang="en-US" smtClean="0"/>
              <a:t>‹#›</a:t>
            </a:fld>
            <a:endParaRPr lang="en-US"/>
          </a:p>
        </p:txBody>
      </p:sp>
    </p:spTree>
    <p:extLst>
      <p:ext uri="{BB962C8B-B14F-4D97-AF65-F5344CB8AC3E}">
        <p14:creationId xmlns:p14="http://schemas.microsoft.com/office/powerpoint/2010/main" val="1965934658"/>
      </p:ext>
    </p:extLst>
  </p:cSld>
  <p:clrMap bg1="lt1" tx1="dk1" bg2="lt2" tx2="dk2" accent1="accent1" accent2="accent2" accent3="accent3" accent4="accent4" accent5="accent5" accent6="accent6" hlink="hlink" folHlink="folHlink"/>
  <p:sldLayoutIdLst>
    <p:sldLayoutId id="2147483654" r:id="rId1"/>
    <p:sldLayoutId id="2147483660" r:id="rId2"/>
    <p:sldLayoutId id="2147483659" r:id="rId3"/>
    <p:sldLayoutId id="2147483650" r:id="rId4"/>
    <p:sldLayoutId id="2147483649" r:id="rId5"/>
    <p:sldLayoutId id="2147483662" r:id="rId6"/>
    <p:sldLayoutId id="2147483663" r:id="rId7"/>
    <p:sldLayoutId id="2147483652" r:id="rId8"/>
    <p:sldLayoutId id="2147483666" r:id="rId9"/>
    <p:sldLayoutId id="2147483664" r:id="rId10"/>
    <p:sldLayoutId id="2147483665" r:id="rId11"/>
    <p:sldLayoutId id="2147483661" r:id="rId12"/>
  </p:sldLayoutIdLst>
  <p:txStyles>
    <p:titleStyle>
      <a:lvl1pPr algn="l" defTabSz="914400" rtl="0" eaLnBrk="1" latinLnBrk="0" hangingPunct="1">
        <a:lnSpc>
          <a:spcPct val="90000"/>
        </a:lnSpc>
        <a:spcBef>
          <a:spcPct val="0"/>
        </a:spcBef>
        <a:buNone/>
        <a:defRPr sz="4800" kern="1200" cap="all" spc="300"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4" name="Picture Placeholder 7" descr="abstract image">
            <a:extLst>
              <a:ext uri="{FF2B5EF4-FFF2-40B4-BE49-F238E27FC236}">
                <a16:creationId xmlns:a16="http://schemas.microsoft.com/office/drawing/2014/main" id="{782ED2F6-AFB3-9199-3999-2B5E4BAF2423}"/>
              </a:ext>
            </a:extLst>
          </p:cNvPr>
          <p:cNvPicPr>
            <a:picLocks noGrp="1" noChangeAspect="1"/>
          </p:cNvPicPr>
          <p:nvPr>
            <p:ph type="pic" sz="quarter" idx="10"/>
          </p:nvPr>
        </p:nvPicPr>
        <p:blipFill rotWithShape="1">
          <a:blip r:embed="rId3">
            <a:alphaModFix amt="52000"/>
            <a:extLst>
              <a:ext uri="{BEBA8EAE-BF5A-486C-A8C5-ECC9F3942E4B}">
                <a14:imgProps xmlns:a14="http://schemas.microsoft.com/office/drawing/2010/main">
                  <a14:imgLayer r:embed="rId4">
                    <a14:imgEffect>
                      <a14:saturation sat="0"/>
                    </a14:imgEffect>
                  </a14:imgLayer>
                </a14:imgProps>
              </a:ext>
            </a:extLst>
          </a:blip>
          <a:srcRect/>
          <a:stretch/>
        </p:blipFill>
        <p:spPr/>
      </p:pic>
      <p:sp>
        <p:nvSpPr>
          <p:cNvPr id="6" name="Title 5">
            <a:extLst>
              <a:ext uri="{FF2B5EF4-FFF2-40B4-BE49-F238E27FC236}">
                <a16:creationId xmlns:a16="http://schemas.microsoft.com/office/drawing/2014/main" id="{F20A922B-22EC-7FD8-FA8C-2FFAC558BD66}"/>
              </a:ext>
            </a:extLst>
          </p:cNvPr>
          <p:cNvSpPr>
            <a:spLocks noGrp="1"/>
          </p:cNvSpPr>
          <p:nvPr>
            <p:ph type="ctrTitle"/>
          </p:nvPr>
        </p:nvSpPr>
        <p:spPr>
          <a:xfrm>
            <a:off x="1303020" y="2286000"/>
            <a:ext cx="9585960" cy="2286000"/>
          </a:xfrm>
        </p:spPr>
        <p:txBody>
          <a:bodyPr/>
          <a:lstStyle/>
          <a:p>
            <a:r>
              <a:rPr lang="en-US" sz="4400" b="1" dirty="0"/>
              <a:t>WMWG update to </a:t>
            </a:r>
            <a:r>
              <a:rPr lang="en-US" sz="4400" b="1" dirty="0" err="1"/>
              <a:t>wms</a:t>
            </a:r>
            <a:br>
              <a:rPr lang="en-US" sz="4400" dirty="0"/>
            </a:br>
            <a:r>
              <a:rPr lang="en-US" sz="4400" dirty="0"/>
              <a:t>May 8, 2026</a:t>
            </a:r>
            <a:br>
              <a:rPr lang="en-US" sz="4400" dirty="0"/>
            </a:br>
            <a:r>
              <a:rPr lang="en-US" dirty="0"/>
              <a:t>Amanda Frazier</a:t>
            </a:r>
            <a:r>
              <a:rPr lang="en-US" sz="4400" dirty="0"/>
              <a:t>, WMWG Chair </a:t>
            </a:r>
          </a:p>
        </p:txBody>
      </p:sp>
    </p:spTree>
    <p:extLst>
      <p:ext uri="{BB962C8B-B14F-4D97-AF65-F5344CB8AC3E}">
        <p14:creationId xmlns:p14="http://schemas.microsoft.com/office/powerpoint/2010/main" val="639264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75C36-617B-795C-5A2B-325EA34F16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1AD706-11EF-C258-EBD5-C4EEFEAACF16}"/>
              </a:ext>
            </a:extLst>
          </p:cNvPr>
          <p:cNvSpPr>
            <a:spLocks noGrp="1"/>
          </p:cNvSpPr>
          <p:nvPr>
            <p:ph type="title"/>
          </p:nvPr>
        </p:nvSpPr>
        <p:spPr>
          <a:xfrm>
            <a:off x="6562816" y="457200"/>
            <a:ext cx="4837176" cy="576072"/>
          </a:xfrm>
          <a:noFill/>
        </p:spPr>
        <p:txBody>
          <a:bodyPr anchor="b">
            <a:noAutofit/>
          </a:bodyPr>
          <a:lstStyle/>
          <a:p>
            <a:r>
              <a:rPr lang="en-US" b="1" dirty="0">
                <a:solidFill>
                  <a:srgbClr val="002060"/>
                </a:solidFill>
              </a:rPr>
              <a:t>AGENDA</a:t>
            </a:r>
          </a:p>
        </p:txBody>
      </p:sp>
      <p:pic>
        <p:nvPicPr>
          <p:cNvPr id="1026" name="Picture 2" descr="ERCOT approves $54 million plan to move CenterPoint's mobile generators to  San Antonio">
            <a:extLst>
              <a:ext uri="{FF2B5EF4-FFF2-40B4-BE49-F238E27FC236}">
                <a16:creationId xmlns:a16="http://schemas.microsoft.com/office/drawing/2014/main" id="{21A7C614-EF57-972E-5CDF-2948AADBEF2A}"/>
              </a:ext>
            </a:extLst>
          </p:cNvPr>
          <p:cNvPicPr>
            <a:picLocks noGrp="1" noChangeAspect="1" noChangeArrowheads="1"/>
          </p:cNvPicPr>
          <p:nvPr>
            <p:ph type="pic" sz="quarter" idx="10"/>
          </p:nvPr>
        </p:nvPicPr>
        <p:blipFill>
          <a:blip r:embed="rId3">
            <a:extLst>
              <a:ext uri="{28A0092B-C50C-407E-A947-70E740481C1C}">
                <a14:useLocalDpi xmlns:a14="http://schemas.microsoft.com/office/drawing/2010/main" val="0"/>
              </a:ext>
            </a:extLst>
          </a:blip>
          <a:srcRect l="20115" r="20115"/>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
        <p:nvSpPr>
          <p:cNvPr id="13" name="Right Triangle 12">
            <a:extLst>
              <a:ext uri="{FF2B5EF4-FFF2-40B4-BE49-F238E27FC236}">
                <a16:creationId xmlns:a16="http://schemas.microsoft.com/office/drawing/2014/main" id="{3FA87F9D-2B59-ABA6-EB26-D47E05BFF542}"/>
              </a:ext>
            </a:extLst>
          </p:cNvPr>
          <p:cNvSpPr/>
          <p:nvPr/>
        </p:nvSpPr>
        <p:spPr>
          <a:xfrm rot="5400000">
            <a:off x="-2841617" y="2812734"/>
            <a:ext cx="6858000" cy="1232531"/>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Triangle 13">
            <a:extLst>
              <a:ext uri="{FF2B5EF4-FFF2-40B4-BE49-F238E27FC236}">
                <a16:creationId xmlns:a16="http://schemas.microsoft.com/office/drawing/2014/main" id="{469C94F5-A0F4-0E38-F70C-7D7C5D71FCB8}"/>
              </a:ext>
            </a:extLst>
          </p:cNvPr>
          <p:cNvSpPr/>
          <p:nvPr/>
        </p:nvSpPr>
        <p:spPr>
          <a:xfrm rot="16200000">
            <a:off x="2040903" y="2812735"/>
            <a:ext cx="6858000" cy="1232531"/>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92EC4A8-49EE-CF82-CFDC-BA9308ED0D65}"/>
              </a:ext>
            </a:extLst>
          </p:cNvPr>
          <p:cNvSpPr>
            <a:spLocks noGrp="1"/>
          </p:cNvSpPr>
          <p:nvPr>
            <p:ph idx="1"/>
          </p:nvPr>
        </p:nvSpPr>
        <p:spPr>
          <a:xfrm>
            <a:off x="5917076" y="1161288"/>
            <a:ext cx="6115050" cy="5021798"/>
          </a:xfrm>
          <a:noFill/>
        </p:spPr>
        <p:txBody>
          <a:bodyPr anchor="t">
            <a:normAutofit fontScale="92500"/>
          </a:bodyPr>
          <a:lstStyle/>
          <a:p>
            <a:pPr marL="285750" indent="-285750">
              <a:buFont typeface="Arial" panose="020B0604020202020204" pitchFamily="34" charset="0"/>
              <a:buChar char="•"/>
            </a:pPr>
            <a:r>
              <a:rPr lang="en-US" b="1" dirty="0">
                <a:solidFill>
                  <a:srgbClr val="002060"/>
                </a:solidFill>
              </a:rPr>
              <a:t>NPRRS ready for WMS vote:</a:t>
            </a:r>
          </a:p>
          <a:p>
            <a:pPr marL="742950" lvl="1" indent="-285750">
              <a:buFont typeface="Arial" panose="020B0604020202020204" pitchFamily="34" charset="0"/>
              <a:buChar char="•"/>
            </a:pPr>
            <a:r>
              <a:rPr lang="en-US" dirty="0"/>
              <a:t>None</a:t>
            </a:r>
          </a:p>
          <a:p>
            <a:pPr marL="285750" indent="-285750">
              <a:buFont typeface="Arial" panose="020B0604020202020204" pitchFamily="34" charset="0"/>
              <a:buChar char="•"/>
            </a:pPr>
            <a:r>
              <a:rPr lang="en-US" b="1" dirty="0">
                <a:solidFill>
                  <a:srgbClr val="002060"/>
                </a:solidFill>
              </a:rPr>
              <a:t>NPRRs Still with WMWG</a:t>
            </a:r>
          </a:p>
          <a:p>
            <a:pPr marL="742950" lvl="1" indent="-285750">
              <a:buFont typeface="Arial" panose="020B0604020202020204" pitchFamily="34" charset="0"/>
              <a:buChar char="•"/>
            </a:pPr>
            <a:r>
              <a:rPr lang="en-US" dirty="0"/>
              <a:t>NPRR1278 - Establishing Advanced Grid Support Service as an Ancillary Service</a:t>
            </a:r>
          </a:p>
          <a:p>
            <a:pPr marL="285750" indent="-285750">
              <a:buFont typeface="Arial" panose="020B0604020202020204" pitchFamily="34" charset="0"/>
              <a:buChar char="•"/>
            </a:pPr>
            <a:r>
              <a:rPr lang="en-US" b="1" dirty="0">
                <a:solidFill>
                  <a:srgbClr val="002060"/>
                </a:solidFill>
              </a:rPr>
              <a:t>Other Business</a:t>
            </a:r>
          </a:p>
          <a:p>
            <a:pPr marL="742950" lvl="1" indent="-285750">
              <a:buFont typeface="Arial" panose="020B0604020202020204" pitchFamily="34" charset="0"/>
              <a:buChar char="•"/>
            </a:pPr>
            <a:r>
              <a:rPr lang="en-US" dirty="0"/>
              <a:t>January 28, 2026 RUC dispatch review</a:t>
            </a:r>
          </a:p>
          <a:p>
            <a:pPr marL="742950" lvl="1" indent="-285750">
              <a:buFont typeface="Arial" panose="020B0604020202020204" pitchFamily="34" charset="0"/>
              <a:buChar char="•"/>
            </a:pPr>
            <a:r>
              <a:rPr lang="en-US" dirty="0"/>
              <a:t>Development of FPA §202(c) Requests </a:t>
            </a:r>
          </a:p>
          <a:p>
            <a:pPr marL="742950" lvl="1" indent="-285750">
              <a:buFont typeface="Arial" panose="020B0604020202020204" pitchFamily="34" charset="0"/>
              <a:buChar char="•"/>
            </a:pPr>
            <a:r>
              <a:rPr lang="en-US" dirty="0"/>
              <a:t>WMWG Vice-chair role</a:t>
            </a:r>
          </a:p>
        </p:txBody>
      </p:sp>
    </p:spTree>
    <p:extLst>
      <p:ext uri="{BB962C8B-B14F-4D97-AF65-F5344CB8AC3E}">
        <p14:creationId xmlns:p14="http://schemas.microsoft.com/office/powerpoint/2010/main" val="1672017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E47EE-5925-9AC5-2DDB-83419EECBBD9}"/>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2C35FF65-AB50-EC31-6595-5BF709976452}"/>
              </a:ext>
            </a:extLst>
          </p:cNvPr>
          <p:cNvSpPr txBox="1">
            <a:spLocks/>
          </p:cNvSpPr>
          <p:nvPr/>
        </p:nvSpPr>
        <p:spPr>
          <a:xfrm>
            <a:off x="838200" y="27866"/>
            <a:ext cx="10515600" cy="132588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3200" kern="1200" cap="all" spc="300" baseline="0">
                <a:solidFill>
                  <a:schemeClr val="tx1"/>
                </a:solidFill>
                <a:latin typeface="+mj-lt"/>
                <a:ea typeface="+mj-ea"/>
                <a:cs typeface="+mj-cs"/>
              </a:defRPr>
            </a:lvl1pPr>
          </a:lstStyle>
          <a:p>
            <a:r>
              <a:rPr lang="en-US" dirty="0"/>
              <a:t>Discussion of Revision Requests</a:t>
            </a:r>
          </a:p>
        </p:txBody>
      </p:sp>
      <p:sp>
        <p:nvSpPr>
          <p:cNvPr id="3" name="Content Placeholder 2">
            <a:extLst>
              <a:ext uri="{FF2B5EF4-FFF2-40B4-BE49-F238E27FC236}">
                <a16:creationId xmlns:a16="http://schemas.microsoft.com/office/drawing/2014/main" id="{CC35A853-2DE6-9E43-5464-2276AD6641E3}"/>
              </a:ext>
            </a:extLst>
          </p:cNvPr>
          <p:cNvSpPr>
            <a:spLocks noGrp="1"/>
          </p:cNvSpPr>
          <p:nvPr>
            <p:ph sz="quarter" idx="13"/>
          </p:nvPr>
        </p:nvSpPr>
        <p:spPr>
          <a:xfrm>
            <a:off x="838199" y="1096407"/>
            <a:ext cx="10406744" cy="4598346"/>
          </a:xfrm>
          <a:noFill/>
        </p:spPr>
        <p:txBody>
          <a:bodyPr>
            <a:normAutofit/>
          </a:bodyPr>
          <a:lstStyle/>
          <a:p>
            <a:pPr lvl="1" indent="0">
              <a:buNone/>
            </a:pPr>
            <a:r>
              <a:rPr lang="en-US" sz="2400" b="1" dirty="0"/>
              <a:t>NPRR1278 - Establishing Advanced Grid Support Service as an Ancillary Service</a:t>
            </a:r>
            <a:r>
              <a:rPr lang="en-US" sz="2400" dirty="0"/>
              <a:t> </a:t>
            </a:r>
            <a:r>
              <a:rPr lang="en-US" sz="2400" b="1" dirty="0"/>
              <a:t>– </a:t>
            </a:r>
            <a:r>
              <a:rPr lang="en-US" sz="2400" i="1" dirty="0"/>
              <a:t>No discussion at 4-27 meeting but authors flag that they would like to resume discussions promptly.</a:t>
            </a:r>
          </a:p>
        </p:txBody>
      </p:sp>
      <p:sp>
        <p:nvSpPr>
          <p:cNvPr id="5" name="Rectangle 4">
            <a:extLst>
              <a:ext uri="{FF2B5EF4-FFF2-40B4-BE49-F238E27FC236}">
                <a16:creationId xmlns:a16="http://schemas.microsoft.com/office/drawing/2014/main" id="{8E108B66-3385-E0F8-A1CD-2F623D6D3D2B}"/>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Tree>
    <p:extLst>
      <p:ext uri="{BB962C8B-B14F-4D97-AF65-F5344CB8AC3E}">
        <p14:creationId xmlns:p14="http://schemas.microsoft.com/office/powerpoint/2010/main" val="1138923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D6986-4CDB-DB21-DE2E-055D27FB29C4}"/>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B1B820AF-14E4-5B96-DB8F-D5F5103CF33E}"/>
              </a:ext>
            </a:extLst>
          </p:cNvPr>
          <p:cNvSpPr txBox="1">
            <a:spLocks/>
          </p:cNvSpPr>
          <p:nvPr/>
        </p:nvSpPr>
        <p:spPr>
          <a:xfrm>
            <a:off x="838200" y="82296"/>
            <a:ext cx="10515600" cy="132588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3200" kern="1200" cap="all" spc="300" baseline="0">
                <a:solidFill>
                  <a:schemeClr val="tx1"/>
                </a:solidFill>
                <a:latin typeface="+mj-lt"/>
                <a:ea typeface="+mj-ea"/>
                <a:cs typeface="+mj-cs"/>
              </a:defRPr>
            </a:lvl1pPr>
          </a:lstStyle>
          <a:p>
            <a:r>
              <a:rPr lang="en-US" dirty="0"/>
              <a:t>Other Business</a:t>
            </a:r>
          </a:p>
        </p:txBody>
      </p:sp>
      <p:sp>
        <p:nvSpPr>
          <p:cNvPr id="3" name="Content Placeholder 2">
            <a:extLst>
              <a:ext uri="{FF2B5EF4-FFF2-40B4-BE49-F238E27FC236}">
                <a16:creationId xmlns:a16="http://schemas.microsoft.com/office/drawing/2014/main" id="{3F2FDE2F-9EA4-E198-33F9-4A19DF3F6964}"/>
              </a:ext>
            </a:extLst>
          </p:cNvPr>
          <p:cNvSpPr>
            <a:spLocks noGrp="1"/>
          </p:cNvSpPr>
          <p:nvPr>
            <p:ph sz="quarter" idx="13"/>
          </p:nvPr>
        </p:nvSpPr>
        <p:spPr>
          <a:xfrm>
            <a:off x="838200" y="1166876"/>
            <a:ext cx="10941050" cy="4905247"/>
          </a:xfrm>
          <a:noFill/>
        </p:spPr>
        <p:txBody>
          <a:bodyPr>
            <a:normAutofit/>
          </a:bodyPr>
          <a:lstStyle/>
          <a:p>
            <a:pPr lvl="1" indent="0">
              <a:buNone/>
            </a:pPr>
            <a:r>
              <a:rPr lang="en-US" b="1" dirty="0"/>
              <a:t>January 28, 2026 RUC Dispatch – </a:t>
            </a:r>
            <a:r>
              <a:rPr lang="en-US" i="1" dirty="0"/>
              <a:t>SOC and Operational Impacts</a:t>
            </a:r>
          </a:p>
          <a:p>
            <a:pPr marL="285750" lvl="1" indent="-285750">
              <a:spcBef>
                <a:spcPts val="600"/>
              </a:spcBef>
              <a:buFont typeface="Arial" panose="020B0604020202020204" pitchFamily="34" charset="0"/>
              <a:buChar char="•"/>
            </a:pPr>
            <a:r>
              <a:rPr lang="en-US" dirty="0"/>
              <a:t>WMWG discussed ERCOT’s Board-level review of January 28 operations and SOC considerations with a stakeholder request for improved transparency in RUC reporting to identify commitments driven by insufficient SOC. ERCOT will provide additional information on SOC status observed by operations during the 1/28 event at next WMWG meeting</a:t>
            </a:r>
          </a:p>
          <a:p>
            <a:pPr marL="285750" lvl="1" indent="-285750">
              <a:spcBef>
                <a:spcPts val="600"/>
              </a:spcBef>
              <a:buFont typeface="Arial" panose="020B0604020202020204" pitchFamily="34" charset="0"/>
              <a:buChar char="•"/>
            </a:pPr>
            <a:r>
              <a:rPr lang="en-US" dirty="0"/>
              <a:t>WMWG members also expressed interest in learning more about ERCOT’s plans for developing SOC-related operational triggers for EEA, as discussed in the ERCOT Operations Report to the ERCOT Board.</a:t>
            </a:r>
          </a:p>
        </p:txBody>
      </p:sp>
      <p:sp>
        <p:nvSpPr>
          <p:cNvPr id="5" name="Rectangle 4">
            <a:extLst>
              <a:ext uri="{FF2B5EF4-FFF2-40B4-BE49-F238E27FC236}">
                <a16:creationId xmlns:a16="http://schemas.microsoft.com/office/drawing/2014/main" id="{80CAA20D-C2FD-3879-DF56-7EF0866F4941}"/>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pic>
        <p:nvPicPr>
          <p:cNvPr id="4" name="Picture 3">
            <a:extLst>
              <a:ext uri="{FF2B5EF4-FFF2-40B4-BE49-F238E27FC236}">
                <a16:creationId xmlns:a16="http://schemas.microsoft.com/office/drawing/2014/main" id="{45B79ACE-8A7F-3912-6681-E87696171E02}"/>
              </a:ext>
            </a:extLst>
          </p:cNvPr>
          <p:cNvPicPr>
            <a:picLocks noChangeAspect="1"/>
          </p:cNvPicPr>
          <p:nvPr/>
        </p:nvPicPr>
        <p:blipFill>
          <a:blip r:embed="rId3"/>
          <a:stretch>
            <a:fillRect/>
          </a:stretch>
        </p:blipFill>
        <p:spPr>
          <a:xfrm>
            <a:off x="1091820" y="3575713"/>
            <a:ext cx="4288481" cy="2612330"/>
          </a:xfrm>
          <a:prstGeom prst="rect">
            <a:avLst/>
          </a:prstGeom>
        </p:spPr>
      </p:pic>
      <p:sp>
        <p:nvSpPr>
          <p:cNvPr id="2" name="TextBox 1">
            <a:extLst>
              <a:ext uri="{FF2B5EF4-FFF2-40B4-BE49-F238E27FC236}">
                <a16:creationId xmlns:a16="http://schemas.microsoft.com/office/drawing/2014/main" id="{9A8F3B92-CAB1-1599-1DA0-2779D5BD3D8A}"/>
              </a:ext>
            </a:extLst>
          </p:cNvPr>
          <p:cNvSpPr txBox="1"/>
          <p:nvPr/>
        </p:nvSpPr>
        <p:spPr>
          <a:xfrm>
            <a:off x="5759355" y="3674928"/>
            <a:ext cx="6019895" cy="2308324"/>
          </a:xfrm>
          <a:prstGeom prst="rect">
            <a:avLst/>
          </a:prstGeom>
          <a:solidFill>
            <a:schemeClr val="accent2">
              <a:lumMod val="60000"/>
              <a:lumOff val="40000"/>
            </a:schemeClr>
          </a:solidFill>
        </p:spPr>
        <p:txBody>
          <a:bodyPr wrap="square" rtlCol="0">
            <a:spAutoFit/>
          </a:bodyPr>
          <a:lstStyle/>
          <a:p>
            <a:r>
              <a:rPr lang="en-US" dirty="0"/>
              <a:t>In ERCOT’s presentation to the Board, it showed this graph, which compares the production RUC results with the indicative RUC results using a multi-interval study tool currently under development (“POC System”). For January 28, the new tool would have identified an energy concern from insufficient SOC and would have recommended actions that could have allowed ESRs to charge in preparation for the morning net-load peak. </a:t>
            </a:r>
          </a:p>
        </p:txBody>
      </p:sp>
    </p:spTree>
    <p:extLst>
      <p:ext uri="{BB962C8B-B14F-4D97-AF65-F5344CB8AC3E}">
        <p14:creationId xmlns:p14="http://schemas.microsoft.com/office/powerpoint/2010/main" val="2300046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096E07-81BD-6772-38DA-8192CEB4D94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D161BC-FCE3-6095-00AE-7B4627F491DA}"/>
              </a:ext>
            </a:extLst>
          </p:cNvPr>
          <p:cNvSpPr>
            <a:spLocks noGrp="1"/>
          </p:cNvSpPr>
          <p:nvPr>
            <p:ph sz="quarter" idx="13"/>
          </p:nvPr>
        </p:nvSpPr>
        <p:spPr>
          <a:xfrm>
            <a:off x="838199" y="1216153"/>
            <a:ext cx="10406744" cy="4517897"/>
          </a:xfrm>
          <a:noFill/>
        </p:spPr>
        <p:txBody>
          <a:bodyPr>
            <a:normAutofit lnSpcReduction="10000"/>
          </a:bodyPr>
          <a:lstStyle/>
          <a:p>
            <a:pPr lvl="1" indent="0">
              <a:buNone/>
            </a:pPr>
            <a:r>
              <a:rPr lang="en-US" b="1" dirty="0"/>
              <a:t>Development of FPA §202(c) Requests </a:t>
            </a:r>
          </a:p>
          <a:p>
            <a:pPr marL="285750" lvl="1" indent="-285750">
              <a:spcBef>
                <a:spcPts val="600"/>
              </a:spcBef>
              <a:buFont typeface="Arial" panose="020B0604020202020204" pitchFamily="34" charset="0"/>
              <a:buChar char="•"/>
            </a:pPr>
            <a:r>
              <a:rPr lang="en-US" dirty="0"/>
              <a:t>WMWG gathered stakeholder feedback on ERCOT’s process for requesting emergency orders under FPA 202(c) noting the following: </a:t>
            </a:r>
          </a:p>
          <a:p>
            <a:pPr marL="742950" lvl="2" indent="-285750">
              <a:spcBef>
                <a:spcPts val="600"/>
              </a:spcBef>
              <a:buFont typeface="Arial" panose="020B0604020202020204" pitchFamily="34" charset="0"/>
              <a:buChar char="•"/>
            </a:pPr>
            <a:r>
              <a:rPr lang="en-US" dirty="0"/>
              <a:t>Need for greater clarity on ERCOT’s current process, including communication of 202(c) actions and associated market impacts</a:t>
            </a:r>
          </a:p>
          <a:p>
            <a:pPr marL="742950" lvl="2" indent="-285750">
              <a:spcBef>
                <a:spcPts val="600"/>
              </a:spcBef>
              <a:buFont typeface="Arial" panose="020B0604020202020204" pitchFamily="34" charset="0"/>
              <a:buChar char="•"/>
            </a:pPr>
            <a:r>
              <a:rPr lang="en-US" dirty="0"/>
              <a:t>Desire for a standardized, repeatable framework covering notification, operational requirements, and post-event reporting</a:t>
            </a:r>
          </a:p>
          <a:p>
            <a:pPr marL="285750" lvl="1" indent="-285750">
              <a:spcBef>
                <a:spcPts val="600"/>
              </a:spcBef>
              <a:buFont typeface="Arial" panose="020B0604020202020204" pitchFamily="34" charset="0"/>
              <a:buChar char="•"/>
            </a:pPr>
            <a:r>
              <a:rPr lang="en-US" dirty="0"/>
              <a:t>ERCOT will review stakeholder feedback and report back at the next </a:t>
            </a:r>
            <a:r>
              <a:rPr lang="en-US"/>
              <a:t>WMWG meeting</a:t>
            </a:r>
            <a:endParaRPr lang="en-US" dirty="0"/>
          </a:p>
          <a:p>
            <a:pPr marL="285750" lvl="1" indent="-285750">
              <a:spcBef>
                <a:spcPts val="600"/>
              </a:spcBef>
              <a:buFont typeface="Arial" panose="020B0604020202020204" pitchFamily="34" charset="0"/>
              <a:buChar char="•"/>
            </a:pPr>
            <a:r>
              <a:rPr lang="en-US" dirty="0"/>
              <a:t>Should WMWG explore development of a guidance document or NPRR to improve transparency and consistency in the FPA 202(c) request process?</a:t>
            </a:r>
          </a:p>
          <a:p>
            <a:pPr lvl="1" indent="0">
              <a:buNone/>
            </a:pPr>
            <a:r>
              <a:rPr lang="en-US" b="1" dirty="0"/>
              <a:t>WMWG Vice-Chair Role</a:t>
            </a:r>
            <a:endParaRPr lang="en-US" i="1" dirty="0"/>
          </a:p>
          <a:p>
            <a:pPr marL="285750" lvl="1" indent="-285750">
              <a:spcBef>
                <a:spcPts val="600"/>
              </a:spcBef>
              <a:buFont typeface="Arial" panose="020B0604020202020204" pitchFamily="34" charset="0"/>
              <a:buChar char="•"/>
            </a:pPr>
            <a:r>
              <a:rPr lang="en-US" dirty="0"/>
              <a:t>WMWG Vice-Chair nominee: Cara Sweeney, </a:t>
            </a:r>
            <a:r>
              <a:rPr lang="en-US" i="1" dirty="0"/>
              <a:t>CPS Energy </a:t>
            </a:r>
          </a:p>
        </p:txBody>
      </p:sp>
      <p:sp>
        <p:nvSpPr>
          <p:cNvPr id="6" name="Title 1">
            <a:extLst>
              <a:ext uri="{FF2B5EF4-FFF2-40B4-BE49-F238E27FC236}">
                <a16:creationId xmlns:a16="http://schemas.microsoft.com/office/drawing/2014/main" id="{83EA82D7-63F4-7B0D-754E-629C1D0C82C9}"/>
              </a:ext>
            </a:extLst>
          </p:cNvPr>
          <p:cNvSpPr txBox="1">
            <a:spLocks/>
          </p:cNvSpPr>
          <p:nvPr/>
        </p:nvSpPr>
        <p:spPr>
          <a:xfrm>
            <a:off x="838200" y="82296"/>
            <a:ext cx="10515600" cy="132588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3200" kern="1200" cap="all" spc="300" baseline="0">
                <a:solidFill>
                  <a:schemeClr val="tx1"/>
                </a:solidFill>
                <a:latin typeface="+mj-lt"/>
                <a:ea typeface="+mj-ea"/>
                <a:cs typeface="+mj-cs"/>
              </a:defRPr>
            </a:lvl1pPr>
          </a:lstStyle>
          <a:p>
            <a:r>
              <a:rPr lang="en-US" dirty="0"/>
              <a:t>Other Business</a:t>
            </a:r>
          </a:p>
        </p:txBody>
      </p:sp>
      <p:sp>
        <p:nvSpPr>
          <p:cNvPr id="5" name="Rectangle 4">
            <a:extLst>
              <a:ext uri="{FF2B5EF4-FFF2-40B4-BE49-F238E27FC236}">
                <a16:creationId xmlns:a16="http://schemas.microsoft.com/office/drawing/2014/main" id="{84F18D7B-70B1-EBE9-E703-82C11FAF36A0}"/>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Tree>
    <p:extLst>
      <p:ext uri="{BB962C8B-B14F-4D97-AF65-F5344CB8AC3E}">
        <p14:creationId xmlns:p14="http://schemas.microsoft.com/office/powerpoint/2010/main" val="3898245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5" name="Picture Placeholder 11" descr="A close up of dots&#10;">
            <a:extLst>
              <a:ext uri="{FF2B5EF4-FFF2-40B4-BE49-F238E27FC236}">
                <a16:creationId xmlns:a16="http://schemas.microsoft.com/office/drawing/2014/main" id="{030E03B4-DAB0-F43D-4B1C-C54F75E621A1}"/>
              </a:ext>
            </a:extLst>
          </p:cNvPr>
          <p:cNvPicPr>
            <a:picLocks noGrp="1" noChangeAspect="1"/>
          </p:cNvPicPr>
          <p:nvPr>
            <p:ph type="pic" sz="quarter" idx="11"/>
          </p:nvPr>
        </p:nvPicPr>
        <p:blipFill>
          <a:blip r:embed="rId2"/>
          <a:srcRect/>
          <a:stretch/>
        </p:blipFill>
        <p:spPr>
          <a:xfrm>
            <a:off x="0" y="0"/>
            <a:ext cx="12192000" cy="6858000"/>
          </a:xfrm>
          <a:solidFill>
            <a:schemeClr val="tx1">
              <a:alpha val="20000"/>
            </a:schemeClr>
          </a:solidFill>
        </p:spPr>
      </p:pic>
      <p:sp>
        <p:nvSpPr>
          <p:cNvPr id="7" name="Title 6">
            <a:extLst>
              <a:ext uri="{FF2B5EF4-FFF2-40B4-BE49-F238E27FC236}">
                <a16:creationId xmlns:a16="http://schemas.microsoft.com/office/drawing/2014/main" id="{4AB1CD4B-2C7F-1593-8E69-B7450F3DCAD6}"/>
              </a:ext>
            </a:extLst>
          </p:cNvPr>
          <p:cNvSpPr>
            <a:spLocks noGrp="1"/>
          </p:cNvSpPr>
          <p:nvPr>
            <p:ph type="title"/>
          </p:nvPr>
        </p:nvSpPr>
        <p:spPr/>
        <p:txBody>
          <a:bodyPr/>
          <a:lstStyle/>
          <a:p>
            <a:r>
              <a:rPr lang="en-US" dirty="0"/>
              <a:t>THANK YOU</a:t>
            </a:r>
          </a:p>
        </p:txBody>
      </p:sp>
    </p:spTree>
    <p:extLst>
      <p:ext uri="{BB962C8B-B14F-4D97-AF65-F5344CB8AC3E}">
        <p14:creationId xmlns:p14="http://schemas.microsoft.com/office/powerpoint/2010/main" val="2184472291"/>
      </p:ext>
    </p:extLst>
  </p:cSld>
  <p:clrMapOvr>
    <a:masterClrMapping/>
  </p:clrMapOvr>
</p:sld>
</file>

<file path=ppt/theme/theme1.xml><?xml version="1.0" encoding="utf-8"?>
<a:theme xmlns:a="http://schemas.openxmlformats.org/drawingml/2006/main" name="Custom">
  <a:themeElements>
    <a:clrScheme name="Tech presentation">
      <a:dk1>
        <a:srgbClr val="000000"/>
      </a:dk1>
      <a:lt1>
        <a:srgbClr val="FFFFFF"/>
      </a:lt1>
      <a:dk2>
        <a:srgbClr val="435369"/>
      </a:dk2>
      <a:lt2>
        <a:srgbClr val="E8E8E8"/>
      </a:lt2>
      <a:accent1>
        <a:srgbClr val="A53F51"/>
      </a:accent1>
      <a:accent2>
        <a:srgbClr val="E89756"/>
      </a:accent2>
      <a:accent3>
        <a:srgbClr val="2F3342"/>
      </a:accent3>
      <a:accent4>
        <a:srgbClr val="2B2052"/>
      </a:accent4>
      <a:accent5>
        <a:srgbClr val="00023A"/>
      </a:accent5>
      <a:accent6>
        <a:srgbClr val="7E7E7E"/>
      </a:accent6>
      <a:hlink>
        <a:srgbClr val="467886"/>
      </a:hlink>
      <a:folHlink>
        <a:srgbClr val="96607D"/>
      </a:folHlink>
    </a:clrScheme>
    <a:fontScheme name="Custom 99">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M55661986_wac_CP_V19" id="{030227AD-26D8-46F7-B412-6532AF4DDFEA}" vid="{787E6F9C-FC70-455D-8D81-5DEDA8A08F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5F2A2379-DD35-4769-BFD6-4857D72F80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F048343-1EA9-44C3-883E-652FAAF0713E}">
  <ds:schemaRefs>
    <ds:schemaRef ds:uri="http://schemas.microsoft.com/sharepoint/v3/contenttype/forms"/>
  </ds:schemaRefs>
</ds:datastoreItem>
</file>

<file path=customXml/itemProps3.xml><?xml version="1.0" encoding="utf-8"?>
<ds:datastoreItem xmlns:ds="http://schemas.openxmlformats.org/officeDocument/2006/customXml" ds:itemID="{85C2645A-E767-4D7E-984D-234E531E4556}">
  <ds:schemaRefs>
    <ds:schemaRef ds:uri="http://schemas.microsoft.com/office/2006/metadata/properties"/>
    <ds:schemaRef ds:uri="http://schemas.microsoft.com/office/2006/documentManagement/types"/>
    <ds:schemaRef ds:uri="http://purl.org/dc/dcmitype/"/>
    <ds:schemaRef ds:uri="http://www.w3.org/XML/1998/namespace"/>
    <ds:schemaRef ds:uri="71af3243-3dd4-4a8d-8c0d-dd76da1f02a5"/>
    <ds:schemaRef ds:uri="http://purl.org/dc/terms/"/>
    <ds:schemaRef ds:uri="http://schemas.microsoft.com/sharepoint/v3"/>
    <ds:schemaRef ds:uri="http://purl.org/dc/elements/1.1/"/>
    <ds:schemaRef ds:uri="http://schemas.microsoft.com/office/infopath/2007/PartnerControls"/>
    <ds:schemaRef ds:uri="http://schemas.openxmlformats.org/package/2006/metadata/core-properties"/>
    <ds:schemaRef ds:uri="230e9df3-be65-4c73-a93b-d1236ebd677e"/>
    <ds:schemaRef ds:uri="16c05727-aa75-4e4a-9b5f-8a80a1165891"/>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9114</TotalTime>
  <Words>382</Words>
  <Application>Microsoft Macintosh PowerPoint</Application>
  <PresentationFormat>Widescreen</PresentationFormat>
  <Paragraphs>32</Paragraphs>
  <Slides>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Aptos</vt:lpstr>
      <vt:lpstr>Arial</vt:lpstr>
      <vt:lpstr>Calibri</vt:lpstr>
      <vt:lpstr>Calibri Light</vt:lpstr>
      <vt:lpstr>Wingdings</vt:lpstr>
      <vt:lpstr>Custom</vt:lpstr>
      <vt:lpstr>WMWG update to wms May 8, 2026 Amanda Frazier, WMWG Chair </vt:lpstr>
      <vt:lpstr>AGENDA</vt:lpstr>
      <vt:lpstr>PowerPoint Presentation</vt:lpstr>
      <vt:lpstr>PowerPoint Presentation</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WMWG update to wms January 8, 2025 Blake Holt, WMWG Chair</dc:title>
  <dc:creator>Amanda Frazier</dc:creator>
  <cp:lastModifiedBy>Amanda Frazier</cp:lastModifiedBy>
  <cp:revision>17</cp:revision>
  <dcterms:created xsi:type="dcterms:W3CDTF">2024-07-23T18:58:17Z</dcterms:created>
  <dcterms:modified xsi:type="dcterms:W3CDTF">2026-04-28T01:26:00Z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y fmtid="{D5CDD505-2E9C-101B-9397-08002B2CF9AE}" pid="4" name="MSIP_Label_7084cbda-52b8-46fb-a7b7-cb5bd465ed85_Enabled">
    <vt:lpwstr>true</vt:lpwstr>
  </property>
  <property fmtid="{D5CDD505-2E9C-101B-9397-08002B2CF9AE}" pid="5" name="MSIP_Label_7084cbda-52b8-46fb-a7b7-cb5bd465ed85_SetDate">
    <vt:lpwstr>2025-01-07T19:23:20Z</vt:lpwstr>
  </property>
  <property fmtid="{D5CDD505-2E9C-101B-9397-08002B2CF9AE}" pid="6" name="MSIP_Label_7084cbda-52b8-46fb-a7b7-cb5bd465ed85_Method">
    <vt:lpwstr>Standard</vt:lpwstr>
  </property>
  <property fmtid="{D5CDD505-2E9C-101B-9397-08002B2CF9AE}" pid="7" name="MSIP_Label_7084cbda-52b8-46fb-a7b7-cb5bd465ed85_Name">
    <vt:lpwstr>Internal</vt:lpwstr>
  </property>
  <property fmtid="{D5CDD505-2E9C-101B-9397-08002B2CF9AE}" pid="8" name="MSIP_Label_7084cbda-52b8-46fb-a7b7-cb5bd465ed85_SiteId">
    <vt:lpwstr>0afb747d-bff7-4596-a9fc-950ef9e0ec45</vt:lpwstr>
  </property>
  <property fmtid="{D5CDD505-2E9C-101B-9397-08002B2CF9AE}" pid="9" name="MSIP_Label_7084cbda-52b8-46fb-a7b7-cb5bd465ed85_ActionId">
    <vt:lpwstr>4718cdd1-6337-4a46-9def-771470eb72e9</vt:lpwstr>
  </property>
  <property fmtid="{D5CDD505-2E9C-101B-9397-08002B2CF9AE}" pid="10" name="MSIP_Label_7084cbda-52b8-46fb-a7b7-cb5bd465ed85_ContentBits">
    <vt:lpwstr>0</vt:lpwstr>
  </property>
</Properties>
</file>