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6"/>
  </p:notesMasterIdLst>
  <p:handoutMasterIdLst>
    <p:handoutMasterId r:id="rId7"/>
  </p:handoutMasterIdLst>
  <p:sldIdLst>
    <p:sldId id="256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9AD1F94-BC2C-41E0-8DFE-036762A326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5DE08B-B2AF-42BF-9127-E8E2C50829D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8BFC5C-7467-44BB-873C-73750C4AA863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B710AE-2A6C-4F2F-9059-5E648ADBF13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B7D579-892C-4770-8772-9CA7E84DEA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5D771-9C5E-4590-8CB4-CA65A31C1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808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EE327F-404E-40B5-BA39-52CCDF20794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1BF291-E699-496A-8A3E-22FE19A80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38631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1BF291-E699-496A-8A3E-22FE19A8000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999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1BF291-E699-496A-8A3E-22FE19A8000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810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5EEB0-68DA-4585-9C61-B6722C8981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AEADA0-064B-440A-8A57-7348F9F0F2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B0C44-35F2-43FB-871A-C37FE4E24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124FA-8AB2-4364-B00E-68799711E8BA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46781E-4717-48DE-AEEB-E5314F2FC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D5E1E7-C215-442B-9946-F765FB969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982A-A589-4956-BE94-31990982E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674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2CE2D-F4EA-4B1D-994B-E2B9DED4A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ED052E-47DA-49EC-B3AB-62487DECB6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18F83A-1D30-4425-BDA8-980B656CC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124FA-8AB2-4364-B00E-68799711E8BA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ADE887-0AFE-436E-939B-37C7519D9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202197-C465-41C8-89E3-1DF41D809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982A-A589-4956-BE94-31990982E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850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4D2C24-AE07-48AF-A44C-1CF0A355A9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51FA20-8122-44F7-A84E-7D3C5676AF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7F3919-62DA-4348-933D-B6B53219D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124FA-8AB2-4364-B00E-68799711E8BA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CCA82D-8999-4B33-9D92-4943F0C92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291513-39D7-45D0-B2EB-4592004D8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982A-A589-4956-BE94-31990982E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55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B66FC-6003-460A-B342-DFD306AB8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946786-457F-4003-83A4-75E4279EBA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A5ECCA-0BA9-48C7-B3E6-5E87A5C64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124FA-8AB2-4364-B00E-68799711E8BA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8969AD-E102-4DF8-AB41-5AC9ADD89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9086D-622C-45BE-8BB5-B164453D7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982A-A589-4956-BE94-31990982E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575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79F63-B221-46DD-BCED-444A15F2E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B6ABFC-CBE1-4CC0-8145-F6EAB553D9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CCB743-0272-484E-9F18-522C3180C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124FA-8AB2-4364-B00E-68799711E8BA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94D0F-785F-4ED1-AA69-779F1203A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AACCF5-6CB9-49E6-BB15-07668DE61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982A-A589-4956-BE94-31990982E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514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66C96-D7CA-4E20-98E8-FC3C1BAF7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8BA63-D360-4F62-B279-9F0B028D74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71B273-E52F-4D7D-A442-4DCCED1D02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853874-F825-4EC7-AB78-F42D7210D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124FA-8AB2-4364-B00E-68799711E8BA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627D2F-0C57-440A-A5C9-D55F90B59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C3ADEB-1706-4B82-A4B6-5307BCBFE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982A-A589-4956-BE94-31990982E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618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27B1A-854F-4D9B-A296-79233B2C3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A7F541-1BFD-4909-9AF7-7A51E24036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B8162A-7D88-4B9D-8E18-05E3638DED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D1F83A-FE43-4902-BFD9-B3C3CFAD88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4615FE-187B-4EC1-A9D8-0FB662B477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92F2A0-AC66-4324-BDEB-D92FF93EF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124FA-8AB2-4364-B00E-68799711E8BA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3EC634-5A8D-43F1-981B-CDD897B5C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01DB8-2974-4149-9257-8BE7259B4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982A-A589-4956-BE94-31990982E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054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85584-9B5C-4E1F-8CC6-E66E9C5DD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C65D87-CFDA-41F3-A8D2-1511F9565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124FA-8AB2-4364-B00E-68799711E8BA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E68614-5692-4A33-9FF8-6470AC592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E46FD0-3BFF-4EE6-ADDF-0DEC99891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982A-A589-4956-BE94-31990982E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885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EA7A8F-7174-451F-AAF0-8C6F768C3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124FA-8AB2-4364-B00E-68799711E8BA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F0C09B-4A09-490D-8EE0-75DDD0643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DA111A-3A98-4C3E-9CBE-D44AF8F1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982A-A589-4956-BE94-31990982E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111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E3F51-D418-463D-8A62-7B7A44AEF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24D49-BA41-4504-BB6B-29B943B3F5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D31E29-BADB-456B-BA1A-21F1ED0853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E03498-8691-433F-A0F8-F1E4DE2D1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124FA-8AB2-4364-B00E-68799711E8BA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6F209B-87E7-4793-87DA-07E6EE726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64AE9C-7569-4101-8B3B-5DDD99F7C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982A-A589-4956-BE94-31990982E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170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9B4C6-610C-4C32-B279-683CB3BED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37F62A-EE0E-4FA0-8F73-886BF852C5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9D191B-9E69-4998-918F-B12863A04F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F960F1-3C5F-4E76-99C7-AEDF6BE0D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124FA-8AB2-4364-B00E-68799711E8BA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9BD45A-1AFD-45B3-A929-FC68CA40D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645A42-1F3B-4C29-9CC6-341D2AC0C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982A-A589-4956-BE94-31990982E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127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78211C-B70D-4A79-B165-EFD7F390D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692020-6E24-44D0-BA42-A1BA4BA1F7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4FBD52-701A-401D-AF89-A54B8D479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124FA-8AB2-4364-B00E-68799711E8BA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A7908-4CE0-45C1-8E1B-07A675387B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4351C1-E750-404C-8EC8-7DAE25E6AB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80982A-A589-4956-BE94-31990982E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447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6E0B5-B2C3-4C32-BEB1-5FF84E8E28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NDSWG report to ROS 5/7/2026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6A661B-AC15-4718-82E7-5109442BE9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Chair: Teddi Flessner (STEC) </a:t>
            </a:r>
          </a:p>
          <a:p>
            <a:r>
              <a:rPr lang="en-US" dirty="0"/>
              <a:t>Vice Chair: Vincent Cutlip (LCRA)</a:t>
            </a:r>
          </a:p>
        </p:txBody>
      </p:sp>
    </p:spTree>
    <p:extLst>
      <p:ext uri="{BB962C8B-B14F-4D97-AF65-F5344CB8AC3E}">
        <p14:creationId xmlns:p14="http://schemas.microsoft.com/office/powerpoint/2010/main" val="4210400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D9999-292C-4990-A506-010E4C032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r>
              <a:rPr lang="en-US" sz="3600" dirty="0"/>
              <a:t>Double circuit contingency review</a:t>
            </a:r>
          </a:p>
          <a:p>
            <a:r>
              <a:rPr lang="en-US" sz="3600" dirty="0"/>
              <a:t>Temporary equipment cleanup</a:t>
            </a:r>
          </a:p>
          <a:p>
            <a:r>
              <a:rPr lang="en-US" sz="3600" dirty="0"/>
              <a:t>UDG Workshop</a:t>
            </a:r>
          </a:p>
          <a:p>
            <a:r>
              <a:rPr lang="en-US" sz="3600" dirty="0"/>
              <a:t>Pending and upcoming:</a:t>
            </a:r>
          </a:p>
          <a:p>
            <a:pPr lvl="1"/>
            <a:r>
              <a:rPr lang="en-US" sz="3200" dirty="0"/>
              <a:t>Contingency overview training</a:t>
            </a:r>
          </a:p>
          <a:p>
            <a:pPr lvl="1"/>
            <a:r>
              <a:rPr lang="en-US" sz="3200" dirty="0"/>
              <a:t>ICCP Handbook review</a:t>
            </a:r>
          </a:p>
        </p:txBody>
      </p:sp>
    </p:spTree>
    <p:extLst>
      <p:ext uri="{BB962C8B-B14F-4D97-AF65-F5344CB8AC3E}">
        <p14:creationId xmlns:p14="http://schemas.microsoft.com/office/powerpoint/2010/main" val="1952909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sisl xmlns:xsd="http://www.w3.org/2001/XMLSchema" xmlns:xsi="http://www.w3.org/2001/XMLSchema-instance" xmlns="http://www.boldonjames.com/2008/01/sie/internal/label" sislVersion="0" policy="e9c0b8d7-bdb4-4fd3-b62a-f50327aaefce" origin="userSelected">
  <element uid="50c31824-0780-4910-87d1-eaaffd182d42" value=""/>
  <element uid="d14f5c36-f44a-4315-b438-005cfe8f069f" value=""/>
</sisl>
</file>

<file path=customXml/item2.xml><?xml version="1.0" encoding="utf-8"?>
<WrappedLabelHistory xmlns:xsd="http://www.w3.org/2001/XMLSchema" xmlns:xsi="http://www.w3.org/2001/XMLSchema-instance" xmlns="http://www.boldonjames.com/2016/02/Classifier/internal/wrappedLabelHistory">
  <Value>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JlOWMwYjhkNy1iZGI0LTRmZDMtYjYyYS1mNTAzMjdhYWVmY2UiIG9yaWdpbj0idXNlclNlbGVjdGVkIj48ZWxlbWVudCB1aWQ9IjUwYzMxODI0LTA3ODAtNDkxMC04N2QxLWVhYWZmZDE4MmQ0MiIgdmFsdWU9IiIgeG1sbnM9Imh0dHA6Ly93d3cuYm9sZG9uamFtZXMuY29tLzIwMDgvMDEvc2llL2ludGVybmFsL2xhYmVsIiAvPjxlbGVtZW50IHVpZD0iZDE0ZjVjMzYtZjQ0YS00MzE1LWI0MzgtMDA1Y2ZlOGYwNjlmIiB2YWx1ZT0iIiB4bWxucz0iaHR0cDovL3d3dy5ib2xkb25qYW1lcy5jb20vMjAwOC8wMS9zaWUvaW50ZXJuYWwvbGFiZWwiIC8+PC9zaXNsPjxVc2VyTmFtZT5UUkFOU09QU1xwZWhvZmZlcjwvVXNlck5hbWU+PERhdGVUaW1lPjMvMjcvMjAyNSAxNzo1MDoyMjwvRGF0ZVRpbWU+PExhYmVsU3RyaW5nPkFFUCBJbnRlcm5hbDwvTGFiZWxTdHJpbmc+PC9pdGVtPjwvbGFiZWxIaXN0b3J5Pg==</Value>
</WrappedLabelHistory>
</file>

<file path=customXml/itemProps1.xml><?xml version="1.0" encoding="utf-8"?>
<ds:datastoreItem xmlns:ds="http://schemas.openxmlformats.org/officeDocument/2006/customXml" ds:itemID="{980228F1-D6C1-4BBF-852D-9C22E3A639B6}">
  <ds:schemaRefs>
    <ds:schemaRef ds:uri="http://www.w3.org/2001/XMLSchema"/>
    <ds:schemaRef ds:uri="http://www.boldonjames.com/2008/01/sie/internal/label"/>
  </ds:schemaRefs>
</ds:datastoreItem>
</file>

<file path=customXml/itemProps2.xml><?xml version="1.0" encoding="utf-8"?>
<ds:datastoreItem xmlns:ds="http://schemas.openxmlformats.org/officeDocument/2006/customXml" ds:itemID="{6E23823E-5ECB-4C5B-990F-454D33E2473E}">
  <ds:schemaRefs>
    <ds:schemaRef ds:uri="http://www.w3.org/2001/XMLSchema"/>
    <ds:schemaRef ds:uri="http://www.boldonjames.com/2016/02/Classifier/internal/wrappedLabelHistory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41</Words>
  <Application>Microsoft Office PowerPoint</Application>
  <PresentationFormat>Widescreen</PresentationFormat>
  <Paragraphs>11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NDSWG report to ROS 5/7/2026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NDSWG report to ROS 4/3/2025</dc:title>
  <dc:creator>Phil Hoffer</dc:creator>
  <cp:lastModifiedBy>Teddi Flessner</cp:lastModifiedBy>
  <cp:revision>7</cp:revision>
  <dcterms:created xsi:type="dcterms:W3CDTF">2025-03-27T14:35:51Z</dcterms:created>
  <dcterms:modified xsi:type="dcterms:W3CDTF">2026-04-29T16:59:18Z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2e1f73be-57d7-4364-b6b4-624a257789d5</vt:lpwstr>
  </property>
  <property fmtid="{D5CDD505-2E9C-101B-9397-08002B2CF9AE}" pid="3" name="bjClsUserRVM">
    <vt:lpwstr>[]</vt:lpwstr>
  </property>
  <property fmtid="{D5CDD505-2E9C-101B-9397-08002B2CF9AE}" pid="4" name="bjSaver">
    <vt:lpwstr>sXwRRr59LivwrgpXoZZ0Qyx03Rh/Un26</vt:lpwstr>
  </property>
  <property fmtid="{D5CDD505-2E9C-101B-9397-08002B2CF9AE}" pid="5" name="bjDocumentLabelXML">
    <vt:lpwstr>&lt;?xml version="1.0" encoding="us-ascii"?&gt;&lt;sisl xmlns:xsd="http://www.w3.org/2001/XMLSchema" xmlns:xsi="http://www.w3.org/2001/XMLSchema-instance" sislVersion="0" policy="e9c0b8d7-bdb4-4fd3-b62a-f50327aaefce" origin="userSelected" xmlns="http://www.boldonj</vt:lpwstr>
  </property>
  <property fmtid="{D5CDD505-2E9C-101B-9397-08002B2CF9AE}" pid="6" name="bjDocumentLabelXML-0">
    <vt:lpwstr>ames.com/2008/01/sie/internal/label"&gt;&lt;element uid="50c31824-0780-4910-87d1-eaaffd182d42" value="" /&gt;&lt;element uid="d14f5c36-f44a-4315-b438-005cfe8f069f" value="" /&gt;&lt;/sisl&gt;</vt:lpwstr>
  </property>
  <property fmtid="{D5CDD505-2E9C-101B-9397-08002B2CF9AE}" pid="7" name="bjDocumentSecurityLabel">
    <vt:lpwstr>AEP Internal</vt:lpwstr>
  </property>
  <property fmtid="{D5CDD505-2E9C-101B-9397-08002B2CF9AE}" pid="8" name="MSIP_Label_69f43042-6bda-44b2-91eb-eca3d3d484f4_SiteId">
    <vt:lpwstr>15f3c881-6b03-4ff6-8559-77bf5177818f</vt:lpwstr>
  </property>
  <property fmtid="{D5CDD505-2E9C-101B-9397-08002B2CF9AE}" pid="9" name="MSIP_Label_69f43042-6bda-44b2-91eb-eca3d3d484f4_Name">
    <vt:lpwstr>AEP Internal</vt:lpwstr>
  </property>
  <property fmtid="{D5CDD505-2E9C-101B-9397-08002B2CF9AE}" pid="10" name="MSIP_Label_69f43042-6bda-44b2-91eb-eca3d3d484f4_Enabled">
    <vt:lpwstr>true</vt:lpwstr>
  </property>
  <property fmtid="{D5CDD505-2E9C-101B-9397-08002B2CF9AE}" pid="11" name="bjLabelHistoryID">
    <vt:lpwstr>{6E23823E-5ECB-4C5B-990F-454D33E2473E}</vt:lpwstr>
  </property>
</Properties>
</file>