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9" r:id="rId9"/>
    <p:sldId id="28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9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1122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 Meeting</a:t>
            </a:r>
          </a:p>
          <a:p>
            <a:r>
              <a:rPr lang="en-US" dirty="0"/>
              <a:t>05/05/2026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3434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13 New CRs successfully completed testing for Flight 0226 including 9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8 Existing CRs successfully completed testing for Flight 0226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8 Existing CRs, 7 tested for Service Provider Change and 1 added Territories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05/05/2026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2" y="1028700"/>
            <a:ext cx="8534400" cy="50673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0626 was sent on 03/18/26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0626 was sent on 04/08/26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0626 was sent on 04/29/26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application deadline was 04/15/26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signup deadline is 05/06/26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will begin on </a:t>
            </a:r>
            <a:r>
              <a:rPr lang="en-US" sz="2000" dirty="0">
                <a:solidFill>
                  <a:prstClr val="black"/>
                </a:solidFill>
              </a:rPr>
              <a:t>05/13/26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will begin on 06/08/26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0626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06/22/26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06/26/26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05/05/2026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8396</TotalTime>
  <Words>143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0226 Details</vt:lpstr>
      <vt:lpstr>Flight 0626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261</cp:revision>
  <cp:lastPrinted>2016-01-21T20:53:15Z</cp:lastPrinted>
  <dcterms:created xsi:type="dcterms:W3CDTF">2016-01-21T15:20:31Z</dcterms:created>
  <dcterms:modified xsi:type="dcterms:W3CDTF">2026-04-08T19:21:48Z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