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 id="2147483799" r:id="rId6"/>
  </p:sldMasterIdLst>
  <p:notesMasterIdLst>
    <p:notesMasterId r:id="rId20"/>
  </p:notesMasterIdLst>
  <p:sldIdLst>
    <p:sldId id="276" r:id="rId7"/>
    <p:sldId id="4304" r:id="rId8"/>
    <p:sldId id="2128752675" r:id="rId9"/>
    <p:sldId id="2147473621" r:id="rId10"/>
    <p:sldId id="2147473627" r:id="rId11"/>
    <p:sldId id="2147473614" r:id="rId12"/>
    <p:sldId id="2147473619" r:id="rId13"/>
    <p:sldId id="2147473620" r:id="rId14"/>
    <p:sldId id="2147473623" r:id="rId15"/>
    <p:sldId id="2147473624" r:id="rId16"/>
    <p:sldId id="2147473625" r:id="rId17"/>
    <p:sldId id="2147473626" r:id="rId18"/>
    <p:sldId id="28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42A652-A170-4A90-7D9C-AC2F93F07A00}" name="Trieu Mai" initials="TM" userId="S::trieu@esig.energy::066c6912-d1df-4750-800f-195fd692687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12F"/>
    <a:srgbClr val="2D5078"/>
    <a:srgbClr val="F26641"/>
    <a:srgbClr val="C04F14"/>
    <a:srgbClr val="FF6B46"/>
    <a:srgbClr val="636B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843466-1025-44F6-9706-8678B8896687}" v="8" dt="2026-04-24T16:10:49.4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76" autoAdjust="0"/>
  </p:normalViewPr>
  <p:slideViewPr>
    <p:cSldViewPr snapToGrid="0">
      <p:cViewPr>
        <p:scale>
          <a:sx n="80" d="100"/>
          <a:sy n="80" d="100"/>
        </p:scale>
        <p:origin x="682" y="235"/>
      </p:cViewPr>
      <p:guideLst>
        <p:guide orient="horz" pos="218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atevosyan" userId="35275da4e72cfe02" providerId="LiveId" clId="{BAADA0B4-DEC2-4367-A8DE-575E7143922C}"/>
    <pc:docChg chg="undo custSel addSld delSld modSld">
      <pc:chgData name="Julia Matevosyan" userId="35275da4e72cfe02" providerId="LiveId" clId="{BAADA0B4-DEC2-4367-A8DE-575E7143922C}" dt="2026-04-24T16:11:09.712" v="208" actId="255"/>
      <pc:docMkLst>
        <pc:docMk/>
      </pc:docMkLst>
      <pc:sldChg chg="modSp add mod">
        <pc:chgData name="Julia Matevosyan" userId="35275da4e72cfe02" providerId="LiveId" clId="{BAADA0B4-DEC2-4367-A8DE-575E7143922C}" dt="2026-04-24T14:47:07.022" v="26" actId="3626"/>
        <pc:sldMkLst>
          <pc:docMk/>
          <pc:sldMk cId="2522738563" sldId="2147473621"/>
        </pc:sldMkLst>
        <pc:spChg chg="mod">
          <ac:chgData name="Julia Matevosyan" userId="35275da4e72cfe02" providerId="LiveId" clId="{BAADA0B4-DEC2-4367-A8DE-575E7143922C}" dt="2026-04-24T14:47:07.022" v="26" actId="3626"/>
          <ac:spMkLst>
            <pc:docMk/>
            <pc:sldMk cId="2522738563" sldId="2147473621"/>
            <ac:spMk id="3" creationId="{5B81A305-C977-58E6-96BB-508826B53017}"/>
          </ac:spMkLst>
        </pc:spChg>
      </pc:sldChg>
      <pc:sldChg chg="modSp new del mod">
        <pc:chgData name="Julia Matevosyan" userId="35275da4e72cfe02" providerId="LiveId" clId="{BAADA0B4-DEC2-4367-A8DE-575E7143922C}" dt="2026-04-24T16:10:52.025" v="205" actId="47"/>
        <pc:sldMkLst>
          <pc:docMk/>
          <pc:sldMk cId="1438791139" sldId="2147473622"/>
        </pc:sldMkLst>
        <pc:spChg chg="mod">
          <ac:chgData name="Julia Matevosyan" userId="35275da4e72cfe02" providerId="LiveId" clId="{BAADA0B4-DEC2-4367-A8DE-575E7143922C}" dt="2026-04-24T14:47:40.851" v="54" actId="20577"/>
          <ac:spMkLst>
            <pc:docMk/>
            <pc:sldMk cId="1438791139" sldId="2147473622"/>
            <ac:spMk id="2" creationId="{FE127A1B-9C0B-DB2E-54F4-9466FA70EC5F}"/>
          </ac:spMkLst>
        </pc:spChg>
      </pc:sldChg>
      <pc:sldChg chg="addSp delSp modSp new mod">
        <pc:chgData name="Julia Matevosyan" userId="35275da4e72cfe02" providerId="LiveId" clId="{BAADA0B4-DEC2-4367-A8DE-575E7143922C}" dt="2026-04-24T14:56:10.075" v="187" actId="478"/>
        <pc:sldMkLst>
          <pc:docMk/>
          <pc:sldMk cId="3123508679" sldId="2147473623"/>
        </pc:sldMkLst>
        <pc:spChg chg="mod">
          <ac:chgData name="Julia Matevosyan" userId="35275da4e72cfe02" providerId="LiveId" clId="{BAADA0B4-DEC2-4367-A8DE-575E7143922C}" dt="2026-04-24T14:50:12.814" v="123" actId="14100"/>
          <ac:spMkLst>
            <pc:docMk/>
            <pc:sldMk cId="3123508679" sldId="2147473623"/>
            <ac:spMk id="2" creationId="{ECBC6F93-C23E-3D56-83FA-DA251B746B2E}"/>
          </ac:spMkLst>
        </pc:spChg>
        <pc:spChg chg="del">
          <ac:chgData name="Julia Matevosyan" userId="35275da4e72cfe02" providerId="LiveId" clId="{BAADA0B4-DEC2-4367-A8DE-575E7143922C}" dt="2026-04-24T14:53:18.357" v="127" actId="478"/>
          <ac:spMkLst>
            <pc:docMk/>
            <pc:sldMk cId="3123508679" sldId="2147473623"/>
            <ac:spMk id="3" creationId="{15E2D14D-CF97-6055-2E14-4B7FD00ADEE2}"/>
          </ac:spMkLst>
        </pc:spChg>
        <pc:spChg chg="add mod">
          <ac:chgData name="Julia Matevosyan" userId="35275da4e72cfe02" providerId="LiveId" clId="{BAADA0B4-DEC2-4367-A8DE-575E7143922C}" dt="2026-04-24T14:54:16.204" v="157" actId="1038"/>
          <ac:spMkLst>
            <pc:docMk/>
            <pc:sldMk cId="3123508679" sldId="2147473623"/>
            <ac:spMk id="7" creationId="{21120F49-E003-4838-B1CC-83703BC99819}"/>
          </ac:spMkLst>
        </pc:spChg>
        <pc:picChg chg="add mod">
          <ac:chgData name="Julia Matevosyan" userId="35275da4e72cfe02" providerId="LiveId" clId="{BAADA0B4-DEC2-4367-A8DE-575E7143922C}" dt="2026-04-24T14:54:03.589" v="148" actId="1036"/>
          <ac:picMkLst>
            <pc:docMk/>
            <pc:sldMk cId="3123508679" sldId="2147473623"/>
            <ac:picMk id="5" creationId="{12C51CDC-97DD-D84F-EC5B-FBCC40BF6BB1}"/>
          </ac:picMkLst>
        </pc:picChg>
        <pc:picChg chg="add del mod">
          <ac:chgData name="Julia Matevosyan" userId="35275da4e72cfe02" providerId="LiveId" clId="{BAADA0B4-DEC2-4367-A8DE-575E7143922C}" dt="2026-04-24T14:56:10.075" v="187" actId="478"/>
          <ac:picMkLst>
            <pc:docMk/>
            <pc:sldMk cId="3123508679" sldId="2147473623"/>
            <ac:picMk id="9" creationId="{AD42D63D-5E3F-8519-4EEF-1176076E8A3E}"/>
          </ac:picMkLst>
        </pc:picChg>
      </pc:sldChg>
      <pc:sldChg chg="addSp delSp modSp add del mod">
        <pc:chgData name="Julia Matevosyan" userId="35275da4e72cfe02" providerId="LiveId" clId="{BAADA0B4-DEC2-4367-A8DE-575E7143922C}" dt="2026-04-24T14:56:05.834" v="185" actId="22"/>
        <pc:sldMkLst>
          <pc:docMk/>
          <pc:sldMk cId="2485220354" sldId="2147473624"/>
        </pc:sldMkLst>
        <pc:picChg chg="add mod modCrop">
          <ac:chgData name="Julia Matevosyan" userId="35275da4e72cfe02" providerId="LiveId" clId="{BAADA0B4-DEC2-4367-A8DE-575E7143922C}" dt="2026-04-24T14:55:40.254" v="180" actId="1035"/>
          <ac:picMkLst>
            <pc:docMk/>
            <pc:sldMk cId="2485220354" sldId="2147473624"/>
            <ac:picMk id="4" creationId="{130954F7-266E-0E79-10EA-72F4D13575B6}"/>
          </ac:picMkLst>
        </pc:picChg>
        <pc:picChg chg="del">
          <ac:chgData name="Julia Matevosyan" userId="35275da4e72cfe02" providerId="LiveId" clId="{BAADA0B4-DEC2-4367-A8DE-575E7143922C}" dt="2026-04-24T14:54:32.412" v="159" actId="478"/>
          <ac:picMkLst>
            <pc:docMk/>
            <pc:sldMk cId="2485220354" sldId="2147473624"/>
            <ac:picMk id="5" creationId="{4A73478A-73F3-E71B-F7AB-57F8DC7C9428}"/>
          </ac:picMkLst>
        </pc:picChg>
        <pc:picChg chg="add del">
          <ac:chgData name="Julia Matevosyan" userId="35275da4e72cfe02" providerId="LiveId" clId="{BAADA0B4-DEC2-4367-A8DE-575E7143922C}" dt="2026-04-24T14:56:05.834" v="185" actId="22"/>
          <ac:picMkLst>
            <pc:docMk/>
            <pc:sldMk cId="2485220354" sldId="2147473624"/>
            <ac:picMk id="8" creationId="{A1BFC9FE-DCE4-CE74-8BB0-51A0FE45E51E}"/>
          </ac:picMkLst>
        </pc:picChg>
      </pc:sldChg>
      <pc:sldChg chg="addSp delSp modSp add mod">
        <pc:chgData name="Julia Matevosyan" userId="35275da4e72cfe02" providerId="LiveId" clId="{BAADA0B4-DEC2-4367-A8DE-575E7143922C}" dt="2026-04-24T14:57:01.144" v="195" actId="1076"/>
        <pc:sldMkLst>
          <pc:docMk/>
          <pc:sldMk cId="2473913244" sldId="2147473625"/>
        </pc:sldMkLst>
        <pc:picChg chg="add mod modCrop">
          <ac:chgData name="Julia Matevosyan" userId="35275da4e72cfe02" providerId="LiveId" clId="{BAADA0B4-DEC2-4367-A8DE-575E7143922C}" dt="2026-04-24T14:57:01.144" v="195" actId="1076"/>
          <ac:picMkLst>
            <pc:docMk/>
            <pc:sldMk cId="2473913244" sldId="2147473625"/>
            <ac:picMk id="4" creationId="{E6CE43FF-CBEC-713A-2E7E-FE8ABD69514A}"/>
          </ac:picMkLst>
        </pc:picChg>
        <pc:picChg chg="del mod">
          <ac:chgData name="Julia Matevosyan" userId="35275da4e72cfe02" providerId="LiveId" clId="{BAADA0B4-DEC2-4367-A8DE-575E7143922C}" dt="2026-04-24T14:56:20.691" v="190" actId="478"/>
          <ac:picMkLst>
            <pc:docMk/>
            <pc:sldMk cId="2473913244" sldId="2147473625"/>
            <ac:picMk id="5" creationId="{E719E4F6-C1E3-D3C2-345A-7DA1EC7FDB26}"/>
          </ac:picMkLst>
        </pc:picChg>
      </pc:sldChg>
      <pc:sldChg chg="addSp delSp modSp add mod">
        <pc:chgData name="Julia Matevosyan" userId="35275da4e72cfe02" providerId="LiveId" clId="{BAADA0B4-DEC2-4367-A8DE-575E7143922C}" dt="2026-04-24T14:57:36.687" v="199" actId="1076"/>
        <pc:sldMkLst>
          <pc:docMk/>
          <pc:sldMk cId="296611012" sldId="2147473626"/>
        </pc:sldMkLst>
        <pc:picChg chg="del">
          <ac:chgData name="Julia Matevosyan" userId="35275da4e72cfe02" providerId="LiveId" clId="{BAADA0B4-DEC2-4367-A8DE-575E7143922C}" dt="2026-04-24T14:57:29.180" v="197" actId="478"/>
          <ac:picMkLst>
            <pc:docMk/>
            <pc:sldMk cId="296611012" sldId="2147473626"/>
            <ac:picMk id="4" creationId="{660A7DEE-309B-C5FD-21A8-3B709491D105}"/>
          </ac:picMkLst>
        </pc:picChg>
        <pc:picChg chg="add mod">
          <ac:chgData name="Julia Matevosyan" userId="35275da4e72cfe02" providerId="LiveId" clId="{BAADA0B4-DEC2-4367-A8DE-575E7143922C}" dt="2026-04-24T14:57:36.687" v="199" actId="1076"/>
          <ac:picMkLst>
            <pc:docMk/>
            <pc:sldMk cId="296611012" sldId="2147473626"/>
            <ac:picMk id="5" creationId="{C9882D56-96FF-7FFE-A9B1-7E49E3B8925B}"/>
          </ac:picMkLst>
        </pc:picChg>
      </pc:sldChg>
      <pc:sldChg chg="new del">
        <pc:chgData name="Julia Matevosyan" userId="35275da4e72cfe02" providerId="LiveId" clId="{BAADA0B4-DEC2-4367-A8DE-575E7143922C}" dt="2026-04-24T14:57:54.091" v="201" actId="680"/>
        <pc:sldMkLst>
          <pc:docMk/>
          <pc:sldMk cId="907893625" sldId="2147473627"/>
        </pc:sldMkLst>
      </pc:sldChg>
      <pc:sldChg chg="add del">
        <pc:chgData name="Julia Matevosyan" userId="35275da4e72cfe02" providerId="LiveId" clId="{BAADA0B4-DEC2-4367-A8DE-575E7143922C}" dt="2026-04-24T14:58:39.646" v="203" actId="47"/>
        <pc:sldMkLst>
          <pc:docMk/>
          <pc:sldMk cId="949761912" sldId="2147473627"/>
        </pc:sldMkLst>
      </pc:sldChg>
      <pc:sldChg chg="modSp add mod">
        <pc:chgData name="Julia Matevosyan" userId="35275da4e72cfe02" providerId="LiveId" clId="{BAADA0B4-DEC2-4367-A8DE-575E7143922C}" dt="2026-04-24T16:11:09.712" v="208" actId="255"/>
        <pc:sldMkLst>
          <pc:docMk/>
          <pc:sldMk cId="3393651075" sldId="2147473627"/>
        </pc:sldMkLst>
        <pc:spChg chg="mod">
          <ac:chgData name="Julia Matevosyan" userId="35275da4e72cfe02" providerId="LiveId" clId="{BAADA0B4-DEC2-4367-A8DE-575E7143922C}" dt="2026-04-24T16:11:09.712" v="208" actId="255"/>
          <ac:spMkLst>
            <pc:docMk/>
            <pc:sldMk cId="3393651075" sldId="2147473627"/>
            <ac:spMk id="3" creationId="{8F6D2A21-0F0E-ADF7-7FA9-EB83067C36B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8AA78-39A3-4342-96FD-67B6CC46F187}" type="datetimeFigureOut">
              <a:rPr lang="en-US" smtClean="0"/>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3A9DCA-A540-D542-949A-F65EF9800821}" type="slidenum">
              <a:rPr lang="en-US" smtClean="0"/>
              <a:t>‹#›</a:t>
            </a:fld>
            <a:endParaRPr lang="en-US"/>
          </a:p>
        </p:txBody>
      </p:sp>
    </p:spTree>
    <p:extLst>
      <p:ext uri="{BB962C8B-B14F-4D97-AF65-F5344CB8AC3E}">
        <p14:creationId xmlns:p14="http://schemas.microsoft.com/office/powerpoint/2010/main" val="2889495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[DOE]</a:t>
            </a: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609403" rtl="0" eaLnBrk="1" fontAlgn="auto" latinLnBrk="0" hangingPunct="1">
              <a:lnSpc>
                <a:spcPct val="100000"/>
              </a:lnSpc>
              <a:spcBef>
                <a:spcPts val="0"/>
              </a:spcBef>
              <a:spcAft>
                <a:spcPts val="0"/>
              </a:spcAft>
              <a:buClrTx/>
              <a:buSzTx/>
              <a:buFontTx/>
              <a:buNone/>
              <a:tabLst/>
              <a:defRPr/>
            </a:pPr>
            <a:fld id="{241F931B-2B4E-B94B-BDF6-0B57EB892C3F}"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609403"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6318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7EB62-E078-FCE0-D6A6-C5ABA0B3A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7605CF-9D86-63F8-216F-70CC982F3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B1BC99-30D3-D3C6-7DCE-D38A1269DA14}"/>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F96674F7-87DF-4EF6-D78F-FA5F7BFF263B}"/>
              </a:ext>
            </a:extLst>
          </p:cNvPr>
          <p:cNvSpPr>
            <a:spLocks noGrp="1"/>
          </p:cNvSpPr>
          <p:nvPr>
            <p:ph type="sldNum" sz="quarter" idx="5"/>
          </p:nvPr>
        </p:nvSpPr>
        <p:spPr/>
        <p:txBody>
          <a:bodyPr/>
          <a:lstStyle/>
          <a:p>
            <a:pPr defTabSz="609403">
              <a:defRPr/>
            </a:pPr>
            <a:fld id="{241F931B-2B4E-B94B-BDF6-0B57EB892C3F}" type="slidenum">
              <a:rPr lang="en-US">
                <a:solidFill>
                  <a:prstClr val="black"/>
                </a:solidFill>
                <a:latin typeface="Calibri"/>
              </a:rPr>
              <a:pPr defTabSz="609403">
                <a:defRPr/>
              </a:pPr>
              <a:t>3</a:t>
            </a:fld>
            <a:endParaRPr lang="en-US">
              <a:solidFill>
                <a:prstClr val="black"/>
              </a:solidFill>
              <a:latin typeface="Calibri"/>
            </a:endParaRPr>
          </a:p>
        </p:txBody>
      </p:sp>
    </p:spTree>
    <p:extLst>
      <p:ext uri="{BB962C8B-B14F-4D97-AF65-F5344CB8AC3E}">
        <p14:creationId xmlns:p14="http://schemas.microsoft.com/office/powerpoint/2010/main" val="231605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9998C-028E-9E94-8CB3-C99758BEA0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F46723-4F41-9077-AD70-8F8A18526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EA2E3F-6106-8674-331B-B43FDF69D20C}"/>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02930BA5-034B-F169-C13B-4FBEC651DFE2}"/>
              </a:ext>
            </a:extLst>
          </p:cNvPr>
          <p:cNvSpPr>
            <a:spLocks noGrp="1"/>
          </p:cNvSpPr>
          <p:nvPr>
            <p:ph type="sldNum" sz="quarter" idx="5"/>
          </p:nvPr>
        </p:nvSpPr>
        <p:spPr/>
        <p:txBody>
          <a:bodyPr/>
          <a:lstStyle/>
          <a:p>
            <a:pPr marL="0" marR="0" lvl="0" indent="0" algn="r" defTabSz="609403" rtl="0" eaLnBrk="1" fontAlgn="auto" latinLnBrk="0" hangingPunct="1">
              <a:lnSpc>
                <a:spcPct val="100000"/>
              </a:lnSpc>
              <a:spcBef>
                <a:spcPts val="0"/>
              </a:spcBef>
              <a:spcAft>
                <a:spcPts val="0"/>
              </a:spcAft>
              <a:buClrTx/>
              <a:buSzTx/>
              <a:buFontTx/>
              <a:buNone/>
              <a:tabLst/>
              <a:defRPr/>
            </a:pPr>
            <a:fld id="{241F931B-2B4E-B94B-BDF6-0B57EB892C3F}"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609403"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9206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1B799-0596-73F8-B374-ECFB8A47B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C44A8-3913-CE2D-5692-5DB61DA150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A486FE-4876-447C-6A56-62E73FB2B8FC}"/>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8708002D-09C4-CC99-D1A6-D51C7D09E731}"/>
              </a:ext>
            </a:extLst>
          </p:cNvPr>
          <p:cNvSpPr>
            <a:spLocks noGrp="1"/>
          </p:cNvSpPr>
          <p:nvPr>
            <p:ph type="sldNum" sz="quarter" idx="5"/>
          </p:nvPr>
        </p:nvSpPr>
        <p:spPr/>
        <p:txBody>
          <a:bodyPr/>
          <a:lstStyle/>
          <a:p>
            <a:pPr marL="0" marR="0" lvl="0" indent="0" algn="r" defTabSz="609403" rtl="0" eaLnBrk="1" fontAlgn="auto" latinLnBrk="0" hangingPunct="1">
              <a:lnSpc>
                <a:spcPct val="100000"/>
              </a:lnSpc>
              <a:spcBef>
                <a:spcPts val="0"/>
              </a:spcBef>
              <a:spcAft>
                <a:spcPts val="0"/>
              </a:spcAft>
              <a:buClrTx/>
              <a:buSzTx/>
              <a:buFontTx/>
              <a:buNone/>
              <a:tabLst/>
              <a:defRPr/>
            </a:pPr>
            <a:fld id="{241F931B-2B4E-B94B-BDF6-0B57EB892C3F}"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609403"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9442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s://thesource.nrel.gov/publishing/disclaimers.html" TargetMode="External"/><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24B402-E767-09F7-D7B0-7B1EAA96A8E3}"/>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5BE767DF-BD6D-0BBA-FB6E-ABD434B5C821}"/>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320825F6-69AE-DE51-662A-DDD37A0112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Rectangle 4">
            <a:extLst>
              <a:ext uri="{FF2B5EF4-FFF2-40B4-BE49-F238E27FC236}">
                <a16:creationId xmlns:a16="http://schemas.microsoft.com/office/drawing/2014/main" id="{6C0317AF-D7B2-5044-F389-2F9055EB1CAD}"/>
              </a:ext>
            </a:extLst>
          </p:cNvPr>
          <p:cNvSpPr/>
          <p:nvPr userDrawn="1"/>
        </p:nvSpPr>
        <p:spPr>
          <a:xfrm>
            <a:off x="8683506" y="0"/>
            <a:ext cx="3508493" cy="6858000"/>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pilogue" pitchFamily="2" charset="77"/>
            </a:endParaRPr>
          </a:p>
        </p:txBody>
      </p:sp>
      <p:sp>
        <p:nvSpPr>
          <p:cNvPr id="7" name="TextBox 6">
            <a:extLst>
              <a:ext uri="{FF2B5EF4-FFF2-40B4-BE49-F238E27FC236}">
                <a16:creationId xmlns:a16="http://schemas.microsoft.com/office/drawing/2014/main" id="{0D5E47C4-DA11-5B7C-3899-BA0A57998BD8}"/>
              </a:ext>
            </a:extLst>
          </p:cNvPr>
          <p:cNvSpPr txBox="1"/>
          <p:nvPr userDrawn="1"/>
        </p:nvSpPr>
        <p:spPr>
          <a:xfrm>
            <a:off x="9174768" y="6534436"/>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12" name="Picture 11" descr="A blue and black logo&#10;&#10;AI-generated content may be incorrect.">
            <a:extLst>
              <a:ext uri="{FF2B5EF4-FFF2-40B4-BE49-F238E27FC236}">
                <a16:creationId xmlns:a16="http://schemas.microsoft.com/office/drawing/2014/main" id="{F8C85C16-3633-0084-CA58-758306744A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2934" y="444288"/>
            <a:ext cx="1667877" cy="501227"/>
          </a:xfrm>
          <a:prstGeom prst="rect">
            <a:avLst/>
          </a:prstGeom>
        </p:spPr>
      </p:pic>
      <p:sp>
        <p:nvSpPr>
          <p:cNvPr id="13" name="Rectangle 12">
            <a:extLst>
              <a:ext uri="{FF2B5EF4-FFF2-40B4-BE49-F238E27FC236}">
                <a16:creationId xmlns:a16="http://schemas.microsoft.com/office/drawing/2014/main" id="{2C3195BC-7768-8564-1D1B-6A1C1D0152AC}"/>
              </a:ext>
            </a:extLst>
          </p:cNvPr>
          <p:cNvSpPr/>
          <p:nvPr userDrawn="1"/>
        </p:nvSpPr>
        <p:spPr>
          <a:xfrm>
            <a:off x="529066" y="1949256"/>
            <a:ext cx="11078677" cy="3417924"/>
          </a:xfrm>
          <a:prstGeom prst="rect">
            <a:avLst/>
          </a:prstGeom>
          <a:noFill/>
          <a:ln w="317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8">
            <a:extLst>
              <a:ext uri="{FF2B5EF4-FFF2-40B4-BE49-F238E27FC236}">
                <a16:creationId xmlns:a16="http://schemas.microsoft.com/office/drawing/2014/main" id="{CB210283-FD9B-8CE1-F905-1D97B85F1104}"/>
              </a:ext>
            </a:extLst>
          </p:cNvPr>
          <p:cNvSpPr>
            <a:spLocks noGrp="1"/>
          </p:cNvSpPr>
          <p:nvPr>
            <p:ph type="pic" sz="quarter" idx="10"/>
          </p:nvPr>
        </p:nvSpPr>
        <p:spPr>
          <a:xfrm>
            <a:off x="5729579" y="1532787"/>
            <a:ext cx="6225354" cy="4250861"/>
          </a:xfrm>
          <a:prstGeom prst="rect">
            <a:avLst/>
          </a:prstGeom>
          <a:pattFill prst="smCheck">
            <a:fgClr>
              <a:schemeClr val="tx1">
                <a:lumMod val="85000"/>
                <a:lumOff val="15000"/>
              </a:schemeClr>
            </a:fgClr>
            <a:bgClr>
              <a:schemeClr val="bg1"/>
            </a:bgClr>
          </a:pattFill>
        </p:spPr>
        <p:txBody>
          <a:bodyPr/>
          <a:lstStyle/>
          <a:p>
            <a:endParaRPr lang="en-US"/>
          </a:p>
        </p:txBody>
      </p:sp>
      <p:sp>
        <p:nvSpPr>
          <p:cNvPr id="15" name="Title 14">
            <a:extLst>
              <a:ext uri="{FF2B5EF4-FFF2-40B4-BE49-F238E27FC236}">
                <a16:creationId xmlns:a16="http://schemas.microsoft.com/office/drawing/2014/main" id="{D9087779-7A17-4209-56B5-77827FF71EFB}"/>
              </a:ext>
            </a:extLst>
          </p:cNvPr>
          <p:cNvSpPr>
            <a:spLocks noGrp="1"/>
          </p:cNvSpPr>
          <p:nvPr>
            <p:ph type="title" hasCustomPrompt="1"/>
          </p:nvPr>
        </p:nvSpPr>
        <p:spPr>
          <a:xfrm>
            <a:off x="658813" y="1662029"/>
            <a:ext cx="5925285" cy="496139"/>
          </a:xfrm>
          <a:prstGeom prst="rect">
            <a:avLst/>
          </a:prstGeom>
        </p:spPr>
        <p:txBody>
          <a:bodyPr/>
          <a:lstStyle>
            <a:lvl1pPr>
              <a:defRPr sz="2400" b="1" i="0">
                <a:solidFill>
                  <a:srgbClr val="2D5078"/>
                </a:solidFill>
                <a:latin typeface="Epilogue ExtraBold" pitchFamily="2" charset="77"/>
              </a:defRPr>
            </a:lvl1pPr>
          </a:lstStyle>
          <a:p>
            <a:r>
              <a:rPr lang="en-US"/>
              <a:t>CLICK TO EDIT TITLE</a:t>
            </a:r>
            <a:br>
              <a:rPr lang="en-US"/>
            </a:br>
            <a:endParaRPr lang="en-US"/>
          </a:p>
        </p:txBody>
      </p:sp>
      <p:sp>
        <p:nvSpPr>
          <p:cNvPr id="20" name="Text Placeholder 19">
            <a:extLst>
              <a:ext uri="{FF2B5EF4-FFF2-40B4-BE49-F238E27FC236}">
                <a16:creationId xmlns:a16="http://schemas.microsoft.com/office/drawing/2014/main" id="{F5A44013-DA7C-BAA0-A91E-BC19C887FD62}"/>
              </a:ext>
            </a:extLst>
          </p:cNvPr>
          <p:cNvSpPr>
            <a:spLocks noGrp="1"/>
          </p:cNvSpPr>
          <p:nvPr>
            <p:ph type="body" sz="quarter" idx="11" hasCustomPrompt="1"/>
          </p:nvPr>
        </p:nvSpPr>
        <p:spPr>
          <a:xfrm>
            <a:off x="529066" y="2224105"/>
            <a:ext cx="5672137" cy="935323"/>
          </a:xfrm>
          <a:prstGeom prst="rect">
            <a:avLst/>
          </a:prstGeom>
        </p:spPr>
        <p:txBody>
          <a:bodyPr/>
          <a:lstStyle>
            <a:lvl1pPr>
              <a:buNone/>
              <a:defRPr sz="8000" b="1" i="0">
                <a:solidFill>
                  <a:srgbClr val="2D5078"/>
                </a:solidFill>
                <a:latin typeface="Epilogue ExtraBold" pitchFamily="2" charset="77"/>
              </a:defRPr>
            </a:lvl1pPr>
          </a:lstStyle>
          <a:p>
            <a:pPr lvl="0"/>
            <a:r>
              <a:rPr lang="en-US"/>
              <a:t>ADD TITLE</a:t>
            </a:r>
          </a:p>
        </p:txBody>
      </p:sp>
      <p:sp>
        <p:nvSpPr>
          <p:cNvPr id="38" name="Text Placeholder 37">
            <a:extLst>
              <a:ext uri="{FF2B5EF4-FFF2-40B4-BE49-F238E27FC236}">
                <a16:creationId xmlns:a16="http://schemas.microsoft.com/office/drawing/2014/main" id="{1E9D1F07-F492-C68F-BEAB-29619F21B826}"/>
              </a:ext>
            </a:extLst>
          </p:cNvPr>
          <p:cNvSpPr>
            <a:spLocks noGrp="1"/>
          </p:cNvSpPr>
          <p:nvPr>
            <p:ph type="body" sz="quarter" idx="13" hasCustomPrompt="1"/>
          </p:nvPr>
        </p:nvSpPr>
        <p:spPr>
          <a:xfrm>
            <a:off x="658813" y="3315444"/>
            <a:ext cx="4505325" cy="383129"/>
          </a:xfrm>
          <a:prstGeom prst="rect">
            <a:avLst/>
          </a:prstGeom>
        </p:spPr>
        <p:txBody>
          <a:bodyPr/>
          <a:lstStyle>
            <a:lvl1pPr>
              <a:buNone/>
              <a:defRPr sz="1800"/>
            </a:lvl1pPr>
          </a:lstStyle>
          <a:p>
            <a:r>
              <a:rPr lang="en-US" b="1">
                <a:solidFill>
                  <a:srgbClr val="2D5078"/>
                </a:solidFill>
                <a:latin typeface="Epilogue" pitchFamily="2" charset="77"/>
                <a:ea typeface="Roboto ExtraBold" panose="02000000000000000000" pitchFamily="2" charset="0"/>
                <a:cs typeface="Poppins" pitchFamily="2" charset="77"/>
              </a:rPr>
              <a:t>Add subtitle here</a:t>
            </a:r>
          </a:p>
        </p:txBody>
      </p:sp>
      <p:sp>
        <p:nvSpPr>
          <p:cNvPr id="40" name="Text Placeholder 39">
            <a:extLst>
              <a:ext uri="{FF2B5EF4-FFF2-40B4-BE49-F238E27FC236}">
                <a16:creationId xmlns:a16="http://schemas.microsoft.com/office/drawing/2014/main" id="{96444D33-EDB3-4D5F-414E-D82444C3185B}"/>
              </a:ext>
            </a:extLst>
          </p:cNvPr>
          <p:cNvSpPr>
            <a:spLocks noGrp="1"/>
          </p:cNvSpPr>
          <p:nvPr>
            <p:ph type="body" sz="quarter" idx="14" hasCustomPrompt="1"/>
          </p:nvPr>
        </p:nvSpPr>
        <p:spPr>
          <a:xfrm>
            <a:off x="658813" y="3985800"/>
            <a:ext cx="4437062" cy="1327150"/>
          </a:xfrm>
          <a:prstGeom prst="rect">
            <a:avLst/>
          </a:prstGeom>
        </p:spPr>
        <p:txBody>
          <a:bodyPr/>
          <a:lstStyle>
            <a:lvl1pPr>
              <a:buNone/>
              <a:defRPr sz="1200">
                <a:latin typeface="Epilogue" pitchFamily="2" charset="77"/>
              </a:defRPr>
            </a:lvl1pPr>
          </a:lstStyle>
          <a:p>
            <a:pPr lvl="0"/>
            <a:r>
              <a:rPr lang="en-US"/>
              <a:t>Add text here</a:t>
            </a:r>
          </a:p>
        </p:txBody>
      </p:sp>
    </p:spTree>
    <p:extLst>
      <p:ext uri="{BB962C8B-B14F-4D97-AF65-F5344CB8AC3E}">
        <p14:creationId xmlns:p14="http://schemas.microsoft.com/office/powerpoint/2010/main" val="2744663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07">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DC279860-2F4F-804F-B824-90B39A185FC5}"/>
              </a:ext>
            </a:extLst>
          </p:cNvPr>
          <p:cNvSpPr>
            <a:spLocks noGrp="1"/>
          </p:cNvSpPr>
          <p:nvPr>
            <p:ph type="pic" sz="quarter" idx="11"/>
          </p:nvPr>
        </p:nvSpPr>
        <p:spPr>
          <a:xfrm>
            <a:off x="658813" y="2977933"/>
            <a:ext cx="2443655" cy="2020887"/>
          </a:xfrm>
          <a:prstGeom prst="rect">
            <a:avLst/>
          </a:prstGeom>
          <a:pattFill prst="smCheck">
            <a:fgClr>
              <a:schemeClr val="tx1">
                <a:lumMod val="85000"/>
                <a:lumOff val="15000"/>
              </a:schemeClr>
            </a:fgClr>
            <a:bgClr>
              <a:schemeClr val="bg1"/>
            </a:bgClr>
          </a:pattFill>
        </p:spPr>
        <p:txBody>
          <a:bodyPr/>
          <a:lstStyle/>
          <a:p>
            <a:endParaRPr lang="en-US"/>
          </a:p>
        </p:txBody>
      </p:sp>
      <p:sp>
        <p:nvSpPr>
          <p:cNvPr id="9" name="Picture Placeholder 8">
            <a:extLst>
              <a:ext uri="{FF2B5EF4-FFF2-40B4-BE49-F238E27FC236}">
                <a16:creationId xmlns:a16="http://schemas.microsoft.com/office/drawing/2014/main" id="{83B9453D-F01B-254A-A25F-0D7A89A3176F}"/>
              </a:ext>
            </a:extLst>
          </p:cNvPr>
          <p:cNvSpPr>
            <a:spLocks noGrp="1"/>
          </p:cNvSpPr>
          <p:nvPr>
            <p:ph type="pic" sz="quarter" idx="12"/>
          </p:nvPr>
        </p:nvSpPr>
        <p:spPr>
          <a:xfrm>
            <a:off x="4898779" y="2977933"/>
            <a:ext cx="2443655" cy="2020887"/>
          </a:xfrm>
          <a:prstGeom prst="rect">
            <a:avLst/>
          </a:prstGeom>
          <a:pattFill prst="smCheck">
            <a:fgClr>
              <a:schemeClr val="tx1">
                <a:lumMod val="85000"/>
                <a:lumOff val="15000"/>
              </a:schemeClr>
            </a:fgClr>
            <a:bgClr>
              <a:schemeClr val="bg1"/>
            </a:bgClr>
          </a:pattFill>
        </p:spPr>
        <p:txBody>
          <a:bodyPr/>
          <a:lstStyle/>
          <a:p>
            <a:endParaRPr lang="en-US"/>
          </a:p>
        </p:txBody>
      </p:sp>
      <p:sp>
        <p:nvSpPr>
          <p:cNvPr id="10" name="Picture Placeholder 8">
            <a:extLst>
              <a:ext uri="{FF2B5EF4-FFF2-40B4-BE49-F238E27FC236}">
                <a16:creationId xmlns:a16="http://schemas.microsoft.com/office/drawing/2014/main" id="{543E3C01-00BC-8C45-A26B-35AF091F497F}"/>
              </a:ext>
            </a:extLst>
          </p:cNvPr>
          <p:cNvSpPr>
            <a:spLocks noGrp="1"/>
          </p:cNvSpPr>
          <p:nvPr>
            <p:ph type="pic" sz="quarter" idx="13"/>
          </p:nvPr>
        </p:nvSpPr>
        <p:spPr>
          <a:xfrm>
            <a:off x="9138744" y="2977933"/>
            <a:ext cx="2443655" cy="2020887"/>
          </a:xfrm>
          <a:prstGeom prst="rect">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245C4038-D5A5-FE48-4985-A628CFE2D13A}"/>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647345F1-CEDD-3CBD-15F5-21B7FF9F27E2}"/>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9C8EF59D-EC09-0D89-C992-516F0D6367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5607462C-9A0C-4E7E-E133-334494D9BD22}"/>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359233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08">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BAC4EDD-7E72-604F-8CAD-E915883B6F33}"/>
              </a:ext>
            </a:extLst>
          </p:cNvPr>
          <p:cNvSpPr>
            <a:spLocks noGrp="1"/>
          </p:cNvSpPr>
          <p:nvPr>
            <p:ph type="pic" sz="quarter" idx="10"/>
          </p:nvPr>
        </p:nvSpPr>
        <p:spPr>
          <a:xfrm>
            <a:off x="6705600" y="1173881"/>
            <a:ext cx="4876799" cy="2954655"/>
          </a:xfrm>
          <a:prstGeom prst="rect">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4FE93CB1-5775-8ED9-BB13-9B95ACE51565}"/>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056531EF-23CD-9FAE-7E85-86532DB62E55}"/>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A2C25C04-BFE4-FC06-2858-99CE42E9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FF2CBAD1-AB67-6B0D-8F31-9C9E1C52EDB5}"/>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4197212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09">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A2A7F0C-FD0C-BC42-945F-B965E59E2623}"/>
              </a:ext>
            </a:extLst>
          </p:cNvPr>
          <p:cNvSpPr>
            <a:spLocks noGrp="1"/>
          </p:cNvSpPr>
          <p:nvPr>
            <p:ph type="pic" sz="quarter" idx="11"/>
          </p:nvPr>
        </p:nvSpPr>
        <p:spPr>
          <a:xfrm>
            <a:off x="658813" y="3680844"/>
            <a:ext cx="4876797" cy="3177156"/>
          </a:xfrm>
          <a:prstGeom prst="rect">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E0822F04-7A12-9554-962E-1074C2A65A16}"/>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62F89843-8029-2954-336F-F5C5861FA020}"/>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13FC77BE-7937-D20C-5776-9CD28884C2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3367BBC6-B194-ADA4-65FE-8AE2B807679F}"/>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2114959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0">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FFD79AD3-AE05-5D4C-9121-C862CDB8D9AC}"/>
              </a:ext>
            </a:extLst>
          </p:cNvPr>
          <p:cNvSpPr>
            <a:spLocks noGrp="1"/>
          </p:cNvSpPr>
          <p:nvPr>
            <p:ph type="pic" sz="quarter" idx="10"/>
          </p:nvPr>
        </p:nvSpPr>
        <p:spPr>
          <a:xfrm>
            <a:off x="658812" y="1371600"/>
            <a:ext cx="5053699" cy="4995319"/>
          </a:xfrm>
          <a:prstGeom prst="rect">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BC5887F1-75CB-57A1-9F03-4989EE33D373}"/>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7469DC9D-F20B-3FBC-2155-9DADA1176860}"/>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D22F1F8C-2F7C-4436-BCFC-02A298AF0C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0590E2FF-978C-F83B-0E89-F157A2CF2D06}"/>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373666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1">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7CBEB42F-14D7-F04E-B2E4-65D814382034}"/>
              </a:ext>
            </a:extLst>
          </p:cNvPr>
          <p:cNvSpPr>
            <a:spLocks noGrp="1"/>
          </p:cNvSpPr>
          <p:nvPr>
            <p:ph type="pic" sz="quarter" idx="10"/>
          </p:nvPr>
        </p:nvSpPr>
        <p:spPr>
          <a:xfrm>
            <a:off x="6635748" y="1286941"/>
            <a:ext cx="4946651" cy="3897700"/>
          </a:xfrm>
          <a:prstGeom prst="roundRect">
            <a:avLst>
              <a:gd name="adj" fmla="val 4371"/>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D5EB571B-8893-3997-4C23-BB0E9DC308EB}"/>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78EF3B98-B9F8-032A-3BB2-201841CF151B}"/>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8D610BF6-CB81-771B-D93A-D833ABAD01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3B9EABAE-8859-C582-F9AB-0931E13F6CA5}"/>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157862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2">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97503B92-EEA6-0746-8649-E29EFC48A3F9}"/>
              </a:ext>
            </a:extLst>
          </p:cNvPr>
          <p:cNvSpPr>
            <a:spLocks noGrp="1"/>
          </p:cNvSpPr>
          <p:nvPr>
            <p:ph type="pic" sz="quarter" idx="10"/>
          </p:nvPr>
        </p:nvSpPr>
        <p:spPr>
          <a:xfrm>
            <a:off x="0" y="0"/>
            <a:ext cx="5943600" cy="3465512"/>
          </a:xfrm>
          <a:prstGeom prst="roundRect">
            <a:avLst>
              <a:gd name="adj" fmla="val 0"/>
            </a:avLst>
          </a:prstGeom>
          <a:pattFill prst="smCheck">
            <a:fgClr>
              <a:schemeClr val="tx1">
                <a:lumMod val="85000"/>
                <a:lumOff val="15000"/>
              </a:schemeClr>
            </a:fgClr>
            <a:bgClr>
              <a:schemeClr val="bg1"/>
            </a:bgClr>
          </a:pattFill>
        </p:spPr>
        <p:txBody>
          <a:bodyPr/>
          <a:lstStyle/>
          <a:p>
            <a:endParaRPr lang="en-US"/>
          </a:p>
        </p:txBody>
      </p:sp>
    </p:spTree>
    <p:extLst>
      <p:ext uri="{BB962C8B-B14F-4D97-AF65-F5344CB8AC3E}">
        <p14:creationId xmlns:p14="http://schemas.microsoft.com/office/powerpoint/2010/main" val="1504213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3">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5A4D4E96-0F1A-3743-8757-9FAA80C8E8E6}"/>
              </a:ext>
            </a:extLst>
          </p:cNvPr>
          <p:cNvSpPr>
            <a:spLocks noGrp="1"/>
          </p:cNvSpPr>
          <p:nvPr>
            <p:ph type="pic" sz="quarter" idx="10"/>
          </p:nvPr>
        </p:nvSpPr>
        <p:spPr>
          <a:xfrm>
            <a:off x="5427374" y="2455333"/>
            <a:ext cx="3183467" cy="4402666"/>
          </a:xfrm>
          <a:prstGeom prst="roundRect">
            <a:avLst>
              <a:gd name="adj" fmla="val 0"/>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95201D6E-C70A-C222-3E2A-816010236F9B}"/>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EEAE8AE4-2263-6324-9554-58EEF773E026}"/>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C8D8B4C8-13BC-924B-F70C-06FADA1ADE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154493D7-812E-C72D-AA8D-8EFFFEB14FDF}"/>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2702935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14">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8DEEC1B0-99C5-2543-9954-1A5D2F632101}"/>
              </a:ext>
            </a:extLst>
          </p:cNvPr>
          <p:cNvSpPr>
            <a:spLocks noGrp="1"/>
          </p:cNvSpPr>
          <p:nvPr>
            <p:ph type="pic" sz="quarter" idx="10"/>
          </p:nvPr>
        </p:nvSpPr>
        <p:spPr>
          <a:xfrm>
            <a:off x="658812" y="1022926"/>
            <a:ext cx="4876799" cy="3544077"/>
          </a:xfrm>
          <a:prstGeom prst="roundRect">
            <a:avLst>
              <a:gd name="adj" fmla="val 5711"/>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74AD24A4-30E0-4648-6AE1-6EABA467706F}"/>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4" name="TextBox 3">
            <a:extLst>
              <a:ext uri="{FF2B5EF4-FFF2-40B4-BE49-F238E27FC236}">
                <a16:creationId xmlns:a16="http://schemas.microsoft.com/office/drawing/2014/main" id="{47C2548F-AD50-AD16-1442-E2DC400C1F08}"/>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DB4F88C1-95A7-066E-8BAA-2E52588C3E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226BACFD-AC31-AFBC-787B-FD5ACBBD25E4}"/>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3825998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5">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D442D427-48A7-124F-BC4E-1C2F31CACC86}"/>
              </a:ext>
            </a:extLst>
          </p:cNvPr>
          <p:cNvSpPr>
            <a:spLocks noGrp="1"/>
          </p:cNvSpPr>
          <p:nvPr>
            <p:ph type="pic" sz="quarter" idx="10"/>
          </p:nvPr>
        </p:nvSpPr>
        <p:spPr>
          <a:xfrm>
            <a:off x="5356637" y="1062990"/>
            <a:ext cx="3354389" cy="3820418"/>
          </a:xfrm>
          <a:prstGeom prst="roundRect">
            <a:avLst>
              <a:gd name="adj" fmla="val 5711"/>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27BDC8EA-5985-B447-08E4-A972F10784B0}"/>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4" name="TextBox 3">
            <a:extLst>
              <a:ext uri="{FF2B5EF4-FFF2-40B4-BE49-F238E27FC236}">
                <a16:creationId xmlns:a16="http://schemas.microsoft.com/office/drawing/2014/main" id="{FDC8BDE1-9986-12B5-8992-436CC08027D8}"/>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1E710140-5673-82ED-FEC6-CA4DCBF037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55A6ACFC-6475-5FCE-9FC8-5A4EE20D2F52}"/>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2784816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6">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2FB245DD-469F-3A43-8364-E5253CAEB8F6}"/>
              </a:ext>
            </a:extLst>
          </p:cNvPr>
          <p:cNvSpPr>
            <a:spLocks noGrp="1"/>
          </p:cNvSpPr>
          <p:nvPr>
            <p:ph type="pic" sz="quarter" idx="10"/>
          </p:nvPr>
        </p:nvSpPr>
        <p:spPr>
          <a:xfrm>
            <a:off x="658813" y="3180813"/>
            <a:ext cx="4598987" cy="2283617"/>
          </a:xfrm>
          <a:prstGeom prst="roundRect">
            <a:avLst>
              <a:gd name="adj" fmla="val 5711"/>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62671736-CB24-8869-7415-FA2770AEB746}"/>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4" name="TextBox 3">
            <a:extLst>
              <a:ext uri="{FF2B5EF4-FFF2-40B4-BE49-F238E27FC236}">
                <a16:creationId xmlns:a16="http://schemas.microsoft.com/office/drawing/2014/main" id="{BD40465D-8D05-97D3-8BDD-0A65394AC27D}"/>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F6376CE5-CF3C-CE5D-5AB3-36086CDCAB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F78248F2-CF15-4591-E023-4A78E667F917}"/>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285956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lide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24B402-E767-09F7-D7B0-7B1EAA96A8E3}"/>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5BE767DF-BD6D-0BBA-FB6E-ABD434B5C821}"/>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320825F6-69AE-DE51-662A-DDD37A0112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D8F95311-99AE-AFA2-792A-582FAF27F380}"/>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430601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7">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D0AC60BD-960D-744D-8162-0278EE774627}"/>
              </a:ext>
            </a:extLst>
          </p:cNvPr>
          <p:cNvSpPr>
            <a:spLocks noGrp="1"/>
          </p:cNvSpPr>
          <p:nvPr>
            <p:ph type="pic" sz="quarter" idx="10"/>
          </p:nvPr>
        </p:nvSpPr>
        <p:spPr>
          <a:xfrm>
            <a:off x="9242812" y="1298335"/>
            <a:ext cx="2949188" cy="4392386"/>
          </a:xfrm>
          <a:prstGeom prst="roundRect">
            <a:avLst>
              <a:gd name="adj" fmla="val 0"/>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52B07E63-2253-5D1C-3072-6D6D2248BDD1}"/>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1A5E52C1-B97D-F205-DB7F-BB821DFA7004}"/>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6DE33B77-D6CD-F4B0-5B83-BC826E43E0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A3C1911C-4E73-911A-6422-7F8A25DC1EAC}"/>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2683613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lide 18">
    <p:bg>
      <p:bgPr>
        <a:solidFill>
          <a:srgbClr val="2D507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D1C541-AAFD-7DDD-11AE-BFC99CB737DD}"/>
              </a:ext>
            </a:extLst>
          </p:cNvPr>
          <p:cNvSpPr/>
          <p:nvPr userDrawn="1"/>
        </p:nvSpPr>
        <p:spPr>
          <a:xfrm>
            <a:off x="658812" y="1489115"/>
            <a:ext cx="1995178" cy="498609"/>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pilogue" pitchFamily="2" charset="77"/>
            </a:endParaRPr>
          </a:p>
        </p:txBody>
      </p:sp>
      <p:sp>
        <p:nvSpPr>
          <p:cNvPr id="7" name="Rectangle 6">
            <a:extLst>
              <a:ext uri="{FF2B5EF4-FFF2-40B4-BE49-F238E27FC236}">
                <a16:creationId xmlns:a16="http://schemas.microsoft.com/office/drawing/2014/main" id="{15463596-4344-D4E3-4B73-33AE7491767F}"/>
              </a:ext>
            </a:extLst>
          </p:cNvPr>
          <p:cNvSpPr/>
          <p:nvPr userDrawn="1"/>
        </p:nvSpPr>
        <p:spPr>
          <a:xfrm>
            <a:off x="7077033" y="1493330"/>
            <a:ext cx="1995178" cy="498609"/>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pilogue" pitchFamily="2" charset="77"/>
            </a:endParaRPr>
          </a:p>
        </p:txBody>
      </p:sp>
      <p:sp>
        <p:nvSpPr>
          <p:cNvPr id="10" name="Rectangle 9">
            <a:extLst>
              <a:ext uri="{FF2B5EF4-FFF2-40B4-BE49-F238E27FC236}">
                <a16:creationId xmlns:a16="http://schemas.microsoft.com/office/drawing/2014/main" id="{8150531F-2277-26D8-F5B8-21485596CCE8}"/>
              </a:ext>
            </a:extLst>
          </p:cNvPr>
          <p:cNvSpPr/>
          <p:nvPr userDrawn="1"/>
        </p:nvSpPr>
        <p:spPr>
          <a:xfrm>
            <a:off x="658811" y="3684698"/>
            <a:ext cx="1995178" cy="498609"/>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pilogue" pitchFamily="2" charset="77"/>
            </a:endParaRPr>
          </a:p>
        </p:txBody>
      </p:sp>
      <p:sp>
        <p:nvSpPr>
          <p:cNvPr id="13" name="Rectangle 12">
            <a:extLst>
              <a:ext uri="{FF2B5EF4-FFF2-40B4-BE49-F238E27FC236}">
                <a16:creationId xmlns:a16="http://schemas.microsoft.com/office/drawing/2014/main" id="{F91FEEB1-70E5-69CA-1F2C-DD94834FF598}"/>
              </a:ext>
            </a:extLst>
          </p:cNvPr>
          <p:cNvSpPr/>
          <p:nvPr userDrawn="1"/>
        </p:nvSpPr>
        <p:spPr>
          <a:xfrm>
            <a:off x="7077032" y="3684698"/>
            <a:ext cx="1995178" cy="498609"/>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pilogue" pitchFamily="2" charset="77"/>
            </a:endParaRPr>
          </a:p>
        </p:txBody>
      </p:sp>
      <p:sp>
        <p:nvSpPr>
          <p:cNvPr id="16" name="Rectangle 15">
            <a:extLst>
              <a:ext uri="{FF2B5EF4-FFF2-40B4-BE49-F238E27FC236}">
                <a16:creationId xmlns:a16="http://schemas.microsoft.com/office/drawing/2014/main" id="{1C2AC1F1-FA6A-BFC0-F368-94E541E0F576}"/>
              </a:ext>
            </a:extLst>
          </p:cNvPr>
          <p:cNvSpPr/>
          <p:nvPr userDrawn="1"/>
        </p:nvSpPr>
        <p:spPr>
          <a:xfrm>
            <a:off x="325245" y="949458"/>
            <a:ext cx="11310094" cy="4627868"/>
          </a:xfrm>
          <a:prstGeom prst="rect">
            <a:avLst/>
          </a:prstGeom>
          <a:no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black and white logo&#10;&#10;AI-generated content may be incorrect.">
            <a:extLst>
              <a:ext uri="{FF2B5EF4-FFF2-40B4-BE49-F238E27FC236}">
                <a16:creationId xmlns:a16="http://schemas.microsoft.com/office/drawing/2014/main" id="{229EE447-904A-EB3A-4BEC-1B3B8D0082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8969" y="6227705"/>
            <a:ext cx="1780591" cy="533466"/>
          </a:xfrm>
          <a:prstGeom prst="rect">
            <a:avLst/>
          </a:prstGeom>
        </p:spPr>
      </p:pic>
      <p:sp>
        <p:nvSpPr>
          <p:cNvPr id="18" name="Title 4">
            <a:extLst>
              <a:ext uri="{FF2B5EF4-FFF2-40B4-BE49-F238E27FC236}">
                <a16:creationId xmlns:a16="http://schemas.microsoft.com/office/drawing/2014/main" id="{F23E80E4-3E52-C740-A367-142C6C731E39}"/>
              </a:ext>
            </a:extLst>
          </p:cNvPr>
          <p:cNvSpPr>
            <a:spLocks noGrp="1"/>
          </p:cNvSpPr>
          <p:nvPr>
            <p:ph type="title" hasCustomPrompt="1"/>
          </p:nvPr>
        </p:nvSpPr>
        <p:spPr>
          <a:xfrm>
            <a:off x="325244" y="393994"/>
            <a:ext cx="5395332" cy="681325"/>
          </a:xfrm>
          <a:prstGeom prst="rect">
            <a:avLst/>
          </a:prstGeom>
        </p:spPr>
        <p:txBody>
          <a:bodyPr/>
          <a:lstStyle>
            <a:lvl1pPr>
              <a:defRPr sz="4400" b="1" i="0">
                <a:solidFill>
                  <a:schemeClr val="tx1"/>
                </a:solidFill>
                <a:latin typeface="Manrope ExtraBold" pitchFamily="2" charset="0"/>
              </a:defRPr>
            </a:lvl1pPr>
          </a:lstStyle>
          <a:p>
            <a:r>
              <a:rPr lang="en-US"/>
              <a:t>ADD TITLE HERE</a:t>
            </a:r>
          </a:p>
        </p:txBody>
      </p:sp>
      <p:sp>
        <p:nvSpPr>
          <p:cNvPr id="21" name="Content Placeholder 20">
            <a:extLst>
              <a:ext uri="{FF2B5EF4-FFF2-40B4-BE49-F238E27FC236}">
                <a16:creationId xmlns:a16="http://schemas.microsoft.com/office/drawing/2014/main" id="{131AC7FE-1C46-4413-F8EA-3BC0247A5CA5}"/>
              </a:ext>
            </a:extLst>
          </p:cNvPr>
          <p:cNvSpPr>
            <a:spLocks noGrp="1"/>
          </p:cNvSpPr>
          <p:nvPr>
            <p:ph sz="quarter" idx="10" hasCustomPrompt="1"/>
          </p:nvPr>
        </p:nvSpPr>
        <p:spPr>
          <a:xfrm>
            <a:off x="556661" y="2108200"/>
            <a:ext cx="3774291" cy="1155700"/>
          </a:xfrm>
          <a:prstGeom prst="rect">
            <a:avLst/>
          </a:prstGeom>
        </p:spPr>
        <p:txBody>
          <a:bodyPr/>
          <a:lstStyle>
            <a:lvl1pPr>
              <a:buNone/>
              <a:defRPr sz="1200" b="0" i="0">
                <a:latin typeface="Epilogue" pitchFamily="2" charset="77"/>
              </a:defRPr>
            </a:lvl1pPr>
          </a:lstStyle>
          <a:p>
            <a:pPr lvl="0"/>
            <a:r>
              <a:rPr lang="en-US"/>
              <a:t>Lorem Ipsum dolor sit </a:t>
            </a:r>
            <a:r>
              <a:rPr lang="en-US" err="1"/>
              <a:t>amet</a:t>
            </a:r>
            <a:r>
              <a:rPr lang="en-US"/>
              <a:t>, </a:t>
            </a:r>
            <a:r>
              <a:rPr lang="en-US" err="1"/>
              <a:t>consecture</a:t>
            </a:r>
            <a:endParaRPr lang="en-US"/>
          </a:p>
          <a:p>
            <a:pPr lvl="0"/>
            <a:r>
              <a:rPr lang="en-US" err="1"/>
              <a:t>Cbjdslc</a:t>
            </a:r>
            <a:r>
              <a:rPr lang="en-US"/>
              <a:t> </a:t>
            </a:r>
            <a:r>
              <a:rPr lang="en-US" err="1"/>
              <a:t>dsjfdshf</a:t>
            </a:r>
            <a:r>
              <a:rPr lang="en-US"/>
              <a:t> minim</a:t>
            </a:r>
          </a:p>
          <a:p>
            <a:pPr lvl="0"/>
            <a:r>
              <a:rPr lang="en-US" err="1"/>
              <a:t>Dshf;quis</a:t>
            </a:r>
            <a:r>
              <a:rPr lang="en-US"/>
              <a:t> magna execution. </a:t>
            </a:r>
          </a:p>
          <a:p>
            <a:pPr lvl="0"/>
            <a:r>
              <a:rPr lang="en-US" err="1"/>
              <a:t>dhjh</a:t>
            </a:r>
            <a:r>
              <a:rPr lang="en-US"/>
              <a:t>  </a:t>
            </a:r>
          </a:p>
        </p:txBody>
      </p:sp>
      <p:sp>
        <p:nvSpPr>
          <p:cNvPr id="24" name="Text Placeholder 23">
            <a:extLst>
              <a:ext uri="{FF2B5EF4-FFF2-40B4-BE49-F238E27FC236}">
                <a16:creationId xmlns:a16="http://schemas.microsoft.com/office/drawing/2014/main" id="{973478F9-F83E-4569-E493-96B71000DDA7}"/>
              </a:ext>
            </a:extLst>
          </p:cNvPr>
          <p:cNvSpPr>
            <a:spLocks noGrp="1"/>
          </p:cNvSpPr>
          <p:nvPr>
            <p:ph type="body" sz="quarter" idx="11" hasCustomPrompt="1"/>
          </p:nvPr>
        </p:nvSpPr>
        <p:spPr>
          <a:xfrm>
            <a:off x="1057574" y="1584325"/>
            <a:ext cx="2268537" cy="307975"/>
          </a:xfrm>
          <a:prstGeom prst="rect">
            <a:avLst/>
          </a:prstGeom>
        </p:spPr>
        <p:txBody>
          <a:bodyPr/>
          <a:lstStyle>
            <a:lvl1pPr>
              <a:buNone/>
              <a:defRPr sz="2000" b="1" i="0">
                <a:latin typeface="Epilogue" pitchFamily="2" charset="77"/>
              </a:defRPr>
            </a:lvl1pPr>
          </a:lstStyle>
          <a:p>
            <a:pPr lvl="0"/>
            <a:r>
              <a:rPr lang="en-US"/>
              <a:t>Text_01</a:t>
            </a:r>
          </a:p>
        </p:txBody>
      </p:sp>
      <p:sp>
        <p:nvSpPr>
          <p:cNvPr id="25" name="Text Placeholder 23">
            <a:extLst>
              <a:ext uri="{FF2B5EF4-FFF2-40B4-BE49-F238E27FC236}">
                <a16:creationId xmlns:a16="http://schemas.microsoft.com/office/drawing/2014/main" id="{0DBE1F1C-3979-9129-1E35-69E305516B9C}"/>
              </a:ext>
            </a:extLst>
          </p:cNvPr>
          <p:cNvSpPr>
            <a:spLocks noGrp="1"/>
          </p:cNvSpPr>
          <p:nvPr>
            <p:ph type="body" sz="quarter" idx="12" hasCustomPrompt="1"/>
          </p:nvPr>
        </p:nvSpPr>
        <p:spPr>
          <a:xfrm>
            <a:off x="7435225" y="1584324"/>
            <a:ext cx="2268537" cy="307975"/>
          </a:xfrm>
          <a:prstGeom prst="rect">
            <a:avLst/>
          </a:prstGeom>
        </p:spPr>
        <p:txBody>
          <a:bodyPr/>
          <a:lstStyle>
            <a:lvl1pPr>
              <a:buNone/>
              <a:defRPr sz="2000" b="1" i="0">
                <a:latin typeface="Epilogue" pitchFamily="2" charset="77"/>
              </a:defRPr>
            </a:lvl1pPr>
          </a:lstStyle>
          <a:p>
            <a:pPr lvl="0"/>
            <a:r>
              <a:rPr lang="en-US"/>
              <a:t>Text_02</a:t>
            </a:r>
          </a:p>
        </p:txBody>
      </p:sp>
      <p:sp>
        <p:nvSpPr>
          <p:cNvPr id="26" name="Text Placeholder 23">
            <a:extLst>
              <a:ext uri="{FF2B5EF4-FFF2-40B4-BE49-F238E27FC236}">
                <a16:creationId xmlns:a16="http://schemas.microsoft.com/office/drawing/2014/main" id="{91C8162D-9A0F-AACC-1159-EF5FB1A3D802}"/>
              </a:ext>
            </a:extLst>
          </p:cNvPr>
          <p:cNvSpPr>
            <a:spLocks noGrp="1"/>
          </p:cNvSpPr>
          <p:nvPr>
            <p:ph type="body" sz="quarter" idx="13" hasCustomPrompt="1"/>
          </p:nvPr>
        </p:nvSpPr>
        <p:spPr>
          <a:xfrm>
            <a:off x="1057573" y="3771760"/>
            <a:ext cx="2268537" cy="307975"/>
          </a:xfrm>
          <a:prstGeom prst="rect">
            <a:avLst/>
          </a:prstGeom>
        </p:spPr>
        <p:txBody>
          <a:bodyPr/>
          <a:lstStyle>
            <a:lvl1pPr>
              <a:buNone/>
              <a:defRPr sz="2000" b="1" i="0">
                <a:latin typeface="Epilogue" pitchFamily="2" charset="77"/>
              </a:defRPr>
            </a:lvl1pPr>
          </a:lstStyle>
          <a:p>
            <a:pPr lvl="0"/>
            <a:r>
              <a:rPr lang="en-US"/>
              <a:t>Text_03</a:t>
            </a:r>
          </a:p>
        </p:txBody>
      </p:sp>
      <p:sp>
        <p:nvSpPr>
          <p:cNvPr id="27" name="Text Placeholder 23">
            <a:extLst>
              <a:ext uri="{FF2B5EF4-FFF2-40B4-BE49-F238E27FC236}">
                <a16:creationId xmlns:a16="http://schemas.microsoft.com/office/drawing/2014/main" id="{4076B178-F5C2-671B-78EC-E56A89B828A4}"/>
              </a:ext>
            </a:extLst>
          </p:cNvPr>
          <p:cNvSpPr>
            <a:spLocks noGrp="1"/>
          </p:cNvSpPr>
          <p:nvPr>
            <p:ph type="body" sz="quarter" idx="14" hasCustomPrompt="1"/>
          </p:nvPr>
        </p:nvSpPr>
        <p:spPr>
          <a:xfrm>
            <a:off x="7435225" y="3785443"/>
            <a:ext cx="2268537" cy="307975"/>
          </a:xfrm>
          <a:prstGeom prst="rect">
            <a:avLst/>
          </a:prstGeom>
        </p:spPr>
        <p:txBody>
          <a:bodyPr/>
          <a:lstStyle>
            <a:lvl1pPr>
              <a:buNone/>
              <a:defRPr sz="2000" b="1" i="0">
                <a:latin typeface="Epilogue" pitchFamily="2" charset="77"/>
              </a:defRPr>
            </a:lvl1pPr>
          </a:lstStyle>
          <a:p>
            <a:pPr lvl="0"/>
            <a:r>
              <a:rPr lang="en-US"/>
              <a:t>Text_04</a:t>
            </a:r>
          </a:p>
        </p:txBody>
      </p:sp>
      <p:sp>
        <p:nvSpPr>
          <p:cNvPr id="28" name="Content Placeholder 20">
            <a:extLst>
              <a:ext uri="{FF2B5EF4-FFF2-40B4-BE49-F238E27FC236}">
                <a16:creationId xmlns:a16="http://schemas.microsoft.com/office/drawing/2014/main" id="{90F8864A-271C-6718-51ED-F5BA48A27064}"/>
              </a:ext>
            </a:extLst>
          </p:cNvPr>
          <p:cNvSpPr>
            <a:spLocks noGrp="1"/>
          </p:cNvSpPr>
          <p:nvPr>
            <p:ph sz="quarter" idx="15" hasCustomPrompt="1"/>
          </p:nvPr>
        </p:nvSpPr>
        <p:spPr>
          <a:xfrm>
            <a:off x="6992094" y="2108200"/>
            <a:ext cx="3774291" cy="1155700"/>
          </a:xfrm>
          <a:prstGeom prst="rect">
            <a:avLst/>
          </a:prstGeom>
        </p:spPr>
        <p:txBody>
          <a:bodyPr/>
          <a:lstStyle>
            <a:lvl1pPr>
              <a:buNone/>
              <a:defRPr sz="1200" b="0" i="0">
                <a:latin typeface="Epilogue" pitchFamily="2" charset="77"/>
              </a:defRPr>
            </a:lvl1pPr>
          </a:lstStyle>
          <a:p>
            <a:pPr lvl="0"/>
            <a:r>
              <a:rPr lang="en-US"/>
              <a:t>Lorem Ipsum dolor sit </a:t>
            </a:r>
            <a:r>
              <a:rPr lang="en-US" err="1"/>
              <a:t>amet</a:t>
            </a:r>
            <a:r>
              <a:rPr lang="en-US"/>
              <a:t>, </a:t>
            </a:r>
            <a:r>
              <a:rPr lang="en-US" err="1"/>
              <a:t>consecture</a:t>
            </a:r>
            <a:endParaRPr lang="en-US"/>
          </a:p>
          <a:p>
            <a:pPr lvl="0"/>
            <a:r>
              <a:rPr lang="en-US" err="1"/>
              <a:t>Cbjdslc</a:t>
            </a:r>
            <a:r>
              <a:rPr lang="en-US"/>
              <a:t> </a:t>
            </a:r>
            <a:r>
              <a:rPr lang="en-US" err="1"/>
              <a:t>dsjfdshf</a:t>
            </a:r>
            <a:r>
              <a:rPr lang="en-US"/>
              <a:t> minim</a:t>
            </a:r>
          </a:p>
          <a:p>
            <a:pPr lvl="0"/>
            <a:r>
              <a:rPr lang="en-US" err="1"/>
              <a:t>Dshf;quis</a:t>
            </a:r>
            <a:r>
              <a:rPr lang="en-US"/>
              <a:t> magna execution. </a:t>
            </a:r>
          </a:p>
          <a:p>
            <a:pPr lvl="0"/>
            <a:r>
              <a:rPr lang="en-US" err="1"/>
              <a:t>dhjh</a:t>
            </a:r>
            <a:r>
              <a:rPr lang="en-US"/>
              <a:t>  </a:t>
            </a:r>
          </a:p>
        </p:txBody>
      </p:sp>
      <p:sp>
        <p:nvSpPr>
          <p:cNvPr id="29" name="Content Placeholder 20">
            <a:extLst>
              <a:ext uri="{FF2B5EF4-FFF2-40B4-BE49-F238E27FC236}">
                <a16:creationId xmlns:a16="http://schemas.microsoft.com/office/drawing/2014/main" id="{937BE2FB-3B9D-F9CB-820B-2D665BDDB726}"/>
              </a:ext>
            </a:extLst>
          </p:cNvPr>
          <p:cNvSpPr>
            <a:spLocks noGrp="1"/>
          </p:cNvSpPr>
          <p:nvPr>
            <p:ph sz="quarter" idx="16" hasCustomPrompt="1"/>
          </p:nvPr>
        </p:nvSpPr>
        <p:spPr>
          <a:xfrm>
            <a:off x="556661" y="4292427"/>
            <a:ext cx="3774291" cy="1155700"/>
          </a:xfrm>
          <a:prstGeom prst="rect">
            <a:avLst/>
          </a:prstGeom>
        </p:spPr>
        <p:txBody>
          <a:bodyPr/>
          <a:lstStyle>
            <a:lvl1pPr>
              <a:buNone/>
              <a:defRPr sz="1200" b="0" i="0">
                <a:latin typeface="Epilogue" pitchFamily="2" charset="77"/>
              </a:defRPr>
            </a:lvl1pPr>
          </a:lstStyle>
          <a:p>
            <a:pPr lvl="0"/>
            <a:r>
              <a:rPr lang="en-US"/>
              <a:t>Lorem Ipsum dolor sit </a:t>
            </a:r>
            <a:r>
              <a:rPr lang="en-US" err="1"/>
              <a:t>amet</a:t>
            </a:r>
            <a:r>
              <a:rPr lang="en-US"/>
              <a:t>, </a:t>
            </a:r>
            <a:r>
              <a:rPr lang="en-US" err="1"/>
              <a:t>consecture</a:t>
            </a:r>
            <a:endParaRPr lang="en-US"/>
          </a:p>
          <a:p>
            <a:pPr lvl="0"/>
            <a:r>
              <a:rPr lang="en-US" err="1"/>
              <a:t>Cbjdslc</a:t>
            </a:r>
            <a:r>
              <a:rPr lang="en-US"/>
              <a:t> </a:t>
            </a:r>
            <a:r>
              <a:rPr lang="en-US" err="1"/>
              <a:t>dsjfdshf</a:t>
            </a:r>
            <a:r>
              <a:rPr lang="en-US"/>
              <a:t> minim</a:t>
            </a:r>
          </a:p>
          <a:p>
            <a:pPr lvl="0"/>
            <a:r>
              <a:rPr lang="en-US" err="1"/>
              <a:t>Dshf;quis</a:t>
            </a:r>
            <a:r>
              <a:rPr lang="en-US"/>
              <a:t> magna execution. </a:t>
            </a:r>
          </a:p>
          <a:p>
            <a:pPr lvl="0"/>
            <a:r>
              <a:rPr lang="en-US" err="1"/>
              <a:t>dhjh</a:t>
            </a:r>
            <a:r>
              <a:rPr lang="en-US"/>
              <a:t>  </a:t>
            </a:r>
          </a:p>
        </p:txBody>
      </p:sp>
      <p:sp>
        <p:nvSpPr>
          <p:cNvPr id="30" name="Content Placeholder 20">
            <a:extLst>
              <a:ext uri="{FF2B5EF4-FFF2-40B4-BE49-F238E27FC236}">
                <a16:creationId xmlns:a16="http://schemas.microsoft.com/office/drawing/2014/main" id="{9BA5D7BB-E8D6-5191-3056-E485FE820411}"/>
              </a:ext>
            </a:extLst>
          </p:cNvPr>
          <p:cNvSpPr>
            <a:spLocks noGrp="1"/>
          </p:cNvSpPr>
          <p:nvPr>
            <p:ph sz="quarter" idx="17" hasCustomPrompt="1"/>
          </p:nvPr>
        </p:nvSpPr>
        <p:spPr>
          <a:xfrm>
            <a:off x="6992094" y="4347411"/>
            <a:ext cx="3774291" cy="1155700"/>
          </a:xfrm>
          <a:prstGeom prst="rect">
            <a:avLst/>
          </a:prstGeom>
        </p:spPr>
        <p:txBody>
          <a:bodyPr/>
          <a:lstStyle>
            <a:lvl1pPr>
              <a:buNone/>
              <a:defRPr sz="1200" b="0" i="0">
                <a:latin typeface="Epilogue" pitchFamily="2" charset="77"/>
              </a:defRPr>
            </a:lvl1pPr>
          </a:lstStyle>
          <a:p>
            <a:pPr lvl="0"/>
            <a:r>
              <a:rPr lang="en-US"/>
              <a:t>Lorem Ipsum dolor sit </a:t>
            </a:r>
            <a:r>
              <a:rPr lang="en-US" err="1"/>
              <a:t>amet</a:t>
            </a:r>
            <a:r>
              <a:rPr lang="en-US"/>
              <a:t>, </a:t>
            </a:r>
            <a:r>
              <a:rPr lang="en-US" err="1"/>
              <a:t>consecture</a:t>
            </a:r>
            <a:endParaRPr lang="en-US"/>
          </a:p>
          <a:p>
            <a:pPr lvl="0"/>
            <a:r>
              <a:rPr lang="en-US" err="1"/>
              <a:t>Cbjdslc</a:t>
            </a:r>
            <a:r>
              <a:rPr lang="en-US"/>
              <a:t> </a:t>
            </a:r>
            <a:r>
              <a:rPr lang="en-US" err="1"/>
              <a:t>dsjfdshf</a:t>
            </a:r>
            <a:r>
              <a:rPr lang="en-US"/>
              <a:t> minim</a:t>
            </a:r>
          </a:p>
          <a:p>
            <a:pPr lvl="0"/>
            <a:r>
              <a:rPr lang="en-US" err="1"/>
              <a:t>Dshf;quis</a:t>
            </a:r>
            <a:r>
              <a:rPr lang="en-US"/>
              <a:t> magna execution. </a:t>
            </a:r>
          </a:p>
          <a:p>
            <a:pPr lvl="0"/>
            <a:r>
              <a:rPr lang="en-US" err="1"/>
              <a:t>dhjh</a:t>
            </a:r>
            <a:r>
              <a:rPr lang="en-US"/>
              <a:t>  </a:t>
            </a:r>
          </a:p>
        </p:txBody>
      </p:sp>
    </p:spTree>
    <p:extLst>
      <p:ext uri="{BB962C8B-B14F-4D97-AF65-F5344CB8AC3E}">
        <p14:creationId xmlns:p14="http://schemas.microsoft.com/office/powerpoint/2010/main" val="429681603"/>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18">
    <p:bg>
      <p:bgPr>
        <a:solidFill>
          <a:srgbClr val="2D5078"/>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273C7A54-F9FE-FF4A-B0BF-F5C504389990}"/>
              </a:ext>
            </a:extLst>
          </p:cNvPr>
          <p:cNvSpPr>
            <a:spLocks noGrp="1"/>
          </p:cNvSpPr>
          <p:nvPr>
            <p:ph type="pic" sz="quarter" idx="10"/>
          </p:nvPr>
        </p:nvSpPr>
        <p:spPr>
          <a:xfrm>
            <a:off x="-1" y="0"/>
            <a:ext cx="4392385" cy="6858000"/>
          </a:xfrm>
          <a:prstGeom prst="roundRect">
            <a:avLst>
              <a:gd name="adj" fmla="val 0"/>
            </a:avLst>
          </a:prstGeom>
          <a:pattFill prst="smCheck">
            <a:fgClr>
              <a:schemeClr val="tx1">
                <a:lumMod val="85000"/>
                <a:lumOff val="15000"/>
              </a:schemeClr>
            </a:fgClr>
            <a:bgClr>
              <a:schemeClr val="bg1"/>
            </a:bgClr>
          </a:pattFill>
        </p:spPr>
        <p:txBody>
          <a:bodyPr/>
          <a:lstStyle/>
          <a:p>
            <a:endParaRPr lang="en-US"/>
          </a:p>
        </p:txBody>
      </p:sp>
      <p:sp>
        <p:nvSpPr>
          <p:cNvPr id="6" name="Rectangle 5">
            <a:extLst>
              <a:ext uri="{FF2B5EF4-FFF2-40B4-BE49-F238E27FC236}">
                <a16:creationId xmlns:a16="http://schemas.microsoft.com/office/drawing/2014/main" id="{8092B603-69BB-AA1E-129A-E8F9059557E5}"/>
              </a:ext>
            </a:extLst>
          </p:cNvPr>
          <p:cNvSpPr/>
          <p:nvPr userDrawn="1"/>
        </p:nvSpPr>
        <p:spPr>
          <a:xfrm>
            <a:off x="4392384" y="1507958"/>
            <a:ext cx="5649973" cy="2310063"/>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ndParaRPr>
          </a:p>
        </p:txBody>
      </p:sp>
      <p:pic>
        <p:nvPicPr>
          <p:cNvPr id="13" name="Picture 12" descr="A black and white logo&#10;&#10;AI-generated content may be incorrect.">
            <a:extLst>
              <a:ext uri="{FF2B5EF4-FFF2-40B4-BE49-F238E27FC236}">
                <a16:creationId xmlns:a16="http://schemas.microsoft.com/office/drawing/2014/main" id="{32BDC5BF-C666-2D71-0710-58FDE5095E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8969" y="6227705"/>
            <a:ext cx="1780591" cy="533466"/>
          </a:xfrm>
          <a:prstGeom prst="rect">
            <a:avLst/>
          </a:prstGeom>
        </p:spPr>
      </p:pic>
      <p:sp>
        <p:nvSpPr>
          <p:cNvPr id="14" name="Content Placeholder 20">
            <a:extLst>
              <a:ext uri="{FF2B5EF4-FFF2-40B4-BE49-F238E27FC236}">
                <a16:creationId xmlns:a16="http://schemas.microsoft.com/office/drawing/2014/main" id="{0447F493-8B01-1DD4-EB84-653080A89301}"/>
              </a:ext>
            </a:extLst>
          </p:cNvPr>
          <p:cNvSpPr>
            <a:spLocks noGrp="1"/>
          </p:cNvSpPr>
          <p:nvPr>
            <p:ph sz="quarter" idx="15" hasCustomPrompt="1"/>
          </p:nvPr>
        </p:nvSpPr>
        <p:spPr>
          <a:xfrm>
            <a:off x="5093131" y="4825725"/>
            <a:ext cx="3774291" cy="1155700"/>
          </a:xfrm>
          <a:prstGeom prst="rect">
            <a:avLst/>
          </a:prstGeom>
        </p:spPr>
        <p:txBody>
          <a:bodyPr/>
          <a:lstStyle>
            <a:lvl1pPr>
              <a:buNone/>
              <a:defRPr sz="1200" b="0" i="0">
                <a:solidFill>
                  <a:schemeClr val="bg1"/>
                </a:solidFill>
                <a:latin typeface="Epilogue" pitchFamily="2" charset="77"/>
              </a:defRPr>
            </a:lvl1pPr>
          </a:lstStyle>
          <a:p>
            <a:pPr lvl="0"/>
            <a:r>
              <a:rPr lang="en-US"/>
              <a:t>Add contact, location, number, e-mail </a:t>
            </a:r>
          </a:p>
        </p:txBody>
      </p:sp>
      <p:sp>
        <p:nvSpPr>
          <p:cNvPr id="16" name="TextBox 15">
            <a:extLst>
              <a:ext uri="{FF2B5EF4-FFF2-40B4-BE49-F238E27FC236}">
                <a16:creationId xmlns:a16="http://schemas.microsoft.com/office/drawing/2014/main" id="{9E7408F9-E15C-B68D-AB33-EC10FD085ABE}"/>
              </a:ext>
            </a:extLst>
          </p:cNvPr>
          <p:cNvSpPr txBox="1"/>
          <p:nvPr userDrawn="1"/>
        </p:nvSpPr>
        <p:spPr>
          <a:xfrm>
            <a:off x="4892842" y="2134629"/>
            <a:ext cx="6120062" cy="1154162"/>
          </a:xfrm>
          <a:prstGeom prst="rect">
            <a:avLst/>
          </a:prstGeom>
          <a:noFill/>
        </p:spPr>
        <p:txBody>
          <a:bodyPr wrap="square">
            <a:spAutoFit/>
          </a:bodyPr>
          <a:lstStyle/>
          <a:p>
            <a:r>
              <a:rPr lang="en-US" sz="6900" b="1">
                <a:solidFill>
                  <a:schemeClr val="bg1"/>
                </a:solidFill>
                <a:latin typeface="Epilogue" pitchFamily="2" charset="77"/>
                <a:ea typeface="Roboto ExtraBold" panose="02000000000000000000" pitchFamily="2" charset="0"/>
                <a:cs typeface="Plus Jakarta Sans" pitchFamily="2" charset="77"/>
              </a:rPr>
              <a:t>Thank You!</a:t>
            </a:r>
          </a:p>
        </p:txBody>
      </p:sp>
    </p:spTree>
    <p:extLst>
      <p:ext uri="{BB962C8B-B14F-4D97-AF65-F5344CB8AC3E}">
        <p14:creationId xmlns:p14="http://schemas.microsoft.com/office/powerpoint/2010/main" val="3228725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D0B5D6-19C6-C240-8A4A-D91733D8371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724672" y="332545"/>
            <a:ext cx="8069577" cy="3872137"/>
          </a:xfrm>
          <a:prstGeom prst="rect">
            <a:avLst/>
          </a:prstGeom>
          <a:ln>
            <a:solidFill>
              <a:schemeClr val="tx1">
                <a:lumMod val="20000"/>
                <a:lumOff val="80000"/>
              </a:schemeClr>
            </a:solidFill>
          </a:ln>
        </p:spPr>
      </p:pic>
      <p:sp>
        <p:nvSpPr>
          <p:cNvPr id="9" name="TextBox 8">
            <a:extLst>
              <a:ext uri="{FF2B5EF4-FFF2-40B4-BE49-F238E27FC236}">
                <a16:creationId xmlns:a16="http://schemas.microsoft.com/office/drawing/2014/main" id="{6A94802A-09A8-9E4E-AB4D-1EBB9F228F21}"/>
              </a:ext>
            </a:extLst>
          </p:cNvPr>
          <p:cNvSpPr txBox="1"/>
          <p:nvPr userDrawn="1"/>
        </p:nvSpPr>
        <p:spPr>
          <a:xfrm>
            <a:off x="320439" y="187392"/>
            <a:ext cx="3342769" cy="3929987"/>
          </a:xfrm>
          <a:prstGeom prst="rect">
            <a:avLst/>
          </a:prstGeom>
          <a:noFill/>
        </p:spPr>
        <p:txBody>
          <a:bodyPr wrap="square" rtlCol="0">
            <a:spAutoFit/>
          </a:bodyPr>
          <a:lstStyle/>
          <a:p>
            <a:pPr algn="l"/>
            <a:r>
              <a:rPr lang="en-US" sz="2267" b="1" i="1">
                <a:solidFill>
                  <a:srgbClr val="FF0000"/>
                </a:solidFill>
              </a:rPr>
              <a:t>PC Users:</a:t>
            </a:r>
          </a:p>
          <a:p>
            <a:pPr algn="l"/>
            <a:r>
              <a:rPr lang="en-US" sz="2267" i="1">
                <a:solidFill>
                  <a:srgbClr val="FF0000"/>
                </a:solidFill>
              </a:rPr>
              <a:t>Microsoft PowerPoint for Windows has default settings that continually compress images. To avoid loss</a:t>
            </a:r>
            <a:r>
              <a:rPr lang="en-US" sz="2267" i="1" baseline="0">
                <a:solidFill>
                  <a:srgbClr val="FF0000"/>
                </a:solidFill>
              </a:rPr>
              <a:t> of quality </a:t>
            </a:r>
            <a:r>
              <a:rPr lang="en-US" sz="2267" i="1">
                <a:solidFill>
                  <a:srgbClr val="FF0000"/>
                </a:solidFill>
              </a:rPr>
              <a:t>for photos and graphics within this presentation file,</a:t>
            </a:r>
            <a:r>
              <a:rPr lang="en-US" sz="2267" i="1" baseline="0">
                <a:solidFill>
                  <a:srgbClr val="FF0000"/>
                </a:solidFill>
              </a:rPr>
              <a:t> </a:t>
            </a:r>
            <a:r>
              <a:rPr lang="en-US" sz="2267" i="1">
                <a:solidFill>
                  <a:srgbClr val="FF0000"/>
                </a:solidFill>
              </a:rPr>
              <a:t>please follow these</a:t>
            </a:r>
            <a:r>
              <a:rPr lang="en-US" sz="2267" i="1" baseline="0">
                <a:solidFill>
                  <a:srgbClr val="FF0000"/>
                </a:solidFill>
              </a:rPr>
              <a:t> instructions </a:t>
            </a:r>
            <a:r>
              <a:rPr lang="en-US" sz="2267" i="1">
                <a:solidFill>
                  <a:srgbClr val="FF0000"/>
                </a:solidFill>
              </a:rPr>
              <a:t>to change your software settings.</a:t>
            </a:r>
            <a:endParaRPr lang="en-US" sz="2267"/>
          </a:p>
        </p:txBody>
      </p:sp>
      <p:sp>
        <p:nvSpPr>
          <p:cNvPr id="10" name="Rectangle 9">
            <a:extLst>
              <a:ext uri="{FF2B5EF4-FFF2-40B4-BE49-F238E27FC236}">
                <a16:creationId xmlns:a16="http://schemas.microsoft.com/office/drawing/2014/main" id="{CBA3EC89-8FD7-AD49-87E0-02D7F2DF5F59}"/>
              </a:ext>
            </a:extLst>
          </p:cNvPr>
          <p:cNvSpPr/>
          <p:nvPr userDrawn="1"/>
        </p:nvSpPr>
        <p:spPr>
          <a:xfrm>
            <a:off x="0" y="4453108"/>
            <a:ext cx="12192000" cy="16428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id="{AB1BB405-73FA-544A-9D06-35DD6B110F85}"/>
              </a:ext>
            </a:extLst>
          </p:cNvPr>
          <p:cNvSpPr txBox="1"/>
          <p:nvPr userDrawn="1"/>
        </p:nvSpPr>
        <p:spPr>
          <a:xfrm>
            <a:off x="2012409" y="4547623"/>
            <a:ext cx="9277583" cy="1446358"/>
          </a:xfrm>
          <a:prstGeom prst="rect">
            <a:avLst/>
          </a:prstGeom>
          <a:noFill/>
        </p:spPr>
        <p:txBody>
          <a:bodyPr wrap="square" rtlCol="0">
            <a:spAutoFit/>
          </a:bodyPr>
          <a:lstStyle/>
          <a:p>
            <a:pPr algn="l"/>
            <a:r>
              <a:rPr lang="en-US" sz="2133" b="1" i="0" u="none" strike="noStrike" kern="1200">
                <a:solidFill>
                  <a:schemeClr val="bg1"/>
                </a:solidFill>
                <a:effectLst/>
                <a:latin typeface="+mn-lt"/>
                <a:ea typeface="+mn-ea"/>
                <a:cs typeface="+mn-cs"/>
              </a:rPr>
              <a:t>Note: </a:t>
            </a:r>
            <a:r>
              <a:rPr lang="en-US" sz="2133" b="0" i="0" u="none" strike="noStrike" kern="1200">
                <a:solidFill>
                  <a:schemeClr val="bg1"/>
                </a:solidFill>
                <a:effectLst/>
                <a:latin typeface="+mn-lt"/>
                <a:ea typeface="+mn-ea"/>
                <a:cs typeface="+mn-cs"/>
              </a:rPr>
              <a:t>To view and access all available template examples and change the title slide background image, click on </a:t>
            </a:r>
            <a:r>
              <a:rPr lang="en-US" sz="2133" b="0" i="1" u="none" strike="noStrike" kern="1200">
                <a:solidFill>
                  <a:schemeClr val="bg1"/>
                </a:solidFill>
                <a:effectLst/>
                <a:latin typeface="+mn-lt"/>
                <a:ea typeface="+mn-ea"/>
                <a:cs typeface="+mn-cs"/>
              </a:rPr>
              <a:t>View &gt; Slide Master</a:t>
            </a:r>
            <a:r>
              <a:rPr lang="en-US" sz="2133" b="0" i="0" u="none" strike="noStrike" kern="1200">
                <a:solidFill>
                  <a:schemeClr val="bg1"/>
                </a:solidFill>
                <a:effectLst/>
                <a:latin typeface="+mn-lt"/>
                <a:ea typeface="+mn-ea"/>
                <a:cs typeface="+mn-cs"/>
              </a:rPr>
              <a:t>. Be sure to close out of the Master slide view when working on slide content by clicking on </a:t>
            </a:r>
            <a:r>
              <a:rPr lang="en-US" sz="2133" b="0" i="1" u="none" strike="noStrike" kern="1200">
                <a:solidFill>
                  <a:schemeClr val="bg1"/>
                </a:solidFill>
                <a:effectLst/>
                <a:latin typeface="+mn-lt"/>
                <a:ea typeface="+mn-ea"/>
                <a:cs typeface="+mn-cs"/>
              </a:rPr>
              <a:t>View &gt; Normal</a:t>
            </a:r>
            <a:r>
              <a:rPr lang="en-US" sz="2133" b="0" i="0" u="none" strike="noStrike" kern="1200">
                <a:solidFill>
                  <a:schemeClr val="bg1"/>
                </a:solidFill>
                <a:effectLst/>
                <a:latin typeface="+mn-lt"/>
                <a:ea typeface="+mn-ea"/>
                <a:cs typeface="+mn-cs"/>
              </a:rPr>
              <a:t>. Full frame photo size is </a:t>
            </a:r>
            <a:r>
              <a:rPr lang="en-US" sz="2400" b="0" i="0" u="none" strike="noStrike" kern="1200">
                <a:solidFill>
                  <a:schemeClr val="bg1"/>
                </a:solidFill>
                <a:effectLst/>
                <a:latin typeface="+mn-lt"/>
                <a:ea typeface="+mn-ea"/>
                <a:cs typeface="+mn-cs"/>
              </a:rPr>
              <a:t>10” x 5.63”</a:t>
            </a:r>
            <a:r>
              <a:rPr lang="en-US" sz="2133" b="0" i="0" u="none" strike="noStrike" kern="1200">
                <a:solidFill>
                  <a:schemeClr val="bg1"/>
                </a:solidFill>
                <a:effectLst/>
                <a:latin typeface="+mn-lt"/>
                <a:ea typeface="+mn-ea"/>
                <a:cs typeface="+mn-cs"/>
              </a:rPr>
              <a:t>or </a:t>
            </a:r>
            <a:r>
              <a:rPr lang="en-US" sz="2400" b="0" i="0" u="none" strike="noStrike" kern="1200">
                <a:solidFill>
                  <a:schemeClr val="bg1"/>
                </a:solidFill>
                <a:effectLst/>
                <a:latin typeface="+mn-lt"/>
                <a:ea typeface="+mn-ea"/>
                <a:cs typeface="+mn-cs"/>
              </a:rPr>
              <a:t>1500 pixels x 844 pixels </a:t>
            </a:r>
            <a:r>
              <a:rPr lang="en-US" sz="2133" b="0" i="0" u="none" strike="noStrike" kern="1200">
                <a:solidFill>
                  <a:schemeClr val="bg1"/>
                </a:solidFill>
                <a:effectLst/>
                <a:latin typeface="+mn-lt"/>
                <a:ea typeface="+mn-ea"/>
                <a:cs typeface="+mn-cs"/>
              </a:rPr>
              <a:t>@ 150 DPI.</a:t>
            </a:r>
            <a:endParaRPr lang="en-US" sz="2133" i="0">
              <a:solidFill>
                <a:schemeClr val="bg1"/>
              </a:solidFill>
            </a:endParaRPr>
          </a:p>
        </p:txBody>
      </p:sp>
      <p:sp>
        <p:nvSpPr>
          <p:cNvPr id="12" name="Oval 11">
            <a:extLst>
              <a:ext uri="{FF2B5EF4-FFF2-40B4-BE49-F238E27FC236}">
                <a16:creationId xmlns:a16="http://schemas.microsoft.com/office/drawing/2014/main" id="{3056F585-18BE-674F-A94A-18D71683402A}"/>
              </a:ext>
            </a:extLst>
          </p:cNvPr>
          <p:cNvSpPr/>
          <p:nvPr userDrawn="1"/>
        </p:nvSpPr>
        <p:spPr>
          <a:xfrm>
            <a:off x="522515" y="4713515"/>
            <a:ext cx="1121228" cy="112122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TextBox 12">
            <a:extLst>
              <a:ext uri="{FF2B5EF4-FFF2-40B4-BE49-F238E27FC236}">
                <a16:creationId xmlns:a16="http://schemas.microsoft.com/office/drawing/2014/main" id="{73AEB9E5-6B41-3742-B632-83E2CC8D1741}"/>
              </a:ext>
            </a:extLst>
          </p:cNvPr>
          <p:cNvSpPr txBox="1"/>
          <p:nvPr userDrawn="1"/>
        </p:nvSpPr>
        <p:spPr>
          <a:xfrm>
            <a:off x="661307" y="4402720"/>
            <a:ext cx="800101" cy="1733680"/>
          </a:xfrm>
          <a:prstGeom prst="rect">
            <a:avLst/>
          </a:prstGeom>
          <a:noFill/>
        </p:spPr>
        <p:txBody>
          <a:bodyPr wrap="square" rtlCol="0">
            <a:spAutoFit/>
          </a:bodyPr>
          <a:lstStyle/>
          <a:p>
            <a:pPr algn="ctr"/>
            <a:r>
              <a:rPr lang="en-US" sz="10666" b="1"/>
              <a:t>!</a:t>
            </a:r>
          </a:p>
        </p:txBody>
      </p:sp>
    </p:spTree>
    <p:extLst>
      <p:ext uri="{BB962C8B-B14F-4D97-AF65-F5344CB8AC3E}">
        <p14:creationId xmlns:p14="http://schemas.microsoft.com/office/powerpoint/2010/main" val="1868670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Simp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982633" y="1669356"/>
            <a:ext cx="5762859" cy="1797768"/>
          </a:xfrm>
        </p:spPr>
        <p:txBody>
          <a:bodyPr anchor="b" anchorCtr="0">
            <a:noAutofit/>
          </a:bodyPr>
          <a:lstStyle>
            <a:lvl1pPr marL="0" indent="0">
              <a:buNone/>
              <a:defRPr sz="4000"/>
            </a:lvl1pPr>
          </a:lstStyle>
          <a:p>
            <a:pPr lvl="0"/>
            <a:r>
              <a:rPr lang="en-US"/>
              <a:t>Title</a:t>
            </a:r>
          </a:p>
        </p:txBody>
      </p:sp>
      <p:cxnSp>
        <p:nvCxnSpPr>
          <p:cNvPr id="10" name="Straight Connector 9"/>
          <p:cNvCxnSpPr/>
          <p:nvPr userDrawn="1"/>
        </p:nvCxnSpPr>
        <p:spPr>
          <a:xfrm>
            <a:off x="5119809" y="3707711"/>
            <a:ext cx="5625684"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4982634" y="3948645"/>
            <a:ext cx="5763684" cy="1468735"/>
          </a:xfrm>
        </p:spPr>
        <p:txBody>
          <a:bodyPr>
            <a:noAutofit/>
          </a:bodyPr>
          <a:lstStyle>
            <a:lvl1pPr marL="0" indent="0">
              <a:spcBef>
                <a:spcPts val="533"/>
              </a:spcBef>
              <a:buNone/>
              <a:defRPr sz="2400" baseline="0"/>
            </a:lvl1pPr>
            <a:lvl2pPr marL="609585" indent="0">
              <a:buNone/>
              <a:defRPr/>
            </a:lvl2pPr>
            <a:lvl3pPr marL="1219170" indent="0">
              <a:buNone/>
              <a:defRPr/>
            </a:lvl3pPr>
            <a:lvl4pPr marL="1828754" indent="0">
              <a:buNone/>
              <a:defRPr/>
            </a:lvl4pPr>
            <a:lvl5pPr marL="2438339"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id="{63528C9F-D43C-8E4B-8E26-1B7ED4C7506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23272" y="1"/>
            <a:ext cx="3109189" cy="1456409"/>
          </a:xfrm>
          <a:prstGeom prst="rect">
            <a:avLst/>
          </a:prstGeom>
        </p:spPr>
      </p:pic>
    </p:spTree>
    <p:extLst>
      <p:ext uri="{BB962C8B-B14F-4D97-AF65-F5344CB8AC3E}">
        <p14:creationId xmlns:p14="http://schemas.microsoft.com/office/powerpoint/2010/main" val="1133370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Full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5932" cy="6858000"/>
          </a:xfrm>
          <a:prstGeom prst="rect">
            <a:avLst/>
          </a:prstGeom>
        </p:spPr>
      </p:pic>
      <p:sp>
        <p:nvSpPr>
          <p:cNvPr id="8" name="Text Placeholder 7"/>
          <p:cNvSpPr>
            <a:spLocks noGrp="1"/>
          </p:cNvSpPr>
          <p:nvPr>
            <p:ph type="body" sz="quarter" idx="10" hasCustomPrompt="1"/>
          </p:nvPr>
        </p:nvSpPr>
        <p:spPr>
          <a:xfrm>
            <a:off x="4982633" y="2006436"/>
            <a:ext cx="7191331" cy="1460688"/>
          </a:xfrm>
          <a:solidFill>
            <a:schemeClr val="accent1">
              <a:alpha val="75000"/>
            </a:schemeClr>
          </a:solidFill>
        </p:spPr>
        <p:txBody>
          <a:bodyPr lIns="182880" tIns="137160" rIns="182880" bIns="137160" anchor="ctr" anchorCtr="0">
            <a:noAutofit/>
          </a:bodyPr>
          <a:lstStyle>
            <a:lvl1pPr marL="0" indent="0">
              <a:lnSpc>
                <a:spcPts val="3733"/>
              </a:lnSpc>
              <a:buNone/>
              <a:defRPr sz="4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4982634" y="3659716"/>
            <a:ext cx="5763684" cy="1468735"/>
          </a:xfrm>
          <a:solidFill>
            <a:schemeClr val="accent1">
              <a:alpha val="75000"/>
            </a:schemeClr>
          </a:solidFill>
        </p:spPr>
        <p:txBody>
          <a:bodyPr lIns="182880" tIns="137160" rIns="182880" bIns="137160" anchor="ctr" anchorCtr="0">
            <a:noAutofit/>
          </a:bodyPr>
          <a:lstStyle>
            <a:lvl1pPr marL="0" indent="0">
              <a:lnSpc>
                <a:spcPts val="2347"/>
              </a:lnSpc>
              <a:spcBef>
                <a:spcPts val="533"/>
              </a:spcBef>
              <a:buNone/>
              <a:defRPr sz="24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id="{465B8CD2-BF47-094F-B614-5CEAE71B3F3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23272" y="1"/>
            <a:ext cx="3109189" cy="1456409"/>
          </a:xfrm>
          <a:prstGeom prst="rect">
            <a:avLst/>
          </a:prstGeom>
        </p:spPr>
      </p:pic>
    </p:spTree>
    <p:extLst>
      <p:ext uri="{BB962C8B-B14F-4D97-AF65-F5344CB8AC3E}">
        <p14:creationId xmlns:p14="http://schemas.microsoft.com/office/powerpoint/2010/main" val="4095475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 Full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65" y="0"/>
            <a:ext cx="12192000" cy="6858000"/>
          </a:xfrm>
          <a:prstGeom prst="rect">
            <a:avLst/>
          </a:prstGeom>
        </p:spPr>
      </p:pic>
      <p:sp>
        <p:nvSpPr>
          <p:cNvPr id="8" name="Text Placeholder 7"/>
          <p:cNvSpPr>
            <a:spLocks noGrp="1"/>
          </p:cNvSpPr>
          <p:nvPr>
            <p:ph type="body" sz="quarter" idx="10" hasCustomPrompt="1"/>
          </p:nvPr>
        </p:nvSpPr>
        <p:spPr>
          <a:xfrm>
            <a:off x="4982633" y="2006436"/>
            <a:ext cx="7191331" cy="1460688"/>
          </a:xfrm>
          <a:solidFill>
            <a:schemeClr val="accent1">
              <a:alpha val="75000"/>
            </a:schemeClr>
          </a:solidFill>
        </p:spPr>
        <p:txBody>
          <a:bodyPr lIns="182880" tIns="137160" rIns="182880" bIns="137160" anchor="ctr" anchorCtr="0">
            <a:noAutofit/>
          </a:bodyPr>
          <a:lstStyle>
            <a:lvl1pPr marL="0" indent="0">
              <a:lnSpc>
                <a:spcPts val="3733"/>
              </a:lnSpc>
              <a:buNone/>
              <a:defRPr sz="4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4982634" y="3659716"/>
            <a:ext cx="5763684" cy="1468735"/>
          </a:xfrm>
          <a:solidFill>
            <a:schemeClr val="accent1">
              <a:alpha val="75000"/>
            </a:schemeClr>
          </a:solidFill>
        </p:spPr>
        <p:txBody>
          <a:bodyPr lIns="182880" tIns="137160" rIns="182880" bIns="137160" anchor="ctr" anchorCtr="0">
            <a:noAutofit/>
          </a:bodyPr>
          <a:lstStyle>
            <a:lvl1pPr marL="0" indent="0">
              <a:lnSpc>
                <a:spcPts val="2347"/>
              </a:lnSpc>
              <a:spcBef>
                <a:spcPts val="533"/>
              </a:spcBef>
              <a:buNone/>
              <a:defRPr sz="24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id="{821FBE40-03AF-2040-B470-29B21F4E356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23272" y="1"/>
            <a:ext cx="3109189" cy="1456409"/>
          </a:xfrm>
          <a:prstGeom prst="rect">
            <a:avLst/>
          </a:prstGeom>
        </p:spPr>
      </p:pic>
    </p:spTree>
    <p:extLst>
      <p:ext uri="{BB962C8B-B14F-4D97-AF65-F5344CB8AC3E}">
        <p14:creationId xmlns:p14="http://schemas.microsoft.com/office/powerpoint/2010/main" val="3323304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 Blue Background">
    <p:spTree>
      <p:nvGrpSpPr>
        <p:cNvPr id="1" name=""/>
        <p:cNvGrpSpPr/>
        <p:nvPr/>
      </p:nvGrpSpPr>
      <p:grpSpPr>
        <a:xfrm>
          <a:off x="0" y="0"/>
          <a:ext cx="0" cy="0"/>
          <a:chOff x="0" y="0"/>
          <a:chExt cx="0" cy="0"/>
        </a:xfrm>
      </p:grpSpPr>
      <p:pic>
        <p:nvPicPr>
          <p:cNvPr id="6" name="Picture 5" descr="iStock-505476426_FlareFree.jpg">
            <a:extLst>
              <a:ext uri="{FF2B5EF4-FFF2-40B4-BE49-F238E27FC236}">
                <a16:creationId xmlns:a16="http://schemas.microsoft.com/office/drawing/2014/main" id="{312AD4B6-5589-B742-BDDC-8DE22CCB220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68160"/>
          </a:xfrm>
          <a:prstGeom prst="rect">
            <a:avLst/>
          </a:prstGeom>
        </p:spPr>
      </p:pic>
      <p:sp>
        <p:nvSpPr>
          <p:cNvPr id="8" name="Text Placeholder 7"/>
          <p:cNvSpPr>
            <a:spLocks noGrp="1"/>
          </p:cNvSpPr>
          <p:nvPr>
            <p:ph type="body" sz="quarter" idx="10" hasCustomPrompt="1"/>
          </p:nvPr>
        </p:nvSpPr>
        <p:spPr>
          <a:xfrm>
            <a:off x="4982633" y="2006436"/>
            <a:ext cx="7191331" cy="1460688"/>
          </a:xfrm>
          <a:solidFill>
            <a:schemeClr val="accent1">
              <a:alpha val="75000"/>
            </a:schemeClr>
          </a:solidFill>
        </p:spPr>
        <p:txBody>
          <a:bodyPr lIns="182880" tIns="137160" rIns="182880" bIns="137160" anchor="ctr" anchorCtr="0">
            <a:noAutofit/>
          </a:bodyPr>
          <a:lstStyle>
            <a:lvl1pPr marL="0" indent="0">
              <a:lnSpc>
                <a:spcPts val="3733"/>
              </a:lnSpc>
              <a:buNone/>
              <a:defRPr sz="4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4982634" y="3659716"/>
            <a:ext cx="5763684" cy="1468735"/>
          </a:xfrm>
          <a:solidFill>
            <a:schemeClr val="accent1">
              <a:alpha val="75000"/>
            </a:schemeClr>
          </a:solidFill>
        </p:spPr>
        <p:txBody>
          <a:bodyPr lIns="182880" tIns="137160" rIns="182880" bIns="137160" anchor="ctr" anchorCtr="0">
            <a:noAutofit/>
          </a:bodyPr>
          <a:lstStyle>
            <a:lvl1pPr marL="0" indent="0">
              <a:lnSpc>
                <a:spcPts val="2347"/>
              </a:lnSpc>
              <a:spcBef>
                <a:spcPts val="533"/>
              </a:spcBef>
              <a:buNone/>
              <a:defRPr sz="24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id="{67876295-9728-A943-A66A-D4797EDDAE2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23272" y="1"/>
            <a:ext cx="3109189" cy="1456409"/>
          </a:xfrm>
          <a:prstGeom prst="rect">
            <a:avLst/>
          </a:prstGeom>
        </p:spPr>
      </p:pic>
    </p:spTree>
    <p:extLst>
      <p:ext uri="{BB962C8B-B14F-4D97-AF65-F5344CB8AC3E}">
        <p14:creationId xmlns:p14="http://schemas.microsoft.com/office/powerpoint/2010/main" val="208301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mple Slid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Simple Slide</a:t>
            </a:r>
          </a:p>
        </p:txBody>
      </p:sp>
      <p:sp>
        <p:nvSpPr>
          <p:cNvPr id="9" name="Text Placeholder 8"/>
          <p:cNvSpPr>
            <a:spLocks noGrp="1"/>
          </p:cNvSpPr>
          <p:nvPr>
            <p:ph type="body" sz="quarter" idx="10"/>
          </p:nvPr>
        </p:nvSpPr>
        <p:spPr>
          <a:xfrm>
            <a:off x="609601" y="1828801"/>
            <a:ext cx="10826751" cy="4500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2639416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1"/>
            <a:ext cx="7915124" cy="1209524"/>
          </a:xfrm>
        </p:spPr>
        <p:txBody>
          <a:bodyPr/>
          <a:lstStyle/>
          <a:p>
            <a:r>
              <a:rPr lang="en-US"/>
              <a:t>Simple Slide</a:t>
            </a:r>
          </a:p>
        </p:txBody>
      </p:sp>
      <p:sp>
        <p:nvSpPr>
          <p:cNvPr id="9" name="Text Placeholder 8"/>
          <p:cNvSpPr>
            <a:spLocks noGrp="1"/>
          </p:cNvSpPr>
          <p:nvPr>
            <p:ph type="body" sz="quarter" idx="10"/>
          </p:nvPr>
        </p:nvSpPr>
        <p:spPr>
          <a:xfrm>
            <a:off x="609601" y="1499810"/>
            <a:ext cx="10826751" cy="4829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193046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lide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24B402-E767-09F7-D7B0-7B1EAA96A8E3}"/>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5BE767DF-BD6D-0BBA-FB6E-ABD434B5C821}"/>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320825F6-69AE-DE51-662A-DDD37A0112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D8F95311-99AE-AFA2-792A-582FAF27F380}"/>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
        <p:nvSpPr>
          <p:cNvPr id="11" name="Text Placeholder 10">
            <a:extLst>
              <a:ext uri="{FF2B5EF4-FFF2-40B4-BE49-F238E27FC236}">
                <a16:creationId xmlns:a16="http://schemas.microsoft.com/office/drawing/2014/main" id="{7AFC048E-D2D5-48D6-A814-BE4D5F1B8533}"/>
              </a:ext>
            </a:extLst>
          </p:cNvPr>
          <p:cNvSpPr>
            <a:spLocks noGrp="1"/>
          </p:cNvSpPr>
          <p:nvPr>
            <p:ph type="body" sz="quarter" idx="10" hasCustomPrompt="1"/>
          </p:nvPr>
        </p:nvSpPr>
        <p:spPr>
          <a:xfrm>
            <a:off x="325438" y="1731963"/>
            <a:ext cx="6748462" cy="4300537"/>
          </a:xfrm>
          <a:prstGeom prst="rect">
            <a:avLst/>
          </a:prstGeom>
        </p:spPr>
        <p:txBody>
          <a:bodyPr/>
          <a:lstStyle>
            <a:lvl1pPr>
              <a:buNone/>
              <a:defRPr sz="1800" b="0" i="0">
                <a:latin typeface="Epilogue" pitchFamily="2" charset="77"/>
              </a:defRPr>
            </a:lvl1pPr>
          </a:lstStyle>
          <a:p>
            <a:pPr lvl="0"/>
            <a:r>
              <a:rPr lang="en-US"/>
              <a:t>Type main text here</a:t>
            </a:r>
          </a:p>
        </p:txBody>
      </p:sp>
    </p:spTree>
    <p:extLst>
      <p:ext uri="{BB962C8B-B14F-4D97-AF65-F5344CB8AC3E}">
        <p14:creationId xmlns:p14="http://schemas.microsoft.com/office/powerpoint/2010/main" val="35390756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mple Slide - Any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09599" y="1"/>
            <a:ext cx="10982476" cy="1035352"/>
          </a:xfrm>
        </p:spPr>
        <p:txBody>
          <a:bodyPr/>
          <a:lstStyle/>
          <a:p>
            <a:r>
              <a:rPr lang="en-US"/>
              <a:t>Simple Slide</a:t>
            </a:r>
          </a:p>
        </p:txBody>
      </p:sp>
      <p:sp>
        <p:nvSpPr>
          <p:cNvPr id="5" name="TextBox 4"/>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3978669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1"/>
            <a:ext cx="7915124" cy="1209524"/>
          </a:xfrm>
        </p:spPr>
        <p:txBody>
          <a:bodyPr/>
          <a:lstStyle/>
          <a:p>
            <a:r>
              <a:rPr lang="en-US"/>
              <a:t>Simple Slide + Image</a:t>
            </a:r>
          </a:p>
        </p:txBody>
      </p:sp>
      <p:sp>
        <p:nvSpPr>
          <p:cNvPr id="9" name="Text Placeholder 8"/>
          <p:cNvSpPr>
            <a:spLocks noGrp="1"/>
          </p:cNvSpPr>
          <p:nvPr>
            <p:ph type="body" sz="quarter" idx="10" hasCustomPrompt="1"/>
          </p:nvPr>
        </p:nvSpPr>
        <p:spPr>
          <a:xfrm>
            <a:off x="609600" y="1499810"/>
            <a:ext cx="6857999" cy="4829025"/>
          </a:xfrm>
        </p:spPr>
        <p:txBody>
          <a:bodyPr/>
          <a:lstStyle>
            <a:lvl1pPr marL="0" indent="0">
              <a:buNone/>
              <a:defRPr b="1"/>
            </a:lvl1pPr>
            <a:lvl2pPr>
              <a:defRPr sz="2667"/>
            </a:lvl2pPr>
          </a:lstStyle>
          <a:p>
            <a:pPr lvl="0"/>
            <a:r>
              <a:rPr lang="en-US"/>
              <a:t>Header text</a:t>
            </a:r>
          </a:p>
          <a:p>
            <a:pPr lvl="1"/>
            <a:r>
              <a:rPr lang="en-US"/>
              <a:t>Bullet point 1</a:t>
            </a:r>
          </a:p>
          <a:p>
            <a:pPr lvl="1"/>
            <a:r>
              <a:rPr lang="en-US"/>
              <a:t>Bullet point 2</a:t>
            </a:r>
          </a:p>
          <a:p>
            <a:pPr lvl="1"/>
            <a:r>
              <a:rPr lang="en-US"/>
              <a:t>Bullet point 3</a:t>
            </a:r>
            <a:br>
              <a:rPr lang="en-US"/>
            </a:br>
            <a:endParaRPr lang="en-US"/>
          </a:p>
          <a:p>
            <a:pPr lvl="0"/>
            <a:r>
              <a:rPr lang="en-US"/>
              <a:t>Header text</a:t>
            </a:r>
          </a:p>
          <a:p>
            <a:pPr lvl="1"/>
            <a:r>
              <a:rPr lang="en-US"/>
              <a:t>Bullet point 1</a:t>
            </a:r>
          </a:p>
          <a:p>
            <a:pPr lvl="1"/>
            <a:r>
              <a:rPr lang="en-US"/>
              <a:t>Bullet point 2</a:t>
            </a:r>
          </a:p>
          <a:p>
            <a:pPr lvl="1"/>
            <a:r>
              <a:rPr lang="en-US"/>
              <a:t>Bullet point 3</a:t>
            </a:r>
          </a:p>
        </p:txBody>
      </p:sp>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5" name="Picture Placeholder 4">
            <a:extLst>
              <a:ext uri="{FF2B5EF4-FFF2-40B4-BE49-F238E27FC236}">
                <a16:creationId xmlns:a16="http://schemas.microsoft.com/office/drawing/2014/main" id="{610250B1-824A-CC4A-9A13-92F03EBFAA8F}"/>
              </a:ext>
            </a:extLst>
          </p:cNvPr>
          <p:cNvSpPr>
            <a:spLocks noGrp="1"/>
          </p:cNvSpPr>
          <p:nvPr>
            <p:ph type="pic" sz="quarter" idx="11" hasCustomPrompt="1"/>
          </p:nvPr>
        </p:nvSpPr>
        <p:spPr>
          <a:xfrm>
            <a:off x="7936523" y="1500717"/>
            <a:ext cx="3645876" cy="4828117"/>
          </a:xfrm>
          <a:solidFill>
            <a:schemeClr val="bg1">
              <a:lumMod val="85000"/>
            </a:schemeClr>
          </a:solidFill>
        </p:spPr>
        <p:txBody>
          <a:bodyPr>
            <a:normAutofit/>
          </a:bodyPr>
          <a:lstStyle>
            <a:lvl1pPr marL="0" indent="0">
              <a:buNone/>
              <a:defRPr sz="2133"/>
            </a:lvl1pPr>
          </a:lstStyle>
          <a:p>
            <a:r>
              <a:rPr lang="en-US"/>
              <a:t>Insert image here</a:t>
            </a:r>
          </a:p>
        </p:txBody>
      </p:sp>
    </p:spTree>
    <p:extLst>
      <p:ext uri="{BB962C8B-B14F-4D97-AF65-F5344CB8AC3E}">
        <p14:creationId xmlns:p14="http://schemas.microsoft.com/office/powerpoint/2010/main" val="464973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imple Slide - Text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09601" y="526794"/>
            <a:ext cx="5486400" cy="2902207"/>
          </a:xfrm>
        </p:spPr>
        <p:txBody>
          <a:bodyPr>
            <a:normAutofit/>
          </a:bodyPr>
          <a:lstStyle>
            <a:lvl1pPr marL="0" indent="0">
              <a:buNone/>
              <a:defRPr sz="2667" b="0"/>
            </a:lvl1pPr>
            <a:lvl2pPr marL="609585" indent="0">
              <a:buNone/>
              <a:defRPr/>
            </a:lvl2pPr>
          </a:lstStyle>
          <a:p>
            <a:pPr lvl="0"/>
            <a:r>
              <a:rPr lang="en-US"/>
              <a:t>Summary or description text about the slide, images, charts, data go here.</a:t>
            </a:r>
          </a:p>
        </p:txBody>
      </p:sp>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5" name="Picture Placeholder 4">
            <a:extLst>
              <a:ext uri="{FF2B5EF4-FFF2-40B4-BE49-F238E27FC236}">
                <a16:creationId xmlns:a16="http://schemas.microsoft.com/office/drawing/2014/main" id="{610250B1-824A-CC4A-9A13-92F03EBFAA8F}"/>
              </a:ext>
            </a:extLst>
          </p:cNvPr>
          <p:cNvSpPr>
            <a:spLocks noGrp="1"/>
          </p:cNvSpPr>
          <p:nvPr>
            <p:ph type="pic" sz="quarter" idx="11" hasCustomPrompt="1"/>
          </p:nvPr>
        </p:nvSpPr>
        <p:spPr>
          <a:xfrm>
            <a:off x="609600" y="3727939"/>
            <a:ext cx="3535680" cy="2600896"/>
          </a:xfrm>
          <a:solidFill>
            <a:schemeClr val="bg1">
              <a:lumMod val="85000"/>
            </a:schemeClr>
          </a:solidFill>
        </p:spPr>
        <p:txBody>
          <a:bodyPr>
            <a:normAutofit/>
          </a:bodyPr>
          <a:lstStyle>
            <a:lvl1pPr marL="0" indent="0">
              <a:buNone/>
              <a:defRPr sz="2133"/>
            </a:lvl1pPr>
          </a:lstStyle>
          <a:p>
            <a:r>
              <a:rPr lang="en-US"/>
              <a:t>Insert image here</a:t>
            </a:r>
          </a:p>
        </p:txBody>
      </p:sp>
      <p:sp>
        <p:nvSpPr>
          <p:cNvPr id="6" name="Picture Placeholder 4">
            <a:extLst>
              <a:ext uri="{FF2B5EF4-FFF2-40B4-BE49-F238E27FC236}">
                <a16:creationId xmlns:a16="http://schemas.microsoft.com/office/drawing/2014/main" id="{4F619479-75AC-A745-A352-0D743D62E3EA}"/>
              </a:ext>
            </a:extLst>
          </p:cNvPr>
          <p:cNvSpPr>
            <a:spLocks noGrp="1"/>
          </p:cNvSpPr>
          <p:nvPr>
            <p:ph type="pic" sz="quarter" idx="12" hasCustomPrompt="1"/>
          </p:nvPr>
        </p:nvSpPr>
        <p:spPr>
          <a:xfrm>
            <a:off x="4328160" y="3727939"/>
            <a:ext cx="3535680" cy="2600896"/>
          </a:xfrm>
          <a:solidFill>
            <a:schemeClr val="bg1">
              <a:lumMod val="85000"/>
            </a:schemeClr>
          </a:solidFill>
        </p:spPr>
        <p:txBody>
          <a:bodyPr>
            <a:normAutofit/>
          </a:bodyPr>
          <a:lstStyle>
            <a:lvl1pPr marL="0" indent="0">
              <a:buNone/>
              <a:defRPr sz="2133"/>
            </a:lvl1pPr>
          </a:lstStyle>
          <a:p>
            <a:r>
              <a:rPr lang="en-US"/>
              <a:t>Insert image here</a:t>
            </a:r>
          </a:p>
        </p:txBody>
      </p:sp>
      <p:sp>
        <p:nvSpPr>
          <p:cNvPr id="7" name="Picture Placeholder 4">
            <a:extLst>
              <a:ext uri="{FF2B5EF4-FFF2-40B4-BE49-F238E27FC236}">
                <a16:creationId xmlns:a16="http://schemas.microsoft.com/office/drawing/2014/main" id="{FEC72F80-AAAF-2747-9B70-3072CB21FAAD}"/>
              </a:ext>
            </a:extLst>
          </p:cNvPr>
          <p:cNvSpPr>
            <a:spLocks noGrp="1"/>
          </p:cNvSpPr>
          <p:nvPr>
            <p:ph type="pic" sz="quarter" idx="13" hasCustomPrompt="1"/>
          </p:nvPr>
        </p:nvSpPr>
        <p:spPr>
          <a:xfrm>
            <a:off x="8046720" y="3727939"/>
            <a:ext cx="3535680" cy="2600896"/>
          </a:xfrm>
          <a:solidFill>
            <a:schemeClr val="bg1">
              <a:lumMod val="85000"/>
            </a:schemeClr>
          </a:solidFill>
        </p:spPr>
        <p:txBody>
          <a:bodyPr>
            <a:normAutofit/>
          </a:bodyPr>
          <a:lstStyle>
            <a:lvl1pPr marL="0" indent="0">
              <a:buNone/>
              <a:defRPr sz="2133"/>
            </a:lvl1pPr>
          </a:lstStyle>
          <a:p>
            <a:r>
              <a:rPr lang="en-US"/>
              <a:t>Insert image here</a:t>
            </a:r>
          </a:p>
        </p:txBody>
      </p:sp>
      <p:sp>
        <p:nvSpPr>
          <p:cNvPr id="8" name="Chart Placeholder 6">
            <a:extLst>
              <a:ext uri="{FF2B5EF4-FFF2-40B4-BE49-F238E27FC236}">
                <a16:creationId xmlns:a16="http://schemas.microsoft.com/office/drawing/2014/main" id="{EEADAD7D-0DCA-B946-BD57-8AFA7A8BDDF7}"/>
              </a:ext>
            </a:extLst>
          </p:cNvPr>
          <p:cNvSpPr>
            <a:spLocks noGrp="1"/>
          </p:cNvSpPr>
          <p:nvPr>
            <p:ph type="chart" sz="quarter" idx="14" hasCustomPrompt="1"/>
          </p:nvPr>
        </p:nvSpPr>
        <p:spPr>
          <a:xfrm>
            <a:off x="6353909" y="526794"/>
            <a:ext cx="5228491" cy="2902207"/>
          </a:xfrm>
          <a:prstGeom prst="rect">
            <a:avLst/>
          </a:prstGeom>
          <a:solidFill>
            <a:schemeClr val="bg1">
              <a:lumMod val="95000"/>
            </a:schemeClr>
          </a:solidFill>
        </p:spPr>
        <p:txBody>
          <a:bodyPr vert="horz"/>
          <a:lstStyle>
            <a:lvl1pPr marL="0" indent="0">
              <a:buNone/>
              <a:defRPr sz="1600"/>
            </a:lvl1pPr>
          </a:lstStyle>
          <a:p>
            <a:r>
              <a:rPr lang="en-US"/>
              <a:t>Insert Chart</a:t>
            </a:r>
          </a:p>
        </p:txBody>
      </p:sp>
    </p:spTree>
    <p:extLst>
      <p:ext uri="{BB962C8B-B14F-4D97-AF65-F5344CB8AC3E}">
        <p14:creationId xmlns:p14="http://schemas.microsoft.com/office/powerpoint/2010/main" val="1496081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09601" y="2864762"/>
            <a:ext cx="10826751" cy="715429"/>
          </a:xfrm>
        </p:spPr>
        <p:txBody>
          <a:bodyPr/>
          <a:lstStyle>
            <a:lvl1pPr marL="0" indent="0" algn="ctr">
              <a:buNone/>
              <a:defRPr baseline="0"/>
            </a:lvl1pPr>
          </a:lstStyle>
          <a:p>
            <a:pPr lvl="0"/>
            <a:r>
              <a:rPr lang="en-US"/>
              <a:t>Blank Slide for Any Content</a:t>
            </a:r>
          </a:p>
        </p:txBody>
      </p:sp>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8803757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C Slide - Main">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624418" y="1854282"/>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624418" y="2491846"/>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624418" y="3129408"/>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624418" y="3766972"/>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624418" y="4426906"/>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624418" y="5075655"/>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624418" y="5713218"/>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7</a:t>
            </a:r>
          </a:p>
        </p:txBody>
      </p:sp>
    </p:spTree>
    <p:extLst>
      <p:ext uri="{BB962C8B-B14F-4D97-AF65-F5344CB8AC3E}">
        <p14:creationId xmlns:p14="http://schemas.microsoft.com/office/powerpoint/2010/main" val="2343134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OC Slide - Main">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624418" y="1854282"/>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624418" y="249184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624418" y="312940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624418" y="376697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624418" y="442690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624418" y="5075655"/>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624418" y="571321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7</a:t>
            </a:r>
          </a:p>
        </p:txBody>
      </p:sp>
    </p:spTree>
    <p:extLst>
      <p:ext uri="{BB962C8B-B14F-4D97-AF65-F5344CB8AC3E}">
        <p14:creationId xmlns:p14="http://schemas.microsoft.com/office/powerpoint/2010/main" val="3172962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OC Slide - Main">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624418" y="185428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624418" y="2491846"/>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624418" y="312940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624418" y="376697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624418" y="442690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624418" y="5075655"/>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624418" y="571321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7</a:t>
            </a:r>
          </a:p>
        </p:txBody>
      </p:sp>
    </p:spTree>
    <p:extLst>
      <p:ext uri="{BB962C8B-B14F-4D97-AF65-F5344CB8AC3E}">
        <p14:creationId xmlns:p14="http://schemas.microsoft.com/office/powerpoint/2010/main" val="3522942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OC Slide - Main">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624418" y="185428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624418" y="249184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624418" y="3129408"/>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624418" y="376697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624418" y="442690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624418" y="5075655"/>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624418" y="571321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7</a:t>
            </a:r>
          </a:p>
        </p:txBody>
      </p:sp>
    </p:spTree>
    <p:extLst>
      <p:ext uri="{BB962C8B-B14F-4D97-AF65-F5344CB8AC3E}">
        <p14:creationId xmlns:p14="http://schemas.microsoft.com/office/powerpoint/2010/main" val="1426157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OC Slide - Main">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624418" y="185428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624418" y="249184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624418" y="312940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624418" y="3766972"/>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624418" y="442690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624418" y="5075655"/>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624418" y="571321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7</a:t>
            </a:r>
          </a:p>
        </p:txBody>
      </p:sp>
    </p:spTree>
    <p:extLst>
      <p:ext uri="{BB962C8B-B14F-4D97-AF65-F5344CB8AC3E}">
        <p14:creationId xmlns:p14="http://schemas.microsoft.com/office/powerpoint/2010/main" val="1050049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OC Slide - Main">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624418" y="185428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624418" y="249184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624418" y="312940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624418" y="376697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624418" y="4426906"/>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624418" y="5075655"/>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624418" y="571321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7</a:t>
            </a:r>
          </a:p>
        </p:txBody>
      </p:sp>
    </p:spTree>
    <p:extLst>
      <p:ext uri="{BB962C8B-B14F-4D97-AF65-F5344CB8AC3E}">
        <p14:creationId xmlns:p14="http://schemas.microsoft.com/office/powerpoint/2010/main" val="228683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lide 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A9CED9-58C8-054A-A893-E0AC28C7B75F}"/>
              </a:ext>
            </a:extLst>
          </p:cNvPr>
          <p:cNvSpPr>
            <a:spLocks noGrp="1"/>
          </p:cNvSpPr>
          <p:nvPr>
            <p:ph type="pic" sz="quarter" idx="10"/>
          </p:nvPr>
        </p:nvSpPr>
        <p:spPr>
          <a:xfrm>
            <a:off x="6653843" y="1347717"/>
            <a:ext cx="4373053" cy="4639303"/>
          </a:xfrm>
          <a:prstGeom prst="rect">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A3E56617-B797-6B81-00BF-F53DEBC7C176}"/>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1DC93B92-2C7D-8B0F-7262-E029057DE3DD}"/>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93C686C9-AFCE-C7E5-990C-BF0F6BDC01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8112221B-27C7-4C9A-18B1-718EE5F8E073}"/>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21486605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OC Slide - Main">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624418" y="185428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624418" y="249184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624418" y="312940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624418" y="376697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624418" y="442690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624418" y="5075655"/>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624418" y="571321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7</a:t>
            </a:r>
          </a:p>
        </p:txBody>
      </p:sp>
    </p:spTree>
    <p:extLst>
      <p:ext uri="{BB962C8B-B14F-4D97-AF65-F5344CB8AC3E}">
        <p14:creationId xmlns:p14="http://schemas.microsoft.com/office/powerpoint/2010/main" val="1802471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OC Slide - Main">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624418" y="185428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624418" y="249184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624418" y="312940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624418" y="376697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624418" y="442690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624418" y="5075655"/>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624418" y="5713218"/>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7</a:t>
            </a:r>
          </a:p>
        </p:txBody>
      </p:sp>
    </p:spTree>
    <p:extLst>
      <p:ext uri="{BB962C8B-B14F-4D97-AF65-F5344CB8AC3E}">
        <p14:creationId xmlns:p14="http://schemas.microsoft.com/office/powerpoint/2010/main" val="634251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ansition Slide - Whit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623272" y="1669356"/>
            <a:ext cx="5269528" cy="1797768"/>
          </a:xfrm>
        </p:spPr>
        <p:txBody>
          <a:bodyPr anchor="b" anchorCtr="0">
            <a:noAutofit/>
          </a:bodyPr>
          <a:lstStyle>
            <a:lvl1pPr marL="0" indent="0">
              <a:buNone/>
              <a:defRPr sz="4000"/>
            </a:lvl1pPr>
          </a:lstStyle>
          <a:p>
            <a:pPr lvl="0"/>
            <a:r>
              <a:rPr lang="en-US"/>
              <a:t>Transition Slide Title</a:t>
            </a:r>
          </a:p>
        </p:txBody>
      </p:sp>
      <p:cxnSp>
        <p:nvCxnSpPr>
          <p:cNvPr id="4" name="Straight Connector 3"/>
          <p:cNvCxnSpPr/>
          <p:nvPr userDrawn="1"/>
        </p:nvCxnSpPr>
        <p:spPr>
          <a:xfrm>
            <a:off x="760447" y="3707711"/>
            <a:ext cx="6099972" cy="0"/>
          </a:xfrm>
          <a:prstGeom prst="line">
            <a:avLst/>
          </a:prstGeom>
          <a:ln w="28575"/>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623273" y="3948645"/>
            <a:ext cx="5270283" cy="1468735"/>
          </a:xfrm>
        </p:spPr>
        <p:txBody>
          <a:bodyPr>
            <a:noAutofit/>
          </a:bodyPr>
          <a:lstStyle>
            <a:lvl1pPr marL="0" indent="0">
              <a:spcBef>
                <a:spcPts val="533"/>
              </a:spcBef>
              <a:buNone/>
              <a:defRPr sz="2400" baseline="0"/>
            </a:lvl1pPr>
            <a:lvl2pPr marL="609585" indent="0">
              <a:buNone/>
              <a:defRPr/>
            </a:lvl2pPr>
            <a:lvl3pPr marL="1219170" indent="0">
              <a:buNone/>
              <a:defRPr/>
            </a:lvl3pPr>
            <a:lvl4pPr marL="1828754" indent="0">
              <a:buNone/>
              <a:defRPr/>
            </a:lvl4pPr>
            <a:lvl5pPr marL="2438339" indent="0">
              <a:buNone/>
              <a:defRPr/>
            </a:lvl5pPr>
          </a:lstStyle>
          <a:p>
            <a:pPr lvl="0"/>
            <a:r>
              <a:rPr lang="en-US"/>
              <a:t>Subtitle or additional text</a:t>
            </a:r>
          </a:p>
        </p:txBody>
      </p:sp>
    </p:spTree>
    <p:extLst>
      <p:ext uri="{BB962C8B-B14F-4D97-AF65-F5344CB8AC3E}">
        <p14:creationId xmlns:p14="http://schemas.microsoft.com/office/powerpoint/2010/main" val="2817615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ransition Slide - Blu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ext Placeholder 7"/>
          <p:cNvSpPr>
            <a:spLocks noGrp="1"/>
          </p:cNvSpPr>
          <p:nvPr>
            <p:ph type="body" sz="quarter" idx="10" hasCustomPrompt="1"/>
          </p:nvPr>
        </p:nvSpPr>
        <p:spPr>
          <a:xfrm>
            <a:off x="623272" y="1669356"/>
            <a:ext cx="5269528" cy="1797768"/>
          </a:xfrm>
        </p:spPr>
        <p:txBody>
          <a:bodyPr anchor="b" anchorCtr="0">
            <a:noAutofit/>
          </a:bodyPr>
          <a:lstStyle>
            <a:lvl1pPr marL="0" indent="0">
              <a:buNone/>
              <a:defRPr sz="4000">
                <a:solidFill>
                  <a:srgbClr val="FFFFFF"/>
                </a:solidFill>
              </a:defRPr>
            </a:lvl1pPr>
          </a:lstStyle>
          <a:p>
            <a:pPr lvl="0"/>
            <a:r>
              <a:rPr lang="en-US"/>
              <a:t>Transition Slide Title</a:t>
            </a:r>
          </a:p>
        </p:txBody>
      </p:sp>
      <p:cxnSp>
        <p:nvCxnSpPr>
          <p:cNvPr id="4" name="Straight Connector 3"/>
          <p:cNvCxnSpPr/>
          <p:nvPr userDrawn="1"/>
        </p:nvCxnSpPr>
        <p:spPr>
          <a:xfrm>
            <a:off x="760447" y="3707711"/>
            <a:ext cx="6099972"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623273" y="3948645"/>
            <a:ext cx="5270283" cy="1468735"/>
          </a:xfrm>
        </p:spPr>
        <p:txBody>
          <a:bodyPr>
            <a:noAutofit/>
          </a:bodyPr>
          <a:lstStyle>
            <a:lvl1pPr marL="0" indent="0">
              <a:spcBef>
                <a:spcPts val="533"/>
              </a:spcBef>
              <a:buNone/>
              <a:defRPr sz="2400" baseline="0">
                <a:solidFill>
                  <a:srgbClr val="FFFFFF"/>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Subtitle or additional text</a:t>
            </a:r>
          </a:p>
        </p:txBody>
      </p:sp>
    </p:spTree>
    <p:extLst>
      <p:ext uri="{BB962C8B-B14F-4D97-AF65-F5344CB8AC3E}">
        <p14:creationId xmlns:p14="http://schemas.microsoft.com/office/powerpoint/2010/main" val="20727649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ey Messaging - Larg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solidFill>
            <a:schemeClr val="bg1">
              <a:lumMod val="95000"/>
            </a:schemeClr>
          </a:solidFill>
        </p:spPr>
        <p:txBody>
          <a:bodyPr/>
          <a:lstStyle>
            <a:lvl1pPr marL="0" indent="0" algn="ctr">
              <a:buNone/>
              <a:defRPr baseline="0"/>
            </a:lvl1pPr>
          </a:lstStyle>
          <a:p>
            <a:r>
              <a:rPr lang="en-US"/>
              <a:t>Insert a large image here</a:t>
            </a:r>
          </a:p>
        </p:txBody>
      </p:sp>
      <p:sp>
        <p:nvSpPr>
          <p:cNvPr id="6" name="Text Placeholder 5"/>
          <p:cNvSpPr>
            <a:spLocks noGrp="1"/>
          </p:cNvSpPr>
          <p:nvPr>
            <p:ph type="body" sz="quarter" idx="11" hasCustomPrompt="1"/>
          </p:nvPr>
        </p:nvSpPr>
        <p:spPr>
          <a:xfrm>
            <a:off x="-1" y="2120900"/>
            <a:ext cx="7421039" cy="838200"/>
          </a:xfrm>
          <a:solidFill>
            <a:srgbClr val="000000">
              <a:alpha val="75000"/>
            </a:srgbClr>
          </a:solidFill>
        </p:spPr>
        <p:txBody>
          <a:bodyPr wrap="none" lIns="457200" tIns="0" rIns="457200" bIns="91440" anchor="ctr" anchorCtr="0">
            <a:noAutofit/>
          </a:bodyPr>
          <a:lstStyle>
            <a:lvl1pPr marL="0" indent="0">
              <a:buNone/>
              <a:defRPr sz="48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Key Messaging Slide One</a:t>
            </a:r>
          </a:p>
        </p:txBody>
      </p:sp>
      <p:sp>
        <p:nvSpPr>
          <p:cNvPr id="7" name="Text Placeholder 5"/>
          <p:cNvSpPr>
            <a:spLocks noGrp="1"/>
          </p:cNvSpPr>
          <p:nvPr>
            <p:ph type="body" sz="quarter" idx="12" hasCustomPrompt="1"/>
          </p:nvPr>
        </p:nvSpPr>
        <p:spPr>
          <a:xfrm>
            <a:off x="0" y="3042217"/>
            <a:ext cx="4997165" cy="838200"/>
          </a:xfrm>
          <a:solidFill>
            <a:srgbClr val="000000">
              <a:alpha val="75000"/>
            </a:srgbClr>
          </a:solidFill>
        </p:spPr>
        <p:txBody>
          <a:bodyPr wrap="none" lIns="457200" tIns="0" rIns="457200" bIns="91440" anchor="ctr" anchorCtr="0">
            <a:noAutofit/>
          </a:bodyPr>
          <a:lstStyle>
            <a:lvl1pPr marL="0" indent="0">
              <a:buNone/>
              <a:defRPr sz="48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Transition Slide</a:t>
            </a:r>
          </a:p>
        </p:txBody>
      </p:sp>
    </p:spTree>
    <p:extLst>
      <p:ext uri="{BB962C8B-B14F-4D97-AF65-F5344CB8AC3E}">
        <p14:creationId xmlns:p14="http://schemas.microsoft.com/office/powerpoint/2010/main" val="2283516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ta Slide -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0"/>
            <a:ext cx="4279652" cy="2265941"/>
          </a:xfrm>
        </p:spPr>
        <p:txBody>
          <a:bodyPr/>
          <a:lstStyle/>
          <a:p>
            <a:r>
              <a:rPr lang="en-US"/>
              <a:t>Data Slide: </a:t>
            </a:r>
            <a:br>
              <a:rPr lang="en-US"/>
            </a:br>
            <a:r>
              <a:rPr lang="en-US"/>
              <a:t>Keep Title Concise</a:t>
            </a:r>
          </a:p>
        </p:txBody>
      </p:sp>
      <p:sp>
        <p:nvSpPr>
          <p:cNvPr id="4" name="Text Placeholder 3"/>
          <p:cNvSpPr>
            <a:spLocks noGrp="1"/>
          </p:cNvSpPr>
          <p:nvPr>
            <p:ph type="body" sz="quarter" idx="10" hasCustomPrompt="1"/>
          </p:nvPr>
        </p:nvSpPr>
        <p:spPr>
          <a:xfrm>
            <a:off x="5437114" y="556685"/>
            <a:ext cx="6359071" cy="1709257"/>
          </a:xfrm>
        </p:spPr>
        <p:txBody>
          <a:bodyPr lIns="0" tIns="0" rIns="0" bIns="0" anchor="ctr" anchorCtr="0">
            <a:noAutofit/>
          </a:bodyPr>
          <a:lstStyle>
            <a:lvl1pPr marL="0" indent="0">
              <a:buNone/>
              <a:defRPr sz="2667"/>
            </a:lvl1pPr>
          </a:lstStyle>
          <a:p>
            <a:pPr lvl="0"/>
            <a:r>
              <a:rPr lang="en-US"/>
              <a:t>Summary or description text about the slide, charts, data go here.</a:t>
            </a:r>
          </a:p>
        </p:txBody>
      </p:sp>
      <p:sp>
        <p:nvSpPr>
          <p:cNvPr id="5" name="Chart Placeholder 6"/>
          <p:cNvSpPr>
            <a:spLocks noGrp="1"/>
          </p:cNvSpPr>
          <p:nvPr>
            <p:ph type="chart" sz="quarter" idx="11" hasCustomPrompt="1"/>
          </p:nvPr>
        </p:nvSpPr>
        <p:spPr>
          <a:xfrm>
            <a:off x="624418" y="2774774"/>
            <a:ext cx="2511385" cy="1914812"/>
          </a:xfrm>
          <a:prstGeom prst="rect">
            <a:avLst/>
          </a:prstGeom>
        </p:spPr>
        <p:txBody>
          <a:bodyPr vert="horz"/>
          <a:lstStyle>
            <a:lvl1pPr marL="0" indent="0">
              <a:buNone/>
              <a:defRPr sz="1600"/>
            </a:lvl1pPr>
          </a:lstStyle>
          <a:p>
            <a:r>
              <a:rPr lang="en-US"/>
              <a:t>Insert Chart</a:t>
            </a:r>
          </a:p>
        </p:txBody>
      </p:sp>
      <p:sp>
        <p:nvSpPr>
          <p:cNvPr id="10" name="Chart Placeholder 6"/>
          <p:cNvSpPr>
            <a:spLocks noGrp="1"/>
          </p:cNvSpPr>
          <p:nvPr>
            <p:ph type="chart" sz="quarter" idx="12" hasCustomPrompt="1"/>
          </p:nvPr>
        </p:nvSpPr>
        <p:spPr>
          <a:xfrm>
            <a:off x="9284800" y="2774774"/>
            <a:ext cx="2511385" cy="1914812"/>
          </a:xfrm>
          <a:prstGeom prst="rect">
            <a:avLst/>
          </a:prstGeom>
        </p:spPr>
        <p:txBody>
          <a:bodyPr vert="horz"/>
          <a:lstStyle>
            <a:lvl1pPr marL="0" indent="0">
              <a:buNone/>
              <a:defRPr sz="1600"/>
            </a:lvl1pPr>
          </a:lstStyle>
          <a:p>
            <a:r>
              <a:rPr lang="en-US"/>
              <a:t>Insert Chart</a:t>
            </a:r>
          </a:p>
        </p:txBody>
      </p:sp>
      <p:sp>
        <p:nvSpPr>
          <p:cNvPr id="11" name="Chart Placeholder 6"/>
          <p:cNvSpPr>
            <a:spLocks noGrp="1"/>
          </p:cNvSpPr>
          <p:nvPr>
            <p:ph type="chart" sz="quarter" idx="13" hasCustomPrompt="1"/>
          </p:nvPr>
        </p:nvSpPr>
        <p:spPr>
          <a:xfrm>
            <a:off x="6354569" y="2774774"/>
            <a:ext cx="2511385" cy="1914812"/>
          </a:xfrm>
          <a:prstGeom prst="rect">
            <a:avLst/>
          </a:prstGeom>
        </p:spPr>
        <p:txBody>
          <a:bodyPr vert="horz"/>
          <a:lstStyle>
            <a:lvl1pPr marL="0" indent="0">
              <a:buNone/>
              <a:defRPr sz="1600"/>
            </a:lvl1pPr>
          </a:lstStyle>
          <a:p>
            <a:r>
              <a:rPr lang="en-US"/>
              <a:t>Insert Chart</a:t>
            </a:r>
          </a:p>
        </p:txBody>
      </p:sp>
      <p:sp>
        <p:nvSpPr>
          <p:cNvPr id="12" name="Chart Placeholder 6"/>
          <p:cNvSpPr>
            <a:spLocks noGrp="1"/>
          </p:cNvSpPr>
          <p:nvPr>
            <p:ph type="chart" sz="quarter" idx="14" hasCustomPrompt="1"/>
          </p:nvPr>
        </p:nvSpPr>
        <p:spPr>
          <a:xfrm>
            <a:off x="3490746" y="2774774"/>
            <a:ext cx="2511385" cy="1914812"/>
          </a:xfrm>
          <a:prstGeom prst="rect">
            <a:avLst/>
          </a:prstGeom>
        </p:spPr>
        <p:txBody>
          <a:bodyPr vert="horz"/>
          <a:lstStyle>
            <a:lvl1pPr marL="0" indent="0">
              <a:buNone/>
              <a:defRPr sz="1600"/>
            </a:lvl1pPr>
          </a:lstStyle>
          <a:p>
            <a:r>
              <a:rPr lang="en-US"/>
              <a:t>Insert Chart</a:t>
            </a:r>
          </a:p>
        </p:txBody>
      </p:sp>
      <p:sp>
        <p:nvSpPr>
          <p:cNvPr id="14" name="Text Placeholder 13"/>
          <p:cNvSpPr>
            <a:spLocks noGrp="1"/>
          </p:cNvSpPr>
          <p:nvPr>
            <p:ph type="body" sz="quarter" idx="15" hasCustomPrompt="1"/>
          </p:nvPr>
        </p:nvSpPr>
        <p:spPr>
          <a:xfrm>
            <a:off x="624417" y="4798484"/>
            <a:ext cx="2510367" cy="355600"/>
          </a:xfrm>
        </p:spPr>
        <p:txBody>
          <a:bodyPr lIns="0" tIns="0" rIns="0" bIns="0">
            <a:noAutofit/>
          </a:bodyPr>
          <a:lstStyle>
            <a:lvl1pPr marL="0" indent="0" algn="ctr">
              <a:buNone/>
              <a:defRPr sz="2400" baseline="0"/>
            </a:lvl1pPr>
            <a:lvl2pPr>
              <a:defRPr sz="1867"/>
            </a:lvl2pPr>
            <a:lvl3pPr>
              <a:defRPr sz="1867"/>
            </a:lvl3pPr>
            <a:lvl4pPr>
              <a:defRPr sz="1867"/>
            </a:lvl4pPr>
            <a:lvl5pPr>
              <a:defRPr sz="1867"/>
            </a:lvl5pPr>
          </a:lstStyle>
          <a:p>
            <a:pPr lvl="0"/>
            <a:r>
              <a:rPr lang="en-US"/>
              <a:t>Chart Description</a:t>
            </a:r>
          </a:p>
        </p:txBody>
      </p:sp>
      <p:sp>
        <p:nvSpPr>
          <p:cNvPr id="15" name="Text Placeholder 13"/>
          <p:cNvSpPr>
            <a:spLocks noGrp="1"/>
          </p:cNvSpPr>
          <p:nvPr>
            <p:ph type="body" sz="quarter" idx="16" hasCustomPrompt="1"/>
          </p:nvPr>
        </p:nvSpPr>
        <p:spPr>
          <a:xfrm>
            <a:off x="3491765" y="4798484"/>
            <a:ext cx="2510367" cy="355600"/>
          </a:xfrm>
        </p:spPr>
        <p:txBody>
          <a:bodyPr lIns="0" tIns="0" rIns="0" bIns="0">
            <a:noAutofit/>
          </a:bodyPr>
          <a:lstStyle>
            <a:lvl1pPr marL="0" indent="0" algn="ctr">
              <a:buNone/>
              <a:defRPr sz="2400" baseline="0"/>
            </a:lvl1pPr>
            <a:lvl2pPr>
              <a:defRPr sz="1867"/>
            </a:lvl2pPr>
            <a:lvl3pPr>
              <a:defRPr sz="1867"/>
            </a:lvl3pPr>
            <a:lvl4pPr>
              <a:defRPr sz="1867"/>
            </a:lvl4pPr>
            <a:lvl5pPr>
              <a:defRPr sz="1867"/>
            </a:lvl5pPr>
          </a:lstStyle>
          <a:p>
            <a:pPr lvl="0"/>
            <a:r>
              <a:rPr lang="en-US"/>
              <a:t>Chart Description</a:t>
            </a:r>
          </a:p>
        </p:txBody>
      </p:sp>
      <p:sp>
        <p:nvSpPr>
          <p:cNvPr id="16" name="Text Placeholder 13"/>
          <p:cNvSpPr>
            <a:spLocks noGrp="1"/>
          </p:cNvSpPr>
          <p:nvPr>
            <p:ph type="body" sz="quarter" idx="17" hasCustomPrompt="1"/>
          </p:nvPr>
        </p:nvSpPr>
        <p:spPr>
          <a:xfrm>
            <a:off x="6355587" y="4798484"/>
            <a:ext cx="2510367" cy="355600"/>
          </a:xfrm>
        </p:spPr>
        <p:txBody>
          <a:bodyPr lIns="0" tIns="0" rIns="0" bIns="0">
            <a:noAutofit/>
          </a:bodyPr>
          <a:lstStyle>
            <a:lvl1pPr marL="0" indent="0" algn="ctr">
              <a:buNone/>
              <a:defRPr sz="2400" baseline="0"/>
            </a:lvl1pPr>
            <a:lvl2pPr>
              <a:defRPr sz="1867"/>
            </a:lvl2pPr>
            <a:lvl3pPr>
              <a:defRPr sz="1867"/>
            </a:lvl3pPr>
            <a:lvl4pPr>
              <a:defRPr sz="1867"/>
            </a:lvl4pPr>
            <a:lvl5pPr>
              <a:defRPr sz="1867"/>
            </a:lvl5pPr>
          </a:lstStyle>
          <a:p>
            <a:pPr lvl="0"/>
            <a:r>
              <a:rPr lang="en-US"/>
              <a:t>Chart Description</a:t>
            </a:r>
          </a:p>
        </p:txBody>
      </p:sp>
      <p:sp>
        <p:nvSpPr>
          <p:cNvPr id="17" name="Text Placeholder 13"/>
          <p:cNvSpPr>
            <a:spLocks noGrp="1"/>
          </p:cNvSpPr>
          <p:nvPr>
            <p:ph type="body" sz="quarter" idx="18" hasCustomPrompt="1"/>
          </p:nvPr>
        </p:nvSpPr>
        <p:spPr>
          <a:xfrm>
            <a:off x="9284799" y="4798484"/>
            <a:ext cx="2510367" cy="355600"/>
          </a:xfrm>
        </p:spPr>
        <p:txBody>
          <a:bodyPr lIns="0" tIns="0" rIns="0" bIns="0">
            <a:noAutofit/>
          </a:bodyPr>
          <a:lstStyle>
            <a:lvl1pPr marL="0" indent="0" algn="ctr">
              <a:buNone/>
              <a:defRPr sz="2400" baseline="0"/>
            </a:lvl1pPr>
            <a:lvl2pPr>
              <a:defRPr sz="1867"/>
            </a:lvl2pPr>
            <a:lvl3pPr>
              <a:defRPr sz="1867"/>
            </a:lvl3pPr>
            <a:lvl4pPr>
              <a:defRPr sz="1867"/>
            </a:lvl4pPr>
            <a:lvl5pPr>
              <a:defRPr sz="1867"/>
            </a:lvl5pPr>
          </a:lstStyle>
          <a:p>
            <a:pPr lvl="0"/>
            <a:r>
              <a:rPr lang="en-US"/>
              <a:t>Chart Description</a:t>
            </a:r>
          </a:p>
        </p:txBody>
      </p:sp>
      <p:sp>
        <p:nvSpPr>
          <p:cNvPr id="18" name="Text Placeholder 13"/>
          <p:cNvSpPr>
            <a:spLocks noGrp="1"/>
          </p:cNvSpPr>
          <p:nvPr>
            <p:ph type="body" sz="quarter" idx="19" hasCustomPrompt="1"/>
          </p:nvPr>
        </p:nvSpPr>
        <p:spPr>
          <a:xfrm>
            <a:off x="624417" y="6233413"/>
            <a:ext cx="2510367" cy="273596"/>
          </a:xfrm>
        </p:spPr>
        <p:txBody>
          <a:bodyPr lIns="0" tIns="0" rIns="0" bIns="0">
            <a:noAutofit/>
          </a:bodyPr>
          <a:lstStyle>
            <a:lvl1pPr marL="0" indent="0" algn="l">
              <a:buNone/>
              <a:defRPr sz="1333" baseline="0"/>
            </a:lvl1pPr>
            <a:lvl2pPr>
              <a:defRPr sz="1867"/>
            </a:lvl2pPr>
            <a:lvl3pPr>
              <a:defRPr sz="1867"/>
            </a:lvl3pPr>
            <a:lvl4pPr>
              <a:defRPr sz="1867"/>
            </a:lvl4pPr>
            <a:lvl5pPr>
              <a:defRPr sz="1867"/>
            </a:lvl5pPr>
          </a:lstStyle>
          <a:p>
            <a:pPr lvl="0"/>
            <a:r>
              <a:rPr lang="en-US"/>
              <a:t>Data citation</a:t>
            </a:r>
          </a:p>
        </p:txBody>
      </p:sp>
      <p:sp>
        <p:nvSpPr>
          <p:cNvPr id="19" name="TextBox 18"/>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12645802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0"/>
            <a:ext cx="12192000" cy="6858000"/>
          </a:xfrm>
        </p:spPr>
        <p:txBody>
          <a:bodyPr>
            <a:normAutofit/>
          </a:bodyPr>
          <a:lstStyle>
            <a:lvl1pPr marL="0" indent="0" algn="r">
              <a:buNone/>
              <a:defRPr sz="2400"/>
            </a:lvl1pPr>
          </a:lstStyle>
          <a:p>
            <a:r>
              <a:rPr lang="en-US"/>
              <a:t>Insert a large image here</a:t>
            </a:r>
          </a:p>
        </p:txBody>
      </p:sp>
      <p:sp>
        <p:nvSpPr>
          <p:cNvPr id="16" name="Text Placeholder 6"/>
          <p:cNvSpPr>
            <a:spLocks noGrp="1"/>
          </p:cNvSpPr>
          <p:nvPr>
            <p:ph type="body" sz="quarter" idx="40"/>
          </p:nvPr>
        </p:nvSpPr>
        <p:spPr>
          <a:xfrm>
            <a:off x="0" y="3414950"/>
            <a:ext cx="12192000" cy="2644161"/>
          </a:xfrm>
          <a:prstGeom prst="rect">
            <a:avLst/>
          </a:prstGeom>
          <a:solidFill>
            <a:schemeClr val="bg1">
              <a:lumMod val="95000"/>
              <a:alpha val="85000"/>
            </a:schemeClr>
          </a:solidFill>
        </p:spPr>
        <p:txBody>
          <a:bodyPr vert="horz"/>
          <a:lstStyle>
            <a:lvl1pPr marL="0" indent="0" algn="ctr">
              <a:buNone/>
              <a:defRPr sz="133">
                <a:solidFill>
                  <a:srgbClr val="333333"/>
                </a:solidFill>
              </a:defRPr>
            </a:lvl1pPr>
          </a:lstStyle>
          <a:p>
            <a:pPr lvl="0"/>
            <a:r>
              <a:rPr lang="en-US"/>
              <a:t>Edit Master text styles</a:t>
            </a:r>
          </a:p>
        </p:txBody>
      </p:sp>
      <p:sp>
        <p:nvSpPr>
          <p:cNvPr id="17" name="Text Placeholder 3"/>
          <p:cNvSpPr>
            <a:spLocks noGrp="1"/>
          </p:cNvSpPr>
          <p:nvPr>
            <p:ph type="body" sz="quarter" idx="18" hasCustomPrompt="1"/>
          </p:nvPr>
        </p:nvSpPr>
        <p:spPr>
          <a:xfrm>
            <a:off x="624417" y="5057513"/>
            <a:ext cx="1782233" cy="760891"/>
          </a:xfrm>
          <a:prstGeom prst="rect">
            <a:avLst/>
          </a:prstGeom>
          <a:ln>
            <a:noFill/>
          </a:ln>
        </p:spPr>
        <p:txBody>
          <a:bodyPr vert="horz" lIns="0" tIns="0" rIns="0" bIns="0"/>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18" name="Text Placeholder 17"/>
          <p:cNvSpPr>
            <a:spLocks noGrp="1"/>
          </p:cNvSpPr>
          <p:nvPr>
            <p:ph type="body" sz="quarter" idx="19" hasCustomPrompt="1"/>
          </p:nvPr>
        </p:nvSpPr>
        <p:spPr>
          <a:xfrm>
            <a:off x="624418" y="4519809"/>
            <a:ext cx="1782233" cy="435380"/>
          </a:xfrm>
          <a:prstGeom prst="rect">
            <a:avLst/>
          </a:prstGeom>
        </p:spPr>
        <p:txBody>
          <a:bodyPr vert="horz" lIns="0" tIns="0" rIns="0" bIns="0">
            <a:norm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926493" y="5057513"/>
            <a:ext cx="1782233" cy="760891"/>
          </a:xfrm>
          <a:prstGeom prst="rect">
            <a:avLst/>
          </a:prstGeom>
          <a:ln>
            <a:noFill/>
          </a:ln>
        </p:spPr>
        <p:txBody>
          <a:bodyPr vert="horz" lIns="0" tIns="0" rIns="0" bIns="0"/>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0" name="Text Placeholder 17"/>
          <p:cNvSpPr>
            <a:spLocks noGrp="1"/>
          </p:cNvSpPr>
          <p:nvPr>
            <p:ph type="body" sz="quarter" idx="42" hasCustomPrompt="1"/>
          </p:nvPr>
        </p:nvSpPr>
        <p:spPr>
          <a:xfrm>
            <a:off x="2926494" y="4519809"/>
            <a:ext cx="1782233" cy="435380"/>
          </a:xfrm>
          <a:prstGeom prst="rect">
            <a:avLst/>
          </a:prstGeom>
        </p:spPr>
        <p:txBody>
          <a:bodyPr vert="horz" lIns="0" tIns="0" rIns="0" bIns="0">
            <a:norm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5241522" y="5057513"/>
            <a:ext cx="1782233" cy="760891"/>
          </a:xfrm>
          <a:prstGeom prst="rect">
            <a:avLst/>
          </a:prstGeom>
          <a:ln>
            <a:noFill/>
          </a:ln>
        </p:spPr>
        <p:txBody>
          <a:bodyPr vert="horz" lIns="0" tIns="0" rIns="0" bIns="0"/>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2" name="Text Placeholder 17"/>
          <p:cNvSpPr>
            <a:spLocks noGrp="1"/>
          </p:cNvSpPr>
          <p:nvPr>
            <p:ph type="body" sz="quarter" idx="44" hasCustomPrompt="1"/>
          </p:nvPr>
        </p:nvSpPr>
        <p:spPr>
          <a:xfrm>
            <a:off x="5241524" y="4519809"/>
            <a:ext cx="1782233" cy="435380"/>
          </a:xfrm>
          <a:prstGeom prst="rect">
            <a:avLst/>
          </a:prstGeom>
        </p:spPr>
        <p:txBody>
          <a:bodyPr vert="horz" lIns="0" tIns="0" rIns="0" bIns="0">
            <a:norm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7540880" y="5057513"/>
            <a:ext cx="1782233" cy="760891"/>
          </a:xfrm>
          <a:prstGeom prst="rect">
            <a:avLst/>
          </a:prstGeom>
          <a:ln>
            <a:noFill/>
          </a:ln>
        </p:spPr>
        <p:txBody>
          <a:bodyPr vert="horz" lIns="0" tIns="0" rIns="0" bIns="0"/>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4" name="Text Placeholder 17"/>
          <p:cNvSpPr>
            <a:spLocks noGrp="1"/>
          </p:cNvSpPr>
          <p:nvPr>
            <p:ph type="body" sz="quarter" idx="46" hasCustomPrompt="1"/>
          </p:nvPr>
        </p:nvSpPr>
        <p:spPr>
          <a:xfrm>
            <a:off x="7540881" y="4519809"/>
            <a:ext cx="1782233" cy="435380"/>
          </a:xfrm>
          <a:prstGeom prst="rect">
            <a:avLst/>
          </a:prstGeom>
        </p:spPr>
        <p:txBody>
          <a:bodyPr vert="horz" lIns="0" tIns="0" rIns="0" bIns="0">
            <a:norm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9782136" y="5057513"/>
            <a:ext cx="1782233" cy="760891"/>
          </a:xfrm>
          <a:prstGeom prst="rect">
            <a:avLst/>
          </a:prstGeom>
          <a:ln>
            <a:noFill/>
          </a:ln>
        </p:spPr>
        <p:txBody>
          <a:bodyPr vert="horz" lIns="0" tIns="0" rIns="0" bIns="0"/>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6" name="Text Placeholder 17"/>
          <p:cNvSpPr>
            <a:spLocks noGrp="1"/>
          </p:cNvSpPr>
          <p:nvPr>
            <p:ph type="body" sz="quarter" idx="48" hasCustomPrompt="1"/>
          </p:nvPr>
        </p:nvSpPr>
        <p:spPr>
          <a:xfrm>
            <a:off x="9782137" y="4519809"/>
            <a:ext cx="1782233" cy="435380"/>
          </a:xfrm>
          <a:prstGeom prst="rect">
            <a:avLst/>
          </a:prstGeom>
        </p:spPr>
        <p:txBody>
          <a:bodyPr vert="horz" lIns="0" tIns="0" rIns="0" bIns="0">
            <a:norm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32" name="Title 31"/>
          <p:cNvSpPr>
            <a:spLocks noGrp="1"/>
          </p:cNvSpPr>
          <p:nvPr>
            <p:ph type="title" hasCustomPrompt="1"/>
          </p:nvPr>
        </p:nvSpPr>
        <p:spPr>
          <a:xfrm>
            <a:off x="609600" y="0"/>
            <a:ext cx="4284680" cy="2272344"/>
          </a:xfrm>
        </p:spPr>
        <p:txBody>
          <a:bodyPr/>
          <a:lstStyle/>
          <a:p>
            <a:r>
              <a:rPr lang="en-US"/>
              <a:t>Messaging + Blue Infographic Content</a:t>
            </a:r>
          </a:p>
        </p:txBody>
      </p:sp>
      <p:sp>
        <p:nvSpPr>
          <p:cNvPr id="33" name="Picture Placeholder 24"/>
          <p:cNvSpPr>
            <a:spLocks noGrp="1" noChangeAspect="1"/>
          </p:cNvSpPr>
          <p:nvPr>
            <p:ph type="pic" sz="quarter" idx="50" hasCustomPrompt="1"/>
          </p:nvPr>
        </p:nvSpPr>
        <p:spPr>
          <a:xfrm>
            <a:off x="654244" y="2616060"/>
            <a:ext cx="1722576" cy="1722571"/>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600">
                <a:solidFill>
                  <a:schemeClr val="bg1"/>
                </a:solidFill>
                <a:effectLst/>
              </a:defRPr>
            </a:lvl1pPr>
          </a:lstStyle>
          <a:p>
            <a:r>
              <a:rPr lang="en-US"/>
              <a:t>Insert icon</a:t>
            </a:r>
          </a:p>
        </p:txBody>
      </p:sp>
      <p:sp>
        <p:nvSpPr>
          <p:cNvPr id="35" name="Picture Placeholder 24"/>
          <p:cNvSpPr>
            <a:spLocks noGrp="1" noChangeAspect="1"/>
          </p:cNvSpPr>
          <p:nvPr>
            <p:ph type="pic" sz="quarter" idx="51" hasCustomPrompt="1"/>
          </p:nvPr>
        </p:nvSpPr>
        <p:spPr>
          <a:xfrm>
            <a:off x="2986149" y="2616060"/>
            <a:ext cx="1722576" cy="1722571"/>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600">
                <a:solidFill>
                  <a:schemeClr val="bg1"/>
                </a:solidFill>
                <a:effectLst/>
              </a:defRPr>
            </a:lvl1pPr>
          </a:lstStyle>
          <a:p>
            <a:r>
              <a:rPr lang="en-US"/>
              <a:t>Insert icon</a:t>
            </a:r>
          </a:p>
        </p:txBody>
      </p:sp>
      <p:sp>
        <p:nvSpPr>
          <p:cNvPr id="36" name="Picture Placeholder 24"/>
          <p:cNvSpPr>
            <a:spLocks noGrp="1" noChangeAspect="1"/>
          </p:cNvSpPr>
          <p:nvPr>
            <p:ph type="pic" sz="quarter" idx="52" hasCustomPrompt="1"/>
          </p:nvPr>
        </p:nvSpPr>
        <p:spPr>
          <a:xfrm>
            <a:off x="5234712" y="2616060"/>
            <a:ext cx="1722576" cy="1722571"/>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600">
                <a:solidFill>
                  <a:schemeClr val="bg1"/>
                </a:solidFill>
                <a:effectLst/>
              </a:defRPr>
            </a:lvl1pPr>
          </a:lstStyle>
          <a:p>
            <a:r>
              <a:rPr lang="en-US"/>
              <a:t>Insert icon</a:t>
            </a:r>
          </a:p>
        </p:txBody>
      </p:sp>
      <p:sp>
        <p:nvSpPr>
          <p:cNvPr id="37" name="Picture Placeholder 24"/>
          <p:cNvSpPr>
            <a:spLocks noGrp="1" noChangeAspect="1"/>
          </p:cNvSpPr>
          <p:nvPr>
            <p:ph type="pic" sz="quarter" idx="53" hasCustomPrompt="1"/>
          </p:nvPr>
        </p:nvSpPr>
        <p:spPr>
          <a:xfrm>
            <a:off x="7567584" y="2616060"/>
            <a:ext cx="1722576" cy="1722571"/>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600">
                <a:solidFill>
                  <a:schemeClr val="bg1"/>
                </a:solidFill>
                <a:effectLst/>
              </a:defRPr>
            </a:lvl1pPr>
          </a:lstStyle>
          <a:p>
            <a:r>
              <a:rPr lang="en-US"/>
              <a:t>Insert icon</a:t>
            </a:r>
          </a:p>
        </p:txBody>
      </p:sp>
      <p:sp>
        <p:nvSpPr>
          <p:cNvPr id="38" name="Picture Placeholder 24"/>
          <p:cNvSpPr>
            <a:spLocks noGrp="1" noChangeAspect="1"/>
          </p:cNvSpPr>
          <p:nvPr>
            <p:ph type="pic" sz="quarter" idx="54" hasCustomPrompt="1"/>
          </p:nvPr>
        </p:nvSpPr>
        <p:spPr>
          <a:xfrm>
            <a:off x="9782135" y="2616060"/>
            <a:ext cx="1722576" cy="1722571"/>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600">
                <a:solidFill>
                  <a:schemeClr val="bg1"/>
                </a:solidFill>
                <a:effectLst/>
              </a:defRPr>
            </a:lvl1pPr>
          </a:lstStyle>
          <a:p>
            <a:r>
              <a:rPr lang="en-US"/>
              <a:t>Insert icon</a:t>
            </a:r>
          </a:p>
        </p:txBody>
      </p:sp>
    </p:spTree>
    <p:extLst>
      <p:ext uri="{BB962C8B-B14F-4D97-AF65-F5344CB8AC3E}">
        <p14:creationId xmlns:p14="http://schemas.microsoft.com/office/powerpoint/2010/main" val="3909504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 Infographic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1"/>
            <a:ext cx="12192000" cy="3577167"/>
          </a:xfrm>
          <a:solidFill>
            <a:schemeClr val="bg1">
              <a:lumMod val="85000"/>
            </a:schemeClr>
          </a:solidFill>
        </p:spPr>
        <p:txBody>
          <a:bodyPr>
            <a:normAutofit/>
          </a:bodyPr>
          <a:lstStyle>
            <a:lvl1pPr marL="0" indent="0" algn="r">
              <a:buNone/>
              <a:defRPr sz="2133"/>
            </a:lvl1pPr>
          </a:lstStyle>
          <a:p>
            <a:r>
              <a:rPr lang="en-US"/>
              <a:t>Insert a large image here</a:t>
            </a:r>
          </a:p>
        </p:txBody>
      </p:sp>
      <p:sp>
        <p:nvSpPr>
          <p:cNvPr id="17" name="Text Placeholder 3"/>
          <p:cNvSpPr>
            <a:spLocks noGrp="1"/>
          </p:cNvSpPr>
          <p:nvPr>
            <p:ph type="body" sz="quarter" idx="18" hasCustomPrompt="1"/>
          </p:nvPr>
        </p:nvSpPr>
        <p:spPr>
          <a:xfrm>
            <a:off x="624417" y="5057513"/>
            <a:ext cx="1782233" cy="760891"/>
          </a:xfrm>
          <a:prstGeom prst="rect">
            <a:avLst/>
          </a:prstGeom>
          <a:ln>
            <a:noFill/>
          </a:ln>
        </p:spPr>
        <p:txBody>
          <a:bodyPr vert="horz" lIns="0" tIns="0" rIns="0" bIns="0"/>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18" name="Text Placeholder 17"/>
          <p:cNvSpPr>
            <a:spLocks noGrp="1"/>
          </p:cNvSpPr>
          <p:nvPr>
            <p:ph type="body" sz="quarter" idx="19" hasCustomPrompt="1"/>
          </p:nvPr>
        </p:nvSpPr>
        <p:spPr>
          <a:xfrm>
            <a:off x="624418" y="4519809"/>
            <a:ext cx="1782233" cy="435380"/>
          </a:xfrm>
          <a:prstGeom prst="rect">
            <a:avLst/>
          </a:prstGeom>
        </p:spPr>
        <p:txBody>
          <a:bodyPr vert="horz" lIns="0" tIns="0" rIns="0" bIns="0">
            <a:norm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926493" y="5057513"/>
            <a:ext cx="1782233" cy="760891"/>
          </a:xfrm>
          <a:prstGeom prst="rect">
            <a:avLst/>
          </a:prstGeom>
          <a:ln>
            <a:noFill/>
          </a:ln>
        </p:spPr>
        <p:txBody>
          <a:bodyPr vert="horz" lIns="0" tIns="0" rIns="0" bIns="0"/>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0" name="Text Placeholder 17"/>
          <p:cNvSpPr>
            <a:spLocks noGrp="1"/>
          </p:cNvSpPr>
          <p:nvPr>
            <p:ph type="body" sz="quarter" idx="42" hasCustomPrompt="1"/>
          </p:nvPr>
        </p:nvSpPr>
        <p:spPr>
          <a:xfrm>
            <a:off x="2926494" y="4519809"/>
            <a:ext cx="1782233" cy="435380"/>
          </a:xfrm>
          <a:prstGeom prst="rect">
            <a:avLst/>
          </a:prstGeom>
        </p:spPr>
        <p:txBody>
          <a:bodyPr vert="horz" lIns="0" tIns="0" rIns="0" bIns="0">
            <a:norm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5241522" y="5057513"/>
            <a:ext cx="1782233" cy="760891"/>
          </a:xfrm>
          <a:prstGeom prst="rect">
            <a:avLst/>
          </a:prstGeom>
          <a:ln>
            <a:noFill/>
          </a:ln>
        </p:spPr>
        <p:txBody>
          <a:bodyPr vert="horz" lIns="0" tIns="0" rIns="0" bIns="0"/>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2" name="Text Placeholder 17"/>
          <p:cNvSpPr>
            <a:spLocks noGrp="1"/>
          </p:cNvSpPr>
          <p:nvPr>
            <p:ph type="body" sz="quarter" idx="44" hasCustomPrompt="1"/>
          </p:nvPr>
        </p:nvSpPr>
        <p:spPr>
          <a:xfrm>
            <a:off x="5241524" y="4519809"/>
            <a:ext cx="1782233" cy="435380"/>
          </a:xfrm>
          <a:prstGeom prst="rect">
            <a:avLst/>
          </a:prstGeom>
        </p:spPr>
        <p:txBody>
          <a:bodyPr vert="horz" lIns="0" tIns="0" rIns="0" bIns="0">
            <a:norm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7540880" y="5057513"/>
            <a:ext cx="1782233" cy="760891"/>
          </a:xfrm>
          <a:prstGeom prst="rect">
            <a:avLst/>
          </a:prstGeom>
          <a:ln>
            <a:noFill/>
          </a:ln>
        </p:spPr>
        <p:txBody>
          <a:bodyPr vert="horz" lIns="0" tIns="0" rIns="0" bIns="0"/>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4" name="Text Placeholder 17"/>
          <p:cNvSpPr>
            <a:spLocks noGrp="1"/>
          </p:cNvSpPr>
          <p:nvPr>
            <p:ph type="body" sz="quarter" idx="46" hasCustomPrompt="1"/>
          </p:nvPr>
        </p:nvSpPr>
        <p:spPr>
          <a:xfrm>
            <a:off x="7540881" y="4519809"/>
            <a:ext cx="1782233" cy="435380"/>
          </a:xfrm>
          <a:prstGeom prst="rect">
            <a:avLst/>
          </a:prstGeom>
        </p:spPr>
        <p:txBody>
          <a:bodyPr vert="horz" lIns="0" tIns="0" rIns="0" bIns="0">
            <a:norm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9782136" y="5057513"/>
            <a:ext cx="1782233" cy="760891"/>
          </a:xfrm>
          <a:prstGeom prst="rect">
            <a:avLst/>
          </a:prstGeom>
          <a:ln>
            <a:noFill/>
          </a:ln>
        </p:spPr>
        <p:txBody>
          <a:bodyPr vert="horz" lIns="0" tIns="0" rIns="0" bIns="0"/>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6" name="Text Placeholder 17"/>
          <p:cNvSpPr>
            <a:spLocks noGrp="1"/>
          </p:cNvSpPr>
          <p:nvPr>
            <p:ph type="body" sz="quarter" idx="48" hasCustomPrompt="1"/>
          </p:nvPr>
        </p:nvSpPr>
        <p:spPr>
          <a:xfrm>
            <a:off x="9782137" y="4519809"/>
            <a:ext cx="1782233" cy="435380"/>
          </a:xfrm>
          <a:prstGeom prst="rect">
            <a:avLst/>
          </a:prstGeom>
        </p:spPr>
        <p:txBody>
          <a:bodyPr vert="horz" lIns="0" tIns="0" rIns="0" bIns="0">
            <a:norm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8" name="Title 31"/>
          <p:cNvSpPr>
            <a:spLocks noGrp="1"/>
          </p:cNvSpPr>
          <p:nvPr>
            <p:ph type="title" hasCustomPrompt="1"/>
          </p:nvPr>
        </p:nvSpPr>
        <p:spPr>
          <a:xfrm>
            <a:off x="609600" y="0"/>
            <a:ext cx="4284680" cy="2272344"/>
          </a:xfrm>
        </p:spPr>
        <p:txBody>
          <a:bodyPr/>
          <a:lstStyle/>
          <a:p>
            <a:r>
              <a:rPr lang="en-US"/>
              <a:t>Messaging + Blue Infographic Content</a:t>
            </a:r>
          </a:p>
        </p:txBody>
      </p:sp>
      <p:sp>
        <p:nvSpPr>
          <p:cNvPr id="39" name="Picture Placeholder 24"/>
          <p:cNvSpPr>
            <a:spLocks noGrp="1" noChangeAspect="1"/>
          </p:cNvSpPr>
          <p:nvPr>
            <p:ph type="pic" sz="quarter" idx="50" hasCustomPrompt="1"/>
          </p:nvPr>
        </p:nvSpPr>
        <p:spPr>
          <a:xfrm>
            <a:off x="654244" y="2616060"/>
            <a:ext cx="1722576" cy="1722571"/>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600">
                <a:solidFill>
                  <a:schemeClr val="bg1"/>
                </a:solidFill>
                <a:effectLst/>
              </a:defRPr>
            </a:lvl1pPr>
          </a:lstStyle>
          <a:p>
            <a:r>
              <a:rPr lang="en-US"/>
              <a:t>Insert icon</a:t>
            </a:r>
          </a:p>
        </p:txBody>
      </p:sp>
      <p:sp>
        <p:nvSpPr>
          <p:cNvPr id="40" name="Picture Placeholder 24"/>
          <p:cNvSpPr>
            <a:spLocks noGrp="1" noChangeAspect="1"/>
          </p:cNvSpPr>
          <p:nvPr>
            <p:ph type="pic" sz="quarter" idx="51" hasCustomPrompt="1"/>
          </p:nvPr>
        </p:nvSpPr>
        <p:spPr>
          <a:xfrm>
            <a:off x="2986149" y="2616060"/>
            <a:ext cx="1722576" cy="1722571"/>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600">
                <a:solidFill>
                  <a:schemeClr val="bg1"/>
                </a:solidFill>
                <a:effectLst/>
              </a:defRPr>
            </a:lvl1pPr>
          </a:lstStyle>
          <a:p>
            <a:r>
              <a:rPr lang="en-US"/>
              <a:t>Insert icon</a:t>
            </a:r>
          </a:p>
        </p:txBody>
      </p:sp>
      <p:sp>
        <p:nvSpPr>
          <p:cNvPr id="41" name="Picture Placeholder 24"/>
          <p:cNvSpPr>
            <a:spLocks noGrp="1" noChangeAspect="1"/>
          </p:cNvSpPr>
          <p:nvPr>
            <p:ph type="pic" sz="quarter" idx="52" hasCustomPrompt="1"/>
          </p:nvPr>
        </p:nvSpPr>
        <p:spPr>
          <a:xfrm>
            <a:off x="5234712" y="2616060"/>
            <a:ext cx="1722576" cy="1722571"/>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600">
                <a:solidFill>
                  <a:schemeClr val="bg1"/>
                </a:solidFill>
                <a:effectLst/>
              </a:defRPr>
            </a:lvl1pPr>
          </a:lstStyle>
          <a:p>
            <a:r>
              <a:rPr lang="en-US"/>
              <a:t>Insert icon</a:t>
            </a:r>
          </a:p>
        </p:txBody>
      </p:sp>
      <p:sp>
        <p:nvSpPr>
          <p:cNvPr id="42" name="Picture Placeholder 24"/>
          <p:cNvSpPr>
            <a:spLocks noGrp="1" noChangeAspect="1"/>
          </p:cNvSpPr>
          <p:nvPr>
            <p:ph type="pic" sz="quarter" idx="53" hasCustomPrompt="1"/>
          </p:nvPr>
        </p:nvSpPr>
        <p:spPr>
          <a:xfrm>
            <a:off x="7567584" y="2616060"/>
            <a:ext cx="1722576" cy="1722571"/>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600">
                <a:solidFill>
                  <a:schemeClr val="bg1"/>
                </a:solidFill>
                <a:effectLst/>
              </a:defRPr>
            </a:lvl1pPr>
          </a:lstStyle>
          <a:p>
            <a:r>
              <a:rPr lang="en-US"/>
              <a:t>Insert icon</a:t>
            </a:r>
          </a:p>
        </p:txBody>
      </p:sp>
      <p:sp>
        <p:nvSpPr>
          <p:cNvPr id="43" name="Picture Placeholder 24"/>
          <p:cNvSpPr>
            <a:spLocks noGrp="1" noChangeAspect="1"/>
          </p:cNvSpPr>
          <p:nvPr>
            <p:ph type="pic" sz="quarter" idx="54" hasCustomPrompt="1"/>
          </p:nvPr>
        </p:nvSpPr>
        <p:spPr>
          <a:xfrm>
            <a:off x="9782135" y="2616060"/>
            <a:ext cx="1722576" cy="1722571"/>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600">
                <a:solidFill>
                  <a:schemeClr val="bg1"/>
                </a:solidFill>
                <a:effectLst/>
              </a:defRPr>
            </a:lvl1pPr>
          </a:lstStyle>
          <a:p>
            <a:r>
              <a:rPr lang="en-US"/>
              <a:t>Insert icon</a:t>
            </a:r>
          </a:p>
        </p:txBody>
      </p:sp>
    </p:spTree>
    <p:extLst>
      <p:ext uri="{BB962C8B-B14F-4D97-AF65-F5344CB8AC3E}">
        <p14:creationId xmlns:p14="http://schemas.microsoft.com/office/powerpoint/2010/main" val="6123865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1"/>
            <a:ext cx="12192000" cy="3577167"/>
          </a:xfrm>
          <a:solidFill>
            <a:schemeClr val="bg1">
              <a:lumMod val="85000"/>
            </a:schemeClr>
          </a:solidFill>
        </p:spPr>
        <p:txBody>
          <a:bodyPr>
            <a:normAutofit/>
          </a:bodyPr>
          <a:lstStyle>
            <a:lvl1pPr marL="0" indent="0" algn="r">
              <a:buNone/>
              <a:defRPr sz="2133"/>
            </a:lvl1pPr>
          </a:lstStyle>
          <a:p>
            <a:r>
              <a:rPr lang="en-US"/>
              <a:t>Insert a large image here</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15" name="Text Placeholder 14"/>
          <p:cNvSpPr>
            <a:spLocks noGrp="1"/>
          </p:cNvSpPr>
          <p:nvPr>
            <p:ph type="body" sz="quarter" idx="50" hasCustomPrompt="1"/>
          </p:nvPr>
        </p:nvSpPr>
        <p:spPr>
          <a:xfrm>
            <a:off x="639234" y="3958167"/>
            <a:ext cx="11023581" cy="2317751"/>
          </a:xfrm>
        </p:spPr>
        <p:txBody>
          <a:bodyPr lIns="0" tIns="0" rIns="0" bIns="0">
            <a:noAutofit/>
          </a:bodyPr>
          <a:lstStyle>
            <a:lvl1pPr marL="0" indent="0">
              <a:buNone/>
              <a:defRPr sz="2667"/>
            </a:lvl1pPr>
            <a:lvl2pPr marL="609585" indent="0">
              <a:buNone/>
              <a:defRPr sz="2667"/>
            </a:lvl2pPr>
            <a:lvl3pPr marL="1219170" indent="0">
              <a:buNone/>
              <a:defRPr sz="2667"/>
            </a:lvl3pPr>
            <a:lvl4pPr marL="1828754" indent="0">
              <a:buNone/>
              <a:defRPr sz="2667"/>
            </a:lvl4pPr>
            <a:lvl5pPr marL="2438339" indent="0">
              <a:buNone/>
              <a:defRPr sz="2667"/>
            </a:lvl5pPr>
          </a:lstStyle>
          <a:p>
            <a:pPr lvl="0"/>
            <a:r>
              <a:rPr lang="en-US"/>
              <a:t>Short Slide Summary</a:t>
            </a:r>
          </a:p>
        </p:txBody>
      </p:sp>
      <p:sp>
        <p:nvSpPr>
          <p:cNvPr id="2" name="Title 1"/>
          <p:cNvSpPr>
            <a:spLocks noGrp="1"/>
          </p:cNvSpPr>
          <p:nvPr>
            <p:ph type="title" hasCustomPrompt="1"/>
          </p:nvPr>
        </p:nvSpPr>
        <p:spPr>
          <a:xfrm>
            <a:off x="0" y="2931736"/>
            <a:ext cx="6582643" cy="629788"/>
          </a:xfrm>
        </p:spPr>
        <p:txBody>
          <a:bodyPr lIns="274320" tIns="91440" bIns="45720">
            <a:spAutoFit/>
          </a:bodyPr>
          <a:lstStyle>
            <a:lvl1pPr algn="l">
              <a:defRPr/>
            </a:lvl1pPr>
          </a:lstStyle>
          <a:p>
            <a:pPr lvl="0"/>
            <a:r>
              <a:rPr lang="en-US"/>
              <a:t>Title: Content Slide</a:t>
            </a:r>
          </a:p>
        </p:txBody>
      </p:sp>
    </p:spTree>
    <p:extLst>
      <p:ext uri="{BB962C8B-B14F-4D97-AF65-F5344CB8AC3E}">
        <p14:creationId xmlns:p14="http://schemas.microsoft.com/office/powerpoint/2010/main" val="7316215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ntent Slide - Half Blue - Half Photo">
    <p:spTree>
      <p:nvGrpSpPr>
        <p:cNvPr id="1" name=""/>
        <p:cNvGrpSpPr/>
        <p:nvPr/>
      </p:nvGrpSpPr>
      <p:grpSpPr>
        <a:xfrm>
          <a:off x="0" y="0"/>
          <a:ext cx="0" cy="0"/>
          <a:chOff x="0" y="0"/>
          <a:chExt cx="0" cy="0"/>
        </a:xfrm>
      </p:grpSpPr>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4272595"/>
            <a:ext cx="12192000" cy="25854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639234" y="4715934"/>
            <a:ext cx="4411133" cy="1462617"/>
          </a:xfrm>
        </p:spPr>
        <p:txBody>
          <a:bodyPr lIns="0" tIns="0" rIns="0" bIns="0">
            <a:noAutofit/>
          </a:bodyPr>
          <a:lstStyle>
            <a:lvl1pPr marL="0" indent="0">
              <a:spcBef>
                <a:spcPts val="0"/>
              </a:spcBef>
              <a:buNone/>
              <a:defRPr sz="3733"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5472876" y="4715934"/>
            <a:ext cx="6189939" cy="1462617"/>
          </a:xfrm>
        </p:spPr>
        <p:txBody>
          <a:bodyPr lIns="0" tIns="73152" rIns="0" bIns="0">
            <a:noAutofit/>
          </a:bodyPr>
          <a:lstStyle>
            <a:lvl1pPr marL="0" indent="0">
              <a:buNone/>
              <a:defRPr sz="2667"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bg1"/>
                </a:solidFill>
              </a:rPr>
              <a:t>NREL</a:t>
            </a:r>
            <a:r>
              <a:rPr lang="en-US" sz="1067" baseline="0">
                <a:solidFill>
                  <a:schemeClr val="bg1"/>
                </a:solidFill>
              </a:rPr>
              <a:t>    </a:t>
            </a:r>
            <a:r>
              <a:rPr lang="en-US" sz="1067">
                <a:solidFill>
                  <a:schemeClr val="bg1"/>
                </a:solidFill>
              </a:rPr>
              <a:t>|    </a:t>
            </a:r>
            <a:fld id="{BFD71CF8-5198-8441-A7C0-DC22FD64CBE4}" type="slidenum">
              <a:rPr lang="en-US" sz="1067">
                <a:solidFill>
                  <a:schemeClr val="bg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bg1"/>
              </a:solidFill>
            </a:endParaRPr>
          </a:p>
        </p:txBody>
      </p:sp>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0" y="0"/>
            <a:ext cx="12192000" cy="4273551"/>
          </a:xfrm>
          <a:solidFill>
            <a:schemeClr val="bg1">
              <a:lumMod val="95000"/>
            </a:schemeClr>
          </a:solidFill>
        </p:spPr>
        <p:txBody>
          <a:bodyPr/>
          <a:lstStyle>
            <a:lvl1pPr marL="0" indent="0" algn="ctr">
              <a:buNone/>
              <a:defRPr/>
            </a:lvl1pPr>
          </a:lstStyle>
          <a:p>
            <a:r>
              <a:rPr lang="en-US"/>
              <a:t>Insert Photo or Graphic</a:t>
            </a:r>
          </a:p>
        </p:txBody>
      </p:sp>
    </p:spTree>
    <p:extLst>
      <p:ext uri="{BB962C8B-B14F-4D97-AF65-F5344CB8AC3E}">
        <p14:creationId xmlns:p14="http://schemas.microsoft.com/office/powerpoint/2010/main" val="1882792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02">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9BFA8204-25DC-314E-8160-9A0E8397F9AB}"/>
              </a:ext>
            </a:extLst>
          </p:cNvPr>
          <p:cNvSpPr>
            <a:spLocks noGrp="1"/>
          </p:cNvSpPr>
          <p:nvPr>
            <p:ph type="pic" sz="quarter" idx="10"/>
          </p:nvPr>
        </p:nvSpPr>
        <p:spPr>
          <a:xfrm>
            <a:off x="658813" y="2542478"/>
            <a:ext cx="5437186" cy="3902928"/>
          </a:xfrm>
          <a:prstGeom prst="rect">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A3E4C348-ABA3-E475-C511-D1A3BA872651}"/>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CB62C0B1-E9AA-076E-AEEE-178D7CA41869}"/>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EF6C2FBA-2BEA-CDF1-2C18-0334640582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3307EB10-74E7-B7B5-11B7-985D49495BA4}"/>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36480204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ntent Slide - Half Blue 1">
    <p:spTree>
      <p:nvGrpSpPr>
        <p:cNvPr id="1" name=""/>
        <p:cNvGrpSpPr/>
        <p:nvPr/>
      </p:nvGrpSpPr>
      <p:grpSpPr>
        <a:xfrm>
          <a:off x="0" y="0"/>
          <a:ext cx="0" cy="0"/>
          <a:chOff x="0" y="0"/>
          <a:chExt cx="0" cy="0"/>
        </a:xfrm>
      </p:grpSpPr>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4272595"/>
            <a:ext cx="12192000" cy="25854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639234" y="4715934"/>
            <a:ext cx="4411133" cy="1462617"/>
          </a:xfrm>
        </p:spPr>
        <p:txBody>
          <a:bodyPr lIns="0" tIns="0" rIns="0" bIns="0">
            <a:noAutofit/>
          </a:bodyPr>
          <a:lstStyle>
            <a:lvl1pPr marL="0" indent="0">
              <a:spcBef>
                <a:spcPts val="0"/>
              </a:spcBef>
              <a:buNone/>
              <a:defRPr sz="3733"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5472876" y="4715934"/>
            <a:ext cx="6189939" cy="1462617"/>
          </a:xfrm>
        </p:spPr>
        <p:txBody>
          <a:bodyPr lIns="0" tIns="73152" rIns="0" bIns="0">
            <a:noAutofit/>
          </a:bodyPr>
          <a:lstStyle>
            <a:lvl1pPr marL="0" indent="0">
              <a:buNone/>
              <a:defRPr sz="2667"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bg1"/>
                </a:solidFill>
              </a:rPr>
              <a:t>NREL</a:t>
            </a:r>
            <a:r>
              <a:rPr lang="en-US" sz="1067" baseline="0">
                <a:solidFill>
                  <a:schemeClr val="bg1"/>
                </a:solidFill>
              </a:rPr>
              <a:t>    </a:t>
            </a:r>
            <a:r>
              <a:rPr lang="en-US" sz="1067">
                <a:solidFill>
                  <a:schemeClr val="bg1"/>
                </a:solidFill>
              </a:rPr>
              <a:t>|    </a:t>
            </a:r>
            <a:fld id="{BFD71CF8-5198-8441-A7C0-DC22FD64CBE4}" type="slidenum">
              <a:rPr lang="en-US" sz="1067">
                <a:solidFill>
                  <a:schemeClr val="bg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bg1"/>
              </a:solidFill>
            </a:endParaRPr>
          </a:p>
        </p:txBody>
      </p:sp>
      <p:sp>
        <p:nvSpPr>
          <p:cNvPr id="10" name="Rectangle 9">
            <a:extLst>
              <a:ext uri="{FF2B5EF4-FFF2-40B4-BE49-F238E27FC236}">
                <a16:creationId xmlns:a16="http://schemas.microsoft.com/office/drawing/2014/main" id="{D0F8E801-C21C-E943-9A0D-715C66D645FB}"/>
              </a:ext>
            </a:extLst>
          </p:cNvPr>
          <p:cNvSpPr/>
          <p:nvPr userDrawn="1"/>
        </p:nvSpPr>
        <p:spPr>
          <a:xfrm>
            <a:off x="0" y="0"/>
            <a:ext cx="12192000" cy="427259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Text Placeholder 7">
            <a:extLst>
              <a:ext uri="{FF2B5EF4-FFF2-40B4-BE49-F238E27FC236}">
                <a16:creationId xmlns:a16="http://schemas.microsoft.com/office/drawing/2014/main" id="{5870EDA1-21F4-9543-B426-B99B5785504E}"/>
              </a:ext>
            </a:extLst>
          </p:cNvPr>
          <p:cNvSpPr>
            <a:spLocks noGrp="1"/>
          </p:cNvSpPr>
          <p:nvPr>
            <p:ph type="body" sz="quarter" idx="53" hasCustomPrompt="1"/>
          </p:nvPr>
        </p:nvSpPr>
        <p:spPr>
          <a:xfrm>
            <a:off x="639233" y="777440"/>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Tree>
    <p:extLst>
      <p:ext uri="{BB962C8B-B14F-4D97-AF65-F5344CB8AC3E}">
        <p14:creationId xmlns:p14="http://schemas.microsoft.com/office/powerpoint/2010/main" val="10181101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ntent Slide - Half Blue 2">
    <p:spTree>
      <p:nvGrpSpPr>
        <p:cNvPr id="1" name=""/>
        <p:cNvGrpSpPr/>
        <p:nvPr/>
      </p:nvGrpSpPr>
      <p:grpSpPr>
        <a:xfrm>
          <a:off x="0" y="0"/>
          <a:ext cx="0" cy="0"/>
          <a:chOff x="0" y="0"/>
          <a:chExt cx="0" cy="0"/>
        </a:xfrm>
      </p:grpSpPr>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4272595"/>
            <a:ext cx="12192000" cy="25854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639234" y="4715934"/>
            <a:ext cx="4411133" cy="1462617"/>
          </a:xfrm>
        </p:spPr>
        <p:txBody>
          <a:bodyPr lIns="0" tIns="0" rIns="0" bIns="0">
            <a:noAutofit/>
          </a:bodyPr>
          <a:lstStyle>
            <a:lvl1pPr marL="0" indent="0">
              <a:spcBef>
                <a:spcPts val="0"/>
              </a:spcBef>
              <a:buNone/>
              <a:defRPr sz="3733"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5472876" y="4715934"/>
            <a:ext cx="6189939" cy="1462617"/>
          </a:xfrm>
        </p:spPr>
        <p:txBody>
          <a:bodyPr lIns="0" tIns="73152" rIns="0" bIns="0">
            <a:noAutofit/>
          </a:bodyPr>
          <a:lstStyle>
            <a:lvl1pPr marL="0" indent="0">
              <a:buNone/>
              <a:defRPr sz="2667"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bg1"/>
                </a:solidFill>
              </a:rPr>
              <a:t>NREL</a:t>
            </a:r>
            <a:r>
              <a:rPr lang="en-US" sz="1067" baseline="0">
                <a:solidFill>
                  <a:schemeClr val="bg1"/>
                </a:solidFill>
              </a:rPr>
              <a:t>    </a:t>
            </a:r>
            <a:r>
              <a:rPr lang="en-US" sz="1067">
                <a:solidFill>
                  <a:schemeClr val="bg1"/>
                </a:solidFill>
              </a:rPr>
              <a:t>|    </a:t>
            </a:r>
            <a:fld id="{BFD71CF8-5198-8441-A7C0-DC22FD64CBE4}" type="slidenum">
              <a:rPr lang="en-US" sz="1067">
                <a:solidFill>
                  <a:schemeClr val="bg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bg1"/>
              </a:solidFill>
            </a:endParaRPr>
          </a:p>
        </p:txBody>
      </p:sp>
      <p:sp>
        <p:nvSpPr>
          <p:cNvPr id="7" name="Text Placeholder 7">
            <a:extLst>
              <a:ext uri="{FF2B5EF4-FFF2-40B4-BE49-F238E27FC236}">
                <a16:creationId xmlns:a16="http://schemas.microsoft.com/office/drawing/2014/main" id="{2736CC6A-2FA9-E242-A5D0-FCF48179A1F7}"/>
              </a:ext>
            </a:extLst>
          </p:cNvPr>
          <p:cNvSpPr>
            <a:spLocks noGrp="1"/>
          </p:cNvSpPr>
          <p:nvPr>
            <p:ph type="body" sz="quarter" idx="53" hasCustomPrompt="1"/>
          </p:nvPr>
        </p:nvSpPr>
        <p:spPr>
          <a:xfrm>
            <a:off x="639233" y="777440"/>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Tree>
    <p:extLst>
      <p:ext uri="{BB962C8B-B14F-4D97-AF65-F5344CB8AC3E}">
        <p14:creationId xmlns:p14="http://schemas.microsoft.com/office/powerpoint/2010/main" val="20282714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ontent Slide - Half Blue 1">
    <p:spTree>
      <p:nvGrpSpPr>
        <p:cNvPr id="1" name=""/>
        <p:cNvGrpSpPr/>
        <p:nvPr/>
      </p:nvGrpSpPr>
      <p:grpSpPr>
        <a:xfrm>
          <a:off x="0" y="0"/>
          <a:ext cx="0" cy="0"/>
          <a:chOff x="0" y="0"/>
          <a:chExt cx="0" cy="0"/>
        </a:xfrm>
      </p:grpSpPr>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5536819"/>
            <a:ext cx="12192000" cy="13211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639234" y="5759695"/>
            <a:ext cx="4411133" cy="641732"/>
          </a:xfrm>
        </p:spPr>
        <p:txBody>
          <a:bodyPr lIns="0" tIns="0" rIns="0" bIns="0">
            <a:noAutofit/>
          </a:bodyPr>
          <a:lstStyle>
            <a:lvl1pPr marL="0" indent="0">
              <a:spcBef>
                <a:spcPts val="0"/>
              </a:spcBef>
              <a:buNone/>
              <a:defRPr sz="3733"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5472876" y="5759695"/>
            <a:ext cx="6189939" cy="641732"/>
          </a:xfrm>
        </p:spPr>
        <p:txBody>
          <a:bodyPr lIns="0" tIns="73152" rIns="0" bIns="0">
            <a:noAutofit/>
          </a:bodyPr>
          <a:lstStyle>
            <a:lvl1pPr marL="0" indent="0">
              <a:buNone/>
              <a:defRPr sz="2667"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bg1"/>
                </a:solidFill>
              </a:rPr>
              <a:t>NREL</a:t>
            </a:r>
            <a:r>
              <a:rPr lang="en-US" sz="1067" baseline="0">
                <a:solidFill>
                  <a:schemeClr val="bg1"/>
                </a:solidFill>
              </a:rPr>
              <a:t>    </a:t>
            </a:r>
            <a:r>
              <a:rPr lang="en-US" sz="1067">
                <a:solidFill>
                  <a:schemeClr val="bg1"/>
                </a:solidFill>
              </a:rPr>
              <a:t>|    </a:t>
            </a:r>
            <a:fld id="{BFD71CF8-5198-8441-A7C0-DC22FD64CBE4}" type="slidenum">
              <a:rPr lang="en-US" sz="1067">
                <a:solidFill>
                  <a:schemeClr val="bg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bg1"/>
              </a:solidFill>
            </a:endParaRPr>
          </a:p>
        </p:txBody>
      </p:sp>
      <p:sp>
        <p:nvSpPr>
          <p:cNvPr id="10" name="Rectangle 9">
            <a:extLst>
              <a:ext uri="{FF2B5EF4-FFF2-40B4-BE49-F238E27FC236}">
                <a16:creationId xmlns:a16="http://schemas.microsoft.com/office/drawing/2014/main" id="{D0F8E801-C21C-E943-9A0D-715C66D645FB}"/>
              </a:ext>
            </a:extLst>
          </p:cNvPr>
          <p:cNvSpPr/>
          <p:nvPr userDrawn="1"/>
        </p:nvSpPr>
        <p:spPr>
          <a:xfrm>
            <a:off x="0" y="0"/>
            <a:ext cx="12192000" cy="553681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Text Placeholder 7">
            <a:extLst>
              <a:ext uri="{FF2B5EF4-FFF2-40B4-BE49-F238E27FC236}">
                <a16:creationId xmlns:a16="http://schemas.microsoft.com/office/drawing/2014/main" id="{5870EDA1-21F4-9543-B426-B99B5785504E}"/>
              </a:ext>
            </a:extLst>
          </p:cNvPr>
          <p:cNvSpPr>
            <a:spLocks noGrp="1"/>
          </p:cNvSpPr>
          <p:nvPr>
            <p:ph type="body" sz="quarter" idx="53" hasCustomPrompt="1"/>
          </p:nvPr>
        </p:nvSpPr>
        <p:spPr>
          <a:xfrm>
            <a:off x="639233" y="777440"/>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Tree>
    <p:extLst>
      <p:ext uri="{BB962C8B-B14F-4D97-AF65-F5344CB8AC3E}">
        <p14:creationId xmlns:p14="http://schemas.microsoft.com/office/powerpoint/2010/main" val="1334133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Content Slide - Half Blue 1">
    <p:spTree>
      <p:nvGrpSpPr>
        <p:cNvPr id="1" name=""/>
        <p:cNvGrpSpPr/>
        <p:nvPr/>
      </p:nvGrpSpPr>
      <p:grpSpPr>
        <a:xfrm>
          <a:off x="0" y="0"/>
          <a:ext cx="0" cy="0"/>
          <a:chOff x="0" y="0"/>
          <a:chExt cx="0" cy="0"/>
        </a:xfrm>
      </p:grpSpPr>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5536819"/>
            <a:ext cx="12192000" cy="13211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639234" y="5759695"/>
            <a:ext cx="4411133" cy="641732"/>
          </a:xfrm>
        </p:spPr>
        <p:txBody>
          <a:bodyPr lIns="0" tIns="0" rIns="0" bIns="0">
            <a:noAutofit/>
          </a:bodyPr>
          <a:lstStyle>
            <a:lvl1pPr marL="0" indent="0">
              <a:spcBef>
                <a:spcPts val="0"/>
              </a:spcBef>
              <a:buNone/>
              <a:defRPr sz="3733"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5472876" y="5759695"/>
            <a:ext cx="6189939" cy="641732"/>
          </a:xfrm>
        </p:spPr>
        <p:txBody>
          <a:bodyPr lIns="0" tIns="73152" rIns="0" bIns="0">
            <a:noAutofit/>
          </a:bodyPr>
          <a:lstStyle>
            <a:lvl1pPr marL="0" indent="0">
              <a:buNone/>
              <a:defRPr sz="2667"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bg1"/>
                </a:solidFill>
              </a:rPr>
              <a:t>NREL</a:t>
            </a:r>
            <a:r>
              <a:rPr lang="en-US" sz="1067" baseline="0">
                <a:solidFill>
                  <a:schemeClr val="bg1"/>
                </a:solidFill>
              </a:rPr>
              <a:t>    </a:t>
            </a:r>
            <a:r>
              <a:rPr lang="en-US" sz="1067">
                <a:solidFill>
                  <a:schemeClr val="bg1"/>
                </a:solidFill>
              </a:rPr>
              <a:t>|    </a:t>
            </a:r>
            <a:fld id="{BFD71CF8-5198-8441-A7C0-DC22FD64CBE4}" type="slidenum">
              <a:rPr lang="en-US" sz="1067">
                <a:solidFill>
                  <a:schemeClr val="bg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bg1"/>
              </a:solidFill>
            </a:endParaRPr>
          </a:p>
        </p:txBody>
      </p:sp>
      <p:sp>
        <p:nvSpPr>
          <p:cNvPr id="11" name="Text Placeholder 7">
            <a:extLst>
              <a:ext uri="{FF2B5EF4-FFF2-40B4-BE49-F238E27FC236}">
                <a16:creationId xmlns:a16="http://schemas.microsoft.com/office/drawing/2014/main" id="{5870EDA1-21F4-9543-B426-B99B5785504E}"/>
              </a:ext>
            </a:extLst>
          </p:cNvPr>
          <p:cNvSpPr>
            <a:spLocks noGrp="1"/>
          </p:cNvSpPr>
          <p:nvPr>
            <p:ph type="body" sz="quarter" idx="53" hasCustomPrompt="1"/>
          </p:nvPr>
        </p:nvSpPr>
        <p:spPr>
          <a:xfrm>
            <a:off x="639233" y="777440"/>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Tree>
    <p:extLst>
      <p:ext uri="{BB962C8B-B14F-4D97-AF65-F5344CB8AC3E}">
        <p14:creationId xmlns:p14="http://schemas.microsoft.com/office/powerpoint/2010/main" val="22101566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4302269" y="0"/>
            <a:ext cx="7889731" cy="6858000"/>
          </a:xfrm>
          <a:solidFill>
            <a:schemeClr val="bg1">
              <a:lumMod val="95000"/>
            </a:schemeClr>
          </a:solidFill>
        </p:spPr>
        <p:txBody>
          <a:bodyPr/>
          <a:lstStyle>
            <a:lvl1pPr marL="0" indent="0" algn="ctr">
              <a:buNone/>
              <a:defRPr/>
            </a:lvl1pPr>
          </a:lstStyle>
          <a:p>
            <a:r>
              <a:rPr lang="en-US"/>
              <a:t>Insert Photo or Graphic</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4302269"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96313" y="674158"/>
            <a:ext cx="3377076" cy="1462617"/>
          </a:xfrm>
        </p:spPr>
        <p:txBody>
          <a:bodyPr lIns="0" tIns="0" rIns="0" bIns="0">
            <a:noAutofit/>
          </a:bodyPr>
          <a:lstStyle>
            <a:lvl1pPr marL="0" indent="0">
              <a:spcBef>
                <a:spcPts val="0"/>
              </a:spcBef>
              <a:buNone/>
              <a:defRPr sz="32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96313" y="4754570"/>
            <a:ext cx="3377076" cy="1462617"/>
          </a:xfrm>
        </p:spPr>
        <p:txBody>
          <a:bodyPr lIns="0" tIns="0" rIns="0" bIns="0" anchor="b">
            <a:noAutofit/>
          </a:bodyPr>
          <a:lstStyle>
            <a:lvl1pPr marL="0" indent="0">
              <a:buNone/>
              <a:defRPr sz="24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Tree>
    <p:extLst>
      <p:ext uri="{BB962C8B-B14F-4D97-AF65-F5344CB8AC3E}">
        <p14:creationId xmlns:p14="http://schemas.microsoft.com/office/powerpoint/2010/main" val="38808381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999130" y="0"/>
            <a:ext cx="10192871" cy="6858000"/>
          </a:xfrm>
          <a:solidFill>
            <a:schemeClr val="bg1">
              <a:lumMod val="95000"/>
            </a:schemeClr>
          </a:solidFill>
        </p:spPr>
        <p:txBody>
          <a:bodyPr/>
          <a:lstStyle>
            <a:lvl1pPr marL="0" indent="0" algn="ctr">
              <a:buNone/>
              <a:defRPr/>
            </a:lvl1pPr>
          </a:lstStyle>
          <a:p>
            <a:r>
              <a:rPr lang="en-US"/>
              <a:t>Insert Photo or Graphic</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10" name="Rectangle 9">
            <a:extLst>
              <a:ext uri="{FF2B5EF4-FFF2-40B4-BE49-F238E27FC236}">
                <a16:creationId xmlns:a16="http://schemas.microsoft.com/office/drawing/2014/main" id="{8A832604-F597-CE4C-9045-0EDB4883F306}"/>
              </a:ext>
            </a:extLst>
          </p:cNvPr>
          <p:cNvSpPr/>
          <p:nvPr userDrawn="1"/>
        </p:nvSpPr>
        <p:spPr>
          <a:xfrm>
            <a:off x="-1" y="0"/>
            <a:ext cx="19994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81398" y="674158"/>
            <a:ext cx="1314559" cy="1462617"/>
          </a:xfrm>
        </p:spPr>
        <p:txBody>
          <a:bodyPr lIns="0" tIns="0" rIns="0" bIns="0">
            <a:noAutofit/>
          </a:bodyPr>
          <a:lstStyle>
            <a:lvl1pPr marL="0" indent="0">
              <a:spcBef>
                <a:spcPts val="0"/>
              </a:spcBef>
              <a:buNone/>
              <a:defRPr sz="2400" b="0">
                <a:solidFill>
                  <a:schemeClr val="bg1"/>
                </a:solidFill>
              </a:defRPr>
            </a:lvl1pPr>
          </a:lstStyle>
          <a:p>
            <a:pPr lvl="0"/>
            <a:r>
              <a:rPr lang="en-US"/>
              <a:t>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Tree>
    <p:extLst>
      <p:ext uri="{BB962C8B-B14F-4D97-AF65-F5344CB8AC3E}">
        <p14:creationId xmlns:p14="http://schemas.microsoft.com/office/powerpoint/2010/main" val="29332327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999744" y="0"/>
            <a:ext cx="11192257" cy="6858000"/>
          </a:xfrm>
          <a:solidFill>
            <a:schemeClr val="bg1">
              <a:lumMod val="95000"/>
            </a:schemeClr>
          </a:solidFill>
        </p:spPr>
        <p:txBody>
          <a:bodyPr/>
          <a:lstStyle>
            <a:lvl1pPr marL="0" indent="0" algn="ctr">
              <a:buNone/>
              <a:defRPr/>
            </a:lvl1pPr>
          </a:lstStyle>
          <a:p>
            <a:r>
              <a:rPr lang="en-US"/>
              <a:t>Insert Photo or Graphic</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10" name="Rectangle 9">
            <a:extLst>
              <a:ext uri="{FF2B5EF4-FFF2-40B4-BE49-F238E27FC236}">
                <a16:creationId xmlns:a16="http://schemas.microsoft.com/office/drawing/2014/main" id="{8A832604-F597-CE4C-9045-0EDB4883F306}"/>
              </a:ext>
            </a:extLst>
          </p:cNvPr>
          <p:cNvSpPr/>
          <p:nvPr userDrawn="1"/>
        </p:nvSpPr>
        <p:spPr>
          <a:xfrm>
            <a:off x="-1" y="0"/>
            <a:ext cx="99974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Tree>
    <p:extLst>
      <p:ext uri="{BB962C8B-B14F-4D97-AF65-F5344CB8AC3E}">
        <p14:creationId xmlns:p14="http://schemas.microsoft.com/office/powerpoint/2010/main" val="31257179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4302269" y="0"/>
            <a:ext cx="7889731"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4302269"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96313" y="674158"/>
            <a:ext cx="3377076" cy="1462617"/>
          </a:xfrm>
        </p:spPr>
        <p:txBody>
          <a:bodyPr lIns="0" tIns="0" rIns="0" bIns="0">
            <a:noAutofit/>
          </a:bodyPr>
          <a:lstStyle>
            <a:lvl1pPr marL="0" indent="0">
              <a:spcBef>
                <a:spcPts val="0"/>
              </a:spcBef>
              <a:buNone/>
              <a:defRPr sz="32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96313" y="4754570"/>
            <a:ext cx="3377076" cy="1462617"/>
          </a:xfrm>
        </p:spPr>
        <p:txBody>
          <a:bodyPr lIns="0" tIns="0" rIns="0" bIns="0" anchor="b">
            <a:noAutofit/>
          </a:bodyPr>
          <a:lstStyle>
            <a:lvl1pPr marL="0" indent="0">
              <a:buNone/>
              <a:defRPr sz="24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5152165" y="674157"/>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Tree>
    <p:extLst>
      <p:ext uri="{BB962C8B-B14F-4D97-AF65-F5344CB8AC3E}">
        <p14:creationId xmlns:p14="http://schemas.microsoft.com/office/powerpoint/2010/main" val="28666595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1999486" y="0"/>
            <a:ext cx="10192513"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2849383" y="674157"/>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
        <p:nvSpPr>
          <p:cNvPr id="12" name="Rectangle 11">
            <a:extLst>
              <a:ext uri="{FF2B5EF4-FFF2-40B4-BE49-F238E27FC236}">
                <a16:creationId xmlns:a16="http://schemas.microsoft.com/office/drawing/2014/main" id="{88E2A80C-EB6E-8C4C-AB43-79FC52672C2F}"/>
              </a:ext>
            </a:extLst>
          </p:cNvPr>
          <p:cNvSpPr/>
          <p:nvPr userDrawn="1"/>
        </p:nvSpPr>
        <p:spPr>
          <a:xfrm>
            <a:off x="-1" y="0"/>
            <a:ext cx="19994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Text Placeholder 7">
            <a:extLst>
              <a:ext uri="{FF2B5EF4-FFF2-40B4-BE49-F238E27FC236}">
                <a16:creationId xmlns:a16="http://schemas.microsoft.com/office/drawing/2014/main" id="{7B2998EE-741E-8640-80ED-7C22B48449F9}"/>
              </a:ext>
            </a:extLst>
          </p:cNvPr>
          <p:cNvSpPr>
            <a:spLocks noGrp="1"/>
          </p:cNvSpPr>
          <p:nvPr>
            <p:ph type="body" sz="quarter" idx="51" hasCustomPrompt="1"/>
          </p:nvPr>
        </p:nvSpPr>
        <p:spPr>
          <a:xfrm>
            <a:off x="381398" y="674158"/>
            <a:ext cx="1314559" cy="1462617"/>
          </a:xfrm>
        </p:spPr>
        <p:txBody>
          <a:bodyPr lIns="0" tIns="0" rIns="0" bIns="0">
            <a:noAutofit/>
          </a:bodyPr>
          <a:lstStyle>
            <a:lvl1pPr marL="0" indent="0">
              <a:spcBef>
                <a:spcPts val="0"/>
              </a:spcBef>
              <a:buNone/>
              <a:defRPr sz="2400" b="0">
                <a:solidFill>
                  <a:schemeClr val="bg1"/>
                </a:solidFill>
              </a:defRPr>
            </a:lvl1pPr>
          </a:lstStyle>
          <a:p>
            <a:pPr lvl="0"/>
            <a:r>
              <a:rPr lang="en-US"/>
              <a:t>text</a:t>
            </a:r>
          </a:p>
        </p:txBody>
      </p:sp>
    </p:spTree>
    <p:extLst>
      <p:ext uri="{BB962C8B-B14F-4D97-AF65-F5344CB8AC3E}">
        <p14:creationId xmlns:p14="http://schemas.microsoft.com/office/powerpoint/2010/main" val="26395678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999744" y="0"/>
            <a:ext cx="1119225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1849640" y="674157"/>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
        <p:nvSpPr>
          <p:cNvPr id="8" name="Rectangle 7">
            <a:extLst>
              <a:ext uri="{FF2B5EF4-FFF2-40B4-BE49-F238E27FC236}">
                <a16:creationId xmlns:a16="http://schemas.microsoft.com/office/drawing/2014/main" id="{C6FB4065-B034-894F-B2AD-10DA51A4FF51}"/>
              </a:ext>
            </a:extLst>
          </p:cNvPr>
          <p:cNvSpPr/>
          <p:nvPr userDrawn="1"/>
        </p:nvSpPr>
        <p:spPr>
          <a:xfrm>
            <a:off x="-1" y="0"/>
            <a:ext cx="99974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8876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03">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9B84A11-A482-1143-A5F4-FFDC68BE297B}"/>
              </a:ext>
            </a:extLst>
          </p:cNvPr>
          <p:cNvSpPr>
            <a:spLocks noGrp="1"/>
          </p:cNvSpPr>
          <p:nvPr>
            <p:ph type="pic" sz="quarter" idx="10"/>
          </p:nvPr>
        </p:nvSpPr>
        <p:spPr>
          <a:xfrm>
            <a:off x="6958361" y="3086099"/>
            <a:ext cx="4624038" cy="3295643"/>
          </a:xfrm>
          <a:prstGeom prst="rect">
            <a:avLst/>
          </a:prstGeom>
          <a:pattFill prst="smCheck">
            <a:fgClr>
              <a:schemeClr val="tx1">
                <a:lumMod val="85000"/>
                <a:lumOff val="15000"/>
              </a:schemeClr>
            </a:fgClr>
            <a:bgClr>
              <a:schemeClr val="bg1"/>
            </a:bgClr>
          </a:pattFill>
        </p:spPr>
        <p:txBody>
          <a:bodyPr/>
          <a:lstStyle/>
          <a:p>
            <a:endParaRPr lang="en-US"/>
          </a:p>
        </p:txBody>
      </p:sp>
      <p:sp>
        <p:nvSpPr>
          <p:cNvPr id="3" name="Rectangle 2">
            <a:extLst>
              <a:ext uri="{FF2B5EF4-FFF2-40B4-BE49-F238E27FC236}">
                <a16:creationId xmlns:a16="http://schemas.microsoft.com/office/drawing/2014/main" id="{B03471DF-6B1B-C001-9F86-65F7646A6AA7}"/>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4" name="TextBox 3">
            <a:extLst>
              <a:ext uri="{FF2B5EF4-FFF2-40B4-BE49-F238E27FC236}">
                <a16:creationId xmlns:a16="http://schemas.microsoft.com/office/drawing/2014/main" id="{569C927F-7EF6-B7C8-E48D-981AE0B43672}"/>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E3217274-930E-5A71-9DF4-F1C29DAB97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6B91BEBF-BB71-4F0C-F224-27CDA73EDF13}"/>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3229830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ontent Slide -  Vertical Blue/photo">
    <p:spTree>
      <p:nvGrpSpPr>
        <p:cNvPr id="1" name=""/>
        <p:cNvGrpSpPr/>
        <p:nvPr/>
      </p:nvGrpSpPr>
      <p:grpSpPr>
        <a:xfrm>
          <a:off x="0" y="0"/>
          <a:ext cx="0" cy="0"/>
          <a:chOff x="0" y="0"/>
          <a:chExt cx="0" cy="0"/>
        </a:xfrm>
      </p:grpSpPr>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4302269"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96313" y="674158"/>
            <a:ext cx="3377076" cy="1462617"/>
          </a:xfrm>
        </p:spPr>
        <p:txBody>
          <a:bodyPr lIns="0" tIns="0" rIns="0" bIns="0">
            <a:noAutofit/>
          </a:bodyPr>
          <a:lstStyle>
            <a:lvl1pPr marL="0" indent="0">
              <a:spcBef>
                <a:spcPts val="0"/>
              </a:spcBef>
              <a:buNone/>
              <a:defRPr sz="32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96313" y="4754570"/>
            <a:ext cx="3377076" cy="1462617"/>
          </a:xfrm>
        </p:spPr>
        <p:txBody>
          <a:bodyPr lIns="0" tIns="0" rIns="0" bIns="0" anchor="b">
            <a:noAutofit/>
          </a:bodyPr>
          <a:lstStyle>
            <a:lvl1pPr marL="0" indent="0">
              <a:buNone/>
              <a:defRPr sz="24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
        <p:nvSpPr>
          <p:cNvPr id="11" name="Text Placeholder 7">
            <a:extLst>
              <a:ext uri="{FF2B5EF4-FFF2-40B4-BE49-F238E27FC236}">
                <a16:creationId xmlns:a16="http://schemas.microsoft.com/office/drawing/2014/main" id="{9D95246B-679C-0C47-B3E3-F6535A89622F}"/>
              </a:ext>
            </a:extLst>
          </p:cNvPr>
          <p:cNvSpPr>
            <a:spLocks noGrp="1"/>
          </p:cNvSpPr>
          <p:nvPr>
            <p:ph type="body" sz="quarter" idx="53" hasCustomPrompt="1"/>
          </p:nvPr>
        </p:nvSpPr>
        <p:spPr>
          <a:xfrm>
            <a:off x="5152165" y="674157"/>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Tree>
    <p:extLst>
      <p:ext uri="{BB962C8B-B14F-4D97-AF65-F5344CB8AC3E}">
        <p14:creationId xmlns:p14="http://schemas.microsoft.com/office/powerpoint/2010/main" val="15210188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Content Slide -  Vertical Blue/photo">
    <p:spTree>
      <p:nvGrpSpPr>
        <p:cNvPr id="1" name=""/>
        <p:cNvGrpSpPr/>
        <p:nvPr/>
      </p:nvGrpSpPr>
      <p:grpSpPr>
        <a:xfrm>
          <a:off x="0" y="0"/>
          <a:ext cx="0" cy="0"/>
          <a:chOff x="0" y="0"/>
          <a:chExt cx="0" cy="0"/>
        </a:xfrm>
      </p:grpSpPr>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2849383" y="674157"/>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
        <p:nvSpPr>
          <p:cNvPr id="12" name="Rectangle 11">
            <a:extLst>
              <a:ext uri="{FF2B5EF4-FFF2-40B4-BE49-F238E27FC236}">
                <a16:creationId xmlns:a16="http://schemas.microsoft.com/office/drawing/2014/main" id="{88E2A80C-EB6E-8C4C-AB43-79FC52672C2F}"/>
              </a:ext>
            </a:extLst>
          </p:cNvPr>
          <p:cNvSpPr/>
          <p:nvPr userDrawn="1"/>
        </p:nvSpPr>
        <p:spPr>
          <a:xfrm>
            <a:off x="-1" y="0"/>
            <a:ext cx="19994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Text Placeholder 7">
            <a:extLst>
              <a:ext uri="{FF2B5EF4-FFF2-40B4-BE49-F238E27FC236}">
                <a16:creationId xmlns:a16="http://schemas.microsoft.com/office/drawing/2014/main" id="{7B2998EE-741E-8640-80ED-7C22B48449F9}"/>
              </a:ext>
            </a:extLst>
          </p:cNvPr>
          <p:cNvSpPr>
            <a:spLocks noGrp="1"/>
          </p:cNvSpPr>
          <p:nvPr>
            <p:ph type="body" sz="quarter" idx="51" hasCustomPrompt="1"/>
          </p:nvPr>
        </p:nvSpPr>
        <p:spPr>
          <a:xfrm>
            <a:off x="381398" y="674158"/>
            <a:ext cx="1314559" cy="1462617"/>
          </a:xfrm>
        </p:spPr>
        <p:txBody>
          <a:bodyPr lIns="0" tIns="0" rIns="0" bIns="0">
            <a:noAutofit/>
          </a:bodyPr>
          <a:lstStyle>
            <a:lvl1pPr marL="0" indent="0">
              <a:spcBef>
                <a:spcPts val="0"/>
              </a:spcBef>
              <a:buNone/>
              <a:defRPr sz="2400" b="0">
                <a:solidFill>
                  <a:schemeClr val="bg1"/>
                </a:solidFill>
              </a:defRPr>
            </a:lvl1pPr>
          </a:lstStyle>
          <a:p>
            <a:pPr lvl="0"/>
            <a:r>
              <a:rPr lang="en-US"/>
              <a:t>text</a:t>
            </a:r>
          </a:p>
        </p:txBody>
      </p:sp>
    </p:spTree>
    <p:extLst>
      <p:ext uri="{BB962C8B-B14F-4D97-AF65-F5344CB8AC3E}">
        <p14:creationId xmlns:p14="http://schemas.microsoft.com/office/powerpoint/2010/main" val="2688692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_Content Slide -  Vertical Blue/photo">
    <p:spTree>
      <p:nvGrpSpPr>
        <p:cNvPr id="1" name=""/>
        <p:cNvGrpSpPr/>
        <p:nvPr/>
      </p:nvGrpSpPr>
      <p:grpSpPr>
        <a:xfrm>
          <a:off x="0" y="0"/>
          <a:ext cx="0" cy="0"/>
          <a:chOff x="0" y="0"/>
          <a:chExt cx="0" cy="0"/>
        </a:xfrm>
      </p:grpSpPr>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1828800" y="674157"/>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
        <p:nvSpPr>
          <p:cNvPr id="7" name="Rectangle 6">
            <a:extLst>
              <a:ext uri="{FF2B5EF4-FFF2-40B4-BE49-F238E27FC236}">
                <a16:creationId xmlns:a16="http://schemas.microsoft.com/office/drawing/2014/main" id="{CAF46C4D-EA55-834D-A1ED-486FAB3B53C7}"/>
              </a:ext>
            </a:extLst>
          </p:cNvPr>
          <p:cNvSpPr/>
          <p:nvPr userDrawn="1"/>
        </p:nvSpPr>
        <p:spPr>
          <a:xfrm>
            <a:off x="-1" y="0"/>
            <a:ext cx="99974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1615158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4302269" y="0"/>
            <a:ext cx="7889731" cy="3429000"/>
          </a:xfrm>
          <a:solidFill>
            <a:schemeClr val="bg1"/>
          </a:solidFill>
        </p:spPr>
        <p:txBody>
          <a:bodyPr/>
          <a:lstStyle>
            <a:lvl1pPr marL="0" indent="0" algn="ctr">
              <a:buNone/>
              <a:defRPr/>
            </a:lvl1pPr>
          </a:lstStyle>
          <a:p>
            <a:r>
              <a:rPr lang="en-US"/>
              <a:t>Insert Photo or Graphic</a:t>
            </a:r>
          </a:p>
        </p:txBody>
      </p:sp>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4302269" y="3429000"/>
            <a:ext cx="7889731" cy="3429000"/>
          </a:xfrm>
          <a:solidFill>
            <a:schemeClr val="bg1">
              <a:lumMod val="95000"/>
            </a:schemeClr>
          </a:solidFill>
          <a:effectLst/>
        </p:spPr>
        <p:txBody>
          <a:bodyPr lIns="365760" tIns="365760" rIns="365760" bIns="640080">
            <a:noAutofit/>
          </a:bodyPr>
          <a:lstStyle>
            <a:lvl1pPr marL="0" indent="0">
              <a:buNone/>
              <a:defRPr sz="2133"/>
            </a:lvl1pPr>
            <a:lvl2pPr>
              <a:defRPr sz="2133"/>
            </a:lvl2pPr>
            <a:lvl3pPr>
              <a:defRPr sz="2133"/>
            </a:lvl3pPr>
            <a:lvl4pPr>
              <a:defRPr sz="2133"/>
            </a:lvl4pPr>
            <a:lvl5pPr>
              <a:defRPr sz="2133"/>
            </a:lvl5pPr>
          </a:lstStyle>
          <a:p>
            <a:pPr lvl="0"/>
            <a:r>
              <a:rPr lang="en-US"/>
              <a:t>Body text</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4302269"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96313" y="674158"/>
            <a:ext cx="3377076" cy="1462617"/>
          </a:xfrm>
        </p:spPr>
        <p:txBody>
          <a:bodyPr lIns="0" tIns="0" rIns="0" bIns="0">
            <a:noAutofit/>
          </a:bodyPr>
          <a:lstStyle>
            <a:lvl1pPr marL="0" indent="0">
              <a:spcBef>
                <a:spcPts val="0"/>
              </a:spcBef>
              <a:buNone/>
              <a:defRPr sz="32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96313" y="4754570"/>
            <a:ext cx="3377076" cy="1462617"/>
          </a:xfrm>
        </p:spPr>
        <p:txBody>
          <a:bodyPr lIns="0" tIns="0" rIns="0" bIns="0" anchor="b">
            <a:noAutofit/>
          </a:bodyPr>
          <a:lstStyle>
            <a:lvl1pPr marL="0" indent="0">
              <a:buNone/>
              <a:defRPr sz="24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Tree>
    <p:extLst>
      <p:ext uri="{BB962C8B-B14F-4D97-AF65-F5344CB8AC3E}">
        <p14:creationId xmlns:p14="http://schemas.microsoft.com/office/powerpoint/2010/main" val="42213875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999487" y="0"/>
            <a:ext cx="10192513" cy="3429000"/>
          </a:xfrm>
          <a:solidFill>
            <a:schemeClr val="bg1"/>
          </a:solidFill>
        </p:spPr>
        <p:txBody>
          <a:bodyPr/>
          <a:lstStyle>
            <a:lvl1pPr marL="0" indent="0" algn="ctr">
              <a:buNone/>
              <a:defRPr/>
            </a:lvl1pPr>
          </a:lstStyle>
          <a:p>
            <a:r>
              <a:rPr lang="en-US"/>
              <a:t>Insert Photo or Graphic</a:t>
            </a:r>
          </a:p>
        </p:txBody>
      </p:sp>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1999487" y="3429000"/>
            <a:ext cx="10192513" cy="3429000"/>
          </a:xfrm>
          <a:solidFill>
            <a:schemeClr val="bg1">
              <a:lumMod val="95000"/>
            </a:schemeClr>
          </a:solidFill>
          <a:effectLst/>
        </p:spPr>
        <p:txBody>
          <a:bodyPr lIns="365760" tIns="365760" rIns="365760" bIns="640080">
            <a:noAutofit/>
          </a:bodyPr>
          <a:lstStyle>
            <a:lvl1pPr marL="0" indent="0">
              <a:buNone/>
              <a:defRPr sz="2133"/>
            </a:lvl1pPr>
            <a:lvl2pPr>
              <a:defRPr sz="2133"/>
            </a:lvl2pPr>
            <a:lvl3pPr>
              <a:defRPr sz="2133"/>
            </a:lvl3pPr>
            <a:lvl4pPr>
              <a:defRPr sz="2133"/>
            </a:lvl4pPr>
            <a:lvl5pPr>
              <a:defRPr sz="2133"/>
            </a:lvl5pPr>
          </a:lstStyle>
          <a:p>
            <a:pPr lvl="0"/>
            <a:r>
              <a:rPr lang="en-US"/>
              <a:t>Body text</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
        <p:nvSpPr>
          <p:cNvPr id="11" name="Rectangle 10">
            <a:extLst>
              <a:ext uri="{FF2B5EF4-FFF2-40B4-BE49-F238E27FC236}">
                <a16:creationId xmlns:a16="http://schemas.microsoft.com/office/drawing/2014/main" id="{4ABA21AF-1C86-484E-8C81-8214908BC04B}"/>
              </a:ext>
            </a:extLst>
          </p:cNvPr>
          <p:cNvSpPr/>
          <p:nvPr userDrawn="1"/>
        </p:nvSpPr>
        <p:spPr>
          <a:xfrm>
            <a:off x="-1" y="0"/>
            <a:ext cx="19994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Text Placeholder 7">
            <a:extLst>
              <a:ext uri="{FF2B5EF4-FFF2-40B4-BE49-F238E27FC236}">
                <a16:creationId xmlns:a16="http://schemas.microsoft.com/office/drawing/2014/main" id="{F6D85388-BAE4-4F43-AA76-E25591032497}"/>
              </a:ext>
            </a:extLst>
          </p:cNvPr>
          <p:cNvSpPr>
            <a:spLocks noGrp="1"/>
          </p:cNvSpPr>
          <p:nvPr>
            <p:ph type="body" sz="quarter" idx="51" hasCustomPrompt="1"/>
          </p:nvPr>
        </p:nvSpPr>
        <p:spPr>
          <a:xfrm>
            <a:off x="381398" y="674158"/>
            <a:ext cx="1314559" cy="1462617"/>
          </a:xfrm>
        </p:spPr>
        <p:txBody>
          <a:bodyPr lIns="0" tIns="0" rIns="0" bIns="0">
            <a:noAutofit/>
          </a:bodyPr>
          <a:lstStyle>
            <a:lvl1pPr marL="0" indent="0">
              <a:spcBef>
                <a:spcPts val="0"/>
              </a:spcBef>
              <a:buNone/>
              <a:defRPr sz="2400" b="0">
                <a:solidFill>
                  <a:schemeClr val="bg1"/>
                </a:solidFill>
              </a:defRPr>
            </a:lvl1pPr>
          </a:lstStyle>
          <a:p>
            <a:pPr lvl="0"/>
            <a:r>
              <a:rPr lang="en-US"/>
              <a:t>text</a:t>
            </a:r>
          </a:p>
        </p:txBody>
      </p:sp>
    </p:spTree>
    <p:extLst>
      <p:ext uri="{BB962C8B-B14F-4D97-AF65-F5344CB8AC3E}">
        <p14:creationId xmlns:p14="http://schemas.microsoft.com/office/powerpoint/2010/main" val="34197386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999744" y="0"/>
            <a:ext cx="11192257" cy="3429000"/>
          </a:xfrm>
          <a:solidFill>
            <a:schemeClr val="bg1"/>
          </a:solidFill>
        </p:spPr>
        <p:txBody>
          <a:bodyPr/>
          <a:lstStyle>
            <a:lvl1pPr marL="0" indent="0" algn="ctr">
              <a:buNone/>
              <a:defRPr/>
            </a:lvl1pPr>
          </a:lstStyle>
          <a:p>
            <a:r>
              <a:rPr lang="en-US"/>
              <a:t>Insert Photo or Graphic</a:t>
            </a:r>
          </a:p>
        </p:txBody>
      </p:sp>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999744" y="3429000"/>
            <a:ext cx="11192257" cy="3429000"/>
          </a:xfrm>
          <a:solidFill>
            <a:schemeClr val="bg1">
              <a:lumMod val="95000"/>
            </a:schemeClr>
          </a:solidFill>
          <a:effectLst/>
        </p:spPr>
        <p:txBody>
          <a:bodyPr lIns="365760" tIns="365760" rIns="365760" bIns="640080">
            <a:noAutofit/>
          </a:bodyPr>
          <a:lstStyle>
            <a:lvl1pPr marL="0" indent="0">
              <a:buNone/>
              <a:defRPr sz="2133"/>
            </a:lvl1pPr>
            <a:lvl2pPr>
              <a:defRPr sz="2133"/>
            </a:lvl2pPr>
            <a:lvl3pPr>
              <a:defRPr sz="2133"/>
            </a:lvl3pPr>
            <a:lvl4pPr>
              <a:defRPr sz="2133"/>
            </a:lvl4pPr>
            <a:lvl5pPr>
              <a:defRPr sz="2133"/>
            </a:lvl5pPr>
          </a:lstStyle>
          <a:p>
            <a:pPr lvl="0"/>
            <a:r>
              <a:rPr lang="en-US"/>
              <a:t>Body text</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
        <p:nvSpPr>
          <p:cNvPr id="8" name="Rectangle 7">
            <a:extLst>
              <a:ext uri="{FF2B5EF4-FFF2-40B4-BE49-F238E27FC236}">
                <a16:creationId xmlns:a16="http://schemas.microsoft.com/office/drawing/2014/main" id="{199804E5-74BF-BD47-85E5-EA49688872F8}"/>
              </a:ext>
            </a:extLst>
          </p:cNvPr>
          <p:cNvSpPr/>
          <p:nvPr userDrawn="1"/>
        </p:nvSpPr>
        <p:spPr>
          <a:xfrm>
            <a:off x="-1" y="0"/>
            <a:ext cx="99974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043753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4302269" y="3429000"/>
            <a:ext cx="7889731" cy="3429000"/>
          </a:xfrm>
          <a:solidFill>
            <a:schemeClr val="bg1">
              <a:lumMod val="95000"/>
            </a:schemeClr>
          </a:solidFill>
          <a:effectLst/>
        </p:spPr>
        <p:txBody>
          <a:bodyPr lIns="365760" tIns="365760" rIns="365760" bIns="640080">
            <a:noAutofit/>
          </a:bodyPr>
          <a:lstStyle>
            <a:lvl1pPr marL="0" indent="0">
              <a:buNone/>
              <a:defRPr sz="2133"/>
            </a:lvl1pPr>
            <a:lvl2pPr>
              <a:defRPr sz="2133"/>
            </a:lvl2pPr>
            <a:lvl3pPr>
              <a:defRPr sz="2133"/>
            </a:lvl3pPr>
            <a:lvl4pPr>
              <a:defRPr sz="2133"/>
            </a:lvl4pPr>
            <a:lvl5pPr>
              <a:defRPr sz="2133"/>
            </a:lvl5pPr>
          </a:lstStyle>
          <a:p>
            <a:pPr lvl="0"/>
            <a:r>
              <a:rPr lang="en-US"/>
              <a:t>Body text</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4302269"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96313" y="674158"/>
            <a:ext cx="3377076" cy="1462617"/>
          </a:xfrm>
        </p:spPr>
        <p:txBody>
          <a:bodyPr lIns="0" tIns="0" rIns="0" bIns="0">
            <a:noAutofit/>
          </a:bodyPr>
          <a:lstStyle>
            <a:lvl1pPr marL="0" indent="0">
              <a:spcBef>
                <a:spcPts val="0"/>
              </a:spcBef>
              <a:buNone/>
              <a:defRPr sz="32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96313" y="4754570"/>
            <a:ext cx="3377076" cy="1462617"/>
          </a:xfrm>
        </p:spPr>
        <p:txBody>
          <a:bodyPr lIns="0" tIns="0" rIns="0" bIns="0" anchor="b">
            <a:noAutofit/>
          </a:bodyPr>
          <a:lstStyle>
            <a:lvl1pPr marL="0" indent="0">
              <a:buNone/>
              <a:defRPr sz="24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4865295" y="674157"/>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Tree>
    <p:extLst>
      <p:ext uri="{BB962C8B-B14F-4D97-AF65-F5344CB8AC3E}">
        <p14:creationId xmlns:p14="http://schemas.microsoft.com/office/powerpoint/2010/main" val="19409044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1999486" y="3429000"/>
            <a:ext cx="10192513" cy="3429000"/>
          </a:xfrm>
          <a:solidFill>
            <a:schemeClr val="bg1">
              <a:lumMod val="95000"/>
            </a:schemeClr>
          </a:solidFill>
          <a:effectLst/>
        </p:spPr>
        <p:txBody>
          <a:bodyPr lIns="365760" tIns="365760" rIns="365760" bIns="640080">
            <a:noAutofit/>
          </a:bodyPr>
          <a:lstStyle>
            <a:lvl1pPr marL="0" indent="0">
              <a:buNone/>
              <a:defRPr sz="2133"/>
            </a:lvl1pPr>
            <a:lvl2pPr>
              <a:defRPr sz="2133"/>
            </a:lvl2pPr>
            <a:lvl3pPr>
              <a:defRPr sz="2133"/>
            </a:lvl3pPr>
            <a:lvl4pPr>
              <a:defRPr sz="2133"/>
            </a:lvl4pPr>
            <a:lvl5pPr>
              <a:defRPr sz="2133"/>
            </a:lvl5pPr>
          </a:lstStyle>
          <a:p>
            <a:pPr lvl="0"/>
            <a:r>
              <a:rPr lang="en-US"/>
              <a:t>Body text</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2562512" y="674157"/>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
        <p:nvSpPr>
          <p:cNvPr id="12" name="Rectangle 11">
            <a:extLst>
              <a:ext uri="{FF2B5EF4-FFF2-40B4-BE49-F238E27FC236}">
                <a16:creationId xmlns:a16="http://schemas.microsoft.com/office/drawing/2014/main" id="{8FAAD8C3-A811-7F49-ABE6-460F673A0377}"/>
              </a:ext>
            </a:extLst>
          </p:cNvPr>
          <p:cNvSpPr/>
          <p:nvPr userDrawn="1"/>
        </p:nvSpPr>
        <p:spPr>
          <a:xfrm>
            <a:off x="-1" y="0"/>
            <a:ext cx="19994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Text Placeholder 7">
            <a:extLst>
              <a:ext uri="{FF2B5EF4-FFF2-40B4-BE49-F238E27FC236}">
                <a16:creationId xmlns:a16="http://schemas.microsoft.com/office/drawing/2014/main" id="{0B0CD720-AECF-2546-AD56-838BD33350C3}"/>
              </a:ext>
            </a:extLst>
          </p:cNvPr>
          <p:cNvSpPr>
            <a:spLocks noGrp="1"/>
          </p:cNvSpPr>
          <p:nvPr>
            <p:ph type="body" sz="quarter" idx="51" hasCustomPrompt="1"/>
          </p:nvPr>
        </p:nvSpPr>
        <p:spPr>
          <a:xfrm>
            <a:off x="381398" y="674158"/>
            <a:ext cx="1314559" cy="1462617"/>
          </a:xfrm>
        </p:spPr>
        <p:txBody>
          <a:bodyPr lIns="0" tIns="0" rIns="0" bIns="0">
            <a:noAutofit/>
          </a:bodyPr>
          <a:lstStyle>
            <a:lvl1pPr marL="0" indent="0">
              <a:spcBef>
                <a:spcPts val="0"/>
              </a:spcBef>
              <a:buNone/>
              <a:defRPr sz="2400" b="0">
                <a:solidFill>
                  <a:schemeClr val="bg1"/>
                </a:solidFill>
              </a:defRPr>
            </a:lvl1pPr>
          </a:lstStyle>
          <a:p>
            <a:pPr lvl="0"/>
            <a:r>
              <a:rPr lang="en-US"/>
              <a:t>text</a:t>
            </a:r>
          </a:p>
        </p:txBody>
      </p:sp>
    </p:spTree>
    <p:extLst>
      <p:ext uri="{BB962C8B-B14F-4D97-AF65-F5344CB8AC3E}">
        <p14:creationId xmlns:p14="http://schemas.microsoft.com/office/powerpoint/2010/main" val="31566138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999744" y="3429000"/>
            <a:ext cx="11192257" cy="3429000"/>
          </a:xfrm>
          <a:solidFill>
            <a:schemeClr val="bg1">
              <a:lumMod val="95000"/>
            </a:schemeClr>
          </a:solidFill>
          <a:effectLst/>
        </p:spPr>
        <p:txBody>
          <a:bodyPr lIns="365760" tIns="365760" rIns="365760" bIns="640080">
            <a:noAutofit/>
          </a:bodyPr>
          <a:lstStyle>
            <a:lvl1pPr marL="0" indent="0">
              <a:buNone/>
              <a:defRPr sz="2133"/>
            </a:lvl1pPr>
            <a:lvl2pPr>
              <a:defRPr sz="2133"/>
            </a:lvl2pPr>
            <a:lvl3pPr>
              <a:defRPr sz="2133"/>
            </a:lvl3pPr>
            <a:lvl4pPr>
              <a:defRPr sz="2133"/>
            </a:lvl4pPr>
            <a:lvl5pPr>
              <a:defRPr sz="2133"/>
            </a:lvl5pPr>
          </a:lstStyle>
          <a:p>
            <a:pPr lvl="0"/>
            <a:r>
              <a:rPr lang="en-US"/>
              <a:t>Body text</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1562769" y="674157"/>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
        <p:nvSpPr>
          <p:cNvPr id="8" name="Rectangle 7">
            <a:extLst>
              <a:ext uri="{FF2B5EF4-FFF2-40B4-BE49-F238E27FC236}">
                <a16:creationId xmlns:a16="http://schemas.microsoft.com/office/drawing/2014/main" id="{D9F44E30-1CE7-304C-AF61-09BD499EEA25}"/>
              </a:ext>
            </a:extLst>
          </p:cNvPr>
          <p:cNvSpPr/>
          <p:nvPr userDrawn="1"/>
        </p:nvSpPr>
        <p:spPr>
          <a:xfrm>
            <a:off x="-1" y="0"/>
            <a:ext cx="99974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4403530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hoto Slide - Multi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Photo Slide</a:t>
            </a:r>
          </a:p>
        </p:txBody>
      </p:sp>
      <p:sp>
        <p:nvSpPr>
          <p:cNvPr id="3" name="Picture Placeholder 2"/>
          <p:cNvSpPr>
            <a:spLocks noGrp="1"/>
          </p:cNvSpPr>
          <p:nvPr>
            <p:ph type="pic" sz="quarter" idx="21" hasCustomPrompt="1"/>
          </p:nvPr>
        </p:nvSpPr>
        <p:spPr>
          <a:xfrm>
            <a:off x="609600" y="1855841"/>
            <a:ext cx="5497435" cy="3389856"/>
          </a:xfrm>
          <a:prstGeom prst="rect">
            <a:avLst/>
          </a:prstGeom>
          <a:solidFill>
            <a:schemeClr val="bg1">
              <a:lumMod val="85000"/>
            </a:schemeClr>
          </a:solidFill>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en-US"/>
              <a:t>Insert Photo</a:t>
            </a:r>
          </a:p>
        </p:txBody>
      </p:sp>
      <p:sp>
        <p:nvSpPr>
          <p:cNvPr id="4" name="Text Placeholder 27"/>
          <p:cNvSpPr>
            <a:spLocks noGrp="1"/>
          </p:cNvSpPr>
          <p:nvPr>
            <p:ph type="body" sz="quarter" idx="20" hasCustomPrompt="1"/>
          </p:nvPr>
        </p:nvSpPr>
        <p:spPr>
          <a:xfrm>
            <a:off x="609600" y="5454634"/>
            <a:ext cx="5497435" cy="969684"/>
          </a:xfrm>
          <a:prstGeom prst="rect">
            <a:avLst/>
          </a:prstGeom>
        </p:spPr>
        <p:txBody>
          <a:bodyPr vert="horz" lIns="0" tIns="0" rIns="0" bIns="0" anchor="t" anchorCtr="0"/>
          <a:lstStyle>
            <a:lvl1pPr marL="0" indent="0">
              <a:spcBef>
                <a:spcPts val="1333"/>
              </a:spcBef>
              <a:buFont typeface="Arial"/>
              <a:buNone/>
              <a:defRPr sz="2400" baseline="0"/>
            </a:lvl1pPr>
          </a:lstStyle>
          <a:p>
            <a:pPr lvl="0"/>
            <a:r>
              <a:rPr lang="en-US"/>
              <a:t>Description of the photo/image</a:t>
            </a:r>
          </a:p>
        </p:txBody>
      </p:sp>
      <p:sp>
        <p:nvSpPr>
          <p:cNvPr id="6" name="Picture Placeholder 2"/>
          <p:cNvSpPr>
            <a:spLocks noGrp="1"/>
          </p:cNvSpPr>
          <p:nvPr>
            <p:ph type="pic" sz="quarter" idx="22" hasCustomPrompt="1"/>
          </p:nvPr>
        </p:nvSpPr>
        <p:spPr>
          <a:xfrm>
            <a:off x="6433744" y="243840"/>
            <a:ext cx="5162664" cy="2794016"/>
          </a:xfrm>
          <a:prstGeom prst="rect">
            <a:avLst/>
          </a:prstGeom>
          <a:solidFill>
            <a:schemeClr val="bg1">
              <a:lumMod val="85000"/>
            </a:schemeClr>
          </a:solidFill>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en-US"/>
              <a:t>Insert Photo</a:t>
            </a:r>
          </a:p>
        </p:txBody>
      </p:sp>
      <p:sp>
        <p:nvSpPr>
          <p:cNvPr id="7" name="Picture Placeholder 2"/>
          <p:cNvSpPr>
            <a:spLocks noGrp="1"/>
          </p:cNvSpPr>
          <p:nvPr>
            <p:ph type="pic" sz="quarter" idx="23" hasCustomPrompt="1"/>
          </p:nvPr>
        </p:nvSpPr>
        <p:spPr>
          <a:xfrm>
            <a:off x="6433744" y="3306596"/>
            <a:ext cx="5162664" cy="3117721"/>
          </a:xfrm>
          <a:prstGeom prst="rect">
            <a:avLst/>
          </a:prstGeom>
          <a:solidFill>
            <a:schemeClr val="bg1">
              <a:lumMod val="85000"/>
            </a:schemeClr>
          </a:solidFill>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en-US"/>
              <a:t>Insert Photo</a:t>
            </a:r>
          </a:p>
        </p:txBody>
      </p:sp>
      <p:sp>
        <p:nvSpPr>
          <p:cNvPr id="8" name="TextBox 7"/>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750259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04">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C77F69D8-A51F-4D4F-A4AE-7968A37FD58B}"/>
              </a:ext>
            </a:extLst>
          </p:cNvPr>
          <p:cNvSpPr>
            <a:spLocks noGrp="1"/>
          </p:cNvSpPr>
          <p:nvPr>
            <p:ph type="pic" sz="quarter" idx="11"/>
          </p:nvPr>
        </p:nvSpPr>
        <p:spPr>
          <a:xfrm>
            <a:off x="658814" y="3020786"/>
            <a:ext cx="4729616" cy="3837214"/>
          </a:xfrm>
          <a:prstGeom prst="rect">
            <a:avLst/>
          </a:prstGeom>
          <a:pattFill prst="smCheck">
            <a:fgClr>
              <a:schemeClr val="tx1">
                <a:lumMod val="85000"/>
                <a:lumOff val="15000"/>
              </a:schemeClr>
            </a:fgClr>
            <a:bgClr>
              <a:schemeClr val="bg1"/>
            </a:bgClr>
          </a:pattFill>
        </p:spPr>
        <p:txBody>
          <a:bodyPr/>
          <a:lstStyle/>
          <a:p>
            <a:endParaRPr lang="en-US"/>
          </a:p>
        </p:txBody>
      </p:sp>
      <p:sp>
        <p:nvSpPr>
          <p:cNvPr id="10" name="Picture Placeholder 8">
            <a:extLst>
              <a:ext uri="{FF2B5EF4-FFF2-40B4-BE49-F238E27FC236}">
                <a16:creationId xmlns:a16="http://schemas.microsoft.com/office/drawing/2014/main" id="{B6B5EB95-9E0E-7040-8612-C9F702FB394B}"/>
              </a:ext>
            </a:extLst>
          </p:cNvPr>
          <p:cNvSpPr>
            <a:spLocks noGrp="1"/>
          </p:cNvSpPr>
          <p:nvPr>
            <p:ph type="pic" sz="quarter" idx="10"/>
          </p:nvPr>
        </p:nvSpPr>
        <p:spPr>
          <a:xfrm>
            <a:off x="6466113" y="-1"/>
            <a:ext cx="5725885" cy="3465513"/>
          </a:xfrm>
          <a:prstGeom prst="roundRect">
            <a:avLst>
              <a:gd name="adj" fmla="val 0"/>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ABB79B62-74C7-0114-65B3-BE7763A86AA1}"/>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47BC9F90-32B4-FE96-D1D8-A4762DAED25D}"/>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D480E86B-92DB-97D3-ADE3-74A61B90CA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4652E78C-D21D-2DFB-645F-3CDD56999168}"/>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1033526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897552" y="547061"/>
            <a:ext cx="6141829" cy="1797768"/>
          </a:xfrm>
        </p:spPr>
        <p:txBody>
          <a:bodyPr anchor="b" anchorCtr="0">
            <a:noAutofit/>
          </a:bodyPr>
          <a:lstStyle>
            <a:lvl1pPr marL="0" indent="0">
              <a:buNone/>
              <a:defRPr sz="5333" baseline="0"/>
            </a:lvl1pPr>
          </a:lstStyle>
          <a:p>
            <a:pPr lvl="0"/>
            <a:r>
              <a:rPr lang="en-US"/>
              <a:t>Q&amp;A or Thank You</a:t>
            </a:r>
          </a:p>
        </p:txBody>
      </p:sp>
      <p:cxnSp>
        <p:nvCxnSpPr>
          <p:cNvPr id="4" name="Straight Connector 3"/>
          <p:cNvCxnSpPr/>
          <p:nvPr userDrawn="1"/>
        </p:nvCxnSpPr>
        <p:spPr>
          <a:xfrm>
            <a:off x="4988864" y="2585416"/>
            <a:ext cx="6607545"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897428" y="3451089"/>
            <a:ext cx="6142709" cy="448208"/>
          </a:xfrm>
        </p:spPr>
        <p:txBody>
          <a:bodyPr>
            <a:noAutofit/>
          </a:bodyPr>
          <a:lstStyle>
            <a:lvl1pPr marL="0" indent="0">
              <a:spcBef>
                <a:spcPts val="533"/>
              </a:spcBef>
              <a:buNone/>
              <a:defRPr sz="1333" baseline="0"/>
            </a:lvl1pPr>
            <a:lvl2pPr marL="609585" indent="0">
              <a:buNone/>
              <a:defRPr/>
            </a:lvl2pPr>
            <a:lvl3pPr marL="1219170" indent="0">
              <a:buNone/>
              <a:defRPr/>
            </a:lvl3pPr>
            <a:lvl4pPr marL="1828754" indent="0">
              <a:buNone/>
              <a:defRPr/>
            </a:lvl4pPr>
            <a:lvl5pPr marL="2438339" indent="0">
              <a:buNone/>
              <a:defRPr/>
            </a:lvl5pPr>
          </a:lstStyle>
          <a:p>
            <a:pPr lvl="0"/>
            <a:r>
              <a:rPr lang="en-US"/>
              <a:t>Publication Number</a:t>
            </a:r>
          </a:p>
        </p:txBody>
      </p:sp>
      <p:sp>
        <p:nvSpPr>
          <p:cNvPr id="9" name="TextBox 8"/>
          <p:cNvSpPr txBox="1"/>
          <p:nvPr userDrawn="1"/>
        </p:nvSpPr>
        <p:spPr>
          <a:xfrm>
            <a:off x="4897557" y="2759470"/>
            <a:ext cx="2822223" cy="471813"/>
          </a:xfrm>
          <a:prstGeom prst="rect">
            <a:avLst/>
          </a:prstGeom>
          <a:solidFill>
            <a:srgbClr val="FFFFFF">
              <a:alpha val="59000"/>
            </a:srgbClr>
          </a:solidFill>
        </p:spPr>
        <p:txBody>
          <a:bodyPr wrap="square" lIns="0" tIns="0" rIns="0" bIns="0" rtlCol="0" anchor="ctr">
            <a:noAutofit/>
          </a:bodyPr>
          <a:lstStyle/>
          <a:p>
            <a:pPr algn="l">
              <a:spcBef>
                <a:spcPts val="1600"/>
              </a:spcBef>
              <a:spcAft>
                <a:spcPts val="800"/>
              </a:spcAft>
            </a:pPr>
            <a:r>
              <a:rPr lang="en-US" sz="2400" b="1">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150360" y="5350933"/>
            <a:ext cx="3217333" cy="1507067"/>
          </a:xfrm>
          <a:prstGeom prst="rect">
            <a:avLst/>
          </a:prstGeom>
        </p:spPr>
      </p:pic>
    </p:spTree>
    <p:extLst>
      <p:ext uri="{BB962C8B-B14F-4D97-AF65-F5344CB8AC3E}">
        <p14:creationId xmlns:p14="http://schemas.microsoft.com/office/powerpoint/2010/main" val="7896527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897552" y="547061"/>
            <a:ext cx="6141829" cy="1797768"/>
          </a:xfrm>
        </p:spPr>
        <p:txBody>
          <a:bodyPr anchor="b" anchorCtr="0">
            <a:noAutofit/>
          </a:bodyPr>
          <a:lstStyle>
            <a:lvl1pPr marL="0" indent="0">
              <a:buNone/>
              <a:defRPr sz="5333" baseline="0"/>
            </a:lvl1pPr>
          </a:lstStyle>
          <a:p>
            <a:pPr lvl="0"/>
            <a:r>
              <a:rPr lang="en-US"/>
              <a:t>Q&amp;A or Thank You</a:t>
            </a:r>
          </a:p>
        </p:txBody>
      </p:sp>
      <p:cxnSp>
        <p:nvCxnSpPr>
          <p:cNvPr id="4" name="Straight Connector 3"/>
          <p:cNvCxnSpPr/>
          <p:nvPr userDrawn="1"/>
        </p:nvCxnSpPr>
        <p:spPr>
          <a:xfrm>
            <a:off x="4988864" y="2585416"/>
            <a:ext cx="6607545"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897428" y="3451089"/>
            <a:ext cx="6142709" cy="448208"/>
          </a:xfrm>
        </p:spPr>
        <p:txBody>
          <a:bodyPr>
            <a:noAutofit/>
          </a:bodyPr>
          <a:lstStyle>
            <a:lvl1pPr marL="0" indent="0">
              <a:spcBef>
                <a:spcPts val="533"/>
              </a:spcBef>
              <a:buNone/>
              <a:defRPr sz="1333" baseline="0"/>
            </a:lvl1pPr>
            <a:lvl2pPr marL="609585" indent="0">
              <a:buNone/>
              <a:defRPr/>
            </a:lvl2pPr>
            <a:lvl3pPr marL="1219170" indent="0">
              <a:buNone/>
              <a:defRPr/>
            </a:lvl3pPr>
            <a:lvl4pPr marL="1828754" indent="0">
              <a:buNone/>
              <a:defRPr/>
            </a:lvl4pPr>
            <a:lvl5pPr marL="2438339" indent="0">
              <a:buNone/>
              <a:defRPr/>
            </a:lvl5pPr>
          </a:lstStyle>
          <a:p>
            <a:pPr lvl="0"/>
            <a:r>
              <a:rPr lang="en-US"/>
              <a:t>Publication Number</a:t>
            </a:r>
          </a:p>
        </p:txBody>
      </p:sp>
      <p:sp>
        <p:nvSpPr>
          <p:cNvPr id="9" name="TextBox 8"/>
          <p:cNvSpPr txBox="1"/>
          <p:nvPr userDrawn="1"/>
        </p:nvSpPr>
        <p:spPr>
          <a:xfrm>
            <a:off x="4897557" y="2759470"/>
            <a:ext cx="2822223" cy="471813"/>
          </a:xfrm>
          <a:prstGeom prst="rect">
            <a:avLst/>
          </a:prstGeom>
          <a:solidFill>
            <a:srgbClr val="FFFFFF">
              <a:alpha val="59000"/>
            </a:srgbClr>
          </a:solidFill>
        </p:spPr>
        <p:txBody>
          <a:bodyPr wrap="square" lIns="0" tIns="0" rIns="0" bIns="0" rtlCol="0" anchor="ctr">
            <a:noAutofit/>
          </a:bodyPr>
          <a:lstStyle/>
          <a:p>
            <a:pPr algn="l">
              <a:spcBef>
                <a:spcPts val="1600"/>
              </a:spcBef>
              <a:spcAft>
                <a:spcPts val="800"/>
              </a:spcAft>
            </a:pPr>
            <a:r>
              <a:rPr lang="en-US" sz="2400" b="1">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150360" y="5350933"/>
            <a:ext cx="3217333" cy="1507067"/>
          </a:xfrm>
          <a:prstGeom prst="rect">
            <a:avLst/>
          </a:prstGeom>
        </p:spPr>
      </p:pic>
      <p:sp>
        <p:nvSpPr>
          <p:cNvPr id="7" name="TextBox 6">
            <a:extLst>
              <a:ext uri="{FF2B5EF4-FFF2-40B4-BE49-F238E27FC236}">
                <a16:creationId xmlns:a16="http://schemas.microsoft.com/office/drawing/2014/main" id="{4D25D62E-9C80-6549-866A-CF8A873BF3DE}"/>
              </a:ext>
            </a:extLst>
          </p:cNvPr>
          <p:cNvSpPr txBox="1"/>
          <p:nvPr userDrawn="1"/>
        </p:nvSpPr>
        <p:spPr>
          <a:xfrm>
            <a:off x="143727" y="5113983"/>
            <a:ext cx="7440927" cy="1569660"/>
          </a:xfrm>
          <a:prstGeom prst="rect">
            <a:avLst/>
          </a:prstGeom>
          <a:noFill/>
        </p:spPr>
        <p:txBody>
          <a:bodyPr wrap="square" rtlCol="0">
            <a:spAutoFit/>
          </a:bodyPr>
          <a:lstStyle/>
          <a:p>
            <a:r>
              <a:rPr lang="en-US" sz="1200"/>
              <a:t>This work was authored </a:t>
            </a:r>
            <a:r>
              <a:rPr lang="en-US" sz="1200">
                <a:solidFill>
                  <a:srgbClr val="FF0000"/>
                </a:solidFill>
              </a:rPr>
              <a:t>[in part]</a:t>
            </a:r>
            <a:r>
              <a:rPr lang="en-US" sz="1200"/>
              <a:t> by the National Renewable Energy Laboratory, operated by Alliance for Sustainable Energy, LLC, for the U.S. Department of Energy (DOE) under Contract No. DE-AC36-08GO28308. Funding provided by </a:t>
            </a:r>
            <a:r>
              <a:rPr lang="en-US" sz="1200">
                <a:solidFill>
                  <a:srgbClr val="FF0000"/>
                </a:solidFill>
              </a:rPr>
              <a:t>[applicable Department of Energy office and program office, e.g., U.S. Department of Energy Office of Energy Efficiency and Renewable Energy Solar Energy Technologies Office (spell out full office names; do not use initialisms/acronyms)]</a:t>
            </a:r>
            <a:r>
              <a:rPr lang="en-US" sz="1200"/>
              <a:t>. The views expressed in the article do not necessarily represent the views of the DOE or the U.S. Government. The U.S. Government retains and the publisher, by accepting the article for publication, acknowledges that the U.S. Government retains a nonexclusive, paid-up, irrevocable, worldwide license to publish or reproduce the published form of this work, or allow others to do so, for U.S. Government purposes.</a:t>
            </a:r>
            <a:endParaRPr lang="en-US" sz="1200">
              <a:solidFill>
                <a:schemeClr val="tx1"/>
              </a:solidFill>
            </a:endParaRPr>
          </a:p>
        </p:txBody>
      </p:sp>
      <p:grpSp>
        <p:nvGrpSpPr>
          <p:cNvPr id="8" name="Group 7">
            <a:extLst>
              <a:ext uri="{FF2B5EF4-FFF2-40B4-BE49-F238E27FC236}">
                <a16:creationId xmlns:a16="http://schemas.microsoft.com/office/drawing/2014/main" id="{EF1042E9-C103-A54C-BB93-07B4BA47A9A6}"/>
              </a:ext>
            </a:extLst>
          </p:cNvPr>
          <p:cNvGrpSpPr/>
          <p:nvPr userDrawn="1"/>
        </p:nvGrpSpPr>
        <p:grpSpPr>
          <a:xfrm>
            <a:off x="1547053" y="3897782"/>
            <a:ext cx="1601320" cy="1188749"/>
            <a:chOff x="2576623" y="33912667"/>
            <a:chExt cx="2971800" cy="2206133"/>
          </a:xfrm>
        </p:grpSpPr>
        <p:sp>
          <p:nvSpPr>
            <p:cNvPr id="10" name="Rounded Rectangular Callout 9">
              <a:extLst>
                <a:ext uri="{FF2B5EF4-FFF2-40B4-BE49-F238E27FC236}">
                  <a16:creationId xmlns:a16="http://schemas.microsoft.com/office/drawing/2014/main" id="{E992B2AE-3F65-9F4A-9CF6-9647603DC89A}"/>
                </a:ext>
              </a:extLst>
            </p:cNvPr>
            <p:cNvSpPr/>
            <p:nvPr/>
          </p:nvSpPr>
          <p:spPr bwMode="auto">
            <a:xfrm>
              <a:off x="2576623" y="33912667"/>
              <a:ext cx="2971800" cy="2206133"/>
            </a:xfrm>
            <a:prstGeom prst="wedgeRoundRectCallout">
              <a:avLst/>
            </a:prstGeom>
            <a:solidFill>
              <a:schemeClr val="bg1"/>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219170" rtl="0" eaLnBrk="0" fontAlgn="base" latinLnBrk="0" hangingPunct="0">
                <a:lnSpc>
                  <a:spcPct val="100000"/>
                </a:lnSpc>
                <a:spcBef>
                  <a:spcPct val="0"/>
                </a:spcBef>
                <a:spcAft>
                  <a:spcPct val="0"/>
                </a:spcAft>
                <a:buClrTx/>
                <a:buSzTx/>
                <a:buFontTx/>
                <a:buNone/>
                <a:tabLst/>
              </a:pPr>
              <a:endParaRPr kumimoji="0" lang="en-US" sz="32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1" name="TextBox 10">
              <a:extLst>
                <a:ext uri="{FF2B5EF4-FFF2-40B4-BE49-F238E27FC236}">
                  <a16:creationId xmlns:a16="http://schemas.microsoft.com/office/drawing/2014/main" id="{50095912-C565-554A-B23A-0162EEF02886}"/>
                </a:ext>
              </a:extLst>
            </p:cNvPr>
            <p:cNvSpPr txBox="1"/>
            <p:nvPr/>
          </p:nvSpPr>
          <p:spPr>
            <a:xfrm>
              <a:off x="2662703" y="34195674"/>
              <a:ext cx="2885720" cy="1732001"/>
            </a:xfrm>
            <a:prstGeom prst="rect">
              <a:avLst/>
            </a:prstGeom>
            <a:noFill/>
          </p:spPr>
          <p:txBody>
            <a:bodyPr wrap="square" rtlCol="0">
              <a:spAutoFit/>
            </a:bodyPr>
            <a:lstStyle/>
            <a:p>
              <a:r>
                <a:rPr lang="en-US" sz="1333">
                  <a:solidFill>
                    <a:srgbClr val="FF0000"/>
                  </a:solidFill>
                </a:rPr>
                <a:t>Insert the words “in part” if this work includes </a:t>
              </a:r>
              <a:br>
                <a:rPr lang="en-US" sz="1333">
                  <a:solidFill>
                    <a:srgbClr val="FF0000"/>
                  </a:solidFill>
                </a:rPr>
              </a:br>
              <a:r>
                <a:rPr lang="en-US" sz="1333">
                  <a:solidFill>
                    <a:srgbClr val="FF0000"/>
                  </a:solidFill>
                </a:rPr>
                <a:t>non-NREL authors.</a:t>
              </a:r>
            </a:p>
            <a:p>
              <a:pPr algn="l"/>
              <a:r>
                <a:rPr lang="en-US" sz="133">
                  <a:solidFill>
                    <a:srgbClr val="FF0000"/>
                  </a:solidFill>
                </a:rPr>
                <a:t>.</a:t>
              </a:r>
            </a:p>
          </p:txBody>
        </p:sp>
      </p:grpSp>
      <p:grpSp>
        <p:nvGrpSpPr>
          <p:cNvPr id="12" name="Group 11">
            <a:extLst>
              <a:ext uri="{FF2B5EF4-FFF2-40B4-BE49-F238E27FC236}">
                <a16:creationId xmlns:a16="http://schemas.microsoft.com/office/drawing/2014/main" id="{459BF0D5-6437-5C45-BCE8-E796DD25A9F5}"/>
              </a:ext>
            </a:extLst>
          </p:cNvPr>
          <p:cNvGrpSpPr/>
          <p:nvPr userDrawn="1"/>
        </p:nvGrpSpPr>
        <p:grpSpPr>
          <a:xfrm>
            <a:off x="4551699" y="3781038"/>
            <a:ext cx="3088339" cy="1621140"/>
            <a:chOff x="-183051" y="33227554"/>
            <a:chExt cx="5731474" cy="3039310"/>
          </a:xfrm>
          <a:solidFill>
            <a:schemeClr val="bg1">
              <a:alpha val="38000"/>
            </a:schemeClr>
          </a:solidFill>
        </p:grpSpPr>
        <p:sp>
          <p:nvSpPr>
            <p:cNvPr id="13" name="Rounded Rectangular Callout 12">
              <a:extLst>
                <a:ext uri="{FF2B5EF4-FFF2-40B4-BE49-F238E27FC236}">
                  <a16:creationId xmlns:a16="http://schemas.microsoft.com/office/drawing/2014/main" id="{993AE333-8181-7B4E-A36B-01F4F72B5AC8}"/>
                </a:ext>
              </a:extLst>
            </p:cNvPr>
            <p:cNvSpPr/>
            <p:nvPr/>
          </p:nvSpPr>
          <p:spPr bwMode="auto">
            <a:xfrm>
              <a:off x="-183051" y="33227554"/>
              <a:ext cx="5731474" cy="3039310"/>
            </a:xfrm>
            <a:prstGeom prst="wedgeRoundRectCallout">
              <a:avLst/>
            </a:prstGeom>
            <a:solidFill>
              <a:schemeClr val="bg1">
                <a:alpha val="81000"/>
              </a:schemeClr>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219170" rtl="0" eaLnBrk="0" fontAlgn="base" latinLnBrk="0" hangingPunct="0">
                <a:lnSpc>
                  <a:spcPct val="100000"/>
                </a:lnSpc>
                <a:spcBef>
                  <a:spcPct val="0"/>
                </a:spcBef>
                <a:spcAft>
                  <a:spcPct val="0"/>
                </a:spcAft>
                <a:buClrTx/>
                <a:buSzTx/>
                <a:buFontTx/>
                <a:buNone/>
                <a:tabLst/>
              </a:pPr>
              <a:endParaRPr kumimoji="0" lang="en-US" sz="32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4" name="TextBox 13">
              <a:extLst>
                <a:ext uri="{FF2B5EF4-FFF2-40B4-BE49-F238E27FC236}">
                  <a16:creationId xmlns:a16="http://schemas.microsoft.com/office/drawing/2014/main" id="{BFE1391B-DFC1-8D43-9278-AEF2B02003B1}"/>
                </a:ext>
              </a:extLst>
            </p:cNvPr>
            <p:cNvSpPr txBox="1"/>
            <p:nvPr/>
          </p:nvSpPr>
          <p:spPr>
            <a:xfrm>
              <a:off x="29150" y="33394988"/>
              <a:ext cx="5307072" cy="2596586"/>
            </a:xfrm>
            <a:prstGeom prst="rect">
              <a:avLst/>
            </a:prstGeom>
            <a:grpFill/>
          </p:spPr>
          <p:txBody>
            <a:bodyPr wrap="square" rtlCol="0">
              <a:spAutoFit/>
            </a:bodyPr>
            <a:lstStyle/>
            <a:p>
              <a:r>
                <a:rPr lang="en-US" sz="1200">
                  <a:solidFill>
                    <a:srgbClr val="FF0000"/>
                  </a:solidFill>
                </a:rPr>
                <a:t>Edit the red bracketed text as appropriate with the applicable DOE office(s) and program office(s) that sponsored the work and/or add other funding as needed.  For non-EERE funding, see </a:t>
              </a:r>
              <a:r>
                <a:rPr lang="en-US" sz="1200" u="sng">
                  <a:solidFill>
                    <a:srgbClr val="FF0000"/>
                  </a:solidFill>
                  <a:hlinkClick r:id="rId3"/>
                </a:rPr>
                <a:t>https://thesource.nrel.gov/publishing/disclaimers.html</a:t>
              </a:r>
              <a:endParaRPr lang="en-US" sz="267" i="0">
                <a:solidFill>
                  <a:srgbClr val="FF0000"/>
                </a:solidFill>
              </a:endParaRPr>
            </a:p>
          </p:txBody>
        </p:sp>
      </p:grpSp>
    </p:spTree>
    <p:extLst>
      <p:ext uri="{BB962C8B-B14F-4D97-AF65-F5344CB8AC3E}">
        <p14:creationId xmlns:p14="http://schemas.microsoft.com/office/powerpoint/2010/main" val="38755325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ontent Slide - 1/4 blue,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999130" y="0"/>
            <a:ext cx="10192871" cy="6858000"/>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userDrawn="1"/>
        </p:nvSpPr>
        <p:spPr>
          <a:xfrm>
            <a:off x="-1" y="0"/>
            <a:ext cx="19994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 Placeholder 5">
            <a:extLst>
              <a:ext uri="{FF2B5EF4-FFF2-40B4-BE49-F238E27FC236}">
                <a16:creationId xmlns:a16="http://schemas.microsoft.com/office/drawing/2014/main" id="{DB01E338-5424-4983-A800-966422B360D3}"/>
              </a:ext>
            </a:extLst>
          </p:cNvPr>
          <p:cNvSpPr>
            <a:spLocks noGrp="1"/>
          </p:cNvSpPr>
          <p:nvPr>
            <p:ph type="body" sz="quarter" idx="54"/>
          </p:nvPr>
        </p:nvSpPr>
        <p:spPr>
          <a:xfrm>
            <a:off x="381398" y="674158"/>
            <a:ext cx="1314559" cy="1462617"/>
          </a:xfrm>
        </p:spPr>
        <p:txBody>
          <a:bodyPr lIns="0" tIns="0" rIns="0">
            <a:normAutofit/>
          </a:bodyPr>
          <a:lstStyle>
            <a:lvl1pPr>
              <a:defRPr sz="2400">
                <a:solidFill>
                  <a:schemeClr val="bg1"/>
                </a:solidFill>
              </a:defRPr>
            </a:lvl1pPr>
          </a:lstStyle>
          <a:p>
            <a:pPr lvl="0"/>
            <a:r>
              <a:rPr lang="en-US"/>
              <a:t>Click to edit Master text styles</a:t>
            </a:r>
          </a:p>
        </p:txBody>
      </p:sp>
      <p:sp>
        <p:nvSpPr>
          <p:cNvPr id="8" name="Text Placeholder 2">
            <a:extLst>
              <a:ext uri="{FF2B5EF4-FFF2-40B4-BE49-F238E27FC236}">
                <a16:creationId xmlns:a16="http://schemas.microsoft.com/office/drawing/2014/main" id="{53381708-CFBE-4024-B01B-9BC2A5E379E6}"/>
              </a:ext>
            </a:extLst>
          </p:cNvPr>
          <p:cNvSpPr>
            <a:spLocks noGrp="1"/>
          </p:cNvSpPr>
          <p:nvPr>
            <p:ph type="body" sz="quarter" idx="13" hasCustomPrompt="1"/>
          </p:nvPr>
        </p:nvSpPr>
        <p:spPr>
          <a:xfrm>
            <a:off x="2268153" y="6426201"/>
            <a:ext cx="3706284" cy="153087"/>
          </a:xfrm>
        </p:spPr>
        <p:txBody>
          <a:bodyPr lIns="0" tIns="0" rIns="0" bIns="0">
            <a:noAutofit/>
          </a:bodyPr>
          <a:lstStyle>
            <a:lvl1pPr marL="0" indent="0">
              <a:buNone/>
              <a:defRPr sz="800" i="1">
                <a:solidFill>
                  <a:schemeClr val="tx1">
                    <a:lumMod val="20000"/>
                    <a:lumOff val="80000"/>
                  </a:schemeClr>
                </a:solidFill>
              </a:defRPr>
            </a:lvl1pPr>
            <a:lvl2pPr marL="311142" indent="0">
              <a:buNone/>
              <a:defRPr sz="933">
                <a:solidFill>
                  <a:schemeClr val="tx1">
                    <a:lumMod val="20000"/>
                    <a:lumOff val="80000"/>
                  </a:schemeClr>
                </a:solidFill>
              </a:defRPr>
            </a:lvl2pPr>
            <a:lvl3pPr marL="611701" indent="0">
              <a:buNone/>
              <a:defRPr sz="933">
                <a:solidFill>
                  <a:schemeClr val="tx1">
                    <a:lumMod val="20000"/>
                    <a:lumOff val="80000"/>
                  </a:schemeClr>
                </a:solidFill>
              </a:defRPr>
            </a:lvl3pPr>
            <a:lvl4pPr marL="918610" indent="0">
              <a:buNone/>
              <a:defRPr sz="933">
                <a:solidFill>
                  <a:schemeClr val="tx1">
                    <a:lumMod val="20000"/>
                    <a:lumOff val="80000"/>
                  </a:schemeClr>
                </a:solidFill>
              </a:defRPr>
            </a:lvl4pPr>
            <a:lvl5pPr marL="1219170" indent="0">
              <a:buNone/>
              <a:defRPr sz="933">
                <a:solidFill>
                  <a:schemeClr val="tx1">
                    <a:lumMod val="20000"/>
                    <a:lumOff val="80000"/>
                  </a:schemeClr>
                </a:solidFill>
              </a:defRPr>
            </a:lvl5pPr>
          </a:lstStyle>
          <a:p>
            <a:pPr lvl="0"/>
            <a:r>
              <a:rPr lang="en-US"/>
              <a:t>Photo/Image Credit</a:t>
            </a:r>
          </a:p>
        </p:txBody>
      </p:sp>
      <p:sp>
        <p:nvSpPr>
          <p:cNvPr id="9" name="TextBox 8">
            <a:extLst>
              <a:ext uri="{FF2B5EF4-FFF2-40B4-BE49-F238E27FC236}">
                <a16:creationId xmlns:a16="http://schemas.microsoft.com/office/drawing/2014/main" id="{775CDAAA-C35B-48B2-BD8C-7369EBD583BC}"/>
              </a:ext>
            </a:extLst>
          </p:cNvPr>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10007486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Simple Slide 2 - Text, 2 column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1"/>
            <a:ext cx="7915124" cy="1209524"/>
          </a:xfrm>
        </p:spPr>
        <p:txBody>
          <a:bodyPr/>
          <a:lstStyle/>
          <a:p>
            <a:r>
              <a:rPr lang="en-US"/>
              <a:t>Simple Slide</a:t>
            </a:r>
          </a:p>
        </p:txBody>
      </p:sp>
      <p:sp>
        <p:nvSpPr>
          <p:cNvPr id="8" name="Text Placeholder 8">
            <a:extLst>
              <a:ext uri="{FF2B5EF4-FFF2-40B4-BE49-F238E27FC236}">
                <a16:creationId xmlns:a16="http://schemas.microsoft.com/office/drawing/2014/main" id="{A0398508-7DDA-44A1-AFEE-29EEB8282719}"/>
              </a:ext>
            </a:extLst>
          </p:cNvPr>
          <p:cNvSpPr>
            <a:spLocks noGrp="1"/>
          </p:cNvSpPr>
          <p:nvPr>
            <p:ph type="body" sz="quarter" idx="10"/>
          </p:nvPr>
        </p:nvSpPr>
        <p:spPr>
          <a:xfrm>
            <a:off x="609601" y="1451811"/>
            <a:ext cx="5285872" cy="4877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FEEA646A-CE53-4212-85CF-13F90A4A2EE9}"/>
              </a:ext>
            </a:extLst>
          </p:cNvPr>
          <p:cNvSpPr>
            <a:spLocks noGrp="1"/>
          </p:cNvSpPr>
          <p:nvPr>
            <p:ph type="body" sz="quarter" idx="12"/>
          </p:nvPr>
        </p:nvSpPr>
        <p:spPr>
          <a:xfrm>
            <a:off x="6283160" y="1451811"/>
            <a:ext cx="5285872" cy="4877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F4478E95-ED1C-46B4-9802-99CAA61A75DB}"/>
              </a:ext>
            </a:extLst>
          </p:cNvPr>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1438411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Slide">
  <p:cSld name="1_Blank Slide">
    <p:spTree>
      <p:nvGrpSpPr>
        <p:cNvPr id="1" name="Shape 127"/>
        <p:cNvGrpSpPr/>
        <p:nvPr/>
      </p:nvGrpSpPr>
      <p:grpSpPr>
        <a:xfrm>
          <a:off x="0" y="0"/>
          <a:ext cx="0" cy="0"/>
          <a:chOff x="0" y="0"/>
          <a:chExt cx="0" cy="0"/>
        </a:xfrm>
      </p:grpSpPr>
      <p:sp>
        <p:nvSpPr>
          <p:cNvPr id="128" name="Google Shape;128;p19"/>
          <p:cNvSpPr txBox="1">
            <a:spLocks noGrp="1"/>
          </p:cNvSpPr>
          <p:nvPr>
            <p:ph type="body" idx="1"/>
          </p:nvPr>
        </p:nvSpPr>
        <p:spPr>
          <a:xfrm>
            <a:off x="609600" y="2864761"/>
            <a:ext cx="10826800" cy="715600"/>
          </a:xfrm>
          <a:prstGeom prst="rect">
            <a:avLst/>
          </a:prstGeom>
          <a:noFill/>
          <a:ln>
            <a:noFill/>
          </a:ln>
        </p:spPr>
        <p:txBody>
          <a:bodyPr spcFirstLastPara="1" wrap="square" lIns="91425" tIns="45700" rIns="91425" bIns="45700" anchor="t" anchorCtr="0">
            <a:noAutofit/>
          </a:bodyPr>
          <a:lstStyle>
            <a:lvl1pPr marL="609585" lvl="0" indent="-304792" algn="ctr">
              <a:spcBef>
                <a:spcPts val="640"/>
              </a:spcBef>
              <a:spcAft>
                <a:spcPts val="0"/>
              </a:spcAft>
              <a:buClr>
                <a:schemeClr val="dk1"/>
              </a:buClr>
              <a:buSzPts val="2400"/>
              <a:buNone/>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129" name="Google Shape;129;p19"/>
          <p:cNvSpPr txBox="1"/>
          <p:nvPr/>
        </p:nvSpPr>
        <p:spPr>
          <a:xfrm>
            <a:off x="8948936" y="6454019"/>
            <a:ext cx="3039200" cy="287200"/>
          </a:xfrm>
          <a:prstGeom prst="rect">
            <a:avLst/>
          </a:prstGeom>
          <a:noFill/>
          <a:ln>
            <a:noFill/>
          </a:ln>
        </p:spPr>
        <p:txBody>
          <a:bodyPr spcFirstLastPara="1" wrap="square" lIns="121900" tIns="60933" rIns="121900" bIns="60933" anchor="t" anchorCtr="0">
            <a:noAutofit/>
          </a:bodyPr>
          <a:lstStyle/>
          <a:p>
            <a:pPr marL="0" marR="0" lvl="0" indent="0" algn="r" rtl="0">
              <a:lnSpc>
                <a:spcPct val="100000"/>
              </a:lnSpc>
              <a:spcBef>
                <a:spcPts val="0"/>
              </a:spcBef>
              <a:spcAft>
                <a:spcPts val="0"/>
              </a:spcAft>
              <a:buClr>
                <a:schemeClr val="dk1"/>
              </a:buClr>
              <a:buSzPts val="800"/>
              <a:buFont typeface="Calibri"/>
              <a:buNone/>
            </a:pPr>
            <a:r>
              <a:rPr lang="en" sz="1067">
                <a:solidFill>
                  <a:schemeClr val="dk1"/>
                </a:solidFill>
                <a:latin typeface="Calibri"/>
                <a:ea typeface="Calibri"/>
                <a:cs typeface="Calibri"/>
                <a:sym typeface="Calibri"/>
              </a:rPr>
              <a:t>NREL    |    </a:t>
            </a:r>
            <a:fld id="{00000000-1234-1234-1234-123412341234}" type="slidenum">
              <a:rPr lang="en" sz="1067">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800"/>
                <a:buFont typeface="Calibri"/>
                <a:buNone/>
              </a:pPr>
              <a:t>‹#›</a:t>
            </a:fld>
            <a:endParaRPr sz="1067">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7218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Slide 18">
    <p:bg>
      <p:bgPr>
        <a:solidFill>
          <a:srgbClr val="2D5078"/>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273C7A54-F9FE-FF4A-B0BF-F5C504389990}"/>
              </a:ext>
            </a:extLst>
          </p:cNvPr>
          <p:cNvSpPr>
            <a:spLocks noGrp="1"/>
          </p:cNvSpPr>
          <p:nvPr>
            <p:ph type="pic" sz="quarter" idx="10"/>
          </p:nvPr>
        </p:nvSpPr>
        <p:spPr>
          <a:xfrm>
            <a:off x="-1" y="0"/>
            <a:ext cx="4392385" cy="6858000"/>
          </a:xfrm>
          <a:prstGeom prst="roundRect">
            <a:avLst>
              <a:gd name="adj" fmla="val 0"/>
            </a:avLst>
          </a:prstGeom>
          <a:pattFill prst="smCheck">
            <a:fgClr>
              <a:schemeClr val="tx1">
                <a:lumMod val="85000"/>
                <a:lumOff val="15000"/>
              </a:schemeClr>
            </a:fgClr>
            <a:bgClr>
              <a:schemeClr val="bg1"/>
            </a:bgClr>
          </a:pattFill>
        </p:spPr>
        <p:txBody>
          <a:bodyPr/>
          <a:lstStyle/>
          <a:p>
            <a:endParaRPr lang="en-US"/>
          </a:p>
        </p:txBody>
      </p:sp>
      <p:sp>
        <p:nvSpPr>
          <p:cNvPr id="6" name="Rectangle 5">
            <a:extLst>
              <a:ext uri="{FF2B5EF4-FFF2-40B4-BE49-F238E27FC236}">
                <a16:creationId xmlns:a16="http://schemas.microsoft.com/office/drawing/2014/main" id="{8092B603-69BB-AA1E-129A-E8F9059557E5}"/>
              </a:ext>
            </a:extLst>
          </p:cNvPr>
          <p:cNvSpPr/>
          <p:nvPr userDrawn="1"/>
        </p:nvSpPr>
        <p:spPr>
          <a:xfrm>
            <a:off x="4392384" y="1507958"/>
            <a:ext cx="5649973" cy="2310063"/>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ndParaRPr>
          </a:p>
        </p:txBody>
      </p:sp>
      <p:pic>
        <p:nvPicPr>
          <p:cNvPr id="13" name="Picture 12" descr="A black and white logo&#10;&#10;AI-generated content may be incorrect.">
            <a:extLst>
              <a:ext uri="{FF2B5EF4-FFF2-40B4-BE49-F238E27FC236}">
                <a16:creationId xmlns:a16="http://schemas.microsoft.com/office/drawing/2014/main" id="{32BDC5BF-C666-2D71-0710-58FDE5095E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8969" y="6227705"/>
            <a:ext cx="1780591" cy="533466"/>
          </a:xfrm>
          <a:prstGeom prst="rect">
            <a:avLst/>
          </a:prstGeom>
        </p:spPr>
      </p:pic>
      <p:sp>
        <p:nvSpPr>
          <p:cNvPr id="14" name="Content Placeholder 20">
            <a:extLst>
              <a:ext uri="{FF2B5EF4-FFF2-40B4-BE49-F238E27FC236}">
                <a16:creationId xmlns:a16="http://schemas.microsoft.com/office/drawing/2014/main" id="{0447F493-8B01-1DD4-EB84-653080A89301}"/>
              </a:ext>
            </a:extLst>
          </p:cNvPr>
          <p:cNvSpPr>
            <a:spLocks noGrp="1"/>
          </p:cNvSpPr>
          <p:nvPr>
            <p:ph sz="quarter" idx="15" hasCustomPrompt="1"/>
          </p:nvPr>
        </p:nvSpPr>
        <p:spPr>
          <a:xfrm>
            <a:off x="5093131" y="4825725"/>
            <a:ext cx="3774291" cy="1155700"/>
          </a:xfrm>
          <a:prstGeom prst="rect">
            <a:avLst/>
          </a:prstGeom>
        </p:spPr>
        <p:txBody>
          <a:bodyPr/>
          <a:lstStyle>
            <a:lvl1pPr>
              <a:buNone/>
              <a:defRPr sz="1200" b="0" i="0">
                <a:solidFill>
                  <a:schemeClr val="bg1"/>
                </a:solidFill>
                <a:latin typeface="Epilogue" pitchFamily="2" charset="77"/>
              </a:defRPr>
            </a:lvl1pPr>
          </a:lstStyle>
          <a:p>
            <a:pPr lvl="0"/>
            <a:r>
              <a:rPr lang="en-US"/>
              <a:t>Add contact, location, number, e-mail </a:t>
            </a:r>
          </a:p>
        </p:txBody>
      </p:sp>
      <p:sp>
        <p:nvSpPr>
          <p:cNvPr id="16" name="TextBox 15">
            <a:extLst>
              <a:ext uri="{FF2B5EF4-FFF2-40B4-BE49-F238E27FC236}">
                <a16:creationId xmlns:a16="http://schemas.microsoft.com/office/drawing/2014/main" id="{9E7408F9-E15C-B68D-AB33-EC10FD085ABE}"/>
              </a:ext>
            </a:extLst>
          </p:cNvPr>
          <p:cNvSpPr txBox="1"/>
          <p:nvPr userDrawn="1"/>
        </p:nvSpPr>
        <p:spPr>
          <a:xfrm>
            <a:off x="4892842" y="2134629"/>
            <a:ext cx="6120062" cy="1154162"/>
          </a:xfrm>
          <a:prstGeom prst="rect">
            <a:avLst/>
          </a:prstGeom>
          <a:noFill/>
        </p:spPr>
        <p:txBody>
          <a:bodyPr wrap="square">
            <a:spAutoFit/>
          </a:bodyPr>
          <a:lstStyle/>
          <a:p>
            <a:r>
              <a:rPr lang="en-US" sz="6900" b="1">
                <a:solidFill>
                  <a:schemeClr val="bg1"/>
                </a:solidFill>
                <a:latin typeface="Epilogue" pitchFamily="2" charset="77"/>
                <a:ea typeface="Roboto ExtraBold" panose="02000000000000000000" pitchFamily="2" charset="0"/>
                <a:cs typeface="Plus Jakarta Sans" pitchFamily="2" charset="77"/>
              </a:rPr>
              <a:t>Thank You!</a:t>
            </a:r>
          </a:p>
        </p:txBody>
      </p:sp>
    </p:spTree>
    <p:extLst>
      <p:ext uri="{BB962C8B-B14F-4D97-AF65-F5344CB8AC3E}">
        <p14:creationId xmlns:p14="http://schemas.microsoft.com/office/powerpoint/2010/main" val="16148443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p:cNvSpPr>
            <a:spLocks noGrp="1"/>
          </p:cNvSpPr>
          <p:nvPr>
            <p:ph type="ctrTitle" hasCustomPrompt="1"/>
          </p:nvPr>
        </p:nvSpPr>
        <p:spPr>
          <a:xfrm>
            <a:off x="4386542" y="1995716"/>
            <a:ext cx="6891060" cy="1701487"/>
          </a:xfrm>
          <a:prstGeom prst="rect">
            <a:avLst/>
          </a:prstGeom>
        </p:spPr>
        <p:txBody>
          <a:bodyPr lIns="121899" tIns="60949" rIns="121899" bIns="60949" anchor="b">
            <a:normAutofit/>
          </a:bodyPr>
          <a:lstStyle>
            <a:lvl1pPr algn="l">
              <a:defRPr sz="4800" b="1" i="0">
                <a:solidFill>
                  <a:srgbClr val="ED902F"/>
                </a:solidFill>
                <a:latin typeface="Calibri"/>
                <a:cs typeface="Calibri"/>
              </a:defRPr>
            </a:lvl1pPr>
          </a:lstStyle>
          <a:p>
            <a:r>
              <a:rPr lang="en-US"/>
              <a:t>CLICK TO EDIT MASTER TITLE STYLE</a:t>
            </a:r>
          </a:p>
        </p:txBody>
      </p:sp>
      <p:sp>
        <p:nvSpPr>
          <p:cNvPr id="3" name="Subtitle 2"/>
          <p:cNvSpPr>
            <a:spLocks noGrp="1"/>
          </p:cNvSpPr>
          <p:nvPr>
            <p:ph type="subTitle" idx="1"/>
          </p:nvPr>
        </p:nvSpPr>
        <p:spPr>
          <a:xfrm>
            <a:off x="4386539" y="3825709"/>
            <a:ext cx="6891062" cy="1302672"/>
          </a:xfrm>
          <a:prstGeom prst="rect">
            <a:avLst/>
          </a:prstGeom>
        </p:spPr>
        <p:txBody>
          <a:bodyPr lIns="121899" tIns="60949" rIns="121899" bIns="60949">
            <a:normAutofit/>
          </a:bodyPr>
          <a:lstStyle>
            <a:lvl1pPr marL="0" indent="0" algn="l">
              <a:buNone/>
              <a:defRPr sz="3200" b="0" i="0">
                <a:solidFill>
                  <a:schemeClr val="bg2">
                    <a:lumMod val="50000"/>
                  </a:schemeClr>
                </a:solidFill>
                <a:latin typeface="Calibri"/>
                <a:cs typeface="Calibri"/>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cxnSp>
        <p:nvCxnSpPr>
          <p:cNvPr id="12" name="Straight Connector 11"/>
          <p:cNvCxnSpPr/>
          <p:nvPr userDrawn="1"/>
        </p:nvCxnSpPr>
        <p:spPr>
          <a:xfrm>
            <a:off x="4386543" y="5511483"/>
            <a:ext cx="780546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386540" y="5695549"/>
            <a:ext cx="4280144" cy="909771"/>
          </a:xfrm>
          <a:prstGeom prst="rect">
            <a:avLst/>
          </a:prstGeom>
        </p:spPr>
        <p:txBody>
          <a:bodyPr lIns="121899" tIns="60949" rIns="121899" bIns="60949" anchor="ctr">
            <a:noAutofit/>
          </a:bodyPr>
          <a:lstStyle>
            <a:lvl1pPr marL="0" indent="0">
              <a:buNone/>
              <a:defRPr sz="2100">
                <a:solidFill>
                  <a:srgbClr val="8D98A3"/>
                </a:solidFill>
              </a:defRPr>
            </a:lvl1pPr>
            <a:lvl2pPr marL="609493" indent="0">
              <a:buNone/>
              <a:defRPr sz="2100"/>
            </a:lvl2pPr>
            <a:lvl3pPr marL="1218987" indent="0">
              <a:buNone/>
              <a:defRPr sz="2100"/>
            </a:lvl3pPr>
            <a:lvl4pPr marL="1828480" indent="0">
              <a:buNone/>
              <a:defRPr sz="2100"/>
            </a:lvl4pPr>
            <a:lvl5pPr marL="2437973" indent="0">
              <a:buNone/>
              <a:defRPr sz="2100"/>
            </a:lvl5pPr>
          </a:lstStyle>
          <a:p>
            <a:pPr lvl="0"/>
            <a:r>
              <a:rPr lang="en-US"/>
              <a:t>Click to edit Author</a:t>
            </a:r>
          </a:p>
        </p:txBody>
      </p:sp>
      <p:pic>
        <p:nvPicPr>
          <p:cNvPr id="10" name="Picture 9" descr="A picture containing arrow&#10;&#10;Description automatically generated">
            <a:extLst>
              <a:ext uri="{FF2B5EF4-FFF2-40B4-BE49-F238E27FC236}">
                <a16:creationId xmlns:a16="http://schemas.microsoft.com/office/drawing/2014/main" id="{585E5B79-2AE4-472D-A20A-27F9974EB86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466" t="38962" r="11235" b="39536"/>
          <a:stretch/>
        </p:blipFill>
        <p:spPr>
          <a:xfrm>
            <a:off x="254802" y="272543"/>
            <a:ext cx="4131737" cy="1120009"/>
          </a:xfrm>
          <a:prstGeom prst="rect">
            <a:avLst/>
          </a:prstGeom>
        </p:spPr>
      </p:pic>
    </p:spTree>
    <p:extLst>
      <p:ext uri="{BB962C8B-B14F-4D97-AF65-F5344CB8AC3E}">
        <p14:creationId xmlns:p14="http://schemas.microsoft.com/office/powerpoint/2010/main" val="1934607363"/>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with Rays">
    <p:spTree>
      <p:nvGrpSpPr>
        <p:cNvPr id="1" name=""/>
        <p:cNvGrpSpPr/>
        <p:nvPr/>
      </p:nvGrpSpPr>
      <p:grpSpPr>
        <a:xfrm>
          <a:off x="0" y="0"/>
          <a:ext cx="0" cy="0"/>
          <a:chOff x="0" y="0"/>
          <a:chExt cx="0" cy="0"/>
        </a:xfrm>
      </p:grpSpPr>
      <p:sp>
        <p:nvSpPr>
          <p:cNvPr id="4" name="Title 1"/>
          <p:cNvSpPr>
            <a:spLocks noGrp="1"/>
          </p:cNvSpPr>
          <p:nvPr>
            <p:ph type="title"/>
          </p:nvPr>
        </p:nvSpPr>
        <p:spPr>
          <a:xfrm>
            <a:off x="609600" y="14990"/>
            <a:ext cx="10972801" cy="886505"/>
          </a:xfrm>
          <a:prstGeom prst="rect">
            <a:avLst/>
          </a:prstGeom>
        </p:spPr>
        <p:txBody>
          <a:bodyPr lIns="121899" tIns="60949" rIns="121899" bIns="60949" anchor="ctr"/>
          <a:lstStyle/>
          <a:p>
            <a:r>
              <a:rPr lang="en-US"/>
              <a:t>Click to edit Master title style</a:t>
            </a:r>
          </a:p>
        </p:txBody>
      </p:sp>
      <p:sp>
        <p:nvSpPr>
          <p:cNvPr id="5" name="Text Placeholder 2"/>
          <p:cNvSpPr>
            <a:spLocks noGrp="1"/>
          </p:cNvSpPr>
          <p:nvPr>
            <p:ph type="body" sz="quarter" idx="11"/>
          </p:nvPr>
        </p:nvSpPr>
        <p:spPr>
          <a:xfrm>
            <a:off x="609600" y="1128714"/>
            <a:ext cx="10972801" cy="4548187"/>
          </a:xfrm>
          <a:prstGeom prst="rect">
            <a:avLst/>
          </a:prstGeom>
        </p:spPr>
        <p:txBody>
          <a:bodyPr vert="horz" lIns="121899" tIns="60949" rIns="121899" bIns="60949"/>
          <a:lstStyle>
            <a:lvl1pPr marL="0" indent="0">
              <a:buNone/>
              <a:defRPr/>
            </a:lvl1pPr>
            <a:lvl2pPr marL="609493" indent="0">
              <a:buNone/>
              <a:defRPr/>
            </a:lvl2pPr>
            <a:lvl3pPr marL="1218987" indent="0">
              <a:buNone/>
              <a:defRPr/>
            </a:lvl3pPr>
            <a:lvl4pPr marL="1828480" indent="0">
              <a:buNone/>
              <a:defRPr/>
            </a:lvl4pPr>
            <a:lvl5pPr marL="243797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E27BB922-BDDC-44B1-BCAE-0280324CA72E}"/>
              </a:ext>
            </a:extLst>
          </p:cNvPr>
          <p:cNvSpPr/>
          <p:nvPr userDrawn="1"/>
        </p:nvSpPr>
        <p:spPr>
          <a:xfrm>
            <a:off x="11684528"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solidFill>
                <a:srgbClr val="F38F26"/>
              </a:solidFill>
            </a:endParaRPr>
          </a:p>
        </p:txBody>
      </p:sp>
      <p:sp>
        <p:nvSpPr>
          <p:cNvPr id="7" name="Slide Number Placeholder 4">
            <a:extLst>
              <a:ext uri="{FF2B5EF4-FFF2-40B4-BE49-F238E27FC236}">
                <a16:creationId xmlns:a16="http://schemas.microsoft.com/office/drawing/2014/main" id="{D518D76C-96E2-4216-9FCB-8ADC886A3F3D}"/>
              </a:ext>
            </a:extLst>
          </p:cNvPr>
          <p:cNvSpPr>
            <a:spLocks noGrp="1"/>
          </p:cNvSpPr>
          <p:nvPr>
            <p:ph type="sldNum" sz="quarter" idx="4"/>
          </p:nvPr>
        </p:nvSpPr>
        <p:spPr>
          <a:xfrm>
            <a:off x="11694672" y="6298512"/>
            <a:ext cx="497330" cy="365125"/>
          </a:xfrm>
          <a:prstGeom prst="rect">
            <a:avLst/>
          </a:prstGeom>
        </p:spPr>
        <p:txBody>
          <a:bodyPr vert="horz" lIns="121899" tIns="60949" rIns="121899" bIns="60949" rtlCol="0" anchor="ctr"/>
          <a:lstStyle>
            <a:lvl1pPr algn="ctr">
              <a:defRPr sz="1300">
                <a:solidFill>
                  <a:srgbClr val="4B545D"/>
                </a:solidFill>
              </a:defRPr>
            </a:lvl1pPr>
          </a:lstStyle>
          <a:p>
            <a:fld id="{4B7910E5-F3D7-7541-A239-E632F655FDFB}" type="slidenum">
              <a:rPr lang="en-US" smtClean="0"/>
              <a:pPr/>
              <a:t>‹#›</a:t>
            </a:fld>
            <a:endParaRPr lang="en-US"/>
          </a:p>
        </p:txBody>
      </p:sp>
    </p:spTree>
    <p:extLst>
      <p:ext uri="{BB962C8B-B14F-4D97-AF65-F5344CB8AC3E}">
        <p14:creationId xmlns:p14="http://schemas.microsoft.com/office/powerpoint/2010/main" val="586145489"/>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1" y="0"/>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lIns="121899" tIns="60949" rIns="121899" bIns="60949" rtlCol="0" anchor="ctr"/>
          <a:lstStyle/>
          <a:p>
            <a:pPr algn="ctr"/>
            <a:endParaRPr lang="en-US" sz="1800"/>
          </a:p>
        </p:txBody>
      </p:sp>
      <p:sp>
        <p:nvSpPr>
          <p:cNvPr id="9" name="Rectangle 8"/>
          <p:cNvSpPr/>
          <p:nvPr userDrawn="1"/>
        </p:nvSpPr>
        <p:spPr>
          <a:xfrm>
            <a:off x="11684528"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solidFill>
                <a:srgbClr val="F38F26"/>
              </a:solidFill>
            </a:endParaRPr>
          </a:p>
        </p:txBody>
      </p:sp>
      <p:sp>
        <p:nvSpPr>
          <p:cNvPr id="13" name="Slide Number Placeholder 4"/>
          <p:cNvSpPr>
            <a:spLocks noGrp="1"/>
          </p:cNvSpPr>
          <p:nvPr>
            <p:ph type="sldNum" sz="quarter" idx="4"/>
          </p:nvPr>
        </p:nvSpPr>
        <p:spPr>
          <a:xfrm>
            <a:off x="11694672" y="6298512"/>
            <a:ext cx="497330" cy="365125"/>
          </a:xfrm>
          <a:prstGeom prst="rect">
            <a:avLst/>
          </a:prstGeom>
        </p:spPr>
        <p:txBody>
          <a:bodyPr vert="horz" lIns="121899" tIns="60949" rIns="121899" bIns="60949" rtlCol="0" anchor="ctr"/>
          <a:lstStyle>
            <a:lvl1pPr algn="ctr">
              <a:defRPr sz="1300">
                <a:solidFill>
                  <a:srgbClr val="4B545D"/>
                </a:solidFill>
              </a:defRPr>
            </a:lvl1pPr>
          </a:lstStyle>
          <a:p>
            <a:fld id="{4B7910E5-F3D7-7541-A239-E632F655FDFB}" type="slidenum">
              <a:rPr lang="en-US" smtClean="0"/>
              <a:pPr/>
              <a:t>‹#›</a:t>
            </a:fld>
            <a:endParaRPr lang="en-US"/>
          </a:p>
        </p:txBody>
      </p:sp>
      <p:pic>
        <p:nvPicPr>
          <p:cNvPr id="7" name="Picture 6" descr="A picture containing arrow&#10;&#10;Description automatically generated">
            <a:extLst>
              <a:ext uri="{FF2B5EF4-FFF2-40B4-BE49-F238E27FC236}">
                <a16:creationId xmlns:a16="http://schemas.microsoft.com/office/drawing/2014/main" id="{6947F0DC-56C2-42BB-9CE5-31E3120DFE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466" t="38962" r="11235" b="39536"/>
          <a:stretch/>
        </p:blipFill>
        <p:spPr>
          <a:xfrm>
            <a:off x="9017371" y="6100680"/>
            <a:ext cx="2565028" cy="695314"/>
          </a:xfrm>
          <a:prstGeom prst="rect">
            <a:avLst/>
          </a:prstGeom>
        </p:spPr>
      </p:pic>
    </p:spTree>
    <p:extLst>
      <p:ext uri="{BB962C8B-B14F-4D97-AF65-F5344CB8AC3E}">
        <p14:creationId xmlns:p14="http://schemas.microsoft.com/office/powerpoint/2010/main" val="2690418276"/>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otal Blank">
    <p:spTree>
      <p:nvGrpSpPr>
        <p:cNvPr id="1" name=""/>
        <p:cNvGrpSpPr/>
        <p:nvPr/>
      </p:nvGrpSpPr>
      <p:grpSpPr>
        <a:xfrm>
          <a:off x="0" y="0"/>
          <a:ext cx="0" cy="0"/>
          <a:chOff x="0" y="0"/>
          <a:chExt cx="0" cy="0"/>
        </a:xfrm>
      </p:grpSpPr>
      <p:sp>
        <p:nvSpPr>
          <p:cNvPr id="2" name="Rectangle 1"/>
          <p:cNvSpPr/>
          <p:nvPr userDrawn="1"/>
        </p:nvSpPr>
        <p:spPr>
          <a:xfrm>
            <a:off x="1" y="0"/>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lIns="121899" tIns="60949" rIns="121899" bIns="60949" rtlCol="0" anchor="ctr"/>
          <a:lstStyle/>
          <a:p>
            <a:pPr algn="ctr"/>
            <a:endParaRPr lang="en-US" sz="1800"/>
          </a:p>
        </p:txBody>
      </p:sp>
      <p:sp>
        <p:nvSpPr>
          <p:cNvPr id="3" name="Rectangle 2">
            <a:extLst>
              <a:ext uri="{FF2B5EF4-FFF2-40B4-BE49-F238E27FC236}">
                <a16:creationId xmlns:a16="http://schemas.microsoft.com/office/drawing/2014/main" id="{5A6D35AA-A02A-33E0-802B-37DFBD29334D}"/>
              </a:ext>
            </a:extLst>
          </p:cNvPr>
          <p:cNvSpPr/>
          <p:nvPr userDrawn="1"/>
        </p:nvSpPr>
        <p:spPr>
          <a:xfrm>
            <a:off x="11684528"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solidFill>
                <a:srgbClr val="F38F26"/>
              </a:solidFill>
            </a:endParaRPr>
          </a:p>
        </p:txBody>
      </p:sp>
      <p:sp>
        <p:nvSpPr>
          <p:cNvPr id="4" name="Slide Number Placeholder 4">
            <a:extLst>
              <a:ext uri="{FF2B5EF4-FFF2-40B4-BE49-F238E27FC236}">
                <a16:creationId xmlns:a16="http://schemas.microsoft.com/office/drawing/2014/main" id="{772E33CB-28D7-F8FD-4A2B-2050F4B38261}"/>
              </a:ext>
            </a:extLst>
          </p:cNvPr>
          <p:cNvSpPr>
            <a:spLocks noGrp="1"/>
          </p:cNvSpPr>
          <p:nvPr>
            <p:ph type="sldNum" sz="quarter" idx="4"/>
          </p:nvPr>
        </p:nvSpPr>
        <p:spPr>
          <a:xfrm>
            <a:off x="11694672" y="6298512"/>
            <a:ext cx="497330" cy="365125"/>
          </a:xfrm>
          <a:prstGeom prst="rect">
            <a:avLst/>
          </a:prstGeom>
        </p:spPr>
        <p:txBody>
          <a:bodyPr vert="horz" lIns="121899" tIns="60949" rIns="121899" bIns="60949" rtlCol="0" anchor="ctr"/>
          <a:lstStyle>
            <a:lvl1pPr algn="ctr">
              <a:defRPr sz="1300">
                <a:solidFill>
                  <a:srgbClr val="4B545D"/>
                </a:solidFill>
              </a:defRPr>
            </a:lvl1pPr>
          </a:lstStyle>
          <a:p>
            <a:fld id="{4B7910E5-F3D7-7541-A239-E632F655FDFB}" type="slidenum">
              <a:rPr lang="en-US" smtClean="0"/>
              <a:pPr/>
              <a:t>‹#›</a:t>
            </a:fld>
            <a:endParaRPr lang="en-US"/>
          </a:p>
        </p:txBody>
      </p:sp>
    </p:spTree>
    <p:extLst>
      <p:ext uri="{BB962C8B-B14F-4D97-AF65-F5344CB8AC3E}">
        <p14:creationId xmlns:p14="http://schemas.microsoft.com/office/powerpoint/2010/main" val="170313025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05">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6DBBB2F3-D52F-BE44-A0BE-EA0A9F9398D1}"/>
              </a:ext>
            </a:extLst>
          </p:cNvPr>
          <p:cNvSpPr>
            <a:spLocks noGrp="1"/>
          </p:cNvSpPr>
          <p:nvPr>
            <p:ph type="pic" sz="quarter" idx="11"/>
          </p:nvPr>
        </p:nvSpPr>
        <p:spPr>
          <a:xfrm>
            <a:off x="5266679" y="0"/>
            <a:ext cx="3420534" cy="6858000"/>
          </a:xfrm>
          <a:prstGeom prst="round2SameRect">
            <a:avLst>
              <a:gd name="adj1" fmla="val 0"/>
              <a:gd name="adj2" fmla="val 0"/>
            </a:avLst>
          </a:prstGeom>
          <a:pattFill prst="smCheck">
            <a:fgClr>
              <a:schemeClr val="tx1">
                <a:lumMod val="85000"/>
                <a:lumOff val="15000"/>
              </a:schemeClr>
            </a:fgClr>
            <a:bgClr>
              <a:schemeClr val="bg1"/>
            </a:bgClr>
          </a:pattFill>
        </p:spPr>
        <p:txBody>
          <a:bodyPr/>
          <a:lstStyle/>
          <a:p>
            <a:endParaRPr lang="en-US"/>
          </a:p>
        </p:txBody>
      </p:sp>
      <p:sp>
        <p:nvSpPr>
          <p:cNvPr id="3" name="Rectangle 2">
            <a:extLst>
              <a:ext uri="{FF2B5EF4-FFF2-40B4-BE49-F238E27FC236}">
                <a16:creationId xmlns:a16="http://schemas.microsoft.com/office/drawing/2014/main" id="{8A74902B-CDB5-B7F7-37E2-F5C2700975C6}"/>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4" name="TextBox 3">
            <a:extLst>
              <a:ext uri="{FF2B5EF4-FFF2-40B4-BE49-F238E27FC236}">
                <a16:creationId xmlns:a16="http://schemas.microsoft.com/office/drawing/2014/main" id="{701B06C2-7B25-6687-2535-73F3D3BCF078}"/>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586BCB3C-68CE-B522-82EE-7D6A6B27E7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AB7CA9AC-8C84-F38C-A842-D25162C89562}"/>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28578092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_w_Rays">
    <p:spTree>
      <p:nvGrpSpPr>
        <p:cNvPr id="1" name=""/>
        <p:cNvGrpSpPr/>
        <p:nvPr/>
      </p:nvGrpSpPr>
      <p:grpSpPr>
        <a:xfrm>
          <a:off x="0" y="0"/>
          <a:ext cx="0" cy="0"/>
          <a:chOff x="0" y="0"/>
          <a:chExt cx="0" cy="0"/>
        </a:xfrm>
      </p:grpSpPr>
      <p:sp>
        <p:nvSpPr>
          <p:cNvPr id="23" name="Rectangle 22"/>
          <p:cNvSpPr/>
          <p:nvPr userDrawn="1"/>
        </p:nvSpPr>
        <p:spPr>
          <a:xfrm>
            <a:off x="1"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p>
        </p:txBody>
      </p:sp>
      <p:pic>
        <p:nvPicPr>
          <p:cNvPr id="7" name="Picture 6" descr="SunShot &#10;U.S. Department of Energy"/>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5" name="Rectangle 24"/>
          <p:cNvSpPr/>
          <p:nvPr userDrawn="1"/>
        </p:nvSpPr>
        <p:spPr>
          <a:xfrm>
            <a:off x="11684528"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solidFill>
                <a:srgbClr val="F38F26"/>
              </a:solidFill>
            </a:endParaRPr>
          </a:p>
        </p:txBody>
      </p:sp>
      <p:sp>
        <p:nvSpPr>
          <p:cNvPr id="9" name="Slide Number Placeholder 4"/>
          <p:cNvSpPr>
            <a:spLocks noGrp="1"/>
          </p:cNvSpPr>
          <p:nvPr>
            <p:ph type="sldNum" sz="quarter" idx="4"/>
          </p:nvPr>
        </p:nvSpPr>
        <p:spPr>
          <a:xfrm>
            <a:off x="11694672" y="6298512"/>
            <a:ext cx="497330" cy="365125"/>
          </a:xfrm>
          <a:prstGeom prst="rect">
            <a:avLst/>
          </a:prstGeom>
        </p:spPr>
        <p:txBody>
          <a:bodyPr vert="horz" lIns="121899" tIns="60949" rIns="121899" bIns="60949" rtlCol="0" anchor="ctr"/>
          <a:lstStyle>
            <a:lvl1pPr algn="ctr">
              <a:defRPr sz="1300">
                <a:solidFill>
                  <a:srgbClr val="4B545D"/>
                </a:solidFill>
              </a:defRPr>
            </a:lvl1pPr>
          </a:lstStyle>
          <a:p>
            <a:fld id="{4B7910E5-F3D7-7541-A239-E632F655FDFB}" type="slidenum">
              <a:rPr lang="en-US" smtClean="0"/>
              <a:pPr/>
              <a:t>‹#›</a:t>
            </a:fld>
            <a:endParaRPr lang="en-US"/>
          </a:p>
        </p:txBody>
      </p:sp>
      <p:pic>
        <p:nvPicPr>
          <p:cNvPr id="8" name="Picture 7" descr="A picture containing arrow&#10;&#10;Description automatically generated">
            <a:extLst>
              <a:ext uri="{FF2B5EF4-FFF2-40B4-BE49-F238E27FC236}">
                <a16:creationId xmlns:a16="http://schemas.microsoft.com/office/drawing/2014/main" id="{0E69486C-9826-40E0-9F9E-816A4776E86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466" t="38962" r="11235" b="39536"/>
          <a:stretch/>
        </p:blipFill>
        <p:spPr>
          <a:xfrm>
            <a:off x="9017371" y="6100680"/>
            <a:ext cx="2565028" cy="695314"/>
          </a:xfrm>
          <a:prstGeom prst="rect">
            <a:avLst/>
          </a:prstGeom>
        </p:spPr>
      </p:pic>
    </p:spTree>
    <p:extLst>
      <p:ext uri="{BB962C8B-B14F-4D97-AF65-F5344CB8AC3E}">
        <p14:creationId xmlns:p14="http://schemas.microsoft.com/office/powerpoint/2010/main" val="3597364958"/>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Blank_w_Rays">
    <p:spTree>
      <p:nvGrpSpPr>
        <p:cNvPr id="1" name=""/>
        <p:cNvGrpSpPr/>
        <p:nvPr/>
      </p:nvGrpSpPr>
      <p:grpSpPr>
        <a:xfrm>
          <a:off x="0" y="0"/>
          <a:ext cx="0" cy="0"/>
          <a:chOff x="0" y="0"/>
          <a:chExt cx="0" cy="0"/>
        </a:xfrm>
      </p:grpSpPr>
      <p:sp>
        <p:nvSpPr>
          <p:cNvPr id="23" name="Rectangle 22"/>
          <p:cNvSpPr/>
          <p:nvPr userDrawn="1"/>
        </p:nvSpPr>
        <p:spPr>
          <a:xfrm>
            <a:off x="1"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p>
        </p:txBody>
      </p:sp>
      <p:pic>
        <p:nvPicPr>
          <p:cNvPr id="7" name="Picture 6" descr="SunShot &#10;U.S. Department of Energy"/>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4" name="Rectangle 3">
            <a:extLst>
              <a:ext uri="{FF2B5EF4-FFF2-40B4-BE49-F238E27FC236}">
                <a16:creationId xmlns:a16="http://schemas.microsoft.com/office/drawing/2014/main" id="{74A1E120-38CD-60A9-30D0-050D61776CF9}"/>
              </a:ext>
            </a:extLst>
          </p:cNvPr>
          <p:cNvSpPr/>
          <p:nvPr userDrawn="1"/>
        </p:nvSpPr>
        <p:spPr>
          <a:xfrm>
            <a:off x="11684528"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solidFill>
                <a:srgbClr val="F38F26"/>
              </a:solidFill>
            </a:endParaRPr>
          </a:p>
        </p:txBody>
      </p:sp>
      <p:sp>
        <p:nvSpPr>
          <p:cNvPr id="5" name="Slide Number Placeholder 4">
            <a:extLst>
              <a:ext uri="{FF2B5EF4-FFF2-40B4-BE49-F238E27FC236}">
                <a16:creationId xmlns:a16="http://schemas.microsoft.com/office/drawing/2014/main" id="{0AFA0CBC-FBC8-78A9-814C-C33EEC2A7079}"/>
              </a:ext>
            </a:extLst>
          </p:cNvPr>
          <p:cNvSpPr>
            <a:spLocks noGrp="1"/>
          </p:cNvSpPr>
          <p:nvPr>
            <p:ph type="sldNum" sz="quarter" idx="4"/>
          </p:nvPr>
        </p:nvSpPr>
        <p:spPr>
          <a:xfrm>
            <a:off x="11694672" y="6298512"/>
            <a:ext cx="497330" cy="365125"/>
          </a:xfrm>
          <a:prstGeom prst="rect">
            <a:avLst/>
          </a:prstGeom>
        </p:spPr>
        <p:txBody>
          <a:bodyPr vert="horz" lIns="121899" tIns="60949" rIns="121899" bIns="60949" rtlCol="0" anchor="ctr"/>
          <a:lstStyle>
            <a:lvl1pPr algn="ctr">
              <a:defRPr sz="1300">
                <a:solidFill>
                  <a:srgbClr val="4B545D"/>
                </a:solidFill>
              </a:defRPr>
            </a:lvl1pPr>
          </a:lstStyle>
          <a:p>
            <a:fld id="{4B7910E5-F3D7-7541-A239-E632F655FDFB}" type="slidenum">
              <a:rPr lang="en-US" smtClean="0"/>
              <a:pPr/>
              <a:t>‹#›</a:t>
            </a:fld>
            <a:endParaRPr lang="en-US"/>
          </a:p>
        </p:txBody>
      </p:sp>
    </p:spTree>
    <p:extLst>
      <p:ext uri="{BB962C8B-B14F-4D97-AF65-F5344CB8AC3E}">
        <p14:creationId xmlns:p14="http://schemas.microsoft.com/office/powerpoint/2010/main" val="3016550572"/>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Rectangle 8"/>
          <p:cNvSpPr/>
          <p:nvPr userDrawn="1"/>
        </p:nvSpPr>
        <p:spPr>
          <a:xfrm>
            <a:off x="1" y="3"/>
            <a:ext cx="12192000"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350"/>
          </a:p>
        </p:txBody>
      </p:sp>
      <p:cxnSp>
        <p:nvCxnSpPr>
          <p:cNvPr id="12" name="Straight Connector 11"/>
          <p:cNvCxnSpPr/>
          <p:nvPr userDrawn="1"/>
        </p:nvCxnSpPr>
        <p:spPr>
          <a:xfrm>
            <a:off x="539497" y="899830"/>
            <a:ext cx="1098313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39497" y="141834"/>
            <a:ext cx="10983132" cy="640080"/>
          </a:xfrm>
        </p:spPr>
        <p:txBody>
          <a:bodyPr anchor="b" anchorCtr="0">
            <a:normAutofit/>
          </a:bodyPr>
          <a:lstStyle>
            <a:lvl1pPr>
              <a:defRPr sz="2800">
                <a:solidFill>
                  <a:schemeClr val="bg2">
                    <a:lumMod val="25000"/>
                  </a:schemeClr>
                </a:solidFill>
              </a:defRPr>
            </a:lvl1pPr>
          </a:lstStyle>
          <a:p>
            <a:r>
              <a:rPr lang="en-US"/>
              <a:t>Click to edit Master title style</a:t>
            </a:r>
          </a:p>
        </p:txBody>
      </p:sp>
      <p:sp>
        <p:nvSpPr>
          <p:cNvPr id="3" name="Content Placeholder 2"/>
          <p:cNvSpPr>
            <a:spLocks noGrp="1"/>
          </p:cNvSpPr>
          <p:nvPr>
            <p:ph sz="quarter" idx="10"/>
          </p:nvPr>
        </p:nvSpPr>
        <p:spPr>
          <a:xfrm>
            <a:off x="539495" y="1017748"/>
            <a:ext cx="11109032" cy="5298953"/>
          </a:xfrm>
        </p:spPr>
        <p:txBody>
          <a:bodyPr vert="horz" lIns="91440" tIns="45720" rIns="91440" bIns="45720" rtlCol="0">
            <a:normAutofit/>
          </a:bodyPr>
          <a:lstStyle>
            <a:lvl1pPr>
              <a:defRPr lang="en-US" sz="1600" smtClean="0">
                <a:solidFill>
                  <a:schemeClr val="tx1">
                    <a:lumMod val="75000"/>
                    <a:lumOff val="25000"/>
                  </a:schemeClr>
                </a:solidFill>
                <a:latin typeface="+mj-lt"/>
              </a:defRPr>
            </a:lvl1pPr>
            <a:lvl2pPr>
              <a:defRPr lang="en-US" sz="1600" smtClean="0">
                <a:solidFill>
                  <a:schemeClr val="tx1">
                    <a:lumMod val="75000"/>
                    <a:lumOff val="25000"/>
                  </a:schemeClr>
                </a:solidFill>
                <a:latin typeface="+mj-lt"/>
              </a:defRPr>
            </a:lvl2pPr>
            <a:lvl3pPr>
              <a:defRPr lang="en-US" sz="1600" smtClean="0">
                <a:solidFill>
                  <a:schemeClr val="tx1">
                    <a:lumMod val="75000"/>
                    <a:lumOff val="25000"/>
                  </a:schemeClr>
                </a:solidFill>
                <a:latin typeface="+mj-lt"/>
              </a:defRPr>
            </a:lvl3pPr>
            <a:lvl4pPr>
              <a:defRPr lang="en-US" sz="1600" smtClean="0">
                <a:solidFill>
                  <a:schemeClr val="tx1">
                    <a:lumMod val="75000"/>
                    <a:lumOff val="25000"/>
                  </a:schemeClr>
                </a:solidFill>
                <a:latin typeface="+mj-lt"/>
              </a:defRPr>
            </a:lvl4pPr>
            <a:lvl5pPr>
              <a:defRPr lang="en-US" sz="1600">
                <a:solidFill>
                  <a:schemeClr val="tx1">
                    <a:lumMod val="75000"/>
                    <a:lumOff val="25000"/>
                  </a:schemeClr>
                </a:solidFill>
                <a:latin typeface="+mj-lt"/>
              </a:defRPr>
            </a:lvl5pPr>
          </a:lstStyle>
          <a:p>
            <a:pPr marL="0" lvl="0" indent="0">
              <a:lnSpc>
                <a:spcPct val="150000"/>
              </a:lnSpc>
              <a:spcBef>
                <a:spcPts val="750"/>
              </a:spcBef>
              <a:spcAft>
                <a:spcPts val="900"/>
              </a:spcAft>
              <a:buNone/>
            </a:pPr>
            <a:r>
              <a:rPr lang="en-US"/>
              <a:t>Edit Master text styles</a:t>
            </a:r>
          </a:p>
          <a:p>
            <a:pPr marL="0" lvl="1" indent="0">
              <a:lnSpc>
                <a:spcPct val="150000"/>
              </a:lnSpc>
              <a:spcBef>
                <a:spcPts val="750"/>
              </a:spcBef>
              <a:spcAft>
                <a:spcPts val="900"/>
              </a:spcAft>
              <a:buNone/>
            </a:pPr>
            <a:r>
              <a:rPr lang="en-US"/>
              <a:t>Second level</a:t>
            </a:r>
          </a:p>
          <a:p>
            <a:pPr marL="0" lvl="2" indent="0">
              <a:lnSpc>
                <a:spcPct val="150000"/>
              </a:lnSpc>
              <a:spcBef>
                <a:spcPts val="750"/>
              </a:spcBef>
              <a:spcAft>
                <a:spcPts val="900"/>
              </a:spcAft>
              <a:buNone/>
            </a:pPr>
            <a:r>
              <a:rPr lang="en-US"/>
              <a:t>Third level</a:t>
            </a:r>
          </a:p>
          <a:p>
            <a:pPr marL="0" lvl="3" indent="0">
              <a:lnSpc>
                <a:spcPct val="150000"/>
              </a:lnSpc>
              <a:spcBef>
                <a:spcPts val="750"/>
              </a:spcBef>
              <a:spcAft>
                <a:spcPts val="900"/>
              </a:spcAft>
              <a:buNone/>
            </a:pPr>
            <a:r>
              <a:rPr lang="en-US"/>
              <a:t>Fourth level</a:t>
            </a:r>
          </a:p>
          <a:p>
            <a:pPr marL="0" lvl="4" indent="0">
              <a:lnSpc>
                <a:spcPct val="150000"/>
              </a:lnSpc>
              <a:spcBef>
                <a:spcPts val="750"/>
              </a:spcBef>
              <a:spcAft>
                <a:spcPts val="900"/>
              </a:spcAft>
              <a:buNone/>
            </a:pPr>
            <a:r>
              <a:rPr lang="en-US"/>
              <a:t>Fifth level</a:t>
            </a:r>
          </a:p>
        </p:txBody>
      </p:sp>
      <p:sp>
        <p:nvSpPr>
          <p:cNvPr id="6" name="Date Placeholder 3"/>
          <p:cNvSpPr>
            <a:spLocks noGrp="1"/>
          </p:cNvSpPr>
          <p:nvPr>
            <p:ph type="dt" sz="half" idx="2"/>
          </p:nvPr>
        </p:nvSpPr>
        <p:spPr>
          <a:xfrm>
            <a:off x="539496" y="6434619"/>
            <a:ext cx="3276600" cy="365125"/>
          </a:xfrm>
          <a:prstGeom prst="rect">
            <a:avLst/>
          </a:prstGeom>
        </p:spPr>
        <p:txBody>
          <a:bodyPr vert="horz" lIns="91440" tIns="45720" rIns="91440" bIns="45720" rtlCol="0" anchor="ctr"/>
          <a:lstStyle>
            <a:lvl1pPr algn="l">
              <a:defRPr sz="900" baseline="0">
                <a:solidFill>
                  <a:schemeClr val="tx1">
                    <a:lumMod val="65000"/>
                    <a:lumOff val="35000"/>
                  </a:schemeClr>
                </a:solidFill>
              </a:defRPr>
            </a:lvl1pPr>
          </a:lstStyle>
          <a:p>
            <a:endParaRPr lang="en-US"/>
          </a:p>
        </p:txBody>
      </p:sp>
      <p:sp>
        <p:nvSpPr>
          <p:cNvPr id="7" name="Footer Placeholder 4"/>
          <p:cNvSpPr>
            <a:spLocks noGrp="1"/>
          </p:cNvSpPr>
          <p:nvPr>
            <p:ph type="ftr" sz="quarter" idx="3"/>
          </p:nvPr>
        </p:nvSpPr>
        <p:spPr>
          <a:xfrm>
            <a:off x="4648201" y="6434619"/>
            <a:ext cx="2895600" cy="365125"/>
          </a:xfrm>
          <a:prstGeom prst="rect">
            <a:avLst/>
          </a:prstGeom>
        </p:spPr>
        <p:txBody>
          <a:bodyPr vert="horz" lIns="91440" tIns="45720" rIns="91440" bIns="45720" rtlCol="0" anchor="ctr"/>
          <a:lstStyle>
            <a:lvl1pPr algn="ctr">
              <a:defRPr sz="9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7" y="6434619"/>
            <a:ext cx="3276600" cy="365125"/>
          </a:xfrm>
          <a:prstGeom prst="rect">
            <a:avLst/>
          </a:prstGeom>
        </p:spPr>
        <p:txBody>
          <a:bodyPr vert="horz" lIns="91440" tIns="45720" rIns="91440" bIns="45720" rtlCol="0" anchor="ctr"/>
          <a:lstStyle>
            <a:lvl1pPr algn="r">
              <a:defRPr sz="900" baseline="0">
                <a:solidFill>
                  <a:schemeClr val="tx1">
                    <a:lumMod val="65000"/>
                    <a:lumOff val="3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3917681149"/>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97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06">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9F5113C5-8BBD-2749-84FE-A2928E49C5CB}"/>
              </a:ext>
            </a:extLst>
          </p:cNvPr>
          <p:cNvSpPr>
            <a:spLocks noGrp="1"/>
          </p:cNvSpPr>
          <p:nvPr>
            <p:ph type="pic" sz="quarter" idx="11"/>
          </p:nvPr>
        </p:nvSpPr>
        <p:spPr>
          <a:xfrm>
            <a:off x="5053263" y="985344"/>
            <a:ext cx="3242566" cy="4887312"/>
          </a:xfrm>
          <a:prstGeom prst="round2SameRect">
            <a:avLst>
              <a:gd name="adj1" fmla="val 0"/>
              <a:gd name="adj2" fmla="val 0"/>
            </a:avLst>
          </a:prstGeom>
          <a:pattFill prst="smCheck">
            <a:fgClr>
              <a:schemeClr val="tx1">
                <a:lumMod val="85000"/>
                <a:lumOff val="15000"/>
              </a:schemeClr>
            </a:fgClr>
            <a:bgClr>
              <a:schemeClr val="bg1"/>
            </a:bgClr>
          </a:pattFill>
        </p:spPr>
        <p:txBody>
          <a:bodyPr/>
          <a:lstStyle/>
          <a:p>
            <a:endParaRPr lang="en-US"/>
          </a:p>
        </p:txBody>
      </p:sp>
      <p:sp>
        <p:nvSpPr>
          <p:cNvPr id="3" name="Rectangle 2">
            <a:extLst>
              <a:ext uri="{FF2B5EF4-FFF2-40B4-BE49-F238E27FC236}">
                <a16:creationId xmlns:a16="http://schemas.microsoft.com/office/drawing/2014/main" id="{29223078-528F-93EA-CC0F-7BEE33450825}"/>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4" name="TextBox 3">
            <a:extLst>
              <a:ext uri="{FF2B5EF4-FFF2-40B4-BE49-F238E27FC236}">
                <a16:creationId xmlns:a16="http://schemas.microsoft.com/office/drawing/2014/main" id="{D02DBABB-B635-C17E-EE2C-6A32F1DEBC6E}"/>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685863DE-F8BF-610A-CE0B-F6BAF25997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60B3F820-FD40-FFF9-843E-87B0D0E14D5D}"/>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3955243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47" Type="http://schemas.openxmlformats.org/officeDocument/2006/relationships/slideLayout" Target="../slideLayouts/slideLayout69.xml"/><Relationship Id="rId50" Type="http://schemas.openxmlformats.org/officeDocument/2006/relationships/slideLayout" Target="../slideLayouts/slideLayout72.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9" Type="http://schemas.openxmlformats.org/officeDocument/2006/relationships/slideLayout" Target="../slideLayouts/slideLayout51.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53" Type="http://schemas.openxmlformats.org/officeDocument/2006/relationships/slideLayout" Target="../slideLayouts/slideLayout75.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52" Type="http://schemas.openxmlformats.org/officeDocument/2006/relationships/slideLayout" Target="../slideLayouts/slideLayout74.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 Id="rId48" Type="http://schemas.openxmlformats.org/officeDocument/2006/relationships/slideLayout" Target="../slideLayouts/slideLayout70.xml"/><Relationship Id="rId8" Type="http://schemas.openxmlformats.org/officeDocument/2006/relationships/slideLayout" Target="../slideLayouts/slideLayout30.xml"/><Relationship Id="rId51" Type="http://schemas.openxmlformats.org/officeDocument/2006/relationships/slideLayout" Target="../slideLayouts/slideLayout73.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slideLayout" Target="../slideLayouts/slideLayout68.xml"/><Relationship Id="rId20" Type="http://schemas.openxmlformats.org/officeDocument/2006/relationships/slideLayout" Target="../slideLayouts/slideLayout42.xml"/><Relationship Id="rId41" Type="http://schemas.openxmlformats.org/officeDocument/2006/relationships/slideLayout" Target="../slideLayouts/slideLayout63.xml"/><Relationship Id="rId54"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49" Type="http://schemas.openxmlformats.org/officeDocument/2006/relationships/slideLayout" Target="../slideLayouts/slideLayout7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image" Target="../media/image10.png"/><Relationship Id="rId5" Type="http://schemas.openxmlformats.org/officeDocument/2006/relationships/slideLayout" Target="../slideLayouts/slideLayout80.xml"/><Relationship Id="rId10" Type="http://schemas.openxmlformats.org/officeDocument/2006/relationships/image" Target="../media/image9.jpeg"/><Relationship Id="rId4" Type="http://schemas.openxmlformats.org/officeDocument/2006/relationships/slideLayout" Target="../slideLayouts/slideLayout7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711109"/>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70" r:id="rId3"/>
    <p:sldLayoutId id="2147483667"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1" r:id="rId15"/>
    <p:sldLayoutId id="2147483660" r:id="rId16"/>
    <p:sldLayoutId id="2147483662" r:id="rId17"/>
    <p:sldLayoutId id="2147483663" r:id="rId18"/>
    <p:sldLayoutId id="2147483664" r:id="rId19"/>
    <p:sldLayoutId id="2147483665" r:id="rId20"/>
    <p:sldLayoutId id="2147483669" r:id="rId21"/>
    <p:sldLayoutId id="2147483666"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
            <a:ext cx="5497435" cy="1600201"/>
          </a:xfrm>
          <a:prstGeom prst="rect">
            <a:avLst/>
          </a:prstGeom>
          <a:solidFill>
            <a:schemeClr val="accent1"/>
          </a:solidFill>
        </p:spPr>
        <p:txBody>
          <a:bodyPr vert="horz" lIns="91440" tIns="45720" rIns="91440" bIns="45720" rtlCol="0" anchor="ctr">
            <a:noAutofit/>
          </a:bodyPr>
          <a:lstStyle/>
          <a:p>
            <a:r>
              <a:rPr lang="en-US"/>
              <a:t>Click to edit Master </a:t>
            </a:r>
            <a:br>
              <a:rPr lang="en-US"/>
            </a:br>
            <a:r>
              <a:rPr lang="en-US"/>
              <a:t>title style</a:t>
            </a:r>
          </a:p>
        </p:txBody>
      </p:sp>
      <p:sp>
        <p:nvSpPr>
          <p:cNvPr id="3" name="Text Placeholder 2"/>
          <p:cNvSpPr>
            <a:spLocks noGrp="1"/>
          </p:cNvSpPr>
          <p:nvPr>
            <p:ph type="body" idx="1"/>
          </p:nvPr>
        </p:nvSpPr>
        <p:spPr>
          <a:xfrm>
            <a:off x="609600" y="1773689"/>
            <a:ext cx="10972800" cy="43524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41695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98" r:id="rId53"/>
  </p:sldLayoutIdLst>
  <p:txStyles>
    <p:titleStyle>
      <a:lvl1pPr marL="0" algn="ctr" defTabSz="609585" rtl="0" eaLnBrk="1" latinLnBrk="0" hangingPunct="1">
        <a:lnSpc>
          <a:spcPts val="3733"/>
        </a:lnSpc>
        <a:spcBef>
          <a:spcPct val="0"/>
        </a:spcBef>
        <a:buNone/>
        <a:defRPr sz="4000" kern="1200" spc="0">
          <a:solidFill>
            <a:schemeClr val="bg1"/>
          </a:solidFill>
          <a:latin typeface="+mj-lt"/>
          <a:ea typeface="+mj-ea"/>
          <a:cs typeface="+mj-cs"/>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2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2933"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descr="SunShot &#10;U.S. Department of Energy"/>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 y="0"/>
            <a:ext cx="12192000" cy="6858000"/>
          </a:xfrm>
          <a:prstGeom prst="rect">
            <a:avLst/>
          </a:prstGeom>
        </p:spPr>
      </p:pic>
      <p:cxnSp>
        <p:nvCxnSpPr>
          <p:cNvPr id="21" name="Straight Connector 20"/>
          <p:cNvCxnSpPr/>
          <p:nvPr/>
        </p:nvCxnSpPr>
        <p:spPr>
          <a:xfrm>
            <a:off x="609599" y="898479"/>
            <a:ext cx="10972801"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pic>
        <p:nvPicPr>
          <p:cNvPr id="8" name="Picture 7" descr="A picture containing arrow&#10;&#10;Description automatically generated">
            <a:extLst>
              <a:ext uri="{FF2B5EF4-FFF2-40B4-BE49-F238E27FC236}">
                <a16:creationId xmlns:a16="http://schemas.microsoft.com/office/drawing/2014/main" id="{E134AD19-D415-4006-A70E-CE48808A30CF}"/>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l="44383" t="38962" r="11234" b="39536"/>
          <a:stretch>
            <a:fillRect/>
          </a:stretch>
        </p:blipFill>
        <p:spPr>
          <a:xfrm>
            <a:off x="10146767" y="6100680"/>
            <a:ext cx="1435632" cy="695314"/>
          </a:xfrm>
          <a:prstGeom prst="rect">
            <a:avLst/>
          </a:prstGeom>
        </p:spPr>
      </p:pic>
    </p:spTree>
    <p:extLst>
      <p:ext uri="{BB962C8B-B14F-4D97-AF65-F5344CB8AC3E}">
        <p14:creationId xmlns:p14="http://schemas.microsoft.com/office/powerpoint/2010/main" val="841996276"/>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Lst>
  <p:transition spd="med">
    <p:fade/>
  </p:transition>
  <p:hf hdr="0" ftr="0" dt="0"/>
  <p:txStyles>
    <p:titleStyle>
      <a:lvl1pPr algn="l" defTabSz="609493" rtl="0" eaLnBrk="1" latinLnBrk="0" hangingPunct="1">
        <a:spcBef>
          <a:spcPct val="0"/>
        </a:spcBef>
        <a:buNone/>
        <a:defRPr sz="3700" b="1" i="0" kern="1200">
          <a:solidFill>
            <a:srgbClr val="F38F26"/>
          </a:solidFill>
          <a:latin typeface="Calibri"/>
          <a:ea typeface="+mj-ea"/>
          <a:cs typeface="Calibri"/>
        </a:defRPr>
      </a:lvl1pPr>
    </p:titleStyle>
    <p:bodyStyle>
      <a:lvl1pPr marL="457120" indent="-457120" algn="l" defTabSz="609493" rtl="0" eaLnBrk="1" latinLnBrk="0" hangingPunct="1">
        <a:spcBef>
          <a:spcPct val="20000"/>
        </a:spcBef>
        <a:buClr>
          <a:srgbClr val="F38F26"/>
        </a:buClr>
        <a:buSzPct val="100000"/>
        <a:buFont typeface="Arial"/>
        <a:buChar char="•"/>
        <a:defRPr sz="3500" kern="1200">
          <a:solidFill>
            <a:schemeClr val="tx1"/>
          </a:solidFill>
          <a:latin typeface="Calibri"/>
          <a:ea typeface="+mn-ea"/>
          <a:cs typeface="Calibri"/>
        </a:defRPr>
      </a:lvl1pPr>
      <a:lvl2pPr marL="990427" indent="-380933" algn="l" defTabSz="609493" rtl="0" eaLnBrk="1" latinLnBrk="0" hangingPunct="1">
        <a:spcBef>
          <a:spcPct val="20000"/>
        </a:spcBef>
        <a:buClr>
          <a:schemeClr val="bg1">
            <a:lumMod val="75000"/>
          </a:schemeClr>
        </a:buClr>
        <a:buFont typeface="Arial"/>
        <a:buChar char="•"/>
        <a:defRPr sz="3200" kern="1200">
          <a:solidFill>
            <a:schemeClr val="tx1"/>
          </a:solidFill>
          <a:latin typeface="Calibri"/>
          <a:ea typeface="+mn-ea"/>
          <a:cs typeface="Calibri"/>
        </a:defRPr>
      </a:lvl2pPr>
      <a:lvl3pPr marL="1523733" indent="-304747" algn="l" defTabSz="609493" rtl="0" eaLnBrk="1" latinLnBrk="0" hangingPunct="1">
        <a:spcBef>
          <a:spcPct val="20000"/>
        </a:spcBef>
        <a:buClr>
          <a:srgbClr val="F38F26"/>
        </a:buClr>
        <a:buFont typeface="Arial"/>
        <a:buChar char="•"/>
        <a:defRPr sz="2900" kern="1200">
          <a:solidFill>
            <a:schemeClr val="tx1"/>
          </a:solidFill>
          <a:latin typeface="Calibri"/>
          <a:ea typeface="+mn-ea"/>
          <a:cs typeface="Calibri"/>
        </a:defRPr>
      </a:lvl3pPr>
      <a:lvl4pPr marL="2133227"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4pPr>
      <a:lvl5pPr marL="2742720"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esig.energy/event/2026-spring-technical-workshop/"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esig.energy/event/2026-spring-technical-workshop/"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esig.energy/event/2026-spring-technical-workshop/"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77.xml"/><Relationship Id="rId6" Type="http://schemas.openxmlformats.org/officeDocument/2006/relationships/image" Target="../media/image16.jpeg"/><Relationship Id="rId5" Type="http://schemas.microsoft.com/office/2007/relationships/hdphoto" Target="../media/hdphoto1.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hyperlink" Target="https://www.esig.energy/i2x-first-forum/doe-i2x-season-2/" TargetMode="External"/><Relationship Id="rId2" Type="http://schemas.openxmlformats.org/officeDocument/2006/relationships/notesSlide" Target="../notesSlides/notesSlide2.xml"/><Relationship Id="rId1" Type="http://schemas.openxmlformats.org/officeDocument/2006/relationships/slideLayout" Target="../slideLayouts/slideLayout77.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esig.energy/i2x-initiatives/doe-i2x-season-2/" TargetMode="External"/><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3" Type="http://schemas.openxmlformats.org/officeDocument/2006/relationships/hyperlink" Target="https://www.esig.energy/i2x-initiatives/" TargetMode="External"/><Relationship Id="rId2" Type="http://schemas.openxmlformats.org/officeDocument/2006/relationships/notesSlide" Target="../notesSlides/notesSlide3.xml"/><Relationship Id="rId1" Type="http://schemas.openxmlformats.org/officeDocument/2006/relationships/slideLayout" Target="../slideLayouts/slideLayout7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hyperlink" Target="https://www.esig.energy/i2x-initiatives/" TargetMode="External"/><Relationship Id="rId2" Type="http://schemas.openxmlformats.org/officeDocument/2006/relationships/notesSlide" Target="../notesSlides/notesSlide4.xml"/><Relationship Id="rId1" Type="http://schemas.openxmlformats.org/officeDocument/2006/relationships/slideLayout" Target="../slideLayouts/slideLayout7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s://www.esig.energy/i2x-initiatives/#i2x-STITCH" TargetMode="External"/><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3" Type="http://schemas.openxmlformats.org/officeDocument/2006/relationships/hyperlink" Target="https://www.esig.energy/event/2026-spring-technical-workshop/"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C0327F9-A0A3-C34F-951F-4E01E4FEE861}"/>
              </a:ext>
            </a:extLst>
          </p:cNvPr>
          <p:cNvSpPr/>
          <p:nvPr/>
        </p:nvSpPr>
        <p:spPr>
          <a:xfrm>
            <a:off x="8683506" y="0"/>
            <a:ext cx="3508493" cy="6858000"/>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pilogue" pitchFamily="2" charset="77"/>
            </a:endParaRPr>
          </a:p>
        </p:txBody>
      </p:sp>
      <p:sp>
        <p:nvSpPr>
          <p:cNvPr id="9" name="TextBox 8">
            <a:extLst>
              <a:ext uri="{FF2B5EF4-FFF2-40B4-BE49-F238E27FC236}">
                <a16:creationId xmlns:a16="http://schemas.microsoft.com/office/drawing/2014/main" id="{BA7E6BAB-5742-9346-BFEC-A50A2C7F644D}"/>
              </a:ext>
            </a:extLst>
          </p:cNvPr>
          <p:cNvSpPr txBox="1"/>
          <p:nvPr/>
        </p:nvSpPr>
        <p:spPr>
          <a:xfrm>
            <a:off x="9174768" y="6534436"/>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sp>
        <p:nvSpPr>
          <p:cNvPr id="11" name="TextBox 10">
            <a:extLst>
              <a:ext uri="{FF2B5EF4-FFF2-40B4-BE49-F238E27FC236}">
                <a16:creationId xmlns:a16="http://schemas.microsoft.com/office/drawing/2014/main" id="{469AA6EF-E338-CC4A-81D1-60CE3088CC1D}"/>
              </a:ext>
            </a:extLst>
          </p:cNvPr>
          <p:cNvSpPr txBox="1"/>
          <p:nvPr/>
        </p:nvSpPr>
        <p:spPr>
          <a:xfrm>
            <a:off x="752968" y="2139289"/>
            <a:ext cx="4863389" cy="738664"/>
          </a:xfrm>
          <a:prstGeom prst="rect">
            <a:avLst/>
          </a:prstGeom>
          <a:noFill/>
        </p:spPr>
        <p:txBody>
          <a:bodyPr wrap="square" lIns="0" tIns="0" rIns="0" bIns="0" rtlCol="0">
            <a:spAutoFit/>
          </a:bodyPr>
          <a:lstStyle/>
          <a:p>
            <a:r>
              <a:rPr lang="en-US" sz="2400" b="1" dirty="0">
                <a:solidFill>
                  <a:srgbClr val="2D5078"/>
                </a:solidFill>
                <a:latin typeface="Epilogue" pitchFamily="2" charset="77"/>
                <a:ea typeface="Roboto ExtraBold" panose="02000000000000000000" pitchFamily="2" charset="0"/>
                <a:cs typeface="Poppins" pitchFamily="2" charset="77"/>
              </a:rPr>
              <a:t>ERCOT IBRWG: Other Industry Updates</a:t>
            </a:r>
            <a:endParaRPr lang="en-US" sz="1600" b="1" dirty="0">
              <a:solidFill>
                <a:srgbClr val="2D5078"/>
              </a:solidFill>
              <a:latin typeface="Epilogue" pitchFamily="2" charset="77"/>
              <a:ea typeface="Roboto ExtraBold" panose="02000000000000000000" pitchFamily="2" charset="0"/>
              <a:cs typeface="Poppins" pitchFamily="2" charset="77"/>
            </a:endParaRPr>
          </a:p>
        </p:txBody>
      </p:sp>
      <p:sp>
        <p:nvSpPr>
          <p:cNvPr id="13" name="TextBox 12">
            <a:extLst>
              <a:ext uri="{FF2B5EF4-FFF2-40B4-BE49-F238E27FC236}">
                <a16:creationId xmlns:a16="http://schemas.microsoft.com/office/drawing/2014/main" id="{172F483F-E275-6349-88F5-7E61FFC792C2}"/>
              </a:ext>
            </a:extLst>
          </p:cNvPr>
          <p:cNvSpPr txBox="1"/>
          <p:nvPr/>
        </p:nvSpPr>
        <p:spPr>
          <a:xfrm>
            <a:off x="658814" y="3887655"/>
            <a:ext cx="4125200" cy="1231106"/>
          </a:xfrm>
          <a:prstGeom prst="rect">
            <a:avLst/>
          </a:prstGeom>
          <a:noFill/>
        </p:spPr>
        <p:txBody>
          <a:bodyPr wrap="square" lIns="0" tIns="0" rIns="0" bIns="0">
            <a:spAutoFit/>
          </a:bodyPr>
          <a:lstStyle/>
          <a:p>
            <a:r>
              <a:rPr lang="en-US" sz="1600" b="1" i="0" dirty="0">
                <a:solidFill>
                  <a:srgbClr val="000000"/>
                </a:solidFill>
                <a:effectLst/>
                <a:latin typeface="Epilogue" pitchFamily="2" charset="77"/>
                <a:ea typeface="Roboto ExtraLight" panose="02000000000000000000" pitchFamily="2" charset="0"/>
              </a:rPr>
              <a:t>Julia Matevosyan, IBRWG chair</a:t>
            </a:r>
          </a:p>
          <a:p>
            <a:r>
              <a:rPr lang="en-US" sz="1600" b="1" i="0" dirty="0">
                <a:solidFill>
                  <a:srgbClr val="000000"/>
                </a:solidFill>
                <a:effectLst/>
                <a:latin typeface="Epilogue" pitchFamily="2" charset="77"/>
                <a:ea typeface="Roboto ExtraLight" panose="02000000000000000000" pitchFamily="2" charset="0"/>
              </a:rPr>
              <a:t>Associate Director and Chief Engineer</a:t>
            </a:r>
          </a:p>
          <a:p>
            <a:r>
              <a:rPr lang="en-US" sz="1600" b="1" i="0" dirty="0">
                <a:solidFill>
                  <a:srgbClr val="000000"/>
                </a:solidFill>
                <a:effectLst/>
                <a:latin typeface="Epilogue" pitchFamily="2" charset="77"/>
                <a:ea typeface="Roboto ExtraLight" panose="02000000000000000000" pitchFamily="2" charset="0"/>
              </a:rPr>
              <a:t>ESIG</a:t>
            </a:r>
            <a:endParaRPr lang="en-ID" sz="1600" b="1" i="0" dirty="0">
              <a:solidFill>
                <a:srgbClr val="000000"/>
              </a:solidFill>
              <a:effectLst/>
              <a:latin typeface="Epilogue" pitchFamily="2" charset="77"/>
              <a:ea typeface="Roboto ExtraLight" panose="02000000000000000000" pitchFamily="2" charset="0"/>
            </a:endParaRPr>
          </a:p>
          <a:p>
            <a:endParaRPr lang="en-ID" sz="1600" b="1" dirty="0">
              <a:solidFill>
                <a:srgbClr val="000000"/>
              </a:solidFill>
              <a:latin typeface="Epilogue" pitchFamily="2" charset="77"/>
              <a:ea typeface="Roboto ExtraLight" panose="02000000000000000000" pitchFamily="2" charset="0"/>
            </a:endParaRPr>
          </a:p>
          <a:p>
            <a:r>
              <a:rPr lang="en-ID" sz="1600" dirty="0">
                <a:solidFill>
                  <a:srgbClr val="000000"/>
                </a:solidFill>
                <a:latin typeface="Epilogue" pitchFamily="2" charset="77"/>
                <a:ea typeface="Roboto ExtraLight" panose="02000000000000000000" pitchFamily="2" charset="0"/>
              </a:rPr>
              <a:t>March 27, 2026</a:t>
            </a:r>
          </a:p>
        </p:txBody>
      </p:sp>
      <p:pic>
        <p:nvPicPr>
          <p:cNvPr id="16" name="Picture Placeholder 15" descr="A power lines in a city&#10;&#10;AI-generated content may be incorrect.">
            <a:extLst>
              <a:ext uri="{FF2B5EF4-FFF2-40B4-BE49-F238E27FC236}">
                <a16:creationId xmlns:a16="http://schemas.microsoft.com/office/drawing/2014/main" id="{E06CF801-06C8-8D47-A376-3C493C4454B7}"/>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5616357" y="1511249"/>
            <a:ext cx="6338576" cy="4250861"/>
          </a:xfrm>
          <a:prstGeom prst="rect">
            <a:avLst/>
          </a:prstGeom>
          <a:ln>
            <a:noFill/>
          </a:ln>
          <a:effectLst>
            <a:outerShdw blurRad="292100" dist="139700" dir="2700000" algn="tl" rotWithShape="0">
              <a:srgbClr val="333333">
                <a:alpha val="65000"/>
              </a:srgbClr>
            </a:outerShdw>
          </a:effectLst>
        </p:spPr>
      </p:pic>
      <p:pic>
        <p:nvPicPr>
          <p:cNvPr id="2" name="Picture 1" descr="A color palette with different colors&#10;&#10;AI-generated content may be incorrect.">
            <a:extLst>
              <a:ext uri="{FF2B5EF4-FFF2-40B4-BE49-F238E27FC236}">
                <a16:creationId xmlns:a16="http://schemas.microsoft.com/office/drawing/2014/main" id="{F2D94553-D6D1-AFD2-3512-1EF8FAD0CDB2}"/>
              </a:ext>
            </a:extLst>
          </p:cNvPr>
          <p:cNvPicPr>
            <a:picLocks noChangeAspect="1"/>
          </p:cNvPicPr>
          <p:nvPr/>
        </p:nvPicPr>
        <p:blipFill>
          <a:blip r:embed="rId3" cstate="screen">
            <a:extLst>
              <a:ext uri="{28A0092B-C50C-407E-A947-70E740481C1C}">
                <a14:useLocalDpi xmlns:a14="http://schemas.microsoft.com/office/drawing/2010/main"/>
              </a:ext>
            </a:extLst>
          </a:blip>
          <a:srcRect t="14490" r="3" b="3"/>
          <a:stretch>
            <a:fillRect/>
          </a:stretch>
        </p:blipFill>
        <p:spPr>
          <a:xfrm>
            <a:off x="2061205" y="-2904571"/>
            <a:ext cx="4007199" cy="2458552"/>
          </a:xfrm>
          <a:prstGeom prst="rect">
            <a:avLst/>
          </a:prstGeom>
          <a:noFill/>
          <a:ln>
            <a:noFill/>
          </a:ln>
        </p:spPr>
      </p:pic>
      <p:pic>
        <p:nvPicPr>
          <p:cNvPr id="18" name="Picture 17" descr="A blue and black logo&#10;&#10;AI-generated content may be incorrect.">
            <a:extLst>
              <a:ext uri="{FF2B5EF4-FFF2-40B4-BE49-F238E27FC236}">
                <a16:creationId xmlns:a16="http://schemas.microsoft.com/office/drawing/2014/main" id="{008B795E-2A1D-53B6-4F32-F04B11F947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2934" y="444288"/>
            <a:ext cx="1667877" cy="501227"/>
          </a:xfrm>
          <a:prstGeom prst="rect">
            <a:avLst/>
          </a:prstGeom>
        </p:spPr>
      </p:pic>
      <p:sp>
        <p:nvSpPr>
          <p:cNvPr id="20" name="Rectangle 19">
            <a:extLst>
              <a:ext uri="{FF2B5EF4-FFF2-40B4-BE49-F238E27FC236}">
                <a16:creationId xmlns:a16="http://schemas.microsoft.com/office/drawing/2014/main" id="{AC007035-BC43-28CB-D6AD-FF79D3678FB6}"/>
              </a:ext>
            </a:extLst>
          </p:cNvPr>
          <p:cNvSpPr/>
          <p:nvPr/>
        </p:nvSpPr>
        <p:spPr>
          <a:xfrm>
            <a:off x="529066" y="1949256"/>
            <a:ext cx="11078677" cy="3417924"/>
          </a:xfrm>
          <a:prstGeom prst="rect">
            <a:avLst/>
          </a:prstGeom>
          <a:noFill/>
          <a:ln w="317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739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11A41-96D8-F742-69E2-B257D845C6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684BEE-DA45-961D-F09B-BE873C14BB16}"/>
              </a:ext>
            </a:extLst>
          </p:cNvPr>
          <p:cNvSpPr>
            <a:spLocks noGrp="1"/>
          </p:cNvSpPr>
          <p:nvPr>
            <p:ph type="title"/>
          </p:nvPr>
        </p:nvSpPr>
        <p:spPr>
          <a:xfrm>
            <a:off x="325244" y="612216"/>
            <a:ext cx="10552306" cy="681325"/>
          </a:xfrm>
        </p:spPr>
        <p:txBody>
          <a:bodyPr/>
          <a:lstStyle/>
          <a:p>
            <a:r>
              <a:rPr lang="en-US" dirty="0"/>
              <a:t>ESIG Spring Technical Workshop, Relevant Sessions for IBRWG</a:t>
            </a:r>
          </a:p>
        </p:txBody>
      </p:sp>
      <p:sp>
        <p:nvSpPr>
          <p:cNvPr id="7" name="TextBox 6">
            <a:extLst>
              <a:ext uri="{FF2B5EF4-FFF2-40B4-BE49-F238E27FC236}">
                <a16:creationId xmlns:a16="http://schemas.microsoft.com/office/drawing/2014/main" id="{A88DDC5E-9278-9914-26D8-547C03A5A645}"/>
              </a:ext>
            </a:extLst>
          </p:cNvPr>
          <p:cNvSpPr txBox="1"/>
          <p:nvPr/>
        </p:nvSpPr>
        <p:spPr>
          <a:xfrm>
            <a:off x="447675" y="6401485"/>
            <a:ext cx="8667750" cy="338554"/>
          </a:xfrm>
          <a:prstGeom prst="rect">
            <a:avLst/>
          </a:prstGeom>
          <a:noFill/>
        </p:spPr>
        <p:txBody>
          <a:bodyPr wrap="square">
            <a:spAutoFit/>
          </a:bodyPr>
          <a:lstStyle/>
          <a:p>
            <a:r>
              <a:rPr lang="en-US" sz="1600" dirty="0">
                <a:hlinkClick r:id="rId2"/>
              </a:rPr>
              <a:t>https://www.esig.energy/event/2026-spring-technical-workshop/</a:t>
            </a:r>
            <a:r>
              <a:rPr lang="en-US" sz="1600" dirty="0"/>
              <a:t> </a:t>
            </a:r>
          </a:p>
        </p:txBody>
      </p:sp>
      <p:pic>
        <p:nvPicPr>
          <p:cNvPr id="4" name="Picture 3">
            <a:extLst>
              <a:ext uri="{FF2B5EF4-FFF2-40B4-BE49-F238E27FC236}">
                <a16:creationId xmlns:a16="http://schemas.microsoft.com/office/drawing/2014/main" id="{130954F7-266E-0E79-10EA-72F4D13575B6}"/>
              </a:ext>
            </a:extLst>
          </p:cNvPr>
          <p:cNvPicPr>
            <a:picLocks noChangeAspect="1"/>
          </p:cNvPicPr>
          <p:nvPr/>
        </p:nvPicPr>
        <p:blipFill>
          <a:blip r:embed="rId3"/>
          <a:srcRect t="2931"/>
          <a:stretch>
            <a:fillRect/>
          </a:stretch>
        </p:blipFill>
        <p:spPr>
          <a:xfrm>
            <a:off x="239553" y="1969752"/>
            <a:ext cx="10447498" cy="4429350"/>
          </a:xfrm>
          <a:prstGeom prst="rect">
            <a:avLst/>
          </a:prstGeom>
        </p:spPr>
      </p:pic>
    </p:spTree>
    <p:extLst>
      <p:ext uri="{BB962C8B-B14F-4D97-AF65-F5344CB8AC3E}">
        <p14:creationId xmlns:p14="http://schemas.microsoft.com/office/powerpoint/2010/main" val="2485220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0687B-C9B2-D667-54C8-A3F572190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63401D-8B8E-7DC4-A44A-3D8712D1B86F}"/>
              </a:ext>
            </a:extLst>
          </p:cNvPr>
          <p:cNvSpPr>
            <a:spLocks noGrp="1"/>
          </p:cNvSpPr>
          <p:nvPr>
            <p:ph type="title"/>
          </p:nvPr>
        </p:nvSpPr>
        <p:spPr>
          <a:xfrm>
            <a:off x="325244" y="612216"/>
            <a:ext cx="10552306" cy="681325"/>
          </a:xfrm>
        </p:spPr>
        <p:txBody>
          <a:bodyPr/>
          <a:lstStyle/>
          <a:p>
            <a:r>
              <a:rPr lang="en-US" dirty="0"/>
              <a:t>ESIG Spring Technical Workshop, Relevant Sessions for IBRWG</a:t>
            </a:r>
          </a:p>
        </p:txBody>
      </p:sp>
      <p:sp>
        <p:nvSpPr>
          <p:cNvPr id="7" name="TextBox 6">
            <a:extLst>
              <a:ext uri="{FF2B5EF4-FFF2-40B4-BE49-F238E27FC236}">
                <a16:creationId xmlns:a16="http://schemas.microsoft.com/office/drawing/2014/main" id="{9E81B007-C366-19D0-1AB4-F54B6C8313C0}"/>
              </a:ext>
            </a:extLst>
          </p:cNvPr>
          <p:cNvSpPr txBox="1"/>
          <p:nvPr/>
        </p:nvSpPr>
        <p:spPr>
          <a:xfrm>
            <a:off x="447675" y="6401485"/>
            <a:ext cx="8667750" cy="338554"/>
          </a:xfrm>
          <a:prstGeom prst="rect">
            <a:avLst/>
          </a:prstGeom>
          <a:noFill/>
        </p:spPr>
        <p:txBody>
          <a:bodyPr wrap="square">
            <a:spAutoFit/>
          </a:bodyPr>
          <a:lstStyle/>
          <a:p>
            <a:r>
              <a:rPr lang="en-US" sz="1600" dirty="0">
                <a:hlinkClick r:id="rId2"/>
              </a:rPr>
              <a:t>https://www.esig.energy/event/2026-spring-technical-workshop/</a:t>
            </a:r>
            <a:r>
              <a:rPr lang="en-US" sz="1600" dirty="0"/>
              <a:t> </a:t>
            </a:r>
          </a:p>
        </p:txBody>
      </p:sp>
      <p:pic>
        <p:nvPicPr>
          <p:cNvPr id="4" name="Picture 3">
            <a:extLst>
              <a:ext uri="{FF2B5EF4-FFF2-40B4-BE49-F238E27FC236}">
                <a16:creationId xmlns:a16="http://schemas.microsoft.com/office/drawing/2014/main" id="{E6CE43FF-CBEC-713A-2E7E-FE8ABD69514A}"/>
              </a:ext>
            </a:extLst>
          </p:cNvPr>
          <p:cNvPicPr>
            <a:picLocks noChangeAspect="1"/>
          </p:cNvPicPr>
          <p:nvPr/>
        </p:nvPicPr>
        <p:blipFill>
          <a:blip r:embed="rId3"/>
          <a:srcRect t="4086"/>
          <a:stretch>
            <a:fillRect/>
          </a:stretch>
        </p:blipFill>
        <p:spPr>
          <a:xfrm>
            <a:off x="321455" y="2086640"/>
            <a:ext cx="10213195" cy="4207689"/>
          </a:xfrm>
          <a:prstGeom prst="rect">
            <a:avLst/>
          </a:prstGeom>
        </p:spPr>
      </p:pic>
    </p:spTree>
    <p:extLst>
      <p:ext uri="{BB962C8B-B14F-4D97-AF65-F5344CB8AC3E}">
        <p14:creationId xmlns:p14="http://schemas.microsoft.com/office/powerpoint/2010/main" val="2473913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B5D24-054E-BF60-B0B5-21B780355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7769CE-ADAB-82AD-A589-CF201262F4BD}"/>
              </a:ext>
            </a:extLst>
          </p:cNvPr>
          <p:cNvSpPr>
            <a:spLocks noGrp="1"/>
          </p:cNvSpPr>
          <p:nvPr>
            <p:ph type="title"/>
          </p:nvPr>
        </p:nvSpPr>
        <p:spPr>
          <a:xfrm>
            <a:off x="325244" y="612216"/>
            <a:ext cx="10552306" cy="681325"/>
          </a:xfrm>
        </p:spPr>
        <p:txBody>
          <a:bodyPr/>
          <a:lstStyle/>
          <a:p>
            <a:r>
              <a:rPr lang="en-US" dirty="0"/>
              <a:t>ESIG Spring Technical Workshop, Relevant Sessions for IBRWG</a:t>
            </a:r>
          </a:p>
        </p:txBody>
      </p:sp>
      <p:sp>
        <p:nvSpPr>
          <p:cNvPr id="7" name="TextBox 6">
            <a:extLst>
              <a:ext uri="{FF2B5EF4-FFF2-40B4-BE49-F238E27FC236}">
                <a16:creationId xmlns:a16="http://schemas.microsoft.com/office/drawing/2014/main" id="{53343C8C-D3B2-80FA-A986-2FF5D28DFE6E}"/>
              </a:ext>
            </a:extLst>
          </p:cNvPr>
          <p:cNvSpPr txBox="1"/>
          <p:nvPr/>
        </p:nvSpPr>
        <p:spPr>
          <a:xfrm>
            <a:off x="447675" y="6401485"/>
            <a:ext cx="8667750" cy="338554"/>
          </a:xfrm>
          <a:prstGeom prst="rect">
            <a:avLst/>
          </a:prstGeom>
          <a:noFill/>
        </p:spPr>
        <p:txBody>
          <a:bodyPr wrap="square">
            <a:spAutoFit/>
          </a:bodyPr>
          <a:lstStyle/>
          <a:p>
            <a:r>
              <a:rPr lang="en-US" sz="1600" dirty="0">
                <a:hlinkClick r:id="rId2"/>
              </a:rPr>
              <a:t>https://www.esig.energy/event/2026-spring-technical-workshop/</a:t>
            </a:r>
            <a:r>
              <a:rPr lang="en-US" sz="1600" dirty="0"/>
              <a:t> </a:t>
            </a:r>
          </a:p>
        </p:txBody>
      </p:sp>
      <p:pic>
        <p:nvPicPr>
          <p:cNvPr id="5" name="Picture 4">
            <a:extLst>
              <a:ext uri="{FF2B5EF4-FFF2-40B4-BE49-F238E27FC236}">
                <a16:creationId xmlns:a16="http://schemas.microsoft.com/office/drawing/2014/main" id="{C9882D56-96FF-7FFE-A9B1-7E49E3B8925B}"/>
              </a:ext>
            </a:extLst>
          </p:cNvPr>
          <p:cNvPicPr>
            <a:picLocks noChangeAspect="1"/>
          </p:cNvPicPr>
          <p:nvPr/>
        </p:nvPicPr>
        <p:blipFill>
          <a:blip r:embed="rId3"/>
          <a:stretch>
            <a:fillRect/>
          </a:stretch>
        </p:blipFill>
        <p:spPr>
          <a:xfrm>
            <a:off x="340510" y="2030543"/>
            <a:ext cx="11187129" cy="4320914"/>
          </a:xfrm>
          <a:prstGeom prst="rect">
            <a:avLst/>
          </a:prstGeom>
        </p:spPr>
      </p:pic>
    </p:spTree>
    <p:extLst>
      <p:ext uri="{BB962C8B-B14F-4D97-AF65-F5344CB8AC3E}">
        <p14:creationId xmlns:p14="http://schemas.microsoft.com/office/powerpoint/2010/main" val="296611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54D60-31BD-BDC5-6149-88BF7E3FE032}"/>
              </a:ext>
            </a:extLst>
          </p:cNvPr>
          <p:cNvSpPr>
            <a:spLocks noGrp="1"/>
          </p:cNvSpPr>
          <p:nvPr>
            <p:ph sz="quarter" idx="15"/>
          </p:nvPr>
        </p:nvSpPr>
        <p:spPr/>
        <p:txBody>
          <a:bodyPr>
            <a:normAutofit/>
          </a:bodyPr>
          <a:lstStyle/>
          <a:p>
            <a:r>
              <a:rPr lang="en-US" sz="2400" err="1"/>
              <a:t>julia@esig.energy</a:t>
            </a:r>
            <a:endParaRPr lang="en-US" sz="2400"/>
          </a:p>
        </p:txBody>
      </p:sp>
      <p:pic>
        <p:nvPicPr>
          <p:cNvPr id="8" name="Picture Placeholder 7" descr="A person standing on a walkway&#10;&#10;AI-generated content may be incorrect.">
            <a:extLst>
              <a:ext uri="{FF2B5EF4-FFF2-40B4-BE49-F238E27FC236}">
                <a16:creationId xmlns:a16="http://schemas.microsoft.com/office/drawing/2014/main" id="{D1E8BAFC-DB4A-A934-D5D7-B009D638FF1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2" name="Content Placeholder 2">
            <a:extLst>
              <a:ext uri="{FF2B5EF4-FFF2-40B4-BE49-F238E27FC236}">
                <a16:creationId xmlns:a16="http://schemas.microsoft.com/office/drawing/2014/main" id="{0F8B988D-F388-6A35-D925-6D6FC04E79D7}"/>
              </a:ext>
            </a:extLst>
          </p:cNvPr>
          <p:cNvSpPr txBox="1">
            <a:spLocks/>
          </p:cNvSpPr>
          <p:nvPr/>
        </p:nvSpPr>
        <p:spPr>
          <a:xfrm>
            <a:off x="5093131" y="5564071"/>
            <a:ext cx="5103492" cy="1155700"/>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None/>
              <a:defRPr sz="1200" b="0" i="0" kern="1200">
                <a:solidFill>
                  <a:schemeClr val="bg1"/>
                </a:solidFill>
                <a:latin typeface="Epilogue" pitchFamily="2" charset="77"/>
                <a:ea typeface="+mn-ea"/>
                <a:cs typeface="+mn-cs"/>
              </a:defRPr>
            </a:lvl1pPr>
            <a:lvl2pPr marL="990575" indent="-380990" algn="l" defTabSz="609585" rtl="0" eaLnBrk="1" latinLnBrk="0" hangingPunct="1">
              <a:spcBef>
                <a:spcPct val="20000"/>
              </a:spcBef>
              <a:buFont typeface="Arial"/>
              <a:buChar char="–"/>
              <a:defRPr sz="32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2933"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endParaRPr lang="en-US" sz="2400"/>
          </a:p>
        </p:txBody>
      </p:sp>
    </p:spTree>
    <p:extLst>
      <p:ext uri="{BB962C8B-B14F-4D97-AF65-F5344CB8AC3E}">
        <p14:creationId xmlns:p14="http://schemas.microsoft.com/office/powerpoint/2010/main" val="3394984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F015D0-F530-4EB1-A87F-ABD0699E7ED0}"/>
              </a:ext>
            </a:extLst>
          </p:cNvPr>
          <p:cNvSpPr txBox="1">
            <a:spLocks/>
          </p:cNvSpPr>
          <p:nvPr/>
        </p:nvSpPr>
        <p:spPr>
          <a:xfrm>
            <a:off x="1589" y="235266"/>
            <a:ext cx="9072321" cy="668489"/>
          </a:xfrm>
          <a:prstGeom prst="rect">
            <a:avLst/>
          </a:prstGeom>
        </p:spPr>
        <p:txBody>
          <a:bodyPr anchor="ctr"/>
          <a:lstStyle>
            <a:lvl1pPr algn="l" defTabSz="609493" rtl="0" eaLnBrk="1" latinLnBrk="0" hangingPunct="1">
              <a:spcBef>
                <a:spcPct val="0"/>
              </a:spcBef>
              <a:buNone/>
              <a:defRPr sz="3700" b="1" i="0" kern="1200">
                <a:solidFill>
                  <a:srgbClr val="F38F26"/>
                </a:solidFill>
                <a:latin typeface="Calibri"/>
                <a:ea typeface="+mj-ea"/>
                <a:cs typeface="Calibri"/>
              </a:defRPr>
            </a:lvl1pPr>
          </a:lstStyle>
          <a:p>
            <a:pPr algn="ctr">
              <a:defRPr/>
            </a:pPr>
            <a:endParaRPr lang="en-US" sz="4000"/>
          </a:p>
        </p:txBody>
      </p:sp>
      <p:sp>
        <p:nvSpPr>
          <p:cNvPr id="5" name="Title 4">
            <a:extLst>
              <a:ext uri="{FF2B5EF4-FFF2-40B4-BE49-F238E27FC236}">
                <a16:creationId xmlns:a16="http://schemas.microsoft.com/office/drawing/2014/main" id="{C519E5CF-869B-9A74-8C47-A7D7D8EB35D4}"/>
              </a:ext>
            </a:extLst>
          </p:cNvPr>
          <p:cNvSpPr>
            <a:spLocks noGrp="1"/>
          </p:cNvSpPr>
          <p:nvPr>
            <p:ph type="title"/>
          </p:nvPr>
        </p:nvSpPr>
        <p:spPr/>
        <p:txBody>
          <a:bodyPr/>
          <a:lstStyle/>
          <a:p>
            <a:r>
              <a:rPr lang="en-US" sz="2800" dirty="0">
                <a:solidFill>
                  <a:schemeClr val="accent1"/>
                </a:solidFill>
              </a:rPr>
              <a:t>DOE i2X Forum for the Implementation of Reliability Standards for Transmission (i2X FIRST)</a:t>
            </a:r>
            <a:endParaRPr lang="en-US" sz="2800" dirty="0"/>
          </a:p>
        </p:txBody>
      </p:sp>
      <p:sp>
        <p:nvSpPr>
          <p:cNvPr id="4" name="Slide Number Placeholder 3">
            <a:extLst>
              <a:ext uri="{FF2B5EF4-FFF2-40B4-BE49-F238E27FC236}">
                <a16:creationId xmlns:a16="http://schemas.microsoft.com/office/drawing/2014/main" id="{BB75CC35-EB57-4F7A-8DB5-73E9CE4D5205}"/>
              </a:ext>
            </a:extLst>
          </p:cNvPr>
          <p:cNvSpPr>
            <a:spLocks noGrp="1"/>
          </p:cNvSpPr>
          <p:nvPr>
            <p:ph type="sldNum" sz="quarter" idx="4"/>
          </p:nvPr>
        </p:nvSpPr>
        <p:spPr>
          <a:prstGeom prst="rect">
            <a:avLst/>
          </a:prstGeom>
        </p:spPr>
        <p:txBody>
          <a:bodyPr/>
          <a:lstStyle/>
          <a:p>
            <a:pPr defTabSz="609493">
              <a:defRPr/>
            </a:pPr>
            <a:fld id="{4B7910E5-F3D7-7541-A239-E632F655FDFB}" type="slidenum">
              <a:rPr lang="en-US">
                <a:latin typeface="Calibri"/>
              </a:rPr>
              <a:pPr defTabSz="609493">
                <a:defRPr/>
              </a:pPr>
              <a:t>2</a:t>
            </a:fld>
            <a:endParaRPr lang="en-US">
              <a:latin typeface="Calibri"/>
            </a:endParaRPr>
          </a:p>
        </p:txBody>
      </p:sp>
      <p:pic>
        <p:nvPicPr>
          <p:cNvPr id="109" name="Graphic 108" descr="Group of people outline">
            <a:extLst>
              <a:ext uri="{FF2B5EF4-FFF2-40B4-BE49-F238E27FC236}">
                <a16:creationId xmlns:a16="http://schemas.microsoft.com/office/drawing/2014/main" id="{DE4B02C1-9CEF-D056-0C21-8DD33650F80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52616" y="390338"/>
            <a:ext cx="533897" cy="533897"/>
          </a:xfrm>
          <a:prstGeom prst="rect">
            <a:avLst/>
          </a:prstGeom>
        </p:spPr>
      </p:pic>
      <p:sp>
        <p:nvSpPr>
          <p:cNvPr id="2" name="Content Placeholder 3">
            <a:extLst>
              <a:ext uri="{FF2B5EF4-FFF2-40B4-BE49-F238E27FC236}">
                <a16:creationId xmlns:a16="http://schemas.microsoft.com/office/drawing/2014/main" id="{22B37AFF-79E7-12C2-B4A1-BB09842297C0}"/>
              </a:ext>
            </a:extLst>
          </p:cNvPr>
          <p:cNvSpPr txBox="1">
            <a:spLocks/>
          </p:cNvSpPr>
          <p:nvPr/>
        </p:nvSpPr>
        <p:spPr>
          <a:xfrm>
            <a:off x="605490" y="1009651"/>
            <a:ext cx="7457777" cy="5156339"/>
          </a:xfrm>
          <a:prstGeom prst="rect">
            <a:avLst/>
          </a:prstGeom>
        </p:spPr>
        <p:txBody>
          <a:bodyPr lIns="91440" tIns="45720" rIns="91440" bIns="45720" anchor="t"/>
          <a:lstStyle>
            <a:lvl1pPr marL="457120" indent="-457120" algn="l" defTabSz="609493" rtl="0" eaLnBrk="1" latinLnBrk="0" hangingPunct="1">
              <a:spcBef>
                <a:spcPct val="20000"/>
              </a:spcBef>
              <a:buClr>
                <a:srgbClr val="F38F26"/>
              </a:buClr>
              <a:buSzPct val="100000"/>
              <a:buFont typeface="Arial"/>
              <a:buChar char="•"/>
              <a:defRPr sz="3500" kern="1200">
                <a:solidFill>
                  <a:schemeClr val="tx1"/>
                </a:solidFill>
                <a:latin typeface="Calibri"/>
                <a:ea typeface="+mn-ea"/>
                <a:cs typeface="Calibri"/>
              </a:defRPr>
            </a:lvl1pPr>
            <a:lvl2pPr marL="990427" indent="-380933" algn="l" defTabSz="609493" rtl="0" eaLnBrk="1" latinLnBrk="0" hangingPunct="1">
              <a:spcBef>
                <a:spcPct val="20000"/>
              </a:spcBef>
              <a:buClr>
                <a:schemeClr val="bg1">
                  <a:lumMod val="75000"/>
                </a:schemeClr>
              </a:buClr>
              <a:buFont typeface="Arial"/>
              <a:buChar char="•"/>
              <a:defRPr sz="3200" kern="1200">
                <a:solidFill>
                  <a:schemeClr val="tx1"/>
                </a:solidFill>
                <a:latin typeface="Calibri"/>
                <a:ea typeface="+mn-ea"/>
                <a:cs typeface="Calibri"/>
              </a:defRPr>
            </a:lvl2pPr>
            <a:lvl3pPr marL="1523733" indent="-304747" algn="l" defTabSz="609493" rtl="0" eaLnBrk="1" latinLnBrk="0" hangingPunct="1">
              <a:spcBef>
                <a:spcPct val="20000"/>
              </a:spcBef>
              <a:buClr>
                <a:srgbClr val="F38F26"/>
              </a:buClr>
              <a:buFont typeface="Arial"/>
              <a:buChar char="•"/>
              <a:defRPr sz="2900" kern="1200">
                <a:solidFill>
                  <a:schemeClr val="tx1"/>
                </a:solidFill>
                <a:latin typeface="Calibri"/>
                <a:ea typeface="+mn-ea"/>
                <a:cs typeface="Calibri"/>
              </a:defRPr>
            </a:lvl3pPr>
            <a:lvl4pPr marL="2133227"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4pPr>
            <a:lvl5pPr marL="2742720"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456565" indent="-456565">
              <a:spcBef>
                <a:spcPts val="1200"/>
              </a:spcBef>
            </a:pPr>
            <a:r>
              <a:rPr lang="en-US" sz="2000" dirty="0">
                <a:solidFill>
                  <a:srgbClr val="4B545D"/>
                </a:solidFill>
              </a:rPr>
              <a:t>To facilitate understanding and adoption of new and recently updated standards relevant for existing and newly interconnecting inverter-based resources.</a:t>
            </a:r>
          </a:p>
          <a:p>
            <a:pPr marL="456565" indent="-456565">
              <a:spcBef>
                <a:spcPts val="1200"/>
              </a:spcBef>
            </a:pPr>
            <a:r>
              <a:rPr lang="en-US" sz="2000" dirty="0">
                <a:solidFill>
                  <a:srgbClr val="4B545D"/>
                </a:solidFill>
              </a:rPr>
              <a:t>The Forum will convene the industry stakeholders to enable practical and more harmonized implementation of these interconnection standards.</a:t>
            </a:r>
          </a:p>
          <a:p>
            <a:pPr marL="456565" indent="-456565">
              <a:spcBef>
                <a:spcPts val="1200"/>
              </a:spcBef>
            </a:pPr>
            <a:r>
              <a:rPr lang="en-US" sz="2000" dirty="0">
                <a:solidFill>
                  <a:srgbClr val="4B545D"/>
                </a:solidFill>
              </a:rPr>
              <a:t>The presentation portion of the meeting will be recorded and posted, and presentation slides will be shared. </a:t>
            </a:r>
          </a:p>
          <a:p>
            <a:pPr marL="456565" indent="-456565">
              <a:spcBef>
                <a:spcPts val="1200"/>
              </a:spcBef>
            </a:pPr>
            <a:r>
              <a:rPr lang="en-US" sz="2000" dirty="0">
                <a:solidFill>
                  <a:srgbClr val="4B545D"/>
                </a:solidFill>
              </a:rPr>
              <a:t>Additionally, the leadership team will produce </a:t>
            </a:r>
            <a:r>
              <a:rPr lang="en-US" sz="2000" b="1" dirty="0">
                <a:solidFill>
                  <a:srgbClr val="4B545D"/>
                </a:solidFill>
              </a:rPr>
              <a:t>a summary of each meeting</a:t>
            </a:r>
            <a:r>
              <a:rPr lang="en-US" sz="2000" dirty="0">
                <a:solidFill>
                  <a:srgbClr val="4B545D"/>
                </a:solidFill>
              </a:rPr>
              <a:t> capturing:</a:t>
            </a:r>
          </a:p>
          <a:p>
            <a:pPr marL="914400" indent="-455613">
              <a:spcBef>
                <a:spcPts val="600"/>
              </a:spcBef>
              <a:buFont typeface="Arial" panose="020B0604020202020204" pitchFamily="34" charset="0"/>
              <a:buChar char="‒"/>
            </a:pPr>
            <a:r>
              <a:rPr lang="en-US" sz="2000" dirty="0">
                <a:solidFill>
                  <a:srgbClr val="4B545D"/>
                </a:solidFill>
              </a:rPr>
              <a:t>Recommended best practices</a:t>
            </a:r>
          </a:p>
          <a:p>
            <a:pPr marL="914400" indent="-455613">
              <a:spcBef>
                <a:spcPts val="600"/>
              </a:spcBef>
              <a:buFont typeface="Arial" panose="020B0604020202020204" pitchFamily="34" charset="0"/>
              <a:buChar char="‒"/>
            </a:pPr>
            <a:r>
              <a:rPr lang="en-US" sz="2000" dirty="0">
                <a:solidFill>
                  <a:srgbClr val="4B545D"/>
                </a:solidFill>
              </a:rPr>
              <a:t>Challenges </a:t>
            </a:r>
          </a:p>
          <a:p>
            <a:pPr marL="914400" indent="-455613">
              <a:spcBef>
                <a:spcPts val="600"/>
              </a:spcBef>
              <a:buFont typeface="Arial" panose="020B0604020202020204" pitchFamily="34" charset="0"/>
              <a:buChar char="‒"/>
            </a:pPr>
            <a:r>
              <a:rPr lang="en-US" sz="2000" dirty="0">
                <a:solidFill>
                  <a:srgbClr val="4B545D"/>
                </a:solidFill>
              </a:rPr>
              <a:t>Gaps that require future work</a:t>
            </a:r>
          </a:p>
        </p:txBody>
      </p:sp>
      <p:pic>
        <p:nvPicPr>
          <p:cNvPr id="8" name="Picture 2" descr="LINKS Center Social Network Analysis Workshop a Success | News | Gatton  College of Business and Economics">
            <a:extLst>
              <a:ext uri="{FF2B5EF4-FFF2-40B4-BE49-F238E27FC236}">
                <a16:creationId xmlns:a16="http://schemas.microsoft.com/office/drawing/2014/main" id="{062EE339-096E-6A84-34B8-CBC7C23D4D8D}"/>
              </a:ext>
            </a:extLst>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2014" r="19300" b="2"/>
          <a:stretch/>
        </p:blipFill>
        <p:spPr bwMode="auto">
          <a:xfrm>
            <a:off x="8063267" y="1121770"/>
            <a:ext cx="4127147" cy="474676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C2C3804-967C-B7FD-A706-047AB69466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63" y="5952550"/>
            <a:ext cx="3366310" cy="74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EED580B-851A-CE41-0596-6F7BE4C41BAF}"/>
              </a:ext>
            </a:extLst>
          </p:cNvPr>
          <p:cNvSpPr txBox="1"/>
          <p:nvPr/>
        </p:nvSpPr>
        <p:spPr>
          <a:xfrm>
            <a:off x="3427658" y="6052195"/>
            <a:ext cx="4388284" cy="584775"/>
          </a:xfrm>
          <a:prstGeom prst="rect">
            <a:avLst/>
          </a:prstGeom>
          <a:noFill/>
        </p:spPr>
        <p:txBody>
          <a:bodyPr wrap="square" lIns="91440" tIns="45720" rIns="91440" bIns="45720" rtlCol="0" anchor="t">
            <a:spAutoFit/>
          </a:bodyPr>
          <a:lstStyle/>
          <a:p>
            <a:r>
              <a:rPr lang="en-US" sz="1600" i="1" dirty="0"/>
              <a:t>A DOE initiative supported by the Office of Critical Minerals and Energy Innovation (CMEI)</a:t>
            </a:r>
            <a:endParaRPr lang="en-US" sz="3600" dirty="0"/>
          </a:p>
        </p:txBody>
      </p:sp>
    </p:spTree>
    <p:extLst>
      <p:ext uri="{BB962C8B-B14F-4D97-AF65-F5344CB8AC3E}">
        <p14:creationId xmlns:p14="http://schemas.microsoft.com/office/powerpoint/2010/main" val="1582658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11DB5-4FB1-FE91-6322-D0B931F1C59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4DC342C-C89A-D376-D6CC-E62D7F6C6C93}"/>
              </a:ext>
            </a:extLst>
          </p:cNvPr>
          <p:cNvSpPr txBox="1">
            <a:spLocks/>
          </p:cNvSpPr>
          <p:nvPr/>
        </p:nvSpPr>
        <p:spPr>
          <a:xfrm>
            <a:off x="1589" y="235266"/>
            <a:ext cx="9072321" cy="668489"/>
          </a:xfrm>
          <a:prstGeom prst="rect">
            <a:avLst/>
          </a:prstGeom>
        </p:spPr>
        <p:txBody>
          <a:bodyPr anchor="ctr"/>
          <a:lstStyle>
            <a:lvl1pPr algn="l" defTabSz="609493" rtl="0" eaLnBrk="1" latinLnBrk="0" hangingPunct="1">
              <a:spcBef>
                <a:spcPct val="0"/>
              </a:spcBef>
              <a:buNone/>
              <a:defRPr sz="3700" b="1" i="0" kern="1200">
                <a:solidFill>
                  <a:srgbClr val="F38F26"/>
                </a:solidFill>
                <a:latin typeface="Calibri"/>
                <a:ea typeface="+mj-ea"/>
                <a:cs typeface="Calibri"/>
              </a:defRPr>
            </a:lvl1pPr>
          </a:lstStyle>
          <a:p>
            <a:pPr algn="ctr">
              <a:defRPr/>
            </a:pPr>
            <a:endParaRPr lang="en-US" sz="4000"/>
          </a:p>
        </p:txBody>
      </p:sp>
      <p:sp>
        <p:nvSpPr>
          <p:cNvPr id="7" name="Title 6">
            <a:extLst>
              <a:ext uri="{FF2B5EF4-FFF2-40B4-BE49-F238E27FC236}">
                <a16:creationId xmlns:a16="http://schemas.microsoft.com/office/drawing/2014/main" id="{DD4A6388-0E84-C765-BED1-69A499EBF32B}"/>
              </a:ext>
            </a:extLst>
          </p:cNvPr>
          <p:cNvSpPr>
            <a:spLocks noGrp="1"/>
          </p:cNvSpPr>
          <p:nvPr>
            <p:ph type="title"/>
          </p:nvPr>
        </p:nvSpPr>
        <p:spPr/>
        <p:txBody>
          <a:bodyPr/>
          <a:lstStyle/>
          <a:p>
            <a:r>
              <a:rPr lang="en-US" sz="4000" dirty="0">
                <a:solidFill>
                  <a:schemeClr val="accent1"/>
                </a:solidFill>
              </a:rPr>
              <a:t>DOE i2X FIRST Meetings – Season 2 </a:t>
            </a:r>
            <a:endParaRPr lang="en-US" dirty="0"/>
          </a:p>
        </p:txBody>
      </p:sp>
      <p:sp>
        <p:nvSpPr>
          <p:cNvPr id="4" name="Slide Number Placeholder 3">
            <a:extLst>
              <a:ext uri="{FF2B5EF4-FFF2-40B4-BE49-F238E27FC236}">
                <a16:creationId xmlns:a16="http://schemas.microsoft.com/office/drawing/2014/main" id="{5A36A747-9FF4-5526-C7A0-F3D5EF3C594C}"/>
              </a:ext>
            </a:extLst>
          </p:cNvPr>
          <p:cNvSpPr>
            <a:spLocks noGrp="1"/>
          </p:cNvSpPr>
          <p:nvPr>
            <p:ph type="sldNum" sz="quarter" idx="4"/>
          </p:nvPr>
        </p:nvSpPr>
        <p:spPr>
          <a:prstGeom prst="rect">
            <a:avLst/>
          </a:prstGeom>
        </p:spPr>
        <p:txBody>
          <a:bodyPr/>
          <a:lstStyle/>
          <a:p>
            <a:pPr defTabSz="609493">
              <a:defRPr/>
            </a:pPr>
            <a:fld id="{4B7910E5-F3D7-7541-A239-E632F655FDFB}" type="slidenum">
              <a:rPr lang="en-US">
                <a:latin typeface="Calibri"/>
              </a:rPr>
              <a:pPr defTabSz="609493">
                <a:defRPr/>
              </a:pPr>
              <a:t>3</a:t>
            </a:fld>
            <a:endParaRPr lang="en-US">
              <a:latin typeface="Calibri"/>
            </a:endParaRPr>
          </a:p>
        </p:txBody>
      </p:sp>
      <p:sp>
        <p:nvSpPr>
          <p:cNvPr id="2" name="Content Placeholder 3">
            <a:extLst>
              <a:ext uri="{FF2B5EF4-FFF2-40B4-BE49-F238E27FC236}">
                <a16:creationId xmlns:a16="http://schemas.microsoft.com/office/drawing/2014/main" id="{B020113E-BE10-AF78-2C6D-0D0026DBEFAE}"/>
              </a:ext>
            </a:extLst>
          </p:cNvPr>
          <p:cNvSpPr txBox="1">
            <a:spLocks/>
          </p:cNvSpPr>
          <p:nvPr/>
        </p:nvSpPr>
        <p:spPr>
          <a:xfrm>
            <a:off x="611029" y="1121771"/>
            <a:ext cx="10772022" cy="4966381"/>
          </a:xfrm>
          <a:prstGeom prst="rect">
            <a:avLst/>
          </a:prstGeom>
        </p:spPr>
        <p:txBody>
          <a:bodyPr lIns="91440" tIns="45720" rIns="91440" bIns="45720" anchor="t"/>
          <a:lstStyle>
            <a:lvl1pPr marL="457120" indent="-457120" algn="l" defTabSz="609493" rtl="0" eaLnBrk="1" latinLnBrk="0" hangingPunct="1">
              <a:spcBef>
                <a:spcPct val="20000"/>
              </a:spcBef>
              <a:buClr>
                <a:srgbClr val="F38F26"/>
              </a:buClr>
              <a:buSzPct val="100000"/>
              <a:buFont typeface="Arial"/>
              <a:buChar char="•"/>
              <a:defRPr sz="3500" kern="1200">
                <a:solidFill>
                  <a:schemeClr val="tx1"/>
                </a:solidFill>
                <a:latin typeface="Calibri"/>
                <a:ea typeface="+mn-ea"/>
                <a:cs typeface="Calibri"/>
              </a:defRPr>
            </a:lvl1pPr>
            <a:lvl2pPr marL="990427" indent="-380933" algn="l" defTabSz="609493" rtl="0" eaLnBrk="1" latinLnBrk="0" hangingPunct="1">
              <a:spcBef>
                <a:spcPct val="20000"/>
              </a:spcBef>
              <a:buClr>
                <a:schemeClr val="bg1">
                  <a:lumMod val="75000"/>
                </a:schemeClr>
              </a:buClr>
              <a:buFont typeface="Arial"/>
              <a:buChar char="•"/>
              <a:defRPr sz="3200" kern="1200">
                <a:solidFill>
                  <a:schemeClr val="tx1"/>
                </a:solidFill>
                <a:latin typeface="Calibri"/>
                <a:ea typeface="+mn-ea"/>
                <a:cs typeface="Calibri"/>
              </a:defRPr>
            </a:lvl2pPr>
            <a:lvl3pPr marL="1523733" indent="-304747" algn="l" defTabSz="609493" rtl="0" eaLnBrk="1" latinLnBrk="0" hangingPunct="1">
              <a:spcBef>
                <a:spcPct val="20000"/>
              </a:spcBef>
              <a:buClr>
                <a:srgbClr val="F38F26"/>
              </a:buClr>
              <a:buFont typeface="Arial"/>
              <a:buChar char="•"/>
              <a:defRPr sz="2900" kern="1200">
                <a:solidFill>
                  <a:schemeClr val="tx1"/>
                </a:solidFill>
                <a:latin typeface="Calibri"/>
                <a:ea typeface="+mn-ea"/>
                <a:cs typeface="Calibri"/>
              </a:defRPr>
            </a:lvl3pPr>
            <a:lvl4pPr marL="2133227"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4pPr>
            <a:lvl5pPr marL="2742720"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342900" indent="-342900">
              <a:buFont typeface="+mj-lt"/>
              <a:buAutoNum type="arabicPeriod"/>
              <a:tabLst>
                <a:tab pos="457200" algn="l"/>
              </a:tabLst>
            </a:pPr>
            <a:r>
              <a:rPr lang="en-US" sz="1800" dirty="0">
                <a:latin typeface="+mn-lt"/>
              </a:rPr>
              <a:t>May 27, 2025, 11 a.m. - 1 p.m. ET – </a:t>
            </a:r>
            <a:r>
              <a:rPr lang="en-US" sz="1800" b="1" dirty="0">
                <a:latin typeface="+mn-lt"/>
              </a:rPr>
              <a:t>Season 2 Kick-Off</a:t>
            </a:r>
          </a:p>
          <a:p>
            <a:pPr marL="342900" indent="-342900">
              <a:buFont typeface="+mj-lt"/>
              <a:buAutoNum type="arabicPeriod"/>
              <a:tabLst>
                <a:tab pos="457200" algn="l"/>
              </a:tabLst>
            </a:pPr>
            <a:r>
              <a:rPr lang="en-US" sz="1800" dirty="0">
                <a:latin typeface="+mn-lt"/>
              </a:rPr>
              <a:t>June 24, 2025, 11 a.m.- 1 p.m. ET – </a:t>
            </a:r>
            <a:r>
              <a:rPr lang="en-US" sz="1800" b="1" dirty="0">
                <a:latin typeface="+mn-lt"/>
              </a:rPr>
              <a:t>NERC Milestone 3 Standards</a:t>
            </a:r>
          </a:p>
          <a:p>
            <a:pPr marL="342900" indent="-342900">
              <a:buFont typeface="+mj-lt"/>
              <a:buAutoNum type="arabicPeriod"/>
              <a:tabLst>
                <a:tab pos="457200" algn="l"/>
              </a:tabLst>
            </a:pPr>
            <a:r>
              <a:rPr lang="en-US" sz="1800" dirty="0">
                <a:latin typeface="+mn-lt"/>
              </a:rPr>
              <a:t>July 22, 2025, 11 a.m.- 1 p.m. ET – </a:t>
            </a:r>
            <a:r>
              <a:rPr lang="en-US" sz="1800" b="1" dirty="0">
                <a:latin typeface="+mn-lt"/>
              </a:rPr>
              <a:t>IBR Plant Design Evaluation with Applicable Requirements I</a:t>
            </a:r>
          </a:p>
          <a:p>
            <a:pPr marL="342900" indent="-342900">
              <a:buFont typeface="+mj-lt"/>
              <a:buAutoNum type="arabicPeriod"/>
              <a:tabLst>
                <a:tab pos="457200" algn="l"/>
              </a:tabLst>
            </a:pPr>
            <a:r>
              <a:rPr lang="en-US" sz="1800" dirty="0">
                <a:latin typeface="+mn-lt"/>
              </a:rPr>
              <a:t>August 26, 2025, 11 a.m.- 1 p.m. ET – </a:t>
            </a:r>
            <a:r>
              <a:rPr lang="en-US" sz="1800" b="1" dirty="0">
                <a:latin typeface="+mn-lt"/>
              </a:rPr>
              <a:t>IBR Plant Design Evaluation with Applicable Requirements II</a:t>
            </a:r>
          </a:p>
          <a:p>
            <a:pPr marL="342900" indent="-342900">
              <a:buFont typeface="+mj-lt"/>
              <a:buAutoNum type="arabicPeriod"/>
              <a:tabLst>
                <a:tab pos="457200" algn="l"/>
              </a:tabLst>
            </a:pPr>
            <a:r>
              <a:rPr lang="en-US" sz="1800" dirty="0">
                <a:latin typeface="+mn-lt"/>
              </a:rPr>
              <a:t>September 23, 2025, 11 a.m.- 1 p.m. ET – </a:t>
            </a:r>
            <a:r>
              <a:rPr lang="en-US" sz="1800" b="1" dirty="0">
                <a:latin typeface="+mn-lt"/>
              </a:rPr>
              <a:t>IBR Plant Modeling Requirements and Best Practices </a:t>
            </a:r>
          </a:p>
          <a:p>
            <a:pPr marL="342900" indent="-342900">
              <a:buFont typeface="+mj-lt"/>
              <a:buAutoNum type="arabicPeriod"/>
              <a:tabLst>
                <a:tab pos="457200" algn="l"/>
              </a:tabLst>
            </a:pPr>
            <a:r>
              <a:rPr lang="en-US" sz="1800" dirty="0">
                <a:latin typeface="+mn-lt"/>
              </a:rPr>
              <a:t>October 21, 2025, 11 a.m.- 1 p.m. ET – </a:t>
            </a:r>
            <a:r>
              <a:rPr lang="en-US" sz="1800" b="1" dirty="0">
                <a:latin typeface="+mn-lt"/>
              </a:rPr>
              <a:t>Challenges with IEEE2800-2022, Planned Revisions</a:t>
            </a:r>
          </a:p>
          <a:p>
            <a:pPr marL="342900" indent="-342900">
              <a:buFont typeface="+mj-lt"/>
              <a:buAutoNum type="arabicPeriod"/>
              <a:tabLst>
                <a:tab pos="457200" algn="l"/>
              </a:tabLst>
            </a:pPr>
            <a:r>
              <a:rPr lang="en-US" sz="1800" dirty="0">
                <a:latin typeface="+mn-lt"/>
              </a:rPr>
              <a:t>November 25, 2025, 11 a.m.- 1 p.m. ET – </a:t>
            </a:r>
            <a:r>
              <a:rPr lang="en-US" sz="1800" b="1" dirty="0">
                <a:latin typeface="+mn-lt"/>
              </a:rPr>
              <a:t>Change Management during IBR Plant Interconnection Process and Commissioning, How to Maintain Conformity</a:t>
            </a:r>
          </a:p>
          <a:p>
            <a:pPr marL="342900" indent="-342900">
              <a:buFont typeface="+mj-lt"/>
              <a:buAutoNum type="arabicPeriod"/>
              <a:tabLst>
                <a:tab pos="457200" algn="l"/>
              </a:tabLst>
            </a:pPr>
            <a:r>
              <a:rPr lang="en-US" sz="1800" dirty="0">
                <a:latin typeface="+mn-lt"/>
              </a:rPr>
              <a:t>December 16, 2025, 11 a.m.- 1 p.m. ET – </a:t>
            </a:r>
            <a:r>
              <a:rPr lang="en-US" sz="1800" b="1" dirty="0">
                <a:latin typeface="+mn-lt"/>
              </a:rPr>
              <a:t>IBR Plant Commissioning Best Practices </a:t>
            </a:r>
          </a:p>
          <a:p>
            <a:pPr marL="342900" indent="-342900">
              <a:buFont typeface="+mj-lt"/>
              <a:buAutoNum type="arabicPeriod"/>
              <a:tabLst>
                <a:tab pos="457200" algn="l"/>
              </a:tabLst>
            </a:pPr>
            <a:r>
              <a:rPr lang="en-US" sz="1800" dirty="0">
                <a:latin typeface="+mn-lt"/>
              </a:rPr>
              <a:t>January 27, 2026, 11 a.m.- 1 p.m. ET – </a:t>
            </a:r>
            <a:r>
              <a:rPr lang="en-US" sz="1800" b="1" dirty="0">
                <a:latin typeface="+mn-lt"/>
              </a:rPr>
              <a:t>NERC PRC-029 Implementation, Experience, and Recommended Practices</a:t>
            </a:r>
          </a:p>
          <a:p>
            <a:pPr marL="342900" indent="-342900">
              <a:buFont typeface="+mj-lt"/>
              <a:buAutoNum type="arabicPeriod"/>
              <a:tabLst>
                <a:tab pos="457200" algn="l"/>
              </a:tabLst>
            </a:pPr>
            <a:r>
              <a:rPr lang="en-US" sz="1800" dirty="0">
                <a:latin typeface="+mn-lt"/>
              </a:rPr>
              <a:t>February 24, 2026, 11 a.m. - 1 p.m. ET – </a:t>
            </a:r>
            <a:r>
              <a:rPr lang="en-US" sz="1800" b="1" dirty="0">
                <a:latin typeface="+mn-lt"/>
              </a:rPr>
              <a:t>IBR Standards – How to Make Sense of it All?</a:t>
            </a:r>
          </a:p>
          <a:p>
            <a:pPr marL="342900" indent="-342900">
              <a:buFont typeface="+mj-lt"/>
              <a:buAutoNum type="arabicPeriod"/>
              <a:tabLst>
                <a:tab pos="457200" algn="l"/>
              </a:tabLst>
            </a:pPr>
            <a:r>
              <a:rPr lang="en-US" sz="1800" dirty="0">
                <a:latin typeface="+mn-lt"/>
              </a:rPr>
              <a:t>March 16, 2026, hybrid 1-day workshop during ESIG Spring Workshop: </a:t>
            </a:r>
            <a:r>
              <a:rPr lang="en-US" sz="1800" b="1" dirty="0">
                <a:latin typeface="+mn-lt"/>
              </a:rPr>
              <a:t>Grid Forming IBR Needs, Specifications, Projects –  Lessons Learned </a:t>
            </a:r>
          </a:p>
          <a:p>
            <a:pPr marL="0" indent="0">
              <a:lnSpc>
                <a:spcPct val="110000"/>
              </a:lnSpc>
              <a:spcBef>
                <a:spcPts val="800"/>
              </a:spcBef>
              <a:buNone/>
            </a:pPr>
            <a:r>
              <a:rPr lang="en-US" sz="1800" b="1" dirty="0"/>
              <a:t>Follow</a:t>
            </a:r>
            <a:r>
              <a:rPr lang="en-US" sz="1800" dirty="0"/>
              <a:t> ESIG i2X FIRST website </a:t>
            </a:r>
            <a:r>
              <a:rPr lang="en-US" sz="1800" dirty="0">
                <a:latin typeface="+mn-lt"/>
                <a:hlinkClick r:id="rId3"/>
              </a:rPr>
              <a:t>https://www.esig.energy/i2x-first-forum/doe-i2x-season-2/</a:t>
            </a:r>
            <a:r>
              <a:rPr lang="en-US" sz="1800" dirty="0">
                <a:latin typeface="+mn-lt"/>
              </a:rPr>
              <a:t> </a:t>
            </a:r>
            <a:r>
              <a:rPr lang="en-US" sz="1800" dirty="0"/>
              <a:t>for meeting materials &amp; recordings</a:t>
            </a:r>
          </a:p>
          <a:p>
            <a:pPr marL="0" indent="0">
              <a:buNone/>
            </a:pPr>
            <a:endParaRPr lang="en-US" sz="1800" dirty="0"/>
          </a:p>
          <a:p>
            <a:pPr marL="456565" indent="-456565"/>
            <a:endParaRPr lang="en-US" sz="1800" dirty="0"/>
          </a:p>
        </p:txBody>
      </p:sp>
      <p:pic>
        <p:nvPicPr>
          <p:cNvPr id="6" name="Picture 2">
            <a:extLst>
              <a:ext uri="{FF2B5EF4-FFF2-40B4-BE49-F238E27FC236}">
                <a16:creationId xmlns:a16="http://schemas.microsoft.com/office/drawing/2014/main" id="{B338FFE8-8E24-6D2C-4486-B2C97E2DB1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583" y="936118"/>
            <a:ext cx="3559445" cy="78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156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B206D-9070-1E0C-B4A1-B5BAF664F0C0}"/>
              </a:ext>
            </a:extLst>
          </p:cNvPr>
          <p:cNvSpPr>
            <a:spLocks noGrp="1"/>
          </p:cNvSpPr>
          <p:nvPr>
            <p:ph type="title"/>
          </p:nvPr>
        </p:nvSpPr>
        <p:spPr/>
        <p:txBody>
          <a:bodyPr/>
          <a:lstStyle/>
          <a:p>
            <a:r>
              <a:rPr lang="en-US" dirty="0"/>
              <a:t>DOE i2x FIRST –Grid-Forming Inverter Workshop </a:t>
            </a:r>
          </a:p>
        </p:txBody>
      </p:sp>
      <p:sp>
        <p:nvSpPr>
          <p:cNvPr id="3" name="Text Placeholder 2">
            <a:extLst>
              <a:ext uri="{FF2B5EF4-FFF2-40B4-BE49-F238E27FC236}">
                <a16:creationId xmlns:a16="http://schemas.microsoft.com/office/drawing/2014/main" id="{5B81A305-C977-58E6-96BB-508826B53017}"/>
              </a:ext>
            </a:extLst>
          </p:cNvPr>
          <p:cNvSpPr>
            <a:spLocks noGrp="1"/>
          </p:cNvSpPr>
          <p:nvPr>
            <p:ph type="body" sz="quarter" idx="11"/>
          </p:nvPr>
        </p:nvSpPr>
        <p:spPr/>
        <p:txBody>
          <a:bodyPr/>
          <a:lstStyle/>
          <a:p>
            <a:pPr marL="174625" indent="-174625">
              <a:lnSpc>
                <a:spcPct val="108000"/>
              </a:lnSpc>
            </a:pPr>
            <a:r>
              <a:rPr lang="en-US" sz="1800" b="1" dirty="0">
                <a:latin typeface="Arial" panose="020B0604020202020204" pitchFamily="34" charset="0"/>
                <a:cs typeface="Arial" panose="020B0604020202020204" pitchFamily="34" charset="0"/>
              </a:rPr>
              <a:t>Hybrid: In-person and Virtual, Tucson, AZ, March 16th </a:t>
            </a:r>
          </a:p>
          <a:p>
            <a:pPr>
              <a:lnSpc>
                <a:spcPct val="108000"/>
              </a:lnSpc>
              <a:spcBef>
                <a:spcPts val="1200"/>
              </a:spcBef>
            </a:pPr>
            <a:r>
              <a:rPr lang="en-US" sz="2000" u="sng" dirty="0">
                <a:latin typeface="Arial" panose="020B0604020202020204" pitchFamily="34" charset="0"/>
                <a:cs typeface="Arial" panose="020B0604020202020204" pitchFamily="34" charset="0"/>
                <a:hlinkClick r:id="rId2"/>
              </a:rPr>
              <a:t>Presentation Materials, Recording and Summary</a:t>
            </a:r>
            <a:endParaRPr lang="en-US" sz="2000" u="sng" dirty="0">
              <a:latin typeface="Arial" panose="020B0604020202020204" pitchFamily="34" charset="0"/>
              <a:cs typeface="Arial" panose="020B0604020202020204" pitchFamily="34" charset="0"/>
            </a:endParaRPr>
          </a:p>
          <a:p>
            <a:pPr marL="228600" indent="-228600">
              <a:lnSpc>
                <a:spcPct val="108000"/>
              </a:lnSpc>
              <a:spcBef>
                <a:spcPts val="1200"/>
              </a:spcBef>
              <a:buFont typeface="Wingdings" panose="05000000000000000000" pitchFamily="2" charset="2"/>
              <a:buChar char="§"/>
            </a:pPr>
            <a:r>
              <a:rPr lang="en-US" sz="1800" b="1" dirty="0">
                <a:latin typeface="Arial" panose="020B0604020202020204" pitchFamily="34" charset="0"/>
                <a:cs typeface="Arial" panose="020B0604020202020204" pitchFamily="34" charset="0"/>
              </a:rPr>
              <a:t>Educational tutorial</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covering GFM fundamentals</a:t>
            </a:r>
            <a:r>
              <a:rPr lang="en-US" sz="1800" dirty="0">
                <a:latin typeface="Arial" panose="020B0604020202020204" pitchFamily="34" charset="0"/>
                <a:cs typeface="Arial" panose="020B0604020202020204" pitchFamily="34" charset="0"/>
              </a:rPr>
              <a:t>, including how GFM controls differ from grid-following (GFL) approaches, what capabilities they offer, and where current limitations remain. </a:t>
            </a:r>
          </a:p>
          <a:p>
            <a:pPr marL="228600" indent="-228600">
              <a:lnSpc>
                <a:spcPct val="108000"/>
              </a:lnSpc>
              <a:spcBef>
                <a:spcPts val="1200"/>
              </a:spcBef>
              <a:buFont typeface="Wingdings" panose="05000000000000000000" pitchFamily="2" charset="2"/>
              <a:buChar char="§"/>
            </a:pPr>
            <a:r>
              <a:rPr lang="en-US" sz="1800" b="1" dirty="0">
                <a:latin typeface="Arial" panose="020B0604020202020204" pitchFamily="34" charset="0"/>
                <a:cs typeface="Arial" panose="020B0604020202020204" pitchFamily="34" charset="0"/>
              </a:rPr>
              <a:t>Panel Discussion: Why and where grid-forming is being required</a:t>
            </a:r>
            <a:r>
              <a:rPr lang="en-US" sz="1800" dirty="0">
                <a:latin typeface="Arial" panose="020B0604020202020204" pitchFamily="34" charset="0"/>
                <a:cs typeface="Arial" panose="020B0604020202020204" pitchFamily="34" charset="0"/>
              </a:rPr>
              <a:t> by some ISOs and utilities, and why others have taken more cautious approaches (MISO, ISO-NE, SPP, SRP)</a:t>
            </a:r>
          </a:p>
          <a:p>
            <a:pPr marL="228600" indent="-228600">
              <a:lnSpc>
                <a:spcPct val="108000"/>
              </a:lnSpc>
              <a:spcBef>
                <a:spcPts val="1200"/>
              </a:spcBef>
              <a:buFont typeface="Wingdings" panose="05000000000000000000" pitchFamily="2" charset="2"/>
              <a:buChar char="§"/>
            </a:pPr>
            <a:r>
              <a:rPr lang="en-US" sz="1800" b="1" dirty="0">
                <a:latin typeface="Arial" panose="020B0604020202020204" pitchFamily="34" charset="0"/>
                <a:cs typeface="Arial" panose="020B0604020202020204" pitchFamily="34" charset="0"/>
              </a:rPr>
              <a:t>Emerging grid-forming requirements and standards</a:t>
            </a:r>
            <a:r>
              <a:rPr lang="en-US" sz="1800" dirty="0">
                <a:latin typeface="Arial" panose="020B0604020202020204" pitchFamily="34" charset="0"/>
                <a:cs typeface="Arial" panose="020B0604020202020204" pitchFamily="34" charset="0"/>
              </a:rPr>
              <a:t>, including regional implementations and ongoing joint IEEE/IEC efforts (UNIFI, VDE FNN Germany, and Electranix covering HECO/AEMO/MISO/ERCOT)</a:t>
            </a:r>
          </a:p>
          <a:p>
            <a:pPr marL="228600" indent="-228600">
              <a:lnSpc>
                <a:spcPct val="108000"/>
              </a:lnSpc>
              <a:spcBef>
                <a:spcPts val="1200"/>
              </a:spcBef>
              <a:buFont typeface="Wingdings" panose="05000000000000000000" pitchFamily="2" charset="2"/>
              <a:buChar char="§"/>
            </a:pPr>
            <a:r>
              <a:rPr lang="en-US" sz="1800" b="1" dirty="0">
                <a:latin typeface="Arial" panose="020B0604020202020204" pitchFamily="34" charset="0"/>
                <a:cs typeface="Arial" panose="020B0604020202020204" pitchFamily="34" charset="0"/>
              </a:rPr>
              <a:t>Real-world project experience</a:t>
            </a:r>
            <a:r>
              <a:rPr lang="en-US" sz="1800" dirty="0">
                <a:latin typeface="Arial" panose="020B0604020202020204" pitchFamily="34" charset="0"/>
                <a:cs typeface="Arial" panose="020B0604020202020204" pitchFamily="34" charset="0"/>
              </a:rPr>
              <a:t> from utilities, developers, OEMs, and planners implementing grid-forming inverters in the field (HECO, AEMO, Tesla, Fluence, </a:t>
            </a:r>
            <a:r>
              <a:rPr lang="en-US" sz="1800" dirty="0" err="1">
                <a:latin typeface="Arial" panose="020B0604020202020204" pitchFamily="34" charset="0"/>
                <a:cs typeface="Arial" panose="020B0604020202020204" pitchFamily="34" charset="0"/>
              </a:rPr>
              <a:t>Zenobe</a:t>
            </a:r>
            <a:r>
              <a:rPr lang="en-US" sz="1800" dirty="0">
                <a:latin typeface="Arial" panose="020B0604020202020204" pitchFamily="34" charset="0"/>
                <a:cs typeface="Arial" panose="020B0604020202020204" pitchFamily="34" charset="0"/>
              </a:rPr>
              <a:t>)</a:t>
            </a:r>
          </a:p>
          <a:p>
            <a:pPr>
              <a:lnSpc>
                <a:spcPct val="108000"/>
              </a:lnSpc>
              <a:spcBef>
                <a:spcPts val="1200"/>
              </a:spcBef>
            </a:pPr>
            <a:r>
              <a:rPr lang="en-US" sz="1800" dirty="0">
                <a:latin typeface="Arial" panose="020B0604020202020204" pitchFamily="34" charset="0"/>
                <a:cs typeface="Arial" panose="020B0604020202020204" pitchFamily="34" charset="0"/>
              </a:rPr>
              <a:t>The workshop was intended for participants seeking a </a:t>
            </a:r>
            <a:r>
              <a:rPr lang="en-US" sz="1800" b="1" dirty="0">
                <a:latin typeface="Arial" panose="020B0604020202020204" pitchFamily="34" charset="0"/>
                <a:cs typeface="Arial" panose="020B0604020202020204" pitchFamily="34" charset="0"/>
              </a:rPr>
              <a:t>practical, systems-oriented view of grid-forming inverters</a:t>
            </a:r>
            <a:r>
              <a:rPr lang="en-US" sz="1800" dirty="0">
                <a:latin typeface="Arial" panose="020B0604020202020204" pitchFamily="34" charset="0"/>
                <a:cs typeface="Arial" panose="020B0604020202020204" pitchFamily="34" charset="0"/>
              </a:rPr>
              <a:t>, grounded in current experience and forward-looking collaboration.</a:t>
            </a:r>
          </a:p>
          <a:p>
            <a:endParaRPr lang="en-US" sz="2000" dirty="0"/>
          </a:p>
        </p:txBody>
      </p:sp>
      <p:sp>
        <p:nvSpPr>
          <p:cNvPr id="4" name="Slide Number Placeholder 3">
            <a:extLst>
              <a:ext uri="{FF2B5EF4-FFF2-40B4-BE49-F238E27FC236}">
                <a16:creationId xmlns:a16="http://schemas.microsoft.com/office/drawing/2014/main" id="{5B04A13D-E3F7-C0D8-44B7-5FFBA7FE424C}"/>
              </a:ext>
            </a:extLst>
          </p:cNvPr>
          <p:cNvSpPr>
            <a:spLocks noGrp="1"/>
          </p:cNvSpPr>
          <p:nvPr>
            <p:ph type="sldNum" sz="quarter" idx="4"/>
          </p:nvPr>
        </p:nvSpPr>
        <p:spPr/>
        <p:txBody>
          <a:bodyPr/>
          <a:lstStyle/>
          <a:p>
            <a:fld id="{4B7910E5-F3D7-7541-A239-E632F655FDFB}" type="slidenum">
              <a:rPr lang="en-US" smtClean="0"/>
              <a:pPr/>
              <a:t>4</a:t>
            </a:fld>
            <a:endParaRPr lang="en-US"/>
          </a:p>
        </p:txBody>
      </p:sp>
      <p:pic>
        <p:nvPicPr>
          <p:cNvPr id="6" name="Picture 2">
            <a:extLst>
              <a:ext uri="{FF2B5EF4-FFF2-40B4-BE49-F238E27FC236}">
                <a16:creationId xmlns:a16="http://schemas.microsoft.com/office/drawing/2014/main" id="{AA45EF20-2836-32F4-4CD4-0956D9B51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583" y="1044977"/>
            <a:ext cx="3559445" cy="78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738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44A9-FCC8-1664-AFE5-EF5D69BD6546}"/>
              </a:ext>
            </a:extLst>
          </p:cNvPr>
          <p:cNvSpPr>
            <a:spLocks noGrp="1"/>
          </p:cNvSpPr>
          <p:nvPr>
            <p:ph type="title"/>
          </p:nvPr>
        </p:nvSpPr>
        <p:spPr/>
        <p:txBody>
          <a:bodyPr/>
          <a:lstStyle/>
          <a:p>
            <a:r>
              <a:rPr lang="en-US" sz="3600" dirty="0"/>
              <a:t>i2x FIRST –Grid-Forming Inverter Workshop, Key Themes</a:t>
            </a:r>
          </a:p>
        </p:txBody>
      </p:sp>
      <p:sp>
        <p:nvSpPr>
          <p:cNvPr id="3" name="Text Placeholder 2">
            <a:extLst>
              <a:ext uri="{FF2B5EF4-FFF2-40B4-BE49-F238E27FC236}">
                <a16:creationId xmlns:a16="http://schemas.microsoft.com/office/drawing/2014/main" id="{8F6D2A21-0F0E-ADF7-7FA9-EB83067C36B3}"/>
              </a:ext>
            </a:extLst>
          </p:cNvPr>
          <p:cNvSpPr>
            <a:spLocks noGrp="1"/>
          </p:cNvSpPr>
          <p:nvPr>
            <p:ph type="body" sz="quarter" idx="11"/>
          </p:nvPr>
        </p:nvSpPr>
        <p:spPr/>
        <p:txBody>
          <a:bodyPr/>
          <a:lstStyle/>
          <a:p>
            <a:pPr marL="227013" indent="-227013">
              <a:buFont typeface="Arial" panose="020B0604020202020204" pitchFamily="34" charset="0"/>
              <a:buChar char="•"/>
            </a:pPr>
            <a:r>
              <a:rPr lang="en-US" sz="1700" b="1" dirty="0"/>
              <a:t>From concept to deployment:</a:t>
            </a:r>
            <a:br>
              <a:rPr lang="en-US" sz="1700" dirty="0"/>
            </a:br>
            <a:r>
              <a:rPr lang="en-US" sz="1700" dirty="0"/>
              <a:t>GFM has matured into a </a:t>
            </a:r>
            <a:r>
              <a:rPr lang="en-US" sz="1700" b="1" dirty="0"/>
              <a:t>field-proven IBR capability</a:t>
            </a:r>
            <a:r>
              <a:rPr lang="en-US" sz="1700" dirty="0"/>
              <a:t>, with large-scale BESS deployments demonstrating real-world stability benefits. It is increasingly treated as an </a:t>
            </a:r>
            <a:r>
              <a:rPr lang="en-US" sz="1700" b="1" dirty="0"/>
              <a:t>extension of IBR control philosophy</a:t>
            </a:r>
            <a:r>
              <a:rPr lang="en-US" sz="1700" dirty="0"/>
              <a:t>, not an experimental solution. </a:t>
            </a:r>
          </a:p>
          <a:p>
            <a:pPr marL="227013" indent="-227013">
              <a:buFont typeface="Arial" panose="020B0604020202020204" pitchFamily="34" charset="0"/>
              <a:buChar char="•"/>
            </a:pPr>
            <a:r>
              <a:rPr lang="en-US" sz="1700" b="1" dirty="0"/>
              <a:t>Driven by declining system strength:</a:t>
            </a:r>
            <a:br>
              <a:rPr lang="en-US" sz="1700" dirty="0"/>
            </a:br>
            <a:r>
              <a:rPr lang="en-US" sz="1700" dirty="0"/>
              <a:t>High IBR penetration (often ~30–60%) is exposing </a:t>
            </a:r>
            <a:r>
              <a:rPr lang="en-US" sz="1700" b="1" dirty="0"/>
              <a:t>limits of GFL behavior</a:t>
            </a:r>
            <a:r>
              <a:rPr lang="en-US" sz="1700" dirty="0"/>
              <a:t>, particularly in weak grids. GFM provides a </a:t>
            </a:r>
            <a:r>
              <a:rPr lang="en-US" sz="1700" b="1" dirty="0"/>
              <a:t>scalable, cost-effective means to restore stabilizing characteristics</a:t>
            </a:r>
            <a:r>
              <a:rPr lang="en-US" sz="1700" dirty="0"/>
              <a:t> historically supplied by synchronous machines. </a:t>
            </a:r>
          </a:p>
          <a:p>
            <a:pPr marL="227013" indent="-227013">
              <a:buFont typeface="Arial" panose="020B0604020202020204" pitchFamily="34" charset="0"/>
              <a:buChar char="•"/>
            </a:pPr>
            <a:r>
              <a:rPr lang="en-US" sz="1700" b="1" dirty="0"/>
              <a:t>Pragmatic, risk-informed adoption:</a:t>
            </a:r>
            <a:br>
              <a:rPr lang="en-US" sz="1700" dirty="0"/>
            </a:br>
            <a:r>
              <a:rPr lang="en-US" sz="1700" dirty="0"/>
              <a:t>ISOs and utilities are deploying GFM </a:t>
            </a:r>
            <a:r>
              <a:rPr lang="en-US" sz="1700" b="1" dirty="0"/>
              <a:t>ahead of full analytical certainty</a:t>
            </a:r>
            <a:r>
              <a:rPr lang="en-US" sz="1700" dirty="0"/>
              <a:t>, driven by system needs and low incremental cost. Requirements are focusing on </a:t>
            </a:r>
            <a:r>
              <a:rPr lang="en-US" sz="1700" b="1" dirty="0"/>
              <a:t>core capabilities</a:t>
            </a:r>
            <a:r>
              <a:rPr lang="en-US" sz="1700" dirty="0"/>
              <a:t>, with iterative refinement based on operating experience. </a:t>
            </a:r>
          </a:p>
          <a:p>
            <a:pPr marL="227013" indent="-227013">
              <a:buFont typeface="Arial" panose="020B0604020202020204" pitchFamily="34" charset="0"/>
              <a:buChar char="•"/>
            </a:pPr>
            <a:r>
              <a:rPr lang="en-US" sz="1700" b="1" dirty="0"/>
              <a:t>Modeling and validation remain key risks:</a:t>
            </a:r>
            <a:br>
              <a:rPr lang="en-US" sz="1700" dirty="0"/>
            </a:br>
            <a:r>
              <a:rPr lang="en-US" sz="1700" dirty="0"/>
              <a:t>Misalignment between </a:t>
            </a:r>
            <a:r>
              <a:rPr lang="en-US" sz="1700" b="1" dirty="0"/>
              <a:t>models and as-built performance</a:t>
            </a:r>
            <a:r>
              <a:rPr lang="en-US" sz="1700" dirty="0"/>
              <a:t>—especially at plant/PPC integration level—persists. </a:t>
            </a:r>
            <a:r>
              <a:rPr lang="en-US" sz="1700" b="1" dirty="0"/>
              <a:t>Stronger validation using PMU/DFR data and post-event analysis</a:t>
            </a:r>
            <a:r>
              <a:rPr lang="en-US" sz="1700" dirty="0"/>
              <a:t> is essential to realizing reliability benefits. </a:t>
            </a:r>
          </a:p>
          <a:p>
            <a:pPr marL="227013" indent="-227013">
              <a:buFont typeface="Arial" panose="020B0604020202020204" pitchFamily="34" charset="0"/>
              <a:buChar char="•"/>
            </a:pPr>
            <a:r>
              <a:rPr lang="en-US" sz="1700" b="1" dirty="0"/>
              <a:t>Part of a broader solution set:</a:t>
            </a:r>
            <a:br>
              <a:rPr lang="en-US" sz="1700" dirty="0"/>
            </a:br>
            <a:r>
              <a:rPr lang="en-US" sz="1700" dirty="0"/>
              <a:t>GFM complements—not replaces—technologies such as synchronous condensers, STATCOMs, and HVDC. Optimal solutions remain </a:t>
            </a:r>
            <a:r>
              <a:rPr lang="en-US" sz="1700" b="1" dirty="0"/>
              <a:t>location-specific</a:t>
            </a:r>
            <a:r>
              <a:rPr lang="en-US" sz="1700" dirty="0"/>
              <a:t>, driving </a:t>
            </a:r>
            <a:r>
              <a:rPr lang="en-US" sz="1700" b="1" dirty="0"/>
              <a:t>multi-technology planning approaches</a:t>
            </a:r>
            <a:r>
              <a:rPr lang="en-US" sz="1700" dirty="0"/>
              <a:t>. </a:t>
            </a:r>
          </a:p>
          <a:p>
            <a:pPr marL="227013" indent="-227013">
              <a:buFont typeface="Arial" panose="020B0604020202020204" pitchFamily="34" charset="0"/>
              <a:buChar char="•"/>
            </a:pPr>
            <a:r>
              <a:rPr lang="en-US" sz="1700" b="1" dirty="0"/>
              <a:t>Economic signals enabling adoption:</a:t>
            </a:r>
            <a:br>
              <a:rPr lang="en-US" sz="1700" dirty="0"/>
            </a:br>
            <a:r>
              <a:rPr lang="en-US" sz="1700" dirty="0"/>
              <a:t>Emerging </a:t>
            </a:r>
            <a:r>
              <a:rPr lang="en-US" sz="1700" b="1" dirty="0"/>
              <a:t>market mechanisms for inertia/stability services</a:t>
            </a:r>
            <a:r>
              <a:rPr lang="en-US" sz="1700" dirty="0"/>
              <a:t> and interconnection requirements are aligning </a:t>
            </a:r>
            <a:r>
              <a:rPr lang="en-US" sz="1700" b="1" dirty="0"/>
              <a:t>technical need with economic incentives</a:t>
            </a:r>
            <a:r>
              <a:rPr lang="en-US" sz="1700" dirty="0"/>
              <a:t>, making GFM increasingly attractive for developers. </a:t>
            </a:r>
          </a:p>
          <a:p>
            <a:endParaRPr lang="en-US" sz="1600" dirty="0"/>
          </a:p>
        </p:txBody>
      </p:sp>
      <p:sp>
        <p:nvSpPr>
          <p:cNvPr id="4" name="Slide Number Placeholder 3">
            <a:extLst>
              <a:ext uri="{FF2B5EF4-FFF2-40B4-BE49-F238E27FC236}">
                <a16:creationId xmlns:a16="http://schemas.microsoft.com/office/drawing/2014/main" id="{9D63261B-826F-DF8A-B88F-35F6EC552DE8}"/>
              </a:ext>
            </a:extLst>
          </p:cNvPr>
          <p:cNvSpPr>
            <a:spLocks noGrp="1"/>
          </p:cNvSpPr>
          <p:nvPr>
            <p:ph type="sldNum" sz="quarter" idx="4"/>
          </p:nvPr>
        </p:nvSpPr>
        <p:spPr/>
        <p:txBody>
          <a:bodyPr/>
          <a:lstStyle/>
          <a:p>
            <a:fld id="{4B7910E5-F3D7-7541-A239-E632F655FDFB}" type="slidenum">
              <a:rPr lang="en-US" smtClean="0"/>
              <a:pPr/>
              <a:t>5</a:t>
            </a:fld>
            <a:endParaRPr lang="en-US"/>
          </a:p>
        </p:txBody>
      </p:sp>
    </p:spTree>
    <p:extLst>
      <p:ext uri="{BB962C8B-B14F-4D97-AF65-F5344CB8AC3E}">
        <p14:creationId xmlns:p14="http://schemas.microsoft.com/office/powerpoint/2010/main" val="339365107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C8A34-E571-7620-3D5C-6011D2CBF45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B6CBF3A-E953-7E2E-BF7C-07627DCD8648}"/>
              </a:ext>
            </a:extLst>
          </p:cNvPr>
          <p:cNvSpPr txBox="1">
            <a:spLocks/>
          </p:cNvSpPr>
          <p:nvPr/>
        </p:nvSpPr>
        <p:spPr>
          <a:xfrm>
            <a:off x="1589" y="235266"/>
            <a:ext cx="9072321" cy="668489"/>
          </a:xfrm>
          <a:prstGeom prst="rect">
            <a:avLst/>
          </a:prstGeom>
        </p:spPr>
        <p:txBody>
          <a:bodyPr anchor="ctr"/>
          <a:lstStyle>
            <a:lvl1pPr algn="l" defTabSz="609493" rtl="0" eaLnBrk="1" latinLnBrk="0" hangingPunct="1">
              <a:spcBef>
                <a:spcPct val="0"/>
              </a:spcBef>
              <a:buNone/>
              <a:defRPr sz="3700" b="1" i="0" kern="1200">
                <a:solidFill>
                  <a:srgbClr val="F38F26"/>
                </a:solidFill>
                <a:latin typeface="Calibri"/>
                <a:ea typeface="+mj-ea"/>
                <a:cs typeface="Calibri"/>
              </a:defRPr>
            </a:lvl1pPr>
          </a:lstStyle>
          <a:p>
            <a:pPr algn="ctr">
              <a:defRPr/>
            </a:pPr>
            <a:endParaRPr lang="en-US" sz="4000"/>
          </a:p>
        </p:txBody>
      </p:sp>
      <p:sp>
        <p:nvSpPr>
          <p:cNvPr id="7" name="Title 6">
            <a:extLst>
              <a:ext uri="{FF2B5EF4-FFF2-40B4-BE49-F238E27FC236}">
                <a16:creationId xmlns:a16="http://schemas.microsoft.com/office/drawing/2014/main" id="{A94BD5F7-D559-38F9-DDAE-A8DE82F7A999}"/>
              </a:ext>
            </a:extLst>
          </p:cNvPr>
          <p:cNvSpPr>
            <a:spLocks noGrp="1"/>
          </p:cNvSpPr>
          <p:nvPr>
            <p:ph type="title"/>
          </p:nvPr>
        </p:nvSpPr>
        <p:spPr/>
        <p:txBody>
          <a:bodyPr/>
          <a:lstStyle/>
          <a:p>
            <a:r>
              <a:rPr lang="en-US" sz="4000" dirty="0">
                <a:solidFill>
                  <a:schemeClr val="accent1"/>
                </a:solidFill>
              </a:rPr>
              <a:t>DOE i2x What’s Next?</a:t>
            </a:r>
            <a:endParaRPr lang="en-US" dirty="0"/>
          </a:p>
        </p:txBody>
      </p:sp>
      <p:sp>
        <p:nvSpPr>
          <p:cNvPr id="4" name="Slide Number Placeholder 3">
            <a:extLst>
              <a:ext uri="{FF2B5EF4-FFF2-40B4-BE49-F238E27FC236}">
                <a16:creationId xmlns:a16="http://schemas.microsoft.com/office/drawing/2014/main" id="{84515842-3EA9-1B8C-6C50-3A554A5A737E}"/>
              </a:ext>
            </a:extLst>
          </p:cNvPr>
          <p:cNvSpPr>
            <a:spLocks noGrp="1"/>
          </p:cNvSpPr>
          <p:nvPr>
            <p:ph type="sldNum" sz="quarter" idx="4"/>
          </p:nvPr>
        </p:nvSpPr>
        <p:spPr>
          <a:prstGeom prst="rect">
            <a:avLst/>
          </a:prstGeom>
        </p:spPr>
        <p:txBody>
          <a:bodyPr/>
          <a:lstStyle/>
          <a:p>
            <a:pPr defTabSz="609493">
              <a:defRPr/>
            </a:pPr>
            <a:fld id="{4B7910E5-F3D7-7541-A239-E632F655FDFB}" type="slidenum">
              <a:rPr lang="en-US">
                <a:latin typeface="Calibri"/>
              </a:rPr>
              <a:pPr defTabSz="609493">
                <a:defRPr/>
              </a:pPr>
              <a:t>6</a:t>
            </a:fld>
            <a:endParaRPr lang="en-US">
              <a:latin typeface="Calibri"/>
            </a:endParaRPr>
          </a:p>
        </p:txBody>
      </p:sp>
      <p:sp>
        <p:nvSpPr>
          <p:cNvPr id="2" name="Text Placeholder 2">
            <a:extLst>
              <a:ext uri="{FF2B5EF4-FFF2-40B4-BE49-F238E27FC236}">
                <a16:creationId xmlns:a16="http://schemas.microsoft.com/office/drawing/2014/main" id="{45CD141A-001F-1E78-F644-6A84B35AD5FB}"/>
              </a:ext>
            </a:extLst>
          </p:cNvPr>
          <p:cNvSpPr>
            <a:spLocks noGrp="1"/>
          </p:cNvSpPr>
          <p:nvPr>
            <p:ph type="body" sz="quarter" idx="11"/>
          </p:nvPr>
        </p:nvSpPr>
        <p:spPr>
          <a:xfrm>
            <a:off x="611031" y="1877655"/>
            <a:ext cx="10649152" cy="4548187"/>
          </a:xfrm>
        </p:spPr>
        <p:txBody>
          <a:bodyPr/>
          <a:lstStyle/>
          <a:p>
            <a:pPr marL="285750" indent="-285750">
              <a:lnSpc>
                <a:spcPct val="108000"/>
              </a:lnSpc>
              <a:spcBef>
                <a:spcPts val="600"/>
              </a:spcBef>
              <a:spcAft>
                <a:spcPts val="600"/>
              </a:spcAft>
              <a:buFont typeface="Arial" panose="020B0604020202020204" pitchFamily="34" charset="0"/>
              <a:buChar char="•"/>
            </a:pPr>
            <a:r>
              <a:rPr lang="en-US" sz="2000" b="1" dirty="0">
                <a:latin typeface="+mn-lt"/>
                <a:cs typeface="Arial" panose="020B0604020202020204" pitchFamily="34" charset="0"/>
              </a:rPr>
              <a:t>I2x FIRST Season 3: </a:t>
            </a:r>
            <a:r>
              <a:rPr lang="en-US" sz="2000" dirty="0">
                <a:latin typeface="+mn-lt"/>
                <a:cs typeface="Arial" panose="020B0604020202020204" pitchFamily="34" charset="0"/>
              </a:rPr>
              <a:t>Four meetings June through January covering emerging topics, e.g.:</a:t>
            </a:r>
          </a:p>
          <a:p>
            <a:pPr marL="895243" lvl="1" indent="-285750">
              <a:lnSpc>
                <a:spcPct val="108000"/>
              </a:lnSpc>
              <a:spcBef>
                <a:spcPts val="600"/>
              </a:spcBef>
              <a:buFont typeface="Arial" panose="020B0604020202020204" pitchFamily="34" charset="0"/>
              <a:buChar char="•"/>
            </a:pPr>
            <a:r>
              <a:rPr lang="en-US" sz="2000" dirty="0"/>
              <a:t>June 4, 2026, 11 a.m.- 1 p.m. ET – </a:t>
            </a:r>
            <a:r>
              <a:rPr lang="en-US" sz="2000" b="1" dirty="0">
                <a:latin typeface="+mn-lt"/>
                <a:cs typeface="Arial" panose="020B0604020202020204" pitchFamily="34" charset="0"/>
              </a:rPr>
              <a:t>PRC-029 Implementation Process Updates </a:t>
            </a:r>
            <a:r>
              <a:rPr lang="en-US" sz="2000" dirty="0">
                <a:latin typeface="+mn-lt"/>
                <a:cs typeface="Arial" panose="020B0604020202020204" pitchFamily="34" charset="0"/>
              </a:rPr>
              <a:t>(prior to 01/10/2026 effective date)</a:t>
            </a:r>
          </a:p>
          <a:p>
            <a:pPr marL="895243" lvl="1" indent="-285750">
              <a:lnSpc>
                <a:spcPct val="108000"/>
              </a:lnSpc>
              <a:spcBef>
                <a:spcPts val="600"/>
              </a:spcBef>
              <a:buFont typeface="Arial" panose="020B0604020202020204" pitchFamily="34" charset="0"/>
              <a:buChar char="•"/>
            </a:pPr>
            <a:r>
              <a:rPr lang="en-US" sz="2000" dirty="0"/>
              <a:t>August 6, 2025, 11 a.m.- 1 p.m. ET – </a:t>
            </a:r>
            <a:r>
              <a:rPr lang="en-US" sz="2000" b="1" dirty="0">
                <a:latin typeface="+mn-lt"/>
                <a:cs typeface="Arial" panose="020B0604020202020204" pitchFamily="34" charset="0"/>
              </a:rPr>
              <a:t>NERC Milestone 4 projects and NERC Project 2022—04 EMT Modeling</a:t>
            </a:r>
          </a:p>
          <a:p>
            <a:pPr marL="895243" lvl="1" indent="-285750">
              <a:lnSpc>
                <a:spcPct val="108000"/>
              </a:lnSpc>
              <a:spcBef>
                <a:spcPts val="600"/>
              </a:spcBef>
              <a:buFont typeface="Arial" panose="020B0604020202020204" pitchFamily="34" charset="0"/>
              <a:buChar char="•"/>
            </a:pPr>
            <a:r>
              <a:rPr lang="en-US" sz="2000" dirty="0">
                <a:cs typeface="Arial" panose="020B0604020202020204" pitchFamily="34" charset="0"/>
              </a:rPr>
              <a:t>October 2026, during ESIG Fall WS – </a:t>
            </a:r>
            <a:r>
              <a:rPr lang="en-US" sz="2000" b="1" dirty="0">
                <a:cs typeface="Arial" panose="020B0604020202020204" pitchFamily="34" charset="0"/>
              </a:rPr>
              <a:t>IEEE2800.2 deep dive and adoption pathways</a:t>
            </a:r>
            <a:endParaRPr lang="en-US" sz="2000" b="1" dirty="0">
              <a:latin typeface="+mn-lt"/>
              <a:cs typeface="Arial" panose="020B0604020202020204" pitchFamily="34" charset="0"/>
            </a:endParaRPr>
          </a:p>
          <a:p>
            <a:pPr marL="895243" lvl="1" indent="-285750">
              <a:lnSpc>
                <a:spcPct val="108000"/>
              </a:lnSpc>
              <a:spcBef>
                <a:spcPts val="600"/>
              </a:spcBef>
              <a:buFont typeface="Arial" panose="020B0604020202020204" pitchFamily="34" charset="0"/>
              <a:buChar char="•"/>
            </a:pPr>
            <a:r>
              <a:rPr lang="en-US" sz="2000" dirty="0"/>
              <a:t>January 14, 2027, 11 a.m.- 1 p.m. ET – </a:t>
            </a:r>
            <a:r>
              <a:rPr lang="en-US" sz="2000" b="1" dirty="0">
                <a:latin typeface="+mn-lt"/>
                <a:cs typeface="Arial" panose="020B0604020202020204" pitchFamily="34" charset="0"/>
              </a:rPr>
              <a:t>Update on new IEEE 2800 series efforts </a:t>
            </a:r>
            <a:r>
              <a:rPr lang="en-US" sz="2000" dirty="0">
                <a:latin typeface="+mn-lt"/>
                <a:cs typeface="Arial" panose="020B0604020202020204" pitchFamily="34" charset="0"/>
              </a:rPr>
              <a:t>(including GFM requirements)</a:t>
            </a:r>
          </a:p>
        </p:txBody>
      </p:sp>
      <p:sp>
        <p:nvSpPr>
          <p:cNvPr id="10" name="TextBox 9">
            <a:extLst>
              <a:ext uri="{FF2B5EF4-FFF2-40B4-BE49-F238E27FC236}">
                <a16:creationId xmlns:a16="http://schemas.microsoft.com/office/drawing/2014/main" id="{B24462D4-C3AF-3535-08F6-9299B91C8E93}"/>
              </a:ext>
            </a:extLst>
          </p:cNvPr>
          <p:cNvSpPr txBox="1"/>
          <p:nvPr/>
        </p:nvSpPr>
        <p:spPr>
          <a:xfrm>
            <a:off x="609601" y="5647903"/>
            <a:ext cx="7928296" cy="461665"/>
          </a:xfrm>
          <a:prstGeom prst="rect">
            <a:avLst/>
          </a:prstGeom>
          <a:noFill/>
        </p:spPr>
        <p:txBody>
          <a:bodyPr wrap="square">
            <a:spAutoFit/>
          </a:bodyPr>
          <a:lstStyle/>
          <a:p>
            <a:r>
              <a:rPr lang="en-US" sz="2400" dirty="0">
                <a:hlinkClick r:id="rId3"/>
              </a:rPr>
              <a:t>https://www.esig.energy/i2x-initiatives/</a:t>
            </a:r>
            <a:r>
              <a:rPr lang="en-US" sz="2400" dirty="0"/>
              <a:t> </a:t>
            </a:r>
          </a:p>
        </p:txBody>
      </p:sp>
      <p:pic>
        <p:nvPicPr>
          <p:cNvPr id="11" name="Picture 2">
            <a:extLst>
              <a:ext uri="{FF2B5EF4-FFF2-40B4-BE49-F238E27FC236}">
                <a16:creationId xmlns:a16="http://schemas.microsoft.com/office/drawing/2014/main" id="{792CBC35-8EA4-1E90-E3F1-B8AF0489C4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583" y="1044977"/>
            <a:ext cx="3559445" cy="78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203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1916A-8764-6A9A-DDB7-26C87D812F3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1766F9A-B923-0F7C-B15D-E404E87B9D8B}"/>
              </a:ext>
            </a:extLst>
          </p:cNvPr>
          <p:cNvSpPr txBox="1">
            <a:spLocks/>
          </p:cNvSpPr>
          <p:nvPr/>
        </p:nvSpPr>
        <p:spPr>
          <a:xfrm>
            <a:off x="1589" y="235266"/>
            <a:ext cx="9072321" cy="668489"/>
          </a:xfrm>
          <a:prstGeom prst="rect">
            <a:avLst/>
          </a:prstGeom>
        </p:spPr>
        <p:txBody>
          <a:bodyPr anchor="ctr"/>
          <a:lstStyle>
            <a:lvl1pPr algn="l" defTabSz="609493" rtl="0" eaLnBrk="1" latinLnBrk="0" hangingPunct="1">
              <a:spcBef>
                <a:spcPct val="0"/>
              </a:spcBef>
              <a:buNone/>
              <a:defRPr sz="3700" b="1" i="0" kern="1200">
                <a:solidFill>
                  <a:srgbClr val="F38F26"/>
                </a:solidFill>
                <a:latin typeface="Calibri"/>
                <a:ea typeface="+mj-ea"/>
                <a:cs typeface="Calibri"/>
              </a:defRPr>
            </a:lvl1pPr>
          </a:lstStyle>
          <a:p>
            <a:pPr algn="ctr">
              <a:defRPr/>
            </a:pPr>
            <a:endParaRPr lang="en-US" sz="4000"/>
          </a:p>
        </p:txBody>
      </p:sp>
      <p:sp>
        <p:nvSpPr>
          <p:cNvPr id="7" name="Title 6">
            <a:extLst>
              <a:ext uri="{FF2B5EF4-FFF2-40B4-BE49-F238E27FC236}">
                <a16:creationId xmlns:a16="http://schemas.microsoft.com/office/drawing/2014/main" id="{82EFBA2B-2A18-FFD7-1CE1-10D61ADDC20F}"/>
              </a:ext>
            </a:extLst>
          </p:cNvPr>
          <p:cNvSpPr>
            <a:spLocks noGrp="1"/>
          </p:cNvSpPr>
          <p:nvPr>
            <p:ph type="title"/>
          </p:nvPr>
        </p:nvSpPr>
        <p:spPr/>
        <p:txBody>
          <a:bodyPr/>
          <a:lstStyle/>
          <a:p>
            <a:r>
              <a:rPr lang="en-US" sz="4000" dirty="0">
                <a:solidFill>
                  <a:schemeClr val="accent1"/>
                </a:solidFill>
              </a:rPr>
              <a:t>DOE i2x What’s Next?</a:t>
            </a:r>
            <a:endParaRPr lang="en-US" dirty="0"/>
          </a:p>
        </p:txBody>
      </p:sp>
      <p:sp>
        <p:nvSpPr>
          <p:cNvPr id="4" name="Slide Number Placeholder 3">
            <a:extLst>
              <a:ext uri="{FF2B5EF4-FFF2-40B4-BE49-F238E27FC236}">
                <a16:creationId xmlns:a16="http://schemas.microsoft.com/office/drawing/2014/main" id="{1BC2238A-9985-54F2-024F-938DC3F317F5}"/>
              </a:ext>
            </a:extLst>
          </p:cNvPr>
          <p:cNvSpPr>
            <a:spLocks noGrp="1"/>
          </p:cNvSpPr>
          <p:nvPr>
            <p:ph type="sldNum" sz="quarter" idx="4"/>
          </p:nvPr>
        </p:nvSpPr>
        <p:spPr>
          <a:prstGeom prst="rect">
            <a:avLst/>
          </a:prstGeom>
        </p:spPr>
        <p:txBody>
          <a:bodyPr/>
          <a:lstStyle/>
          <a:p>
            <a:pPr defTabSz="609493">
              <a:defRPr/>
            </a:pPr>
            <a:fld id="{4B7910E5-F3D7-7541-A239-E632F655FDFB}" type="slidenum">
              <a:rPr lang="en-US">
                <a:latin typeface="Calibri"/>
              </a:rPr>
              <a:pPr defTabSz="609493">
                <a:defRPr/>
              </a:pPr>
              <a:t>7</a:t>
            </a:fld>
            <a:endParaRPr lang="en-US">
              <a:latin typeface="Calibri"/>
            </a:endParaRPr>
          </a:p>
        </p:txBody>
      </p:sp>
      <p:sp>
        <p:nvSpPr>
          <p:cNvPr id="2" name="Text Placeholder 2">
            <a:extLst>
              <a:ext uri="{FF2B5EF4-FFF2-40B4-BE49-F238E27FC236}">
                <a16:creationId xmlns:a16="http://schemas.microsoft.com/office/drawing/2014/main" id="{2A66769E-EAAE-0D12-60EF-D2A7920AB20E}"/>
              </a:ext>
            </a:extLst>
          </p:cNvPr>
          <p:cNvSpPr>
            <a:spLocks noGrp="1"/>
          </p:cNvSpPr>
          <p:nvPr>
            <p:ph type="body" sz="quarter" idx="11"/>
          </p:nvPr>
        </p:nvSpPr>
        <p:spPr>
          <a:xfrm>
            <a:off x="611031" y="1128714"/>
            <a:ext cx="8543856" cy="4548187"/>
          </a:xfrm>
        </p:spPr>
        <p:txBody>
          <a:bodyPr/>
          <a:lstStyle/>
          <a:p>
            <a:pPr marL="285750" indent="-285750">
              <a:lnSpc>
                <a:spcPct val="108000"/>
              </a:lnSpc>
              <a:spcBef>
                <a:spcPts val="600"/>
              </a:spcBef>
              <a:spcAft>
                <a:spcPts val="600"/>
              </a:spcAft>
              <a:buFont typeface="Arial" panose="020B0604020202020204" pitchFamily="34" charset="0"/>
              <a:buChar char="•"/>
            </a:pPr>
            <a:r>
              <a:rPr lang="en-US" sz="2000" b="1" dirty="0">
                <a:latin typeface="+mn-lt"/>
                <a:cs typeface="Arial" panose="020B0604020202020204" pitchFamily="34" charset="0"/>
              </a:rPr>
              <a:t>I2x STITCH (Studies, Tools, and Interconnection Consistency &amp; Harmonization): </a:t>
            </a:r>
            <a:r>
              <a:rPr lang="en-US" sz="2000" dirty="0">
                <a:latin typeface="+mn-lt"/>
                <a:cs typeface="Arial" panose="020B0604020202020204" pitchFamily="34" charset="0"/>
              </a:rPr>
              <a:t>Nine meetings May through March. Facilitate a forum (similar format to i2x FIRST) to:</a:t>
            </a:r>
          </a:p>
          <a:p>
            <a:pPr marL="895243" lvl="1" indent="-285750">
              <a:lnSpc>
                <a:spcPct val="108000"/>
              </a:lnSpc>
              <a:spcBef>
                <a:spcPts val="0"/>
              </a:spcBef>
              <a:buFont typeface="Arial" panose="020B0604020202020204" pitchFamily="34" charset="0"/>
              <a:buChar char="•"/>
            </a:pPr>
            <a:r>
              <a:rPr lang="en-US" sz="2000" dirty="0">
                <a:latin typeface="+mn-lt"/>
                <a:cs typeface="Arial" panose="020B0604020202020204" pitchFamily="34" charset="0"/>
              </a:rPr>
              <a:t>summarize current interconnection studies approaches</a:t>
            </a:r>
          </a:p>
          <a:p>
            <a:pPr marL="895243" lvl="1" indent="-285750">
              <a:lnSpc>
                <a:spcPct val="108000"/>
              </a:lnSpc>
              <a:spcBef>
                <a:spcPts val="0"/>
              </a:spcBef>
              <a:buFont typeface="Arial" panose="020B0604020202020204" pitchFamily="34" charset="0"/>
              <a:buChar char="•"/>
            </a:pPr>
            <a:r>
              <a:rPr lang="en-US" sz="2000" dirty="0">
                <a:latin typeface="+mn-lt"/>
                <a:cs typeface="Arial" panose="020B0604020202020204" pitchFamily="34" charset="0"/>
              </a:rPr>
              <a:t>identify opportunities to standardize/harmonize interconnection study methods, </a:t>
            </a:r>
          </a:p>
          <a:p>
            <a:pPr marL="895243" lvl="1" indent="-285750">
              <a:lnSpc>
                <a:spcPct val="108000"/>
              </a:lnSpc>
              <a:spcBef>
                <a:spcPts val="0"/>
              </a:spcBef>
              <a:buFont typeface="Arial" panose="020B0604020202020204" pitchFamily="34" charset="0"/>
              <a:buChar char="•"/>
            </a:pPr>
            <a:r>
              <a:rPr lang="en-US" sz="2000" dirty="0">
                <a:latin typeface="+mn-lt"/>
                <a:cs typeface="Arial" panose="020B0604020202020204" pitchFamily="34" charset="0"/>
              </a:rPr>
              <a:t>identify industry best practices, and </a:t>
            </a:r>
          </a:p>
          <a:p>
            <a:pPr marL="895243" lvl="1" indent="-285750">
              <a:lnSpc>
                <a:spcPct val="108000"/>
              </a:lnSpc>
              <a:spcBef>
                <a:spcPts val="0"/>
              </a:spcBef>
              <a:buFont typeface="Arial" panose="020B0604020202020204" pitchFamily="34" charset="0"/>
              <a:buChar char="•"/>
            </a:pPr>
            <a:r>
              <a:rPr lang="en-US" sz="2000" dirty="0">
                <a:latin typeface="+mn-lt"/>
                <a:cs typeface="Arial" panose="020B0604020202020204" pitchFamily="34" charset="0"/>
              </a:rPr>
              <a:t>discuss remaining gaps in this focus area. </a:t>
            </a:r>
          </a:p>
          <a:p>
            <a:pPr>
              <a:lnSpc>
                <a:spcPct val="108000"/>
              </a:lnSpc>
              <a:spcBef>
                <a:spcPts val="600"/>
              </a:spcBef>
              <a:spcAft>
                <a:spcPts val="600"/>
              </a:spcAft>
            </a:pPr>
            <a:endParaRPr lang="en-US" sz="1000" b="1" dirty="0">
              <a:latin typeface="+mn-lt"/>
              <a:cs typeface="Arial" panose="020B0604020202020204" pitchFamily="34" charset="0"/>
            </a:endParaRPr>
          </a:p>
          <a:p>
            <a:pPr marL="285750" indent="-285750">
              <a:lnSpc>
                <a:spcPct val="108000"/>
              </a:lnSpc>
              <a:spcBef>
                <a:spcPts val="0"/>
              </a:spcBef>
              <a:spcAft>
                <a:spcPts val="600"/>
              </a:spcAft>
              <a:buFont typeface="Arial" panose="020B0604020202020204" pitchFamily="34" charset="0"/>
              <a:buChar char="•"/>
            </a:pPr>
            <a:r>
              <a:rPr lang="en-US" sz="2000" b="1" dirty="0">
                <a:latin typeface="+mn-lt"/>
                <a:cs typeface="Arial" panose="020B0604020202020204" pitchFamily="34" charset="0"/>
              </a:rPr>
              <a:t>i2x Technical Assistance Hours - </a:t>
            </a:r>
            <a:r>
              <a:rPr lang="en-US" sz="2000" dirty="0">
                <a:latin typeface="+mn-lt"/>
                <a:cs typeface="Arial" panose="020B0604020202020204" pitchFamily="34" charset="0"/>
              </a:rPr>
              <a:t>provide technical assistance to interconnection stakeholders focused on adoption of a harmonized and/or comprehensive interconnection requirements or standards. One-one sessions for key interconnection stakeholders. </a:t>
            </a:r>
          </a:p>
        </p:txBody>
      </p:sp>
      <p:sp>
        <p:nvSpPr>
          <p:cNvPr id="5" name="TextBox 4">
            <a:extLst>
              <a:ext uri="{FF2B5EF4-FFF2-40B4-BE49-F238E27FC236}">
                <a16:creationId xmlns:a16="http://schemas.microsoft.com/office/drawing/2014/main" id="{539F3652-E9B3-4FF7-E6C9-75D14DAF6304}"/>
              </a:ext>
            </a:extLst>
          </p:cNvPr>
          <p:cNvSpPr txBox="1"/>
          <p:nvPr/>
        </p:nvSpPr>
        <p:spPr>
          <a:xfrm>
            <a:off x="8372705" y="163287"/>
            <a:ext cx="3287485" cy="584775"/>
          </a:xfrm>
          <a:prstGeom prst="rect">
            <a:avLst/>
          </a:prstGeom>
          <a:noFill/>
        </p:spPr>
        <p:txBody>
          <a:bodyPr wrap="square" rtlCol="0">
            <a:spAutoFit/>
          </a:bodyPr>
          <a:lstStyle/>
          <a:p>
            <a:pPr defTabSz="609493"/>
            <a:r>
              <a:rPr lang="en-US" sz="3200" b="1" dirty="0">
                <a:solidFill>
                  <a:srgbClr val="C00000"/>
                </a:solidFill>
                <a:latin typeface="Calibri"/>
              </a:rPr>
              <a:t>NEW THIS YEAR!!!</a:t>
            </a:r>
          </a:p>
        </p:txBody>
      </p:sp>
      <p:sp>
        <p:nvSpPr>
          <p:cNvPr id="6" name="TextBox 5">
            <a:extLst>
              <a:ext uri="{FF2B5EF4-FFF2-40B4-BE49-F238E27FC236}">
                <a16:creationId xmlns:a16="http://schemas.microsoft.com/office/drawing/2014/main" id="{5F123C61-B46E-6B34-3BBF-2A98D98F0EDB}"/>
              </a:ext>
            </a:extLst>
          </p:cNvPr>
          <p:cNvSpPr txBox="1"/>
          <p:nvPr/>
        </p:nvSpPr>
        <p:spPr>
          <a:xfrm>
            <a:off x="598715" y="6118162"/>
            <a:ext cx="6117770" cy="461665"/>
          </a:xfrm>
          <a:prstGeom prst="rect">
            <a:avLst/>
          </a:prstGeom>
          <a:noFill/>
        </p:spPr>
        <p:txBody>
          <a:bodyPr wrap="square">
            <a:spAutoFit/>
          </a:bodyPr>
          <a:lstStyle/>
          <a:p>
            <a:r>
              <a:rPr lang="en-US" sz="2400" dirty="0">
                <a:hlinkClick r:id="rId3"/>
              </a:rPr>
              <a:t>https://www.esig.energy/i2x-initiatives/</a:t>
            </a:r>
            <a:r>
              <a:rPr lang="en-US" sz="2400" dirty="0"/>
              <a:t> </a:t>
            </a:r>
          </a:p>
        </p:txBody>
      </p:sp>
      <p:pic>
        <p:nvPicPr>
          <p:cNvPr id="10" name="Picture 2">
            <a:extLst>
              <a:ext uri="{FF2B5EF4-FFF2-40B4-BE49-F238E27FC236}">
                <a16:creationId xmlns:a16="http://schemas.microsoft.com/office/drawing/2014/main" id="{A9AA6653-BDBB-3E5C-BE77-0B707751E6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583" y="1044977"/>
            <a:ext cx="3559445" cy="78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957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19A3-53B6-0CE1-B603-E03409E63509}"/>
              </a:ext>
            </a:extLst>
          </p:cNvPr>
          <p:cNvSpPr>
            <a:spLocks noGrp="1"/>
          </p:cNvSpPr>
          <p:nvPr>
            <p:ph type="title"/>
          </p:nvPr>
        </p:nvSpPr>
        <p:spPr/>
        <p:txBody>
          <a:bodyPr/>
          <a:lstStyle/>
          <a:p>
            <a:r>
              <a:rPr lang="en-US" sz="2800" dirty="0"/>
              <a:t>I2x STITCH (Studies, Tools, and Interconnection Consistency &amp; Harmonization) – Kick Off, May 26,</a:t>
            </a:r>
            <a:r>
              <a:rPr lang="en-US" sz="2800" baseline="30000" dirty="0"/>
              <a:t> </a:t>
            </a:r>
            <a:r>
              <a:rPr lang="en-US" sz="2800" dirty="0"/>
              <a:t>2026, 11 a.m. - 1 p.m. ET </a:t>
            </a:r>
          </a:p>
        </p:txBody>
      </p:sp>
      <p:sp>
        <p:nvSpPr>
          <p:cNvPr id="3" name="Text Placeholder 2">
            <a:extLst>
              <a:ext uri="{FF2B5EF4-FFF2-40B4-BE49-F238E27FC236}">
                <a16:creationId xmlns:a16="http://schemas.microsoft.com/office/drawing/2014/main" id="{C55A4051-B1E0-C993-5E21-E5A16E418A57}"/>
              </a:ext>
            </a:extLst>
          </p:cNvPr>
          <p:cNvSpPr>
            <a:spLocks noGrp="1"/>
          </p:cNvSpPr>
          <p:nvPr>
            <p:ph type="body" sz="quarter" idx="11"/>
          </p:nvPr>
        </p:nvSpPr>
        <p:spPr>
          <a:xfrm>
            <a:off x="609600" y="1328739"/>
            <a:ext cx="10972801" cy="4548187"/>
          </a:xfrm>
        </p:spPr>
        <p:txBody>
          <a:bodyPr/>
          <a:lstStyle/>
          <a:p>
            <a:pPr marL="228600" lvl="0" indent="-228600">
              <a:lnSpc>
                <a:spcPct val="107000"/>
              </a:lnSpc>
              <a:spcBef>
                <a:spcPts val="0"/>
              </a:spcBef>
              <a:spcAft>
                <a:spcPts val="600"/>
              </a:spcAft>
              <a:buFont typeface="Arial" panose="020B0604020202020204" pitchFamily="34" charset="0"/>
              <a:buChar char="•"/>
              <a:defRPr/>
            </a:pPr>
            <a:r>
              <a:rPr lang="en-US" sz="2200" b="1" dirty="0">
                <a:solidFill>
                  <a:srgbClr val="4B545D"/>
                </a:solidFill>
              </a:rPr>
              <a:t>Meeting Introduction:  </a:t>
            </a:r>
            <a:r>
              <a:rPr lang="en-US" sz="2200" dirty="0">
                <a:solidFill>
                  <a:srgbClr val="4B545D"/>
                </a:solidFill>
              </a:rPr>
              <a:t>Will Gorman, LBNL</a:t>
            </a:r>
          </a:p>
          <a:p>
            <a:pPr marL="228600" lvl="0" indent="-228600">
              <a:lnSpc>
                <a:spcPct val="107000"/>
              </a:lnSpc>
              <a:spcBef>
                <a:spcPts val="0"/>
              </a:spcBef>
              <a:spcAft>
                <a:spcPts val="600"/>
              </a:spcAft>
              <a:buFont typeface="Arial" panose="020B0604020202020204" pitchFamily="34" charset="0"/>
              <a:buChar char="•"/>
              <a:defRPr/>
            </a:pPr>
            <a:r>
              <a:rPr lang="en-US" sz="2200" b="1" dirty="0">
                <a:solidFill>
                  <a:srgbClr val="4B545D"/>
                </a:solidFill>
              </a:rPr>
              <a:t>LBNL Queued Up – Relevant Trends: </a:t>
            </a:r>
            <a:r>
              <a:rPr lang="en-US" sz="2200" dirty="0">
                <a:solidFill>
                  <a:srgbClr val="4B545D"/>
                </a:solidFill>
              </a:rPr>
              <a:t>Joe Rand, LBNL</a:t>
            </a:r>
          </a:p>
          <a:p>
            <a:pPr marL="228600" lvl="0" indent="-228600">
              <a:lnSpc>
                <a:spcPct val="107000"/>
              </a:lnSpc>
              <a:spcBef>
                <a:spcPts val="0"/>
              </a:spcBef>
              <a:spcAft>
                <a:spcPts val="600"/>
              </a:spcAft>
              <a:buFont typeface="Arial" panose="020B0604020202020204" pitchFamily="34" charset="0"/>
              <a:buChar char="•"/>
              <a:defRPr/>
            </a:pPr>
            <a:r>
              <a:rPr lang="en-US" sz="2200" b="1" dirty="0">
                <a:solidFill>
                  <a:srgbClr val="4B545D"/>
                </a:solidFill>
              </a:rPr>
              <a:t>Developer Perspective on Interconnection Studies and Tools: </a:t>
            </a:r>
            <a:r>
              <a:rPr lang="en-US" sz="2200" dirty="0">
                <a:solidFill>
                  <a:srgbClr val="4B545D"/>
                </a:solidFill>
              </a:rPr>
              <a:t>Aaron Vander Vorst, Enel (TBC)</a:t>
            </a:r>
          </a:p>
          <a:p>
            <a:pPr marL="228600" lvl="0" indent="-228600">
              <a:lnSpc>
                <a:spcPct val="107000"/>
              </a:lnSpc>
              <a:spcBef>
                <a:spcPts val="0"/>
              </a:spcBef>
              <a:spcAft>
                <a:spcPts val="600"/>
              </a:spcAft>
              <a:buFont typeface="Arial" panose="020B0604020202020204" pitchFamily="34" charset="0"/>
              <a:buChar char="•"/>
              <a:defRPr/>
            </a:pPr>
            <a:r>
              <a:rPr lang="en-US" sz="2200" b="1" dirty="0">
                <a:solidFill>
                  <a:srgbClr val="4B545D"/>
                </a:solidFill>
              </a:rPr>
              <a:t>Interconnection Studies Whitepaper - Introduction: </a:t>
            </a:r>
            <a:r>
              <a:rPr lang="en-US" sz="2200" dirty="0">
                <a:solidFill>
                  <a:srgbClr val="4B545D"/>
                </a:solidFill>
              </a:rPr>
              <a:t>Sirisha Tanneeru, Elevate Energy Consulting</a:t>
            </a:r>
          </a:p>
          <a:p>
            <a:pPr marL="228600" lvl="0" indent="-228600">
              <a:lnSpc>
                <a:spcPct val="107000"/>
              </a:lnSpc>
              <a:spcBef>
                <a:spcPts val="0"/>
              </a:spcBef>
              <a:spcAft>
                <a:spcPts val="600"/>
              </a:spcAft>
              <a:buFont typeface="Arial" panose="020B0604020202020204" pitchFamily="34" charset="0"/>
              <a:buChar char="•"/>
              <a:defRPr/>
            </a:pPr>
            <a:r>
              <a:rPr lang="en-US" sz="2200" b="1" dirty="0">
                <a:solidFill>
                  <a:srgbClr val="4B545D"/>
                </a:solidFill>
              </a:rPr>
              <a:t>i2x STITCH Meeting Format: </a:t>
            </a:r>
            <a:r>
              <a:rPr lang="en-US" sz="2200" dirty="0">
                <a:solidFill>
                  <a:srgbClr val="4B545D"/>
                </a:solidFill>
              </a:rPr>
              <a:t>Julia Matevosyan, ESIG</a:t>
            </a:r>
          </a:p>
          <a:p>
            <a:pPr marL="228600" lvl="0" indent="-228600">
              <a:lnSpc>
                <a:spcPct val="107000"/>
              </a:lnSpc>
              <a:spcBef>
                <a:spcPts val="0"/>
              </a:spcBef>
              <a:spcAft>
                <a:spcPts val="600"/>
              </a:spcAft>
              <a:buFont typeface="Arial" panose="020B0604020202020204" pitchFamily="34" charset="0"/>
              <a:buChar char="•"/>
              <a:defRPr/>
            </a:pPr>
            <a:r>
              <a:rPr lang="en-US" sz="2200" b="1" dirty="0">
                <a:solidFill>
                  <a:srgbClr val="4B545D"/>
                </a:solidFill>
              </a:rPr>
              <a:t>Audience Q&amp;A and Discussion</a:t>
            </a:r>
          </a:p>
          <a:p>
            <a:pPr marL="533400" lvl="1"/>
            <a:endParaRPr lang="en-US" sz="1000" dirty="0"/>
          </a:p>
          <a:p>
            <a:pPr marL="228600" lvl="1"/>
            <a:r>
              <a:rPr lang="en-US" sz="2000" b="1" dirty="0">
                <a:solidFill>
                  <a:srgbClr val="4B545D"/>
                </a:solidFill>
              </a:rPr>
              <a:t>Meeting summary, recording &amp; presentations are posted here: </a:t>
            </a:r>
            <a:r>
              <a:rPr lang="en-US" sz="2000" b="1" dirty="0">
                <a:solidFill>
                  <a:srgbClr val="4B545D"/>
                </a:solidFill>
                <a:hlinkClick r:id="rId2"/>
              </a:rPr>
              <a:t>https://www.esig.energy/i2x-initiatives/#i2x-STITCH</a:t>
            </a:r>
            <a:r>
              <a:rPr lang="en-US" sz="2000" b="1" dirty="0">
                <a:solidFill>
                  <a:srgbClr val="4B545D"/>
                </a:solidFill>
              </a:rPr>
              <a:t> </a:t>
            </a:r>
            <a:endParaRPr lang="en-US" sz="2000" dirty="0">
              <a:solidFill>
                <a:srgbClr val="4B545D"/>
              </a:solidFill>
            </a:endParaRPr>
          </a:p>
          <a:p>
            <a:endParaRPr lang="en-US" dirty="0"/>
          </a:p>
        </p:txBody>
      </p:sp>
      <p:sp>
        <p:nvSpPr>
          <p:cNvPr id="4" name="Slide Number Placeholder 3">
            <a:extLst>
              <a:ext uri="{FF2B5EF4-FFF2-40B4-BE49-F238E27FC236}">
                <a16:creationId xmlns:a16="http://schemas.microsoft.com/office/drawing/2014/main" id="{3ADAA1FC-FC3E-E69D-102C-8FE33D71D0B8}"/>
              </a:ext>
            </a:extLst>
          </p:cNvPr>
          <p:cNvSpPr>
            <a:spLocks noGrp="1"/>
          </p:cNvSpPr>
          <p:nvPr>
            <p:ph type="sldNum" sz="quarter" idx="4"/>
          </p:nvPr>
        </p:nvSpPr>
        <p:spPr/>
        <p:txBody>
          <a:bodyPr/>
          <a:lstStyle/>
          <a:p>
            <a:fld id="{4B7910E5-F3D7-7541-A239-E632F655FDFB}" type="slidenum">
              <a:rPr lang="en-US" smtClean="0"/>
              <a:pPr/>
              <a:t>8</a:t>
            </a:fld>
            <a:endParaRPr lang="en-US"/>
          </a:p>
        </p:txBody>
      </p:sp>
    </p:spTree>
    <p:extLst>
      <p:ext uri="{BB962C8B-B14F-4D97-AF65-F5344CB8AC3E}">
        <p14:creationId xmlns:p14="http://schemas.microsoft.com/office/powerpoint/2010/main" val="400909699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6F93-C23E-3D56-83FA-DA251B746B2E}"/>
              </a:ext>
            </a:extLst>
          </p:cNvPr>
          <p:cNvSpPr>
            <a:spLocks noGrp="1"/>
          </p:cNvSpPr>
          <p:nvPr>
            <p:ph type="title"/>
          </p:nvPr>
        </p:nvSpPr>
        <p:spPr>
          <a:xfrm>
            <a:off x="325244" y="612216"/>
            <a:ext cx="10552306" cy="681325"/>
          </a:xfrm>
        </p:spPr>
        <p:txBody>
          <a:bodyPr/>
          <a:lstStyle/>
          <a:p>
            <a:r>
              <a:rPr lang="en-US" dirty="0"/>
              <a:t>ESIG Spring Technical Workshop, Relevant Sessions for IBRWG</a:t>
            </a:r>
          </a:p>
        </p:txBody>
      </p:sp>
      <p:pic>
        <p:nvPicPr>
          <p:cNvPr id="5" name="Picture 4">
            <a:extLst>
              <a:ext uri="{FF2B5EF4-FFF2-40B4-BE49-F238E27FC236}">
                <a16:creationId xmlns:a16="http://schemas.microsoft.com/office/drawing/2014/main" id="{12C51CDC-97DD-D84F-EC5B-FBCC40BF6BB1}"/>
              </a:ext>
            </a:extLst>
          </p:cNvPr>
          <p:cNvPicPr>
            <a:picLocks noChangeAspect="1"/>
          </p:cNvPicPr>
          <p:nvPr/>
        </p:nvPicPr>
        <p:blipFill>
          <a:blip r:embed="rId2"/>
          <a:stretch>
            <a:fillRect/>
          </a:stretch>
        </p:blipFill>
        <p:spPr>
          <a:xfrm>
            <a:off x="224302" y="1918983"/>
            <a:ext cx="10472273" cy="4434398"/>
          </a:xfrm>
          <a:prstGeom prst="rect">
            <a:avLst/>
          </a:prstGeom>
        </p:spPr>
      </p:pic>
      <p:sp>
        <p:nvSpPr>
          <p:cNvPr id="7" name="TextBox 6">
            <a:extLst>
              <a:ext uri="{FF2B5EF4-FFF2-40B4-BE49-F238E27FC236}">
                <a16:creationId xmlns:a16="http://schemas.microsoft.com/office/drawing/2014/main" id="{21120F49-E003-4838-B1CC-83703BC99819}"/>
              </a:ext>
            </a:extLst>
          </p:cNvPr>
          <p:cNvSpPr txBox="1"/>
          <p:nvPr/>
        </p:nvSpPr>
        <p:spPr>
          <a:xfrm>
            <a:off x="447675" y="6401485"/>
            <a:ext cx="8667750" cy="338554"/>
          </a:xfrm>
          <a:prstGeom prst="rect">
            <a:avLst/>
          </a:prstGeom>
          <a:noFill/>
        </p:spPr>
        <p:txBody>
          <a:bodyPr wrap="square">
            <a:spAutoFit/>
          </a:bodyPr>
          <a:lstStyle/>
          <a:p>
            <a:r>
              <a:rPr lang="en-US" sz="1600" dirty="0">
                <a:hlinkClick r:id="rId3"/>
              </a:rPr>
              <a:t>https://www.esig.energy/event/2026-spring-technical-workshop/</a:t>
            </a:r>
            <a:r>
              <a:rPr lang="en-US" sz="1600" dirty="0"/>
              <a:t> </a:t>
            </a:r>
          </a:p>
        </p:txBody>
      </p:sp>
    </p:spTree>
    <p:extLst>
      <p:ext uri="{BB962C8B-B14F-4D97-AF65-F5344CB8AC3E}">
        <p14:creationId xmlns:p14="http://schemas.microsoft.com/office/powerpoint/2010/main" val="3123508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9-presentation-2019" id="{E8A68D52-70D5-1F45-9E2B-50DC26CDF849}" vid="{0CCD6724-4B42-BC4D-AA89-F63B9FDE5D3F}"/>
    </a:ext>
  </a:extLst>
</a:theme>
</file>

<file path=ppt/theme/theme3.xml><?xml version="1.0" encoding="utf-8"?>
<a:theme xmlns:a="http://schemas.openxmlformats.org/drawingml/2006/main" name="SETO-PPT-widescreen-template-2017">
  <a:themeElements>
    <a:clrScheme name="Custom 4">
      <a:dk1>
        <a:srgbClr val="4B545D"/>
      </a:dk1>
      <a:lt1>
        <a:srgbClr val="FFFFFF"/>
      </a:lt1>
      <a:dk2>
        <a:srgbClr val="4B545D"/>
      </a:dk2>
      <a:lt2>
        <a:srgbClr val="E3E4E5"/>
      </a:lt2>
      <a:accent1>
        <a:srgbClr val="F18F25"/>
      </a:accent1>
      <a:accent2>
        <a:srgbClr val="EE6525"/>
      </a:accent2>
      <a:accent3>
        <a:srgbClr val="FDC125"/>
      </a:accent3>
      <a:accent4>
        <a:srgbClr val="C10B1E"/>
      </a:accent4>
      <a:accent5>
        <a:srgbClr val="1C997B"/>
      </a:accent5>
      <a:accent6>
        <a:srgbClr val="1B8EB4"/>
      </a:accent6>
      <a:hlink>
        <a:srgbClr val="1C7AA5"/>
      </a:hlink>
      <a:folHlink>
        <a:srgbClr val="B3B3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7E03B11A7A2A4DA39854B17F6FECC1" ma:contentTypeVersion="3" ma:contentTypeDescription="Create a new document." ma:contentTypeScope="" ma:versionID="119065d0b1e5ff88dc97334db3a2479c">
  <xsd:schema xmlns:xsd="http://www.w3.org/2001/XMLSchema" xmlns:xs="http://www.w3.org/2001/XMLSchema" xmlns:p="http://schemas.microsoft.com/office/2006/metadata/properties" xmlns:ns2="28286023-2779-46e1-bbb3-f4bdf86fee2e" targetNamespace="http://schemas.microsoft.com/office/2006/metadata/properties" ma:root="true" ma:fieldsID="9b0f078263382c7320e0def0a6f09a7d" ns2:_="">
    <xsd:import namespace="28286023-2779-46e1-bbb3-f4bdf86fee2e"/>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286023-2779-46e1-bbb3-f4bdf86fee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FB9928-DC9E-4736-BA58-BDEBF940B1C6}">
  <ds:schemaRefs>
    <ds:schemaRef ds:uri="http://www.w3.org/XML/1998/namespace"/>
    <ds:schemaRef ds:uri="http://purl.org/dc/dcmitype/"/>
    <ds:schemaRef ds:uri="http://schemas.openxmlformats.org/package/2006/metadata/core-properties"/>
    <ds:schemaRef ds:uri="http://schemas.microsoft.com/office/2006/documentManagement/types"/>
    <ds:schemaRef ds:uri="http://purl.org/dc/elements/1.1/"/>
    <ds:schemaRef ds:uri="28286023-2779-46e1-bbb3-f4bdf86fee2e"/>
    <ds:schemaRef ds:uri="http://schemas.microsoft.com/office/2006/metadata/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A8ADA993-16C1-43BF-AF9C-EDA9A436CF5E}">
  <ds:schemaRefs>
    <ds:schemaRef ds:uri="http://schemas.microsoft.com/sharepoint/v3/contenttype/forms"/>
  </ds:schemaRefs>
</ds:datastoreItem>
</file>

<file path=customXml/itemProps3.xml><?xml version="1.0" encoding="utf-8"?>
<ds:datastoreItem xmlns:ds="http://schemas.openxmlformats.org/officeDocument/2006/customXml" ds:itemID="{E322B513-620E-4BAA-9D84-3C742E61A589}">
  <ds:schemaRefs>
    <ds:schemaRef ds:uri="28286023-2779-46e1-bbb3-f4bdf86fee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10097</TotalTime>
  <Words>1319</Words>
  <Application>Microsoft Office PowerPoint</Application>
  <PresentationFormat>Widescreen</PresentationFormat>
  <Paragraphs>91</Paragraphs>
  <Slides>13</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Calibri</vt:lpstr>
      <vt:lpstr>Epilogue</vt:lpstr>
      <vt:lpstr>Epilogue ExtraBold</vt:lpstr>
      <vt:lpstr>Manrope ExtraBold</vt:lpstr>
      <vt:lpstr>Wingdings</vt:lpstr>
      <vt:lpstr>Office Theme</vt:lpstr>
      <vt:lpstr>1_Office Theme</vt:lpstr>
      <vt:lpstr>SETO-PPT-widescreen-template-2017</vt:lpstr>
      <vt:lpstr>PowerPoint Presentation</vt:lpstr>
      <vt:lpstr>DOE i2X Forum for the Implementation of Reliability Standards for Transmission (i2X FIRST)</vt:lpstr>
      <vt:lpstr>DOE i2X FIRST Meetings – Season 2 </vt:lpstr>
      <vt:lpstr>DOE i2x FIRST –Grid-Forming Inverter Workshop </vt:lpstr>
      <vt:lpstr>i2x FIRST –Grid-Forming Inverter Workshop, Key Themes</vt:lpstr>
      <vt:lpstr>DOE i2x What’s Next?</vt:lpstr>
      <vt:lpstr>DOE i2x What’s Next?</vt:lpstr>
      <vt:lpstr>I2x STITCH (Studies, Tools, and Interconnection Consistency &amp; Harmonization) – Kick Off, May 26, 2026, 11 a.m. - 1 p.m. ET </vt:lpstr>
      <vt:lpstr>ESIG Spring Technical Workshop, Relevant Sessions for IBRWG</vt:lpstr>
      <vt:lpstr>ESIG Spring Technical Workshop, Relevant Sessions for IBRWG</vt:lpstr>
      <vt:lpstr>ESIG Spring Technical Workshop, Relevant Sessions for IBRWG</vt:lpstr>
      <vt:lpstr>ESIG Spring Technical Workshop, Relevant Sessions for IBRWG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 Irianto</dc:creator>
  <cp:lastModifiedBy>Julia Matevosyan</cp:lastModifiedBy>
  <cp:revision>2</cp:revision>
  <dcterms:created xsi:type="dcterms:W3CDTF">2023-05-23T03:00:43Z</dcterms:created>
  <dcterms:modified xsi:type="dcterms:W3CDTF">2026-04-24T16:11:17Z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0x010100677E03B11A7A2A4DA39854B17F6FECC1</vt:lpwstr>
  </property>
  <property fmtid="{D5CDD505-2E9C-101B-9397-08002B2CF9AE}" pid="3" name="MediaServiceImageTags">
    <vt:lpwstr/>
  </property>
</Properties>
</file>