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2" r:id="rId6"/>
    <p:sldId id="273" r:id="rId7"/>
    <p:sldId id="274" r:id="rId8"/>
    <p:sldId id="275" r:id="rId9"/>
    <p:sldId id="27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C43B3-9739-4DCE-A3E3-CD5E8BF24AF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B405011-880E-4BA0-9A39-6B294ABEB1EA}">
      <dgm:prSet/>
      <dgm:spPr/>
      <dgm:t>
        <a:bodyPr/>
        <a:lstStyle/>
        <a:p>
          <a:r>
            <a:rPr lang="en-US" b="0"/>
            <a:t>Two new capabilities added to RIOO-RS for Resource Entities</a:t>
          </a:r>
          <a:endParaRPr lang="en-US"/>
        </a:p>
      </dgm:t>
    </dgm:pt>
    <dgm:pt modelId="{3CE0ED09-987B-4776-A2F7-A1D2CA190AFE}" type="parTrans" cxnId="{0E619C14-B731-4B90-B0A6-33DC053FD26D}">
      <dgm:prSet/>
      <dgm:spPr/>
      <dgm:t>
        <a:bodyPr/>
        <a:lstStyle/>
        <a:p>
          <a:endParaRPr lang="en-US"/>
        </a:p>
      </dgm:t>
    </dgm:pt>
    <dgm:pt modelId="{456C1BD5-76BB-4CC4-8E01-93517D315042}" type="sibTrans" cxnId="{0E619C14-B731-4B90-B0A6-33DC053FD26D}">
      <dgm:prSet/>
      <dgm:spPr/>
      <dgm:t>
        <a:bodyPr/>
        <a:lstStyle/>
        <a:p>
          <a:endParaRPr lang="en-US"/>
        </a:p>
      </dgm:t>
    </dgm:pt>
    <dgm:pt modelId="{016FBCA4-8A9C-47DF-8405-56436C44C7B4}">
      <dgm:prSet/>
      <dgm:spPr/>
      <dgm:t>
        <a:bodyPr/>
        <a:lstStyle/>
        <a:p>
          <a:r>
            <a:rPr lang="en-US" b="0" dirty="0"/>
            <a:t>Load Resource ownership changes and Substation/Unit retirement can be done using RSCR workflow process</a:t>
          </a:r>
          <a:endParaRPr lang="en-US" dirty="0"/>
        </a:p>
      </dgm:t>
    </dgm:pt>
    <dgm:pt modelId="{9B889917-5EEE-48F1-8544-9E4CFD1B7DD5}" type="parTrans" cxnId="{3BC93C55-5023-455B-AC72-8593AB7A9F03}">
      <dgm:prSet/>
      <dgm:spPr/>
      <dgm:t>
        <a:bodyPr/>
        <a:lstStyle/>
        <a:p>
          <a:endParaRPr lang="en-US"/>
        </a:p>
      </dgm:t>
    </dgm:pt>
    <dgm:pt modelId="{AA654B19-53D7-4CE4-965C-F7724DCB51E2}" type="sibTrans" cxnId="{3BC93C55-5023-455B-AC72-8593AB7A9F03}">
      <dgm:prSet/>
      <dgm:spPr/>
      <dgm:t>
        <a:bodyPr/>
        <a:lstStyle/>
        <a:p>
          <a:endParaRPr lang="en-US"/>
        </a:p>
      </dgm:t>
    </dgm:pt>
    <dgm:pt modelId="{68453744-335D-45B4-8538-1E28009828D7}">
      <dgm:prSet/>
      <dgm:spPr/>
      <dgm:t>
        <a:bodyPr/>
        <a:lstStyle/>
        <a:p>
          <a:r>
            <a:rPr lang="en-US" b="0" dirty="0"/>
            <a:t>These changes are targeted to be released to Production June 25</a:t>
          </a:r>
          <a:r>
            <a:rPr lang="en-US" b="0" baseline="30000" dirty="0"/>
            <a:t>th</a:t>
          </a:r>
          <a:r>
            <a:rPr lang="en-US" b="0" dirty="0"/>
            <a:t>, 2026   </a:t>
          </a:r>
          <a:endParaRPr lang="en-US" dirty="0"/>
        </a:p>
      </dgm:t>
    </dgm:pt>
    <dgm:pt modelId="{82B9A301-F501-4BC6-AE77-ABAFA37804BC}" type="parTrans" cxnId="{E59E3B2F-D924-4330-9759-E6BF59CA53EF}">
      <dgm:prSet/>
      <dgm:spPr/>
      <dgm:t>
        <a:bodyPr/>
        <a:lstStyle/>
        <a:p>
          <a:endParaRPr lang="en-US"/>
        </a:p>
      </dgm:t>
    </dgm:pt>
    <dgm:pt modelId="{60D60617-FB8A-47D8-92C9-C91005FE4A69}" type="sibTrans" cxnId="{E59E3B2F-D924-4330-9759-E6BF59CA53EF}">
      <dgm:prSet/>
      <dgm:spPr/>
      <dgm:t>
        <a:bodyPr/>
        <a:lstStyle/>
        <a:p>
          <a:endParaRPr lang="en-US"/>
        </a:p>
      </dgm:t>
    </dgm:pt>
    <dgm:pt modelId="{00B2C2C9-105B-46A0-8123-7FE164C9E80B}" type="pres">
      <dgm:prSet presAssocID="{873C43B3-9739-4DCE-A3E3-CD5E8BF24AF4}" presName="root" presStyleCnt="0">
        <dgm:presLayoutVars>
          <dgm:dir/>
          <dgm:resizeHandles val="exact"/>
        </dgm:presLayoutVars>
      </dgm:prSet>
      <dgm:spPr/>
    </dgm:pt>
    <dgm:pt modelId="{270BFD78-CA19-49D0-A526-F0EC83FE5695}" type="pres">
      <dgm:prSet presAssocID="{2B405011-880E-4BA0-9A39-6B294ABEB1EA}" presName="compNode" presStyleCnt="0"/>
      <dgm:spPr/>
    </dgm:pt>
    <dgm:pt modelId="{11330CE2-149C-4E90-AED7-0D5787E7F5FC}" type="pres">
      <dgm:prSet presAssocID="{2B405011-880E-4BA0-9A39-6B294ABEB1EA}" presName="bgRect" presStyleLbl="bgShp" presStyleIdx="0" presStyleCnt="3"/>
      <dgm:spPr/>
    </dgm:pt>
    <dgm:pt modelId="{171FC556-028A-4494-8AB1-3FF7E8D0FD44}" type="pres">
      <dgm:prSet presAssocID="{2B405011-880E-4BA0-9A39-6B294ABEB1E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79745B52-4D11-4145-8341-336DECEA37B8}" type="pres">
      <dgm:prSet presAssocID="{2B405011-880E-4BA0-9A39-6B294ABEB1EA}" presName="spaceRect" presStyleCnt="0"/>
      <dgm:spPr/>
    </dgm:pt>
    <dgm:pt modelId="{0369A92D-FC22-431C-BF50-8A7B6B8BF8C1}" type="pres">
      <dgm:prSet presAssocID="{2B405011-880E-4BA0-9A39-6B294ABEB1EA}" presName="parTx" presStyleLbl="revTx" presStyleIdx="0" presStyleCnt="3">
        <dgm:presLayoutVars>
          <dgm:chMax val="0"/>
          <dgm:chPref val="0"/>
        </dgm:presLayoutVars>
      </dgm:prSet>
      <dgm:spPr/>
    </dgm:pt>
    <dgm:pt modelId="{344C91C4-6A03-4C9D-A7BB-B450424F548D}" type="pres">
      <dgm:prSet presAssocID="{456C1BD5-76BB-4CC4-8E01-93517D315042}" presName="sibTrans" presStyleCnt="0"/>
      <dgm:spPr/>
    </dgm:pt>
    <dgm:pt modelId="{6E75D31F-506E-4912-84BE-28449A69F4F4}" type="pres">
      <dgm:prSet presAssocID="{016FBCA4-8A9C-47DF-8405-56436C44C7B4}" presName="compNode" presStyleCnt="0"/>
      <dgm:spPr/>
    </dgm:pt>
    <dgm:pt modelId="{1DF210ED-13B4-418B-8F68-763DE2F92777}" type="pres">
      <dgm:prSet presAssocID="{016FBCA4-8A9C-47DF-8405-56436C44C7B4}" presName="bgRect" presStyleLbl="bgShp" presStyleIdx="1" presStyleCnt="3"/>
      <dgm:spPr/>
    </dgm:pt>
    <dgm:pt modelId="{37458378-A016-4764-917B-8026BC97DEEA}" type="pres">
      <dgm:prSet presAssocID="{016FBCA4-8A9C-47DF-8405-56436C44C7B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856DC3D1-E104-43CA-AAB9-F98CE2664B99}" type="pres">
      <dgm:prSet presAssocID="{016FBCA4-8A9C-47DF-8405-56436C44C7B4}" presName="spaceRect" presStyleCnt="0"/>
      <dgm:spPr/>
    </dgm:pt>
    <dgm:pt modelId="{B9AD600F-B19F-4060-B19D-960A4257C254}" type="pres">
      <dgm:prSet presAssocID="{016FBCA4-8A9C-47DF-8405-56436C44C7B4}" presName="parTx" presStyleLbl="revTx" presStyleIdx="1" presStyleCnt="3">
        <dgm:presLayoutVars>
          <dgm:chMax val="0"/>
          <dgm:chPref val="0"/>
        </dgm:presLayoutVars>
      </dgm:prSet>
      <dgm:spPr/>
    </dgm:pt>
    <dgm:pt modelId="{D1DE17C1-A4AA-4B3A-8B33-3065D0CF4F42}" type="pres">
      <dgm:prSet presAssocID="{AA654B19-53D7-4CE4-965C-F7724DCB51E2}" presName="sibTrans" presStyleCnt="0"/>
      <dgm:spPr/>
    </dgm:pt>
    <dgm:pt modelId="{BB5BA832-F6F9-4324-94CD-7AD968D2B4F1}" type="pres">
      <dgm:prSet presAssocID="{68453744-335D-45B4-8538-1E28009828D7}" presName="compNode" presStyleCnt="0"/>
      <dgm:spPr/>
    </dgm:pt>
    <dgm:pt modelId="{358D65BF-6F7C-4D5A-B2D7-9402910410FD}" type="pres">
      <dgm:prSet presAssocID="{68453744-335D-45B4-8538-1E28009828D7}" presName="bgRect" presStyleLbl="bgShp" presStyleIdx="2" presStyleCnt="3" custLinFactNeighborX="-69573" custLinFactNeighborY="-3163"/>
      <dgm:spPr/>
    </dgm:pt>
    <dgm:pt modelId="{86FF367D-DB18-4153-9C95-D4EE75AED0B1}" type="pres">
      <dgm:prSet presAssocID="{68453744-335D-45B4-8538-1E28009828D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71538F6-9ABF-4F76-A88A-6B8AB1CE95AF}" type="pres">
      <dgm:prSet presAssocID="{68453744-335D-45B4-8538-1E28009828D7}" presName="spaceRect" presStyleCnt="0"/>
      <dgm:spPr/>
    </dgm:pt>
    <dgm:pt modelId="{A6EBA236-2FEF-4E5F-8150-8208D6200989}" type="pres">
      <dgm:prSet presAssocID="{68453744-335D-45B4-8538-1E28009828D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E619C14-B731-4B90-B0A6-33DC053FD26D}" srcId="{873C43B3-9739-4DCE-A3E3-CD5E8BF24AF4}" destId="{2B405011-880E-4BA0-9A39-6B294ABEB1EA}" srcOrd="0" destOrd="0" parTransId="{3CE0ED09-987B-4776-A2F7-A1D2CA190AFE}" sibTransId="{456C1BD5-76BB-4CC4-8E01-93517D315042}"/>
    <dgm:cxn modelId="{6CDAB525-A3F7-4EF8-80BE-CD28ADCFCE4B}" type="presOf" srcId="{016FBCA4-8A9C-47DF-8405-56436C44C7B4}" destId="{B9AD600F-B19F-4060-B19D-960A4257C254}" srcOrd="0" destOrd="0" presId="urn:microsoft.com/office/officeart/2018/2/layout/IconVerticalSolidList"/>
    <dgm:cxn modelId="{E59E3B2F-D924-4330-9759-E6BF59CA53EF}" srcId="{873C43B3-9739-4DCE-A3E3-CD5E8BF24AF4}" destId="{68453744-335D-45B4-8538-1E28009828D7}" srcOrd="2" destOrd="0" parTransId="{82B9A301-F501-4BC6-AE77-ABAFA37804BC}" sibTransId="{60D60617-FB8A-47D8-92C9-C91005FE4A69}"/>
    <dgm:cxn modelId="{D1DF0065-B9C1-44DC-BF4C-FEFB8F091AC4}" type="presOf" srcId="{2B405011-880E-4BA0-9A39-6B294ABEB1EA}" destId="{0369A92D-FC22-431C-BF50-8A7B6B8BF8C1}" srcOrd="0" destOrd="0" presId="urn:microsoft.com/office/officeart/2018/2/layout/IconVerticalSolidList"/>
    <dgm:cxn modelId="{3BC93C55-5023-455B-AC72-8593AB7A9F03}" srcId="{873C43B3-9739-4DCE-A3E3-CD5E8BF24AF4}" destId="{016FBCA4-8A9C-47DF-8405-56436C44C7B4}" srcOrd="1" destOrd="0" parTransId="{9B889917-5EEE-48F1-8544-9E4CFD1B7DD5}" sibTransId="{AA654B19-53D7-4CE4-965C-F7724DCB51E2}"/>
    <dgm:cxn modelId="{45AFB6AF-6D77-4EBB-8035-678992976E3A}" type="presOf" srcId="{873C43B3-9739-4DCE-A3E3-CD5E8BF24AF4}" destId="{00B2C2C9-105B-46A0-8123-7FE164C9E80B}" srcOrd="0" destOrd="0" presId="urn:microsoft.com/office/officeart/2018/2/layout/IconVerticalSolidList"/>
    <dgm:cxn modelId="{BC6AB3CD-2BDB-4F13-A60B-5C468CAC29FA}" type="presOf" srcId="{68453744-335D-45B4-8538-1E28009828D7}" destId="{A6EBA236-2FEF-4E5F-8150-8208D6200989}" srcOrd="0" destOrd="0" presId="urn:microsoft.com/office/officeart/2018/2/layout/IconVerticalSolidList"/>
    <dgm:cxn modelId="{A7D7A923-6236-4BAE-AB4A-88E3CDB38DAC}" type="presParOf" srcId="{00B2C2C9-105B-46A0-8123-7FE164C9E80B}" destId="{270BFD78-CA19-49D0-A526-F0EC83FE5695}" srcOrd="0" destOrd="0" presId="urn:microsoft.com/office/officeart/2018/2/layout/IconVerticalSolidList"/>
    <dgm:cxn modelId="{9C75226D-9482-4258-A35C-810BE0DCC3B8}" type="presParOf" srcId="{270BFD78-CA19-49D0-A526-F0EC83FE5695}" destId="{11330CE2-149C-4E90-AED7-0D5787E7F5FC}" srcOrd="0" destOrd="0" presId="urn:microsoft.com/office/officeart/2018/2/layout/IconVerticalSolidList"/>
    <dgm:cxn modelId="{4019D2BA-3D2C-4F23-ABE5-1A17FA052765}" type="presParOf" srcId="{270BFD78-CA19-49D0-A526-F0EC83FE5695}" destId="{171FC556-028A-4494-8AB1-3FF7E8D0FD44}" srcOrd="1" destOrd="0" presId="urn:microsoft.com/office/officeart/2018/2/layout/IconVerticalSolidList"/>
    <dgm:cxn modelId="{64800DEE-2A3B-43AA-8DDD-660FD114CE9B}" type="presParOf" srcId="{270BFD78-CA19-49D0-A526-F0EC83FE5695}" destId="{79745B52-4D11-4145-8341-336DECEA37B8}" srcOrd="2" destOrd="0" presId="urn:microsoft.com/office/officeart/2018/2/layout/IconVerticalSolidList"/>
    <dgm:cxn modelId="{010567D3-0AA3-44EA-A830-A2CAB67B0921}" type="presParOf" srcId="{270BFD78-CA19-49D0-A526-F0EC83FE5695}" destId="{0369A92D-FC22-431C-BF50-8A7B6B8BF8C1}" srcOrd="3" destOrd="0" presId="urn:microsoft.com/office/officeart/2018/2/layout/IconVerticalSolidList"/>
    <dgm:cxn modelId="{2D20C3F0-629E-4BB6-9888-CD9B6355415E}" type="presParOf" srcId="{00B2C2C9-105B-46A0-8123-7FE164C9E80B}" destId="{344C91C4-6A03-4C9D-A7BB-B450424F548D}" srcOrd="1" destOrd="0" presId="urn:microsoft.com/office/officeart/2018/2/layout/IconVerticalSolidList"/>
    <dgm:cxn modelId="{F9B22F5F-CC85-47BD-B122-A7C79607326B}" type="presParOf" srcId="{00B2C2C9-105B-46A0-8123-7FE164C9E80B}" destId="{6E75D31F-506E-4912-84BE-28449A69F4F4}" srcOrd="2" destOrd="0" presId="urn:microsoft.com/office/officeart/2018/2/layout/IconVerticalSolidList"/>
    <dgm:cxn modelId="{71F516EB-1DC2-4163-89F4-9C3CC2D33FB9}" type="presParOf" srcId="{6E75D31F-506E-4912-84BE-28449A69F4F4}" destId="{1DF210ED-13B4-418B-8F68-763DE2F92777}" srcOrd="0" destOrd="0" presId="urn:microsoft.com/office/officeart/2018/2/layout/IconVerticalSolidList"/>
    <dgm:cxn modelId="{9B707367-4BD5-45D1-87F1-905F4A81A137}" type="presParOf" srcId="{6E75D31F-506E-4912-84BE-28449A69F4F4}" destId="{37458378-A016-4764-917B-8026BC97DEEA}" srcOrd="1" destOrd="0" presId="urn:microsoft.com/office/officeart/2018/2/layout/IconVerticalSolidList"/>
    <dgm:cxn modelId="{DE31F2C4-02E8-41E6-A513-89343401740A}" type="presParOf" srcId="{6E75D31F-506E-4912-84BE-28449A69F4F4}" destId="{856DC3D1-E104-43CA-AAB9-F98CE2664B99}" srcOrd="2" destOrd="0" presId="urn:microsoft.com/office/officeart/2018/2/layout/IconVerticalSolidList"/>
    <dgm:cxn modelId="{94DE6286-8F75-4FD5-B993-C865FB47AB0E}" type="presParOf" srcId="{6E75D31F-506E-4912-84BE-28449A69F4F4}" destId="{B9AD600F-B19F-4060-B19D-960A4257C254}" srcOrd="3" destOrd="0" presId="urn:microsoft.com/office/officeart/2018/2/layout/IconVerticalSolidList"/>
    <dgm:cxn modelId="{14576CB7-899D-460E-8900-7B004D280C20}" type="presParOf" srcId="{00B2C2C9-105B-46A0-8123-7FE164C9E80B}" destId="{D1DE17C1-A4AA-4B3A-8B33-3065D0CF4F42}" srcOrd="3" destOrd="0" presId="urn:microsoft.com/office/officeart/2018/2/layout/IconVerticalSolidList"/>
    <dgm:cxn modelId="{F23A17E9-1E4B-4ED9-BFA4-78C90291CF37}" type="presParOf" srcId="{00B2C2C9-105B-46A0-8123-7FE164C9E80B}" destId="{BB5BA832-F6F9-4324-94CD-7AD968D2B4F1}" srcOrd="4" destOrd="0" presId="urn:microsoft.com/office/officeart/2018/2/layout/IconVerticalSolidList"/>
    <dgm:cxn modelId="{8B6E8A0E-2E5C-4DEB-91BF-08BE8767F908}" type="presParOf" srcId="{BB5BA832-F6F9-4324-94CD-7AD968D2B4F1}" destId="{358D65BF-6F7C-4D5A-B2D7-9402910410FD}" srcOrd="0" destOrd="0" presId="urn:microsoft.com/office/officeart/2018/2/layout/IconVerticalSolidList"/>
    <dgm:cxn modelId="{6B571C00-E3AE-4F4A-8972-E3E9AB677931}" type="presParOf" srcId="{BB5BA832-F6F9-4324-94CD-7AD968D2B4F1}" destId="{86FF367D-DB18-4153-9C95-D4EE75AED0B1}" srcOrd="1" destOrd="0" presId="urn:microsoft.com/office/officeart/2018/2/layout/IconVerticalSolidList"/>
    <dgm:cxn modelId="{B0D495C7-3E1B-4C91-8750-D04A257D46B1}" type="presParOf" srcId="{BB5BA832-F6F9-4324-94CD-7AD968D2B4F1}" destId="{B71538F6-9ABF-4F76-A88A-6B8AB1CE95AF}" srcOrd="2" destOrd="0" presId="urn:microsoft.com/office/officeart/2018/2/layout/IconVerticalSolidList"/>
    <dgm:cxn modelId="{3A930093-8C37-45DF-89BE-0E5A685654F8}" type="presParOf" srcId="{BB5BA832-F6F9-4324-94CD-7AD968D2B4F1}" destId="{A6EBA236-2FEF-4E5F-8150-8208D620098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975AB2-4BBC-4FC4-92C3-2D9261EDD4E1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649FFF-7005-4A79-8C89-633EAB8828D8}">
      <dgm:prSet custT="1"/>
      <dgm:spPr/>
      <dgm:t>
        <a:bodyPr/>
        <a:lstStyle/>
        <a:p>
          <a:r>
            <a:rPr lang="en-US" sz="1600" b="1" dirty="0"/>
            <a:t>Reduced manual processing </a:t>
          </a:r>
        </a:p>
        <a:p>
          <a:r>
            <a:rPr lang="en-US" sz="1600" dirty="0"/>
            <a:t> Ownership &amp; Retirement changes no longer require email coordination</a:t>
          </a:r>
        </a:p>
      </dgm:t>
    </dgm:pt>
    <dgm:pt modelId="{5FEA1C52-2A07-423C-931C-4E3502FA67F2}" type="parTrans" cxnId="{834FFA5A-897B-4B3B-A215-3D73EEF0E6A9}">
      <dgm:prSet/>
      <dgm:spPr/>
      <dgm:t>
        <a:bodyPr/>
        <a:lstStyle/>
        <a:p>
          <a:endParaRPr lang="en-US" sz="2800"/>
        </a:p>
      </dgm:t>
    </dgm:pt>
    <dgm:pt modelId="{1469FB3A-2508-47F7-A562-6B513C189738}" type="sibTrans" cxnId="{834FFA5A-897B-4B3B-A215-3D73EEF0E6A9}">
      <dgm:prSet/>
      <dgm:spPr/>
      <dgm:t>
        <a:bodyPr/>
        <a:lstStyle/>
        <a:p>
          <a:endParaRPr lang="en-US" sz="2800"/>
        </a:p>
      </dgm:t>
    </dgm:pt>
    <dgm:pt modelId="{7C4CFAA9-0C72-4831-B578-F67708A74E8A}">
      <dgm:prSet custT="1"/>
      <dgm:spPr/>
      <dgm:t>
        <a:bodyPr/>
        <a:lstStyle/>
        <a:p>
          <a:r>
            <a:rPr lang="en-US" sz="1600" b="1" dirty="0"/>
            <a:t>Improved turnaround times </a:t>
          </a:r>
        </a:p>
        <a:p>
          <a:r>
            <a:rPr lang="en-US" sz="1600" dirty="0"/>
            <a:t>Submissions flow directly to ERCOT for review</a:t>
          </a:r>
        </a:p>
      </dgm:t>
    </dgm:pt>
    <dgm:pt modelId="{59AE75D1-D8EE-4303-8057-3338C6431E77}" type="parTrans" cxnId="{7DC2DF08-9CE9-4313-9B19-0A406184FA6F}">
      <dgm:prSet/>
      <dgm:spPr/>
      <dgm:t>
        <a:bodyPr/>
        <a:lstStyle/>
        <a:p>
          <a:endParaRPr lang="en-US" sz="2800"/>
        </a:p>
      </dgm:t>
    </dgm:pt>
    <dgm:pt modelId="{DFB768CF-B3F6-41A2-BBA5-B37B55070FE4}" type="sibTrans" cxnId="{7DC2DF08-9CE9-4313-9B19-0A406184FA6F}">
      <dgm:prSet/>
      <dgm:spPr/>
      <dgm:t>
        <a:bodyPr/>
        <a:lstStyle/>
        <a:p>
          <a:endParaRPr lang="en-US" sz="2800"/>
        </a:p>
      </dgm:t>
    </dgm:pt>
    <dgm:pt modelId="{CCDBABBC-1DAC-465D-B3E1-7D33409A809E}">
      <dgm:prSet custT="1"/>
      <dgm:spPr/>
      <dgm:t>
        <a:bodyPr/>
        <a:lstStyle/>
        <a:p>
          <a:r>
            <a:rPr lang="en-US" sz="1600" b="1" dirty="0"/>
            <a:t>Higher data quality </a:t>
          </a:r>
        </a:p>
        <a:p>
          <a:r>
            <a:rPr lang="en-US" sz="1600" dirty="0"/>
            <a:t> Structured, purpose‑built forms reduce errors and eliminate workaround processes</a:t>
          </a:r>
        </a:p>
      </dgm:t>
    </dgm:pt>
    <dgm:pt modelId="{D326AFAE-145C-4EC1-A5D7-59E6E110B6FB}" type="parTrans" cxnId="{E3A1D915-F41B-4FC9-B5C3-208DE2DCB40C}">
      <dgm:prSet/>
      <dgm:spPr/>
      <dgm:t>
        <a:bodyPr/>
        <a:lstStyle/>
        <a:p>
          <a:endParaRPr lang="en-US" sz="2800"/>
        </a:p>
      </dgm:t>
    </dgm:pt>
    <dgm:pt modelId="{9C4313F9-3F9E-4674-B1A4-EB2B179D3997}" type="sibTrans" cxnId="{E3A1D915-F41B-4FC9-B5C3-208DE2DCB40C}">
      <dgm:prSet/>
      <dgm:spPr/>
      <dgm:t>
        <a:bodyPr/>
        <a:lstStyle/>
        <a:p>
          <a:endParaRPr lang="en-US" sz="2800"/>
        </a:p>
      </dgm:t>
    </dgm:pt>
    <dgm:pt modelId="{DE796681-9DF2-47AC-8653-629C0DE5068D}">
      <dgm:prSet custT="1"/>
      <dgm:spPr/>
      <dgm:t>
        <a:bodyPr/>
        <a:lstStyle/>
        <a:p>
          <a:r>
            <a:rPr lang="en-US" sz="1600" b="1" dirty="0"/>
            <a:t>Enhanced user experience </a:t>
          </a:r>
        </a:p>
        <a:p>
          <a:r>
            <a:rPr lang="en-US" sz="1600" dirty="0"/>
            <a:t>All actions are completed within RIOO through standardized workflows</a:t>
          </a:r>
        </a:p>
      </dgm:t>
    </dgm:pt>
    <dgm:pt modelId="{0B93C718-B904-4F19-80C3-A627BE6C573B}" type="parTrans" cxnId="{4C7D19AA-0151-42EE-8BFD-70B7A9677BE8}">
      <dgm:prSet/>
      <dgm:spPr/>
      <dgm:t>
        <a:bodyPr/>
        <a:lstStyle/>
        <a:p>
          <a:endParaRPr lang="en-US" sz="2800"/>
        </a:p>
      </dgm:t>
    </dgm:pt>
    <dgm:pt modelId="{7AFE405F-8735-4FA6-AE84-F336A1C5BC66}" type="sibTrans" cxnId="{4C7D19AA-0151-42EE-8BFD-70B7A9677BE8}">
      <dgm:prSet/>
      <dgm:spPr/>
      <dgm:t>
        <a:bodyPr/>
        <a:lstStyle/>
        <a:p>
          <a:endParaRPr lang="en-US" sz="2800"/>
        </a:p>
      </dgm:t>
    </dgm:pt>
    <dgm:pt modelId="{F6836FF2-F9E1-4C53-B403-728C6C2ED61D}" type="pres">
      <dgm:prSet presAssocID="{D9975AB2-4BBC-4FC4-92C3-2D9261EDD4E1}" presName="root" presStyleCnt="0">
        <dgm:presLayoutVars>
          <dgm:dir/>
          <dgm:resizeHandles val="exact"/>
        </dgm:presLayoutVars>
      </dgm:prSet>
      <dgm:spPr/>
    </dgm:pt>
    <dgm:pt modelId="{423CBACE-555F-4D7A-8293-E00EB79EC2DE}" type="pres">
      <dgm:prSet presAssocID="{2D649FFF-7005-4A79-8C89-633EAB8828D8}" presName="compNode" presStyleCnt="0"/>
      <dgm:spPr/>
    </dgm:pt>
    <dgm:pt modelId="{68DF25D6-1296-4302-9926-2BAC96AF9329}" type="pres">
      <dgm:prSet presAssocID="{2D649FFF-7005-4A79-8C89-633EAB8828D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A3DB089-089B-463D-97EF-BB36066F591F}" type="pres">
      <dgm:prSet presAssocID="{2D649FFF-7005-4A79-8C89-633EAB8828D8}" presName="spaceRect" presStyleCnt="0"/>
      <dgm:spPr/>
    </dgm:pt>
    <dgm:pt modelId="{C6B3475D-2DCF-47C5-9502-15355E85A221}" type="pres">
      <dgm:prSet presAssocID="{2D649FFF-7005-4A79-8C89-633EAB8828D8}" presName="textRect" presStyleLbl="revTx" presStyleIdx="0" presStyleCnt="4">
        <dgm:presLayoutVars>
          <dgm:chMax val="1"/>
          <dgm:chPref val="1"/>
        </dgm:presLayoutVars>
      </dgm:prSet>
      <dgm:spPr/>
    </dgm:pt>
    <dgm:pt modelId="{1DC410BA-29B8-400D-8332-096A64E39016}" type="pres">
      <dgm:prSet presAssocID="{1469FB3A-2508-47F7-A562-6B513C189738}" presName="sibTrans" presStyleCnt="0"/>
      <dgm:spPr/>
    </dgm:pt>
    <dgm:pt modelId="{E76E1BBE-3F6E-4A37-8E56-0E3D34198F4B}" type="pres">
      <dgm:prSet presAssocID="{7C4CFAA9-0C72-4831-B578-F67708A74E8A}" presName="compNode" presStyleCnt="0"/>
      <dgm:spPr/>
    </dgm:pt>
    <dgm:pt modelId="{4246E5AC-7E80-418A-8700-081D003B350F}" type="pres">
      <dgm:prSet presAssocID="{7C4CFAA9-0C72-4831-B578-F67708A74E8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FF9EFAE4-0703-481D-A400-BEE383B69B30}" type="pres">
      <dgm:prSet presAssocID="{7C4CFAA9-0C72-4831-B578-F67708A74E8A}" presName="spaceRect" presStyleCnt="0"/>
      <dgm:spPr/>
    </dgm:pt>
    <dgm:pt modelId="{DFE6E42D-715B-44A3-8B88-39D34053E90C}" type="pres">
      <dgm:prSet presAssocID="{7C4CFAA9-0C72-4831-B578-F67708A74E8A}" presName="textRect" presStyleLbl="revTx" presStyleIdx="1" presStyleCnt="4">
        <dgm:presLayoutVars>
          <dgm:chMax val="1"/>
          <dgm:chPref val="1"/>
        </dgm:presLayoutVars>
      </dgm:prSet>
      <dgm:spPr/>
    </dgm:pt>
    <dgm:pt modelId="{F52AA212-3727-4501-A8D2-49C33B3FC46E}" type="pres">
      <dgm:prSet presAssocID="{DFB768CF-B3F6-41A2-BBA5-B37B55070FE4}" presName="sibTrans" presStyleCnt="0"/>
      <dgm:spPr/>
    </dgm:pt>
    <dgm:pt modelId="{2D1FD554-C8AB-4AED-90C5-78CB4B177265}" type="pres">
      <dgm:prSet presAssocID="{CCDBABBC-1DAC-465D-B3E1-7D33409A809E}" presName="compNode" presStyleCnt="0"/>
      <dgm:spPr/>
    </dgm:pt>
    <dgm:pt modelId="{F2CD2378-BA83-467E-8D11-801948D2ACC0}" type="pres">
      <dgm:prSet presAssocID="{CCDBABBC-1DAC-465D-B3E1-7D33409A809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2D7247E0-CEDB-439D-BA70-71ED15641E46}" type="pres">
      <dgm:prSet presAssocID="{CCDBABBC-1DAC-465D-B3E1-7D33409A809E}" presName="spaceRect" presStyleCnt="0"/>
      <dgm:spPr/>
    </dgm:pt>
    <dgm:pt modelId="{5D2E3418-3D13-4D7B-A315-0E9FC4BBFBAB}" type="pres">
      <dgm:prSet presAssocID="{CCDBABBC-1DAC-465D-B3E1-7D33409A809E}" presName="textRect" presStyleLbl="revTx" presStyleIdx="2" presStyleCnt="4">
        <dgm:presLayoutVars>
          <dgm:chMax val="1"/>
          <dgm:chPref val="1"/>
        </dgm:presLayoutVars>
      </dgm:prSet>
      <dgm:spPr/>
    </dgm:pt>
    <dgm:pt modelId="{7C8B37FF-1629-443F-AA3F-B413820F65A7}" type="pres">
      <dgm:prSet presAssocID="{9C4313F9-3F9E-4674-B1A4-EB2B179D3997}" presName="sibTrans" presStyleCnt="0"/>
      <dgm:spPr/>
    </dgm:pt>
    <dgm:pt modelId="{8CD7E2FD-C40D-47F7-B9EF-427386AD8518}" type="pres">
      <dgm:prSet presAssocID="{DE796681-9DF2-47AC-8653-629C0DE5068D}" presName="compNode" presStyleCnt="0"/>
      <dgm:spPr/>
    </dgm:pt>
    <dgm:pt modelId="{193EBF82-5959-446D-A436-6A7DB9EA08E2}" type="pres">
      <dgm:prSet presAssocID="{DE796681-9DF2-47AC-8653-629C0DE5068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B1E3A53-F320-476B-830E-B94DD1FDC9ED}" type="pres">
      <dgm:prSet presAssocID="{DE796681-9DF2-47AC-8653-629C0DE5068D}" presName="spaceRect" presStyleCnt="0"/>
      <dgm:spPr/>
    </dgm:pt>
    <dgm:pt modelId="{31A71644-0775-451E-9532-6CC1A41A5D7F}" type="pres">
      <dgm:prSet presAssocID="{DE796681-9DF2-47AC-8653-629C0DE5068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DC2DF08-9CE9-4313-9B19-0A406184FA6F}" srcId="{D9975AB2-4BBC-4FC4-92C3-2D9261EDD4E1}" destId="{7C4CFAA9-0C72-4831-B578-F67708A74E8A}" srcOrd="1" destOrd="0" parTransId="{59AE75D1-D8EE-4303-8057-3338C6431E77}" sibTransId="{DFB768CF-B3F6-41A2-BBA5-B37B55070FE4}"/>
    <dgm:cxn modelId="{E3A1D915-F41B-4FC9-B5C3-208DE2DCB40C}" srcId="{D9975AB2-4BBC-4FC4-92C3-2D9261EDD4E1}" destId="{CCDBABBC-1DAC-465D-B3E1-7D33409A809E}" srcOrd="2" destOrd="0" parTransId="{D326AFAE-145C-4EC1-A5D7-59E6E110B6FB}" sibTransId="{9C4313F9-3F9E-4674-B1A4-EB2B179D3997}"/>
    <dgm:cxn modelId="{4D186E65-5F41-4BCE-94FE-2C154AA91085}" type="presOf" srcId="{7C4CFAA9-0C72-4831-B578-F67708A74E8A}" destId="{DFE6E42D-715B-44A3-8B88-39D34053E90C}" srcOrd="0" destOrd="0" presId="urn:microsoft.com/office/officeart/2018/2/layout/IconLabelList"/>
    <dgm:cxn modelId="{7900816B-3596-4E12-9865-BF1DA3982CE1}" type="presOf" srcId="{DE796681-9DF2-47AC-8653-629C0DE5068D}" destId="{31A71644-0775-451E-9532-6CC1A41A5D7F}" srcOrd="0" destOrd="0" presId="urn:microsoft.com/office/officeart/2018/2/layout/IconLabelList"/>
    <dgm:cxn modelId="{834FFA5A-897B-4B3B-A215-3D73EEF0E6A9}" srcId="{D9975AB2-4BBC-4FC4-92C3-2D9261EDD4E1}" destId="{2D649FFF-7005-4A79-8C89-633EAB8828D8}" srcOrd="0" destOrd="0" parTransId="{5FEA1C52-2A07-423C-931C-4E3502FA67F2}" sibTransId="{1469FB3A-2508-47F7-A562-6B513C189738}"/>
    <dgm:cxn modelId="{4C7D19AA-0151-42EE-8BFD-70B7A9677BE8}" srcId="{D9975AB2-4BBC-4FC4-92C3-2D9261EDD4E1}" destId="{DE796681-9DF2-47AC-8653-629C0DE5068D}" srcOrd="3" destOrd="0" parTransId="{0B93C718-B904-4F19-80C3-A627BE6C573B}" sibTransId="{7AFE405F-8735-4FA6-AE84-F336A1C5BC66}"/>
    <dgm:cxn modelId="{A6427DD9-83D8-4113-B954-71F0C784B5F4}" type="presOf" srcId="{2D649FFF-7005-4A79-8C89-633EAB8828D8}" destId="{C6B3475D-2DCF-47C5-9502-15355E85A221}" srcOrd="0" destOrd="0" presId="urn:microsoft.com/office/officeart/2018/2/layout/IconLabelList"/>
    <dgm:cxn modelId="{229C2DEA-950D-4BDD-8FBB-D72603204BEC}" type="presOf" srcId="{CCDBABBC-1DAC-465D-B3E1-7D33409A809E}" destId="{5D2E3418-3D13-4D7B-A315-0E9FC4BBFBAB}" srcOrd="0" destOrd="0" presId="urn:microsoft.com/office/officeart/2018/2/layout/IconLabelList"/>
    <dgm:cxn modelId="{A47400EB-B744-4A1D-BEA2-FB63984253A9}" type="presOf" srcId="{D9975AB2-4BBC-4FC4-92C3-2D9261EDD4E1}" destId="{F6836FF2-F9E1-4C53-B403-728C6C2ED61D}" srcOrd="0" destOrd="0" presId="urn:microsoft.com/office/officeart/2018/2/layout/IconLabelList"/>
    <dgm:cxn modelId="{2EE305D0-1886-4219-AC91-87995C2A528D}" type="presParOf" srcId="{F6836FF2-F9E1-4C53-B403-728C6C2ED61D}" destId="{423CBACE-555F-4D7A-8293-E00EB79EC2DE}" srcOrd="0" destOrd="0" presId="urn:microsoft.com/office/officeart/2018/2/layout/IconLabelList"/>
    <dgm:cxn modelId="{9A08F915-9AC1-4936-B2AF-C51AC9DB909A}" type="presParOf" srcId="{423CBACE-555F-4D7A-8293-E00EB79EC2DE}" destId="{68DF25D6-1296-4302-9926-2BAC96AF9329}" srcOrd="0" destOrd="0" presId="urn:microsoft.com/office/officeart/2018/2/layout/IconLabelList"/>
    <dgm:cxn modelId="{D10F9846-8302-4DFD-9234-319D7593AEBC}" type="presParOf" srcId="{423CBACE-555F-4D7A-8293-E00EB79EC2DE}" destId="{AA3DB089-089B-463D-97EF-BB36066F591F}" srcOrd="1" destOrd="0" presId="urn:microsoft.com/office/officeart/2018/2/layout/IconLabelList"/>
    <dgm:cxn modelId="{A38E2A7C-820B-4F31-86AE-8D0A8803CDA4}" type="presParOf" srcId="{423CBACE-555F-4D7A-8293-E00EB79EC2DE}" destId="{C6B3475D-2DCF-47C5-9502-15355E85A221}" srcOrd="2" destOrd="0" presId="urn:microsoft.com/office/officeart/2018/2/layout/IconLabelList"/>
    <dgm:cxn modelId="{66D10265-8882-4093-9AEB-4286B142CE54}" type="presParOf" srcId="{F6836FF2-F9E1-4C53-B403-728C6C2ED61D}" destId="{1DC410BA-29B8-400D-8332-096A64E39016}" srcOrd="1" destOrd="0" presId="urn:microsoft.com/office/officeart/2018/2/layout/IconLabelList"/>
    <dgm:cxn modelId="{CEB0D2E6-9F8F-4157-83D2-7F58DD3F8FD0}" type="presParOf" srcId="{F6836FF2-F9E1-4C53-B403-728C6C2ED61D}" destId="{E76E1BBE-3F6E-4A37-8E56-0E3D34198F4B}" srcOrd="2" destOrd="0" presId="urn:microsoft.com/office/officeart/2018/2/layout/IconLabelList"/>
    <dgm:cxn modelId="{39E0F27C-3EA7-4EF1-9721-C317CF416EF6}" type="presParOf" srcId="{E76E1BBE-3F6E-4A37-8E56-0E3D34198F4B}" destId="{4246E5AC-7E80-418A-8700-081D003B350F}" srcOrd="0" destOrd="0" presId="urn:microsoft.com/office/officeart/2018/2/layout/IconLabelList"/>
    <dgm:cxn modelId="{15F31942-153F-4E36-B34F-50C668E70061}" type="presParOf" srcId="{E76E1BBE-3F6E-4A37-8E56-0E3D34198F4B}" destId="{FF9EFAE4-0703-481D-A400-BEE383B69B30}" srcOrd="1" destOrd="0" presId="urn:microsoft.com/office/officeart/2018/2/layout/IconLabelList"/>
    <dgm:cxn modelId="{02662B7E-93DF-4C61-9569-CC1DE9CC12A4}" type="presParOf" srcId="{E76E1BBE-3F6E-4A37-8E56-0E3D34198F4B}" destId="{DFE6E42D-715B-44A3-8B88-39D34053E90C}" srcOrd="2" destOrd="0" presId="urn:microsoft.com/office/officeart/2018/2/layout/IconLabelList"/>
    <dgm:cxn modelId="{AD6E719F-0C05-4C99-B85E-87A60C2AE617}" type="presParOf" srcId="{F6836FF2-F9E1-4C53-B403-728C6C2ED61D}" destId="{F52AA212-3727-4501-A8D2-49C33B3FC46E}" srcOrd="3" destOrd="0" presId="urn:microsoft.com/office/officeart/2018/2/layout/IconLabelList"/>
    <dgm:cxn modelId="{CA9BAAE1-9E9E-4747-977F-F13637686B4A}" type="presParOf" srcId="{F6836FF2-F9E1-4C53-B403-728C6C2ED61D}" destId="{2D1FD554-C8AB-4AED-90C5-78CB4B177265}" srcOrd="4" destOrd="0" presId="urn:microsoft.com/office/officeart/2018/2/layout/IconLabelList"/>
    <dgm:cxn modelId="{955B17C8-864F-487F-B5B6-069DA22ABB2C}" type="presParOf" srcId="{2D1FD554-C8AB-4AED-90C5-78CB4B177265}" destId="{F2CD2378-BA83-467E-8D11-801948D2ACC0}" srcOrd="0" destOrd="0" presId="urn:microsoft.com/office/officeart/2018/2/layout/IconLabelList"/>
    <dgm:cxn modelId="{979FF3FD-0102-4C56-9633-E73AC20C3724}" type="presParOf" srcId="{2D1FD554-C8AB-4AED-90C5-78CB4B177265}" destId="{2D7247E0-CEDB-439D-BA70-71ED15641E46}" srcOrd="1" destOrd="0" presId="urn:microsoft.com/office/officeart/2018/2/layout/IconLabelList"/>
    <dgm:cxn modelId="{04208652-33D5-411A-9A91-8902AAA2E8D3}" type="presParOf" srcId="{2D1FD554-C8AB-4AED-90C5-78CB4B177265}" destId="{5D2E3418-3D13-4D7B-A315-0E9FC4BBFBAB}" srcOrd="2" destOrd="0" presId="urn:microsoft.com/office/officeart/2018/2/layout/IconLabelList"/>
    <dgm:cxn modelId="{6720A847-E05D-4C9D-AED4-B19515EB03F6}" type="presParOf" srcId="{F6836FF2-F9E1-4C53-B403-728C6C2ED61D}" destId="{7C8B37FF-1629-443F-AA3F-B413820F65A7}" srcOrd="5" destOrd="0" presId="urn:microsoft.com/office/officeart/2018/2/layout/IconLabelList"/>
    <dgm:cxn modelId="{A856D986-B966-4C35-9817-E65C261F01EF}" type="presParOf" srcId="{F6836FF2-F9E1-4C53-B403-728C6C2ED61D}" destId="{8CD7E2FD-C40D-47F7-B9EF-427386AD8518}" srcOrd="6" destOrd="0" presId="urn:microsoft.com/office/officeart/2018/2/layout/IconLabelList"/>
    <dgm:cxn modelId="{CAE61FFB-7781-41B3-B525-1106EFDE836F}" type="presParOf" srcId="{8CD7E2FD-C40D-47F7-B9EF-427386AD8518}" destId="{193EBF82-5959-446D-A436-6A7DB9EA08E2}" srcOrd="0" destOrd="0" presId="urn:microsoft.com/office/officeart/2018/2/layout/IconLabelList"/>
    <dgm:cxn modelId="{D3339F2B-1DAC-4C56-A492-493B9ADF2198}" type="presParOf" srcId="{8CD7E2FD-C40D-47F7-B9EF-427386AD8518}" destId="{1B1E3A53-F320-476B-830E-B94DD1FDC9ED}" srcOrd="1" destOrd="0" presId="urn:microsoft.com/office/officeart/2018/2/layout/IconLabelList"/>
    <dgm:cxn modelId="{1FFEC8C0-1D1E-46D1-B485-6AA3FE44D569}" type="presParOf" srcId="{8CD7E2FD-C40D-47F7-B9EF-427386AD8518}" destId="{31A71644-0775-451E-9532-6CC1A41A5D7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30CE2-149C-4E90-AED7-0D5787E7F5FC}">
      <dsp:nvSpPr>
        <dsp:cNvPr id="0" name=""/>
        <dsp:cNvSpPr/>
      </dsp:nvSpPr>
      <dsp:spPr>
        <a:xfrm>
          <a:off x="0" y="531"/>
          <a:ext cx="10401300" cy="12432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FC556-028A-4494-8AB1-3FF7E8D0FD44}">
      <dsp:nvSpPr>
        <dsp:cNvPr id="0" name=""/>
        <dsp:cNvSpPr/>
      </dsp:nvSpPr>
      <dsp:spPr>
        <a:xfrm>
          <a:off x="376092" y="280269"/>
          <a:ext cx="683804" cy="6838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69A92D-FC22-431C-BF50-8A7B6B8BF8C1}">
      <dsp:nvSpPr>
        <dsp:cNvPr id="0" name=""/>
        <dsp:cNvSpPr/>
      </dsp:nvSpPr>
      <dsp:spPr>
        <a:xfrm>
          <a:off x="1435988" y="531"/>
          <a:ext cx="8965311" cy="12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81" tIns="131581" rIns="131581" bIns="13158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/>
            <a:t>Two new capabilities added to RIOO-RS for Resource Entities</a:t>
          </a:r>
          <a:endParaRPr lang="en-US" sz="2500" kern="1200"/>
        </a:p>
      </dsp:txBody>
      <dsp:txXfrm>
        <a:off x="1435988" y="531"/>
        <a:ext cx="8965311" cy="1243280"/>
      </dsp:txXfrm>
    </dsp:sp>
    <dsp:sp modelId="{1DF210ED-13B4-418B-8F68-763DE2F92777}">
      <dsp:nvSpPr>
        <dsp:cNvPr id="0" name=""/>
        <dsp:cNvSpPr/>
      </dsp:nvSpPr>
      <dsp:spPr>
        <a:xfrm>
          <a:off x="0" y="1554631"/>
          <a:ext cx="10401300" cy="12432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58378-A016-4764-917B-8026BC97DEEA}">
      <dsp:nvSpPr>
        <dsp:cNvPr id="0" name=""/>
        <dsp:cNvSpPr/>
      </dsp:nvSpPr>
      <dsp:spPr>
        <a:xfrm>
          <a:off x="376092" y="1834369"/>
          <a:ext cx="683804" cy="6838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D600F-B19F-4060-B19D-960A4257C254}">
      <dsp:nvSpPr>
        <dsp:cNvPr id="0" name=""/>
        <dsp:cNvSpPr/>
      </dsp:nvSpPr>
      <dsp:spPr>
        <a:xfrm>
          <a:off x="1435988" y="1554631"/>
          <a:ext cx="8965311" cy="12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81" tIns="131581" rIns="131581" bIns="13158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 dirty="0"/>
            <a:t>Load Resource ownership changes and Substation/Unit retirement can be done using RSCR workflow process</a:t>
          </a:r>
          <a:endParaRPr lang="en-US" sz="2500" kern="1200" dirty="0"/>
        </a:p>
      </dsp:txBody>
      <dsp:txXfrm>
        <a:off x="1435988" y="1554631"/>
        <a:ext cx="8965311" cy="1243280"/>
      </dsp:txXfrm>
    </dsp:sp>
    <dsp:sp modelId="{358D65BF-6F7C-4D5A-B2D7-9402910410FD}">
      <dsp:nvSpPr>
        <dsp:cNvPr id="0" name=""/>
        <dsp:cNvSpPr/>
      </dsp:nvSpPr>
      <dsp:spPr>
        <a:xfrm>
          <a:off x="0" y="3069407"/>
          <a:ext cx="10401300" cy="12432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FF367D-DB18-4153-9C95-D4EE75AED0B1}">
      <dsp:nvSpPr>
        <dsp:cNvPr id="0" name=""/>
        <dsp:cNvSpPr/>
      </dsp:nvSpPr>
      <dsp:spPr>
        <a:xfrm>
          <a:off x="376092" y="3388470"/>
          <a:ext cx="683804" cy="6838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BA236-2FEF-4E5F-8150-8208D6200989}">
      <dsp:nvSpPr>
        <dsp:cNvPr id="0" name=""/>
        <dsp:cNvSpPr/>
      </dsp:nvSpPr>
      <dsp:spPr>
        <a:xfrm>
          <a:off x="1435988" y="3108732"/>
          <a:ext cx="8965311" cy="12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81" tIns="131581" rIns="131581" bIns="13158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 dirty="0"/>
            <a:t>These changes are targeted to be released to Production June 25</a:t>
          </a:r>
          <a:r>
            <a:rPr lang="en-US" sz="2500" b="0" kern="1200" baseline="30000" dirty="0"/>
            <a:t>th</a:t>
          </a:r>
          <a:r>
            <a:rPr lang="en-US" sz="2500" b="0" kern="1200" dirty="0"/>
            <a:t>, 2026   </a:t>
          </a:r>
          <a:endParaRPr lang="en-US" sz="2500" kern="1200" dirty="0"/>
        </a:p>
      </dsp:txBody>
      <dsp:txXfrm>
        <a:off x="1435988" y="3108732"/>
        <a:ext cx="8965311" cy="1243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F25D6-1296-4302-9926-2BAC96AF9329}">
      <dsp:nvSpPr>
        <dsp:cNvPr id="0" name=""/>
        <dsp:cNvSpPr/>
      </dsp:nvSpPr>
      <dsp:spPr>
        <a:xfrm>
          <a:off x="1088928" y="714260"/>
          <a:ext cx="930955" cy="9309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3475D-2DCF-47C5-9502-15355E85A221}">
      <dsp:nvSpPr>
        <dsp:cNvPr id="0" name=""/>
        <dsp:cNvSpPr/>
      </dsp:nvSpPr>
      <dsp:spPr>
        <a:xfrm>
          <a:off x="520011" y="2083937"/>
          <a:ext cx="2068790" cy="1554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Reduced manual processing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Ownership &amp; Retirement changes no longer require email coordination</a:t>
          </a:r>
        </a:p>
      </dsp:txBody>
      <dsp:txXfrm>
        <a:off x="520011" y="2083937"/>
        <a:ext cx="2068790" cy="1554345"/>
      </dsp:txXfrm>
    </dsp:sp>
    <dsp:sp modelId="{4246E5AC-7E80-418A-8700-081D003B350F}">
      <dsp:nvSpPr>
        <dsp:cNvPr id="0" name=""/>
        <dsp:cNvSpPr/>
      </dsp:nvSpPr>
      <dsp:spPr>
        <a:xfrm>
          <a:off x="3519757" y="714260"/>
          <a:ext cx="930955" cy="9309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6E42D-715B-44A3-8B88-39D34053E90C}">
      <dsp:nvSpPr>
        <dsp:cNvPr id="0" name=""/>
        <dsp:cNvSpPr/>
      </dsp:nvSpPr>
      <dsp:spPr>
        <a:xfrm>
          <a:off x="2950840" y="2083937"/>
          <a:ext cx="2068790" cy="1554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Improved turnaround times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Submissions flow directly to ERCOT for review</a:t>
          </a:r>
        </a:p>
      </dsp:txBody>
      <dsp:txXfrm>
        <a:off x="2950840" y="2083937"/>
        <a:ext cx="2068790" cy="1554345"/>
      </dsp:txXfrm>
    </dsp:sp>
    <dsp:sp modelId="{F2CD2378-BA83-467E-8D11-801948D2ACC0}">
      <dsp:nvSpPr>
        <dsp:cNvPr id="0" name=""/>
        <dsp:cNvSpPr/>
      </dsp:nvSpPr>
      <dsp:spPr>
        <a:xfrm>
          <a:off x="5950586" y="714260"/>
          <a:ext cx="930955" cy="9309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E3418-3D13-4D7B-A315-0E9FC4BBFBAB}">
      <dsp:nvSpPr>
        <dsp:cNvPr id="0" name=""/>
        <dsp:cNvSpPr/>
      </dsp:nvSpPr>
      <dsp:spPr>
        <a:xfrm>
          <a:off x="5381669" y="2083937"/>
          <a:ext cx="2068790" cy="1554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Higher data quality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Structured, purpose‑built forms reduce errors and eliminate workaround processes</a:t>
          </a:r>
        </a:p>
      </dsp:txBody>
      <dsp:txXfrm>
        <a:off x="5381669" y="2083937"/>
        <a:ext cx="2068790" cy="1554345"/>
      </dsp:txXfrm>
    </dsp:sp>
    <dsp:sp modelId="{193EBF82-5959-446D-A436-6A7DB9EA08E2}">
      <dsp:nvSpPr>
        <dsp:cNvPr id="0" name=""/>
        <dsp:cNvSpPr/>
      </dsp:nvSpPr>
      <dsp:spPr>
        <a:xfrm>
          <a:off x="8381415" y="714260"/>
          <a:ext cx="930955" cy="9309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71644-0775-451E-9532-6CC1A41A5D7F}">
      <dsp:nvSpPr>
        <dsp:cNvPr id="0" name=""/>
        <dsp:cNvSpPr/>
      </dsp:nvSpPr>
      <dsp:spPr>
        <a:xfrm>
          <a:off x="7812498" y="2083937"/>
          <a:ext cx="2068790" cy="1554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Enhanced user experience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All actions are completed within RIOO through standardized workflows</a:t>
          </a:r>
        </a:p>
      </dsp:txBody>
      <dsp:txXfrm>
        <a:off x="7812498" y="2083937"/>
        <a:ext cx="2068790" cy="1554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22,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22,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22,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RIOO Enhancements  </a:t>
            </a: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Matthew Tomjack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100" b="0" dirty="0"/>
              <a:t>April 23,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13987" y="2321560"/>
            <a:ext cx="5810865" cy="2551584"/>
          </a:xfrm>
          <a:noFill/>
        </p:spPr>
        <p:txBody>
          <a:bodyPr lIns="0" tIns="0" rIns="0" bIns="0" anchor="t"/>
          <a:lstStyle/>
          <a:p>
            <a:r>
              <a:rPr lang="en-US" sz="2000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2000" b="0" dirty="0"/>
              <a:t>Load Resource Ownership Change 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2000" b="0" dirty="0"/>
              <a:t>Substation &amp; Unit Retirement RSCR Update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10DE-3ADB-D34C-F5C4-038D1CC2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</p:spPr>
        <p:txBody>
          <a:bodyPr anchor="ctr">
            <a:normAutofit/>
          </a:bodyPr>
          <a:lstStyle/>
          <a:p>
            <a:r>
              <a:rPr lang="en-US" dirty="0"/>
              <a:t>Overview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4E2D0-871D-E859-EB7E-3EA4ECBCB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43" name="Text Placeholder 3">
            <a:extLst>
              <a:ext uri="{FF2B5EF4-FFF2-40B4-BE49-F238E27FC236}">
                <a16:creationId xmlns:a16="http://schemas.microsoft.com/office/drawing/2014/main" id="{4AD291FB-0177-3DD1-2B87-39B348AF03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9025838"/>
              </p:ext>
            </p:extLst>
          </p:nvPr>
        </p:nvGraphicFramePr>
        <p:xfrm>
          <a:off x="1257300" y="1562100"/>
          <a:ext cx="104013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056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E504D-6021-EEB2-CDEA-D4A1EB57A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</p:spPr>
        <p:txBody>
          <a:bodyPr anchor="t">
            <a:normAutofit/>
          </a:bodyPr>
          <a:lstStyle/>
          <a:p>
            <a:r>
              <a:rPr lang="en-US" dirty="0"/>
              <a:t>Load Resource Ownership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C6EA8-CCC5-9853-1A44-D7B01281C1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1578429"/>
            <a:ext cx="5602224" cy="4485616"/>
          </a:xfrm>
        </p:spPr>
        <p:txBody>
          <a:bodyPr wrap="square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RSCR workflow is updated to support Load Resource Ownership change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new change request type ‘Ownership’ was added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 single page change request where RE users can use the multiselect feature to select and update the ownership of load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Ownership RSCR upon submission will go through ERCOT review and approval process and the changes will be effective on the PLD</a:t>
            </a:r>
          </a:p>
          <a:p>
            <a:endParaRPr lang="en-US" kern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CBC689-F50C-EDC2-DBBB-084B6A9FE7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5740" b="1"/>
          <a:stretch>
            <a:fillRect/>
          </a:stretch>
        </p:blipFill>
        <p:spPr>
          <a:xfrm>
            <a:off x="6496050" y="10"/>
            <a:ext cx="5695950" cy="6857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406A5-3E29-5D5E-E6C1-FA91BA5B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3338B3-0708-CAA7-D9D3-EAD092276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917" y="4130461"/>
            <a:ext cx="3019941" cy="211864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7967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56AB-6835-21D4-B0AA-16BB17B1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</p:spPr>
        <p:txBody>
          <a:bodyPr anchor="t">
            <a:normAutofit/>
          </a:bodyPr>
          <a:lstStyle/>
          <a:p>
            <a:r>
              <a:rPr lang="en-US" dirty="0"/>
              <a:t>Retirement of Units &amp; Stations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485AF-FE9F-6289-2811-77FA745760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1676400"/>
            <a:ext cx="5602224" cy="4495800"/>
          </a:xfrm>
        </p:spPr>
        <p:txBody>
          <a:bodyPr wrap="square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Substation and Unit retirement is currently done using Standard RSCR in RIOO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RSCR workflow is updated to support Substation and Unit retirement change using a new change request type - ‘Retirement’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 single page change request where RE users can use the multiselect feature to retire a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Users are also able to retire a station by selecting the Station radio button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Retirement RSCR will go through ERCOT review and approval process after it has been submitted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2C34C14-9FED-0FC9-B8F5-22D1B962A6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849" b="-1"/>
          <a:stretch>
            <a:fillRect/>
          </a:stretch>
        </p:blipFill>
        <p:spPr bwMode="auto">
          <a:xfrm>
            <a:off x="6496050" y="10"/>
            <a:ext cx="5695950" cy="685799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A25BD-D347-5110-E694-3DA3B7AF1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5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DD42-B6B1-E6C1-4CCF-7B552AC0D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</p:spPr>
        <p:txBody>
          <a:bodyPr anchor="ctr">
            <a:normAutofit/>
          </a:bodyPr>
          <a:lstStyle/>
          <a:p>
            <a:r>
              <a:rPr lang="en-US" dirty="0"/>
              <a:t>Why This Matters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3997F-26D3-8DF1-0EE6-8664FA167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11" name="TextBox 8">
            <a:extLst>
              <a:ext uri="{FF2B5EF4-FFF2-40B4-BE49-F238E27FC236}">
                <a16:creationId xmlns:a16="http://schemas.microsoft.com/office/drawing/2014/main" id="{66A695EC-0BC0-25A6-F104-12C19EFA07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8906753"/>
              </p:ext>
            </p:extLst>
          </p:nvPr>
        </p:nvGraphicFramePr>
        <p:xfrm>
          <a:off x="1257300" y="1562100"/>
          <a:ext cx="104013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662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5B32BFE-B73E-B6A0-D6F1-B0BDBD28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FAECD-8669-5985-A1B4-AB3FDFDF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8143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3c917f14-8d40-4289-92aa-fd10f7358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3c917f14-8d40-4289-92aa-fd10f73581c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189</TotalTime>
  <Words>284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Wingdings</vt:lpstr>
      <vt:lpstr>Cover</vt:lpstr>
      <vt:lpstr>Page Design</vt:lpstr>
      <vt:lpstr>RIOO Enhancements    Matthew Tomjack   April 23, 2026</vt:lpstr>
      <vt:lpstr>Overview  </vt:lpstr>
      <vt:lpstr>Load Resource Ownership Changes</vt:lpstr>
      <vt:lpstr>Retirement of Units &amp; Stations </vt:lpstr>
      <vt:lpstr>Why This Matters </vt:lpstr>
      <vt:lpstr>Thank you!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Price, Matthew</dc:creator>
  <cp:keywords/>
  <cp:lastModifiedBy>Patlola, Ashwini</cp:lastModifiedBy>
  <cp:revision>11</cp:revision>
  <dcterms:created xsi:type="dcterms:W3CDTF">2026-03-24T21:03:32Z</dcterms:created>
  <dcterms:modified xsi:type="dcterms:W3CDTF">2026-04-22T17:05:34Z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