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20"/>
  </p:notesMasterIdLst>
  <p:handoutMasterIdLst>
    <p:handoutMasterId r:id="rId21"/>
  </p:handoutMasterIdLst>
  <p:sldIdLst>
    <p:sldId id="272" r:id="rId6"/>
    <p:sldId id="2147478764" r:id="rId7"/>
    <p:sldId id="2147478765" r:id="rId8"/>
    <p:sldId id="2147478768" r:id="rId9"/>
    <p:sldId id="2147478778" r:id="rId10"/>
    <p:sldId id="2147478769" r:id="rId11"/>
    <p:sldId id="2147478777" r:id="rId12"/>
    <p:sldId id="2147478771" r:id="rId13"/>
    <p:sldId id="2147478770" r:id="rId14"/>
    <p:sldId id="2147478774" r:id="rId15"/>
    <p:sldId id="2147478775" r:id="rId16"/>
    <p:sldId id="2147478779" r:id="rId17"/>
    <p:sldId id="2147478776" r:id="rId18"/>
    <p:sldId id="26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A21520-A74C-4592-B829-914AE213B199}" v="1" dt="2026-04-23T18:02:13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addSld delSld modSld sldOrd">
      <pc:chgData name="Badri, Sreenivas" userId="0b43dccd-042e-4be0-871d-afa1d90d6a2e" providerId="ADAL" clId="{467F39DD-4CFE-45E1-AA25-A1A8C9F836D1}" dt="2026-04-24T15:08:01.403" v="1256" actId="20577"/>
      <pc:docMkLst>
        <pc:docMk/>
      </pc:docMkLst>
      <pc:sldChg chg="modSp mod">
        <pc:chgData name="Badri, Sreenivas" userId="0b43dccd-042e-4be0-871d-afa1d90d6a2e" providerId="ADAL" clId="{467F39DD-4CFE-45E1-AA25-A1A8C9F836D1}" dt="2026-04-21T20:02:00.737" v="1133" actId="207"/>
        <pc:sldMkLst>
          <pc:docMk/>
          <pc:sldMk cId="3512297305" sldId="260"/>
        </pc:sldMkLst>
        <pc:spChg chg="mod">
          <ac:chgData name="Badri, Sreenivas" userId="0b43dccd-042e-4be0-871d-afa1d90d6a2e" providerId="ADAL" clId="{467F39DD-4CFE-45E1-AA25-A1A8C9F836D1}" dt="2026-03-25T12:33:51.196" v="302" actId="1076"/>
          <ac:spMkLst>
            <pc:docMk/>
            <pc:sldMk cId="3512297305" sldId="260"/>
            <ac:spMk id="2" creationId="{F0A36AAE-68DF-EB17-E8A7-16A322F3D06C}"/>
          </ac:spMkLst>
        </pc:spChg>
        <pc:spChg chg="mod">
          <ac:chgData name="Badri, Sreenivas" userId="0b43dccd-042e-4be0-871d-afa1d90d6a2e" providerId="ADAL" clId="{467F39DD-4CFE-45E1-AA25-A1A8C9F836D1}" dt="2026-04-21T20:02:00.737" v="1133" actId="207"/>
          <ac:spMkLst>
            <pc:docMk/>
            <pc:sldMk cId="3512297305" sldId="260"/>
            <ac:spMk id="3" creationId="{7BF6A61A-D7C0-BEE7-3F65-3A3A70395BDB}"/>
          </ac:spMkLst>
        </pc:spChg>
      </pc:sldChg>
      <pc:sldChg chg="addSp delSp modSp mod">
        <pc:chgData name="Badri, Sreenivas" userId="0b43dccd-042e-4be0-871d-afa1d90d6a2e" providerId="ADAL" clId="{467F39DD-4CFE-45E1-AA25-A1A8C9F836D1}" dt="2026-04-23T18:49:29.924" v="1245" actId="6549"/>
        <pc:sldMkLst>
          <pc:docMk/>
          <pc:sldMk cId="3584611109" sldId="272"/>
        </pc:sldMkLst>
        <pc:spChg chg="mod">
          <ac:chgData name="Badri, Sreenivas" userId="0b43dccd-042e-4be0-871d-afa1d90d6a2e" providerId="ADAL" clId="{467F39DD-4CFE-45E1-AA25-A1A8C9F836D1}" dt="2026-04-23T18:49:29.924" v="1245" actId="6549"/>
          <ac:spMkLst>
            <pc:docMk/>
            <pc:sldMk cId="3584611109" sldId="272"/>
            <ac:spMk id="4" creationId="{AD499839-B798-E7B3-DB15-49FAE56390EE}"/>
          </ac:spMkLst>
        </pc:spChg>
        <pc:spChg chg="add del mod">
          <ac:chgData name="Badri, Sreenivas" userId="0b43dccd-042e-4be0-871d-afa1d90d6a2e" providerId="ADAL" clId="{467F39DD-4CFE-45E1-AA25-A1A8C9F836D1}" dt="2026-03-25T14:09:59.042" v="393" actId="20577"/>
          <ac:spMkLst>
            <pc:docMk/>
            <pc:sldMk cId="3584611109" sldId="272"/>
            <ac:spMk id="13" creationId="{619804EA-9740-9589-9164-5FD489B897C1}"/>
          </ac:spMkLst>
        </pc:spChg>
      </pc:sldChg>
      <pc:sldChg chg="addSp delSp modSp add mod">
        <pc:chgData name="Badri, Sreenivas" userId="0b43dccd-042e-4be0-871d-afa1d90d6a2e" providerId="ADAL" clId="{467F39DD-4CFE-45E1-AA25-A1A8C9F836D1}" dt="2026-04-23T18:01:50.528" v="1203" actId="313"/>
        <pc:sldMkLst>
          <pc:docMk/>
          <pc:sldMk cId="544176760" sldId="2147478765"/>
        </pc:sldMkLst>
        <pc:graphicFrameChg chg="add del mod modGraphic">
          <ac:chgData name="Badri, Sreenivas" userId="0b43dccd-042e-4be0-871d-afa1d90d6a2e" providerId="ADAL" clId="{467F39DD-4CFE-45E1-AA25-A1A8C9F836D1}" dt="2026-04-23T18:01:50.528" v="1203" actId="313"/>
          <ac:graphicFrameMkLst>
            <pc:docMk/>
            <pc:sldMk cId="544176760" sldId="2147478765"/>
            <ac:graphicFrameMk id="5" creationId="{8B8A725E-E30E-FB06-403D-D3F53D225E00}"/>
          </ac:graphicFrameMkLst>
        </pc:graphicFrameChg>
      </pc:sldChg>
      <pc:sldChg chg="modSp add mod">
        <pc:chgData name="Badri, Sreenivas" userId="0b43dccd-042e-4be0-871d-afa1d90d6a2e" providerId="ADAL" clId="{467F39DD-4CFE-45E1-AA25-A1A8C9F836D1}" dt="2026-03-25T11:49:53.403" v="129" actId="2711"/>
        <pc:sldMkLst>
          <pc:docMk/>
          <pc:sldMk cId="1814423136" sldId="2147478768"/>
        </pc:sldMkLst>
        <pc:spChg chg="mod">
          <ac:chgData name="Badri, Sreenivas" userId="0b43dccd-042e-4be0-871d-afa1d90d6a2e" providerId="ADAL" clId="{467F39DD-4CFE-45E1-AA25-A1A8C9F836D1}" dt="2026-03-25T11:49:15.920" v="126" actId="6549"/>
          <ac:spMkLst>
            <pc:docMk/>
            <pc:sldMk cId="1814423136" sldId="2147478768"/>
            <ac:spMk id="2" creationId="{126CF49F-F8F8-B2A6-74DA-F2CED944B946}"/>
          </ac:spMkLst>
        </pc:spChg>
        <pc:spChg chg="mod">
          <ac:chgData name="Badri, Sreenivas" userId="0b43dccd-042e-4be0-871d-afa1d90d6a2e" providerId="ADAL" clId="{467F39DD-4CFE-45E1-AA25-A1A8C9F836D1}" dt="2026-03-25T11:49:53.403" v="129" actId="2711"/>
          <ac:spMkLst>
            <pc:docMk/>
            <pc:sldMk cId="1814423136" sldId="2147478768"/>
            <ac:spMk id="3" creationId="{D7F37529-025D-00C5-709F-5A5994F0E309}"/>
          </ac:spMkLst>
        </pc:spChg>
      </pc:sldChg>
      <pc:sldChg chg="modSp add mod">
        <pc:chgData name="Badri, Sreenivas" userId="0b43dccd-042e-4be0-871d-afa1d90d6a2e" providerId="ADAL" clId="{467F39DD-4CFE-45E1-AA25-A1A8C9F836D1}" dt="2026-04-21T19:19:05.976" v="745" actId="20577"/>
        <pc:sldMkLst>
          <pc:docMk/>
          <pc:sldMk cId="4288690573" sldId="2147478769"/>
        </pc:sldMkLst>
        <pc:spChg chg="mod">
          <ac:chgData name="Badri, Sreenivas" userId="0b43dccd-042e-4be0-871d-afa1d90d6a2e" providerId="ADAL" clId="{467F39DD-4CFE-45E1-AA25-A1A8C9F836D1}" dt="2026-04-21T19:19:05.976" v="745" actId="20577"/>
          <ac:spMkLst>
            <pc:docMk/>
            <pc:sldMk cId="4288690573" sldId="2147478769"/>
            <ac:spMk id="2" creationId="{DF5E7135-EBA0-0078-333D-05C2A51E019E}"/>
          </ac:spMkLst>
        </pc:spChg>
        <pc:spChg chg="mod">
          <ac:chgData name="Badri, Sreenivas" userId="0b43dccd-042e-4be0-871d-afa1d90d6a2e" providerId="ADAL" clId="{467F39DD-4CFE-45E1-AA25-A1A8C9F836D1}" dt="2026-04-21T19:18:48.577" v="728" actId="255"/>
          <ac:spMkLst>
            <pc:docMk/>
            <pc:sldMk cId="4288690573" sldId="2147478769"/>
            <ac:spMk id="3" creationId="{754317D8-C956-2C70-5F24-BD363D3AB818}"/>
          </ac:spMkLst>
        </pc:spChg>
      </pc:sldChg>
      <pc:sldChg chg="modSp add mod">
        <pc:chgData name="Badri, Sreenivas" userId="0b43dccd-042e-4be0-871d-afa1d90d6a2e" providerId="ADAL" clId="{467F39DD-4CFE-45E1-AA25-A1A8C9F836D1}" dt="2026-04-21T19:27:42.135" v="902" actId="20577"/>
        <pc:sldMkLst>
          <pc:docMk/>
          <pc:sldMk cId="2914233281" sldId="2147478770"/>
        </pc:sldMkLst>
        <pc:spChg chg="mod">
          <ac:chgData name="Badri, Sreenivas" userId="0b43dccd-042e-4be0-871d-afa1d90d6a2e" providerId="ADAL" clId="{467F39DD-4CFE-45E1-AA25-A1A8C9F836D1}" dt="2026-04-21T19:27:00.776" v="835" actId="6549"/>
          <ac:spMkLst>
            <pc:docMk/>
            <pc:sldMk cId="2914233281" sldId="2147478770"/>
            <ac:spMk id="2" creationId="{56390AF0-762F-B457-D051-D63012E6DE8E}"/>
          </ac:spMkLst>
        </pc:spChg>
        <pc:spChg chg="mod">
          <ac:chgData name="Badri, Sreenivas" userId="0b43dccd-042e-4be0-871d-afa1d90d6a2e" providerId="ADAL" clId="{467F39DD-4CFE-45E1-AA25-A1A8C9F836D1}" dt="2026-04-21T19:27:42.135" v="902" actId="20577"/>
          <ac:spMkLst>
            <pc:docMk/>
            <pc:sldMk cId="2914233281" sldId="2147478770"/>
            <ac:spMk id="3" creationId="{4E7AF87B-95DD-819D-8216-4F9BF97CE7D7}"/>
          </ac:spMkLst>
        </pc:spChg>
      </pc:sldChg>
      <pc:sldChg chg="modSp add mod ord">
        <pc:chgData name="Badri, Sreenivas" userId="0b43dccd-042e-4be0-871d-afa1d90d6a2e" providerId="ADAL" clId="{467F39DD-4CFE-45E1-AA25-A1A8C9F836D1}" dt="2026-04-21T19:45:14.322" v="1106" actId="20577"/>
        <pc:sldMkLst>
          <pc:docMk/>
          <pc:sldMk cId="1059178114" sldId="2147478771"/>
        </pc:sldMkLst>
        <pc:spChg chg="mod">
          <ac:chgData name="Badri, Sreenivas" userId="0b43dccd-042e-4be0-871d-afa1d90d6a2e" providerId="ADAL" clId="{467F39DD-4CFE-45E1-AA25-A1A8C9F836D1}" dt="2026-03-25T12:24:36.785" v="163" actId="27636"/>
          <ac:spMkLst>
            <pc:docMk/>
            <pc:sldMk cId="1059178114" sldId="2147478771"/>
            <ac:spMk id="2" creationId="{A97EFD5F-923F-0DA3-6DEB-938470A7209D}"/>
          </ac:spMkLst>
        </pc:spChg>
        <pc:spChg chg="mod">
          <ac:chgData name="Badri, Sreenivas" userId="0b43dccd-042e-4be0-871d-afa1d90d6a2e" providerId="ADAL" clId="{467F39DD-4CFE-45E1-AA25-A1A8C9F836D1}" dt="2026-04-21T19:45:14.322" v="1106" actId="20577"/>
          <ac:spMkLst>
            <pc:docMk/>
            <pc:sldMk cId="1059178114" sldId="2147478771"/>
            <ac:spMk id="3" creationId="{EAB6A143-BB7B-6B60-40B0-6897DF87B875}"/>
          </ac:spMkLst>
        </pc:spChg>
      </pc:sldChg>
      <pc:sldChg chg="modSp add mod">
        <pc:chgData name="Badri, Sreenivas" userId="0b43dccd-042e-4be0-871d-afa1d90d6a2e" providerId="ADAL" clId="{467F39DD-4CFE-45E1-AA25-A1A8C9F836D1}" dt="2026-04-23T18:02:18.724" v="1232" actId="20577"/>
        <pc:sldMkLst>
          <pc:docMk/>
          <pc:sldMk cId="1959769100" sldId="2147478774"/>
        </pc:sldMkLst>
        <pc:spChg chg="mod">
          <ac:chgData name="Badri, Sreenivas" userId="0b43dccd-042e-4be0-871d-afa1d90d6a2e" providerId="ADAL" clId="{467F39DD-4CFE-45E1-AA25-A1A8C9F836D1}" dt="2026-03-25T17:27:06.127" v="434" actId="20577"/>
          <ac:spMkLst>
            <pc:docMk/>
            <pc:sldMk cId="1959769100" sldId="2147478774"/>
            <ac:spMk id="2" creationId="{52C9659E-E1E1-6C69-1515-AE5DE39B9061}"/>
          </ac:spMkLst>
        </pc:spChg>
        <pc:spChg chg="mod">
          <ac:chgData name="Badri, Sreenivas" userId="0b43dccd-042e-4be0-871d-afa1d90d6a2e" providerId="ADAL" clId="{467F39DD-4CFE-45E1-AA25-A1A8C9F836D1}" dt="2026-04-23T18:02:18.724" v="1232" actId="20577"/>
          <ac:spMkLst>
            <pc:docMk/>
            <pc:sldMk cId="1959769100" sldId="2147478774"/>
            <ac:spMk id="3" creationId="{7DDA98FC-42C6-4B78-2453-7482D5ADEEF3}"/>
          </ac:spMkLst>
        </pc:spChg>
      </pc:sldChg>
      <pc:sldChg chg="modSp add mod">
        <pc:chgData name="Badri, Sreenivas" userId="0b43dccd-042e-4be0-871d-afa1d90d6a2e" providerId="ADAL" clId="{467F39DD-4CFE-45E1-AA25-A1A8C9F836D1}" dt="2026-04-24T15:08:01.403" v="1256" actId="20577"/>
        <pc:sldMkLst>
          <pc:docMk/>
          <pc:sldMk cId="802775551" sldId="2147478775"/>
        </pc:sldMkLst>
        <pc:spChg chg="mod">
          <ac:chgData name="Badri, Sreenivas" userId="0b43dccd-042e-4be0-871d-afa1d90d6a2e" providerId="ADAL" clId="{467F39DD-4CFE-45E1-AA25-A1A8C9F836D1}" dt="2026-04-21T19:28:33.003" v="949" actId="6549"/>
          <ac:spMkLst>
            <pc:docMk/>
            <pc:sldMk cId="802775551" sldId="2147478775"/>
            <ac:spMk id="2" creationId="{43708572-A324-A981-8222-6457AF9A6B30}"/>
          </ac:spMkLst>
        </pc:spChg>
        <pc:spChg chg="mod">
          <ac:chgData name="Badri, Sreenivas" userId="0b43dccd-042e-4be0-871d-afa1d90d6a2e" providerId="ADAL" clId="{467F39DD-4CFE-45E1-AA25-A1A8C9F836D1}" dt="2026-04-24T15:08:01.403" v="1256" actId="20577"/>
          <ac:spMkLst>
            <pc:docMk/>
            <pc:sldMk cId="802775551" sldId="2147478775"/>
            <ac:spMk id="3" creationId="{0889506A-1970-B3E4-0078-941FE4E2AC52}"/>
          </ac:spMkLst>
        </pc:spChg>
      </pc:sldChg>
      <pc:sldChg chg="modSp add mod">
        <pc:chgData name="Badri, Sreenivas" userId="0b43dccd-042e-4be0-871d-afa1d90d6a2e" providerId="ADAL" clId="{467F39DD-4CFE-45E1-AA25-A1A8C9F836D1}" dt="2026-03-25T12:32:21.290" v="237" actId="5793"/>
        <pc:sldMkLst>
          <pc:docMk/>
          <pc:sldMk cId="2913993361" sldId="2147478776"/>
        </pc:sldMkLst>
        <pc:spChg chg="mod">
          <ac:chgData name="Badri, Sreenivas" userId="0b43dccd-042e-4be0-871d-afa1d90d6a2e" providerId="ADAL" clId="{467F39DD-4CFE-45E1-AA25-A1A8C9F836D1}" dt="2026-03-25T12:31:17.450" v="230" actId="6549"/>
          <ac:spMkLst>
            <pc:docMk/>
            <pc:sldMk cId="2913993361" sldId="2147478776"/>
            <ac:spMk id="2" creationId="{707F9FB2-28B7-4DF7-83F3-9156F0B8D8D7}"/>
          </ac:spMkLst>
        </pc:spChg>
        <pc:spChg chg="mod">
          <ac:chgData name="Badri, Sreenivas" userId="0b43dccd-042e-4be0-871d-afa1d90d6a2e" providerId="ADAL" clId="{467F39DD-4CFE-45E1-AA25-A1A8C9F836D1}" dt="2026-03-25T12:32:21.290" v="237" actId="5793"/>
          <ac:spMkLst>
            <pc:docMk/>
            <pc:sldMk cId="2913993361" sldId="2147478776"/>
            <ac:spMk id="3" creationId="{62364D58-A0AE-767E-0FC2-D4EA52F53E03}"/>
          </ac:spMkLst>
        </pc:spChg>
      </pc:sldChg>
      <pc:sldChg chg="modSp add mod">
        <pc:chgData name="Badri, Sreenivas" userId="0b43dccd-042e-4be0-871d-afa1d90d6a2e" providerId="ADAL" clId="{467F39DD-4CFE-45E1-AA25-A1A8C9F836D1}" dt="2026-04-21T19:44:42.995" v="1094" actId="20577"/>
        <pc:sldMkLst>
          <pc:docMk/>
          <pc:sldMk cId="3172940233" sldId="2147478777"/>
        </pc:sldMkLst>
        <pc:spChg chg="mod">
          <ac:chgData name="Badri, Sreenivas" userId="0b43dccd-042e-4be0-871d-afa1d90d6a2e" providerId="ADAL" clId="{467F39DD-4CFE-45E1-AA25-A1A8C9F836D1}" dt="2026-04-21T19:37:24.822" v="1058" actId="207"/>
          <ac:spMkLst>
            <pc:docMk/>
            <pc:sldMk cId="3172940233" sldId="2147478777"/>
            <ac:spMk id="2" creationId="{A5EF4988-5FFF-F33A-19D0-48C10827536E}"/>
          </ac:spMkLst>
        </pc:spChg>
        <pc:spChg chg="mod">
          <ac:chgData name="Badri, Sreenivas" userId="0b43dccd-042e-4be0-871d-afa1d90d6a2e" providerId="ADAL" clId="{467F39DD-4CFE-45E1-AA25-A1A8C9F836D1}" dt="2026-04-21T19:44:42.995" v="1094" actId="20577"/>
          <ac:spMkLst>
            <pc:docMk/>
            <pc:sldMk cId="3172940233" sldId="2147478777"/>
            <ac:spMk id="3" creationId="{62ADDF3E-2B38-BB73-ADC1-B63DC88F9C50}"/>
          </ac:spMkLst>
        </pc:spChg>
      </pc:sldChg>
      <pc:sldChg chg="modSp add mod">
        <pc:chgData name="Badri, Sreenivas" userId="0b43dccd-042e-4be0-871d-afa1d90d6a2e" providerId="ADAL" clId="{467F39DD-4CFE-45E1-AA25-A1A8C9F836D1}" dt="2026-04-21T19:21:42.783" v="786" actId="108"/>
        <pc:sldMkLst>
          <pc:docMk/>
          <pc:sldMk cId="3665195477" sldId="2147478778"/>
        </pc:sldMkLst>
        <pc:spChg chg="mod">
          <ac:chgData name="Badri, Sreenivas" userId="0b43dccd-042e-4be0-871d-afa1d90d6a2e" providerId="ADAL" clId="{467F39DD-4CFE-45E1-AA25-A1A8C9F836D1}" dt="2026-04-21T19:20:42.209" v="760" actId="207"/>
          <ac:spMkLst>
            <pc:docMk/>
            <pc:sldMk cId="3665195477" sldId="2147478778"/>
            <ac:spMk id="2" creationId="{2EDD99EF-B225-C9EB-BCAD-520341B804BA}"/>
          </ac:spMkLst>
        </pc:spChg>
        <pc:spChg chg="mod">
          <ac:chgData name="Badri, Sreenivas" userId="0b43dccd-042e-4be0-871d-afa1d90d6a2e" providerId="ADAL" clId="{467F39DD-4CFE-45E1-AA25-A1A8C9F836D1}" dt="2026-04-21T19:21:42.783" v="786" actId="108"/>
          <ac:spMkLst>
            <pc:docMk/>
            <pc:sldMk cId="3665195477" sldId="2147478778"/>
            <ac:spMk id="3" creationId="{07C9ACF1-0EA5-68A5-85DB-AF9148526180}"/>
          </ac:spMkLst>
        </pc:spChg>
      </pc:sldChg>
      <pc:sldChg chg="modSp add mod ord">
        <pc:chgData name="Badri, Sreenivas" userId="0b43dccd-042e-4be0-871d-afa1d90d6a2e" providerId="ADAL" clId="{467F39DD-4CFE-45E1-AA25-A1A8C9F836D1}" dt="2026-04-21T19:49:28.774" v="1122" actId="20577"/>
        <pc:sldMkLst>
          <pc:docMk/>
          <pc:sldMk cId="577326047" sldId="2147478779"/>
        </pc:sldMkLst>
        <pc:spChg chg="mod">
          <ac:chgData name="Badri, Sreenivas" userId="0b43dccd-042e-4be0-871d-afa1d90d6a2e" providerId="ADAL" clId="{467F39DD-4CFE-45E1-AA25-A1A8C9F836D1}" dt="2026-04-21T19:49:28.774" v="1122" actId="20577"/>
          <ac:spMkLst>
            <pc:docMk/>
            <pc:sldMk cId="577326047" sldId="2147478779"/>
            <ac:spMk id="3" creationId="{E4B7BDDF-D1B6-E87D-C476-4640F717427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April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April 24,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24,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007" y="2564247"/>
            <a:ext cx="5907992" cy="399934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</a:t>
            </a:r>
            <a:b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Technology Working Group (TWG)</a:t>
            </a:r>
            <a:br>
              <a:rPr lang="en-US" sz="2800" dirty="0">
                <a:solidFill>
                  <a:schemeClr val="tx2"/>
                </a:solidFill>
              </a:rPr>
            </a:br>
            <a:br>
              <a:rPr lang="en-US" sz="2800" dirty="0"/>
            </a:br>
            <a:br>
              <a:rPr lang="en-US" sz="1400" b="0" dirty="0"/>
            </a:br>
            <a:r>
              <a:rPr lang="en-US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Weijun Ji </a:t>
            </a:r>
            <a:br>
              <a:rPr lang="en-US" sz="1400" b="0" dirty="0"/>
            </a:br>
            <a:r>
              <a:rPr lang="en-US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Sreenivas Badri</a:t>
            </a:r>
            <a:br>
              <a:rPr lang="en-US" sz="1800" b="0" i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en-US" sz="18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en-US" sz="12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April 23, 2026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Antitrust Admonition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Agenda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Sequence of discussion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ED89D-12DB-8F94-2A4B-E1405F12C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659E-E1E1-6C69-1515-AE5DE39B9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Large Load Curtailment Manager (LLCM)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52F55-6F78-F39F-CA79-137DE514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A98FC-42C6-4B78-2453-7482D5ADEEF3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Large Load Curtailment Manager (LLCM) Project updates -</a:t>
            </a:r>
          </a:p>
          <a:p>
            <a:r>
              <a:rPr lang="en-US" sz="2000" dirty="0">
                <a:solidFill>
                  <a:schemeClr val="dk1"/>
                </a:solidFill>
              </a:rPr>
              <a:t>                            Luke Butler/Kevin McGarrahan/Susan Jinright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9769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AF29A-8C7A-7864-8781-459E13403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8572-A324-A981-8222-6457AF9A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NPRR1188 – Implementation Updates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C54A5-8F47-422D-ECE5-D69959E6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9506A-1970-B3E4-0078-941FE4E2AC52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1383030" lvl="4" indent="-285750"/>
            <a:r>
              <a:rPr lang="en-US" sz="2000" dirty="0"/>
              <a:t>XSD changes – Xiangjun Xu</a:t>
            </a:r>
          </a:p>
          <a:p>
            <a:pPr marL="1383030" lvl="4" indent="-285750"/>
            <a:r>
              <a:rPr lang="en-US" sz="2000" dirty="0"/>
              <a:t>Telemetry changes – Tejaswi Potluri</a:t>
            </a:r>
          </a:p>
          <a:p>
            <a:pPr marL="1383030" lvl="4" indent="-285750"/>
            <a:r>
              <a:rPr lang="en-US" sz="2000" dirty="0"/>
              <a:t>CLR Metering Requirements &amp; Go-Live Options – Calvin Opheim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2775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6E984-A0D8-3343-24F9-8AF7BAEA6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378E2-36C8-C84D-806B-BE63125B0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DPC Process Automation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1DF1E5-D933-E600-AFB0-D7768C0F5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7BDDF-D1B6-E87D-C476-4640F7174274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RIOO - Load Resource Ownership and Substation/Unit Retirement RSCR updates -   Matthew Tomjack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7326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C823E-84C2-C540-C67B-BCF753A73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9FB2-28B7-4DF7-83F3-9156F0B8D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TWG – Round Table Discussion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2DD6D-5403-01E4-A5F6-E169B408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64D58-A0AE-767E-0FC2-D4EA52F53E03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ERCOT TWG – Round Table Discussion</a:t>
            </a:r>
          </a:p>
          <a:p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Future Topics of Interest</a:t>
            </a:r>
          </a:p>
          <a:p>
            <a:pPr marL="457200" lvl="1" indent="0">
              <a:buNone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Topics and presentations from TWG members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3993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304" y="1362081"/>
            <a:ext cx="7681640" cy="184825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      Thank You</a:t>
            </a:r>
            <a:br>
              <a:rPr lang="en-US" dirty="0"/>
            </a:br>
            <a:br>
              <a:rPr lang="en-US" dirty="0"/>
            </a:br>
            <a:r>
              <a:rPr lang="en-US" dirty="0"/>
              <a:t>Questions/Comments/Feedback?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2370" y="3429000"/>
            <a:ext cx="7332292" cy="1284509"/>
          </a:xfrm>
        </p:spPr>
        <p:txBody>
          <a:bodyPr/>
          <a:lstStyle/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You can reach Sreenivas at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Sreenivas.Badri@ercot.com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and Weijun at </a:t>
            </a:r>
            <a:r>
              <a:rPr lang="en-US" sz="2000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weijun.ji@lcra.org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6487-5000-DED0-B8C7-9D8AA45E1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EB70A-0A65-118B-00E4-AABC6EBA3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TWG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C9BF3-B775-A7C9-55F2-95E5528B3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2B86B5A6-7BC6-59E7-3819-B821CC16F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755" y="1295399"/>
            <a:ext cx="10536964" cy="493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28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0CFC5-71B4-2C84-3162-7070CD4F1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422FF-BFB3-1DA4-3D6C-8DFE9C75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14471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9B509-C3DF-DC6B-291D-146C3BF5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8A725E-E30E-FB06-403D-D3F53D225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36344"/>
              </p:ext>
            </p:extLst>
          </p:nvPr>
        </p:nvGraphicFramePr>
        <p:xfrm>
          <a:off x="974219" y="922946"/>
          <a:ext cx="9716567" cy="5309818"/>
        </p:xfrm>
        <a:graphic>
          <a:graphicData uri="http://schemas.openxmlformats.org/drawingml/2006/table">
            <a:tbl>
              <a:tblPr firstRow="1" firstCol="1" bandRow="1"/>
              <a:tblGrid>
                <a:gridCol w="718346">
                  <a:extLst>
                    <a:ext uri="{9D8B030D-6E8A-4147-A177-3AD203B41FA5}">
                      <a16:colId xmlns:a16="http://schemas.microsoft.com/office/drawing/2014/main" val="3584792007"/>
                    </a:ext>
                  </a:extLst>
                </a:gridCol>
                <a:gridCol w="4633327">
                  <a:extLst>
                    <a:ext uri="{9D8B030D-6E8A-4147-A177-3AD203B41FA5}">
                      <a16:colId xmlns:a16="http://schemas.microsoft.com/office/drawing/2014/main" val="2365674709"/>
                    </a:ext>
                  </a:extLst>
                </a:gridCol>
                <a:gridCol w="2398896">
                  <a:extLst>
                    <a:ext uri="{9D8B030D-6E8A-4147-A177-3AD203B41FA5}">
                      <a16:colId xmlns:a16="http://schemas.microsoft.com/office/drawing/2014/main" val="2199797754"/>
                    </a:ext>
                  </a:extLst>
                </a:gridCol>
                <a:gridCol w="1965998">
                  <a:extLst>
                    <a:ext uri="{9D8B030D-6E8A-4147-A177-3AD203B41FA5}">
                      <a16:colId xmlns:a16="http://schemas.microsoft.com/office/drawing/2014/main" val="3392304478"/>
                    </a:ext>
                  </a:extLst>
                </a:gridCol>
              </a:tblGrid>
              <a:tr h="5102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#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Description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Presenter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Start Time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64687"/>
                  </a:ext>
                </a:extLst>
              </a:tr>
              <a:tr h="3381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1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Antitrust admonition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2:00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887862"/>
                  </a:ext>
                </a:extLst>
              </a:tr>
              <a:tr h="2666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Project Updates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Troy Anderson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2:05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758531"/>
                  </a:ext>
                </a:extLst>
              </a:tr>
              <a:tr h="397626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Public Website Cipher Security Hardening - Reminder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Leo Angele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2:20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815991"/>
                  </a:ext>
                </a:extLst>
              </a:tr>
              <a:tr h="6686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2026 April and May Release (R4 &amp; R5) changes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Market Submissions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Data and Information Products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Katherine Li/Jamie Lavas</a:t>
                      </a:r>
                    </a:p>
                    <a:p>
                      <a:pPr marL="0" marR="0">
                        <a:buNone/>
                      </a:pP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2:25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algn="r">
                        <a:buNone/>
                      </a:pP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604987"/>
                  </a:ext>
                </a:extLst>
              </a:tr>
              <a:tr h="285714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Outage Scheduler Enhancements Project updates – pre-existing overlapping outages handling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Katherine Li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2:40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757166"/>
                  </a:ext>
                </a:extLst>
              </a:tr>
              <a:tr h="347426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SCR820 – Real-Time Operator Communication Tool (RTOC) - Market Testing updates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Preethi Meher/Christelle Seri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2:45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810917"/>
                  </a:ext>
                </a:extLst>
              </a:tr>
              <a:tr h="347426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DPC Process Automation Tool – Market Testing updates and Demo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Yugendher Karedla/Yong 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3:00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809276"/>
                  </a:ext>
                </a:extLst>
              </a:tr>
              <a:tr h="3626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Large Load Curtailment Manager project updates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Luke Butler/Kevin McGarrahan/Susan Jinright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3:15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117895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NPRR1188 Implementation updates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XSD changes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Telemetry changes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CLR Metering Requirements &amp; 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/>
                          <a:ea typeface="+mn-ea"/>
                          <a:cs typeface="+mn-cs"/>
                        </a:rPr>
                        <a:t>Go-Live Options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Xiangjun Xu/Kevin McGarrahan/Calvin Opheim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3:25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15372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10</a:t>
                      </a:r>
                    </a:p>
                    <a:p>
                      <a:pPr marL="0" marR="0" algn="r">
                        <a:buNone/>
                      </a:pP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RIOO - Load Resource Ownership and Substation/Unit Retirement RSCR updates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Matthew Tomjack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3:50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779779"/>
                  </a:ext>
                </a:extLst>
              </a:tr>
              <a:tr h="3702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Round Table Discussion</a:t>
                      </a:r>
                    </a:p>
                    <a:p>
                      <a:pPr marL="171450" marR="0" indent="-1714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</a:rPr>
                        <a:t>Future Topics of Interest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Weijun Ji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4:00 PM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696926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Adjourn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Weijun Ji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4:10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159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17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47A92-1888-A222-5B40-BAE6CF616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CF49F-F8F8-B2A6-74DA-F2CED944B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Project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D6307-448F-BFA9-F5E2-F9CE5EC65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37529-025D-00C5-709F-5A5994F0E309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Project updates – Troy Anderson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4423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4D927-0C70-C450-D671-B444D46A6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D99EF-B225-C9EB-BCAD-520341B80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Public Website Cipher Security Hardening - Reminder</a:t>
            </a:r>
            <a:endParaRPr lang="en-US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EC9FC-E0E1-5E6F-73AA-E69B38077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9ACF1-0EA5-68A5-85DB-AF9148526180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Public Website Cipher Security Hardening – Reminder – Leo Angele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5195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8EF4-CAC4-6C68-4A51-1928B642C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E7135-EBA0-0078-333D-05C2A51E0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2026 April and May (R4 &amp; R5) Release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F4571-C184-4418-DE39-069787A70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317D8-C956-2C70-5F24-BD363D3AB818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lvl="3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Market Submissions – Katherine Li</a:t>
            </a:r>
          </a:p>
          <a:p>
            <a:pPr lvl="3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Data and Information Products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– Jamie Lavas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8690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FF215-6E7E-E008-4A23-A875A6D2F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4988-5FFF-F33A-19D0-48C108275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499" y="482837"/>
            <a:ext cx="10539101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Outage Scheduler Enhancements Project updates</a:t>
            </a: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901E7-60D5-37F8-6A2C-9A45A897D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DDF3E-2B38-BB73-ADC1-B63DC88F9C50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731520" lvl="3" indent="0">
              <a:spcBef>
                <a:spcPts val="0"/>
              </a:spcBef>
              <a:buNone/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Pre-existing overlapping outages handling – Katherine Li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2940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7F594-C233-2763-A920-77829A753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EFD5F-923F-0DA3-6DEB-938470A72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SCR820 – Real-Time Operator Communication Tool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5DC09-2314-F62F-3EF9-F1E2E5D7F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6A143-BB7B-6B60-40B0-6897DF87B875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SCR820 – Real-Time Operator Communication Tool (RTOC) – Market Testing updates and Demo -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Preethi Meher/Christelle Seri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9178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0CC0A-DA6B-A37F-D855-29532190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90AF0-762F-B457-D051-D63012E6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DPC Process Automation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5E35B-2A78-D031-1814-8C08C5BE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AF87B-95DD-819D-8216-4F9BF97CE7D7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DPC Process Automation Tool updates – Market Testing updates and Demo 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-Yugendher Karedla/Yong Ma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423328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995</TotalTime>
  <Words>473</Words>
  <Application>Microsoft Office PowerPoint</Application>
  <PresentationFormat>Widescreen</PresentationFormat>
  <Paragraphs>166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Arial</vt:lpstr>
      <vt:lpstr>Courier New</vt:lpstr>
      <vt:lpstr>Verdana</vt:lpstr>
      <vt:lpstr>Wingdings</vt:lpstr>
      <vt:lpstr>Cover</vt:lpstr>
      <vt:lpstr>Page Design</vt:lpstr>
      <vt:lpstr>ERCOT  Technology Working Group (TWG)   Weijun Ji  Sreenivas Badri   April 23, 2026</vt:lpstr>
      <vt:lpstr>ERCOT TWG</vt:lpstr>
      <vt:lpstr>Agenda</vt:lpstr>
      <vt:lpstr>Project Updates</vt:lpstr>
      <vt:lpstr>Public Website Cipher Security Hardening - Reminder</vt:lpstr>
      <vt:lpstr>2026 April and May (R4 &amp; R5) Release changes</vt:lpstr>
      <vt:lpstr>Outage Scheduler Enhancements Project updates</vt:lpstr>
      <vt:lpstr>SCR820 – Real-Time Operator Communication Tool updates</vt:lpstr>
      <vt:lpstr>DPC Process Automation updates</vt:lpstr>
      <vt:lpstr>Large Load Curtailment Manager (LLCM)  </vt:lpstr>
      <vt:lpstr>NPRR1188 – Implementation Updates  </vt:lpstr>
      <vt:lpstr>DPC Process Automation updates</vt:lpstr>
      <vt:lpstr>ERCOT TWG – Round Table Discussion  </vt:lpstr>
      <vt:lpstr>      Thank You  Questions/Comments/Feedback?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Angele, Leo</dc:creator>
  <cp:keywords/>
  <cp:lastModifiedBy>Badri, Sreenivas</cp:lastModifiedBy>
  <cp:revision>3</cp:revision>
  <dcterms:created xsi:type="dcterms:W3CDTF">2026-03-19T20:43:23Z</dcterms:created>
  <dcterms:modified xsi:type="dcterms:W3CDTF">2026-04-24T15:08:08Z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