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273" r:id="rId4"/>
    <p:sldId id="281" r:id="rId5"/>
    <p:sldId id="288" r:id="rId6"/>
    <p:sldId id="282" r:id="rId7"/>
    <p:sldId id="274" r:id="rId8"/>
    <p:sldId id="283" r:id="rId9"/>
    <p:sldId id="279" r:id="rId10"/>
    <p:sldId id="284" r:id="rId11"/>
    <p:sldId id="275" r:id="rId12"/>
    <p:sldId id="277" r:id="rId13"/>
    <p:sldId id="280" r:id="rId14"/>
    <p:sldId id="278" r:id="rId15"/>
    <p:sldId id="276" r:id="rId16"/>
    <p:sldId id="286" r:id="rId17"/>
    <p:sldId id="287" r:id="rId18"/>
    <p:sldId id="285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37805-ED5C-4B08-9D54-E11B78F431CA}" v="2" dt="2026-04-15T14:17:0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" autoAdjust="0"/>
    <p:restoredTop sz="97693" autoAdjust="0"/>
  </p:normalViewPr>
  <p:slideViewPr>
    <p:cSldViewPr snapToGrid="0">
      <p:cViewPr>
        <p:scale>
          <a:sx n="180" d="100"/>
          <a:sy n="180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ey, David" userId="3b4c96dc-7927-4cdd-bc02-93e565e8e451" providerId="ADAL" clId="{5F115386-1393-4EE3-B5FC-5A1263F4EF7C}"/>
    <pc:docChg chg="undo custSel mod addSld delSld modSld sldOrd modMainMaster">
      <pc:chgData name="Penney, David" userId="3b4c96dc-7927-4cdd-bc02-93e565e8e451" providerId="ADAL" clId="{5F115386-1393-4EE3-B5FC-5A1263F4EF7C}" dt="2026-04-15T15:48:05.228" v="3665" actId="33475"/>
      <pc:docMkLst>
        <pc:docMk/>
      </pc:docMkLst>
      <pc:sldChg chg="modSp mod">
        <pc:chgData name="Penney, David" userId="3b4c96dc-7927-4cdd-bc02-93e565e8e451" providerId="ADAL" clId="{5F115386-1393-4EE3-B5FC-5A1263F4EF7C}" dt="2026-04-15T13:40:27.866" v="3445" actId="20577"/>
        <pc:sldMkLst>
          <pc:docMk/>
          <pc:sldMk cId="1540800860" sldId="271"/>
        </pc:sldMkLst>
        <pc:spChg chg="mod">
          <ac:chgData name="Penney, David" userId="3b4c96dc-7927-4cdd-bc02-93e565e8e451" providerId="ADAL" clId="{5F115386-1393-4EE3-B5FC-5A1263F4EF7C}" dt="2026-04-06T14:39:50.146" v="90" actId="20577"/>
          <ac:spMkLst>
            <pc:docMk/>
            <pc:sldMk cId="1540800860" sldId="271"/>
            <ac:spMk id="2" creationId="{80E59DDA-DB51-DDC2-FCA4-E2D5B082342D}"/>
          </ac:spMkLst>
        </pc:spChg>
        <pc:spChg chg="mod">
          <ac:chgData name="Penney, David" userId="3b4c96dc-7927-4cdd-bc02-93e565e8e451" providerId="ADAL" clId="{5F115386-1393-4EE3-B5FC-5A1263F4EF7C}" dt="2026-04-15T13:40:27.866" v="3445" actId="20577"/>
          <ac:spMkLst>
            <pc:docMk/>
            <pc:sldMk cId="1540800860" sldId="271"/>
            <ac:spMk id="3" creationId="{418144EC-FEF4-401F-48CC-8461931CA53C}"/>
          </ac:spMkLst>
        </pc:spChg>
      </pc:sldChg>
      <pc:sldChg chg="addSp delSp modSp mod">
        <pc:chgData name="Penney, David" userId="3b4c96dc-7927-4cdd-bc02-93e565e8e451" providerId="ADAL" clId="{5F115386-1393-4EE3-B5FC-5A1263F4EF7C}" dt="2026-04-15T14:09:29.450" v="3482" actId="255"/>
        <pc:sldMkLst>
          <pc:docMk/>
          <pc:sldMk cId="1062520520" sldId="272"/>
        </pc:sldMkLst>
        <pc:spChg chg="mod">
          <ac:chgData name="Penney, David" userId="3b4c96dc-7927-4cdd-bc02-93e565e8e451" providerId="ADAL" clId="{5F115386-1393-4EE3-B5FC-5A1263F4EF7C}" dt="2026-04-15T14:09:29.450" v="3482" actId="255"/>
          <ac:spMkLst>
            <pc:docMk/>
            <pc:sldMk cId="1062520520" sldId="272"/>
            <ac:spMk id="4" creationId="{D12D9CEB-4228-570D-7FF9-13DED4652E84}"/>
          </ac:spMkLst>
        </pc:spChg>
        <pc:picChg chg="mod">
          <ac:chgData name="Penney, David" userId="3b4c96dc-7927-4cdd-bc02-93e565e8e451" providerId="ADAL" clId="{5F115386-1393-4EE3-B5FC-5A1263F4EF7C}" dt="2026-04-15T14:02:11.884" v="3451" actId="14100"/>
          <ac:picMkLst>
            <pc:docMk/>
            <pc:sldMk cId="1062520520" sldId="272"/>
            <ac:picMk id="2" creationId="{105ADC4C-76E6-AC32-B542-7E9182E61ABB}"/>
          </ac:picMkLst>
        </pc:picChg>
        <pc:picChg chg="del mod">
          <ac:chgData name="Penney, David" userId="3b4c96dc-7927-4cdd-bc02-93e565e8e451" providerId="ADAL" clId="{5F115386-1393-4EE3-B5FC-5A1263F4EF7C}" dt="2026-04-15T14:01:54.491" v="3446" actId="478"/>
          <ac:picMkLst>
            <pc:docMk/>
            <pc:sldMk cId="1062520520" sldId="272"/>
            <ac:picMk id="10" creationId="{AC839795-ADDF-D295-60D1-53E7EAA14C2B}"/>
          </ac:picMkLst>
        </pc:picChg>
        <pc:picChg chg="mod">
          <ac:chgData name="Penney, David" userId="3b4c96dc-7927-4cdd-bc02-93e565e8e451" providerId="ADAL" clId="{5F115386-1393-4EE3-B5FC-5A1263F4EF7C}" dt="2026-04-15T14:02:03.278" v="3448" actId="1076"/>
          <ac:picMkLst>
            <pc:docMk/>
            <pc:sldMk cId="1062520520" sldId="272"/>
            <ac:picMk id="12" creationId="{14F3AEE7-8723-020E-2891-1FD9EA91F87E}"/>
          </ac:picMkLst>
        </pc:picChg>
      </pc:sldChg>
      <pc:sldChg chg="addSp delSp modSp add mod">
        <pc:chgData name="Penney, David" userId="3b4c96dc-7927-4cdd-bc02-93e565e8e451" providerId="ADAL" clId="{5F115386-1393-4EE3-B5FC-5A1263F4EF7C}" dt="2026-04-15T14:10:17.774" v="3514" actId="1076"/>
        <pc:sldMkLst>
          <pc:docMk/>
          <pc:sldMk cId="3546003299" sldId="273"/>
        </pc:sldMkLst>
        <pc:spChg chg="add mod">
          <ac:chgData name="Penney, David" userId="3b4c96dc-7927-4cdd-bc02-93e565e8e451" providerId="ADAL" clId="{5F115386-1393-4EE3-B5FC-5A1263F4EF7C}" dt="2026-04-15T14:10:17.774" v="3514" actId="1076"/>
          <ac:spMkLst>
            <pc:docMk/>
            <pc:sldMk cId="3546003299" sldId="273"/>
            <ac:spMk id="2" creationId="{E0A7BDE5-3902-02E3-CB1F-AFE50F73D733}"/>
          </ac:spMkLst>
        </pc:spChg>
        <pc:picChg chg="add mod">
          <ac:chgData name="Penney, David" userId="3b4c96dc-7927-4cdd-bc02-93e565e8e451" providerId="ADAL" clId="{5F115386-1393-4EE3-B5FC-5A1263F4EF7C}" dt="2026-04-08T16:59:35.123" v="880" actId="14100"/>
          <ac:picMkLst>
            <pc:docMk/>
            <pc:sldMk cId="3546003299" sldId="273"/>
            <ac:picMk id="5" creationId="{FE608107-84C2-9679-8090-14B3FD8C9FD3}"/>
          </ac:picMkLst>
        </pc:picChg>
      </pc:sldChg>
      <pc:sldChg chg="addSp delSp modSp new mod">
        <pc:chgData name="Penney, David" userId="3b4c96dc-7927-4cdd-bc02-93e565e8e451" providerId="ADAL" clId="{5F115386-1393-4EE3-B5FC-5A1263F4EF7C}" dt="2026-04-14T11:35:55.507" v="3438" actId="14100"/>
        <pc:sldMkLst>
          <pc:docMk/>
          <pc:sldMk cId="2909779619" sldId="274"/>
        </pc:sldMkLst>
        <pc:spChg chg="add mod">
          <ac:chgData name="Penney, David" userId="3b4c96dc-7927-4cdd-bc02-93e565e8e451" providerId="ADAL" clId="{5F115386-1393-4EE3-B5FC-5A1263F4EF7C}" dt="2026-04-14T11:35:55.507" v="3438" actId="14100"/>
          <ac:spMkLst>
            <pc:docMk/>
            <pc:sldMk cId="2909779619" sldId="274"/>
            <ac:spMk id="7" creationId="{BCC04D0D-4F52-1199-5E3E-C5ED08E202F4}"/>
          </ac:spMkLst>
        </pc:spChg>
        <pc:picChg chg="add mod">
          <ac:chgData name="Penney, David" userId="3b4c96dc-7927-4cdd-bc02-93e565e8e451" providerId="ADAL" clId="{5F115386-1393-4EE3-B5FC-5A1263F4EF7C}" dt="2026-04-08T16:57:44.794" v="822" actId="14100"/>
          <ac:picMkLst>
            <pc:docMk/>
            <pc:sldMk cId="2909779619" sldId="274"/>
            <ac:picMk id="5" creationId="{49CA037F-6E22-3E24-20CB-5BC3EF3D7856}"/>
          </ac:picMkLst>
        </pc:picChg>
      </pc:sldChg>
      <pc:sldChg chg="addSp delSp modSp new mod ord">
        <pc:chgData name="Penney, David" userId="3b4c96dc-7927-4cdd-bc02-93e565e8e451" providerId="ADAL" clId="{5F115386-1393-4EE3-B5FC-5A1263F4EF7C}" dt="2026-04-13T14:05:00.623" v="1778" actId="14100"/>
        <pc:sldMkLst>
          <pc:docMk/>
          <pc:sldMk cId="1615596095" sldId="275"/>
        </pc:sldMkLst>
        <pc:spChg chg="add mod">
          <ac:chgData name="Penney, David" userId="3b4c96dc-7927-4cdd-bc02-93e565e8e451" providerId="ADAL" clId="{5F115386-1393-4EE3-B5FC-5A1263F4EF7C}" dt="2026-04-10T14:51:56.374" v="1746" actId="14100"/>
          <ac:spMkLst>
            <pc:docMk/>
            <pc:sldMk cId="1615596095" sldId="275"/>
            <ac:spMk id="2" creationId="{D2D25BE8-460A-F567-F010-3628B907FC1D}"/>
          </ac:spMkLst>
        </pc:spChg>
        <pc:spChg chg="add mod">
          <ac:chgData name="Penney, David" userId="3b4c96dc-7927-4cdd-bc02-93e565e8e451" providerId="ADAL" clId="{5F115386-1393-4EE3-B5FC-5A1263F4EF7C}" dt="2026-04-13T14:05:00.623" v="1778" actId="14100"/>
          <ac:spMkLst>
            <pc:docMk/>
            <pc:sldMk cId="1615596095" sldId="275"/>
            <ac:spMk id="3" creationId="{77079911-893A-1E4C-C526-C2B210D3DC7B}"/>
          </ac:spMkLst>
        </pc:spChg>
        <pc:spChg chg="add mod">
          <ac:chgData name="Penney, David" userId="3b4c96dc-7927-4cdd-bc02-93e565e8e451" providerId="ADAL" clId="{5F115386-1393-4EE3-B5FC-5A1263F4EF7C}" dt="2026-04-10T14:52:13.202" v="1750" actId="14100"/>
          <ac:spMkLst>
            <pc:docMk/>
            <pc:sldMk cId="1615596095" sldId="275"/>
            <ac:spMk id="7" creationId="{A9E3B4BA-F58C-45E5-81C0-360298880EF6}"/>
          </ac:spMkLst>
        </pc:spChg>
        <pc:picChg chg="add mod">
          <ac:chgData name="Penney, David" userId="3b4c96dc-7927-4cdd-bc02-93e565e8e451" providerId="ADAL" clId="{5F115386-1393-4EE3-B5FC-5A1263F4EF7C}" dt="2026-04-06T15:16:33.405" v="553" actId="1076"/>
          <ac:picMkLst>
            <pc:docMk/>
            <pc:sldMk cId="1615596095" sldId="275"/>
            <ac:picMk id="6" creationId="{A47BBC06-488B-9319-975B-55694BE84DD8}"/>
          </ac:picMkLst>
        </pc:picChg>
      </pc:sldChg>
      <pc:sldChg chg="addSp modSp add mod">
        <pc:chgData name="Penney, David" userId="3b4c96dc-7927-4cdd-bc02-93e565e8e451" providerId="ADAL" clId="{5F115386-1393-4EE3-B5FC-5A1263F4EF7C}" dt="2026-04-10T14:52:42.320" v="1754" actId="255"/>
        <pc:sldMkLst>
          <pc:docMk/>
          <pc:sldMk cId="1445147049" sldId="276"/>
        </pc:sldMkLst>
        <pc:spChg chg="add mod">
          <ac:chgData name="Penney, David" userId="3b4c96dc-7927-4cdd-bc02-93e565e8e451" providerId="ADAL" clId="{5F115386-1393-4EE3-B5FC-5A1263F4EF7C}" dt="2026-04-10T14:52:42.320" v="1754" actId="255"/>
          <ac:spMkLst>
            <pc:docMk/>
            <pc:sldMk cId="1445147049" sldId="276"/>
            <ac:spMk id="3" creationId="{42C1D95E-C049-2B3D-1230-76AE4F30AFD4}"/>
          </ac:spMkLst>
        </pc:spChg>
        <pc:picChg chg="add mod">
          <ac:chgData name="Penney, David" userId="3b4c96dc-7927-4cdd-bc02-93e565e8e451" providerId="ADAL" clId="{5F115386-1393-4EE3-B5FC-5A1263F4EF7C}" dt="2026-04-06T15:34:58.540" v="609" actId="1076"/>
          <ac:picMkLst>
            <pc:docMk/>
            <pc:sldMk cId="1445147049" sldId="276"/>
            <ac:picMk id="2" creationId="{8E3BD3AD-D07C-838B-340C-9716DD1893D5}"/>
          </ac:picMkLst>
        </pc:picChg>
      </pc:sldChg>
      <pc:sldChg chg="addSp modSp add mod ord">
        <pc:chgData name="Penney, David" userId="3b4c96dc-7927-4cdd-bc02-93e565e8e451" providerId="ADAL" clId="{5F115386-1393-4EE3-B5FC-5A1263F4EF7C}" dt="2026-04-14T11:27:45.733" v="3396" actId="20577"/>
        <pc:sldMkLst>
          <pc:docMk/>
          <pc:sldMk cId="284933389" sldId="277"/>
        </pc:sldMkLst>
        <pc:spChg chg="add mod">
          <ac:chgData name="Penney, David" userId="3b4c96dc-7927-4cdd-bc02-93e565e8e451" providerId="ADAL" clId="{5F115386-1393-4EE3-B5FC-5A1263F4EF7C}" dt="2026-04-14T11:27:45.733" v="3396" actId="20577"/>
          <ac:spMkLst>
            <pc:docMk/>
            <pc:sldMk cId="284933389" sldId="277"/>
            <ac:spMk id="4" creationId="{58ACCBBF-BCDC-5F03-B810-A897806E9105}"/>
          </ac:spMkLst>
        </pc:spChg>
        <pc:picChg chg="mod">
          <ac:chgData name="Penney, David" userId="3b4c96dc-7927-4cdd-bc02-93e565e8e451" providerId="ADAL" clId="{5F115386-1393-4EE3-B5FC-5A1263F4EF7C}" dt="2026-04-06T15:16:23.195" v="550" actId="1076"/>
          <ac:picMkLst>
            <pc:docMk/>
            <pc:sldMk cId="284933389" sldId="277"/>
            <ac:picMk id="2" creationId="{FED6D96E-6FE8-034A-59D0-40E26465BB21}"/>
          </ac:picMkLst>
        </pc:picChg>
        <pc:picChg chg="mod">
          <ac:chgData name="Penney, David" userId="3b4c96dc-7927-4cdd-bc02-93e565e8e451" providerId="ADAL" clId="{5F115386-1393-4EE3-B5FC-5A1263F4EF7C}" dt="2026-04-06T15:16:23.195" v="550" actId="1076"/>
          <ac:picMkLst>
            <pc:docMk/>
            <pc:sldMk cId="284933389" sldId="277"/>
            <ac:picMk id="3" creationId="{683E1396-5BAE-D204-B62E-3EACDEAA3B01}"/>
          </ac:picMkLst>
        </pc:picChg>
      </pc:sldChg>
      <pc:sldChg chg="addSp modSp add mod">
        <pc:chgData name="Penney, David" userId="3b4c96dc-7927-4cdd-bc02-93e565e8e451" providerId="ADAL" clId="{5F115386-1393-4EE3-B5FC-5A1263F4EF7C}" dt="2026-04-15T14:28:44.269" v="3523" actId="14100"/>
        <pc:sldMkLst>
          <pc:docMk/>
          <pc:sldMk cId="2039309177" sldId="278"/>
        </pc:sldMkLst>
        <pc:spChg chg="add mod">
          <ac:chgData name="Penney, David" userId="3b4c96dc-7927-4cdd-bc02-93e565e8e451" providerId="ADAL" clId="{5F115386-1393-4EE3-B5FC-5A1263F4EF7C}" dt="2026-04-10T15:05:45.635" v="1772" actId="14100"/>
          <ac:spMkLst>
            <pc:docMk/>
            <pc:sldMk cId="2039309177" sldId="278"/>
            <ac:spMk id="3" creationId="{C7FDFA69-887B-3B2C-469D-896809DF1802}"/>
          </ac:spMkLst>
        </pc:spChg>
        <pc:spChg chg="add mod">
          <ac:chgData name="Penney, David" userId="3b4c96dc-7927-4cdd-bc02-93e565e8e451" providerId="ADAL" clId="{5F115386-1393-4EE3-B5FC-5A1263F4EF7C}" dt="2026-04-15T14:28:37.185" v="3522" actId="1076"/>
          <ac:spMkLst>
            <pc:docMk/>
            <pc:sldMk cId="2039309177" sldId="278"/>
            <ac:spMk id="5" creationId="{898C99BE-C6A0-2EF8-5625-6671E93BEA93}"/>
          </ac:spMkLst>
        </pc:spChg>
        <pc:spChg chg="add mod">
          <ac:chgData name="Penney, David" userId="3b4c96dc-7927-4cdd-bc02-93e565e8e451" providerId="ADAL" clId="{5F115386-1393-4EE3-B5FC-5A1263F4EF7C}" dt="2026-04-14T11:34:23.152" v="3426" actId="14100"/>
          <ac:spMkLst>
            <pc:docMk/>
            <pc:sldMk cId="2039309177" sldId="278"/>
            <ac:spMk id="6" creationId="{F1B30D05-FB8D-F939-61D6-F039A4F17741}"/>
          </ac:spMkLst>
        </pc:spChg>
        <pc:graphicFrameChg chg="add mod modGraphic">
          <ac:chgData name="Penney, David" userId="3b4c96dc-7927-4cdd-bc02-93e565e8e451" providerId="ADAL" clId="{5F115386-1393-4EE3-B5FC-5A1263F4EF7C}" dt="2026-04-10T15:04:40.191" v="1755" actId="20577"/>
          <ac:graphicFrameMkLst>
            <pc:docMk/>
            <pc:sldMk cId="2039309177" sldId="278"/>
            <ac:graphicFrameMk id="2" creationId="{D02CED6D-1B33-770B-FBB7-A7DAD29C0D4E}"/>
          </ac:graphicFrameMkLst>
        </pc:graphicFrameChg>
        <pc:picChg chg="add mod">
          <ac:chgData name="Penney, David" userId="3b4c96dc-7927-4cdd-bc02-93e565e8e451" providerId="ADAL" clId="{5F115386-1393-4EE3-B5FC-5A1263F4EF7C}" dt="2026-04-15T14:28:44.269" v="3523" actId="14100"/>
          <ac:picMkLst>
            <pc:docMk/>
            <pc:sldMk cId="2039309177" sldId="278"/>
            <ac:picMk id="4" creationId="{BECB28AB-CFB1-9905-719D-2C9A1C1F3245}"/>
          </ac:picMkLst>
        </pc:picChg>
      </pc:sldChg>
      <pc:sldChg chg="addSp delSp modSp add mod">
        <pc:chgData name="Penney, David" userId="3b4c96dc-7927-4cdd-bc02-93e565e8e451" providerId="ADAL" clId="{5F115386-1393-4EE3-B5FC-5A1263F4EF7C}" dt="2026-04-14T11:36:15.209" v="3439" actId="255"/>
        <pc:sldMkLst>
          <pc:docMk/>
          <pc:sldMk cId="1330432263" sldId="279"/>
        </pc:sldMkLst>
        <pc:spChg chg="add mod">
          <ac:chgData name="Penney, David" userId="3b4c96dc-7927-4cdd-bc02-93e565e8e451" providerId="ADAL" clId="{5F115386-1393-4EE3-B5FC-5A1263F4EF7C}" dt="2026-04-14T11:36:15.209" v="3439" actId="255"/>
          <ac:spMkLst>
            <pc:docMk/>
            <pc:sldMk cId="1330432263" sldId="279"/>
            <ac:spMk id="2" creationId="{5F0C3DBC-EFC7-7C57-1C1E-BD5AB529E766}"/>
          </ac:spMkLst>
        </pc:spChg>
        <pc:picChg chg="add del mod">
          <ac:chgData name="Penney, David" userId="3b4c96dc-7927-4cdd-bc02-93e565e8e451" providerId="ADAL" clId="{5F115386-1393-4EE3-B5FC-5A1263F4EF7C}" dt="2026-04-08T16:58:21.782" v="831" actId="14100"/>
          <ac:picMkLst>
            <pc:docMk/>
            <pc:sldMk cId="1330432263" sldId="279"/>
            <ac:picMk id="6" creationId="{588EE970-D92A-2D29-1548-7465E2B78CC0}"/>
          </ac:picMkLst>
        </pc:picChg>
      </pc:sldChg>
      <pc:sldChg chg="delSp modSp add mod">
        <pc:chgData name="Penney, David" userId="3b4c96dc-7927-4cdd-bc02-93e565e8e451" providerId="ADAL" clId="{5F115386-1393-4EE3-B5FC-5A1263F4EF7C}" dt="2026-04-10T14:52:27.082" v="1752" actId="255"/>
        <pc:sldMkLst>
          <pc:docMk/>
          <pc:sldMk cId="947779893" sldId="280"/>
        </pc:sldMkLst>
        <pc:spChg chg="mod">
          <ac:chgData name="Penney, David" userId="3b4c96dc-7927-4cdd-bc02-93e565e8e451" providerId="ADAL" clId="{5F115386-1393-4EE3-B5FC-5A1263F4EF7C}" dt="2026-04-10T14:52:27.082" v="1752" actId="255"/>
          <ac:spMkLst>
            <pc:docMk/>
            <pc:sldMk cId="947779893" sldId="280"/>
            <ac:spMk id="4" creationId="{ED3874D6-D55B-60F6-B653-5341E98D315F}"/>
          </ac:spMkLst>
        </pc:spChg>
        <pc:picChg chg="mod ord">
          <ac:chgData name="Penney, David" userId="3b4c96dc-7927-4cdd-bc02-93e565e8e451" providerId="ADAL" clId="{5F115386-1393-4EE3-B5FC-5A1263F4EF7C}" dt="2026-04-08T17:40:49.053" v="1331" actId="167"/>
          <ac:picMkLst>
            <pc:docMk/>
            <pc:sldMk cId="947779893" sldId="280"/>
            <ac:picMk id="5" creationId="{02A925B2-9EEF-6B4E-B663-7CDE00DBAE9F}"/>
          </ac:picMkLst>
        </pc:picChg>
      </pc:sldChg>
      <pc:sldChg chg="delSp modSp add mod">
        <pc:chgData name="Penney, David" userId="3b4c96dc-7927-4cdd-bc02-93e565e8e451" providerId="ADAL" clId="{5F115386-1393-4EE3-B5FC-5A1263F4EF7C}" dt="2026-04-14T11:35:30.983" v="3433" actId="255"/>
        <pc:sldMkLst>
          <pc:docMk/>
          <pc:sldMk cId="2101227678" sldId="281"/>
        </pc:sldMkLst>
        <pc:spChg chg="mod">
          <ac:chgData name="Penney, David" userId="3b4c96dc-7927-4cdd-bc02-93e565e8e451" providerId="ADAL" clId="{5F115386-1393-4EE3-B5FC-5A1263F4EF7C}" dt="2026-04-14T11:35:30.983" v="3433" actId="255"/>
          <ac:spMkLst>
            <pc:docMk/>
            <pc:sldMk cId="2101227678" sldId="281"/>
            <ac:spMk id="2" creationId="{DD01697C-8192-3312-5661-CA4677C73552}"/>
          </ac:spMkLst>
        </pc:spChg>
        <pc:picChg chg="mod ord">
          <ac:chgData name="Penney, David" userId="3b4c96dc-7927-4cdd-bc02-93e565e8e451" providerId="ADAL" clId="{5F115386-1393-4EE3-B5FC-5A1263F4EF7C}" dt="2026-04-08T17:49:03.702" v="1400" actId="1076"/>
          <ac:picMkLst>
            <pc:docMk/>
            <pc:sldMk cId="2101227678" sldId="281"/>
            <ac:picMk id="3" creationId="{D86D6721-C794-1830-3E80-A1B41BE69D61}"/>
          </ac:picMkLst>
        </pc:picChg>
      </pc:sldChg>
      <pc:sldChg chg="addSp delSp modSp add mod ord">
        <pc:chgData name="Penney, David" userId="3b4c96dc-7927-4cdd-bc02-93e565e8e451" providerId="ADAL" clId="{5F115386-1393-4EE3-B5FC-5A1263F4EF7C}" dt="2026-04-15T11:14:36.487" v="3441"/>
        <pc:sldMkLst>
          <pc:docMk/>
          <pc:sldMk cId="3866322727" sldId="282"/>
        </pc:sldMkLst>
        <pc:spChg chg="add mod">
          <ac:chgData name="Penney, David" userId="3b4c96dc-7927-4cdd-bc02-93e565e8e451" providerId="ADAL" clId="{5F115386-1393-4EE3-B5FC-5A1263F4EF7C}" dt="2026-04-10T14:12:14.249" v="1585" actId="1076"/>
          <ac:spMkLst>
            <pc:docMk/>
            <pc:sldMk cId="3866322727" sldId="282"/>
            <ac:spMk id="3" creationId="{2991E0DE-716B-AB42-380F-3A46F3DBC249}"/>
          </ac:spMkLst>
        </pc:spChg>
        <pc:spChg chg="add mod">
          <ac:chgData name="Penney, David" userId="3b4c96dc-7927-4cdd-bc02-93e565e8e451" providerId="ADAL" clId="{5F115386-1393-4EE3-B5FC-5A1263F4EF7C}" dt="2026-04-10T14:12:02.184" v="1583"/>
          <ac:spMkLst>
            <pc:docMk/>
            <pc:sldMk cId="3866322727" sldId="282"/>
            <ac:spMk id="5" creationId="{E87A8312-C750-CEDF-B2CD-FFBFE8025093}"/>
          </ac:spMkLst>
        </pc:spChg>
        <pc:spChg chg="add mod">
          <ac:chgData name="Penney, David" userId="3b4c96dc-7927-4cdd-bc02-93e565e8e451" providerId="ADAL" clId="{5F115386-1393-4EE3-B5FC-5A1263F4EF7C}" dt="2026-04-10T14:12:02.184" v="1583"/>
          <ac:spMkLst>
            <pc:docMk/>
            <pc:sldMk cId="3866322727" sldId="282"/>
            <ac:spMk id="8" creationId="{51C8EEAC-A23C-2197-E687-E001AD565D1C}"/>
          </ac:spMkLst>
        </pc:spChg>
        <pc:picChg chg="add mod">
          <ac:chgData name="Penney, David" userId="3b4c96dc-7927-4cdd-bc02-93e565e8e451" providerId="ADAL" clId="{5F115386-1393-4EE3-B5FC-5A1263F4EF7C}" dt="2026-04-10T14:12:02.184" v="1583"/>
          <ac:picMkLst>
            <pc:docMk/>
            <pc:sldMk cId="3866322727" sldId="282"/>
            <ac:picMk id="4" creationId="{544AB730-6028-FE0F-FBC5-E24B94B62815}"/>
          </ac:picMkLst>
        </pc:picChg>
        <pc:picChg chg="mod">
          <ac:chgData name="Penney, David" userId="3b4c96dc-7927-4cdd-bc02-93e565e8e451" providerId="ADAL" clId="{5F115386-1393-4EE3-B5FC-5A1263F4EF7C}" dt="2026-04-10T14:21:00.733" v="1592" actId="14100"/>
          <ac:picMkLst>
            <pc:docMk/>
            <pc:sldMk cId="3866322727" sldId="282"/>
            <ac:picMk id="9" creationId="{185BE5B1-CB84-75B2-CAB3-EB3CB935B619}"/>
          </ac:picMkLst>
        </pc:picChg>
      </pc:sldChg>
      <pc:sldChg chg="addSp modSp add mod">
        <pc:chgData name="Penney, David" userId="3b4c96dc-7927-4cdd-bc02-93e565e8e451" providerId="ADAL" clId="{5F115386-1393-4EE3-B5FC-5A1263F4EF7C}" dt="2026-04-15T14:17:16.118" v="3517" actId="1076"/>
        <pc:sldMkLst>
          <pc:docMk/>
          <pc:sldMk cId="2628647610" sldId="283"/>
        </pc:sldMkLst>
        <pc:spChg chg="mod">
          <ac:chgData name="Penney, David" userId="3b4c96dc-7927-4cdd-bc02-93e565e8e451" providerId="ADAL" clId="{5F115386-1393-4EE3-B5FC-5A1263F4EF7C}" dt="2026-04-14T11:35:06.661" v="3430" actId="14100"/>
          <ac:spMkLst>
            <pc:docMk/>
            <pc:sldMk cId="2628647610" sldId="283"/>
            <ac:spMk id="7" creationId="{BD8F38DE-3301-7B5E-4A2C-E930D216BA6F}"/>
          </ac:spMkLst>
        </pc:spChg>
        <pc:picChg chg="add mod">
          <ac:chgData name="Penney, David" userId="3b4c96dc-7927-4cdd-bc02-93e565e8e451" providerId="ADAL" clId="{5F115386-1393-4EE3-B5FC-5A1263F4EF7C}" dt="2026-04-15T14:17:16.118" v="3517" actId="1076"/>
          <ac:picMkLst>
            <pc:docMk/>
            <pc:sldMk cId="2628647610" sldId="283"/>
            <ac:picMk id="3" creationId="{691F9B72-73C0-A5D9-F381-EB14D9BFDE14}"/>
          </ac:picMkLst>
        </pc:picChg>
      </pc:sldChg>
      <pc:sldChg chg="addSp delSp modSp add mod">
        <pc:chgData name="Penney, David" userId="3b4c96dc-7927-4cdd-bc02-93e565e8e451" providerId="ADAL" clId="{5F115386-1393-4EE3-B5FC-5A1263F4EF7C}" dt="2026-04-10T14:51:34.108" v="1698" actId="1076"/>
        <pc:sldMkLst>
          <pc:docMk/>
          <pc:sldMk cId="3865071321" sldId="284"/>
        </pc:sldMkLst>
        <pc:spChg chg="add mod">
          <ac:chgData name="Penney, David" userId="3b4c96dc-7927-4cdd-bc02-93e565e8e451" providerId="ADAL" clId="{5F115386-1393-4EE3-B5FC-5A1263F4EF7C}" dt="2026-04-10T14:51:34.108" v="1698" actId="1076"/>
          <ac:spMkLst>
            <pc:docMk/>
            <pc:sldMk cId="3865071321" sldId="284"/>
            <ac:spMk id="3" creationId="{12B1A2CF-E073-5629-4979-20636FA751A3}"/>
          </ac:spMkLst>
        </pc:spChg>
        <pc:spChg chg="add mod">
          <ac:chgData name="Penney, David" userId="3b4c96dc-7927-4cdd-bc02-93e565e8e451" providerId="ADAL" clId="{5F115386-1393-4EE3-B5FC-5A1263F4EF7C}" dt="2026-04-10T14:51:20.784" v="1697" actId="5793"/>
          <ac:spMkLst>
            <pc:docMk/>
            <pc:sldMk cId="3865071321" sldId="284"/>
            <ac:spMk id="4" creationId="{B1B4EA8A-AC76-5306-C903-F4174533A1FA}"/>
          </ac:spMkLst>
        </pc:spChg>
        <pc:spChg chg="add mod">
          <ac:chgData name="Penney, David" userId="3b4c96dc-7927-4cdd-bc02-93e565e8e451" providerId="ADAL" clId="{5F115386-1393-4EE3-B5FC-5A1263F4EF7C}" dt="2026-04-10T14:22:24.170" v="1596"/>
          <ac:spMkLst>
            <pc:docMk/>
            <pc:sldMk cId="3865071321" sldId="284"/>
            <ac:spMk id="8" creationId="{DCA03C77-2609-6B40-F7AC-C0E9669D403A}"/>
          </ac:spMkLst>
        </pc:spChg>
        <pc:picChg chg="add mod">
          <ac:chgData name="Penney, David" userId="3b4c96dc-7927-4cdd-bc02-93e565e8e451" providerId="ADAL" clId="{5F115386-1393-4EE3-B5FC-5A1263F4EF7C}" dt="2026-04-10T14:22:24.170" v="1596"/>
          <ac:picMkLst>
            <pc:docMk/>
            <pc:sldMk cId="3865071321" sldId="284"/>
            <ac:picMk id="7" creationId="{F592EED5-0542-FFB3-842D-46D7F4A44A64}"/>
          </ac:picMkLst>
        </pc:picChg>
        <pc:picChg chg="mod">
          <ac:chgData name="Penney, David" userId="3b4c96dc-7927-4cdd-bc02-93e565e8e451" providerId="ADAL" clId="{5F115386-1393-4EE3-B5FC-5A1263F4EF7C}" dt="2026-04-10T14:40:17.803" v="1608" actId="14100"/>
          <ac:picMkLst>
            <pc:docMk/>
            <pc:sldMk cId="3865071321" sldId="284"/>
            <ac:picMk id="10" creationId="{526F3D8A-3532-FE13-8BCC-70FDE21CD370}"/>
          </ac:picMkLst>
        </pc:picChg>
      </pc:sldChg>
      <pc:sldChg chg="modSp add mod ord">
        <pc:chgData name="Penney, David" userId="3b4c96dc-7927-4cdd-bc02-93e565e8e451" providerId="ADAL" clId="{5F115386-1393-4EE3-B5FC-5A1263F4EF7C}" dt="2026-04-15T15:02:56.344" v="3663" actId="6549"/>
        <pc:sldMkLst>
          <pc:docMk/>
          <pc:sldMk cId="1058324135" sldId="285"/>
        </pc:sldMkLst>
        <pc:spChg chg="mod">
          <ac:chgData name="Penney, David" userId="3b4c96dc-7927-4cdd-bc02-93e565e8e451" providerId="ADAL" clId="{5F115386-1393-4EE3-B5FC-5A1263F4EF7C}" dt="2026-04-15T15:02:56.344" v="3663" actId="6549"/>
          <ac:spMkLst>
            <pc:docMk/>
            <pc:sldMk cId="1058324135" sldId="285"/>
            <ac:spMk id="2" creationId="{ED658A1E-8D97-0B33-00B1-E8D463EF681B}"/>
          </ac:spMkLst>
        </pc:spChg>
      </pc:sldChg>
      <pc:sldChg chg="addSp delSp modSp new mod">
        <pc:chgData name="Penney, David" userId="3b4c96dc-7927-4cdd-bc02-93e565e8e451" providerId="ADAL" clId="{5F115386-1393-4EE3-B5FC-5A1263F4EF7C}" dt="2026-04-13T16:44:24.034" v="3189" actId="6549"/>
        <pc:sldMkLst>
          <pc:docMk/>
          <pc:sldMk cId="2006915680" sldId="286"/>
        </pc:sldMkLst>
        <pc:spChg chg="add mod">
          <ac:chgData name="Penney, David" userId="3b4c96dc-7927-4cdd-bc02-93e565e8e451" providerId="ADAL" clId="{5F115386-1393-4EE3-B5FC-5A1263F4EF7C}" dt="2026-04-13T16:43:59.146" v="3166" actId="20577"/>
          <ac:spMkLst>
            <pc:docMk/>
            <pc:sldMk cId="2006915680" sldId="286"/>
            <ac:spMk id="7" creationId="{97A613FE-2933-7C4C-2FEF-B7CA05FD4C67}"/>
          </ac:spMkLst>
        </pc:spChg>
        <pc:spChg chg="add mod">
          <ac:chgData name="Penney, David" userId="3b4c96dc-7927-4cdd-bc02-93e565e8e451" providerId="ADAL" clId="{5F115386-1393-4EE3-B5FC-5A1263F4EF7C}" dt="2026-04-13T16:44:24.034" v="3189" actId="6549"/>
          <ac:spMkLst>
            <pc:docMk/>
            <pc:sldMk cId="2006915680" sldId="286"/>
            <ac:spMk id="12" creationId="{D0F42AEA-8BD6-D0C2-97EB-92876804C869}"/>
          </ac:spMkLst>
        </pc:spChg>
        <pc:picChg chg="add mod">
          <ac:chgData name="Penney, David" userId="3b4c96dc-7927-4cdd-bc02-93e565e8e451" providerId="ADAL" clId="{5F115386-1393-4EE3-B5FC-5A1263F4EF7C}" dt="2026-04-13T16:36:30.085" v="3068" actId="14100"/>
          <ac:picMkLst>
            <pc:docMk/>
            <pc:sldMk cId="2006915680" sldId="286"/>
            <ac:picMk id="9" creationId="{1702E70D-E78D-6089-578E-596519DB9E0B}"/>
          </ac:picMkLst>
        </pc:picChg>
        <pc:picChg chg="add mod">
          <ac:chgData name="Penney, David" userId="3b4c96dc-7927-4cdd-bc02-93e565e8e451" providerId="ADAL" clId="{5F115386-1393-4EE3-B5FC-5A1263F4EF7C}" dt="2026-04-13T16:43:50.138" v="3159" actId="14100"/>
          <ac:picMkLst>
            <pc:docMk/>
            <pc:sldMk cId="2006915680" sldId="286"/>
            <ac:picMk id="11" creationId="{3352C0FC-9F54-8ED8-4036-14359B0E6072}"/>
          </ac:picMkLst>
        </pc:picChg>
      </pc:sldChg>
      <pc:sldChg chg="addSp delSp modSp add mod">
        <pc:chgData name="Penney, David" userId="3b4c96dc-7927-4cdd-bc02-93e565e8e451" providerId="ADAL" clId="{5F115386-1393-4EE3-B5FC-5A1263F4EF7C}" dt="2026-04-14T11:31:19.224" v="3405" actId="14100"/>
        <pc:sldMkLst>
          <pc:docMk/>
          <pc:sldMk cId="2106081713" sldId="287"/>
        </pc:sldMkLst>
        <pc:spChg chg="mod">
          <ac:chgData name="Penney, David" userId="3b4c96dc-7927-4cdd-bc02-93e565e8e451" providerId="ADAL" clId="{5F115386-1393-4EE3-B5FC-5A1263F4EF7C}" dt="2026-04-13T16:37:23.589" v="3152" actId="1076"/>
          <ac:spMkLst>
            <pc:docMk/>
            <pc:sldMk cId="2106081713" sldId="287"/>
            <ac:spMk id="7" creationId="{A701E36E-75B5-B912-5622-9A492152A3CB}"/>
          </ac:spMkLst>
        </pc:spChg>
        <pc:picChg chg="add mod">
          <ac:chgData name="Penney, David" userId="3b4c96dc-7927-4cdd-bc02-93e565e8e451" providerId="ADAL" clId="{5F115386-1393-4EE3-B5FC-5A1263F4EF7C}" dt="2026-04-14T11:31:19.224" v="3405" actId="14100"/>
          <ac:picMkLst>
            <pc:docMk/>
            <pc:sldMk cId="2106081713" sldId="287"/>
            <ac:picMk id="3" creationId="{20FFB5C5-7084-C459-8E03-77DE6B0766F8}"/>
          </ac:picMkLst>
        </pc:picChg>
      </pc:sldChg>
      <pc:sldChg chg="addSp delSp modSp add mod">
        <pc:chgData name="Penney, David" userId="3b4c96dc-7927-4cdd-bc02-93e565e8e451" providerId="ADAL" clId="{5F115386-1393-4EE3-B5FC-5A1263F4EF7C}" dt="2026-04-15T14:26:54.229" v="3520" actId="20577"/>
        <pc:sldMkLst>
          <pc:docMk/>
          <pc:sldMk cId="2001844725" sldId="288"/>
        </pc:sldMkLst>
        <pc:spChg chg="mod">
          <ac:chgData name="Penney, David" userId="3b4c96dc-7927-4cdd-bc02-93e565e8e451" providerId="ADAL" clId="{5F115386-1393-4EE3-B5FC-5A1263F4EF7C}" dt="2026-04-14T11:35:37.887" v="3434" actId="255"/>
          <ac:spMkLst>
            <pc:docMk/>
            <pc:sldMk cId="2001844725" sldId="288"/>
            <ac:spMk id="2" creationId="{25C3865C-36DB-9468-E8B1-62BA4528833D}"/>
          </ac:spMkLst>
        </pc:spChg>
        <pc:graphicFrameChg chg="add mod modGraphic">
          <ac:chgData name="Penney, David" userId="3b4c96dc-7927-4cdd-bc02-93e565e8e451" providerId="ADAL" clId="{5F115386-1393-4EE3-B5FC-5A1263F4EF7C}" dt="2026-04-15T14:26:54.229" v="3520" actId="20577"/>
          <ac:graphicFrameMkLst>
            <pc:docMk/>
            <pc:sldMk cId="2001844725" sldId="288"/>
            <ac:graphicFrameMk id="5" creationId="{62F1B5FA-2F6D-66F4-6685-902A525ED76F}"/>
          </ac:graphicFrameMkLst>
        </pc:graphicFrameChg>
        <pc:picChg chg="del">
          <ac:chgData name="Penney, David" userId="3b4c96dc-7927-4cdd-bc02-93e565e8e451" providerId="ADAL" clId="{5F115386-1393-4EE3-B5FC-5A1263F4EF7C}" dt="2026-04-14T11:20:38.427" v="3191" actId="478"/>
          <ac:picMkLst>
            <pc:docMk/>
            <pc:sldMk cId="2001844725" sldId="288"/>
            <ac:picMk id="3" creationId="{49E08EBC-D80A-3DA3-07E3-FEB2EF952A48}"/>
          </ac:picMkLst>
        </pc:picChg>
        <pc:picChg chg="mod ord">
          <ac:chgData name="Penney, David" userId="3b4c96dc-7927-4cdd-bc02-93e565e8e451" providerId="ADAL" clId="{5F115386-1393-4EE3-B5FC-5A1263F4EF7C}" dt="2026-04-14T11:21:52.712" v="3193" actId="1076"/>
          <ac:picMkLst>
            <pc:docMk/>
            <pc:sldMk cId="2001844725" sldId="288"/>
            <ac:picMk id="4" creationId="{EC6B27DA-79C9-3364-A510-C3B47F5A3059}"/>
          </ac:picMkLst>
        </pc:picChg>
      </pc:sldChg>
      <pc:sldMasterChg chg="modSp mod">
        <pc:chgData name="Penney, David" userId="3b4c96dc-7927-4cdd-bc02-93e565e8e451" providerId="ADAL" clId="{5F115386-1393-4EE3-B5FC-5A1263F4EF7C}" dt="2026-04-15T15:48:05.210" v="3664" actId="33475"/>
        <pc:sldMasterMkLst>
          <pc:docMk/>
          <pc:sldMasterMk cId="3812215073" sldId="2147483648"/>
        </pc:sldMasterMkLst>
        <pc:spChg chg="add mod">
          <ac:chgData name="Penney, David" userId="3b4c96dc-7927-4cdd-bc02-93e565e8e451" providerId="ADAL" clId="{5F115386-1393-4EE3-B5FC-5A1263F4EF7C}" dt="2026-04-15T15:48:05.210" v="3664" actId="33475"/>
          <ac:spMkLst>
            <pc:docMk/>
            <pc:sldMasterMk cId="3812215073" sldId="2147483648"/>
            <ac:spMk id="8" creationId="{BFF63EFF-E8B0-1BD8-4637-FF7808C10417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E1E55-F33C-410F-A402-148DB10BCE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ECDC-6E47-4C02-ABD8-3A3A190DC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2CA5-42EB-87AC-3488-692BBAE27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7F967-9367-7C0E-BC79-318E86F3B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710E-FC4B-B10B-694D-104AD946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646CC-5B50-1289-5535-E37F6298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E57C-5A18-DB65-445F-EE507AA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4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8F4C-C781-310E-0395-F7F6A636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5693F-3B60-A09C-FE9E-884C69813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7497B-4586-D1E2-83E4-C21FDD83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393C2-6CA8-864E-F2A3-6224AA66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9C40-3DAE-0247-CBF3-70571FD2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2C3A7-D7D6-3797-AFD6-462CAC1CD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9D3CA-30CC-3278-D919-4ED606577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16D44-599A-D06A-337E-F1626A23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D1034-DB14-98BC-5A3C-8CD52FD6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3F332-DFDE-F0B8-6EDE-3E1E111F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3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EBB9-F0FA-8A89-E197-55E345A2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FB64C-B650-5FC1-04EA-D6419D9EA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92700-1CD2-754D-4090-6B6543FC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13BA5-500F-29E8-1F68-B572B085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865E0-7B15-93E4-2A18-BBB19CC6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8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3299-710A-64C1-3C1A-1A85F835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80503-9F95-BBF2-1182-55FD80E62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81EEB-3377-61F5-E886-D7B6B909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7CEE7-1F2A-34DD-B6C2-2FD01380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D17F5-C1B9-6E06-9E99-F417345C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DA62-6B40-7A91-E716-CB2B09D2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5CFAB-150A-089D-2D36-889D4F684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F51AF-E060-EB87-3B4B-27164D8BE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8FD3A-8727-86D5-D153-67E87417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319E5-4629-224B-4BC1-75DDADE3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99E51-2F48-846D-FC28-525D3EEC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2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4C82-214F-51C7-8992-FFFC0268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F3BD-8A58-2619-9EE4-2C007CA48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63C9D-240C-5B8E-F5DA-D393BED11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1A1CD-BEB4-FB82-AAFE-C1CA191EB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160F6-6385-6BEC-B4EA-9CE3F9905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4FC78-B678-DE81-B01A-9910DD12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2FF03-6E95-1C30-4FF6-B3A63E8D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55ADB-8403-75D6-E35B-75A656D9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EDA5-5C40-A977-61BA-A81DD6EB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99C4F-E898-A89D-FCE5-100383A8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01FE0-6CD2-7AC5-4C95-A4DCF99C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82F1D-2FCD-5145-FEBD-C9F387CE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8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8332E-7069-3218-7770-BAA97147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C6C53-EF66-F6EC-34D9-4E28E9DC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92F52-1090-45B4-0AD3-5400EF3D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EFAA-721B-D8E3-02C3-50F807FC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E28A-CA7E-B624-3474-31920367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458F7-6169-E37C-C263-4F409EE96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01D60-4383-D1B5-C889-06CE5AA0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1E623-CE20-9449-95C1-B2672C1F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FC177-245B-6DC3-067A-F927B735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3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4005-CF06-55A0-B7AC-70DC83AA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AF7BD-E305-5924-49D2-1D96C0DA0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AFD97-1976-4715-98EE-4A252B24F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97173-3041-2B5D-214E-4849399C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ACD64-118F-2E90-75AA-F4867928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0DE6F-57FA-6A12-4A6C-E301DD04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30B5E-844A-3C28-C82E-477B768B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CEE56-352A-516C-AD30-6E9C4650A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39EE2-0336-D28A-64A0-7B7ECBF72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E97996-32DF-400F-B6FA-1EE0FB27AC5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03904-7C26-D180-F2B9-26C474907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9382-BA2F-3DF0-5FE1-1F1948BE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71787C-DE26-4D55-A8BC-D363C63F10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63EFF-E8B0-1BD8-4637-FF7808C1041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782425" y="63500"/>
            <a:ext cx="3714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1221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9DDA-DB51-DDC2-FCA4-E2D5B0823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Frequency Analysis and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144EC-FEF4-401F-48CC-8461931CA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PDCWG Meeting</a:t>
            </a:r>
          </a:p>
          <a:p>
            <a:r>
              <a:rPr lang="en-US" dirty="0"/>
              <a:t>April 15, 2026</a:t>
            </a:r>
          </a:p>
        </p:txBody>
      </p:sp>
    </p:spTree>
    <p:extLst>
      <p:ext uri="{BB962C8B-B14F-4D97-AF65-F5344CB8AC3E}">
        <p14:creationId xmlns:p14="http://schemas.microsoft.com/office/powerpoint/2010/main" val="154080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5A1EC-EFCE-6BCE-1C90-83950981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B1A2CF-E073-5629-4979-20636FA751A3}"/>
              </a:ext>
            </a:extLst>
          </p:cNvPr>
          <p:cNvSpPr txBox="1"/>
          <p:nvPr/>
        </p:nvSpPr>
        <p:spPr>
          <a:xfrm>
            <a:off x="5267857" y="83927"/>
            <a:ext cx="21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Inertia and </a:t>
            </a:r>
            <a:r>
              <a:rPr lang="en-US" u="sng" dirty="0" err="1"/>
              <a:t>RoCoF</a:t>
            </a:r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4EA8A-AC76-5306-C903-F4174533A1FA}"/>
              </a:ext>
            </a:extLst>
          </p:cNvPr>
          <p:cNvSpPr txBox="1"/>
          <p:nvPr/>
        </p:nvSpPr>
        <p:spPr>
          <a:xfrm>
            <a:off x="5267857" y="402582"/>
            <a:ext cx="6429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Theoretical frequency deviation calculation on left at 0.5 sec.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Theoretical </a:t>
            </a:r>
            <a:r>
              <a:rPr lang="en-US" dirty="0" err="1"/>
              <a:t>RoCoF</a:t>
            </a:r>
            <a:r>
              <a:rPr lang="en-US" dirty="0"/>
              <a:t> with zero load dampening (D) is shown by the red dotted line. Actual ERCOT measurements are shown by the blue points, slope of trend line indicates average load dampening of ~1.8%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2EED5-0542-FFB3-842D-46D7F4A4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9" y="577198"/>
            <a:ext cx="4305022" cy="3072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A03C77-2609-6B40-F7AC-C0E9669D403A}"/>
              </a:ext>
            </a:extLst>
          </p:cNvPr>
          <p:cNvSpPr txBox="1"/>
          <p:nvPr/>
        </p:nvSpPr>
        <p:spPr>
          <a:xfrm>
            <a:off x="332815" y="207866"/>
            <a:ext cx="439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Equation for frequency deviation at 0.5 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6F3D8A-3532-FE13-8BCC-70FDE21CD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857" y="2113532"/>
            <a:ext cx="6734204" cy="46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7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7BBC06-488B-9319-975B-55694BE8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63" y="1028888"/>
            <a:ext cx="9269119" cy="391532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E3B4BA-F58C-45E5-81C0-360298880EF6}"/>
              </a:ext>
            </a:extLst>
          </p:cNvPr>
          <p:cNvSpPr txBox="1">
            <a:spLocks/>
          </p:cNvSpPr>
          <p:nvPr/>
        </p:nvSpPr>
        <p:spPr>
          <a:xfrm>
            <a:off x="1925052" y="5268340"/>
            <a:ext cx="8450981" cy="1132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Oscillation frequency and damping ratio reported for each frequency event</a:t>
            </a:r>
          </a:p>
          <a:p>
            <a:r>
              <a:rPr lang="en-US" sz="1800" dirty="0"/>
              <a:t>Measured by PMU data</a:t>
            </a:r>
          </a:p>
          <a:p>
            <a:r>
              <a:rPr lang="en-US" sz="1800" dirty="0"/>
              <a:t>Included in monthly Operations reports to ROS</a:t>
            </a:r>
          </a:p>
          <a:p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25BE8-460A-F567-F010-3628B907FC1D}"/>
              </a:ext>
            </a:extLst>
          </p:cNvPr>
          <p:cNvSpPr txBox="1"/>
          <p:nvPr/>
        </p:nvSpPr>
        <p:spPr>
          <a:xfrm>
            <a:off x="2868328" y="83927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Oscillations measured during Frequency Events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079911-893A-1E4C-C526-C2B210D3DC7B}"/>
              </a:ext>
            </a:extLst>
          </p:cNvPr>
          <p:cNvSpPr/>
          <p:nvPr/>
        </p:nvSpPr>
        <p:spPr>
          <a:xfrm>
            <a:off x="5650029" y="798897"/>
            <a:ext cx="2319689" cy="4469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1F5C7-EC5D-FE0C-AABA-9EAC13AFC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D6D96E-6FE8-034A-59D0-40E26465B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007"/>
            <a:ext cx="6096000" cy="433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3E1396-5BAE-D204-B62E-3EACDEAA3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68006"/>
            <a:ext cx="6106864" cy="43366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CCBBF-BCDC-5F03-B810-A897806E9105}"/>
              </a:ext>
            </a:extLst>
          </p:cNvPr>
          <p:cNvSpPr txBox="1">
            <a:spLocks/>
          </p:cNvSpPr>
          <p:nvPr/>
        </p:nvSpPr>
        <p:spPr>
          <a:xfrm>
            <a:off x="678426" y="5518507"/>
            <a:ext cx="10645877" cy="86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Dominant oscillation frequency from FMEs is between 0.65 – 0.75 Hz</a:t>
            </a:r>
          </a:p>
          <a:p>
            <a:r>
              <a:rPr lang="en-US" sz="1800" dirty="0"/>
              <a:t>Damping ratios should be 3% or greater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93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9AFFF-C04A-F3C4-3C7A-6128BBE4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A925B2-9EEF-6B4E-B663-7CDE00DBA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8" y="0"/>
            <a:ext cx="8857800" cy="551850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874D6-D55B-60F6-B653-5341E98D315F}"/>
              </a:ext>
            </a:extLst>
          </p:cNvPr>
          <p:cNvSpPr txBox="1">
            <a:spLocks/>
          </p:cNvSpPr>
          <p:nvPr/>
        </p:nvSpPr>
        <p:spPr>
          <a:xfrm>
            <a:off x="2653876" y="2067940"/>
            <a:ext cx="5963914" cy="86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Time trend of oscillation frequency</a:t>
            </a:r>
          </a:p>
          <a:p>
            <a:r>
              <a:rPr lang="en-US" sz="1800" dirty="0"/>
              <a:t>Very little changes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777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00554-96CA-06CD-9F96-EBD269E87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2CED6D-1B33-770B-FBB7-A7DAD29C0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05700"/>
              </p:ext>
            </p:extLst>
          </p:nvPr>
        </p:nvGraphicFramePr>
        <p:xfrm>
          <a:off x="2848362" y="1000365"/>
          <a:ext cx="5874364" cy="1508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7946">
                  <a:extLst>
                    <a:ext uri="{9D8B030D-6E8A-4147-A177-3AD203B41FA5}">
                      <a16:colId xmlns:a16="http://schemas.microsoft.com/office/drawing/2014/main" val="311878085"/>
                    </a:ext>
                  </a:extLst>
                </a:gridCol>
                <a:gridCol w="1986418">
                  <a:extLst>
                    <a:ext uri="{9D8B030D-6E8A-4147-A177-3AD203B41FA5}">
                      <a16:colId xmlns:a16="http://schemas.microsoft.com/office/drawing/2014/main" val="80314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Event 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# of events in 2025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279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IBR Ride-Through Events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30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Large load Ride-Through Events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276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Large load Oscillation Events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4862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IBR Oscillation Events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20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IBR Large MW Change Events (no fault)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39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38165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ECB28AB-CFB1-9905-719D-2C9A1C1F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0" y="2636874"/>
            <a:ext cx="11924185" cy="3922617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98C99BE-C6A0-2EF8-5625-6671E93BEA93}"/>
              </a:ext>
            </a:extLst>
          </p:cNvPr>
          <p:cNvSpPr txBox="1">
            <a:spLocks/>
          </p:cNvSpPr>
          <p:nvPr/>
        </p:nvSpPr>
        <p:spPr>
          <a:xfrm>
            <a:off x="3717125" y="4419091"/>
            <a:ext cx="5700251" cy="706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Large Load oscillation event 11/1/2024</a:t>
            </a:r>
          </a:p>
          <a:p>
            <a:r>
              <a:rPr lang="en-US" sz="1800" dirty="0"/>
              <a:t>23 Hz oscillation frequency</a:t>
            </a:r>
          </a:p>
          <a:p>
            <a:endParaRPr lang="en-US" sz="18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7FDFA69-887B-3B2C-469D-896809DF1802}"/>
              </a:ext>
            </a:extLst>
          </p:cNvPr>
          <p:cNvSpPr txBox="1">
            <a:spLocks/>
          </p:cNvSpPr>
          <p:nvPr/>
        </p:nvSpPr>
        <p:spPr>
          <a:xfrm>
            <a:off x="2009955" y="172382"/>
            <a:ext cx="7407422" cy="422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Other Oscillation Events due to IBRs and Large Loads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B30D05-FB8D-F939-61D6-F039A4F17741}"/>
              </a:ext>
            </a:extLst>
          </p:cNvPr>
          <p:cNvSpPr/>
          <p:nvPr/>
        </p:nvSpPr>
        <p:spPr>
          <a:xfrm>
            <a:off x="6567251" y="1753435"/>
            <a:ext cx="2319689" cy="624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0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DA041-4A29-DC14-1BC8-5EC79442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3BD3AD-D07C-838B-340C-9716DD189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716" y="422788"/>
            <a:ext cx="9872205" cy="447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2C1D95E-C049-2B3D-1230-76AE4F30AFD4}"/>
              </a:ext>
            </a:extLst>
          </p:cNvPr>
          <p:cNvSpPr txBox="1">
            <a:spLocks/>
          </p:cNvSpPr>
          <p:nvPr/>
        </p:nvSpPr>
        <p:spPr>
          <a:xfrm>
            <a:off x="1406013" y="5338916"/>
            <a:ext cx="9753908" cy="86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Rio Grande Valley IBR SSCI oscillation event March 2023</a:t>
            </a:r>
          </a:p>
          <a:p>
            <a:r>
              <a:rPr lang="en-US" sz="1800" dirty="0"/>
              <a:t>IBR placed in series with series cap station following contingency outage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514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A613FE-2933-7C4C-2FEF-B7CA05FD4C67}"/>
              </a:ext>
            </a:extLst>
          </p:cNvPr>
          <p:cNvSpPr txBox="1">
            <a:spLocks/>
          </p:cNvSpPr>
          <p:nvPr/>
        </p:nvSpPr>
        <p:spPr>
          <a:xfrm>
            <a:off x="6558012" y="795599"/>
            <a:ext cx="5375138" cy="86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Solar plant site MW oscillations, ~160 MW swings</a:t>
            </a:r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02E70D-E78D-6089-578E-596519DB9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3321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2C0FC-9F54-8ED8-4036-14359B0E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21678"/>
            <a:ext cx="6095999" cy="3536322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0F42AEA-8BD6-D0C2-97EB-92876804C869}"/>
              </a:ext>
            </a:extLst>
          </p:cNvPr>
          <p:cNvSpPr txBox="1">
            <a:spLocks/>
          </p:cNvSpPr>
          <p:nvPr/>
        </p:nvSpPr>
        <p:spPr>
          <a:xfrm>
            <a:off x="6710412" y="4224599"/>
            <a:ext cx="5375138" cy="86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Solar plant site </a:t>
            </a:r>
            <a:r>
              <a:rPr lang="en-US" sz="1800" err="1"/>
              <a:t>MVar</a:t>
            </a:r>
            <a:r>
              <a:rPr lang="en-US" sz="1800"/>
              <a:t> oscillations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691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EDAB6-1A80-96BD-04DD-069094053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01E36E-75B5-B912-5622-9A492152A3CB}"/>
              </a:ext>
            </a:extLst>
          </p:cNvPr>
          <p:cNvSpPr txBox="1">
            <a:spLocks/>
          </p:cNvSpPr>
          <p:nvPr/>
        </p:nvSpPr>
        <p:spPr>
          <a:xfrm>
            <a:off x="6484394" y="2664016"/>
            <a:ext cx="5375138" cy="86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345kV voltage swings due to ~50 MVAR oscillations from two BESS facilities</a:t>
            </a:r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FB5C5-7084-C459-8E03-77DE6B07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1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8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0E1F6-26D0-BF45-906B-777C4B27C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58A1E-8D97-0B33-00B1-E8D463EF681B}"/>
              </a:ext>
            </a:extLst>
          </p:cNvPr>
          <p:cNvSpPr txBox="1"/>
          <p:nvPr/>
        </p:nvSpPr>
        <p:spPr>
          <a:xfrm>
            <a:off x="518160" y="425885"/>
            <a:ext cx="11155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Thoughts for PDCWG to Consider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BAL-001-TRE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Standard revisions almost complete to incorporate ESRs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Additional items were found during review of the standard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Ongoing issues with wind unit inability to provide PFR when curtailed to zero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Is another SAR warranted to address these or issues in the standard?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Oscillation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PDCWG’s role in analyzing these events?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collaboration with IBRWG and LLWG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Critical inertia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Original value calculated almost 10 years ago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PDCWG’s role in review or calculation of critical inertia?</a:t>
            </a:r>
          </a:p>
        </p:txBody>
      </p:sp>
    </p:spTree>
    <p:extLst>
      <p:ext uri="{BB962C8B-B14F-4D97-AF65-F5344CB8AC3E}">
        <p14:creationId xmlns:p14="http://schemas.microsoft.com/office/powerpoint/2010/main" val="105832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89C574-547B-70E5-A6B4-5C134C51226B}"/>
              </a:ext>
            </a:extLst>
          </p:cNvPr>
          <p:cNvSpPr txBox="1"/>
          <p:nvPr/>
        </p:nvSpPr>
        <p:spPr>
          <a:xfrm>
            <a:off x="3498574" y="2716696"/>
            <a:ext cx="4817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??????????</a:t>
            </a:r>
          </a:p>
        </p:txBody>
      </p:sp>
    </p:spTree>
    <p:extLst>
      <p:ext uri="{BB962C8B-B14F-4D97-AF65-F5344CB8AC3E}">
        <p14:creationId xmlns:p14="http://schemas.microsoft.com/office/powerpoint/2010/main" val="346129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D9CEB-4228-570D-7FF9-13DED4652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061" y="5199483"/>
            <a:ext cx="10645877" cy="1106011"/>
          </a:xfrm>
        </p:spPr>
        <p:txBody>
          <a:bodyPr>
            <a:normAutofit/>
          </a:bodyPr>
          <a:lstStyle/>
          <a:p>
            <a:r>
              <a:rPr lang="en-US" sz="1800" dirty="0"/>
              <a:t>Tuning improvements made in Oct 2025 and Dec 2025</a:t>
            </a:r>
          </a:p>
          <a:p>
            <a:r>
              <a:rPr lang="en-US" sz="1800" dirty="0"/>
              <a:t>Improvements seen in CPS-1 and RMS-1</a:t>
            </a:r>
          </a:p>
          <a:p>
            <a:r>
              <a:rPr lang="en-US" sz="1800" dirty="0"/>
              <a:t>Change in frequency profile following tuning changes</a:t>
            </a:r>
          </a:p>
          <a:p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F3AEE7-8723-020E-2891-1FD9EA91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8436"/>
            <a:ext cx="6095999" cy="40455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5ADC4C-76E6-AC32-B542-7E9182E61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" y="552506"/>
            <a:ext cx="6086743" cy="40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2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306A-C033-225F-C0DC-EB549BA2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608107-84C2-9679-8090-14B3FD8C9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35" y="0"/>
            <a:ext cx="10681437" cy="6763109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0A7BDE5-3902-02E3-CB1F-AFE50F73D733}"/>
              </a:ext>
            </a:extLst>
          </p:cNvPr>
          <p:cNvSpPr txBox="1">
            <a:spLocks/>
          </p:cNvSpPr>
          <p:nvPr/>
        </p:nvSpPr>
        <p:spPr>
          <a:xfrm>
            <a:off x="1763722" y="892488"/>
            <a:ext cx="7385648" cy="819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Unit Trips &gt; 1100 MW</a:t>
            </a:r>
          </a:p>
          <a:p>
            <a:r>
              <a:rPr lang="en-US" sz="1800" dirty="0"/>
              <a:t>Time Trend of C-point Frequency </a:t>
            </a:r>
          </a:p>
        </p:txBody>
      </p:sp>
    </p:spTree>
    <p:extLst>
      <p:ext uri="{BB962C8B-B14F-4D97-AF65-F5344CB8AC3E}">
        <p14:creationId xmlns:p14="http://schemas.microsoft.com/office/powerpoint/2010/main" val="354600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5CFAC-4635-5E00-0E2F-5D4BFEB7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D6721-C794-1830-3E80-A1B41BE69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7" y="103517"/>
            <a:ext cx="10739174" cy="6650966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D01697C-8192-3312-5661-CA4677C73552}"/>
              </a:ext>
            </a:extLst>
          </p:cNvPr>
          <p:cNvSpPr txBox="1">
            <a:spLocks/>
          </p:cNvSpPr>
          <p:nvPr/>
        </p:nvSpPr>
        <p:spPr>
          <a:xfrm>
            <a:off x="3096883" y="927201"/>
            <a:ext cx="7385648" cy="52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Interconnection-level equivalent droop</a:t>
            </a:r>
          </a:p>
        </p:txBody>
      </p:sp>
    </p:spTree>
    <p:extLst>
      <p:ext uri="{BB962C8B-B14F-4D97-AF65-F5344CB8AC3E}">
        <p14:creationId xmlns:p14="http://schemas.microsoft.com/office/powerpoint/2010/main" val="210122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3BBFB-FC1A-8AFE-262F-2C3FD0F2A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6B27DA-79C9-3364-A510-C3B47F5A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10" y="0"/>
            <a:ext cx="8723958" cy="6858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5C3865C-36DB-9468-E8B1-62BA4528833D}"/>
              </a:ext>
            </a:extLst>
          </p:cNvPr>
          <p:cNvSpPr txBox="1">
            <a:spLocks/>
          </p:cNvSpPr>
          <p:nvPr/>
        </p:nvSpPr>
        <p:spPr>
          <a:xfrm>
            <a:off x="4292868" y="657694"/>
            <a:ext cx="4504623" cy="872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Comparison of Inertia vs Renewable Penetration</a:t>
            </a:r>
          </a:p>
          <a:p>
            <a:pPr marL="0" indent="0">
              <a:buNone/>
            </a:pPr>
            <a:r>
              <a:rPr lang="en-US" sz="1800" dirty="0"/>
              <a:t>2021 (blue) vs 2026 (green)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F1B5FA-2F6D-66F4-6685-902A525ED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54271"/>
              </p:ext>
            </p:extLst>
          </p:nvPr>
        </p:nvGraphicFramePr>
        <p:xfrm>
          <a:off x="8893742" y="2866100"/>
          <a:ext cx="321056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993">
                  <a:extLst>
                    <a:ext uri="{9D8B030D-6E8A-4147-A177-3AD203B41FA5}">
                      <a16:colId xmlns:a16="http://schemas.microsoft.com/office/drawing/2014/main" val="1431302246"/>
                    </a:ext>
                  </a:extLst>
                </a:gridCol>
                <a:gridCol w="1838569">
                  <a:extLst>
                    <a:ext uri="{9D8B030D-6E8A-4147-A177-3AD203B41FA5}">
                      <a16:colId xmlns:a16="http://schemas.microsoft.com/office/drawing/2014/main" val="72371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 of Hours</a:t>
                      </a:r>
                    </a:p>
                    <a:p>
                      <a:pPr algn="ctr"/>
                      <a:r>
                        <a:rPr lang="en-US" dirty="0"/>
                        <a:t>Renewable %</a:t>
                      </a:r>
                    </a:p>
                    <a:p>
                      <a:pPr algn="ctr"/>
                      <a:r>
                        <a:rPr lang="en-US" dirty="0"/>
                        <a:t>&gt; 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9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77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46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50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 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0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4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D460D-2198-ECF2-1163-D583704ED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91E0DE-716B-AB42-380F-3A46F3DBC249}"/>
              </a:ext>
            </a:extLst>
          </p:cNvPr>
          <p:cNvSpPr txBox="1"/>
          <p:nvPr/>
        </p:nvSpPr>
        <p:spPr>
          <a:xfrm>
            <a:off x="6572548" y="124836"/>
            <a:ext cx="21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Inertia and </a:t>
            </a:r>
            <a:r>
              <a:rPr lang="en-US" u="sng" dirty="0" err="1"/>
              <a:t>RoCoF</a:t>
            </a:r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AB730-6028-FE0F-FBC5-E24B94B62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0669" cy="4058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7A8312-C750-CEDF-B2CD-FFBFE8025093}"/>
              </a:ext>
            </a:extLst>
          </p:cNvPr>
          <p:cNvSpPr txBox="1"/>
          <p:nvPr/>
        </p:nvSpPr>
        <p:spPr>
          <a:xfrm>
            <a:off x="48568" y="202976"/>
            <a:ext cx="21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</a:t>
            </a:r>
            <a:r>
              <a:rPr lang="en-US" dirty="0" err="1"/>
              <a:t>RoCoF</a:t>
            </a:r>
            <a:r>
              <a:rPr lang="en-US" dirty="0"/>
              <a:t> at t</a:t>
            </a:r>
            <a:r>
              <a:rPr lang="en-US" baseline="-25000" dirty="0"/>
              <a:t>0</a:t>
            </a:r>
            <a:r>
              <a:rPr lang="en-US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8EEAC-A23C-2197-E687-E001AD565D1C}"/>
              </a:ext>
            </a:extLst>
          </p:cNvPr>
          <p:cNvSpPr txBox="1"/>
          <p:nvPr/>
        </p:nvSpPr>
        <p:spPr>
          <a:xfrm>
            <a:off x="5507278" y="740381"/>
            <a:ext cx="6429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Theoretical </a:t>
            </a:r>
            <a:r>
              <a:rPr lang="en-US" dirty="0" err="1"/>
              <a:t>RoCoF</a:t>
            </a:r>
            <a:r>
              <a:rPr lang="en-US" dirty="0"/>
              <a:t> calculation on left. Graph shows theoretical inertia vs </a:t>
            </a:r>
            <a:r>
              <a:rPr lang="en-US" dirty="0" err="1"/>
              <a:t>RoCoF</a:t>
            </a:r>
            <a:r>
              <a:rPr lang="en-US" dirty="0"/>
              <a:t>/GW loss.</a:t>
            </a:r>
          </a:p>
          <a:p>
            <a:endParaRPr lang="en-US" dirty="0"/>
          </a:p>
          <a:p>
            <a:r>
              <a:rPr lang="en-US" dirty="0"/>
              <a:t>Actual ERCOT measurements below using same variables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5BE5B1-CB84-75B2-CAB3-EB3CB935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75" y="1981616"/>
            <a:ext cx="6643554" cy="47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CA037F-6E22-3E24-20CB-5BC3EF3D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89" y="69368"/>
            <a:ext cx="9069092" cy="678863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CC04D0D-4F52-1199-5E3E-C5ED08E202F4}"/>
              </a:ext>
            </a:extLst>
          </p:cNvPr>
          <p:cNvSpPr txBox="1">
            <a:spLocks/>
          </p:cNvSpPr>
          <p:nvPr/>
        </p:nvSpPr>
        <p:spPr>
          <a:xfrm>
            <a:off x="1904441" y="4918509"/>
            <a:ext cx="7385648" cy="112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Plot of C-point Frequency vs MW loss normalized by Inertia</a:t>
            </a:r>
          </a:p>
          <a:p>
            <a:r>
              <a:rPr lang="en-US" sz="1800" dirty="0"/>
              <a:t>Multi-year year blocks of data</a:t>
            </a:r>
          </a:p>
          <a:p>
            <a:r>
              <a:rPr lang="en-US" sz="1800" dirty="0"/>
              <a:t>Frequency response A-C reflects similar trend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977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DBC0D-0287-E8F2-F283-4118747E1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B3683-FC10-0AED-81D5-E5EDFC3D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42" y="0"/>
            <a:ext cx="9102916" cy="68580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8F38DE-3301-7B5E-4A2C-E930D216BA6F}"/>
              </a:ext>
            </a:extLst>
          </p:cNvPr>
          <p:cNvSpPr txBox="1">
            <a:spLocks/>
          </p:cNvSpPr>
          <p:nvPr/>
        </p:nvSpPr>
        <p:spPr>
          <a:xfrm>
            <a:off x="4485736" y="5370897"/>
            <a:ext cx="5822921" cy="105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Max </a:t>
            </a:r>
            <a:r>
              <a:rPr lang="en-US" sz="1800" dirty="0" err="1"/>
              <a:t>RoCoF</a:t>
            </a:r>
            <a:r>
              <a:rPr lang="en-US" sz="1800" dirty="0"/>
              <a:t> vs MW loss normalized by Inertia</a:t>
            </a:r>
          </a:p>
          <a:p>
            <a:r>
              <a:rPr lang="en-US" sz="1800" dirty="0"/>
              <a:t>2016-2025 inclusive</a:t>
            </a:r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F9B72-73C0-A5D9-F381-EB14D9BFD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07" y="534155"/>
            <a:ext cx="2779776" cy="19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B48B-1907-6B28-08FF-5E2C484CF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8EE970-D92A-2D29-1548-7465E2B7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69" y="0"/>
            <a:ext cx="9173465" cy="6858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F0C3DBC-EFC7-7C57-1C1E-BD5AB529E766}"/>
              </a:ext>
            </a:extLst>
          </p:cNvPr>
          <p:cNvSpPr txBox="1">
            <a:spLocks/>
          </p:cNvSpPr>
          <p:nvPr/>
        </p:nvSpPr>
        <p:spPr>
          <a:xfrm>
            <a:off x="2725186" y="5326672"/>
            <a:ext cx="7385648" cy="86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Plot of Max </a:t>
            </a:r>
            <a:r>
              <a:rPr lang="en-US" sz="1800" dirty="0" err="1"/>
              <a:t>RoCoF</a:t>
            </a:r>
            <a:r>
              <a:rPr lang="en-US" sz="1800" dirty="0"/>
              <a:t> measured vs MW loss normalized by Inertia</a:t>
            </a:r>
          </a:p>
          <a:p>
            <a:r>
              <a:rPr lang="en-US" sz="1800" dirty="0"/>
              <a:t>Multi-year blocks of data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043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c320555-a3c7-42d0-9dcd-6de8a7db8b85}" enabled="1" method="Privileged" siteId="{96f651d6-8bad-42d3-91ff-396eeaaeb70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12571</TotalTime>
  <Words>457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2025 Frequency Analysis and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Henry, Mark</dc:creator>
  <cp:lastModifiedBy>Penney, David</cp:lastModifiedBy>
  <cp:revision>19</cp:revision>
  <dcterms:created xsi:type="dcterms:W3CDTF">2026-01-09T16:34:51Z</dcterms:created>
  <dcterms:modified xsi:type="dcterms:W3CDTF">2026-04-15T15:48:21Z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Public</vt:lpwstr>
  </property>
</Properties>
</file>