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66489" autoAdjust="0"/>
  </p:normalViewPr>
  <p:slideViewPr>
    <p:cSldViewPr showGuides="1">
      <p:cViewPr varScale="1">
        <p:scale>
          <a:sx n="72" d="100"/>
          <a:sy n="72" d="100"/>
        </p:scale>
        <p:origin x="4920" y="28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74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7/14/25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7/18/25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7/24/25 – Enabled PWRR direct method in GTBD calculation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12/10/25 – PSRR Dynamic Threshold for sunrise and sunset changed from 225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01/05/26 – PSRR Dynamic Threshold for sunrise changed from 280 MW/min to 180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(January 2026)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February 08,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PSRR Dynamic Threshold for sunrise changed from 280 MW/min to 180 MW/Min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691775"/>
              </p:ext>
            </p:extLst>
          </p:nvPr>
        </p:nvGraphicFramePr>
        <p:xfrm>
          <a:off x="381000" y="2157530"/>
          <a:ext cx="2362201" cy="3405254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PSRR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40.00</a:t>
                      </a:r>
                      <a:r>
                        <a:rPr lang="en-US" sz="1200" baseline="30000" dirty="0"/>
                        <a:t>*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52DDCA29-675C-4BC4-C3FE-D72D4BB6BA31}"/>
              </a:ext>
            </a:extLst>
          </p:cNvPr>
          <p:cNvSpPr txBox="1"/>
          <p:nvPr/>
        </p:nvSpPr>
        <p:spPr>
          <a:xfrm>
            <a:off x="6477000" y="6162836"/>
            <a:ext cx="21336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2"/>
                </a:solidFill>
              </a:rPr>
              <a:t>*PSRR day-time threshold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838055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116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77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198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F2E53D-C746-E44F-BE8F-80EFC58B3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22500"/>
            <a:ext cx="7924800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425504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69D9A0-C6E3-4982-60BE-85D08088D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" y="2222500"/>
            <a:ext cx="78581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5222</TotalTime>
  <Words>743</Words>
  <Application>Microsoft Office PowerPoint</Application>
  <PresentationFormat>On-screen Show (4:3)</PresentationFormat>
  <Paragraphs>118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Shi, Sienna</cp:lastModifiedBy>
  <cp:revision>237</cp:revision>
  <cp:lastPrinted>2016-01-21T20:53:15Z</cp:lastPrinted>
  <dcterms:created xsi:type="dcterms:W3CDTF">2016-01-21T15:20:31Z</dcterms:created>
  <dcterms:modified xsi:type="dcterms:W3CDTF">2026-04-09T17:33:45Z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