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9144000"/>
  <p:embeddedFontLst>
    <p:embeddedFont>
      <p:font typeface="Inter" panose="020B0604020202020204" charset="0"/>
      <p:regular r:id="rId18"/>
      <p:bold r:id="rId19"/>
      <p:italic r:id="rId20"/>
      <p:boldItalic r:id="rId21"/>
    </p:embeddedFont>
    <p:embeddedFont>
      <p:font typeface="Inter Tight" panose="020B0604020202020204" charset="0"/>
      <p:regular r:id="rId22"/>
      <p:bold r:id="rId23"/>
      <p:italic r:id="rId24"/>
      <p:boldItalic r:id="rId25"/>
    </p:embeddedFont>
    <p:embeddedFont>
      <p:font typeface="Roboto Mono" panose="00000009000000000000" pitchFamily="49"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54">
          <p15:clr>
            <a:srgbClr val="747775"/>
          </p15:clr>
        </p15:guide>
        <p15:guide id="2" pos="275">
          <p15:clr>
            <a:srgbClr val="747775"/>
          </p15:clr>
        </p15:guide>
        <p15:guide id="3" orient="horz" pos="1619">
          <p15:clr>
            <a:srgbClr val="747775"/>
          </p15:clr>
        </p15:guide>
        <p15:guide id="4" orient="horz" pos="1722">
          <p15:clr>
            <a:srgbClr val="747775"/>
          </p15:clr>
        </p15:guide>
        <p15:guide id="5" orient="horz" pos="1836">
          <p15:clr>
            <a:srgbClr val="747775"/>
          </p15:clr>
        </p15:guide>
        <p15:guide id="6" orient="horz" pos="1951">
          <p15:clr>
            <a:srgbClr val="747775"/>
          </p15:clr>
        </p15:guide>
        <p15:guide id="7" orient="horz" pos="226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F234BA-6C88-418E-9BD2-AA4494E703ED}">
  <a:tblStyle styleId="{25F234BA-6C88-418E-9BD2-AA4494E703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8" d="100"/>
          <a:sy n="198" d="100"/>
        </p:scale>
        <p:origin x="708" y="156"/>
      </p:cViewPr>
      <p:guideLst>
        <p:guide orient="horz" pos="1354"/>
        <p:guide pos="275"/>
        <p:guide orient="horz" pos="1619"/>
        <p:guide orient="horz" pos="1722"/>
        <p:guide orient="horz" pos="1836"/>
        <p:guide orient="horz" pos="1951"/>
        <p:guide orient="horz" pos="22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bc16f4404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bc16f4404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d441d09323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d441d09323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d441d09323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d441d0932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d441d09323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d441d0932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d44a001aa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d44a001aa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bc3af4cd1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bc3af4cd1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d44a001aa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d44a001aa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d44a001aa8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d44a001aa8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d44a001aa8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d44a001aa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d44a001aa8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d44a001aa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d44a001aa8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d44a001aa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d44a001aa8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d44a001aa8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d4105e5e4f_0_2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d4105e5e4f_0_2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d4105e5e4f_0_2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d4105e5e4f_0_2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Cover - Photo background 1" type="title">
  <p:cSld name="TITLE">
    <p:spTree>
      <p:nvGrpSpPr>
        <p:cNvPr id="1" name="Shape 16"/>
        <p:cNvGrpSpPr/>
        <p:nvPr/>
      </p:nvGrpSpPr>
      <p:grpSpPr>
        <a:xfrm>
          <a:off x="0" y="0"/>
          <a:ext cx="0" cy="0"/>
          <a:chOff x="0" y="0"/>
          <a:chExt cx="0" cy="0"/>
        </a:xfrm>
      </p:grpSpPr>
      <p:pic>
        <p:nvPicPr>
          <p:cNvPr id="17" name="Google Shape;17;p2" title="AdobeStock_228473923.jpg"/>
          <p:cNvPicPr preferRelativeResize="0"/>
          <p:nvPr/>
        </p:nvPicPr>
        <p:blipFill rotWithShape="1">
          <a:blip r:embed="rId2">
            <a:alphaModFix/>
          </a:blip>
          <a:srcRect l="5556" r="5556"/>
          <a:stretch/>
        </p:blipFill>
        <p:spPr>
          <a:xfrm>
            <a:off x="0" y="0"/>
            <a:ext cx="9144005" cy="5143503"/>
          </a:xfrm>
          <a:prstGeom prst="rect">
            <a:avLst/>
          </a:prstGeom>
          <a:noFill/>
          <a:ln>
            <a:noFill/>
          </a:ln>
        </p:spPr>
      </p:pic>
      <p:cxnSp>
        <p:nvCxnSpPr>
          <p:cNvPr id="18" name="Google Shape;18;p2"/>
          <p:cNvCxnSpPr/>
          <p:nvPr/>
        </p:nvCxnSpPr>
        <p:spPr>
          <a:xfrm>
            <a:off x="5634175" y="-3125"/>
            <a:ext cx="0" cy="5146500"/>
          </a:xfrm>
          <a:prstGeom prst="straightConnector1">
            <a:avLst/>
          </a:prstGeom>
          <a:noFill/>
          <a:ln w="9525" cap="flat" cmpd="sng">
            <a:solidFill>
              <a:schemeClr val="dk2"/>
            </a:solidFill>
            <a:prstDash val="solid"/>
            <a:round/>
            <a:headEnd type="none" w="sm" len="sm"/>
            <a:tailEnd type="none" w="sm" len="sm"/>
          </a:ln>
        </p:spPr>
      </p:cxnSp>
      <p:sp>
        <p:nvSpPr>
          <p:cNvPr id="19" name="Google Shape;19;p2"/>
          <p:cNvSpPr txBox="1">
            <a:spLocks noGrp="1"/>
          </p:cNvSpPr>
          <p:nvPr>
            <p:ph type="subTitle" idx="1"/>
          </p:nvPr>
        </p:nvSpPr>
        <p:spPr>
          <a:xfrm>
            <a:off x="6078294" y="2999275"/>
            <a:ext cx="2900400" cy="7926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chemeClr val="lt1"/>
              </a:buClr>
              <a:buSzPts val="1800"/>
              <a:buFont typeface="Roboto Mono"/>
              <a:buNone/>
              <a:defRPr sz="1800">
                <a:solidFill>
                  <a:schemeClr val="lt1"/>
                </a:solidFill>
                <a:latin typeface="Roboto Mono"/>
                <a:ea typeface="Roboto Mono"/>
                <a:cs typeface="Roboto Mono"/>
                <a:sym typeface="Roboto Mono"/>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grpSp>
        <p:nvGrpSpPr>
          <p:cNvPr id="20" name="Google Shape;20;p2"/>
          <p:cNvGrpSpPr/>
          <p:nvPr/>
        </p:nvGrpSpPr>
        <p:grpSpPr>
          <a:xfrm>
            <a:off x="292608" y="292680"/>
            <a:ext cx="1422223" cy="340244"/>
            <a:chOff x="238125" y="1996875"/>
            <a:chExt cx="7139675" cy="1708050"/>
          </a:xfrm>
        </p:grpSpPr>
        <p:sp>
          <p:nvSpPr>
            <p:cNvPr id="21" name="Google Shape;21;p2"/>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 name="Google Shape;28;p2"/>
          <p:cNvSpPr txBox="1">
            <a:spLocks noGrp="1"/>
          </p:cNvSpPr>
          <p:nvPr>
            <p:ph type="ctrTitle"/>
          </p:nvPr>
        </p:nvSpPr>
        <p:spPr>
          <a:xfrm>
            <a:off x="185500" y="1602475"/>
            <a:ext cx="4386600" cy="218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200"/>
              <a:buNone/>
              <a:defRPr sz="3200">
                <a:solidFill>
                  <a:schemeClr val="lt1"/>
                </a:solidFill>
                <a:latin typeface="Roboto Mono"/>
                <a:ea typeface="Roboto Mono"/>
                <a:cs typeface="Roboto Mono"/>
                <a:sym typeface="Roboto Mono"/>
              </a:defRPr>
            </a:lvl1pPr>
            <a:lvl2pPr lvl="1" algn="ctr">
              <a:lnSpc>
                <a:spcPct val="100000"/>
              </a:lnSpc>
              <a:spcBef>
                <a:spcPts val="0"/>
              </a:spcBef>
              <a:spcAft>
                <a:spcPts val="0"/>
              </a:spcAft>
              <a:buClr>
                <a:srgbClr val="181717"/>
              </a:buClr>
              <a:buSzPts val="3200"/>
              <a:buNone/>
              <a:defRPr sz="3200">
                <a:solidFill>
                  <a:srgbClr val="181717"/>
                </a:solidFill>
              </a:defRPr>
            </a:lvl2pPr>
            <a:lvl3pPr lvl="2" algn="ctr">
              <a:lnSpc>
                <a:spcPct val="100000"/>
              </a:lnSpc>
              <a:spcBef>
                <a:spcPts val="0"/>
              </a:spcBef>
              <a:spcAft>
                <a:spcPts val="0"/>
              </a:spcAft>
              <a:buClr>
                <a:srgbClr val="181717"/>
              </a:buClr>
              <a:buSzPts val="3200"/>
              <a:buNone/>
              <a:defRPr sz="3200">
                <a:solidFill>
                  <a:srgbClr val="181717"/>
                </a:solidFill>
              </a:defRPr>
            </a:lvl3pPr>
            <a:lvl4pPr lvl="3" algn="ctr">
              <a:lnSpc>
                <a:spcPct val="100000"/>
              </a:lnSpc>
              <a:spcBef>
                <a:spcPts val="0"/>
              </a:spcBef>
              <a:spcAft>
                <a:spcPts val="0"/>
              </a:spcAft>
              <a:buClr>
                <a:srgbClr val="181717"/>
              </a:buClr>
              <a:buSzPts val="3200"/>
              <a:buNone/>
              <a:defRPr sz="3200">
                <a:solidFill>
                  <a:srgbClr val="181717"/>
                </a:solidFill>
              </a:defRPr>
            </a:lvl4pPr>
            <a:lvl5pPr lvl="4" algn="ctr">
              <a:lnSpc>
                <a:spcPct val="100000"/>
              </a:lnSpc>
              <a:spcBef>
                <a:spcPts val="0"/>
              </a:spcBef>
              <a:spcAft>
                <a:spcPts val="0"/>
              </a:spcAft>
              <a:buClr>
                <a:srgbClr val="181717"/>
              </a:buClr>
              <a:buSzPts val="3200"/>
              <a:buNone/>
              <a:defRPr sz="3200">
                <a:solidFill>
                  <a:srgbClr val="181717"/>
                </a:solidFill>
              </a:defRPr>
            </a:lvl5pPr>
            <a:lvl6pPr lvl="5" algn="ctr">
              <a:lnSpc>
                <a:spcPct val="100000"/>
              </a:lnSpc>
              <a:spcBef>
                <a:spcPts val="0"/>
              </a:spcBef>
              <a:spcAft>
                <a:spcPts val="0"/>
              </a:spcAft>
              <a:buClr>
                <a:srgbClr val="181717"/>
              </a:buClr>
              <a:buSzPts val="3200"/>
              <a:buNone/>
              <a:defRPr sz="3200">
                <a:solidFill>
                  <a:srgbClr val="181717"/>
                </a:solidFill>
              </a:defRPr>
            </a:lvl6pPr>
            <a:lvl7pPr lvl="6" algn="ctr">
              <a:lnSpc>
                <a:spcPct val="100000"/>
              </a:lnSpc>
              <a:spcBef>
                <a:spcPts val="0"/>
              </a:spcBef>
              <a:spcAft>
                <a:spcPts val="0"/>
              </a:spcAft>
              <a:buClr>
                <a:srgbClr val="181717"/>
              </a:buClr>
              <a:buSzPts val="3200"/>
              <a:buNone/>
              <a:defRPr sz="3200">
                <a:solidFill>
                  <a:srgbClr val="181717"/>
                </a:solidFill>
              </a:defRPr>
            </a:lvl7pPr>
            <a:lvl8pPr lvl="7" algn="ctr">
              <a:lnSpc>
                <a:spcPct val="100000"/>
              </a:lnSpc>
              <a:spcBef>
                <a:spcPts val="0"/>
              </a:spcBef>
              <a:spcAft>
                <a:spcPts val="0"/>
              </a:spcAft>
              <a:buClr>
                <a:srgbClr val="181717"/>
              </a:buClr>
              <a:buSzPts val="3200"/>
              <a:buNone/>
              <a:defRPr sz="3200">
                <a:solidFill>
                  <a:srgbClr val="181717"/>
                </a:solidFill>
              </a:defRPr>
            </a:lvl8pPr>
            <a:lvl9pPr lvl="8" algn="ctr">
              <a:lnSpc>
                <a:spcPct val="100000"/>
              </a:lnSpc>
              <a:spcBef>
                <a:spcPts val="0"/>
              </a:spcBef>
              <a:spcAft>
                <a:spcPts val="0"/>
              </a:spcAft>
              <a:buClr>
                <a:srgbClr val="181717"/>
              </a:buClr>
              <a:buSzPts val="3200"/>
              <a:buNone/>
              <a:defRPr sz="3200">
                <a:solidFill>
                  <a:srgbClr val="181717"/>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 Grey - 2 photos">
  <p:cSld name="CUSTOM_6_2">
    <p:bg>
      <p:bgPr>
        <a:solidFill>
          <a:srgbClr val="F3F4F1"/>
        </a:solidFill>
        <a:effectLst/>
      </p:bgPr>
    </p:bg>
    <p:spTree>
      <p:nvGrpSpPr>
        <p:cNvPr id="1" name="Shape 105"/>
        <p:cNvGrpSpPr/>
        <p:nvPr/>
      </p:nvGrpSpPr>
      <p:grpSpPr>
        <a:xfrm>
          <a:off x="0" y="0"/>
          <a:ext cx="0" cy="0"/>
          <a:chOff x="0" y="0"/>
          <a:chExt cx="0" cy="0"/>
        </a:xfrm>
      </p:grpSpPr>
      <p:sp>
        <p:nvSpPr>
          <p:cNvPr id="106" name="Google Shape;106;p11"/>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7" name="Google Shape;107;p11"/>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08" name="Google Shape;108;p11"/>
          <p:cNvSpPr>
            <a:spLocks noGrp="1"/>
          </p:cNvSpPr>
          <p:nvPr>
            <p:ph type="pic" idx="2"/>
          </p:nvPr>
        </p:nvSpPr>
        <p:spPr>
          <a:xfrm>
            <a:off x="343350" y="1259962"/>
            <a:ext cx="4158900" cy="3239100"/>
          </a:xfrm>
          <a:prstGeom prst="roundRect">
            <a:avLst>
              <a:gd name="adj" fmla="val 1813"/>
            </a:avLst>
          </a:prstGeom>
          <a:noFill/>
          <a:ln>
            <a:noFill/>
          </a:ln>
        </p:spPr>
      </p:sp>
      <p:sp>
        <p:nvSpPr>
          <p:cNvPr id="109" name="Google Shape;109;p11"/>
          <p:cNvSpPr>
            <a:spLocks noGrp="1"/>
          </p:cNvSpPr>
          <p:nvPr>
            <p:ph type="pic" idx="3"/>
          </p:nvPr>
        </p:nvSpPr>
        <p:spPr>
          <a:xfrm>
            <a:off x="4657825" y="1259962"/>
            <a:ext cx="4158900" cy="3239100"/>
          </a:xfrm>
          <a:prstGeom prst="roundRect">
            <a:avLst>
              <a:gd name="adj" fmla="val 2027"/>
            </a:avLst>
          </a:prstGeom>
          <a:noFill/>
          <a:ln>
            <a:noFill/>
          </a:ln>
        </p:spPr>
      </p:sp>
      <p:sp>
        <p:nvSpPr>
          <p:cNvPr id="110" name="Google Shape;110;p11"/>
          <p:cNvSpPr txBox="1">
            <a:spLocks noGrp="1"/>
          </p:cNvSpPr>
          <p:nvPr>
            <p:ph type="subTitle" idx="4"/>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11" name="Google Shape;111;p11"/>
          <p:cNvSpPr txBox="1">
            <a:spLocks noGrp="1"/>
          </p:cNvSpPr>
          <p:nvPr>
            <p:ph type="subTitle" idx="5"/>
          </p:nvPr>
        </p:nvSpPr>
        <p:spPr>
          <a:xfrm>
            <a:off x="4657825"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 Grey - 1 photo">
  <p:cSld name="CUSTOM_6_1">
    <p:bg>
      <p:bgPr>
        <a:solidFill>
          <a:srgbClr val="F3F4F1"/>
        </a:solidFill>
        <a:effectLst/>
      </p:bgPr>
    </p:bg>
    <p:spTree>
      <p:nvGrpSpPr>
        <p:cNvPr id="1" name="Shape 112"/>
        <p:cNvGrpSpPr/>
        <p:nvPr/>
      </p:nvGrpSpPr>
      <p:grpSpPr>
        <a:xfrm>
          <a:off x="0" y="0"/>
          <a:ext cx="0" cy="0"/>
          <a:chOff x="0" y="0"/>
          <a:chExt cx="0" cy="0"/>
        </a:xfrm>
      </p:grpSpPr>
      <p:sp>
        <p:nvSpPr>
          <p:cNvPr id="113" name="Google Shape;113;p12"/>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14" name="Google Shape;114;p12"/>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5" name="Google Shape;115;p12"/>
          <p:cNvSpPr>
            <a:spLocks noGrp="1"/>
          </p:cNvSpPr>
          <p:nvPr>
            <p:ph type="pic" idx="2"/>
          </p:nvPr>
        </p:nvSpPr>
        <p:spPr>
          <a:xfrm>
            <a:off x="343350" y="1259950"/>
            <a:ext cx="8473500" cy="3239100"/>
          </a:xfrm>
          <a:prstGeom prst="roundRect">
            <a:avLst>
              <a:gd name="adj" fmla="val 1813"/>
            </a:avLst>
          </a:prstGeom>
          <a:noFill/>
          <a:ln>
            <a:noFill/>
          </a:ln>
        </p:spPr>
      </p:sp>
      <p:sp>
        <p:nvSpPr>
          <p:cNvPr id="116" name="Google Shape;116;p12"/>
          <p:cNvSpPr txBox="1">
            <a:spLocks noGrp="1"/>
          </p:cNvSpPr>
          <p:nvPr>
            <p:ph type="subTitle" idx="3"/>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 Grey - Custom Layout">
  <p:cSld name="CUSTOM_3">
    <p:bg>
      <p:bgPr>
        <a:solidFill>
          <a:srgbClr val="F3F4F1"/>
        </a:solidFill>
        <a:effectLst/>
      </p:bgPr>
    </p:bg>
    <p:spTree>
      <p:nvGrpSpPr>
        <p:cNvPr id="1" name="Shape 117"/>
        <p:cNvGrpSpPr/>
        <p:nvPr/>
      </p:nvGrpSpPr>
      <p:grpSpPr>
        <a:xfrm>
          <a:off x="0" y="0"/>
          <a:ext cx="0" cy="0"/>
          <a:chOff x="0" y="0"/>
          <a:chExt cx="0" cy="0"/>
        </a:xfrm>
      </p:grpSpPr>
      <p:sp>
        <p:nvSpPr>
          <p:cNvPr id="118" name="Google Shape;118;p13"/>
          <p:cNvSpPr txBox="1">
            <a:spLocks noGrp="1"/>
          </p:cNvSpPr>
          <p:nvPr>
            <p:ph type="title"/>
          </p:nvPr>
        </p:nvSpPr>
        <p:spPr>
          <a:xfrm>
            <a:off x="238425" y="903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cxnSp>
        <p:nvCxnSpPr>
          <p:cNvPr id="119" name="Google Shape;119;p13"/>
          <p:cNvCxnSpPr/>
          <p:nvPr/>
        </p:nvCxnSpPr>
        <p:spPr>
          <a:xfrm>
            <a:off x="-9" y="1921075"/>
            <a:ext cx="9166500" cy="0"/>
          </a:xfrm>
          <a:prstGeom prst="straightConnector1">
            <a:avLst/>
          </a:prstGeom>
          <a:noFill/>
          <a:ln w="9525" cap="flat" cmpd="sng">
            <a:solidFill>
              <a:srgbClr val="181717"/>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1 Yellow - Blank">
  <p:cSld name="Blank 1_1">
    <p:bg>
      <p:bgPr>
        <a:solidFill>
          <a:srgbClr val="FFFAEF"/>
        </a:solid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1 Yellow - Title only">
  <p:cSld name="CUSTOM_8">
    <p:bg>
      <p:bgPr>
        <a:solidFill>
          <a:srgbClr val="FFFAEF"/>
        </a:solidFill>
        <a:effectLst/>
      </p:bgPr>
    </p:bg>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2 Yellow - Photo right">
  <p:cSld name="CUSTOM_7_1">
    <p:bg>
      <p:bgPr>
        <a:solidFill>
          <a:srgbClr val="FFFAEF"/>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238425" y="284050"/>
            <a:ext cx="413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5" name="Google Shape;125;p16"/>
          <p:cNvSpPr>
            <a:spLocks noGrp="1"/>
          </p:cNvSpPr>
          <p:nvPr>
            <p:ph type="pic" idx="2"/>
          </p:nvPr>
        </p:nvSpPr>
        <p:spPr>
          <a:xfrm>
            <a:off x="4572000" y="0"/>
            <a:ext cx="4572000" cy="5143500"/>
          </a:xfrm>
          <a:prstGeom prst="roundRect">
            <a:avLst>
              <a:gd name="adj" fmla="val 0"/>
            </a:avLst>
          </a:prstGeom>
          <a:noFill/>
          <a:ln>
            <a:noFill/>
          </a:ln>
        </p:spPr>
      </p:sp>
      <p:sp>
        <p:nvSpPr>
          <p:cNvPr id="126" name="Google Shape;126;p16"/>
          <p:cNvSpPr txBox="1">
            <a:spLocks noGrp="1"/>
          </p:cNvSpPr>
          <p:nvPr>
            <p:ph type="subTitle" idx="1"/>
          </p:nvPr>
        </p:nvSpPr>
        <p:spPr>
          <a:xfrm>
            <a:off x="238425" y="767849"/>
            <a:ext cx="41355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2 Yellow - 3 photos">
  <p:cSld name="CUSTOM_6_3">
    <p:bg>
      <p:bgPr>
        <a:solidFill>
          <a:srgbClr val="FFFAEF"/>
        </a:solidFill>
        <a:effectLst/>
      </p:bgPr>
    </p:bg>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9" name="Google Shape;129;p17"/>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0" name="Google Shape;130;p17"/>
          <p:cNvSpPr>
            <a:spLocks noGrp="1"/>
          </p:cNvSpPr>
          <p:nvPr>
            <p:ph type="pic" idx="2"/>
          </p:nvPr>
        </p:nvSpPr>
        <p:spPr>
          <a:xfrm>
            <a:off x="343350" y="1259950"/>
            <a:ext cx="2755800" cy="3239100"/>
          </a:xfrm>
          <a:prstGeom prst="roundRect">
            <a:avLst>
              <a:gd name="adj" fmla="val 1813"/>
            </a:avLst>
          </a:prstGeom>
          <a:noFill/>
          <a:ln>
            <a:noFill/>
          </a:ln>
        </p:spPr>
      </p:sp>
      <p:sp>
        <p:nvSpPr>
          <p:cNvPr id="131" name="Google Shape;131;p17"/>
          <p:cNvSpPr>
            <a:spLocks noGrp="1"/>
          </p:cNvSpPr>
          <p:nvPr>
            <p:ph type="pic" idx="3"/>
          </p:nvPr>
        </p:nvSpPr>
        <p:spPr>
          <a:xfrm>
            <a:off x="3202153" y="1259950"/>
            <a:ext cx="2755800" cy="3239100"/>
          </a:xfrm>
          <a:prstGeom prst="roundRect">
            <a:avLst>
              <a:gd name="adj" fmla="val 2027"/>
            </a:avLst>
          </a:prstGeom>
          <a:noFill/>
          <a:ln>
            <a:noFill/>
          </a:ln>
        </p:spPr>
      </p:sp>
      <p:sp>
        <p:nvSpPr>
          <p:cNvPr id="132" name="Google Shape;132;p17"/>
          <p:cNvSpPr txBox="1">
            <a:spLocks noGrp="1"/>
          </p:cNvSpPr>
          <p:nvPr>
            <p:ph type="subTitle" idx="4"/>
          </p:nvPr>
        </p:nvSpPr>
        <p:spPr>
          <a:xfrm>
            <a:off x="343350"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33" name="Google Shape;133;p17"/>
          <p:cNvSpPr txBox="1">
            <a:spLocks noGrp="1"/>
          </p:cNvSpPr>
          <p:nvPr>
            <p:ph type="subTitle" idx="5"/>
          </p:nvPr>
        </p:nvSpPr>
        <p:spPr>
          <a:xfrm>
            <a:off x="3202153"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34" name="Google Shape;134;p17"/>
          <p:cNvSpPr>
            <a:spLocks noGrp="1"/>
          </p:cNvSpPr>
          <p:nvPr>
            <p:ph type="pic" idx="6"/>
          </p:nvPr>
        </p:nvSpPr>
        <p:spPr>
          <a:xfrm>
            <a:off x="6060948" y="1259950"/>
            <a:ext cx="2755800" cy="3239100"/>
          </a:xfrm>
          <a:prstGeom prst="roundRect">
            <a:avLst>
              <a:gd name="adj" fmla="val 2027"/>
            </a:avLst>
          </a:prstGeom>
          <a:noFill/>
          <a:ln>
            <a:noFill/>
          </a:ln>
        </p:spPr>
      </p:sp>
      <p:sp>
        <p:nvSpPr>
          <p:cNvPr id="135" name="Google Shape;135;p17"/>
          <p:cNvSpPr txBox="1">
            <a:spLocks noGrp="1"/>
          </p:cNvSpPr>
          <p:nvPr>
            <p:ph type="subTitle" idx="7"/>
          </p:nvPr>
        </p:nvSpPr>
        <p:spPr>
          <a:xfrm>
            <a:off x="6060948"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2 Yellow - 2 photos">
  <p:cSld name="CUSTOM_6_2_1">
    <p:bg>
      <p:bgPr>
        <a:solidFill>
          <a:srgbClr val="FFFAEF"/>
        </a:solidFill>
        <a:effectLst/>
      </p:bgPr>
    </p:bg>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8" name="Google Shape;138;p18"/>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9" name="Google Shape;139;p18"/>
          <p:cNvSpPr>
            <a:spLocks noGrp="1"/>
          </p:cNvSpPr>
          <p:nvPr>
            <p:ph type="pic" idx="2"/>
          </p:nvPr>
        </p:nvSpPr>
        <p:spPr>
          <a:xfrm>
            <a:off x="343350" y="1259962"/>
            <a:ext cx="4158900" cy="3239100"/>
          </a:xfrm>
          <a:prstGeom prst="roundRect">
            <a:avLst>
              <a:gd name="adj" fmla="val 1813"/>
            </a:avLst>
          </a:prstGeom>
          <a:noFill/>
          <a:ln>
            <a:noFill/>
          </a:ln>
        </p:spPr>
      </p:sp>
      <p:sp>
        <p:nvSpPr>
          <p:cNvPr id="140" name="Google Shape;140;p18"/>
          <p:cNvSpPr>
            <a:spLocks noGrp="1"/>
          </p:cNvSpPr>
          <p:nvPr>
            <p:ph type="pic" idx="3"/>
          </p:nvPr>
        </p:nvSpPr>
        <p:spPr>
          <a:xfrm>
            <a:off x="4657825" y="1259962"/>
            <a:ext cx="4158900" cy="3239100"/>
          </a:xfrm>
          <a:prstGeom prst="roundRect">
            <a:avLst>
              <a:gd name="adj" fmla="val 2027"/>
            </a:avLst>
          </a:prstGeom>
          <a:noFill/>
          <a:ln>
            <a:noFill/>
          </a:ln>
        </p:spPr>
      </p:sp>
      <p:sp>
        <p:nvSpPr>
          <p:cNvPr id="141" name="Google Shape;141;p18"/>
          <p:cNvSpPr txBox="1">
            <a:spLocks noGrp="1"/>
          </p:cNvSpPr>
          <p:nvPr>
            <p:ph type="subTitle" idx="4"/>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42" name="Google Shape;142;p18"/>
          <p:cNvSpPr txBox="1">
            <a:spLocks noGrp="1"/>
          </p:cNvSpPr>
          <p:nvPr>
            <p:ph type="subTitle" idx="5"/>
          </p:nvPr>
        </p:nvSpPr>
        <p:spPr>
          <a:xfrm>
            <a:off x="4657825"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2 Yellow - 1 photo">
  <p:cSld name="CUSTOM_6_1_1">
    <p:bg>
      <p:bgPr>
        <a:solidFill>
          <a:srgbClr val="FFFAEF"/>
        </a:solidFill>
        <a:effectLst/>
      </p:bgPr>
    </p:bg>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19"/>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6" name="Google Shape;146;p19"/>
          <p:cNvSpPr>
            <a:spLocks noGrp="1"/>
          </p:cNvSpPr>
          <p:nvPr>
            <p:ph type="pic" idx="2"/>
          </p:nvPr>
        </p:nvSpPr>
        <p:spPr>
          <a:xfrm>
            <a:off x="343350" y="1259950"/>
            <a:ext cx="8473500" cy="3239100"/>
          </a:xfrm>
          <a:prstGeom prst="roundRect">
            <a:avLst>
              <a:gd name="adj" fmla="val 1813"/>
            </a:avLst>
          </a:prstGeom>
          <a:noFill/>
          <a:ln>
            <a:noFill/>
          </a:ln>
        </p:spPr>
      </p:sp>
      <p:sp>
        <p:nvSpPr>
          <p:cNvPr id="147" name="Google Shape;147;p19"/>
          <p:cNvSpPr txBox="1">
            <a:spLocks noGrp="1"/>
          </p:cNvSpPr>
          <p:nvPr>
            <p:ph type="subTitle" idx="3"/>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3 Yellow - Custom Layout">
  <p:cSld name="CUSTOM_3_1">
    <p:bg>
      <p:bgPr>
        <a:solidFill>
          <a:srgbClr val="FFFAEF"/>
        </a:solidFill>
        <a:effectLst/>
      </p:bgPr>
    </p:bg>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238425" y="903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cxnSp>
        <p:nvCxnSpPr>
          <p:cNvPr id="150" name="Google Shape;150;p20"/>
          <p:cNvCxnSpPr/>
          <p:nvPr/>
        </p:nvCxnSpPr>
        <p:spPr>
          <a:xfrm>
            <a:off x="-9" y="1921075"/>
            <a:ext cx="9166500" cy="0"/>
          </a:xfrm>
          <a:prstGeom prst="straightConnector1">
            <a:avLst/>
          </a:prstGeom>
          <a:noFill/>
          <a:ln w="9525" cap="flat" cmpd="sng">
            <a:solidFill>
              <a:srgbClr val="181717"/>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 Cover - Photo background 2">
  <p:cSld name="TITLE_1">
    <p:spTree>
      <p:nvGrpSpPr>
        <p:cNvPr id="1" name="Shape 29"/>
        <p:cNvGrpSpPr/>
        <p:nvPr/>
      </p:nvGrpSpPr>
      <p:grpSpPr>
        <a:xfrm>
          <a:off x="0" y="0"/>
          <a:ext cx="0" cy="0"/>
          <a:chOff x="0" y="0"/>
          <a:chExt cx="0" cy="0"/>
        </a:xfrm>
      </p:grpSpPr>
      <p:pic>
        <p:nvPicPr>
          <p:cNvPr id="30" name="Google Shape;30;p3" title="AdobeStock_1144239943-(1)-edit.jpg"/>
          <p:cNvPicPr preferRelativeResize="0"/>
          <p:nvPr/>
        </p:nvPicPr>
        <p:blipFill rotWithShape="1">
          <a:blip r:embed="rId2">
            <a:alphaModFix/>
          </a:blip>
          <a:srcRect t="7863" b="7863"/>
          <a:stretch/>
        </p:blipFill>
        <p:spPr>
          <a:xfrm>
            <a:off x="0" y="0"/>
            <a:ext cx="9144003" cy="5143502"/>
          </a:xfrm>
          <a:prstGeom prst="rect">
            <a:avLst/>
          </a:prstGeom>
          <a:noFill/>
          <a:ln>
            <a:noFill/>
          </a:ln>
        </p:spPr>
      </p:pic>
      <p:cxnSp>
        <p:nvCxnSpPr>
          <p:cNvPr id="31" name="Google Shape;31;p3"/>
          <p:cNvCxnSpPr/>
          <p:nvPr/>
        </p:nvCxnSpPr>
        <p:spPr>
          <a:xfrm>
            <a:off x="5634175" y="-3125"/>
            <a:ext cx="0" cy="5146500"/>
          </a:xfrm>
          <a:prstGeom prst="straightConnector1">
            <a:avLst/>
          </a:prstGeom>
          <a:noFill/>
          <a:ln w="9525" cap="flat" cmpd="sng">
            <a:solidFill>
              <a:schemeClr val="dk2"/>
            </a:solidFill>
            <a:prstDash val="solid"/>
            <a:round/>
            <a:headEnd type="none" w="sm" len="sm"/>
            <a:tailEnd type="none" w="sm" len="sm"/>
          </a:ln>
        </p:spPr>
      </p:cxnSp>
      <p:sp>
        <p:nvSpPr>
          <p:cNvPr id="32" name="Google Shape;32;p3"/>
          <p:cNvSpPr txBox="1">
            <a:spLocks noGrp="1"/>
          </p:cNvSpPr>
          <p:nvPr>
            <p:ph type="ctrTitle"/>
          </p:nvPr>
        </p:nvSpPr>
        <p:spPr>
          <a:xfrm>
            <a:off x="185500" y="1602475"/>
            <a:ext cx="4386600" cy="218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200"/>
              <a:buNone/>
              <a:defRPr sz="3200">
                <a:solidFill>
                  <a:schemeClr val="lt1"/>
                </a:solidFill>
                <a:latin typeface="Roboto Mono"/>
                <a:ea typeface="Roboto Mono"/>
                <a:cs typeface="Roboto Mono"/>
                <a:sym typeface="Roboto Mono"/>
              </a:defRPr>
            </a:lvl1pPr>
            <a:lvl2pPr lvl="1" algn="ctr">
              <a:lnSpc>
                <a:spcPct val="100000"/>
              </a:lnSpc>
              <a:spcBef>
                <a:spcPts val="0"/>
              </a:spcBef>
              <a:spcAft>
                <a:spcPts val="0"/>
              </a:spcAft>
              <a:buClr>
                <a:srgbClr val="181717"/>
              </a:buClr>
              <a:buSzPts val="3200"/>
              <a:buNone/>
              <a:defRPr sz="3200">
                <a:solidFill>
                  <a:srgbClr val="181717"/>
                </a:solidFill>
              </a:defRPr>
            </a:lvl2pPr>
            <a:lvl3pPr lvl="2" algn="ctr">
              <a:lnSpc>
                <a:spcPct val="100000"/>
              </a:lnSpc>
              <a:spcBef>
                <a:spcPts val="0"/>
              </a:spcBef>
              <a:spcAft>
                <a:spcPts val="0"/>
              </a:spcAft>
              <a:buClr>
                <a:srgbClr val="181717"/>
              </a:buClr>
              <a:buSzPts val="3200"/>
              <a:buNone/>
              <a:defRPr sz="3200">
                <a:solidFill>
                  <a:srgbClr val="181717"/>
                </a:solidFill>
              </a:defRPr>
            </a:lvl3pPr>
            <a:lvl4pPr lvl="3" algn="ctr">
              <a:lnSpc>
                <a:spcPct val="100000"/>
              </a:lnSpc>
              <a:spcBef>
                <a:spcPts val="0"/>
              </a:spcBef>
              <a:spcAft>
                <a:spcPts val="0"/>
              </a:spcAft>
              <a:buClr>
                <a:srgbClr val="181717"/>
              </a:buClr>
              <a:buSzPts val="3200"/>
              <a:buNone/>
              <a:defRPr sz="3200">
                <a:solidFill>
                  <a:srgbClr val="181717"/>
                </a:solidFill>
              </a:defRPr>
            </a:lvl4pPr>
            <a:lvl5pPr lvl="4" algn="ctr">
              <a:lnSpc>
                <a:spcPct val="100000"/>
              </a:lnSpc>
              <a:spcBef>
                <a:spcPts val="0"/>
              </a:spcBef>
              <a:spcAft>
                <a:spcPts val="0"/>
              </a:spcAft>
              <a:buClr>
                <a:srgbClr val="181717"/>
              </a:buClr>
              <a:buSzPts val="3200"/>
              <a:buNone/>
              <a:defRPr sz="3200">
                <a:solidFill>
                  <a:srgbClr val="181717"/>
                </a:solidFill>
              </a:defRPr>
            </a:lvl5pPr>
            <a:lvl6pPr lvl="5" algn="ctr">
              <a:lnSpc>
                <a:spcPct val="100000"/>
              </a:lnSpc>
              <a:spcBef>
                <a:spcPts val="0"/>
              </a:spcBef>
              <a:spcAft>
                <a:spcPts val="0"/>
              </a:spcAft>
              <a:buClr>
                <a:srgbClr val="181717"/>
              </a:buClr>
              <a:buSzPts val="3200"/>
              <a:buNone/>
              <a:defRPr sz="3200">
                <a:solidFill>
                  <a:srgbClr val="181717"/>
                </a:solidFill>
              </a:defRPr>
            </a:lvl6pPr>
            <a:lvl7pPr lvl="6" algn="ctr">
              <a:lnSpc>
                <a:spcPct val="100000"/>
              </a:lnSpc>
              <a:spcBef>
                <a:spcPts val="0"/>
              </a:spcBef>
              <a:spcAft>
                <a:spcPts val="0"/>
              </a:spcAft>
              <a:buClr>
                <a:srgbClr val="181717"/>
              </a:buClr>
              <a:buSzPts val="3200"/>
              <a:buNone/>
              <a:defRPr sz="3200">
                <a:solidFill>
                  <a:srgbClr val="181717"/>
                </a:solidFill>
              </a:defRPr>
            </a:lvl7pPr>
            <a:lvl8pPr lvl="7" algn="ctr">
              <a:lnSpc>
                <a:spcPct val="100000"/>
              </a:lnSpc>
              <a:spcBef>
                <a:spcPts val="0"/>
              </a:spcBef>
              <a:spcAft>
                <a:spcPts val="0"/>
              </a:spcAft>
              <a:buClr>
                <a:srgbClr val="181717"/>
              </a:buClr>
              <a:buSzPts val="3200"/>
              <a:buNone/>
              <a:defRPr sz="3200">
                <a:solidFill>
                  <a:srgbClr val="181717"/>
                </a:solidFill>
              </a:defRPr>
            </a:lvl8pPr>
            <a:lvl9pPr lvl="8" algn="ctr">
              <a:lnSpc>
                <a:spcPct val="100000"/>
              </a:lnSpc>
              <a:spcBef>
                <a:spcPts val="0"/>
              </a:spcBef>
              <a:spcAft>
                <a:spcPts val="0"/>
              </a:spcAft>
              <a:buClr>
                <a:srgbClr val="181717"/>
              </a:buClr>
              <a:buSzPts val="3200"/>
              <a:buNone/>
              <a:defRPr sz="3200">
                <a:solidFill>
                  <a:srgbClr val="181717"/>
                </a:solidFill>
              </a:defRPr>
            </a:lvl9pPr>
          </a:lstStyle>
          <a:p>
            <a:endParaRPr/>
          </a:p>
        </p:txBody>
      </p:sp>
      <p:sp>
        <p:nvSpPr>
          <p:cNvPr id="33" name="Google Shape;33;p3"/>
          <p:cNvSpPr txBox="1">
            <a:spLocks noGrp="1"/>
          </p:cNvSpPr>
          <p:nvPr>
            <p:ph type="subTitle" idx="1"/>
          </p:nvPr>
        </p:nvSpPr>
        <p:spPr>
          <a:xfrm>
            <a:off x="6078294" y="2999275"/>
            <a:ext cx="2900400" cy="7926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Clr>
                <a:schemeClr val="lt1"/>
              </a:buClr>
              <a:buSzPts val="1800"/>
              <a:buFont typeface="Roboto Mono"/>
              <a:buNone/>
              <a:defRPr sz="1800">
                <a:solidFill>
                  <a:schemeClr val="lt1"/>
                </a:solidFill>
                <a:latin typeface="Roboto Mono"/>
                <a:ea typeface="Roboto Mono"/>
                <a:cs typeface="Roboto Mono"/>
                <a:sym typeface="Roboto Mono"/>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grpSp>
        <p:nvGrpSpPr>
          <p:cNvPr id="34" name="Google Shape;34;p3"/>
          <p:cNvGrpSpPr/>
          <p:nvPr/>
        </p:nvGrpSpPr>
        <p:grpSpPr>
          <a:xfrm>
            <a:off x="292608" y="292680"/>
            <a:ext cx="1422223" cy="340244"/>
            <a:chOff x="238125" y="1996875"/>
            <a:chExt cx="7139675" cy="1708050"/>
          </a:xfrm>
        </p:grpSpPr>
        <p:sp>
          <p:nvSpPr>
            <p:cNvPr id="35" name="Google Shape;35;p3"/>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3"/>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 Green - Blank">
  <p:cSld name="Blank 1_1_1">
    <p:bg>
      <p:bgPr>
        <a:solidFill>
          <a:srgbClr val="EBF0E8"/>
        </a:solidFill>
        <a:effectLst/>
      </p:bgPr>
    </p:bg>
    <p:spTree>
      <p:nvGrpSpPr>
        <p:cNvPr id="1" name="Shape 15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1 Green - Title only">
  <p:cSld name="CUSTOM_8_1">
    <p:bg>
      <p:bgPr>
        <a:solidFill>
          <a:srgbClr val="EBF0E8"/>
        </a:solidFill>
        <a:effectLst/>
      </p:bgPr>
    </p:bg>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2 Green - Photo right">
  <p:cSld name="CUSTOM_7_1_1">
    <p:bg>
      <p:bgPr>
        <a:solidFill>
          <a:srgbClr val="EBF0E8"/>
        </a:solidFill>
        <a:effectLst/>
      </p:bgPr>
    </p:bg>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238425" y="284050"/>
            <a:ext cx="413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6" name="Google Shape;156;p23"/>
          <p:cNvSpPr>
            <a:spLocks noGrp="1"/>
          </p:cNvSpPr>
          <p:nvPr>
            <p:ph type="pic" idx="2"/>
          </p:nvPr>
        </p:nvSpPr>
        <p:spPr>
          <a:xfrm>
            <a:off x="4572000" y="0"/>
            <a:ext cx="4572000" cy="5143500"/>
          </a:xfrm>
          <a:prstGeom prst="roundRect">
            <a:avLst>
              <a:gd name="adj" fmla="val 0"/>
            </a:avLst>
          </a:prstGeom>
          <a:noFill/>
          <a:ln>
            <a:noFill/>
          </a:ln>
        </p:spPr>
      </p:sp>
      <p:sp>
        <p:nvSpPr>
          <p:cNvPr id="157" name="Google Shape;157;p23"/>
          <p:cNvSpPr txBox="1">
            <a:spLocks noGrp="1"/>
          </p:cNvSpPr>
          <p:nvPr>
            <p:ph type="subTitle" idx="1"/>
          </p:nvPr>
        </p:nvSpPr>
        <p:spPr>
          <a:xfrm>
            <a:off x="238425" y="767849"/>
            <a:ext cx="41355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2 Green - 3 photos">
  <p:cSld name="CUSTOM_6_3_1">
    <p:bg>
      <p:bgPr>
        <a:solidFill>
          <a:srgbClr val="EBF0E8"/>
        </a:solidFill>
        <a:effectLst/>
      </p:bgPr>
    </p:bg>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0" name="Google Shape;160;p24"/>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1" name="Google Shape;161;p24"/>
          <p:cNvSpPr>
            <a:spLocks noGrp="1"/>
          </p:cNvSpPr>
          <p:nvPr>
            <p:ph type="pic" idx="2"/>
          </p:nvPr>
        </p:nvSpPr>
        <p:spPr>
          <a:xfrm>
            <a:off x="343350" y="1259950"/>
            <a:ext cx="2755800" cy="3239100"/>
          </a:xfrm>
          <a:prstGeom prst="roundRect">
            <a:avLst>
              <a:gd name="adj" fmla="val 1813"/>
            </a:avLst>
          </a:prstGeom>
          <a:noFill/>
          <a:ln>
            <a:noFill/>
          </a:ln>
        </p:spPr>
      </p:sp>
      <p:sp>
        <p:nvSpPr>
          <p:cNvPr id="162" name="Google Shape;162;p24"/>
          <p:cNvSpPr>
            <a:spLocks noGrp="1"/>
          </p:cNvSpPr>
          <p:nvPr>
            <p:ph type="pic" idx="3"/>
          </p:nvPr>
        </p:nvSpPr>
        <p:spPr>
          <a:xfrm>
            <a:off x="3202153" y="1259950"/>
            <a:ext cx="2755800" cy="3239100"/>
          </a:xfrm>
          <a:prstGeom prst="roundRect">
            <a:avLst>
              <a:gd name="adj" fmla="val 2027"/>
            </a:avLst>
          </a:prstGeom>
          <a:noFill/>
          <a:ln>
            <a:noFill/>
          </a:ln>
        </p:spPr>
      </p:sp>
      <p:sp>
        <p:nvSpPr>
          <p:cNvPr id="163" name="Google Shape;163;p24"/>
          <p:cNvSpPr txBox="1">
            <a:spLocks noGrp="1"/>
          </p:cNvSpPr>
          <p:nvPr>
            <p:ph type="subTitle" idx="4"/>
          </p:nvPr>
        </p:nvSpPr>
        <p:spPr>
          <a:xfrm>
            <a:off x="343350"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64" name="Google Shape;164;p24"/>
          <p:cNvSpPr txBox="1">
            <a:spLocks noGrp="1"/>
          </p:cNvSpPr>
          <p:nvPr>
            <p:ph type="subTitle" idx="5"/>
          </p:nvPr>
        </p:nvSpPr>
        <p:spPr>
          <a:xfrm>
            <a:off x="3202153"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65" name="Google Shape;165;p24"/>
          <p:cNvSpPr>
            <a:spLocks noGrp="1"/>
          </p:cNvSpPr>
          <p:nvPr>
            <p:ph type="pic" idx="6"/>
          </p:nvPr>
        </p:nvSpPr>
        <p:spPr>
          <a:xfrm>
            <a:off x="6060948" y="1259950"/>
            <a:ext cx="2755800" cy="3239100"/>
          </a:xfrm>
          <a:prstGeom prst="roundRect">
            <a:avLst>
              <a:gd name="adj" fmla="val 2027"/>
            </a:avLst>
          </a:prstGeom>
          <a:noFill/>
          <a:ln>
            <a:noFill/>
          </a:ln>
        </p:spPr>
      </p:sp>
      <p:sp>
        <p:nvSpPr>
          <p:cNvPr id="166" name="Google Shape;166;p24"/>
          <p:cNvSpPr txBox="1">
            <a:spLocks noGrp="1"/>
          </p:cNvSpPr>
          <p:nvPr>
            <p:ph type="subTitle" idx="7"/>
          </p:nvPr>
        </p:nvSpPr>
        <p:spPr>
          <a:xfrm>
            <a:off x="6060948"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2 Green - 2 photos">
  <p:cSld name="CUSTOM_6_2_1_1">
    <p:bg>
      <p:bgPr>
        <a:solidFill>
          <a:srgbClr val="EBF0E8"/>
        </a:solidFill>
        <a:effectLst/>
      </p:bgPr>
    </p:bg>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9" name="Google Shape;169;p25"/>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70" name="Google Shape;170;p25"/>
          <p:cNvSpPr>
            <a:spLocks noGrp="1"/>
          </p:cNvSpPr>
          <p:nvPr>
            <p:ph type="pic" idx="2"/>
          </p:nvPr>
        </p:nvSpPr>
        <p:spPr>
          <a:xfrm>
            <a:off x="343350" y="1259962"/>
            <a:ext cx="4158900" cy="3239100"/>
          </a:xfrm>
          <a:prstGeom prst="roundRect">
            <a:avLst>
              <a:gd name="adj" fmla="val 1813"/>
            </a:avLst>
          </a:prstGeom>
          <a:noFill/>
          <a:ln>
            <a:noFill/>
          </a:ln>
        </p:spPr>
      </p:sp>
      <p:sp>
        <p:nvSpPr>
          <p:cNvPr id="171" name="Google Shape;171;p25"/>
          <p:cNvSpPr>
            <a:spLocks noGrp="1"/>
          </p:cNvSpPr>
          <p:nvPr>
            <p:ph type="pic" idx="3"/>
          </p:nvPr>
        </p:nvSpPr>
        <p:spPr>
          <a:xfrm>
            <a:off x="4657825" y="1259962"/>
            <a:ext cx="4158900" cy="3239100"/>
          </a:xfrm>
          <a:prstGeom prst="roundRect">
            <a:avLst>
              <a:gd name="adj" fmla="val 2027"/>
            </a:avLst>
          </a:prstGeom>
          <a:noFill/>
          <a:ln>
            <a:noFill/>
          </a:ln>
        </p:spPr>
      </p:sp>
      <p:sp>
        <p:nvSpPr>
          <p:cNvPr id="172" name="Google Shape;172;p25"/>
          <p:cNvSpPr txBox="1">
            <a:spLocks noGrp="1"/>
          </p:cNvSpPr>
          <p:nvPr>
            <p:ph type="subTitle" idx="4"/>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73" name="Google Shape;173;p25"/>
          <p:cNvSpPr txBox="1">
            <a:spLocks noGrp="1"/>
          </p:cNvSpPr>
          <p:nvPr>
            <p:ph type="subTitle" idx="5"/>
          </p:nvPr>
        </p:nvSpPr>
        <p:spPr>
          <a:xfrm>
            <a:off x="4657825"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2 Green - 1 photo">
  <p:cSld name="CUSTOM_6_1_1_1">
    <p:bg>
      <p:bgPr>
        <a:solidFill>
          <a:srgbClr val="EBF0E8"/>
        </a:solidFill>
        <a:effectLst/>
      </p:bgPr>
    </p:bg>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76" name="Google Shape;176;p26"/>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77" name="Google Shape;177;p26"/>
          <p:cNvSpPr>
            <a:spLocks noGrp="1"/>
          </p:cNvSpPr>
          <p:nvPr>
            <p:ph type="pic" idx="2"/>
          </p:nvPr>
        </p:nvSpPr>
        <p:spPr>
          <a:xfrm>
            <a:off x="343350" y="1259950"/>
            <a:ext cx="8473500" cy="3239100"/>
          </a:xfrm>
          <a:prstGeom prst="roundRect">
            <a:avLst>
              <a:gd name="adj" fmla="val 1813"/>
            </a:avLst>
          </a:prstGeom>
          <a:noFill/>
          <a:ln>
            <a:noFill/>
          </a:ln>
        </p:spPr>
      </p:sp>
      <p:sp>
        <p:nvSpPr>
          <p:cNvPr id="178" name="Google Shape;178;p26"/>
          <p:cNvSpPr txBox="1">
            <a:spLocks noGrp="1"/>
          </p:cNvSpPr>
          <p:nvPr>
            <p:ph type="subTitle" idx="3"/>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3 Green - Custom Layout">
  <p:cSld name="CUSTOM_3_1_1">
    <p:bg>
      <p:bgPr>
        <a:solidFill>
          <a:srgbClr val="EBF0E8"/>
        </a:solidFill>
        <a:effectLst/>
      </p:bgPr>
    </p:bg>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238425" y="903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cxnSp>
        <p:nvCxnSpPr>
          <p:cNvPr id="181" name="Google Shape;181;p27"/>
          <p:cNvCxnSpPr/>
          <p:nvPr/>
        </p:nvCxnSpPr>
        <p:spPr>
          <a:xfrm>
            <a:off x="-9" y="1921075"/>
            <a:ext cx="9166500" cy="0"/>
          </a:xfrm>
          <a:prstGeom prst="straightConnector1">
            <a:avLst/>
          </a:prstGeom>
          <a:noFill/>
          <a:ln w="9525" cap="flat" cmpd="sng">
            <a:solidFill>
              <a:srgbClr val="181717"/>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1 Blue - Blank">
  <p:cSld name="Blank 1_1_1_1">
    <p:bg>
      <p:bgPr>
        <a:solidFill>
          <a:srgbClr val="F1F5F8"/>
        </a:solidFill>
        <a:effectLst/>
      </p:bgPr>
    </p:bg>
    <p:spTree>
      <p:nvGrpSpPr>
        <p:cNvPr id="1" name="Shape 182"/>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1 Blue - Title only">
  <p:cSld name="CUSTOM_8_1_1">
    <p:bg>
      <p:bgPr>
        <a:solidFill>
          <a:srgbClr val="F1F5F8"/>
        </a:solidFill>
        <a:effectLst/>
      </p:bgPr>
    </p:bg>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 Blue - Photo right">
  <p:cSld name="CUSTOM_7_1_1_1">
    <p:bg>
      <p:bgPr>
        <a:solidFill>
          <a:srgbClr val="F1F5F8"/>
        </a:solidFill>
        <a:effectLst/>
      </p:bgPr>
    </p:bg>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238425" y="284050"/>
            <a:ext cx="413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7" name="Google Shape;187;p30"/>
          <p:cNvSpPr>
            <a:spLocks noGrp="1"/>
          </p:cNvSpPr>
          <p:nvPr>
            <p:ph type="pic" idx="2"/>
          </p:nvPr>
        </p:nvSpPr>
        <p:spPr>
          <a:xfrm>
            <a:off x="4572000" y="0"/>
            <a:ext cx="4572000" cy="5143500"/>
          </a:xfrm>
          <a:prstGeom prst="roundRect">
            <a:avLst>
              <a:gd name="adj" fmla="val 0"/>
            </a:avLst>
          </a:prstGeom>
          <a:noFill/>
          <a:ln>
            <a:noFill/>
          </a:ln>
        </p:spPr>
      </p:sp>
      <p:sp>
        <p:nvSpPr>
          <p:cNvPr id="188" name="Google Shape;188;p30"/>
          <p:cNvSpPr txBox="1">
            <a:spLocks noGrp="1"/>
          </p:cNvSpPr>
          <p:nvPr>
            <p:ph type="subTitle" idx="1"/>
          </p:nvPr>
        </p:nvSpPr>
        <p:spPr>
          <a:xfrm>
            <a:off x="238425" y="767849"/>
            <a:ext cx="41355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 Cover - Photo background 3">
  <p:cSld name="TITLE_1_2">
    <p:spTree>
      <p:nvGrpSpPr>
        <p:cNvPr id="1" name="Shape 42"/>
        <p:cNvGrpSpPr/>
        <p:nvPr/>
      </p:nvGrpSpPr>
      <p:grpSpPr>
        <a:xfrm>
          <a:off x="0" y="0"/>
          <a:ext cx="0" cy="0"/>
          <a:chOff x="0" y="0"/>
          <a:chExt cx="0" cy="0"/>
        </a:xfrm>
      </p:grpSpPr>
      <p:pic>
        <p:nvPicPr>
          <p:cNvPr id="43" name="Google Shape;43;p4" title="Crusoe —Marketing MBR - DEC 05 Version.jpg"/>
          <p:cNvPicPr preferRelativeResize="0"/>
          <p:nvPr/>
        </p:nvPicPr>
        <p:blipFill rotWithShape="1">
          <a:blip r:embed="rId2">
            <a:alphaModFix/>
          </a:blip>
          <a:srcRect t="58" r="3577" b="3519"/>
          <a:stretch/>
        </p:blipFill>
        <p:spPr>
          <a:xfrm>
            <a:off x="0" y="0"/>
            <a:ext cx="9144003" cy="5143501"/>
          </a:xfrm>
          <a:prstGeom prst="rect">
            <a:avLst/>
          </a:prstGeom>
          <a:noFill/>
          <a:ln>
            <a:noFill/>
          </a:ln>
        </p:spPr>
      </p:pic>
      <p:sp>
        <p:nvSpPr>
          <p:cNvPr id="44" name="Google Shape;44;p4"/>
          <p:cNvSpPr txBox="1">
            <a:spLocks noGrp="1"/>
          </p:cNvSpPr>
          <p:nvPr>
            <p:ph type="subTitle" idx="1"/>
          </p:nvPr>
        </p:nvSpPr>
        <p:spPr>
          <a:xfrm>
            <a:off x="185494" y="3968475"/>
            <a:ext cx="29004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400"/>
              <a:buFont typeface="Roboto Mono"/>
              <a:buNone/>
              <a:defRPr sz="1400">
                <a:solidFill>
                  <a:schemeClr val="lt1"/>
                </a:solidFill>
                <a:latin typeface="Roboto Mono"/>
                <a:ea typeface="Roboto Mono"/>
                <a:cs typeface="Roboto Mono"/>
                <a:sym typeface="Roboto Mono"/>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grpSp>
        <p:nvGrpSpPr>
          <p:cNvPr id="45" name="Google Shape;45;p4"/>
          <p:cNvGrpSpPr/>
          <p:nvPr/>
        </p:nvGrpSpPr>
        <p:grpSpPr>
          <a:xfrm>
            <a:off x="292608" y="292680"/>
            <a:ext cx="1422223" cy="340244"/>
            <a:chOff x="238125" y="1996875"/>
            <a:chExt cx="7139675" cy="1708050"/>
          </a:xfrm>
        </p:grpSpPr>
        <p:sp>
          <p:nvSpPr>
            <p:cNvPr id="46" name="Google Shape;46;p4"/>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4"/>
          <p:cNvSpPr txBox="1">
            <a:spLocks noGrp="1"/>
          </p:cNvSpPr>
          <p:nvPr>
            <p:ph type="ctrTitle"/>
          </p:nvPr>
        </p:nvSpPr>
        <p:spPr>
          <a:xfrm>
            <a:off x="185500" y="1602475"/>
            <a:ext cx="4386600" cy="218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200"/>
              <a:buNone/>
              <a:defRPr sz="3200">
                <a:solidFill>
                  <a:schemeClr val="lt1"/>
                </a:solidFill>
                <a:latin typeface="Roboto Mono"/>
                <a:ea typeface="Roboto Mono"/>
                <a:cs typeface="Roboto Mono"/>
                <a:sym typeface="Roboto Mono"/>
              </a:defRPr>
            </a:lvl1pPr>
            <a:lvl2pPr lvl="1" algn="ctr">
              <a:lnSpc>
                <a:spcPct val="100000"/>
              </a:lnSpc>
              <a:spcBef>
                <a:spcPts val="0"/>
              </a:spcBef>
              <a:spcAft>
                <a:spcPts val="0"/>
              </a:spcAft>
              <a:buClr>
                <a:srgbClr val="181717"/>
              </a:buClr>
              <a:buSzPts val="3200"/>
              <a:buNone/>
              <a:defRPr sz="3200">
                <a:solidFill>
                  <a:srgbClr val="181717"/>
                </a:solidFill>
              </a:defRPr>
            </a:lvl2pPr>
            <a:lvl3pPr lvl="2" algn="ctr">
              <a:lnSpc>
                <a:spcPct val="100000"/>
              </a:lnSpc>
              <a:spcBef>
                <a:spcPts val="0"/>
              </a:spcBef>
              <a:spcAft>
                <a:spcPts val="0"/>
              </a:spcAft>
              <a:buClr>
                <a:srgbClr val="181717"/>
              </a:buClr>
              <a:buSzPts val="3200"/>
              <a:buNone/>
              <a:defRPr sz="3200">
                <a:solidFill>
                  <a:srgbClr val="181717"/>
                </a:solidFill>
              </a:defRPr>
            </a:lvl3pPr>
            <a:lvl4pPr lvl="3" algn="ctr">
              <a:lnSpc>
                <a:spcPct val="100000"/>
              </a:lnSpc>
              <a:spcBef>
                <a:spcPts val="0"/>
              </a:spcBef>
              <a:spcAft>
                <a:spcPts val="0"/>
              </a:spcAft>
              <a:buClr>
                <a:srgbClr val="181717"/>
              </a:buClr>
              <a:buSzPts val="3200"/>
              <a:buNone/>
              <a:defRPr sz="3200">
                <a:solidFill>
                  <a:srgbClr val="181717"/>
                </a:solidFill>
              </a:defRPr>
            </a:lvl4pPr>
            <a:lvl5pPr lvl="4" algn="ctr">
              <a:lnSpc>
                <a:spcPct val="100000"/>
              </a:lnSpc>
              <a:spcBef>
                <a:spcPts val="0"/>
              </a:spcBef>
              <a:spcAft>
                <a:spcPts val="0"/>
              </a:spcAft>
              <a:buClr>
                <a:srgbClr val="181717"/>
              </a:buClr>
              <a:buSzPts val="3200"/>
              <a:buNone/>
              <a:defRPr sz="3200">
                <a:solidFill>
                  <a:srgbClr val="181717"/>
                </a:solidFill>
              </a:defRPr>
            </a:lvl5pPr>
            <a:lvl6pPr lvl="5" algn="ctr">
              <a:lnSpc>
                <a:spcPct val="100000"/>
              </a:lnSpc>
              <a:spcBef>
                <a:spcPts val="0"/>
              </a:spcBef>
              <a:spcAft>
                <a:spcPts val="0"/>
              </a:spcAft>
              <a:buClr>
                <a:srgbClr val="181717"/>
              </a:buClr>
              <a:buSzPts val="3200"/>
              <a:buNone/>
              <a:defRPr sz="3200">
                <a:solidFill>
                  <a:srgbClr val="181717"/>
                </a:solidFill>
              </a:defRPr>
            </a:lvl6pPr>
            <a:lvl7pPr lvl="6" algn="ctr">
              <a:lnSpc>
                <a:spcPct val="100000"/>
              </a:lnSpc>
              <a:spcBef>
                <a:spcPts val="0"/>
              </a:spcBef>
              <a:spcAft>
                <a:spcPts val="0"/>
              </a:spcAft>
              <a:buClr>
                <a:srgbClr val="181717"/>
              </a:buClr>
              <a:buSzPts val="3200"/>
              <a:buNone/>
              <a:defRPr sz="3200">
                <a:solidFill>
                  <a:srgbClr val="181717"/>
                </a:solidFill>
              </a:defRPr>
            </a:lvl7pPr>
            <a:lvl8pPr lvl="7" algn="ctr">
              <a:lnSpc>
                <a:spcPct val="100000"/>
              </a:lnSpc>
              <a:spcBef>
                <a:spcPts val="0"/>
              </a:spcBef>
              <a:spcAft>
                <a:spcPts val="0"/>
              </a:spcAft>
              <a:buClr>
                <a:srgbClr val="181717"/>
              </a:buClr>
              <a:buSzPts val="3200"/>
              <a:buNone/>
              <a:defRPr sz="3200">
                <a:solidFill>
                  <a:srgbClr val="181717"/>
                </a:solidFill>
              </a:defRPr>
            </a:lvl8pPr>
            <a:lvl9pPr lvl="8" algn="ctr">
              <a:lnSpc>
                <a:spcPct val="100000"/>
              </a:lnSpc>
              <a:spcBef>
                <a:spcPts val="0"/>
              </a:spcBef>
              <a:spcAft>
                <a:spcPts val="0"/>
              </a:spcAft>
              <a:buClr>
                <a:srgbClr val="181717"/>
              </a:buClr>
              <a:buSzPts val="3200"/>
              <a:buNone/>
              <a:defRPr sz="3200">
                <a:solidFill>
                  <a:srgbClr val="181717"/>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2 Blue - 3 photos">
  <p:cSld name="CUSTOM_6_3_1_1">
    <p:bg>
      <p:bgPr>
        <a:solidFill>
          <a:srgbClr val="F1F5F8"/>
        </a:solidFill>
        <a:effectLst/>
      </p:bgPr>
    </p:bg>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1" name="Google Shape;191;p31"/>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92" name="Google Shape;192;p31"/>
          <p:cNvSpPr>
            <a:spLocks noGrp="1"/>
          </p:cNvSpPr>
          <p:nvPr>
            <p:ph type="pic" idx="2"/>
          </p:nvPr>
        </p:nvSpPr>
        <p:spPr>
          <a:xfrm>
            <a:off x="343350" y="1259950"/>
            <a:ext cx="2755800" cy="3239100"/>
          </a:xfrm>
          <a:prstGeom prst="roundRect">
            <a:avLst>
              <a:gd name="adj" fmla="val 1813"/>
            </a:avLst>
          </a:prstGeom>
          <a:noFill/>
          <a:ln>
            <a:noFill/>
          </a:ln>
        </p:spPr>
      </p:sp>
      <p:sp>
        <p:nvSpPr>
          <p:cNvPr id="193" name="Google Shape;193;p31"/>
          <p:cNvSpPr>
            <a:spLocks noGrp="1"/>
          </p:cNvSpPr>
          <p:nvPr>
            <p:ph type="pic" idx="3"/>
          </p:nvPr>
        </p:nvSpPr>
        <p:spPr>
          <a:xfrm>
            <a:off x="3202153" y="1259950"/>
            <a:ext cx="2755800" cy="3239100"/>
          </a:xfrm>
          <a:prstGeom prst="roundRect">
            <a:avLst>
              <a:gd name="adj" fmla="val 2027"/>
            </a:avLst>
          </a:prstGeom>
          <a:noFill/>
          <a:ln>
            <a:noFill/>
          </a:ln>
        </p:spPr>
      </p:sp>
      <p:sp>
        <p:nvSpPr>
          <p:cNvPr id="194" name="Google Shape;194;p31"/>
          <p:cNvSpPr txBox="1">
            <a:spLocks noGrp="1"/>
          </p:cNvSpPr>
          <p:nvPr>
            <p:ph type="subTitle" idx="4"/>
          </p:nvPr>
        </p:nvSpPr>
        <p:spPr>
          <a:xfrm>
            <a:off x="343350"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95" name="Google Shape;195;p31"/>
          <p:cNvSpPr txBox="1">
            <a:spLocks noGrp="1"/>
          </p:cNvSpPr>
          <p:nvPr>
            <p:ph type="subTitle" idx="5"/>
          </p:nvPr>
        </p:nvSpPr>
        <p:spPr>
          <a:xfrm>
            <a:off x="3202153"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96" name="Google Shape;196;p31"/>
          <p:cNvSpPr>
            <a:spLocks noGrp="1"/>
          </p:cNvSpPr>
          <p:nvPr>
            <p:ph type="pic" idx="6"/>
          </p:nvPr>
        </p:nvSpPr>
        <p:spPr>
          <a:xfrm>
            <a:off x="6060948" y="1259950"/>
            <a:ext cx="2755800" cy="3239100"/>
          </a:xfrm>
          <a:prstGeom prst="roundRect">
            <a:avLst>
              <a:gd name="adj" fmla="val 2027"/>
            </a:avLst>
          </a:prstGeom>
          <a:noFill/>
          <a:ln>
            <a:noFill/>
          </a:ln>
        </p:spPr>
      </p:sp>
      <p:sp>
        <p:nvSpPr>
          <p:cNvPr id="197" name="Google Shape;197;p31"/>
          <p:cNvSpPr txBox="1">
            <a:spLocks noGrp="1"/>
          </p:cNvSpPr>
          <p:nvPr>
            <p:ph type="subTitle" idx="7"/>
          </p:nvPr>
        </p:nvSpPr>
        <p:spPr>
          <a:xfrm>
            <a:off x="6060948"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2 Blue - 2 photos">
  <p:cSld name="CUSTOM_6_2_1_1_1">
    <p:bg>
      <p:bgPr>
        <a:solidFill>
          <a:srgbClr val="F1F5F8"/>
        </a:solidFill>
        <a:effectLst/>
      </p:bgPr>
    </p:bg>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0" name="Google Shape;200;p32"/>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01" name="Google Shape;201;p32"/>
          <p:cNvSpPr>
            <a:spLocks noGrp="1"/>
          </p:cNvSpPr>
          <p:nvPr>
            <p:ph type="pic" idx="2"/>
          </p:nvPr>
        </p:nvSpPr>
        <p:spPr>
          <a:xfrm>
            <a:off x="343350" y="1259962"/>
            <a:ext cx="4158900" cy="3239100"/>
          </a:xfrm>
          <a:prstGeom prst="roundRect">
            <a:avLst>
              <a:gd name="adj" fmla="val 1813"/>
            </a:avLst>
          </a:prstGeom>
          <a:noFill/>
          <a:ln>
            <a:noFill/>
          </a:ln>
        </p:spPr>
      </p:sp>
      <p:sp>
        <p:nvSpPr>
          <p:cNvPr id="202" name="Google Shape;202;p32"/>
          <p:cNvSpPr>
            <a:spLocks noGrp="1"/>
          </p:cNvSpPr>
          <p:nvPr>
            <p:ph type="pic" idx="3"/>
          </p:nvPr>
        </p:nvSpPr>
        <p:spPr>
          <a:xfrm>
            <a:off x="4657825" y="1259962"/>
            <a:ext cx="4158900" cy="3239100"/>
          </a:xfrm>
          <a:prstGeom prst="roundRect">
            <a:avLst>
              <a:gd name="adj" fmla="val 2027"/>
            </a:avLst>
          </a:prstGeom>
          <a:noFill/>
          <a:ln>
            <a:noFill/>
          </a:ln>
        </p:spPr>
      </p:sp>
      <p:sp>
        <p:nvSpPr>
          <p:cNvPr id="203" name="Google Shape;203;p32"/>
          <p:cNvSpPr txBox="1">
            <a:spLocks noGrp="1"/>
          </p:cNvSpPr>
          <p:nvPr>
            <p:ph type="subTitle" idx="4"/>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204" name="Google Shape;204;p32"/>
          <p:cNvSpPr txBox="1">
            <a:spLocks noGrp="1"/>
          </p:cNvSpPr>
          <p:nvPr>
            <p:ph type="subTitle" idx="5"/>
          </p:nvPr>
        </p:nvSpPr>
        <p:spPr>
          <a:xfrm>
            <a:off x="4657825"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2 Blue - 1 photo">
  <p:cSld name="CUSTOM_6_1_1_1_1">
    <p:bg>
      <p:bgPr>
        <a:solidFill>
          <a:srgbClr val="F1F5F8"/>
        </a:solidFill>
        <a:effectLst/>
      </p:bgPr>
    </p:bg>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7" name="Google Shape;207;p33"/>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08" name="Google Shape;208;p33"/>
          <p:cNvSpPr>
            <a:spLocks noGrp="1"/>
          </p:cNvSpPr>
          <p:nvPr>
            <p:ph type="pic" idx="2"/>
          </p:nvPr>
        </p:nvSpPr>
        <p:spPr>
          <a:xfrm>
            <a:off x="343350" y="1259950"/>
            <a:ext cx="8473500" cy="3239100"/>
          </a:xfrm>
          <a:prstGeom prst="roundRect">
            <a:avLst>
              <a:gd name="adj" fmla="val 1813"/>
            </a:avLst>
          </a:prstGeom>
          <a:noFill/>
          <a:ln>
            <a:noFill/>
          </a:ln>
        </p:spPr>
      </p:sp>
      <p:sp>
        <p:nvSpPr>
          <p:cNvPr id="209" name="Google Shape;209;p33"/>
          <p:cNvSpPr txBox="1">
            <a:spLocks noGrp="1"/>
          </p:cNvSpPr>
          <p:nvPr>
            <p:ph type="subTitle" idx="3"/>
          </p:nvPr>
        </p:nvSpPr>
        <p:spPr>
          <a:xfrm>
            <a:off x="343350" y="4449864"/>
            <a:ext cx="41589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3 Blue - Custom Layout">
  <p:cSld name="CUSTOM_3_1_1_1">
    <p:bg>
      <p:bgPr>
        <a:solidFill>
          <a:srgbClr val="F1F5F8"/>
        </a:solidFill>
        <a:effectLst/>
      </p:bgPr>
    </p:bg>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238425" y="903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cxnSp>
        <p:nvCxnSpPr>
          <p:cNvPr id="212" name="Google Shape;212;p34"/>
          <p:cNvCxnSpPr/>
          <p:nvPr/>
        </p:nvCxnSpPr>
        <p:spPr>
          <a:xfrm>
            <a:off x="-9" y="1921075"/>
            <a:ext cx="9166500" cy="0"/>
          </a:xfrm>
          <a:prstGeom prst="straightConnector1">
            <a:avLst/>
          </a:prstGeom>
          <a:noFill/>
          <a:ln w="9525" cap="flat" cmpd="sng">
            <a:solidFill>
              <a:srgbClr val="181717"/>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 Agenda">
  <p:cSld name="CUSTOM_1">
    <p:bg>
      <p:bgPr>
        <a:solidFill>
          <a:srgbClr val="F2F4F1"/>
        </a:solidFill>
        <a:effectLst/>
      </p:bgPr>
    </p:bg>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311700" y="284050"/>
            <a:ext cx="534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5" name="Google Shape;215;p35"/>
          <p:cNvSpPr>
            <a:spLocks noGrp="1"/>
          </p:cNvSpPr>
          <p:nvPr>
            <p:ph type="pic" idx="2"/>
          </p:nvPr>
        </p:nvSpPr>
        <p:spPr>
          <a:xfrm>
            <a:off x="6007100" y="0"/>
            <a:ext cx="3136800" cy="5143500"/>
          </a:xfrm>
          <a:prstGeom prst="rect">
            <a:avLst/>
          </a:prstGeom>
          <a:noFill/>
          <a:ln>
            <a:noFill/>
          </a:ln>
        </p:spPr>
      </p:sp>
      <p:cxnSp>
        <p:nvCxnSpPr>
          <p:cNvPr id="216" name="Google Shape;216;p35"/>
          <p:cNvCxnSpPr/>
          <p:nvPr/>
        </p:nvCxnSpPr>
        <p:spPr>
          <a:xfrm>
            <a:off x="6007100" y="-3125"/>
            <a:ext cx="0" cy="5146500"/>
          </a:xfrm>
          <a:prstGeom prst="straightConnector1">
            <a:avLst/>
          </a:prstGeom>
          <a:noFill/>
          <a:ln w="9525" cap="flat" cmpd="sng">
            <a:solidFill>
              <a:schemeClr val="accent6"/>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0 Green - Section slide 2">
  <p:cSld name="CUSTOM_2">
    <p:bg>
      <p:bgPr>
        <a:solidFill>
          <a:srgbClr val="313B2A"/>
        </a:solidFill>
        <a:effectLst/>
      </p:bgPr>
    </p:bg>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311700" y="877950"/>
            <a:ext cx="8204700" cy="28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cxnSp>
        <p:nvCxnSpPr>
          <p:cNvPr id="219" name="Google Shape;219;p36"/>
          <p:cNvCxnSpPr/>
          <p:nvPr/>
        </p:nvCxnSpPr>
        <p:spPr>
          <a:xfrm>
            <a:off x="8895818" y="-3125"/>
            <a:ext cx="0" cy="5146500"/>
          </a:xfrm>
          <a:prstGeom prst="straightConnector1">
            <a:avLst/>
          </a:prstGeom>
          <a:noFill/>
          <a:ln w="9525" cap="flat" cmpd="sng">
            <a:solidFill>
              <a:schemeClr val="lt1"/>
            </a:solidFill>
            <a:prstDash val="solid"/>
            <a:round/>
            <a:headEnd type="none" w="sm" len="sm"/>
            <a:tailEnd type="none" w="sm" len="sm"/>
          </a:ln>
        </p:spPr>
      </p:cxnSp>
      <p:cxnSp>
        <p:nvCxnSpPr>
          <p:cNvPr id="220" name="Google Shape;220;p36"/>
          <p:cNvCxnSpPr/>
          <p:nvPr/>
        </p:nvCxnSpPr>
        <p:spPr>
          <a:xfrm rot="10800000">
            <a:off x="-50" y="380310"/>
            <a:ext cx="9142500" cy="0"/>
          </a:xfrm>
          <a:prstGeom prst="straightConnector1">
            <a:avLst/>
          </a:prstGeom>
          <a:noFill/>
          <a:ln w="9525" cap="flat" cmpd="sng">
            <a:solidFill>
              <a:schemeClr val="lt1"/>
            </a:solidFill>
            <a:prstDash val="solid"/>
            <a:round/>
            <a:headEnd type="none" w="sm" len="sm"/>
            <a:tailEnd type="none" w="sm" len="sm"/>
          </a:ln>
        </p:spPr>
      </p:cxnSp>
      <p:cxnSp>
        <p:nvCxnSpPr>
          <p:cNvPr id="221" name="Google Shape;221;p36"/>
          <p:cNvCxnSpPr/>
          <p:nvPr/>
        </p:nvCxnSpPr>
        <p:spPr>
          <a:xfrm rot="10800000">
            <a:off x="-50" y="4580682"/>
            <a:ext cx="9142500" cy="0"/>
          </a:xfrm>
          <a:prstGeom prst="straightConnector1">
            <a:avLst/>
          </a:prstGeom>
          <a:noFill/>
          <a:ln w="9525" cap="flat" cmpd="sng">
            <a:solidFill>
              <a:schemeClr val="lt1"/>
            </a:solidFill>
            <a:prstDash val="solid"/>
            <a:round/>
            <a:headEnd type="none" w="sm" len="sm"/>
            <a:tailEnd type="none" w="sm" len="sm"/>
          </a:ln>
        </p:spPr>
      </p:cxnSp>
      <p:sp>
        <p:nvSpPr>
          <p:cNvPr id="222" name="Google Shape;222;p36"/>
          <p:cNvSpPr txBox="1">
            <a:spLocks noGrp="1"/>
          </p:cNvSpPr>
          <p:nvPr>
            <p:ph type="subTitle" idx="1"/>
          </p:nvPr>
        </p:nvSpPr>
        <p:spPr>
          <a:xfrm>
            <a:off x="311707" y="3469125"/>
            <a:ext cx="82047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200"/>
              <a:buNone/>
              <a:defRPr>
                <a:solidFill>
                  <a:schemeClr val="lt1"/>
                </a:solidFill>
              </a:defRPr>
            </a:lvl2pPr>
            <a:lvl3pPr lvl="2" algn="l">
              <a:lnSpc>
                <a:spcPct val="100000"/>
              </a:lnSpc>
              <a:spcBef>
                <a:spcPts val="0"/>
              </a:spcBef>
              <a:spcAft>
                <a:spcPts val="0"/>
              </a:spcAft>
              <a:buClr>
                <a:schemeClr val="lt1"/>
              </a:buClr>
              <a:buSzPts val="1200"/>
              <a:buNone/>
              <a:defRPr>
                <a:solidFill>
                  <a:schemeClr val="lt1"/>
                </a:solidFill>
              </a:defRPr>
            </a:lvl3pPr>
            <a:lvl4pPr lvl="3" algn="l">
              <a:lnSpc>
                <a:spcPct val="100000"/>
              </a:lnSpc>
              <a:spcBef>
                <a:spcPts val="0"/>
              </a:spcBef>
              <a:spcAft>
                <a:spcPts val="0"/>
              </a:spcAft>
              <a:buClr>
                <a:schemeClr val="lt1"/>
              </a:buClr>
              <a:buSzPts val="1200"/>
              <a:buNone/>
              <a:defRPr>
                <a:solidFill>
                  <a:schemeClr val="lt1"/>
                </a:solidFill>
              </a:defRPr>
            </a:lvl4pPr>
            <a:lvl5pPr lvl="4" algn="l">
              <a:lnSpc>
                <a:spcPct val="100000"/>
              </a:lnSpc>
              <a:spcBef>
                <a:spcPts val="0"/>
              </a:spcBef>
              <a:spcAft>
                <a:spcPts val="0"/>
              </a:spcAft>
              <a:buClr>
                <a:schemeClr val="lt1"/>
              </a:buClr>
              <a:buSzPts val="1200"/>
              <a:buNone/>
              <a:defRPr>
                <a:solidFill>
                  <a:schemeClr val="lt1"/>
                </a:solidFill>
              </a:defRPr>
            </a:lvl5pPr>
            <a:lvl6pPr lvl="5" algn="l">
              <a:lnSpc>
                <a:spcPct val="100000"/>
              </a:lnSpc>
              <a:spcBef>
                <a:spcPts val="0"/>
              </a:spcBef>
              <a:spcAft>
                <a:spcPts val="0"/>
              </a:spcAft>
              <a:buClr>
                <a:schemeClr val="lt1"/>
              </a:buClr>
              <a:buSzPts val="1200"/>
              <a:buNone/>
              <a:defRPr>
                <a:solidFill>
                  <a:schemeClr val="lt1"/>
                </a:solidFill>
              </a:defRPr>
            </a:lvl6pPr>
            <a:lvl7pPr lvl="6" algn="l">
              <a:lnSpc>
                <a:spcPct val="100000"/>
              </a:lnSpc>
              <a:spcBef>
                <a:spcPts val="0"/>
              </a:spcBef>
              <a:spcAft>
                <a:spcPts val="0"/>
              </a:spcAft>
              <a:buClr>
                <a:schemeClr val="lt1"/>
              </a:buClr>
              <a:buSzPts val="1200"/>
              <a:buNone/>
              <a:defRPr>
                <a:solidFill>
                  <a:schemeClr val="lt1"/>
                </a:solidFill>
              </a:defRPr>
            </a:lvl7pPr>
            <a:lvl8pPr lvl="7" algn="l">
              <a:lnSpc>
                <a:spcPct val="100000"/>
              </a:lnSpc>
              <a:spcBef>
                <a:spcPts val="0"/>
              </a:spcBef>
              <a:spcAft>
                <a:spcPts val="0"/>
              </a:spcAft>
              <a:buClr>
                <a:schemeClr val="lt1"/>
              </a:buClr>
              <a:buSzPts val="1200"/>
              <a:buNone/>
              <a:defRPr>
                <a:solidFill>
                  <a:schemeClr val="lt1"/>
                </a:solidFill>
              </a:defRPr>
            </a:lvl8pPr>
            <a:lvl9pPr lvl="8" algn="l">
              <a:lnSpc>
                <a:spcPct val="100000"/>
              </a:lnSpc>
              <a:spcBef>
                <a:spcPts val="0"/>
              </a:spcBef>
              <a:spcAft>
                <a:spcPts val="0"/>
              </a:spcAft>
              <a:buClr>
                <a:schemeClr val="lt1"/>
              </a:buClr>
              <a:buSzPts val="1200"/>
              <a:buNone/>
              <a:defRPr>
                <a:solidFill>
                  <a:schemeClr val="lt1"/>
                </a:solidFill>
              </a:defRPr>
            </a:lvl9pPr>
          </a:lstStyle>
          <a:p>
            <a:endParaRPr/>
          </a:p>
        </p:txBody>
      </p:sp>
      <p:grpSp>
        <p:nvGrpSpPr>
          <p:cNvPr id="223" name="Google Shape;223;p36"/>
          <p:cNvGrpSpPr/>
          <p:nvPr/>
        </p:nvGrpSpPr>
        <p:grpSpPr>
          <a:xfrm>
            <a:off x="221162" y="4868490"/>
            <a:ext cx="500491" cy="119734"/>
            <a:chOff x="238125" y="1996875"/>
            <a:chExt cx="7139675" cy="1708050"/>
          </a:xfrm>
        </p:grpSpPr>
        <p:sp>
          <p:nvSpPr>
            <p:cNvPr id="224" name="Google Shape;224;p36"/>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25" name="Google Shape;225;p36"/>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26" name="Google Shape;226;p36"/>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27" name="Google Shape;227;p36"/>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28" name="Google Shape;228;p36"/>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29" name="Google Shape;229;p36"/>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0" name="Google Shape;230;p36"/>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grpSp>
        <p:nvGrpSpPr>
          <p:cNvPr id="231" name="Google Shape;231;p36"/>
          <p:cNvGrpSpPr/>
          <p:nvPr/>
        </p:nvGrpSpPr>
        <p:grpSpPr>
          <a:xfrm>
            <a:off x="221162" y="4868490"/>
            <a:ext cx="500491" cy="119734"/>
            <a:chOff x="238125" y="1996875"/>
            <a:chExt cx="7139675" cy="1708050"/>
          </a:xfrm>
        </p:grpSpPr>
        <p:sp>
          <p:nvSpPr>
            <p:cNvPr id="232" name="Google Shape;232;p36"/>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3" name="Google Shape;233;p36"/>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4" name="Google Shape;234;p36"/>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5" name="Google Shape;235;p36"/>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6" name="Google Shape;236;p36"/>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7" name="Google Shape;237;p36"/>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38" name="Google Shape;238;p36"/>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 Grey - Section slide 2">
  <p:cSld name="CUSTOM_2_3">
    <p:bg>
      <p:bgPr>
        <a:solidFill>
          <a:srgbClr val="F3F4F1"/>
        </a:solidFill>
        <a:effectLst/>
      </p:bgPr>
    </p:bg>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311700" y="877950"/>
            <a:ext cx="8204700" cy="28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6"/>
              </a:buClr>
              <a:buSzPts val="2200"/>
              <a:buNone/>
              <a:defRPr>
                <a:solidFill>
                  <a:schemeClr val="accent6"/>
                </a:solidFill>
              </a:defRPr>
            </a:lvl1pPr>
            <a:lvl2pPr lvl="1">
              <a:spcBef>
                <a:spcPts val="0"/>
              </a:spcBef>
              <a:spcAft>
                <a:spcPts val="0"/>
              </a:spcAft>
              <a:buClr>
                <a:schemeClr val="accent6"/>
              </a:buClr>
              <a:buSzPts val="3200"/>
              <a:buNone/>
              <a:defRPr>
                <a:solidFill>
                  <a:schemeClr val="accent6"/>
                </a:solidFill>
              </a:defRPr>
            </a:lvl2pPr>
            <a:lvl3pPr lvl="2">
              <a:spcBef>
                <a:spcPts val="0"/>
              </a:spcBef>
              <a:spcAft>
                <a:spcPts val="0"/>
              </a:spcAft>
              <a:buClr>
                <a:schemeClr val="accent6"/>
              </a:buClr>
              <a:buSzPts val="3200"/>
              <a:buNone/>
              <a:defRPr>
                <a:solidFill>
                  <a:schemeClr val="accent6"/>
                </a:solidFill>
              </a:defRPr>
            </a:lvl3pPr>
            <a:lvl4pPr lvl="3">
              <a:spcBef>
                <a:spcPts val="0"/>
              </a:spcBef>
              <a:spcAft>
                <a:spcPts val="0"/>
              </a:spcAft>
              <a:buClr>
                <a:schemeClr val="accent6"/>
              </a:buClr>
              <a:buSzPts val="3200"/>
              <a:buNone/>
              <a:defRPr>
                <a:solidFill>
                  <a:schemeClr val="accent6"/>
                </a:solidFill>
              </a:defRPr>
            </a:lvl4pPr>
            <a:lvl5pPr lvl="4">
              <a:spcBef>
                <a:spcPts val="0"/>
              </a:spcBef>
              <a:spcAft>
                <a:spcPts val="0"/>
              </a:spcAft>
              <a:buClr>
                <a:schemeClr val="accent6"/>
              </a:buClr>
              <a:buSzPts val="3200"/>
              <a:buNone/>
              <a:defRPr>
                <a:solidFill>
                  <a:schemeClr val="accent6"/>
                </a:solidFill>
              </a:defRPr>
            </a:lvl5pPr>
            <a:lvl6pPr lvl="5">
              <a:spcBef>
                <a:spcPts val="0"/>
              </a:spcBef>
              <a:spcAft>
                <a:spcPts val="0"/>
              </a:spcAft>
              <a:buClr>
                <a:schemeClr val="accent6"/>
              </a:buClr>
              <a:buSzPts val="3200"/>
              <a:buNone/>
              <a:defRPr>
                <a:solidFill>
                  <a:schemeClr val="accent6"/>
                </a:solidFill>
              </a:defRPr>
            </a:lvl6pPr>
            <a:lvl7pPr lvl="6">
              <a:spcBef>
                <a:spcPts val="0"/>
              </a:spcBef>
              <a:spcAft>
                <a:spcPts val="0"/>
              </a:spcAft>
              <a:buClr>
                <a:schemeClr val="accent6"/>
              </a:buClr>
              <a:buSzPts val="3200"/>
              <a:buNone/>
              <a:defRPr>
                <a:solidFill>
                  <a:schemeClr val="accent6"/>
                </a:solidFill>
              </a:defRPr>
            </a:lvl7pPr>
            <a:lvl8pPr lvl="7">
              <a:spcBef>
                <a:spcPts val="0"/>
              </a:spcBef>
              <a:spcAft>
                <a:spcPts val="0"/>
              </a:spcAft>
              <a:buClr>
                <a:schemeClr val="accent6"/>
              </a:buClr>
              <a:buSzPts val="3200"/>
              <a:buNone/>
              <a:defRPr>
                <a:solidFill>
                  <a:schemeClr val="accent6"/>
                </a:solidFill>
              </a:defRPr>
            </a:lvl8pPr>
            <a:lvl9pPr lvl="8">
              <a:spcBef>
                <a:spcPts val="0"/>
              </a:spcBef>
              <a:spcAft>
                <a:spcPts val="0"/>
              </a:spcAft>
              <a:buClr>
                <a:schemeClr val="accent6"/>
              </a:buClr>
              <a:buSzPts val="3200"/>
              <a:buNone/>
              <a:defRPr>
                <a:solidFill>
                  <a:schemeClr val="accent6"/>
                </a:solidFill>
              </a:defRPr>
            </a:lvl9pPr>
          </a:lstStyle>
          <a:p>
            <a:endParaRPr/>
          </a:p>
        </p:txBody>
      </p:sp>
      <p:cxnSp>
        <p:nvCxnSpPr>
          <p:cNvPr id="241" name="Google Shape;241;p37"/>
          <p:cNvCxnSpPr/>
          <p:nvPr/>
        </p:nvCxnSpPr>
        <p:spPr>
          <a:xfrm>
            <a:off x="8895818" y="-3125"/>
            <a:ext cx="0" cy="5146500"/>
          </a:xfrm>
          <a:prstGeom prst="straightConnector1">
            <a:avLst/>
          </a:prstGeom>
          <a:noFill/>
          <a:ln w="9525" cap="flat" cmpd="sng">
            <a:solidFill>
              <a:schemeClr val="accent6"/>
            </a:solidFill>
            <a:prstDash val="solid"/>
            <a:round/>
            <a:headEnd type="none" w="sm" len="sm"/>
            <a:tailEnd type="none" w="sm" len="sm"/>
          </a:ln>
        </p:spPr>
      </p:cxnSp>
      <p:cxnSp>
        <p:nvCxnSpPr>
          <p:cNvPr id="242" name="Google Shape;242;p37"/>
          <p:cNvCxnSpPr/>
          <p:nvPr/>
        </p:nvCxnSpPr>
        <p:spPr>
          <a:xfrm rot="10800000">
            <a:off x="-50" y="380310"/>
            <a:ext cx="9142500" cy="0"/>
          </a:xfrm>
          <a:prstGeom prst="straightConnector1">
            <a:avLst/>
          </a:prstGeom>
          <a:noFill/>
          <a:ln w="9525" cap="flat" cmpd="sng">
            <a:solidFill>
              <a:schemeClr val="accent6"/>
            </a:solidFill>
            <a:prstDash val="solid"/>
            <a:round/>
            <a:headEnd type="none" w="sm" len="sm"/>
            <a:tailEnd type="none" w="sm" len="sm"/>
          </a:ln>
        </p:spPr>
      </p:cxnSp>
      <p:cxnSp>
        <p:nvCxnSpPr>
          <p:cNvPr id="243" name="Google Shape;243;p37"/>
          <p:cNvCxnSpPr/>
          <p:nvPr/>
        </p:nvCxnSpPr>
        <p:spPr>
          <a:xfrm rot="10800000">
            <a:off x="-50" y="4580682"/>
            <a:ext cx="9142500" cy="0"/>
          </a:xfrm>
          <a:prstGeom prst="straightConnector1">
            <a:avLst/>
          </a:prstGeom>
          <a:noFill/>
          <a:ln w="9525" cap="flat" cmpd="sng">
            <a:solidFill>
              <a:schemeClr val="accent6"/>
            </a:solidFill>
            <a:prstDash val="solid"/>
            <a:round/>
            <a:headEnd type="none" w="sm" len="sm"/>
            <a:tailEnd type="none" w="sm" len="sm"/>
          </a:ln>
        </p:spPr>
      </p:cxnSp>
      <p:sp>
        <p:nvSpPr>
          <p:cNvPr id="244" name="Google Shape;244;p37"/>
          <p:cNvSpPr txBox="1">
            <a:spLocks noGrp="1"/>
          </p:cNvSpPr>
          <p:nvPr>
            <p:ph type="subTitle" idx="1"/>
          </p:nvPr>
        </p:nvSpPr>
        <p:spPr>
          <a:xfrm>
            <a:off x="311707" y="3469125"/>
            <a:ext cx="82047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chemeClr val="accent6"/>
              </a:buClr>
              <a:buSzPts val="1400"/>
              <a:buNone/>
              <a:defRPr sz="1400">
                <a:solidFill>
                  <a:schemeClr val="accent6"/>
                </a:solidFill>
              </a:defRPr>
            </a:lvl1pPr>
            <a:lvl2pPr lvl="1" algn="l">
              <a:lnSpc>
                <a:spcPct val="100000"/>
              </a:lnSpc>
              <a:spcBef>
                <a:spcPts val="0"/>
              </a:spcBef>
              <a:spcAft>
                <a:spcPts val="0"/>
              </a:spcAft>
              <a:buClr>
                <a:schemeClr val="accent6"/>
              </a:buClr>
              <a:buSzPts val="1200"/>
              <a:buNone/>
              <a:defRPr>
                <a:solidFill>
                  <a:schemeClr val="accent6"/>
                </a:solidFill>
              </a:defRPr>
            </a:lvl2pPr>
            <a:lvl3pPr lvl="2" algn="l">
              <a:lnSpc>
                <a:spcPct val="100000"/>
              </a:lnSpc>
              <a:spcBef>
                <a:spcPts val="0"/>
              </a:spcBef>
              <a:spcAft>
                <a:spcPts val="0"/>
              </a:spcAft>
              <a:buClr>
                <a:schemeClr val="accent6"/>
              </a:buClr>
              <a:buSzPts val="1200"/>
              <a:buNone/>
              <a:defRPr>
                <a:solidFill>
                  <a:schemeClr val="accent6"/>
                </a:solidFill>
              </a:defRPr>
            </a:lvl3pPr>
            <a:lvl4pPr lvl="3" algn="l">
              <a:lnSpc>
                <a:spcPct val="100000"/>
              </a:lnSpc>
              <a:spcBef>
                <a:spcPts val="0"/>
              </a:spcBef>
              <a:spcAft>
                <a:spcPts val="0"/>
              </a:spcAft>
              <a:buClr>
                <a:schemeClr val="accent6"/>
              </a:buClr>
              <a:buSzPts val="1200"/>
              <a:buNone/>
              <a:defRPr>
                <a:solidFill>
                  <a:schemeClr val="accent6"/>
                </a:solidFill>
              </a:defRPr>
            </a:lvl4pPr>
            <a:lvl5pPr lvl="4" algn="l">
              <a:lnSpc>
                <a:spcPct val="100000"/>
              </a:lnSpc>
              <a:spcBef>
                <a:spcPts val="0"/>
              </a:spcBef>
              <a:spcAft>
                <a:spcPts val="0"/>
              </a:spcAft>
              <a:buClr>
                <a:schemeClr val="accent6"/>
              </a:buClr>
              <a:buSzPts val="1200"/>
              <a:buNone/>
              <a:defRPr>
                <a:solidFill>
                  <a:schemeClr val="accent6"/>
                </a:solidFill>
              </a:defRPr>
            </a:lvl5pPr>
            <a:lvl6pPr lvl="5" algn="l">
              <a:lnSpc>
                <a:spcPct val="100000"/>
              </a:lnSpc>
              <a:spcBef>
                <a:spcPts val="0"/>
              </a:spcBef>
              <a:spcAft>
                <a:spcPts val="0"/>
              </a:spcAft>
              <a:buClr>
                <a:schemeClr val="accent6"/>
              </a:buClr>
              <a:buSzPts val="1200"/>
              <a:buNone/>
              <a:defRPr>
                <a:solidFill>
                  <a:schemeClr val="accent6"/>
                </a:solidFill>
              </a:defRPr>
            </a:lvl6pPr>
            <a:lvl7pPr lvl="6" algn="l">
              <a:lnSpc>
                <a:spcPct val="100000"/>
              </a:lnSpc>
              <a:spcBef>
                <a:spcPts val="0"/>
              </a:spcBef>
              <a:spcAft>
                <a:spcPts val="0"/>
              </a:spcAft>
              <a:buClr>
                <a:schemeClr val="accent6"/>
              </a:buClr>
              <a:buSzPts val="1200"/>
              <a:buNone/>
              <a:defRPr>
                <a:solidFill>
                  <a:schemeClr val="accent6"/>
                </a:solidFill>
              </a:defRPr>
            </a:lvl7pPr>
            <a:lvl8pPr lvl="7" algn="l">
              <a:lnSpc>
                <a:spcPct val="100000"/>
              </a:lnSpc>
              <a:spcBef>
                <a:spcPts val="0"/>
              </a:spcBef>
              <a:spcAft>
                <a:spcPts val="0"/>
              </a:spcAft>
              <a:buClr>
                <a:schemeClr val="accent6"/>
              </a:buClr>
              <a:buSzPts val="1200"/>
              <a:buNone/>
              <a:defRPr>
                <a:solidFill>
                  <a:schemeClr val="accent6"/>
                </a:solidFill>
              </a:defRPr>
            </a:lvl8pPr>
            <a:lvl9pPr lvl="8" algn="l">
              <a:lnSpc>
                <a:spcPct val="100000"/>
              </a:lnSpc>
              <a:spcBef>
                <a:spcPts val="0"/>
              </a:spcBef>
              <a:spcAft>
                <a:spcPts val="0"/>
              </a:spcAft>
              <a:buClr>
                <a:schemeClr val="accent6"/>
              </a:buClr>
              <a:buSzPts val="1200"/>
              <a:buNone/>
              <a:defRPr>
                <a:solidFill>
                  <a:schemeClr val="accent6"/>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0 Green - Section slide 1">
  <p:cSld name="CUSTOM_2_2">
    <p:bg>
      <p:bgPr>
        <a:solidFill>
          <a:srgbClr val="313B2A"/>
        </a:solidFill>
        <a:effectLst/>
      </p:bgPr>
    </p:bg>
    <p:spTree>
      <p:nvGrpSpPr>
        <p:cNvPr id="1" name="Shape 245"/>
        <p:cNvGrpSpPr/>
        <p:nvPr/>
      </p:nvGrpSpPr>
      <p:grpSpPr>
        <a:xfrm>
          <a:off x="0" y="0"/>
          <a:ext cx="0" cy="0"/>
          <a:chOff x="0" y="0"/>
          <a:chExt cx="0" cy="0"/>
        </a:xfrm>
      </p:grpSpPr>
      <p:pic>
        <p:nvPicPr>
          <p:cNvPr id="246" name="Google Shape;246;p38"/>
          <p:cNvPicPr preferRelativeResize="0"/>
          <p:nvPr/>
        </p:nvPicPr>
        <p:blipFill rotWithShape="1">
          <a:blip r:embed="rId2">
            <a:alphaModFix amt="20000"/>
          </a:blip>
          <a:srcRect/>
          <a:stretch/>
        </p:blipFill>
        <p:spPr>
          <a:xfrm>
            <a:off x="0" y="213217"/>
            <a:ext cx="9144003" cy="4906859"/>
          </a:xfrm>
          <a:prstGeom prst="rect">
            <a:avLst/>
          </a:prstGeom>
          <a:noFill/>
          <a:ln>
            <a:noFill/>
          </a:ln>
        </p:spPr>
      </p:pic>
      <p:sp>
        <p:nvSpPr>
          <p:cNvPr id="247" name="Google Shape;247;p38"/>
          <p:cNvSpPr txBox="1">
            <a:spLocks noGrp="1"/>
          </p:cNvSpPr>
          <p:nvPr>
            <p:ph type="title"/>
          </p:nvPr>
        </p:nvSpPr>
        <p:spPr>
          <a:xfrm>
            <a:off x="311700" y="459450"/>
            <a:ext cx="8204700" cy="1923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2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
        <p:nvSpPr>
          <p:cNvPr id="248" name="Google Shape;248;p38"/>
          <p:cNvSpPr txBox="1">
            <a:spLocks noGrp="1"/>
          </p:cNvSpPr>
          <p:nvPr>
            <p:ph type="subTitle" idx="1"/>
          </p:nvPr>
        </p:nvSpPr>
        <p:spPr>
          <a:xfrm>
            <a:off x="311707" y="2469925"/>
            <a:ext cx="8204700" cy="7926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200"/>
              <a:buNone/>
              <a:defRPr>
                <a:solidFill>
                  <a:schemeClr val="lt1"/>
                </a:solidFill>
              </a:defRPr>
            </a:lvl2pPr>
            <a:lvl3pPr lvl="2" algn="l">
              <a:lnSpc>
                <a:spcPct val="100000"/>
              </a:lnSpc>
              <a:spcBef>
                <a:spcPts val="0"/>
              </a:spcBef>
              <a:spcAft>
                <a:spcPts val="0"/>
              </a:spcAft>
              <a:buClr>
                <a:schemeClr val="lt1"/>
              </a:buClr>
              <a:buSzPts val="1200"/>
              <a:buNone/>
              <a:defRPr>
                <a:solidFill>
                  <a:schemeClr val="lt1"/>
                </a:solidFill>
              </a:defRPr>
            </a:lvl3pPr>
            <a:lvl4pPr lvl="3" algn="l">
              <a:lnSpc>
                <a:spcPct val="100000"/>
              </a:lnSpc>
              <a:spcBef>
                <a:spcPts val="0"/>
              </a:spcBef>
              <a:spcAft>
                <a:spcPts val="0"/>
              </a:spcAft>
              <a:buClr>
                <a:schemeClr val="lt1"/>
              </a:buClr>
              <a:buSzPts val="1200"/>
              <a:buNone/>
              <a:defRPr>
                <a:solidFill>
                  <a:schemeClr val="lt1"/>
                </a:solidFill>
              </a:defRPr>
            </a:lvl4pPr>
            <a:lvl5pPr lvl="4" algn="l">
              <a:lnSpc>
                <a:spcPct val="100000"/>
              </a:lnSpc>
              <a:spcBef>
                <a:spcPts val="0"/>
              </a:spcBef>
              <a:spcAft>
                <a:spcPts val="0"/>
              </a:spcAft>
              <a:buClr>
                <a:schemeClr val="lt1"/>
              </a:buClr>
              <a:buSzPts val="1200"/>
              <a:buNone/>
              <a:defRPr>
                <a:solidFill>
                  <a:schemeClr val="lt1"/>
                </a:solidFill>
              </a:defRPr>
            </a:lvl5pPr>
            <a:lvl6pPr lvl="5" algn="l">
              <a:lnSpc>
                <a:spcPct val="100000"/>
              </a:lnSpc>
              <a:spcBef>
                <a:spcPts val="0"/>
              </a:spcBef>
              <a:spcAft>
                <a:spcPts val="0"/>
              </a:spcAft>
              <a:buClr>
                <a:schemeClr val="lt1"/>
              </a:buClr>
              <a:buSzPts val="1200"/>
              <a:buNone/>
              <a:defRPr>
                <a:solidFill>
                  <a:schemeClr val="lt1"/>
                </a:solidFill>
              </a:defRPr>
            </a:lvl6pPr>
            <a:lvl7pPr lvl="6" algn="l">
              <a:lnSpc>
                <a:spcPct val="100000"/>
              </a:lnSpc>
              <a:spcBef>
                <a:spcPts val="0"/>
              </a:spcBef>
              <a:spcAft>
                <a:spcPts val="0"/>
              </a:spcAft>
              <a:buClr>
                <a:schemeClr val="lt1"/>
              </a:buClr>
              <a:buSzPts val="1200"/>
              <a:buNone/>
              <a:defRPr>
                <a:solidFill>
                  <a:schemeClr val="lt1"/>
                </a:solidFill>
              </a:defRPr>
            </a:lvl7pPr>
            <a:lvl8pPr lvl="7" algn="l">
              <a:lnSpc>
                <a:spcPct val="100000"/>
              </a:lnSpc>
              <a:spcBef>
                <a:spcPts val="0"/>
              </a:spcBef>
              <a:spcAft>
                <a:spcPts val="0"/>
              </a:spcAft>
              <a:buClr>
                <a:schemeClr val="lt1"/>
              </a:buClr>
              <a:buSzPts val="1200"/>
              <a:buNone/>
              <a:defRPr>
                <a:solidFill>
                  <a:schemeClr val="lt1"/>
                </a:solidFill>
              </a:defRPr>
            </a:lvl8pPr>
            <a:lvl9pPr lvl="8" algn="l">
              <a:lnSpc>
                <a:spcPct val="100000"/>
              </a:lnSpc>
              <a:spcBef>
                <a:spcPts val="0"/>
              </a:spcBef>
              <a:spcAft>
                <a:spcPts val="0"/>
              </a:spcAft>
              <a:buClr>
                <a:schemeClr val="lt1"/>
              </a:buClr>
              <a:buSzPts val="1200"/>
              <a:buNone/>
              <a:defRPr>
                <a:solidFill>
                  <a:schemeClr val="lt1"/>
                </a:solidFill>
              </a:defRPr>
            </a:lvl9pPr>
          </a:lstStyle>
          <a:p>
            <a:endParaRPr/>
          </a:p>
        </p:txBody>
      </p:sp>
      <p:grpSp>
        <p:nvGrpSpPr>
          <p:cNvPr id="249" name="Google Shape;249;p38"/>
          <p:cNvGrpSpPr/>
          <p:nvPr/>
        </p:nvGrpSpPr>
        <p:grpSpPr>
          <a:xfrm>
            <a:off x="221162" y="4868490"/>
            <a:ext cx="500491" cy="119734"/>
            <a:chOff x="238125" y="1996875"/>
            <a:chExt cx="7139675" cy="1708050"/>
          </a:xfrm>
        </p:grpSpPr>
        <p:sp>
          <p:nvSpPr>
            <p:cNvPr id="250" name="Google Shape;250;p38"/>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1" name="Google Shape;251;p38"/>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2" name="Google Shape;252;p38"/>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3" name="Google Shape;253;p38"/>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4" name="Google Shape;254;p38"/>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5" name="Google Shape;255;p38"/>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6" name="Google Shape;256;p38"/>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dk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grpSp>
        <p:nvGrpSpPr>
          <p:cNvPr id="257" name="Google Shape;257;p38"/>
          <p:cNvGrpSpPr/>
          <p:nvPr/>
        </p:nvGrpSpPr>
        <p:grpSpPr>
          <a:xfrm>
            <a:off x="221162" y="4868490"/>
            <a:ext cx="500491" cy="119734"/>
            <a:chOff x="238125" y="1996875"/>
            <a:chExt cx="7139675" cy="1708050"/>
          </a:xfrm>
        </p:grpSpPr>
        <p:sp>
          <p:nvSpPr>
            <p:cNvPr id="258" name="Google Shape;258;p38"/>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59" name="Google Shape;259;p38"/>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60" name="Google Shape;260;p38"/>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61" name="Google Shape;261;p38"/>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62" name="Google Shape;262;p38"/>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63" name="Google Shape;263;p38"/>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64" name="Google Shape;264;p38"/>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0 Blue - Section slide 1">
  <p:cSld name="CUSTOM_2_2_2">
    <p:bg>
      <p:bgPr>
        <a:solidFill>
          <a:schemeClr val="accent3"/>
        </a:solidFill>
        <a:effectLst/>
      </p:bgPr>
    </p:bg>
    <p:spTree>
      <p:nvGrpSpPr>
        <p:cNvPr id="1" name="Shape 265"/>
        <p:cNvGrpSpPr/>
        <p:nvPr/>
      </p:nvGrpSpPr>
      <p:grpSpPr>
        <a:xfrm>
          <a:off x="0" y="0"/>
          <a:ext cx="0" cy="0"/>
          <a:chOff x="0" y="0"/>
          <a:chExt cx="0" cy="0"/>
        </a:xfrm>
      </p:grpSpPr>
      <p:sp>
        <p:nvSpPr>
          <p:cNvPr id="266" name="Google Shape;266;p39"/>
          <p:cNvSpPr txBox="1">
            <a:spLocks noGrp="1"/>
          </p:cNvSpPr>
          <p:nvPr>
            <p:ph type="subTitle" idx="1"/>
          </p:nvPr>
        </p:nvSpPr>
        <p:spPr>
          <a:xfrm>
            <a:off x="311707" y="2469925"/>
            <a:ext cx="8204700" cy="7926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200"/>
              <a:buNone/>
              <a:defRPr>
                <a:solidFill>
                  <a:schemeClr val="lt1"/>
                </a:solidFill>
              </a:defRPr>
            </a:lvl2pPr>
            <a:lvl3pPr lvl="2" algn="l">
              <a:lnSpc>
                <a:spcPct val="100000"/>
              </a:lnSpc>
              <a:spcBef>
                <a:spcPts val="0"/>
              </a:spcBef>
              <a:spcAft>
                <a:spcPts val="0"/>
              </a:spcAft>
              <a:buClr>
                <a:schemeClr val="lt1"/>
              </a:buClr>
              <a:buSzPts val="1200"/>
              <a:buNone/>
              <a:defRPr>
                <a:solidFill>
                  <a:schemeClr val="lt1"/>
                </a:solidFill>
              </a:defRPr>
            </a:lvl3pPr>
            <a:lvl4pPr lvl="3" algn="l">
              <a:lnSpc>
                <a:spcPct val="100000"/>
              </a:lnSpc>
              <a:spcBef>
                <a:spcPts val="0"/>
              </a:spcBef>
              <a:spcAft>
                <a:spcPts val="0"/>
              </a:spcAft>
              <a:buClr>
                <a:schemeClr val="lt1"/>
              </a:buClr>
              <a:buSzPts val="1200"/>
              <a:buNone/>
              <a:defRPr>
                <a:solidFill>
                  <a:schemeClr val="lt1"/>
                </a:solidFill>
              </a:defRPr>
            </a:lvl4pPr>
            <a:lvl5pPr lvl="4" algn="l">
              <a:lnSpc>
                <a:spcPct val="100000"/>
              </a:lnSpc>
              <a:spcBef>
                <a:spcPts val="0"/>
              </a:spcBef>
              <a:spcAft>
                <a:spcPts val="0"/>
              </a:spcAft>
              <a:buClr>
                <a:schemeClr val="lt1"/>
              </a:buClr>
              <a:buSzPts val="1200"/>
              <a:buNone/>
              <a:defRPr>
                <a:solidFill>
                  <a:schemeClr val="lt1"/>
                </a:solidFill>
              </a:defRPr>
            </a:lvl5pPr>
            <a:lvl6pPr lvl="5" algn="l">
              <a:lnSpc>
                <a:spcPct val="100000"/>
              </a:lnSpc>
              <a:spcBef>
                <a:spcPts val="0"/>
              </a:spcBef>
              <a:spcAft>
                <a:spcPts val="0"/>
              </a:spcAft>
              <a:buClr>
                <a:schemeClr val="lt1"/>
              </a:buClr>
              <a:buSzPts val="1200"/>
              <a:buNone/>
              <a:defRPr>
                <a:solidFill>
                  <a:schemeClr val="lt1"/>
                </a:solidFill>
              </a:defRPr>
            </a:lvl6pPr>
            <a:lvl7pPr lvl="6" algn="l">
              <a:lnSpc>
                <a:spcPct val="100000"/>
              </a:lnSpc>
              <a:spcBef>
                <a:spcPts val="0"/>
              </a:spcBef>
              <a:spcAft>
                <a:spcPts val="0"/>
              </a:spcAft>
              <a:buClr>
                <a:schemeClr val="lt1"/>
              </a:buClr>
              <a:buSzPts val="1200"/>
              <a:buNone/>
              <a:defRPr>
                <a:solidFill>
                  <a:schemeClr val="lt1"/>
                </a:solidFill>
              </a:defRPr>
            </a:lvl7pPr>
            <a:lvl8pPr lvl="7" algn="l">
              <a:lnSpc>
                <a:spcPct val="100000"/>
              </a:lnSpc>
              <a:spcBef>
                <a:spcPts val="0"/>
              </a:spcBef>
              <a:spcAft>
                <a:spcPts val="0"/>
              </a:spcAft>
              <a:buClr>
                <a:schemeClr val="lt1"/>
              </a:buClr>
              <a:buSzPts val="1200"/>
              <a:buNone/>
              <a:defRPr>
                <a:solidFill>
                  <a:schemeClr val="lt1"/>
                </a:solidFill>
              </a:defRPr>
            </a:lvl8pPr>
            <a:lvl9pPr lvl="8" algn="l">
              <a:lnSpc>
                <a:spcPct val="100000"/>
              </a:lnSpc>
              <a:spcBef>
                <a:spcPts val="0"/>
              </a:spcBef>
              <a:spcAft>
                <a:spcPts val="0"/>
              </a:spcAft>
              <a:buClr>
                <a:schemeClr val="lt1"/>
              </a:buClr>
              <a:buSzPts val="1200"/>
              <a:buNone/>
              <a:defRPr>
                <a:solidFill>
                  <a:schemeClr val="lt1"/>
                </a:solidFill>
              </a:defRPr>
            </a:lvl9pPr>
          </a:lstStyle>
          <a:p>
            <a:endParaRPr/>
          </a:p>
        </p:txBody>
      </p:sp>
      <p:pic>
        <p:nvPicPr>
          <p:cNvPr id="267" name="Google Shape;267;p3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68" name="Google Shape;268;p39"/>
          <p:cNvSpPr txBox="1">
            <a:spLocks noGrp="1"/>
          </p:cNvSpPr>
          <p:nvPr>
            <p:ph type="title"/>
          </p:nvPr>
        </p:nvSpPr>
        <p:spPr>
          <a:xfrm>
            <a:off x="311700" y="459450"/>
            <a:ext cx="8204700" cy="1923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2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grpSp>
        <p:nvGrpSpPr>
          <p:cNvPr id="269" name="Google Shape;269;p39"/>
          <p:cNvGrpSpPr/>
          <p:nvPr/>
        </p:nvGrpSpPr>
        <p:grpSpPr>
          <a:xfrm>
            <a:off x="221162" y="4868490"/>
            <a:ext cx="500491" cy="119734"/>
            <a:chOff x="238125" y="1996875"/>
            <a:chExt cx="7139675" cy="1708050"/>
          </a:xfrm>
        </p:grpSpPr>
        <p:sp>
          <p:nvSpPr>
            <p:cNvPr id="270" name="Google Shape;270;p39"/>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71" name="Google Shape;271;p39"/>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72" name="Google Shape;272;p39"/>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73" name="Google Shape;273;p39"/>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74" name="Google Shape;274;p39"/>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75" name="Google Shape;275;p39"/>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76" name="Google Shape;276;p39"/>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0 Yellow - Section slide 1">
  <p:cSld name="CUSTOM_2_2_1">
    <p:bg>
      <p:bgPr>
        <a:solidFill>
          <a:schemeClr val="accent4"/>
        </a:solidFill>
        <a:effectLst/>
      </p:bgPr>
    </p:bg>
    <p:spTree>
      <p:nvGrpSpPr>
        <p:cNvPr id="1" name="Shape 277"/>
        <p:cNvGrpSpPr/>
        <p:nvPr/>
      </p:nvGrpSpPr>
      <p:grpSpPr>
        <a:xfrm>
          <a:off x="0" y="0"/>
          <a:ext cx="0" cy="0"/>
          <a:chOff x="0" y="0"/>
          <a:chExt cx="0" cy="0"/>
        </a:xfrm>
      </p:grpSpPr>
      <p:pic>
        <p:nvPicPr>
          <p:cNvPr id="278" name="Google Shape;278;p40" descr="A red rock formation with black background&#10;&#10;AI-generated content may be incorrect."/>
          <p:cNvPicPr preferRelativeResize="0"/>
          <p:nvPr/>
        </p:nvPicPr>
        <p:blipFill rotWithShape="1">
          <a:blip r:embed="rId2">
            <a:alphaModFix amt="14000"/>
          </a:blip>
          <a:srcRect t="8604" b="6966"/>
          <a:stretch/>
        </p:blipFill>
        <p:spPr>
          <a:xfrm flipH="1">
            <a:off x="-2" y="6349"/>
            <a:ext cx="9143998" cy="5143501"/>
          </a:xfrm>
          <a:prstGeom prst="rect">
            <a:avLst/>
          </a:prstGeom>
          <a:noFill/>
          <a:ln>
            <a:noFill/>
          </a:ln>
        </p:spPr>
      </p:pic>
      <p:sp>
        <p:nvSpPr>
          <p:cNvPr id="279" name="Google Shape;279;p40"/>
          <p:cNvSpPr txBox="1">
            <a:spLocks noGrp="1"/>
          </p:cNvSpPr>
          <p:nvPr>
            <p:ph type="subTitle" idx="1"/>
          </p:nvPr>
        </p:nvSpPr>
        <p:spPr>
          <a:xfrm>
            <a:off x="311707" y="2469925"/>
            <a:ext cx="8204700" cy="7926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accent6"/>
              </a:buClr>
              <a:buSzPts val="1400"/>
              <a:buNone/>
              <a:defRPr sz="1400">
                <a:solidFill>
                  <a:schemeClr val="accent6"/>
                </a:solidFill>
              </a:defRPr>
            </a:lvl1pPr>
            <a:lvl2pPr lvl="1" algn="l">
              <a:lnSpc>
                <a:spcPct val="100000"/>
              </a:lnSpc>
              <a:spcBef>
                <a:spcPts val="0"/>
              </a:spcBef>
              <a:spcAft>
                <a:spcPts val="0"/>
              </a:spcAft>
              <a:buClr>
                <a:schemeClr val="accent6"/>
              </a:buClr>
              <a:buSzPts val="1200"/>
              <a:buNone/>
              <a:defRPr>
                <a:solidFill>
                  <a:schemeClr val="accent6"/>
                </a:solidFill>
              </a:defRPr>
            </a:lvl2pPr>
            <a:lvl3pPr lvl="2" algn="l">
              <a:lnSpc>
                <a:spcPct val="100000"/>
              </a:lnSpc>
              <a:spcBef>
                <a:spcPts val="0"/>
              </a:spcBef>
              <a:spcAft>
                <a:spcPts val="0"/>
              </a:spcAft>
              <a:buClr>
                <a:schemeClr val="accent6"/>
              </a:buClr>
              <a:buSzPts val="1200"/>
              <a:buNone/>
              <a:defRPr>
                <a:solidFill>
                  <a:schemeClr val="accent6"/>
                </a:solidFill>
              </a:defRPr>
            </a:lvl3pPr>
            <a:lvl4pPr lvl="3" algn="l">
              <a:lnSpc>
                <a:spcPct val="100000"/>
              </a:lnSpc>
              <a:spcBef>
                <a:spcPts val="0"/>
              </a:spcBef>
              <a:spcAft>
                <a:spcPts val="0"/>
              </a:spcAft>
              <a:buClr>
                <a:schemeClr val="accent6"/>
              </a:buClr>
              <a:buSzPts val="1200"/>
              <a:buNone/>
              <a:defRPr>
                <a:solidFill>
                  <a:schemeClr val="accent6"/>
                </a:solidFill>
              </a:defRPr>
            </a:lvl4pPr>
            <a:lvl5pPr lvl="4" algn="l">
              <a:lnSpc>
                <a:spcPct val="100000"/>
              </a:lnSpc>
              <a:spcBef>
                <a:spcPts val="0"/>
              </a:spcBef>
              <a:spcAft>
                <a:spcPts val="0"/>
              </a:spcAft>
              <a:buClr>
                <a:schemeClr val="accent6"/>
              </a:buClr>
              <a:buSzPts val="1200"/>
              <a:buNone/>
              <a:defRPr>
                <a:solidFill>
                  <a:schemeClr val="accent6"/>
                </a:solidFill>
              </a:defRPr>
            </a:lvl5pPr>
            <a:lvl6pPr lvl="5" algn="l">
              <a:lnSpc>
                <a:spcPct val="100000"/>
              </a:lnSpc>
              <a:spcBef>
                <a:spcPts val="0"/>
              </a:spcBef>
              <a:spcAft>
                <a:spcPts val="0"/>
              </a:spcAft>
              <a:buClr>
                <a:schemeClr val="accent6"/>
              </a:buClr>
              <a:buSzPts val="1200"/>
              <a:buNone/>
              <a:defRPr>
                <a:solidFill>
                  <a:schemeClr val="accent6"/>
                </a:solidFill>
              </a:defRPr>
            </a:lvl6pPr>
            <a:lvl7pPr lvl="6" algn="l">
              <a:lnSpc>
                <a:spcPct val="100000"/>
              </a:lnSpc>
              <a:spcBef>
                <a:spcPts val="0"/>
              </a:spcBef>
              <a:spcAft>
                <a:spcPts val="0"/>
              </a:spcAft>
              <a:buClr>
                <a:schemeClr val="accent6"/>
              </a:buClr>
              <a:buSzPts val="1200"/>
              <a:buNone/>
              <a:defRPr>
                <a:solidFill>
                  <a:schemeClr val="accent6"/>
                </a:solidFill>
              </a:defRPr>
            </a:lvl7pPr>
            <a:lvl8pPr lvl="7" algn="l">
              <a:lnSpc>
                <a:spcPct val="100000"/>
              </a:lnSpc>
              <a:spcBef>
                <a:spcPts val="0"/>
              </a:spcBef>
              <a:spcAft>
                <a:spcPts val="0"/>
              </a:spcAft>
              <a:buClr>
                <a:schemeClr val="accent6"/>
              </a:buClr>
              <a:buSzPts val="1200"/>
              <a:buNone/>
              <a:defRPr>
                <a:solidFill>
                  <a:schemeClr val="accent6"/>
                </a:solidFill>
              </a:defRPr>
            </a:lvl8pPr>
            <a:lvl9pPr lvl="8" algn="l">
              <a:lnSpc>
                <a:spcPct val="100000"/>
              </a:lnSpc>
              <a:spcBef>
                <a:spcPts val="0"/>
              </a:spcBef>
              <a:spcAft>
                <a:spcPts val="0"/>
              </a:spcAft>
              <a:buClr>
                <a:schemeClr val="accent6"/>
              </a:buClr>
              <a:buSzPts val="1200"/>
              <a:buNone/>
              <a:defRPr>
                <a:solidFill>
                  <a:schemeClr val="accent6"/>
                </a:solidFill>
              </a:defRPr>
            </a:lvl9pPr>
          </a:lstStyle>
          <a:p>
            <a:endParaRPr/>
          </a:p>
        </p:txBody>
      </p:sp>
      <p:sp>
        <p:nvSpPr>
          <p:cNvPr id="280" name="Google Shape;280;p40"/>
          <p:cNvSpPr txBox="1">
            <a:spLocks noGrp="1"/>
          </p:cNvSpPr>
          <p:nvPr>
            <p:ph type="title"/>
          </p:nvPr>
        </p:nvSpPr>
        <p:spPr>
          <a:xfrm>
            <a:off x="311700" y="459450"/>
            <a:ext cx="8204700" cy="1923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6"/>
              </a:buClr>
              <a:buSzPts val="2200"/>
              <a:buNone/>
              <a:defRPr>
                <a:solidFill>
                  <a:schemeClr val="accent6"/>
                </a:solidFill>
              </a:defRPr>
            </a:lvl1pPr>
            <a:lvl2pPr lvl="1">
              <a:spcBef>
                <a:spcPts val="0"/>
              </a:spcBef>
              <a:spcAft>
                <a:spcPts val="0"/>
              </a:spcAft>
              <a:buClr>
                <a:schemeClr val="accent6"/>
              </a:buClr>
              <a:buSzPts val="3200"/>
              <a:buNone/>
              <a:defRPr>
                <a:solidFill>
                  <a:schemeClr val="accent6"/>
                </a:solidFill>
              </a:defRPr>
            </a:lvl2pPr>
            <a:lvl3pPr lvl="2">
              <a:spcBef>
                <a:spcPts val="0"/>
              </a:spcBef>
              <a:spcAft>
                <a:spcPts val="0"/>
              </a:spcAft>
              <a:buClr>
                <a:schemeClr val="accent6"/>
              </a:buClr>
              <a:buSzPts val="3200"/>
              <a:buNone/>
              <a:defRPr>
                <a:solidFill>
                  <a:schemeClr val="accent6"/>
                </a:solidFill>
              </a:defRPr>
            </a:lvl3pPr>
            <a:lvl4pPr lvl="3">
              <a:spcBef>
                <a:spcPts val="0"/>
              </a:spcBef>
              <a:spcAft>
                <a:spcPts val="0"/>
              </a:spcAft>
              <a:buClr>
                <a:schemeClr val="accent6"/>
              </a:buClr>
              <a:buSzPts val="3200"/>
              <a:buNone/>
              <a:defRPr>
                <a:solidFill>
                  <a:schemeClr val="accent6"/>
                </a:solidFill>
              </a:defRPr>
            </a:lvl4pPr>
            <a:lvl5pPr lvl="4">
              <a:spcBef>
                <a:spcPts val="0"/>
              </a:spcBef>
              <a:spcAft>
                <a:spcPts val="0"/>
              </a:spcAft>
              <a:buClr>
                <a:schemeClr val="accent6"/>
              </a:buClr>
              <a:buSzPts val="3200"/>
              <a:buNone/>
              <a:defRPr>
                <a:solidFill>
                  <a:schemeClr val="accent6"/>
                </a:solidFill>
              </a:defRPr>
            </a:lvl5pPr>
            <a:lvl6pPr lvl="5">
              <a:spcBef>
                <a:spcPts val="0"/>
              </a:spcBef>
              <a:spcAft>
                <a:spcPts val="0"/>
              </a:spcAft>
              <a:buClr>
                <a:schemeClr val="accent6"/>
              </a:buClr>
              <a:buSzPts val="3200"/>
              <a:buNone/>
              <a:defRPr>
                <a:solidFill>
                  <a:schemeClr val="accent6"/>
                </a:solidFill>
              </a:defRPr>
            </a:lvl6pPr>
            <a:lvl7pPr lvl="6">
              <a:spcBef>
                <a:spcPts val="0"/>
              </a:spcBef>
              <a:spcAft>
                <a:spcPts val="0"/>
              </a:spcAft>
              <a:buClr>
                <a:schemeClr val="accent6"/>
              </a:buClr>
              <a:buSzPts val="3200"/>
              <a:buNone/>
              <a:defRPr>
                <a:solidFill>
                  <a:schemeClr val="accent6"/>
                </a:solidFill>
              </a:defRPr>
            </a:lvl7pPr>
            <a:lvl8pPr lvl="7">
              <a:spcBef>
                <a:spcPts val="0"/>
              </a:spcBef>
              <a:spcAft>
                <a:spcPts val="0"/>
              </a:spcAft>
              <a:buClr>
                <a:schemeClr val="accent6"/>
              </a:buClr>
              <a:buSzPts val="3200"/>
              <a:buNone/>
              <a:defRPr>
                <a:solidFill>
                  <a:schemeClr val="accent6"/>
                </a:solidFill>
              </a:defRPr>
            </a:lvl8pPr>
            <a:lvl9pPr lvl="8">
              <a:spcBef>
                <a:spcPts val="0"/>
              </a:spcBef>
              <a:spcAft>
                <a:spcPts val="0"/>
              </a:spcAft>
              <a:buClr>
                <a:schemeClr val="accent6"/>
              </a:buClr>
              <a:buSzPts val="3200"/>
              <a:buNone/>
              <a:defRPr>
                <a:solidFill>
                  <a:schemeClr val="accent6"/>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 Cover - Gray 1">
  <p:cSld name="TITLE_1_1">
    <p:bg>
      <p:bgPr>
        <a:solidFill>
          <a:srgbClr val="F2F4F1"/>
        </a:solidFill>
        <a:effectLst/>
      </p:bgPr>
    </p:bg>
    <p:spTree>
      <p:nvGrpSpPr>
        <p:cNvPr id="1" name="Shape 54"/>
        <p:cNvGrpSpPr/>
        <p:nvPr/>
      </p:nvGrpSpPr>
      <p:grpSpPr>
        <a:xfrm>
          <a:off x="0" y="0"/>
          <a:ext cx="0" cy="0"/>
          <a:chOff x="0" y="0"/>
          <a:chExt cx="0" cy="0"/>
        </a:xfrm>
      </p:grpSpPr>
      <p:cxnSp>
        <p:nvCxnSpPr>
          <p:cNvPr id="55" name="Google Shape;55;p5"/>
          <p:cNvCxnSpPr/>
          <p:nvPr/>
        </p:nvCxnSpPr>
        <p:spPr>
          <a:xfrm>
            <a:off x="5634175" y="-3125"/>
            <a:ext cx="0" cy="5146500"/>
          </a:xfrm>
          <a:prstGeom prst="straightConnector1">
            <a:avLst/>
          </a:prstGeom>
          <a:noFill/>
          <a:ln w="9525" cap="flat" cmpd="sng">
            <a:solidFill>
              <a:schemeClr val="dk2"/>
            </a:solidFill>
            <a:prstDash val="solid"/>
            <a:round/>
            <a:headEnd type="none" w="sm" len="sm"/>
            <a:tailEnd type="none" w="sm" len="sm"/>
          </a:ln>
        </p:spPr>
      </p:cxnSp>
      <p:grpSp>
        <p:nvGrpSpPr>
          <p:cNvPr id="56" name="Google Shape;56;p5"/>
          <p:cNvGrpSpPr/>
          <p:nvPr/>
        </p:nvGrpSpPr>
        <p:grpSpPr>
          <a:xfrm>
            <a:off x="292608" y="292680"/>
            <a:ext cx="1422223" cy="340244"/>
            <a:chOff x="238125" y="1996875"/>
            <a:chExt cx="7139675" cy="1708050"/>
          </a:xfrm>
        </p:grpSpPr>
        <p:sp>
          <p:nvSpPr>
            <p:cNvPr id="57" name="Google Shape;57;p5"/>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5"/>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5"/>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p5"/>
          <p:cNvSpPr/>
          <p:nvPr/>
        </p:nvSpPr>
        <p:spPr>
          <a:xfrm>
            <a:off x="0" y="4404300"/>
            <a:ext cx="739200" cy="739200"/>
          </a:xfrm>
          <a:prstGeom prst="rect">
            <a:avLst/>
          </a:prstGeom>
          <a:solidFill>
            <a:srgbClr val="F3F4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5" name="Google Shape;65;p5"/>
          <p:cNvSpPr txBox="1">
            <a:spLocks noGrp="1"/>
          </p:cNvSpPr>
          <p:nvPr>
            <p:ph type="subTitle" idx="1"/>
          </p:nvPr>
        </p:nvSpPr>
        <p:spPr>
          <a:xfrm>
            <a:off x="185494" y="3968475"/>
            <a:ext cx="29004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rgbClr val="000000"/>
              </a:buClr>
              <a:buSzPts val="1400"/>
              <a:buFont typeface="Roboto Mono"/>
              <a:buNone/>
              <a:defRPr sz="1400">
                <a:solidFill>
                  <a:srgbClr val="000000"/>
                </a:solidFill>
                <a:latin typeface="Roboto Mono"/>
                <a:ea typeface="Roboto Mono"/>
                <a:cs typeface="Roboto Mono"/>
                <a:sym typeface="Roboto Mono"/>
              </a:defRPr>
            </a:lvl1pPr>
            <a:lvl2pPr lvl="1" algn="l">
              <a:lnSpc>
                <a:spcPct val="100000"/>
              </a:lnSpc>
              <a:spcBef>
                <a:spcPts val="0"/>
              </a:spcBef>
              <a:spcAft>
                <a:spcPts val="0"/>
              </a:spcAft>
              <a:buClr>
                <a:srgbClr val="000000"/>
              </a:buClr>
              <a:buSzPts val="1200"/>
              <a:buNone/>
              <a:defRPr>
                <a:solidFill>
                  <a:srgbClr val="000000"/>
                </a:solidFill>
              </a:defRPr>
            </a:lvl2pPr>
            <a:lvl3pPr lvl="2" algn="l">
              <a:lnSpc>
                <a:spcPct val="100000"/>
              </a:lnSpc>
              <a:spcBef>
                <a:spcPts val="0"/>
              </a:spcBef>
              <a:spcAft>
                <a:spcPts val="0"/>
              </a:spcAft>
              <a:buClr>
                <a:srgbClr val="000000"/>
              </a:buClr>
              <a:buSzPts val="1200"/>
              <a:buNone/>
              <a:defRPr>
                <a:solidFill>
                  <a:srgbClr val="000000"/>
                </a:solidFill>
              </a:defRPr>
            </a:lvl3pPr>
            <a:lvl4pPr lvl="3" algn="l">
              <a:lnSpc>
                <a:spcPct val="100000"/>
              </a:lnSpc>
              <a:spcBef>
                <a:spcPts val="0"/>
              </a:spcBef>
              <a:spcAft>
                <a:spcPts val="0"/>
              </a:spcAft>
              <a:buClr>
                <a:srgbClr val="000000"/>
              </a:buClr>
              <a:buSzPts val="1200"/>
              <a:buNone/>
              <a:defRPr>
                <a:solidFill>
                  <a:srgbClr val="000000"/>
                </a:solidFill>
              </a:defRPr>
            </a:lvl4pPr>
            <a:lvl5pPr lvl="4" algn="l">
              <a:lnSpc>
                <a:spcPct val="100000"/>
              </a:lnSpc>
              <a:spcBef>
                <a:spcPts val="0"/>
              </a:spcBef>
              <a:spcAft>
                <a:spcPts val="0"/>
              </a:spcAft>
              <a:buClr>
                <a:srgbClr val="000000"/>
              </a:buClr>
              <a:buSzPts val="1200"/>
              <a:buNone/>
              <a:defRPr>
                <a:solidFill>
                  <a:srgbClr val="000000"/>
                </a:solidFill>
              </a:defRPr>
            </a:lvl5pPr>
            <a:lvl6pPr lvl="5" algn="l">
              <a:lnSpc>
                <a:spcPct val="100000"/>
              </a:lnSpc>
              <a:spcBef>
                <a:spcPts val="0"/>
              </a:spcBef>
              <a:spcAft>
                <a:spcPts val="0"/>
              </a:spcAft>
              <a:buClr>
                <a:srgbClr val="000000"/>
              </a:buClr>
              <a:buSzPts val="1200"/>
              <a:buNone/>
              <a:defRPr>
                <a:solidFill>
                  <a:srgbClr val="000000"/>
                </a:solidFill>
              </a:defRPr>
            </a:lvl6pPr>
            <a:lvl7pPr lvl="6" algn="l">
              <a:lnSpc>
                <a:spcPct val="100000"/>
              </a:lnSpc>
              <a:spcBef>
                <a:spcPts val="0"/>
              </a:spcBef>
              <a:spcAft>
                <a:spcPts val="0"/>
              </a:spcAft>
              <a:buClr>
                <a:srgbClr val="000000"/>
              </a:buClr>
              <a:buSzPts val="1200"/>
              <a:buNone/>
              <a:defRPr>
                <a:solidFill>
                  <a:srgbClr val="000000"/>
                </a:solidFill>
              </a:defRPr>
            </a:lvl7pPr>
            <a:lvl8pPr lvl="7" algn="l">
              <a:lnSpc>
                <a:spcPct val="100000"/>
              </a:lnSpc>
              <a:spcBef>
                <a:spcPts val="0"/>
              </a:spcBef>
              <a:spcAft>
                <a:spcPts val="0"/>
              </a:spcAft>
              <a:buClr>
                <a:srgbClr val="000000"/>
              </a:buClr>
              <a:buSzPts val="1200"/>
              <a:buNone/>
              <a:defRPr>
                <a:solidFill>
                  <a:srgbClr val="000000"/>
                </a:solidFill>
              </a:defRPr>
            </a:lvl8pPr>
            <a:lvl9pPr lvl="8" algn="l">
              <a:lnSpc>
                <a:spcPct val="100000"/>
              </a:lnSpc>
              <a:spcBef>
                <a:spcPts val="0"/>
              </a:spcBef>
              <a:spcAft>
                <a:spcPts val="0"/>
              </a:spcAft>
              <a:buClr>
                <a:srgbClr val="000000"/>
              </a:buClr>
              <a:buSzPts val="1200"/>
              <a:buNone/>
              <a:defRPr>
                <a:solidFill>
                  <a:srgbClr val="000000"/>
                </a:solidFill>
              </a:defRPr>
            </a:lvl9pPr>
          </a:lstStyle>
          <a:p>
            <a:endParaRPr/>
          </a:p>
        </p:txBody>
      </p:sp>
      <p:pic>
        <p:nvPicPr>
          <p:cNvPr id="66" name="Google Shape;66;p5" title="Img Crusoe.png"/>
          <p:cNvPicPr preferRelativeResize="0"/>
          <p:nvPr/>
        </p:nvPicPr>
        <p:blipFill>
          <a:blip r:embed="rId2">
            <a:alphaModFix/>
          </a:blip>
          <a:stretch>
            <a:fillRect/>
          </a:stretch>
        </p:blipFill>
        <p:spPr>
          <a:xfrm>
            <a:off x="5745275" y="364739"/>
            <a:ext cx="3398724" cy="4426725"/>
          </a:xfrm>
          <a:prstGeom prst="rect">
            <a:avLst/>
          </a:prstGeom>
          <a:noFill/>
          <a:ln>
            <a:noFill/>
          </a:ln>
        </p:spPr>
      </p:pic>
      <p:sp>
        <p:nvSpPr>
          <p:cNvPr id="67" name="Google Shape;67;p5"/>
          <p:cNvSpPr txBox="1">
            <a:spLocks noGrp="1"/>
          </p:cNvSpPr>
          <p:nvPr>
            <p:ph type="ctrTitle"/>
          </p:nvPr>
        </p:nvSpPr>
        <p:spPr>
          <a:xfrm>
            <a:off x="185500" y="1602475"/>
            <a:ext cx="4386600" cy="218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6"/>
              </a:buClr>
              <a:buSzPts val="3200"/>
              <a:buNone/>
              <a:defRPr sz="3200">
                <a:solidFill>
                  <a:schemeClr val="accent6"/>
                </a:solidFill>
                <a:latin typeface="Roboto Mono"/>
                <a:ea typeface="Roboto Mono"/>
                <a:cs typeface="Roboto Mono"/>
                <a:sym typeface="Roboto Mono"/>
              </a:defRPr>
            </a:lvl1pPr>
            <a:lvl2pPr lvl="1" algn="ctr">
              <a:lnSpc>
                <a:spcPct val="100000"/>
              </a:lnSpc>
              <a:spcBef>
                <a:spcPts val="0"/>
              </a:spcBef>
              <a:spcAft>
                <a:spcPts val="0"/>
              </a:spcAft>
              <a:buClr>
                <a:schemeClr val="accent6"/>
              </a:buClr>
              <a:buSzPts val="3200"/>
              <a:buNone/>
              <a:defRPr sz="3200">
                <a:solidFill>
                  <a:schemeClr val="accent6"/>
                </a:solidFill>
              </a:defRPr>
            </a:lvl2pPr>
            <a:lvl3pPr lvl="2" algn="ctr">
              <a:lnSpc>
                <a:spcPct val="100000"/>
              </a:lnSpc>
              <a:spcBef>
                <a:spcPts val="0"/>
              </a:spcBef>
              <a:spcAft>
                <a:spcPts val="0"/>
              </a:spcAft>
              <a:buClr>
                <a:schemeClr val="accent6"/>
              </a:buClr>
              <a:buSzPts val="3200"/>
              <a:buNone/>
              <a:defRPr sz="3200">
                <a:solidFill>
                  <a:schemeClr val="accent6"/>
                </a:solidFill>
              </a:defRPr>
            </a:lvl3pPr>
            <a:lvl4pPr lvl="3" algn="ctr">
              <a:lnSpc>
                <a:spcPct val="100000"/>
              </a:lnSpc>
              <a:spcBef>
                <a:spcPts val="0"/>
              </a:spcBef>
              <a:spcAft>
                <a:spcPts val="0"/>
              </a:spcAft>
              <a:buClr>
                <a:schemeClr val="accent6"/>
              </a:buClr>
              <a:buSzPts val="3200"/>
              <a:buNone/>
              <a:defRPr sz="3200">
                <a:solidFill>
                  <a:schemeClr val="accent6"/>
                </a:solidFill>
              </a:defRPr>
            </a:lvl4pPr>
            <a:lvl5pPr lvl="4" algn="ctr">
              <a:lnSpc>
                <a:spcPct val="100000"/>
              </a:lnSpc>
              <a:spcBef>
                <a:spcPts val="0"/>
              </a:spcBef>
              <a:spcAft>
                <a:spcPts val="0"/>
              </a:spcAft>
              <a:buClr>
                <a:schemeClr val="accent6"/>
              </a:buClr>
              <a:buSzPts val="3200"/>
              <a:buNone/>
              <a:defRPr sz="3200">
                <a:solidFill>
                  <a:schemeClr val="accent6"/>
                </a:solidFill>
              </a:defRPr>
            </a:lvl5pPr>
            <a:lvl6pPr lvl="5" algn="ctr">
              <a:lnSpc>
                <a:spcPct val="100000"/>
              </a:lnSpc>
              <a:spcBef>
                <a:spcPts val="0"/>
              </a:spcBef>
              <a:spcAft>
                <a:spcPts val="0"/>
              </a:spcAft>
              <a:buClr>
                <a:schemeClr val="accent6"/>
              </a:buClr>
              <a:buSzPts val="3200"/>
              <a:buNone/>
              <a:defRPr sz="3200">
                <a:solidFill>
                  <a:schemeClr val="accent6"/>
                </a:solidFill>
              </a:defRPr>
            </a:lvl6pPr>
            <a:lvl7pPr lvl="6" algn="ctr">
              <a:lnSpc>
                <a:spcPct val="100000"/>
              </a:lnSpc>
              <a:spcBef>
                <a:spcPts val="0"/>
              </a:spcBef>
              <a:spcAft>
                <a:spcPts val="0"/>
              </a:spcAft>
              <a:buClr>
                <a:schemeClr val="accent6"/>
              </a:buClr>
              <a:buSzPts val="3200"/>
              <a:buNone/>
              <a:defRPr sz="3200">
                <a:solidFill>
                  <a:schemeClr val="accent6"/>
                </a:solidFill>
              </a:defRPr>
            </a:lvl7pPr>
            <a:lvl8pPr lvl="7" algn="ctr">
              <a:lnSpc>
                <a:spcPct val="100000"/>
              </a:lnSpc>
              <a:spcBef>
                <a:spcPts val="0"/>
              </a:spcBef>
              <a:spcAft>
                <a:spcPts val="0"/>
              </a:spcAft>
              <a:buClr>
                <a:schemeClr val="accent6"/>
              </a:buClr>
              <a:buSzPts val="3200"/>
              <a:buNone/>
              <a:defRPr sz="3200">
                <a:solidFill>
                  <a:schemeClr val="accent6"/>
                </a:solidFill>
              </a:defRPr>
            </a:lvl8pPr>
            <a:lvl9pPr lvl="8" algn="ctr">
              <a:lnSpc>
                <a:spcPct val="100000"/>
              </a:lnSpc>
              <a:spcBef>
                <a:spcPts val="0"/>
              </a:spcBef>
              <a:spcAft>
                <a:spcPts val="0"/>
              </a:spcAft>
              <a:buClr>
                <a:schemeClr val="accent6"/>
              </a:buClr>
              <a:buSzPts val="3200"/>
              <a:buNone/>
              <a:defRPr sz="3200">
                <a:solidFill>
                  <a:schemeClr val="accent6"/>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 Grey - Section slide 1">
  <p:cSld name="CUSTOM_2_2_1_1">
    <p:bg>
      <p:bgPr>
        <a:solidFill>
          <a:srgbClr val="F3F4F1"/>
        </a:solidFill>
        <a:effectLst/>
      </p:bgPr>
    </p:bg>
    <p:spTree>
      <p:nvGrpSpPr>
        <p:cNvPr id="1" name="Shape 281"/>
        <p:cNvGrpSpPr/>
        <p:nvPr/>
      </p:nvGrpSpPr>
      <p:grpSpPr>
        <a:xfrm>
          <a:off x="0" y="0"/>
          <a:ext cx="0" cy="0"/>
          <a:chOff x="0" y="0"/>
          <a:chExt cx="0" cy="0"/>
        </a:xfrm>
      </p:grpSpPr>
      <p:pic>
        <p:nvPicPr>
          <p:cNvPr id="282" name="Google Shape;282;p41"/>
          <p:cNvPicPr preferRelativeResize="0"/>
          <p:nvPr/>
        </p:nvPicPr>
        <p:blipFill rotWithShape="1">
          <a:blip r:embed="rId2">
            <a:alphaModFix amt="35000"/>
          </a:blip>
          <a:srcRect t="-8170" b="41312"/>
          <a:stretch/>
        </p:blipFill>
        <p:spPr>
          <a:xfrm>
            <a:off x="0" y="1809748"/>
            <a:ext cx="9144000" cy="3333750"/>
          </a:xfrm>
          <a:prstGeom prst="rect">
            <a:avLst/>
          </a:prstGeom>
          <a:noFill/>
          <a:ln>
            <a:noFill/>
          </a:ln>
        </p:spPr>
      </p:pic>
      <p:sp>
        <p:nvSpPr>
          <p:cNvPr id="283" name="Google Shape;283;p41"/>
          <p:cNvSpPr txBox="1">
            <a:spLocks noGrp="1"/>
          </p:cNvSpPr>
          <p:nvPr>
            <p:ph type="subTitle" idx="1"/>
          </p:nvPr>
        </p:nvSpPr>
        <p:spPr>
          <a:xfrm>
            <a:off x="311707" y="2469925"/>
            <a:ext cx="8204700" cy="7926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accent6"/>
              </a:buClr>
              <a:buSzPts val="1400"/>
              <a:buNone/>
              <a:defRPr sz="1400">
                <a:solidFill>
                  <a:schemeClr val="accent6"/>
                </a:solidFill>
              </a:defRPr>
            </a:lvl1pPr>
            <a:lvl2pPr lvl="1" algn="l">
              <a:lnSpc>
                <a:spcPct val="100000"/>
              </a:lnSpc>
              <a:spcBef>
                <a:spcPts val="0"/>
              </a:spcBef>
              <a:spcAft>
                <a:spcPts val="0"/>
              </a:spcAft>
              <a:buClr>
                <a:schemeClr val="accent6"/>
              </a:buClr>
              <a:buSzPts val="1200"/>
              <a:buNone/>
              <a:defRPr>
                <a:solidFill>
                  <a:schemeClr val="accent6"/>
                </a:solidFill>
              </a:defRPr>
            </a:lvl2pPr>
            <a:lvl3pPr lvl="2" algn="l">
              <a:lnSpc>
                <a:spcPct val="100000"/>
              </a:lnSpc>
              <a:spcBef>
                <a:spcPts val="0"/>
              </a:spcBef>
              <a:spcAft>
                <a:spcPts val="0"/>
              </a:spcAft>
              <a:buClr>
                <a:schemeClr val="accent6"/>
              </a:buClr>
              <a:buSzPts val="1200"/>
              <a:buNone/>
              <a:defRPr>
                <a:solidFill>
                  <a:schemeClr val="accent6"/>
                </a:solidFill>
              </a:defRPr>
            </a:lvl3pPr>
            <a:lvl4pPr lvl="3" algn="l">
              <a:lnSpc>
                <a:spcPct val="100000"/>
              </a:lnSpc>
              <a:spcBef>
                <a:spcPts val="0"/>
              </a:spcBef>
              <a:spcAft>
                <a:spcPts val="0"/>
              </a:spcAft>
              <a:buClr>
                <a:schemeClr val="accent6"/>
              </a:buClr>
              <a:buSzPts val="1200"/>
              <a:buNone/>
              <a:defRPr>
                <a:solidFill>
                  <a:schemeClr val="accent6"/>
                </a:solidFill>
              </a:defRPr>
            </a:lvl4pPr>
            <a:lvl5pPr lvl="4" algn="l">
              <a:lnSpc>
                <a:spcPct val="100000"/>
              </a:lnSpc>
              <a:spcBef>
                <a:spcPts val="0"/>
              </a:spcBef>
              <a:spcAft>
                <a:spcPts val="0"/>
              </a:spcAft>
              <a:buClr>
                <a:schemeClr val="accent6"/>
              </a:buClr>
              <a:buSzPts val="1200"/>
              <a:buNone/>
              <a:defRPr>
                <a:solidFill>
                  <a:schemeClr val="accent6"/>
                </a:solidFill>
              </a:defRPr>
            </a:lvl5pPr>
            <a:lvl6pPr lvl="5" algn="l">
              <a:lnSpc>
                <a:spcPct val="100000"/>
              </a:lnSpc>
              <a:spcBef>
                <a:spcPts val="0"/>
              </a:spcBef>
              <a:spcAft>
                <a:spcPts val="0"/>
              </a:spcAft>
              <a:buClr>
                <a:schemeClr val="accent6"/>
              </a:buClr>
              <a:buSzPts val="1200"/>
              <a:buNone/>
              <a:defRPr>
                <a:solidFill>
                  <a:schemeClr val="accent6"/>
                </a:solidFill>
              </a:defRPr>
            </a:lvl6pPr>
            <a:lvl7pPr lvl="6" algn="l">
              <a:lnSpc>
                <a:spcPct val="100000"/>
              </a:lnSpc>
              <a:spcBef>
                <a:spcPts val="0"/>
              </a:spcBef>
              <a:spcAft>
                <a:spcPts val="0"/>
              </a:spcAft>
              <a:buClr>
                <a:schemeClr val="accent6"/>
              </a:buClr>
              <a:buSzPts val="1200"/>
              <a:buNone/>
              <a:defRPr>
                <a:solidFill>
                  <a:schemeClr val="accent6"/>
                </a:solidFill>
              </a:defRPr>
            </a:lvl7pPr>
            <a:lvl8pPr lvl="7" algn="l">
              <a:lnSpc>
                <a:spcPct val="100000"/>
              </a:lnSpc>
              <a:spcBef>
                <a:spcPts val="0"/>
              </a:spcBef>
              <a:spcAft>
                <a:spcPts val="0"/>
              </a:spcAft>
              <a:buClr>
                <a:schemeClr val="accent6"/>
              </a:buClr>
              <a:buSzPts val="1200"/>
              <a:buNone/>
              <a:defRPr>
                <a:solidFill>
                  <a:schemeClr val="accent6"/>
                </a:solidFill>
              </a:defRPr>
            </a:lvl8pPr>
            <a:lvl9pPr lvl="8" algn="l">
              <a:lnSpc>
                <a:spcPct val="100000"/>
              </a:lnSpc>
              <a:spcBef>
                <a:spcPts val="0"/>
              </a:spcBef>
              <a:spcAft>
                <a:spcPts val="0"/>
              </a:spcAft>
              <a:buClr>
                <a:schemeClr val="accent6"/>
              </a:buClr>
              <a:buSzPts val="1200"/>
              <a:buNone/>
              <a:defRPr>
                <a:solidFill>
                  <a:schemeClr val="accent6"/>
                </a:solidFill>
              </a:defRPr>
            </a:lvl9pPr>
          </a:lstStyle>
          <a:p>
            <a:endParaRPr/>
          </a:p>
        </p:txBody>
      </p:sp>
      <p:sp>
        <p:nvSpPr>
          <p:cNvPr id="284" name="Google Shape;284;p41"/>
          <p:cNvSpPr txBox="1">
            <a:spLocks noGrp="1"/>
          </p:cNvSpPr>
          <p:nvPr>
            <p:ph type="title"/>
          </p:nvPr>
        </p:nvSpPr>
        <p:spPr>
          <a:xfrm>
            <a:off x="311700" y="459450"/>
            <a:ext cx="8204700" cy="1923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6"/>
              </a:buClr>
              <a:buSzPts val="2200"/>
              <a:buNone/>
              <a:defRPr>
                <a:solidFill>
                  <a:schemeClr val="accent6"/>
                </a:solidFill>
              </a:defRPr>
            </a:lvl1pPr>
            <a:lvl2pPr lvl="1">
              <a:spcBef>
                <a:spcPts val="0"/>
              </a:spcBef>
              <a:spcAft>
                <a:spcPts val="0"/>
              </a:spcAft>
              <a:buClr>
                <a:schemeClr val="accent6"/>
              </a:buClr>
              <a:buSzPts val="3200"/>
              <a:buNone/>
              <a:defRPr>
                <a:solidFill>
                  <a:schemeClr val="accent6"/>
                </a:solidFill>
              </a:defRPr>
            </a:lvl2pPr>
            <a:lvl3pPr lvl="2">
              <a:spcBef>
                <a:spcPts val="0"/>
              </a:spcBef>
              <a:spcAft>
                <a:spcPts val="0"/>
              </a:spcAft>
              <a:buClr>
                <a:schemeClr val="accent6"/>
              </a:buClr>
              <a:buSzPts val="3200"/>
              <a:buNone/>
              <a:defRPr>
                <a:solidFill>
                  <a:schemeClr val="accent6"/>
                </a:solidFill>
              </a:defRPr>
            </a:lvl3pPr>
            <a:lvl4pPr lvl="3">
              <a:spcBef>
                <a:spcPts val="0"/>
              </a:spcBef>
              <a:spcAft>
                <a:spcPts val="0"/>
              </a:spcAft>
              <a:buClr>
                <a:schemeClr val="accent6"/>
              </a:buClr>
              <a:buSzPts val="3200"/>
              <a:buNone/>
              <a:defRPr>
                <a:solidFill>
                  <a:schemeClr val="accent6"/>
                </a:solidFill>
              </a:defRPr>
            </a:lvl4pPr>
            <a:lvl5pPr lvl="4">
              <a:spcBef>
                <a:spcPts val="0"/>
              </a:spcBef>
              <a:spcAft>
                <a:spcPts val="0"/>
              </a:spcAft>
              <a:buClr>
                <a:schemeClr val="accent6"/>
              </a:buClr>
              <a:buSzPts val="3200"/>
              <a:buNone/>
              <a:defRPr>
                <a:solidFill>
                  <a:schemeClr val="accent6"/>
                </a:solidFill>
              </a:defRPr>
            </a:lvl5pPr>
            <a:lvl6pPr lvl="5">
              <a:spcBef>
                <a:spcPts val="0"/>
              </a:spcBef>
              <a:spcAft>
                <a:spcPts val="0"/>
              </a:spcAft>
              <a:buClr>
                <a:schemeClr val="accent6"/>
              </a:buClr>
              <a:buSzPts val="3200"/>
              <a:buNone/>
              <a:defRPr>
                <a:solidFill>
                  <a:schemeClr val="accent6"/>
                </a:solidFill>
              </a:defRPr>
            </a:lvl6pPr>
            <a:lvl7pPr lvl="6">
              <a:spcBef>
                <a:spcPts val="0"/>
              </a:spcBef>
              <a:spcAft>
                <a:spcPts val="0"/>
              </a:spcAft>
              <a:buClr>
                <a:schemeClr val="accent6"/>
              </a:buClr>
              <a:buSzPts val="3200"/>
              <a:buNone/>
              <a:defRPr>
                <a:solidFill>
                  <a:schemeClr val="accent6"/>
                </a:solidFill>
              </a:defRPr>
            </a:lvl7pPr>
            <a:lvl8pPr lvl="7">
              <a:spcBef>
                <a:spcPts val="0"/>
              </a:spcBef>
              <a:spcAft>
                <a:spcPts val="0"/>
              </a:spcAft>
              <a:buClr>
                <a:schemeClr val="accent6"/>
              </a:buClr>
              <a:buSzPts val="3200"/>
              <a:buNone/>
              <a:defRPr>
                <a:solidFill>
                  <a:schemeClr val="accent6"/>
                </a:solidFill>
              </a:defRPr>
            </a:lvl8pPr>
            <a:lvl9pPr lvl="8">
              <a:spcBef>
                <a:spcPts val="0"/>
              </a:spcBef>
              <a:spcAft>
                <a:spcPts val="0"/>
              </a:spcAft>
              <a:buClr>
                <a:schemeClr val="accent6"/>
              </a:buClr>
              <a:buSzPts val="3200"/>
              <a:buNone/>
              <a:defRPr>
                <a:solidFill>
                  <a:schemeClr val="accent6"/>
                </a:solidFill>
              </a:defRPr>
            </a:lvl9pPr>
          </a:lstStyle>
          <a:p>
            <a:endParaRPr/>
          </a:p>
        </p:txBody>
      </p:sp>
      <p:grpSp>
        <p:nvGrpSpPr>
          <p:cNvPr id="285" name="Google Shape;285;p41"/>
          <p:cNvGrpSpPr/>
          <p:nvPr/>
        </p:nvGrpSpPr>
        <p:grpSpPr>
          <a:xfrm>
            <a:off x="221162" y="4868490"/>
            <a:ext cx="500491" cy="119734"/>
            <a:chOff x="238125" y="1996875"/>
            <a:chExt cx="7139675" cy="1708050"/>
          </a:xfrm>
        </p:grpSpPr>
        <p:sp>
          <p:nvSpPr>
            <p:cNvPr id="286" name="Google Shape;286;p41"/>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87" name="Google Shape;287;p41"/>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88" name="Google Shape;288;p41"/>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89" name="Google Shape;289;p41"/>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90" name="Google Shape;290;p41"/>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91" name="Google Shape;291;p41"/>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292" name="Google Shape;292;p41"/>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0 Yellow - Section slide 2">
  <p:cSld name="CUSTOM_2_1">
    <p:bg>
      <p:bgPr>
        <a:solidFill>
          <a:schemeClr val="accent4"/>
        </a:solidFill>
        <a:effectLst/>
      </p:bgPr>
    </p:bg>
    <p:spTree>
      <p:nvGrpSpPr>
        <p:cNvPr id="1" name="Shape 293"/>
        <p:cNvGrpSpPr/>
        <p:nvPr/>
      </p:nvGrpSpPr>
      <p:grpSpPr>
        <a:xfrm>
          <a:off x="0" y="0"/>
          <a:ext cx="0" cy="0"/>
          <a:chOff x="0" y="0"/>
          <a:chExt cx="0" cy="0"/>
        </a:xfrm>
      </p:grpSpPr>
      <p:cxnSp>
        <p:nvCxnSpPr>
          <p:cNvPr id="294" name="Google Shape;294;p42"/>
          <p:cNvCxnSpPr/>
          <p:nvPr/>
        </p:nvCxnSpPr>
        <p:spPr>
          <a:xfrm>
            <a:off x="8895818" y="-3125"/>
            <a:ext cx="0" cy="5146500"/>
          </a:xfrm>
          <a:prstGeom prst="straightConnector1">
            <a:avLst/>
          </a:prstGeom>
          <a:noFill/>
          <a:ln w="9525" cap="flat" cmpd="sng">
            <a:solidFill>
              <a:schemeClr val="accent6"/>
            </a:solidFill>
            <a:prstDash val="solid"/>
            <a:round/>
            <a:headEnd type="none" w="sm" len="sm"/>
            <a:tailEnd type="none" w="sm" len="sm"/>
          </a:ln>
        </p:spPr>
      </p:cxnSp>
      <p:cxnSp>
        <p:nvCxnSpPr>
          <p:cNvPr id="295" name="Google Shape;295;p42"/>
          <p:cNvCxnSpPr/>
          <p:nvPr/>
        </p:nvCxnSpPr>
        <p:spPr>
          <a:xfrm rot="10800000">
            <a:off x="-50" y="380310"/>
            <a:ext cx="9142500" cy="0"/>
          </a:xfrm>
          <a:prstGeom prst="straightConnector1">
            <a:avLst/>
          </a:prstGeom>
          <a:noFill/>
          <a:ln w="9525" cap="flat" cmpd="sng">
            <a:solidFill>
              <a:schemeClr val="accent6"/>
            </a:solidFill>
            <a:prstDash val="solid"/>
            <a:round/>
            <a:headEnd type="none" w="sm" len="sm"/>
            <a:tailEnd type="none" w="sm" len="sm"/>
          </a:ln>
        </p:spPr>
      </p:cxnSp>
      <p:cxnSp>
        <p:nvCxnSpPr>
          <p:cNvPr id="296" name="Google Shape;296;p42"/>
          <p:cNvCxnSpPr/>
          <p:nvPr/>
        </p:nvCxnSpPr>
        <p:spPr>
          <a:xfrm rot="10800000">
            <a:off x="-50" y="4580682"/>
            <a:ext cx="9142500" cy="0"/>
          </a:xfrm>
          <a:prstGeom prst="straightConnector1">
            <a:avLst/>
          </a:prstGeom>
          <a:noFill/>
          <a:ln w="9525" cap="flat" cmpd="sng">
            <a:solidFill>
              <a:schemeClr val="accent6"/>
            </a:solidFill>
            <a:prstDash val="solid"/>
            <a:round/>
            <a:headEnd type="none" w="sm" len="sm"/>
            <a:tailEnd type="none" w="sm" len="sm"/>
          </a:ln>
        </p:spPr>
      </p:cxnSp>
      <p:sp>
        <p:nvSpPr>
          <p:cNvPr id="297" name="Google Shape;297;p42"/>
          <p:cNvSpPr txBox="1">
            <a:spLocks noGrp="1"/>
          </p:cNvSpPr>
          <p:nvPr>
            <p:ph type="subTitle" idx="1"/>
          </p:nvPr>
        </p:nvSpPr>
        <p:spPr>
          <a:xfrm>
            <a:off x="311707" y="3469125"/>
            <a:ext cx="82047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rgbClr val="000000"/>
              </a:buClr>
              <a:buSzPts val="1400"/>
              <a:buNone/>
              <a:defRPr sz="1400">
                <a:solidFill>
                  <a:srgbClr val="000000"/>
                </a:solidFill>
              </a:defRPr>
            </a:lvl1pPr>
            <a:lvl2pPr lvl="1" algn="l">
              <a:lnSpc>
                <a:spcPct val="100000"/>
              </a:lnSpc>
              <a:spcBef>
                <a:spcPts val="0"/>
              </a:spcBef>
              <a:spcAft>
                <a:spcPts val="0"/>
              </a:spcAft>
              <a:buClr>
                <a:srgbClr val="000000"/>
              </a:buClr>
              <a:buSzPts val="1200"/>
              <a:buNone/>
              <a:defRPr>
                <a:solidFill>
                  <a:srgbClr val="000000"/>
                </a:solidFill>
              </a:defRPr>
            </a:lvl2pPr>
            <a:lvl3pPr lvl="2" algn="l">
              <a:lnSpc>
                <a:spcPct val="100000"/>
              </a:lnSpc>
              <a:spcBef>
                <a:spcPts val="0"/>
              </a:spcBef>
              <a:spcAft>
                <a:spcPts val="0"/>
              </a:spcAft>
              <a:buClr>
                <a:srgbClr val="000000"/>
              </a:buClr>
              <a:buSzPts val="1200"/>
              <a:buNone/>
              <a:defRPr>
                <a:solidFill>
                  <a:srgbClr val="000000"/>
                </a:solidFill>
              </a:defRPr>
            </a:lvl3pPr>
            <a:lvl4pPr lvl="3" algn="l">
              <a:lnSpc>
                <a:spcPct val="100000"/>
              </a:lnSpc>
              <a:spcBef>
                <a:spcPts val="0"/>
              </a:spcBef>
              <a:spcAft>
                <a:spcPts val="0"/>
              </a:spcAft>
              <a:buClr>
                <a:srgbClr val="000000"/>
              </a:buClr>
              <a:buSzPts val="1200"/>
              <a:buNone/>
              <a:defRPr>
                <a:solidFill>
                  <a:srgbClr val="000000"/>
                </a:solidFill>
              </a:defRPr>
            </a:lvl4pPr>
            <a:lvl5pPr lvl="4" algn="l">
              <a:lnSpc>
                <a:spcPct val="100000"/>
              </a:lnSpc>
              <a:spcBef>
                <a:spcPts val="0"/>
              </a:spcBef>
              <a:spcAft>
                <a:spcPts val="0"/>
              </a:spcAft>
              <a:buClr>
                <a:srgbClr val="000000"/>
              </a:buClr>
              <a:buSzPts val="1200"/>
              <a:buNone/>
              <a:defRPr>
                <a:solidFill>
                  <a:srgbClr val="000000"/>
                </a:solidFill>
              </a:defRPr>
            </a:lvl5pPr>
            <a:lvl6pPr lvl="5" algn="l">
              <a:lnSpc>
                <a:spcPct val="100000"/>
              </a:lnSpc>
              <a:spcBef>
                <a:spcPts val="0"/>
              </a:spcBef>
              <a:spcAft>
                <a:spcPts val="0"/>
              </a:spcAft>
              <a:buClr>
                <a:srgbClr val="000000"/>
              </a:buClr>
              <a:buSzPts val="1200"/>
              <a:buNone/>
              <a:defRPr>
                <a:solidFill>
                  <a:srgbClr val="000000"/>
                </a:solidFill>
              </a:defRPr>
            </a:lvl6pPr>
            <a:lvl7pPr lvl="6" algn="l">
              <a:lnSpc>
                <a:spcPct val="100000"/>
              </a:lnSpc>
              <a:spcBef>
                <a:spcPts val="0"/>
              </a:spcBef>
              <a:spcAft>
                <a:spcPts val="0"/>
              </a:spcAft>
              <a:buClr>
                <a:srgbClr val="000000"/>
              </a:buClr>
              <a:buSzPts val="1200"/>
              <a:buNone/>
              <a:defRPr>
                <a:solidFill>
                  <a:srgbClr val="000000"/>
                </a:solidFill>
              </a:defRPr>
            </a:lvl7pPr>
            <a:lvl8pPr lvl="7" algn="l">
              <a:lnSpc>
                <a:spcPct val="100000"/>
              </a:lnSpc>
              <a:spcBef>
                <a:spcPts val="0"/>
              </a:spcBef>
              <a:spcAft>
                <a:spcPts val="0"/>
              </a:spcAft>
              <a:buClr>
                <a:srgbClr val="000000"/>
              </a:buClr>
              <a:buSzPts val="1200"/>
              <a:buNone/>
              <a:defRPr>
                <a:solidFill>
                  <a:srgbClr val="000000"/>
                </a:solidFill>
              </a:defRPr>
            </a:lvl8pPr>
            <a:lvl9pPr lvl="8" algn="l">
              <a:lnSpc>
                <a:spcPct val="100000"/>
              </a:lnSpc>
              <a:spcBef>
                <a:spcPts val="0"/>
              </a:spcBef>
              <a:spcAft>
                <a:spcPts val="0"/>
              </a:spcAft>
              <a:buClr>
                <a:srgbClr val="000000"/>
              </a:buClr>
              <a:buSzPts val="1200"/>
              <a:buNone/>
              <a:defRPr>
                <a:solidFill>
                  <a:srgbClr val="000000"/>
                </a:solidFill>
              </a:defRPr>
            </a:lvl9pPr>
          </a:lstStyle>
          <a:p>
            <a:endParaRPr/>
          </a:p>
        </p:txBody>
      </p:sp>
      <p:sp>
        <p:nvSpPr>
          <p:cNvPr id="298" name="Google Shape;298;p42"/>
          <p:cNvSpPr txBox="1">
            <a:spLocks noGrp="1"/>
          </p:cNvSpPr>
          <p:nvPr>
            <p:ph type="title"/>
          </p:nvPr>
        </p:nvSpPr>
        <p:spPr>
          <a:xfrm>
            <a:off x="311700" y="877950"/>
            <a:ext cx="8204700" cy="28089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0 Blue - Section slide 2">
  <p:cSld name="CUSTOM_2_1_1">
    <p:bg>
      <p:bgPr>
        <a:solidFill>
          <a:schemeClr val="accent3"/>
        </a:solidFill>
        <a:effectLst/>
      </p:bgPr>
    </p:bg>
    <p:spTree>
      <p:nvGrpSpPr>
        <p:cNvPr id="1" name="Shape 299"/>
        <p:cNvGrpSpPr/>
        <p:nvPr/>
      </p:nvGrpSpPr>
      <p:grpSpPr>
        <a:xfrm>
          <a:off x="0" y="0"/>
          <a:ext cx="0" cy="0"/>
          <a:chOff x="0" y="0"/>
          <a:chExt cx="0" cy="0"/>
        </a:xfrm>
      </p:grpSpPr>
      <p:cxnSp>
        <p:nvCxnSpPr>
          <p:cNvPr id="300" name="Google Shape;300;p43"/>
          <p:cNvCxnSpPr/>
          <p:nvPr/>
        </p:nvCxnSpPr>
        <p:spPr>
          <a:xfrm>
            <a:off x="8895818" y="-3125"/>
            <a:ext cx="0" cy="5146500"/>
          </a:xfrm>
          <a:prstGeom prst="straightConnector1">
            <a:avLst/>
          </a:prstGeom>
          <a:noFill/>
          <a:ln w="9525" cap="flat" cmpd="sng">
            <a:solidFill>
              <a:schemeClr val="lt1"/>
            </a:solidFill>
            <a:prstDash val="solid"/>
            <a:round/>
            <a:headEnd type="none" w="sm" len="sm"/>
            <a:tailEnd type="none" w="sm" len="sm"/>
          </a:ln>
        </p:spPr>
      </p:cxnSp>
      <p:cxnSp>
        <p:nvCxnSpPr>
          <p:cNvPr id="301" name="Google Shape;301;p43"/>
          <p:cNvCxnSpPr/>
          <p:nvPr/>
        </p:nvCxnSpPr>
        <p:spPr>
          <a:xfrm rot="10800000">
            <a:off x="-50" y="380310"/>
            <a:ext cx="9142500" cy="0"/>
          </a:xfrm>
          <a:prstGeom prst="straightConnector1">
            <a:avLst/>
          </a:prstGeom>
          <a:noFill/>
          <a:ln w="9525" cap="flat" cmpd="sng">
            <a:solidFill>
              <a:schemeClr val="lt1"/>
            </a:solidFill>
            <a:prstDash val="solid"/>
            <a:round/>
            <a:headEnd type="none" w="sm" len="sm"/>
            <a:tailEnd type="none" w="sm" len="sm"/>
          </a:ln>
        </p:spPr>
      </p:cxnSp>
      <p:cxnSp>
        <p:nvCxnSpPr>
          <p:cNvPr id="302" name="Google Shape;302;p43"/>
          <p:cNvCxnSpPr/>
          <p:nvPr/>
        </p:nvCxnSpPr>
        <p:spPr>
          <a:xfrm rot="10800000">
            <a:off x="-50" y="4580682"/>
            <a:ext cx="9142500" cy="0"/>
          </a:xfrm>
          <a:prstGeom prst="straightConnector1">
            <a:avLst/>
          </a:prstGeom>
          <a:noFill/>
          <a:ln w="9525" cap="flat" cmpd="sng">
            <a:solidFill>
              <a:schemeClr val="lt1"/>
            </a:solidFill>
            <a:prstDash val="solid"/>
            <a:round/>
            <a:headEnd type="none" w="sm" len="sm"/>
            <a:tailEnd type="none" w="sm" len="sm"/>
          </a:ln>
        </p:spPr>
      </p:cxnSp>
      <p:sp>
        <p:nvSpPr>
          <p:cNvPr id="303" name="Google Shape;303;p43"/>
          <p:cNvSpPr txBox="1">
            <a:spLocks noGrp="1"/>
          </p:cNvSpPr>
          <p:nvPr>
            <p:ph type="subTitle" idx="1"/>
          </p:nvPr>
        </p:nvSpPr>
        <p:spPr>
          <a:xfrm>
            <a:off x="311700" y="3469125"/>
            <a:ext cx="80652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200"/>
              <a:buNone/>
              <a:defRPr>
                <a:solidFill>
                  <a:schemeClr val="lt1"/>
                </a:solidFill>
              </a:defRPr>
            </a:lvl2pPr>
            <a:lvl3pPr lvl="2" algn="l">
              <a:lnSpc>
                <a:spcPct val="100000"/>
              </a:lnSpc>
              <a:spcBef>
                <a:spcPts val="0"/>
              </a:spcBef>
              <a:spcAft>
                <a:spcPts val="0"/>
              </a:spcAft>
              <a:buClr>
                <a:schemeClr val="lt1"/>
              </a:buClr>
              <a:buSzPts val="1200"/>
              <a:buNone/>
              <a:defRPr>
                <a:solidFill>
                  <a:schemeClr val="lt1"/>
                </a:solidFill>
              </a:defRPr>
            </a:lvl3pPr>
            <a:lvl4pPr lvl="3" algn="l">
              <a:lnSpc>
                <a:spcPct val="100000"/>
              </a:lnSpc>
              <a:spcBef>
                <a:spcPts val="0"/>
              </a:spcBef>
              <a:spcAft>
                <a:spcPts val="0"/>
              </a:spcAft>
              <a:buClr>
                <a:schemeClr val="lt1"/>
              </a:buClr>
              <a:buSzPts val="1200"/>
              <a:buNone/>
              <a:defRPr>
                <a:solidFill>
                  <a:schemeClr val="lt1"/>
                </a:solidFill>
              </a:defRPr>
            </a:lvl4pPr>
            <a:lvl5pPr lvl="4" algn="l">
              <a:lnSpc>
                <a:spcPct val="100000"/>
              </a:lnSpc>
              <a:spcBef>
                <a:spcPts val="0"/>
              </a:spcBef>
              <a:spcAft>
                <a:spcPts val="0"/>
              </a:spcAft>
              <a:buClr>
                <a:schemeClr val="lt1"/>
              </a:buClr>
              <a:buSzPts val="1200"/>
              <a:buNone/>
              <a:defRPr>
                <a:solidFill>
                  <a:schemeClr val="lt1"/>
                </a:solidFill>
              </a:defRPr>
            </a:lvl5pPr>
            <a:lvl6pPr lvl="5" algn="l">
              <a:lnSpc>
                <a:spcPct val="100000"/>
              </a:lnSpc>
              <a:spcBef>
                <a:spcPts val="0"/>
              </a:spcBef>
              <a:spcAft>
                <a:spcPts val="0"/>
              </a:spcAft>
              <a:buClr>
                <a:schemeClr val="lt1"/>
              </a:buClr>
              <a:buSzPts val="1200"/>
              <a:buNone/>
              <a:defRPr>
                <a:solidFill>
                  <a:schemeClr val="lt1"/>
                </a:solidFill>
              </a:defRPr>
            </a:lvl6pPr>
            <a:lvl7pPr lvl="6" algn="l">
              <a:lnSpc>
                <a:spcPct val="100000"/>
              </a:lnSpc>
              <a:spcBef>
                <a:spcPts val="0"/>
              </a:spcBef>
              <a:spcAft>
                <a:spcPts val="0"/>
              </a:spcAft>
              <a:buClr>
                <a:schemeClr val="lt1"/>
              </a:buClr>
              <a:buSzPts val="1200"/>
              <a:buNone/>
              <a:defRPr>
                <a:solidFill>
                  <a:schemeClr val="lt1"/>
                </a:solidFill>
              </a:defRPr>
            </a:lvl7pPr>
            <a:lvl8pPr lvl="7" algn="l">
              <a:lnSpc>
                <a:spcPct val="100000"/>
              </a:lnSpc>
              <a:spcBef>
                <a:spcPts val="0"/>
              </a:spcBef>
              <a:spcAft>
                <a:spcPts val="0"/>
              </a:spcAft>
              <a:buClr>
                <a:schemeClr val="lt1"/>
              </a:buClr>
              <a:buSzPts val="1200"/>
              <a:buNone/>
              <a:defRPr>
                <a:solidFill>
                  <a:schemeClr val="lt1"/>
                </a:solidFill>
              </a:defRPr>
            </a:lvl8pPr>
            <a:lvl9pPr lvl="8" algn="l">
              <a:lnSpc>
                <a:spcPct val="100000"/>
              </a:lnSpc>
              <a:spcBef>
                <a:spcPts val="0"/>
              </a:spcBef>
              <a:spcAft>
                <a:spcPts val="0"/>
              </a:spcAft>
              <a:buClr>
                <a:schemeClr val="lt1"/>
              </a:buClr>
              <a:buSzPts val="1200"/>
              <a:buNone/>
              <a:defRPr>
                <a:solidFill>
                  <a:schemeClr val="lt1"/>
                </a:solidFill>
              </a:defRPr>
            </a:lvl9pPr>
          </a:lstStyle>
          <a:p>
            <a:endParaRPr/>
          </a:p>
        </p:txBody>
      </p:sp>
      <p:sp>
        <p:nvSpPr>
          <p:cNvPr id="304" name="Google Shape;304;p43"/>
          <p:cNvSpPr txBox="1">
            <a:spLocks noGrp="1"/>
          </p:cNvSpPr>
          <p:nvPr>
            <p:ph type="title"/>
          </p:nvPr>
        </p:nvSpPr>
        <p:spPr>
          <a:xfrm>
            <a:off x="311700" y="877950"/>
            <a:ext cx="8204700" cy="28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grpSp>
        <p:nvGrpSpPr>
          <p:cNvPr id="305" name="Google Shape;305;p43"/>
          <p:cNvGrpSpPr/>
          <p:nvPr/>
        </p:nvGrpSpPr>
        <p:grpSpPr>
          <a:xfrm>
            <a:off x="221162" y="4868490"/>
            <a:ext cx="500491" cy="119734"/>
            <a:chOff x="238125" y="1996875"/>
            <a:chExt cx="7139675" cy="1708050"/>
          </a:xfrm>
        </p:grpSpPr>
        <p:sp>
          <p:nvSpPr>
            <p:cNvPr id="306" name="Google Shape;306;p43"/>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07" name="Google Shape;307;p43"/>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08" name="Google Shape;308;p43"/>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09" name="Google Shape;309;p43"/>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10" name="Google Shape;310;p43"/>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11" name="Google Shape;311;p43"/>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12" name="Google Shape;312;p43"/>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4 Blue - Quote">
  <p:cSld name="CUSTOM_5">
    <p:bg>
      <p:bgPr>
        <a:solidFill>
          <a:schemeClr val="accent3"/>
        </a:solidFill>
        <a:effectLst/>
      </p:bgPr>
    </p:bg>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1249025" y="284050"/>
            <a:ext cx="7583400" cy="3579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pic>
        <p:nvPicPr>
          <p:cNvPr id="315" name="Google Shape;315;p44" title="“.png"/>
          <p:cNvPicPr preferRelativeResize="0"/>
          <p:nvPr/>
        </p:nvPicPr>
        <p:blipFill>
          <a:blip r:embed="rId2">
            <a:alphaModFix/>
          </a:blip>
          <a:stretch>
            <a:fillRect/>
          </a:stretch>
        </p:blipFill>
        <p:spPr>
          <a:xfrm>
            <a:off x="344925" y="256000"/>
            <a:ext cx="509900" cy="463021"/>
          </a:xfrm>
          <a:prstGeom prst="rect">
            <a:avLst/>
          </a:prstGeom>
          <a:noFill/>
          <a:ln>
            <a:noFill/>
          </a:ln>
        </p:spPr>
      </p:pic>
      <p:sp>
        <p:nvSpPr>
          <p:cNvPr id="316" name="Google Shape;316;p44"/>
          <p:cNvSpPr txBox="1">
            <a:spLocks noGrp="1"/>
          </p:cNvSpPr>
          <p:nvPr>
            <p:ph type="subTitle" idx="1"/>
          </p:nvPr>
        </p:nvSpPr>
        <p:spPr>
          <a:xfrm>
            <a:off x="1534775" y="4374275"/>
            <a:ext cx="6455400" cy="3891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lt1"/>
              </a:buClr>
              <a:buSzPts val="1200"/>
              <a:buNone/>
              <a:defRPr>
                <a:solidFill>
                  <a:schemeClr val="lt1"/>
                </a:solidFill>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317" name="Google Shape;317;p44"/>
          <p:cNvSpPr>
            <a:spLocks noGrp="1"/>
          </p:cNvSpPr>
          <p:nvPr>
            <p:ph type="pic" idx="2"/>
          </p:nvPr>
        </p:nvSpPr>
        <p:spPr>
          <a:xfrm>
            <a:off x="8147050" y="4299575"/>
            <a:ext cx="538500" cy="538500"/>
          </a:xfrm>
          <a:prstGeom prst="roundRect">
            <a:avLst>
              <a:gd name="adj" fmla="val 16667"/>
            </a:avLst>
          </a:prstGeom>
          <a:noFill/>
          <a:ln w="9525" cap="flat" cmpd="sng">
            <a:solidFill>
              <a:schemeClr val="lt1"/>
            </a:solidFill>
            <a:prstDash val="solid"/>
            <a:round/>
            <a:headEnd type="none" w="sm" len="sm"/>
            <a:tailEnd type="none" w="sm" len="sm"/>
          </a:ln>
        </p:spPr>
      </p:sp>
      <p:grpSp>
        <p:nvGrpSpPr>
          <p:cNvPr id="318" name="Google Shape;318;p44"/>
          <p:cNvGrpSpPr/>
          <p:nvPr/>
        </p:nvGrpSpPr>
        <p:grpSpPr>
          <a:xfrm>
            <a:off x="221162" y="4868490"/>
            <a:ext cx="500491" cy="119734"/>
            <a:chOff x="238125" y="1996875"/>
            <a:chExt cx="7139675" cy="1708050"/>
          </a:xfrm>
        </p:grpSpPr>
        <p:sp>
          <p:nvSpPr>
            <p:cNvPr id="319" name="Google Shape;319;p44"/>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20" name="Google Shape;320;p44"/>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21" name="Google Shape;321;p44"/>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22" name="Google Shape;322;p44"/>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23" name="Google Shape;323;p44"/>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24" name="Google Shape;324;p44"/>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25" name="Google Shape;325;p44"/>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4 Yellow - Quote">
  <p:cSld name="CUSTOM_5_1">
    <p:bg>
      <p:bgPr>
        <a:solidFill>
          <a:schemeClr val="accent4"/>
        </a:solidFill>
        <a:effectLst/>
      </p:bgPr>
    </p:bg>
    <p:spTree>
      <p:nvGrpSpPr>
        <p:cNvPr id="1" name="Shape 326"/>
        <p:cNvGrpSpPr/>
        <p:nvPr/>
      </p:nvGrpSpPr>
      <p:grpSpPr>
        <a:xfrm>
          <a:off x="0" y="0"/>
          <a:ext cx="0" cy="0"/>
          <a:chOff x="0" y="0"/>
          <a:chExt cx="0" cy="0"/>
        </a:xfrm>
      </p:grpSpPr>
      <p:sp>
        <p:nvSpPr>
          <p:cNvPr id="327" name="Google Shape;327;p45"/>
          <p:cNvSpPr txBox="1">
            <a:spLocks noGrp="1"/>
          </p:cNvSpPr>
          <p:nvPr>
            <p:ph type="title"/>
          </p:nvPr>
        </p:nvSpPr>
        <p:spPr>
          <a:xfrm>
            <a:off x="1249025" y="284050"/>
            <a:ext cx="7583400" cy="3579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6"/>
              </a:buClr>
              <a:buSzPts val="2200"/>
              <a:buNone/>
              <a:defRPr>
                <a:solidFill>
                  <a:schemeClr val="accent6"/>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pic>
        <p:nvPicPr>
          <p:cNvPr id="328" name="Google Shape;328;p45" title="“.png"/>
          <p:cNvPicPr preferRelativeResize="0"/>
          <p:nvPr/>
        </p:nvPicPr>
        <p:blipFill>
          <a:blip r:embed="rId2">
            <a:alphaModFix/>
          </a:blip>
          <a:stretch>
            <a:fillRect/>
          </a:stretch>
        </p:blipFill>
        <p:spPr>
          <a:xfrm>
            <a:off x="354450" y="256000"/>
            <a:ext cx="509900" cy="463021"/>
          </a:xfrm>
          <a:prstGeom prst="rect">
            <a:avLst/>
          </a:prstGeom>
          <a:noFill/>
          <a:ln>
            <a:noFill/>
          </a:ln>
        </p:spPr>
      </p:pic>
      <p:sp>
        <p:nvSpPr>
          <p:cNvPr id="329" name="Google Shape;329;p45"/>
          <p:cNvSpPr txBox="1">
            <a:spLocks noGrp="1"/>
          </p:cNvSpPr>
          <p:nvPr>
            <p:ph type="subTitle" idx="1"/>
          </p:nvPr>
        </p:nvSpPr>
        <p:spPr>
          <a:xfrm>
            <a:off x="1534775" y="4374275"/>
            <a:ext cx="6455400" cy="3891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6"/>
              </a:buClr>
              <a:buSzPts val="1200"/>
              <a:buNone/>
              <a:defRPr>
                <a:solidFill>
                  <a:schemeClr val="accent6"/>
                </a:solidFill>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330" name="Google Shape;330;p45"/>
          <p:cNvSpPr>
            <a:spLocks noGrp="1"/>
          </p:cNvSpPr>
          <p:nvPr>
            <p:ph type="pic" idx="2"/>
          </p:nvPr>
        </p:nvSpPr>
        <p:spPr>
          <a:xfrm>
            <a:off x="8147050" y="4299575"/>
            <a:ext cx="538500" cy="538500"/>
          </a:xfrm>
          <a:prstGeom prst="roundRect">
            <a:avLst>
              <a:gd name="adj" fmla="val 1666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4 Grey - Quote">
  <p:cSld name="CUSTOM_5_1_1">
    <p:bg>
      <p:bgPr>
        <a:solidFill>
          <a:srgbClr val="F3F4F1"/>
        </a:solidFill>
        <a:effectLst/>
      </p:bgPr>
    </p:bg>
    <p:spTree>
      <p:nvGrpSpPr>
        <p:cNvPr id="1" name="Shape 331"/>
        <p:cNvGrpSpPr/>
        <p:nvPr/>
      </p:nvGrpSpPr>
      <p:grpSpPr>
        <a:xfrm>
          <a:off x="0" y="0"/>
          <a:ext cx="0" cy="0"/>
          <a:chOff x="0" y="0"/>
          <a:chExt cx="0" cy="0"/>
        </a:xfrm>
      </p:grpSpPr>
      <p:sp>
        <p:nvSpPr>
          <p:cNvPr id="332" name="Google Shape;332;p46"/>
          <p:cNvSpPr txBox="1">
            <a:spLocks noGrp="1"/>
          </p:cNvSpPr>
          <p:nvPr>
            <p:ph type="title"/>
          </p:nvPr>
        </p:nvSpPr>
        <p:spPr>
          <a:xfrm>
            <a:off x="1249025" y="284050"/>
            <a:ext cx="7583400" cy="3579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6"/>
              </a:buClr>
              <a:buSzPts val="2200"/>
              <a:buNone/>
              <a:defRPr>
                <a:solidFill>
                  <a:schemeClr val="accent6"/>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pic>
        <p:nvPicPr>
          <p:cNvPr id="333" name="Google Shape;333;p46" title="“.png"/>
          <p:cNvPicPr preferRelativeResize="0"/>
          <p:nvPr/>
        </p:nvPicPr>
        <p:blipFill>
          <a:blip r:embed="rId2">
            <a:alphaModFix/>
          </a:blip>
          <a:stretch>
            <a:fillRect/>
          </a:stretch>
        </p:blipFill>
        <p:spPr>
          <a:xfrm>
            <a:off x="354450" y="256000"/>
            <a:ext cx="509900" cy="463021"/>
          </a:xfrm>
          <a:prstGeom prst="rect">
            <a:avLst/>
          </a:prstGeom>
          <a:noFill/>
          <a:ln>
            <a:noFill/>
          </a:ln>
        </p:spPr>
      </p:pic>
      <p:sp>
        <p:nvSpPr>
          <p:cNvPr id="334" name="Google Shape;334;p46"/>
          <p:cNvSpPr txBox="1">
            <a:spLocks noGrp="1"/>
          </p:cNvSpPr>
          <p:nvPr>
            <p:ph type="subTitle" idx="1"/>
          </p:nvPr>
        </p:nvSpPr>
        <p:spPr>
          <a:xfrm>
            <a:off x="1534775" y="4374275"/>
            <a:ext cx="6455400" cy="3891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6"/>
              </a:buClr>
              <a:buSzPts val="1200"/>
              <a:buNone/>
              <a:defRPr>
                <a:solidFill>
                  <a:schemeClr val="accent6"/>
                </a:solidFill>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335" name="Google Shape;335;p46"/>
          <p:cNvSpPr>
            <a:spLocks noGrp="1"/>
          </p:cNvSpPr>
          <p:nvPr>
            <p:ph type="pic" idx="2"/>
          </p:nvPr>
        </p:nvSpPr>
        <p:spPr>
          <a:xfrm>
            <a:off x="8147050" y="4299575"/>
            <a:ext cx="538500" cy="538500"/>
          </a:xfrm>
          <a:prstGeom prst="roundRect">
            <a:avLst>
              <a:gd name="adj" fmla="val 1666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4 Green - Quote">
  <p:cSld name="CUSTOM_5_1_1_1">
    <p:bg>
      <p:bgPr>
        <a:solidFill>
          <a:srgbClr val="EBF0E8"/>
        </a:solidFill>
        <a:effectLst/>
      </p:bgPr>
    </p:bg>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1249025" y="284050"/>
            <a:ext cx="7583400" cy="3579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6"/>
              </a:buClr>
              <a:buSzPts val="2200"/>
              <a:buNone/>
              <a:defRPr>
                <a:solidFill>
                  <a:schemeClr val="accent6"/>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pic>
        <p:nvPicPr>
          <p:cNvPr id="338" name="Google Shape;338;p47" title="“.png"/>
          <p:cNvPicPr preferRelativeResize="0"/>
          <p:nvPr/>
        </p:nvPicPr>
        <p:blipFill>
          <a:blip r:embed="rId2">
            <a:alphaModFix/>
          </a:blip>
          <a:stretch>
            <a:fillRect/>
          </a:stretch>
        </p:blipFill>
        <p:spPr>
          <a:xfrm>
            <a:off x="354450" y="256000"/>
            <a:ext cx="509900" cy="463021"/>
          </a:xfrm>
          <a:prstGeom prst="rect">
            <a:avLst/>
          </a:prstGeom>
          <a:noFill/>
          <a:ln>
            <a:noFill/>
          </a:ln>
        </p:spPr>
      </p:pic>
      <p:sp>
        <p:nvSpPr>
          <p:cNvPr id="339" name="Google Shape;339;p47"/>
          <p:cNvSpPr txBox="1">
            <a:spLocks noGrp="1"/>
          </p:cNvSpPr>
          <p:nvPr>
            <p:ph type="subTitle" idx="1"/>
          </p:nvPr>
        </p:nvSpPr>
        <p:spPr>
          <a:xfrm>
            <a:off x="1534775" y="4374275"/>
            <a:ext cx="6455400" cy="3891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6"/>
              </a:buClr>
              <a:buSzPts val="1200"/>
              <a:buNone/>
              <a:defRPr>
                <a:solidFill>
                  <a:schemeClr val="accent6"/>
                </a:solidFill>
              </a:defRPr>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340" name="Google Shape;340;p47"/>
          <p:cNvSpPr>
            <a:spLocks noGrp="1"/>
          </p:cNvSpPr>
          <p:nvPr>
            <p:ph type="pic" idx="2"/>
          </p:nvPr>
        </p:nvSpPr>
        <p:spPr>
          <a:xfrm>
            <a:off x="8147050" y="4299575"/>
            <a:ext cx="538500" cy="538500"/>
          </a:xfrm>
          <a:prstGeom prst="roundRect">
            <a:avLst>
              <a:gd name="adj" fmla="val 1666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5 Yellow - Than you">
  <p:cSld name="CUSTOM_4">
    <p:bg>
      <p:bgPr>
        <a:solidFill>
          <a:schemeClr val="accent4"/>
        </a:solidFill>
        <a:effectLst/>
      </p:bgPr>
    </p:bg>
    <p:spTree>
      <p:nvGrpSpPr>
        <p:cNvPr id="1" name="Shape 341"/>
        <p:cNvGrpSpPr/>
        <p:nvPr/>
      </p:nvGrpSpPr>
      <p:grpSpPr>
        <a:xfrm>
          <a:off x="0" y="0"/>
          <a:ext cx="0" cy="0"/>
          <a:chOff x="0" y="0"/>
          <a:chExt cx="0" cy="0"/>
        </a:xfrm>
      </p:grpSpPr>
      <p:grpSp>
        <p:nvGrpSpPr>
          <p:cNvPr id="342" name="Google Shape;342;p48"/>
          <p:cNvGrpSpPr/>
          <p:nvPr/>
        </p:nvGrpSpPr>
        <p:grpSpPr>
          <a:xfrm>
            <a:off x="292608" y="292680"/>
            <a:ext cx="1422223" cy="340244"/>
            <a:chOff x="238125" y="1996875"/>
            <a:chExt cx="7139675" cy="1708050"/>
          </a:xfrm>
        </p:grpSpPr>
        <p:sp>
          <p:nvSpPr>
            <p:cNvPr id="343" name="Google Shape;343;p48"/>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8"/>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8"/>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8"/>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8"/>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8"/>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8"/>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0" name="Google Shape;350;p48"/>
          <p:cNvSpPr txBox="1"/>
          <p:nvPr/>
        </p:nvSpPr>
        <p:spPr>
          <a:xfrm>
            <a:off x="174746" y="2161513"/>
            <a:ext cx="42264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a:solidFill>
                  <a:srgbClr val="181717"/>
                </a:solidFill>
                <a:latin typeface="Roboto Mono"/>
                <a:ea typeface="Roboto Mono"/>
                <a:cs typeface="Roboto Mono"/>
                <a:sym typeface="Roboto Mono"/>
              </a:rPr>
              <a:t>Thank you!</a:t>
            </a:r>
            <a:endParaRPr sz="4100">
              <a:solidFill>
                <a:srgbClr val="181717"/>
              </a:solidFill>
              <a:latin typeface="Roboto Mono"/>
              <a:ea typeface="Roboto Mono"/>
              <a:cs typeface="Roboto Mono"/>
              <a:sym typeface="Roboto Mono"/>
            </a:endParaRPr>
          </a:p>
        </p:txBody>
      </p:sp>
      <p:sp>
        <p:nvSpPr>
          <p:cNvPr id="351" name="Google Shape;351;p48"/>
          <p:cNvSpPr/>
          <p:nvPr/>
        </p:nvSpPr>
        <p:spPr>
          <a:xfrm>
            <a:off x="3878302" y="0"/>
            <a:ext cx="5265688" cy="5143500"/>
          </a:xfrm>
          <a:custGeom>
            <a:avLst/>
            <a:gdLst/>
            <a:ahLst/>
            <a:cxnLst/>
            <a:rect l="l" t="t" r="r" b="b"/>
            <a:pathLst>
              <a:path w="7020917" h="6858000" extrusionOk="0">
                <a:moveTo>
                  <a:pt x="5149266" y="6456211"/>
                </a:moveTo>
                <a:cubicBezTo>
                  <a:pt x="5204417" y="6452654"/>
                  <a:pt x="5263954" y="6466964"/>
                  <a:pt x="5313768" y="6467956"/>
                </a:cubicBezTo>
                <a:cubicBezTo>
                  <a:pt x="5371692" y="6470603"/>
                  <a:pt x="5402474" y="6519401"/>
                  <a:pt x="5382118" y="6575644"/>
                </a:cubicBezTo>
                <a:lnTo>
                  <a:pt x="5382118" y="6575647"/>
                </a:lnTo>
                <a:lnTo>
                  <a:pt x="5381458" y="6575647"/>
                </a:lnTo>
                <a:lnTo>
                  <a:pt x="5277927" y="6858000"/>
                </a:lnTo>
                <a:lnTo>
                  <a:pt x="4882283" y="6858000"/>
                </a:lnTo>
                <a:lnTo>
                  <a:pt x="5011077" y="6551659"/>
                </a:lnTo>
                <a:cubicBezTo>
                  <a:pt x="5043349" y="6481188"/>
                  <a:pt x="5094115" y="6459767"/>
                  <a:pt x="5149266" y="6456211"/>
                </a:cubicBezTo>
                <a:close/>
                <a:moveTo>
                  <a:pt x="6722807" y="6353987"/>
                </a:moveTo>
                <a:lnTo>
                  <a:pt x="6722810" y="6353987"/>
                </a:lnTo>
                <a:lnTo>
                  <a:pt x="6722810" y="6354149"/>
                </a:lnTo>
                <a:lnTo>
                  <a:pt x="6722801" y="6354078"/>
                </a:lnTo>
                <a:close/>
                <a:moveTo>
                  <a:pt x="6666952" y="6275989"/>
                </a:moveTo>
                <a:cubicBezTo>
                  <a:pt x="6690783" y="6278284"/>
                  <a:pt x="6708989" y="6292241"/>
                  <a:pt x="6717595" y="6314634"/>
                </a:cubicBezTo>
                <a:lnTo>
                  <a:pt x="6722801" y="6354078"/>
                </a:lnTo>
                <a:lnTo>
                  <a:pt x="6687214" y="6858000"/>
                </a:lnTo>
                <a:lnTo>
                  <a:pt x="6330304" y="6858000"/>
                </a:lnTo>
                <a:lnTo>
                  <a:pt x="6381222" y="6464486"/>
                </a:lnTo>
                <a:cubicBezTo>
                  <a:pt x="6389665" y="6404935"/>
                  <a:pt x="6442456" y="6340586"/>
                  <a:pt x="6499389" y="6322224"/>
                </a:cubicBezTo>
                <a:lnTo>
                  <a:pt x="6627482" y="6281696"/>
                </a:lnTo>
                <a:cubicBezTo>
                  <a:pt x="6641714" y="6276609"/>
                  <a:pt x="6655036" y="6274841"/>
                  <a:pt x="6666952" y="6275989"/>
                </a:cubicBezTo>
                <a:close/>
                <a:moveTo>
                  <a:pt x="3984561" y="6107078"/>
                </a:moveTo>
                <a:cubicBezTo>
                  <a:pt x="4000021" y="6108577"/>
                  <a:pt x="4014988" y="6112505"/>
                  <a:pt x="4028516" y="6119080"/>
                </a:cubicBezTo>
                <a:lnTo>
                  <a:pt x="4143206" y="6176978"/>
                </a:lnTo>
                <a:cubicBezTo>
                  <a:pt x="4198151" y="6201462"/>
                  <a:pt x="4212552" y="6259359"/>
                  <a:pt x="4174983" y="6305841"/>
                </a:cubicBezTo>
                <a:lnTo>
                  <a:pt x="4174816" y="6305674"/>
                </a:lnTo>
                <a:lnTo>
                  <a:pt x="4174820" y="6305682"/>
                </a:lnTo>
                <a:lnTo>
                  <a:pt x="3729743" y="6858000"/>
                </a:lnTo>
                <a:lnTo>
                  <a:pt x="3229850" y="6858000"/>
                </a:lnTo>
                <a:lnTo>
                  <a:pt x="3857559" y="6153323"/>
                </a:lnTo>
                <a:cubicBezTo>
                  <a:pt x="3887350" y="6119951"/>
                  <a:pt x="3938179" y="6102582"/>
                  <a:pt x="3984561" y="6107078"/>
                </a:cubicBezTo>
                <a:close/>
                <a:moveTo>
                  <a:pt x="2971780" y="5346484"/>
                </a:moveTo>
                <a:cubicBezTo>
                  <a:pt x="3001901" y="5349957"/>
                  <a:pt x="3030904" y="5363025"/>
                  <a:pt x="3051758" y="5384944"/>
                </a:cubicBezTo>
                <a:lnTo>
                  <a:pt x="3145099" y="5487339"/>
                </a:lnTo>
                <a:cubicBezTo>
                  <a:pt x="3187628" y="5529524"/>
                  <a:pt x="3182833" y="5593208"/>
                  <a:pt x="3134670" y="5628774"/>
                </a:cubicBezTo>
                <a:lnTo>
                  <a:pt x="3134838" y="5628938"/>
                </a:lnTo>
                <a:lnTo>
                  <a:pt x="3134841" y="5628941"/>
                </a:lnTo>
                <a:lnTo>
                  <a:pt x="1548386" y="6792020"/>
                </a:lnTo>
                <a:cubicBezTo>
                  <a:pt x="1500228" y="6827586"/>
                  <a:pt x="1425590" y="6822126"/>
                  <a:pt x="1382888" y="6779281"/>
                </a:cubicBezTo>
                <a:lnTo>
                  <a:pt x="1206469" y="6590369"/>
                </a:lnTo>
                <a:cubicBezTo>
                  <a:pt x="1165759" y="6545375"/>
                  <a:pt x="1174197" y="6482352"/>
                  <a:pt x="1224177" y="6449597"/>
                </a:cubicBezTo>
                <a:lnTo>
                  <a:pt x="2885100" y="5365590"/>
                </a:lnTo>
                <a:cubicBezTo>
                  <a:pt x="2910422" y="5349131"/>
                  <a:pt x="2941659" y="5343010"/>
                  <a:pt x="2971780" y="5346484"/>
                </a:cubicBezTo>
                <a:close/>
                <a:moveTo>
                  <a:pt x="6196526" y="5011255"/>
                </a:moveTo>
                <a:cubicBezTo>
                  <a:pt x="6237568" y="5006955"/>
                  <a:pt x="6262224" y="5035905"/>
                  <a:pt x="6250476" y="5076102"/>
                </a:cubicBezTo>
                <a:lnTo>
                  <a:pt x="6018448" y="5881206"/>
                </a:lnTo>
                <a:cubicBezTo>
                  <a:pt x="6007358" y="5921073"/>
                  <a:pt x="5963998" y="5956308"/>
                  <a:pt x="5922790" y="5959948"/>
                </a:cubicBezTo>
                <a:lnTo>
                  <a:pt x="5748524" y="5969048"/>
                </a:lnTo>
                <a:cubicBezTo>
                  <a:pt x="5707480" y="5971197"/>
                  <a:pt x="5684642" y="5941589"/>
                  <a:pt x="5698874" y="5902548"/>
                </a:cubicBezTo>
                <a:lnTo>
                  <a:pt x="5698384" y="5902548"/>
                </a:lnTo>
                <a:lnTo>
                  <a:pt x="5986676" y="5092478"/>
                </a:lnTo>
                <a:cubicBezTo>
                  <a:pt x="6000912" y="5053602"/>
                  <a:pt x="6045758" y="5020685"/>
                  <a:pt x="6087133" y="5019028"/>
                </a:cubicBezTo>
                <a:close/>
                <a:moveTo>
                  <a:pt x="5471020" y="4957323"/>
                </a:moveTo>
                <a:cubicBezTo>
                  <a:pt x="5481746" y="4956321"/>
                  <a:pt x="5492421" y="4956962"/>
                  <a:pt x="5502434" y="4959484"/>
                </a:cubicBezTo>
                <a:lnTo>
                  <a:pt x="5503096" y="4959484"/>
                </a:lnTo>
                <a:lnTo>
                  <a:pt x="5604542" y="4980826"/>
                </a:lnTo>
                <a:cubicBezTo>
                  <a:pt x="5645255" y="4988766"/>
                  <a:pt x="5661801" y="5024332"/>
                  <a:pt x="5641616" y="5060726"/>
                </a:cubicBezTo>
                <a:lnTo>
                  <a:pt x="5641782" y="5061057"/>
                </a:lnTo>
                <a:lnTo>
                  <a:pt x="5641786" y="5061054"/>
                </a:lnTo>
                <a:lnTo>
                  <a:pt x="5187658" y="5863676"/>
                </a:lnTo>
                <a:cubicBezTo>
                  <a:pt x="5167469" y="5899903"/>
                  <a:pt x="5117656" y="5921906"/>
                  <a:pt x="5076942" y="5912476"/>
                </a:cubicBezTo>
                <a:lnTo>
                  <a:pt x="4922530" y="5876910"/>
                </a:lnTo>
                <a:cubicBezTo>
                  <a:pt x="4882316" y="5866656"/>
                  <a:pt x="4867423" y="5829600"/>
                  <a:pt x="4889598" y="5794696"/>
                </a:cubicBezTo>
                <a:lnTo>
                  <a:pt x="5389560" y="5004314"/>
                </a:lnTo>
                <a:cubicBezTo>
                  <a:pt x="5406197" y="4978135"/>
                  <a:pt x="5438841" y="4960332"/>
                  <a:pt x="5471020" y="4957323"/>
                </a:cubicBezTo>
                <a:close/>
                <a:moveTo>
                  <a:pt x="6785786" y="4871724"/>
                </a:moveTo>
                <a:cubicBezTo>
                  <a:pt x="6810091" y="4873710"/>
                  <a:pt x="6826040" y="4893932"/>
                  <a:pt x="6823928" y="4924577"/>
                </a:cubicBezTo>
                <a:lnTo>
                  <a:pt x="6823766" y="4924577"/>
                </a:lnTo>
                <a:lnTo>
                  <a:pt x="6823758" y="4924577"/>
                </a:lnTo>
                <a:lnTo>
                  <a:pt x="6770632" y="5676749"/>
                </a:lnTo>
                <a:cubicBezTo>
                  <a:pt x="6767821" y="5717775"/>
                  <a:pt x="6733897" y="5764255"/>
                  <a:pt x="6695502" y="5778978"/>
                </a:cubicBezTo>
                <a:lnTo>
                  <a:pt x="6532654" y="5836545"/>
                </a:lnTo>
                <a:cubicBezTo>
                  <a:pt x="6493268" y="5848787"/>
                  <a:pt x="6465130" y="5825463"/>
                  <a:pt x="6470594" y="5784106"/>
                </a:cubicBezTo>
                <a:lnTo>
                  <a:pt x="6570716" y="5013242"/>
                </a:lnTo>
                <a:cubicBezTo>
                  <a:pt x="6575850" y="4972877"/>
                  <a:pt x="6612422" y="4927388"/>
                  <a:pt x="6651319" y="4913987"/>
                </a:cubicBezTo>
                <a:lnTo>
                  <a:pt x="6759055" y="4876108"/>
                </a:lnTo>
                <a:cubicBezTo>
                  <a:pt x="6768654" y="4872427"/>
                  <a:pt x="6777685" y="4871063"/>
                  <a:pt x="6785786" y="4871724"/>
                </a:cubicBezTo>
                <a:close/>
                <a:moveTo>
                  <a:pt x="4903688" y="4731780"/>
                </a:moveTo>
                <a:cubicBezTo>
                  <a:pt x="4924975" y="4728885"/>
                  <a:pt x="4947111" y="4732358"/>
                  <a:pt x="4965068" y="4742946"/>
                </a:cubicBezTo>
                <a:lnTo>
                  <a:pt x="5055758" y="4792241"/>
                </a:lnTo>
                <a:cubicBezTo>
                  <a:pt x="5092668" y="4810772"/>
                  <a:pt x="5100441" y="4851298"/>
                  <a:pt x="5073303" y="4882396"/>
                </a:cubicBezTo>
                <a:lnTo>
                  <a:pt x="4421410" y="5616206"/>
                </a:lnTo>
                <a:cubicBezTo>
                  <a:pt x="4393440" y="5646974"/>
                  <a:pt x="4341476" y="5656073"/>
                  <a:pt x="4305232" y="5635891"/>
                </a:cubicBezTo>
                <a:lnTo>
                  <a:pt x="4166214" y="5560956"/>
                </a:lnTo>
                <a:cubicBezTo>
                  <a:pt x="4130964" y="5539615"/>
                  <a:pt x="4125501" y="5497434"/>
                  <a:pt x="4154631" y="5467823"/>
                </a:cubicBezTo>
                <a:lnTo>
                  <a:pt x="4847400" y="4758827"/>
                </a:lnTo>
                <a:cubicBezTo>
                  <a:pt x="4861963" y="4743938"/>
                  <a:pt x="4882402" y="4734675"/>
                  <a:pt x="4903688" y="4731780"/>
                </a:cubicBezTo>
                <a:close/>
                <a:moveTo>
                  <a:pt x="4455090" y="4364791"/>
                </a:moveTo>
                <a:cubicBezTo>
                  <a:pt x="4476273" y="4366900"/>
                  <a:pt x="4496878" y="4375543"/>
                  <a:pt x="4511774" y="4390100"/>
                </a:cubicBezTo>
                <a:lnTo>
                  <a:pt x="4590220" y="4468344"/>
                </a:lnTo>
                <a:cubicBezTo>
                  <a:pt x="4621000" y="4496467"/>
                  <a:pt x="4618522" y="4540135"/>
                  <a:pt x="4585088" y="4564288"/>
                </a:cubicBezTo>
                <a:lnTo>
                  <a:pt x="4585088" y="4563628"/>
                </a:lnTo>
                <a:lnTo>
                  <a:pt x="3759756" y="5168738"/>
                </a:lnTo>
                <a:cubicBezTo>
                  <a:pt x="3726658" y="5193552"/>
                  <a:pt x="3674690" y="5189912"/>
                  <a:pt x="3645067" y="5160797"/>
                </a:cubicBezTo>
                <a:lnTo>
                  <a:pt x="3521442" y="5037228"/>
                </a:lnTo>
                <a:lnTo>
                  <a:pt x="3521442" y="5037395"/>
                </a:lnTo>
                <a:lnTo>
                  <a:pt x="3521438" y="5037395"/>
                </a:lnTo>
                <a:cubicBezTo>
                  <a:pt x="3493307" y="5006791"/>
                  <a:pt x="3498763" y="4963452"/>
                  <a:pt x="3533520" y="4940789"/>
                </a:cubicBezTo>
                <a:lnTo>
                  <a:pt x="4394933" y="4378686"/>
                </a:lnTo>
                <a:cubicBezTo>
                  <a:pt x="4412145" y="4367106"/>
                  <a:pt x="4433906" y="4362681"/>
                  <a:pt x="4455090" y="4364791"/>
                </a:cubicBezTo>
                <a:close/>
                <a:moveTo>
                  <a:pt x="2273476" y="4196641"/>
                </a:moveTo>
                <a:cubicBezTo>
                  <a:pt x="2315880" y="4199509"/>
                  <a:pt x="2354977" y="4226990"/>
                  <a:pt x="2370243" y="4269175"/>
                </a:cubicBezTo>
                <a:lnTo>
                  <a:pt x="2418736" y="4395392"/>
                </a:lnTo>
                <a:cubicBezTo>
                  <a:pt x="2441411" y="4450809"/>
                  <a:pt x="2414927" y="4515156"/>
                  <a:pt x="2359820" y="4538316"/>
                </a:cubicBezTo>
                <a:lnTo>
                  <a:pt x="2359820" y="4538483"/>
                </a:lnTo>
                <a:lnTo>
                  <a:pt x="501789" y="5309181"/>
                </a:lnTo>
                <a:cubicBezTo>
                  <a:pt x="446512" y="5331845"/>
                  <a:pt x="383459" y="5304713"/>
                  <a:pt x="361942" y="5248802"/>
                </a:cubicBezTo>
                <a:lnTo>
                  <a:pt x="270589" y="5010761"/>
                </a:lnTo>
                <a:cubicBezTo>
                  <a:pt x="249073" y="4954849"/>
                  <a:pt x="277868" y="4892484"/>
                  <a:pt x="334141" y="4872301"/>
                </a:cubicBezTo>
                <a:lnTo>
                  <a:pt x="2230730" y="4202344"/>
                </a:lnTo>
                <a:cubicBezTo>
                  <a:pt x="2244841" y="4197463"/>
                  <a:pt x="2259343" y="4195685"/>
                  <a:pt x="2273476" y="4196641"/>
                </a:cubicBezTo>
                <a:close/>
                <a:moveTo>
                  <a:pt x="5086039" y="4111197"/>
                </a:moveTo>
                <a:lnTo>
                  <a:pt x="5086043" y="4111201"/>
                </a:lnTo>
                <a:lnTo>
                  <a:pt x="5086039" y="4111204"/>
                </a:lnTo>
                <a:close/>
                <a:moveTo>
                  <a:pt x="4088384" y="3872520"/>
                </a:moveTo>
                <a:cubicBezTo>
                  <a:pt x="4118716" y="3871969"/>
                  <a:pt x="4148629" y="3888005"/>
                  <a:pt x="4162906" y="3915672"/>
                </a:cubicBezTo>
                <a:lnTo>
                  <a:pt x="4216856" y="4011783"/>
                </a:lnTo>
                <a:cubicBezTo>
                  <a:pt x="4238372" y="4047680"/>
                  <a:pt x="4225298" y="4091186"/>
                  <a:pt x="4188223" y="4109712"/>
                </a:cubicBezTo>
                <a:lnTo>
                  <a:pt x="3256143" y="4567765"/>
                </a:lnTo>
                <a:cubicBezTo>
                  <a:pt x="3219078" y="4586291"/>
                  <a:pt x="3172237" y="4571405"/>
                  <a:pt x="3152545" y="4534847"/>
                </a:cubicBezTo>
                <a:lnTo>
                  <a:pt x="3070295" y="4389112"/>
                </a:lnTo>
                <a:cubicBezTo>
                  <a:pt x="3051760" y="4352056"/>
                  <a:pt x="3067646" y="4308221"/>
                  <a:pt x="3105382" y="4291514"/>
                </a:cubicBezTo>
                <a:lnTo>
                  <a:pt x="3105545" y="4291514"/>
                </a:lnTo>
                <a:lnTo>
                  <a:pt x="3105545" y="4291511"/>
                </a:lnTo>
                <a:lnTo>
                  <a:pt x="4058474" y="3878783"/>
                </a:lnTo>
                <a:cubicBezTo>
                  <a:pt x="4068115" y="3874730"/>
                  <a:pt x="4078273" y="3872704"/>
                  <a:pt x="4088384" y="3872520"/>
                </a:cubicBezTo>
                <a:close/>
                <a:moveTo>
                  <a:pt x="6170165" y="3783050"/>
                </a:moveTo>
                <a:cubicBezTo>
                  <a:pt x="6179048" y="3781786"/>
                  <a:pt x="6188006" y="3781973"/>
                  <a:pt x="6196530" y="3783834"/>
                </a:cubicBezTo>
                <a:lnTo>
                  <a:pt x="6197188" y="3783834"/>
                </a:lnTo>
                <a:lnTo>
                  <a:pt x="6287388" y="3805008"/>
                </a:lnTo>
                <a:cubicBezTo>
                  <a:pt x="6322307" y="3810631"/>
                  <a:pt x="6340178" y="3841732"/>
                  <a:pt x="6327272" y="3874484"/>
                </a:cubicBezTo>
                <a:lnTo>
                  <a:pt x="6096404" y="4452796"/>
                </a:lnTo>
                <a:cubicBezTo>
                  <a:pt x="6083496" y="4485551"/>
                  <a:pt x="6043775" y="4509537"/>
                  <a:pt x="6008856" y="4505896"/>
                </a:cubicBezTo>
                <a:lnTo>
                  <a:pt x="6008689" y="4505896"/>
                </a:lnTo>
                <a:lnTo>
                  <a:pt x="6008684" y="4505896"/>
                </a:lnTo>
                <a:lnTo>
                  <a:pt x="5858085" y="4485053"/>
                </a:lnTo>
                <a:cubicBezTo>
                  <a:pt x="5823495" y="4478434"/>
                  <a:pt x="5806949" y="4447007"/>
                  <a:pt x="5822504" y="4415411"/>
                </a:cubicBezTo>
                <a:lnTo>
                  <a:pt x="6106000" y="3827504"/>
                </a:lnTo>
                <a:cubicBezTo>
                  <a:pt x="6117543" y="3803682"/>
                  <a:pt x="6143516" y="3786840"/>
                  <a:pt x="6170165" y="3783050"/>
                </a:cubicBezTo>
                <a:close/>
                <a:moveTo>
                  <a:pt x="6844945" y="3746142"/>
                </a:moveTo>
                <a:cubicBezTo>
                  <a:pt x="6866061" y="3747483"/>
                  <a:pt x="6880523" y="3764108"/>
                  <a:pt x="6879532" y="3790784"/>
                </a:cubicBezTo>
                <a:lnTo>
                  <a:pt x="6865462" y="4277951"/>
                </a:lnTo>
                <a:cubicBezTo>
                  <a:pt x="6863970" y="4312689"/>
                  <a:pt x="6836664" y="4353052"/>
                  <a:pt x="6804560" y="4367608"/>
                </a:cubicBezTo>
                <a:lnTo>
                  <a:pt x="6667857" y="4420708"/>
                </a:lnTo>
                <a:lnTo>
                  <a:pt x="6667694" y="4420870"/>
                </a:lnTo>
                <a:lnTo>
                  <a:pt x="6667698" y="4420870"/>
                </a:lnTo>
                <a:cubicBezTo>
                  <a:pt x="6634428" y="4432283"/>
                  <a:pt x="6609770" y="4412432"/>
                  <a:pt x="6613409" y="4377532"/>
                </a:cubicBezTo>
                <a:lnTo>
                  <a:pt x="6665544" y="3861417"/>
                </a:lnTo>
                <a:cubicBezTo>
                  <a:pt x="6669183" y="3826512"/>
                  <a:pt x="6699470" y="3790616"/>
                  <a:pt x="6733563" y="3781185"/>
                </a:cubicBezTo>
                <a:lnTo>
                  <a:pt x="6821935" y="3750089"/>
                </a:lnTo>
                <a:cubicBezTo>
                  <a:pt x="6830127" y="3746945"/>
                  <a:pt x="6837905" y="3745694"/>
                  <a:pt x="6844945" y="3746142"/>
                </a:cubicBezTo>
                <a:close/>
                <a:moveTo>
                  <a:pt x="5695317" y="3519178"/>
                </a:moveTo>
                <a:cubicBezTo>
                  <a:pt x="5712362" y="3519695"/>
                  <a:pt x="5729325" y="3526105"/>
                  <a:pt x="5742068" y="3538347"/>
                </a:cubicBezTo>
                <a:lnTo>
                  <a:pt x="5806118" y="3595253"/>
                </a:lnTo>
                <a:cubicBezTo>
                  <a:pt x="5832599" y="3618744"/>
                  <a:pt x="5833259" y="3658280"/>
                  <a:pt x="5808602" y="3683094"/>
                </a:cubicBezTo>
                <a:lnTo>
                  <a:pt x="5292250" y="4195568"/>
                </a:lnTo>
                <a:cubicBezTo>
                  <a:pt x="5267596" y="4220546"/>
                  <a:pt x="5223904" y="4223362"/>
                  <a:pt x="5196097" y="4201857"/>
                </a:cubicBezTo>
                <a:lnTo>
                  <a:pt x="5086039" y="4111042"/>
                </a:lnTo>
                <a:lnTo>
                  <a:pt x="5086039" y="4111197"/>
                </a:lnTo>
                <a:lnTo>
                  <a:pt x="5071414" y="4091195"/>
                </a:lnTo>
                <a:cubicBezTo>
                  <a:pt x="5061662" y="4069391"/>
                  <a:pt x="5066597" y="4043585"/>
                  <a:pt x="5086704" y="4026340"/>
                </a:cubicBezTo>
                <a:lnTo>
                  <a:pt x="5648070" y="3535369"/>
                </a:lnTo>
                <a:cubicBezTo>
                  <a:pt x="5661144" y="3524037"/>
                  <a:pt x="5678272" y="3518661"/>
                  <a:pt x="5695317" y="3519178"/>
                </a:cubicBezTo>
                <a:close/>
                <a:moveTo>
                  <a:pt x="3905855" y="3295922"/>
                </a:moveTo>
                <a:cubicBezTo>
                  <a:pt x="3933993" y="3299823"/>
                  <a:pt x="3957359" y="3320820"/>
                  <a:pt x="3963317" y="3351590"/>
                </a:cubicBezTo>
                <a:lnTo>
                  <a:pt x="3987480" y="3459116"/>
                </a:lnTo>
                <a:cubicBezTo>
                  <a:pt x="3997901" y="3499312"/>
                  <a:pt x="3974072" y="3542651"/>
                  <a:pt x="3934522" y="3556383"/>
                </a:cubicBezTo>
                <a:lnTo>
                  <a:pt x="2949978" y="3887059"/>
                </a:lnTo>
                <a:cubicBezTo>
                  <a:pt x="2910759" y="3899961"/>
                  <a:pt x="2869715" y="3877959"/>
                  <a:pt x="2858628" y="3838092"/>
                </a:cubicBezTo>
                <a:lnTo>
                  <a:pt x="2822219" y="3674656"/>
                </a:lnTo>
                <a:cubicBezTo>
                  <a:pt x="2812454" y="3634291"/>
                  <a:pt x="2837280" y="3591944"/>
                  <a:pt x="2877165" y="3580862"/>
                </a:cubicBezTo>
                <a:lnTo>
                  <a:pt x="2877324" y="3580862"/>
                </a:lnTo>
                <a:lnTo>
                  <a:pt x="3876594" y="3297993"/>
                </a:lnTo>
                <a:cubicBezTo>
                  <a:pt x="3886566" y="3295222"/>
                  <a:pt x="3896476" y="3294622"/>
                  <a:pt x="3905855" y="3295922"/>
                </a:cubicBezTo>
                <a:close/>
                <a:moveTo>
                  <a:pt x="5406389" y="3064848"/>
                </a:moveTo>
                <a:cubicBezTo>
                  <a:pt x="5430979" y="3066484"/>
                  <a:pt x="5453196" y="3082984"/>
                  <a:pt x="5460892" y="3108416"/>
                </a:cubicBezTo>
                <a:lnTo>
                  <a:pt x="5492508" y="3190962"/>
                </a:lnTo>
                <a:cubicBezTo>
                  <a:pt x="5507564" y="3222888"/>
                  <a:pt x="5493000" y="3260603"/>
                  <a:pt x="5460232" y="3273836"/>
                </a:cubicBezTo>
                <a:lnTo>
                  <a:pt x="4748436" y="3567130"/>
                </a:lnTo>
                <a:cubicBezTo>
                  <a:pt x="4715833" y="3580364"/>
                  <a:pt x="4677932" y="3564980"/>
                  <a:pt x="4665193" y="3532063"/>
                </a:cubicBezTo>
                <a:lnTo>
                  <a:pt x="4617694" y="3408325"/>
                </a:lnTo>
                <a:cubicBezTo>
                  <a:pt x="4605118" y="3375408"/>
                  <a:pt x="4622826" y="3338684"/>
                  <a:pt x="4656089" y="3326609"/>
                </a:cubicBezTo>
                <a:lnTo>
                  <a:pt x="4656253" y="3326442"/>
                </a:lnTo>
                <a:lnTo>
                  <a:pt x="4656250" y="3326442"/>
                </a:lnTo>
                <a:lnTo>
                  <a:pt x="5381458" y="3068386"/>
                </a:lnTo>
                <a:cubicBezTo>
                  <a:pt x="5389732" y="3065408"/>
                  <a:pt x="5398193" y="3064302"/>
                  <a:pt x="5406389" y="3064848"/>
                </a:cubicBezTo>
                <a:close/>
                <a:moveTo>
                  <a:pt x="2076657" y="2873686"/>
                </a:moveTo>
                <a:cubicBezTo>
                  <a:pt x="2136234" y="2867895"/>
                  <a:pt x="2182412" y="2912230"/>
                  <a:pt x="2179098" y="2971944"/>
                </a:cubicBezTo>
                <a:lnTo>
                  <a:pt x="2178268" y="3110568"/>
                </a:lnTo>
                <a:cubicBezTo>
                  <a:pt x="2176614" y="3171110"/>
                  <a:pt x="2126967" y="3227187"/>
                  <a:pt x="2067387" y="3236454"/>
                </a:cubicBezTo>
                <a:lnTo>
                  <a:pt x="107412" y="3541656"/>
                </a:lnTo>
                <a:cubicBezTo>
                  <a:pt x="48329" y="3550589"/>
                  <a:pt x="-163" y="3509399"/>
                  <a:pt x="1" y="3448690"/>
                </a:cubicBezTo>
                <a:lnTo>
                  <a:pt x="4639" y="3190467"/>
                </a:lnTo>
                <a:cubicBezTo>
                  <a:pt x="7783" y="3130089"/>
                  <a:pt x="59584" y="3075997"/>
                  <a:pt x="119163" y="3070370"/>
                </a:cubicBezTo>
                <a:close/>
                <a:moveTo>
                  <a:pt x="3867164" y="2694531"/>
                </a:moveTo>
                <a:cubicBezTo>
                  <a:pt x="3907872" y="2690230"/>
                  <a:pt x="3938986" y="2720997"/>
                  <a:pt x="3935015" y="2762520"/>
                </a:cubicBezTo>
                <a:lnTo>
                  <a:pt x="3929058" y="2873020"/>
                </a:lnTo>
                <a:cubicBezTo>
                  <a:pt x="3926572" y="2914544"/>
                  <a:pt x="3891160" y="2953913"/>
                  <a:pt x="3849949" y="2959702"/>
                </a:cubicBezTo>
                <a:lnTo>
                  <a:pt x="2833471" y="3118178"/>
                </a:lnTo>
                <a:cubicBezTo>
                  <a:pt x="2792595" y="3124628"/>
                  <a:pt x="2759496" y="3096011"/>
                  <a:pt x="2759994" y="3054489"/>
                </a:cubicBezTo>
                <a:lnTo>
                  <a:pt x="2769093" y="2879970"/>
                </a:lnTo>
                <a:cubicBezTo>
                  <a:pt x="2771578" y="2838446"/>
                  <a:pt x="2807652" y="2801064"/>
                  <a:pt x="2849027" y="2797258"/>
                </a:cubicBezTo>
                <a:lnTo>
                  <a:pt x="3867164" y="2695192"/>
                </a:lnTo>
                <a:close/>
                <a:moveTo>
                  <a:pt x="4639536" y="2495528"/>
                </a:moveTo>
                <a:lnTo>
                  <a:pt x="5366234" y="2530927"/>
                </a:lnTo>
                <a:cubicBezTo>
                  <a:pt x="5401317" y="2532915"/>
                  <a:pt x="5427136" y="2562854"/>
                  <a:pt x="5423162" y="2597920"/>
                </a:cubicBezTo>
                <a:lnTo>
                  <a:pt x="5413728" y="2683114"/>
                </a:lnTo>
                <a:cubicBezTo>
                  <a:pt x="5411081" y="2718349"/>
                  <a:pt x="5380466" y="2747627"/>
                  <a:pt x="5345877" y="2748291"/>
                </a:cubicBezTo>
                <a:lnTo>
                  <a:pt x="4600148" y="2758881"/>
                </a:lnTo>
                <a:lnTo>
                  <a:pt x="4599982" y="2758881"/>
                </a:lnTo>
                <a:lnTo>
                  <a:pt x="4599977" y="2758881"/>
                </a:lnTo>
                <a:cubicBezTo>
                  <a:pt x="4564728" y="2759872"/>
                  <a:pt x="4539238" y="2731256"/>
                  <a:pt x="4542718" y="2696351"/>
                </a:cubicBezTo>
                <a:lnTo>
                  <a:pt x="4563736" y="2555247"/>
                </a:lnTo>
                <a:cubicBezTo>
                  <a:pt x="4570192" y="2520673"/>
                  <a:pt x="4604450" y="2493546"/>
                  <a:pt x="4639536" y="2495528"/>
                </a:cubicBezTo>
                <a:close/>
                <a:moveTo>
                  <a:pt x="3041173" y="2022426"/>
                </a:moveTo>
                <a:lnTo>
                  <a:pt x="4016936" y="2131771"/>
                </a:lnTo>
                <a:cubicBezTo>
                  <a:pt x="4057980" y="2136734"/>
                  <a:pt x="4079328" y="2171969"/>
                  <a:pt x="4064267" y="2210513"/>
                </a:cubicBezTo>
                <a:lnTo>
                  <a:pt x="4064267" y="2210672"/>
                </a:lnTo>
                <a:lnTo>
                  <a:pt x="4029842" y="2307939"/>
                </a:lnTo>
                <a:cubicBezTo>
                  <a:pt x="4017435" y="2347640"/>
                  <a:pt x="3973244" y="2377419"/>
                  <a:pt x="3931706" y="2374770"/>
                </a:cubicBezTo>
                <a:lnTo>
                  <a:pt x="2942368" y="2311248"/>
                </a:lnTo>
                <a:cubicBezTo>
                  <a:pt x="2900830" y="2308601"/>
                  <a:pt x="2876835" y="2273700"/>
                  <a:pt x="2888584" y="2234163"/>
                </a:cubicBezTo>
                <a:lnTo>
                  <a:pt x="2941707" y="2085618"/>
                </a:lnTo>
                <a:cubicBezTo>
                  <a:pt x="2955115" y="2046249"/>
                  <a:pt x="2999798" y="2018456"/>
                  <a:pt x="3041173" y="2022426"/>
                </a:cubicBezTo>
                <a:close/>
                <a:moveTo>
                  <a:pt x="5039010" y="1759705"/>
                </a:moveTo>
                <a:cubicBezTo>
                  <a:pt x="5048080" y="1760688"/>
                  <a:pt x="5056830" y="1763086"/>
                  <a:pt x="5064690" y="1767015"/>
                </a:cubicBezTo>
                <a:lnTo>
                  <a:pt x="5623412" y="2042442"/>
                </a:lnTo>
                <a:cubicBezTo>
                  <a:pt x="5655022" y="2058155"/>
                  <a:pt x="5662466" y="2093061"/>
                  <a:pt x="5640292" y="2120684"/>
                </a:cubicBezTo>
                <a:lnTo>
                  <a:pt x="5640460" y="2120517"/>
                </a:lnTo>
                <a:lnTo>
                  <a:pt x="5587664" y="2196779"/>
                </a:lnTo>
                <a:lnTo>
                  <a:pt x="5587002" y="2196779"/>
                </a:lnTo>
                <a:cubicBezTo>
                  <a:pt x="5566479" y="2225394"/>
                  <a:pt x="5523123" y="2238298"/>
                  <a:pt x="5490520" y="2225232"/>
                </a:cubicBezTo>
                <a:lnTo>
                  <a:pt x="4886290" y="1977928"/>
                </a:lnTo>
                <a:cubicBezTo>
                  <a:pt x="4853520" y="1964696"/>
                  <a:pt x="4844753" y="1930289"/>
                  <a:pt x="4866097" y="1902328"/>
                </a:cubicBezTo>
                <a:lnTo>
                  <a:pt x="4964070" y="1786038"/>
                </a:lnTo>
                <a:cubicBezTo>
                  <a:pt x="4981697" y="1766559"/>
                  <a:pt x="5011797" y="1756759"/>
                  <a:pt x="5039010" y="1759705"/>
                </a:cubicBezTo>
                <a:close/>
                <a:moveTo>
                  <a:pt x="7020917" y="1568053"/>
                </a:moveTo>
                <a:lnTo>
                  <a:pt x="7020917" y="1892541"/>
                </a:lnTo>
                <a:lnTo>
                  <a:pt x="7011369" y="1877227"/>
                </a:lnTo>
                <a:cubicBezTo>
                  <a:pt x="7002617" y="1859031"/>
                  <a:pt x="6997776" y="1838973"/>
                  <a:pt x="6998849" y="1821437"/>
                </a:cubicBezTo>
                <a:lnTo>
                  <a:pt x="7015235" y="1582898"/>
                </a:lnTo>
                <a:close/>
                <a:moveTo>
                  <a:pt x="578249" y="1382411"/>
                </a:moveTo>
                <a:lnTo>
                  <a:pt x="2396559" y="1675041"/>
                </a:lnTo>
                <a:cubicBezTo>
                  <a:pt x="2455641" y="1684471"/>
                  <a:pt x="2483780" y="1737073"/>
                  <a:pt x="2459282" y="1791996"/>
                </a:cubicBezTo>
                <a:lnTo>
                  <a:pt x="2412779" y="1911759"/>
                </a:lnTo>
                <a:cubicBezTo>
                  <a:pt x="2390103" y="1967507"/>
                  <a:pt x="2322085" y="2007043"/>
                  <a:pt x="2262672" y="2000754"/>
                </a:cubicBezTo>
                <a:lnTo>
                  <a:pt x="402159" y="1794804"/>
                </a:lnTo>
                <a:cubicBezTo>
                  <a:pt x="342745" y="1788351"/>
                  <a:pt x="311632" y="1736906"/>
                  <a:pt x="333643" y="1681489"/>
                </a:cubicBezTo>
                <a:lnTo>
                  <a:pt x="333809" y="1681325"/>
                </a:lnTo>
                <a:lnTo>
                  <a:pt x="424669" y="1464128"/>
                </a:lnTo>
                <a:cubicBezTo>
                  <a:pt x="449992" y="1409539"/>
                  <a:pt x="519171" y="1372981"/>
                  <a:pt x="578249" y="1382411"/>
                </a:cubicBezTo>
                <a:close/>
                <a:moveTo>
                  <a:pt x="5671277" y="1347483"/>
                </a:moveTo>
                <a:cubicBezTo>
                  <a:pt x="5699866" y="1347413"/>
                  <a:pt x="5730990" y="1358671"/>
                  <a:pt x="5749360" y="1377281"/>
                </a:cubicBezTo>
                <a:lnTo>
                  <a:pt x="6095081" y="1737570"/>
                </a:lnTo>
                <a:cubicBezTo>
                  <a:pt x="6119738" y="1763045"/>
                  <a:pt x="6112292" y="1793648"/>
                  <a:pt x="6079526" y="1806220"/>
                </a:cubicBezTo>
                <a:lnTo>
                  <a:pt x="5993138" y="1842284"/>
                </a:lnTo>
                <a:cubicBezTo>
                  <a:pt x="5961528" y="1857998"/>
                  <a:pt x="5914858" y="1851547"/>
                  <a:pt x="5888874" y="1828059"/>
                </a:cubicBezTo>
                <a:lnTo>
                  <a:pt x="5495652" y="1471740"/>
                </a:lnTo>
                <a:cubicBezTo>
                  <a:pt x="5469506" y="1448249"/>
                  <a:pt x="5474634" y="1417151"/>
                  <a:pt x="5507074" y="1403258"/>
                </a:cubicBezTo>
                <a:lnTo>
                  <a:pt x="5506920" y="1403411"/>
                </a:lnTo>
                <a:lnTo>
                  <a:pt x="5506904" y="1403417"/>
                </a:lnTo>
                <a:lnTo>
                  <a:pt x="5506906" y="1403425"/>
                </a:lnTo>
                <a:lnTo>
                  <a:pt x="5506920" y="1403411"/>
                </a:lnTo>
                <a:lnTo>
                  <a:pt x="5644099" y="1351477"/>
                </a:lnTo>
                <a:cubicBezTo>
                  <a:pt x="5652500" y="1348789"/>
                  <a:pt x="5661748" y="1347507"/>
                  <a:pt x="5671277" y="1347483"/>
                </a:cubicBezTo>
                <a:close/>
                <a:moveTo>
                  <a:pt x="3414074" y="1321446"/>
                </a:moveTo>
                <a:cubicBezTo>
                  <a:pt x="3424841" y="1321201"/>
                  <a:pt x="3435464" y="1322648"/>
                  <a:pt x="3445310" y="1325998"/>
                </a:cubicBezTo>
                <a:lnTo>
                  <a:pt x="3444981" y="1326165"/>
                </a:lnTo>
                <a:lnTo>
                  <a:pt x="4319794" y="1618962"/>
                </a:lnTo>
                <a:cubicBezTo>
                  <a:pt x="4359014" y="1632363"/>
                  <a:pt x="4370766" y="1669911"/>
                  <a:pt x="4345777" y="1702997"/>
                </a:cubicBezTo>
                <a:lnTo>
                  <a:pt x="4284874" y="1786863"/>
                </a:lnTo>
                <a:lnTo>
                  <a:pt x="4284214" y="1786863"/>
                </a:lnTo>
                <a:cubicBezTo>
                  <a:pt x="4261208" y="1821601"/>
                  <a:pt x="4210074" y="1840460"/>
                  <a:pt x="4170352" y="1829377"/>
                </a:cubicBezTo>
                <a:lnTo>
                  <a:pt x="3269718" y="1576448"/>
                </a:lnTo>
                <a:cubicBezTo>
                  <a:pt x="3229831" y="1565365"/>
                  <a:pt x="3216264" y="1527816"/>
                  <a:pt x="3239266" y="1493405"/>
                </a:cubicBezTo>
                <a:lnTo>
                  <a:pt x="3330290" y="1363714"/>
                </a:lnTo>
                <a:cubicBezTo>
                  <a:pt x="3348163" y="1338157"/>
                  <a:pt x="3381771" y="1322183"/>
                  <a:pt x="3414074" y="1321446"/>
                </a:cubicBezTo>
                <a:close/>
                <a:moveTo>
                  <a:pt x="6359209" y="1281830"/>
                </a:moveTo>
                <a:lnTo>
                  <a:pt x="6495740" y="1305652"/>
                </a:lnTo>
                <a:cubicBezTo>
                  <a:pt x="6530003" y="1313262"/>
                  <a:pt x="6565086" y="1347502"/>
                  <a:pt x="6573358" y="1382077"/>
                </a:cubicBezTo>
                <a:lnTo>
                  <a:pt x="6648002" y="1691248"/>
                </a:lnTo>
                <a:cubicBezTo>
                  <a:pt x="6656278" y="1725822"/>
                  <a:pt x="6634594" y="1749148"/>
                  <a:pt x="6600008" y="1743855"/>
                </a:cubicBezTo>
                <a:lnTo>
                  <a:pt x="6504350" y="1733600"/>
                </a:lnTo>
                <a:cubicBezTo>
                  <a:pt x="6468933" y="1732277"/>
                  <a:pt x="6431528" y="1703164"/>
                  <a:pt x="6421272" y="1669250"/>
                </a:cubicBezTo>
                <a:lnTo>
                  <a:pt x="6421272" y="1669083"/>
                </a:lnTo>
                <a:lnTo>
                  <a:pt x="6315354" y="1334270"/>
                </a:lnTo>
                <a:cubicBezTo>
                  <a:pt x="6304594" y="1300687"/>
                  <a:pt x="6324788" y="1277200"/>
                  <a:pt x="6359209" y="1281830"/>
                </a:cubicBezTo>
                <a:close/>
                <a:moveTo>
                  <a:pt x="3798141" y="955289"/>
                </a:moveTo>
                <a:lnTo>
                  <a:pt x="3798449" y="955455"/>
                </a:lnTo>
                <a:lnTo>
                  <a:pt x="3798312" y="955455"/>
                </a:lnTo>
                <a:lnTo>
                  <a:pt x="3798305" y="955455"/>
                </a:lnTo>
                <a:close/>
                <a:moveTo>
                  <a:pt x="3988114" y="742558"/>
                </a:moveTo>
                <a:cubicBezTo>
                  <a:pt x="4010560" y="741524"/>
                  <a:pt x="4033234" y="746363"/>
                  <a:pt x="4050694" y="757445"/>
                </a:cubicBezTo>
                <a:lnTo>
                  <a:pt x="4761996" y="1200609"/>
                </a:lnTo>
                <a:cubicBezTo>
                  <a:pt x="4797413" y="1222611"/>
                  <a:pt x="4798568" y="1260658"/>
                  <a:pt x="4765140" y="1284810"/>
                </a:cubicBezTo>
                <a:lnTo>
                  <a:pt x="4678582" y="1352134"/>
                </a:lnTo>
                <a:cubicBezTo>
                  <a:pt x="4646809" y="1378600"/>
                  <a:pt x="4591364" y="1384227"/>
                  <a:pt x="4554793" y="1364706"/>
                </a:cubicBezTo>
                <a:lnTo>
                  <a:pt x="3798449" y="955455"/>
                </a:lnTo>
                <a:lnTo>
                  <a:pt x="3798974" y="955455"/>
                </a:lnTo>
                <a:cubicBezTo>
                  <a:pt x="3762401" y="935771"/>
                  <a:pt x="3759423" y="898386"/>
                  <a:pt x="3791360" y="872581"/>
                </a:cubicBezTo>
                <a:lnTo>
                  <a:pt x="3926900" y="762905"/>
                </a:lnTo>
                <a:cubicBezTo>
                  <a:pt x="3943450" y="750498"/>
                  <a:pt x="3965668" y="743592"/>
                  <a:pt x="3988114" y="742558"/>
                </a:cubicBezTo>
                <a:close/>
                <a:moveTo>
                  <a:pt x="6769359" y="419568"/>
                </a:moveTo>
                <a:cubicBezTo>
                  <a:pt x="6777003" y="419583"/>
                  <a:pt x="6785651" y="421682"/>
                  <a:pt x="6794960" y="426108"/>
                </a:cubicBezTo>
                <a:lnTo>
                  <a:pt x="6951856" y="497737"/>
                </a:lnTo>
                <a:lnTo>
                  <a:pt x="6952516" y="497737"/>
                </a:lnTo>
                <a:cubicBezTo>
                  <a:pt x="6980316" y="511509"/>
                  <a:pt x="7005419" y="542401"/>
                  <a:pt x="7017141" y="574363"/>
                </a:cubicBezTo>
                <a:lnTo>
                  <a:pt x="7020917" y="591808"/>
                </a:lnTo>
                <a:lnTo>
                  <a:pt x="7020917" y="1129071"/>
                </a:lnTo>
                <a:lnTo>
                  <a:pt x="7012678" y="1131043"/>
                </a:lnTo>
                <a:cubicBezTo>
                  <a:pt x="7004926" y="1130617"/>
                  <a:pt x="6996290" y="1128074"/>
                  <a:pt x="6987105" y="1123193"/>
                </a:cubicBezTo>
                <a:lnTo>
                  <a:pt x="6881682" y="1071084"/>
                </a:lnTo>
                <a:lnTo>
                  <a:pt x="6882013" y="1071084"/>
                </a:lnTo>
                <a:cubicBezTo>
                  <a:pt x="6843947" y="1053551"/>
                  <a:pt x="6809196" y="1005577"/>
                  <a:pt x="6803402" y="964388"/>
                </a:cubicBezTo>
                <a:lnTo>
                  <a:pt x="6736872" y="469116"/>
                </a:lnTo>
                <a:cubicBezTo>
                  <a:pt x="6732527" y="438225"/>
                  <a:pt x="6746427" y="419521"/>
                  <a:pt x="6769359" y="419568"/>
                </a:cubicBezTo>
                <a:close/>
                <a:moveTo>
                  <a:pt x="4653798" y="374389"/>
                </a:moveTo>
                <a:cubicBezTo>
                  <a:pt x="4687249" y="372823"/>
                  <a:pt x="4724516" y="384795"/>
                  <a:pt x="4746608" y="406260"/>
                </a:cubicBezTo>
                <a:lnTo>
                  <a:pt x="5289601" y="929653"/>
                </a:lnTo>
                <a:cubicBezTo>
                  <a:pt x="5319060" y="958271"/>
                  <a:pt x="5312279" y="994335"/>
                  <a:pt x="5273884" y="1009057"/>
                </a:cubicBezTo>
                <a:lnTo>
                  <a:pt x="5168461" y="1053056"/>
                </a:lnTo>
                <a:cubicBezTo>
                  <a:pt x="5130562" y="1069101"/>
                  <a:pt x="5072972" y="1059839"/>
                  <a:pt x="5042023" y="1033205"/>
                </a:cubicBezTo>
                <a:lnTo>
                  <a:pt x="4451694" y="527350"/>
                </a:lnTo>
                <a:cubicBezTo>
                  <a:pt x="4419922" y="500384"/>
                  <a:pt x="4425218" y="464158"/>
                  <a:pt x="4462784" y="446954"/>
                </a:cubicBezTo>
                <a:lnTo>
                  <a:pt x="4462784" y="446788"/>
                </a:lnTo>
                <a:lnTo>
                  <a:pt x="4622321" y="380618"/>
                </a:lnTo>
                <a:cubicBezTo>
                  <a:pt x="4631920" y="376938"/>
                  <a:pt x="4642647" y="374911"/>
                  <a:pt x="4653798" y="374389"/>
                </a:cubicBezTo>
                <a:close/>
                <a:moveTo>
                  <a:pt x="6047244" y="215689"/>
                </a:moveTo>
                <a:lnTo>
                  <a:pt x="6197351" y="240004"/>
                </a:lnTo>
                <a:lnTo>
                  <a:pt x="6197351" y="240665"/>
                </a:lnTo>
                <a:cubicBezTo>
                  <a:pt x="6238395" y="248606"/>
                  <a:pt x="6281096" y="287645"/>
                  <a:pt x="6292182" y="327678"/>
                </a:cubicBezTo>
                <a:lnTo>
                  <a:pt x="6292186" y="327681"/>
                </a:lnTo>
                <a:lnTo>
                  <a:pt x="6442950" y="853389"/>
                </a:lnTo>
                <a:cubicBezTo>
                  <a:pt x="6454701" y="893092"/>
                  <a:pt x="6430538" y="919392"/>
                  <a:pt x="6389824" y="911451"/>
                </a:cubicBezTo>
                <a:lnTo>
                  <a:pt x="6294829" y="897390"/>
                </a:lnTo>
                <a:cubicBezTo>
                  <a:pt x="6253953" y="890938"/>
                  <a:pt x="6208939" y="853386"/>
                  <a:pt x="6194874" y="814679"/>
                </a:cubicBezTo>
                <a:lnTo>
                  <a:pt x="5998758" y="276398"/>
                </a:lnTo>
                <a:cubicBezTo>
                  <a:pt x="5984524" y="237690"/>
                  <a:pt x="6006702" y="209898"/>
                  <a:pt x="6047244" y="215689"/>
                </a:cubicBezTo>
                <a:close/>
                <a:moveTo>
                  <a:pt x="5405618" y="200475"/>
                </a:moveTo>
                <a:cubicBezTo>
                  <a:pt x="5446828" y="196836"/>
                  <a:pt x="5497804" y="222147"/>
                  <a:pt x="5518822" y="258206"/>
                </a:cubicBezTo>
                <a:lnTo>
                  <a:pt x="5846170" y="812368"/>
                </a:lnTo>
                <a:lnTo>
                  <a:pt x="5845508" y="812368"/>
                </a:lnTo>
                <a:cubicBezTo>
                  <a:pt x="5866196" y="848101"/>
                  <a:pt x="5850312" y="880522"/>
                  <a:pt x="5809099" y="884328"/>
                </a:cubicBezTo>
                <a:lnTo>
                  <a:pt x="5703350" y="897891"/>
                </a:lnTo>
                <a:cubicBezTo>
                  <a:pt x="5662470" y="904343"/>
                  <a:pt x="5610008" y="881019"/>
                  <a:pt x="5586837" y="846444"/>
                </a:cubicBezTo>
                <a:lnTo>
                  <a:pt x="5214470" y="291786"/>
                </a:lnTo>
                <a:lnTo>
                  <a:pt x="5214470" y="291622"/>
                </a:lnTo>
                <a:cubicBezTo>
                  <a:pt x="5191302" y="257049"/>
                  <a:pt x="5206028" y="225122"/>
                  <a:pt x="5247402" y="219829"/>
                </a:cubicBezTo>
                <a:close/>
                <a:moveTo>
                  <a:pt x="6714956" y="0"/>
                </a:moveTo>
                <a:lnTo>
                  <a:pt x="6991774" y="0"/>
                </a:lnTo>
                <a:lnTo>
                  <a:pt x="6993557" y="33730"/>
                </a:lnTo>
                <a:cubicBezTo>
                  <a:pt x="6996702" y="93779"/>
                  <a:pt x="6954998" y="121902"/>
                  <a:pt x="6900382" y="96590"/>
                </a:cubicBezTo>
                <a:lnTo>
                  <a:pt x="6900386" y="96590"/>
                </a:lnTo>
                <a:lnTo>
                  <a:pt x="6775104" y="46303"/>
                </a:lnTo>
                <a:cubicBezTo>
                  <a:pt x="6761285" y="40389"/>
                  <a:pt x="6747694" y="31704"/>
                  <a:pt x="6734956" y="21073"/>
                </a:cubicBezTo>
                <a:close/>
                <a:moveTo>
                  <a:pt x="3834997" y="0"/>
                </a:moveTo>
                <a:lnTo>
                  <a:pt x="4283416" y="0"/>
                </a:lnTo>
                <a:lnTo>
                  <a:pt x="4283510" y="913"/>
                </a:lnTo>
                <a:cubicBezTo>
                  <a:pt x="4279537" y="22232"/>
                  <a:pt x="4263194" y="41173"/>
                  <a:pt x="4235225" y="52586"/>
                </a:cubicBezTo>
                <a:lnTo>
                  <a:pt x="4112921" y="108004"/>
                </a:lnTo>
                <a:cubicBezTo>
                  <a:pt x="4058306" y="132487"/>
                  <a:pt x="3976056" y="119915"/>
                  <a:pt x="3929883" y="81371"/>
                </a:cubicBezTo>
                <a:close/>
                <a:moveTo>
                  <a:pt x="1459806" y="0"/>
                </a:moveTo>
                <a:lnTo>
                  <a:pt x="1850148" y="0"/>
                </a:lnTo>
                <a:lnTo>
                  <a:pt x="3112328" y="667131"/>
                </a:lnTo>
                <a:lnTo>
                  <a:pt x="3112990" y="667131"/>
                </a:lnTo>
                <a:cubicBezTo>
                  <a:pt x="3165787" y="695087"/>
                  <a:pt x="3175547" y="751993"/>
                  <a:pt x="3134341" y="792684"/>
                </a:cubicBezTo>
                <a:cubicBezTo>
                  <a:pt x="3120768" y="806084"/>
                  <a:pt x="3077905" y="852733"/>
                  <a:pt x="3037856" y="896403"/>
                </a:cubicBezTo>
                <a:cubicBezTo>
                  <a:pt x="2991019" y="947681"/>
                  <a:pt x="2916217" y="962405"/>
                  <a:pt x="2853323" y="932795"/>
                </a:cubicBezTo>
                <a:lnTo>
                  <a:pt x="1369816" y="234882"/>
                </a:lnTo>
                <a:lnTo>
                  <a:pt x="1369819" y="234882"/>
                </a:lnTo>
                <a:cubicBezTo>
                  <a:pt x="1315205" y="209575"/>
                  <a:pt x="1305108" y="153496"/>
                  <a:pt x="1347143" y="110982"/>
                </a:cubicBezTo>
                <a:close/>
              </a:path>
            </a:pathLst>
          </a:custGeom>
          <a:solidFill>
            <a:srgbClr val="FFE2AE"/>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Font typeface="Arial"/>
              <a:buNone/>
            </a:pPr>
            <a:endParaRPr sz="18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5 Blue - Thank you">
  <p:cSld name="CUSTOM_4_1">
    <p:bg>
      <p:bgPr>
        <a:solidFill>
          <a:schemeClr val="accent3"/>
        </a:solidFill>
        <a:effectLst/>
      </p:bgPr>
    </p:bg>
    <p:spTree>
      <p:nvGrpSpPr>
        <p:cNvPr id="1" name="Shape 352"/>
        <p:cNvGrpSpPr/>
        <p:nvPr/>
      </p:nvGrpSpPr>
      <p:grpSpPr>
        <a:xfrm>
          <a:off x="0" y="0"/>
          <a:ext cx="0" cy="0"/>
          <a:chOff x="0" y="0"/>
          <a:chExt cx="0" cy="0"/>
        </a:xfrm>
      </p:grpSpPr>
      <p:grpSp>
        <p:nvGrpSpPr>
          <p:cNvPr id="353" name="Google Shape;353;p49"/>
          <p:cNvGrpSpPr/>
          <p:nvPr/>
        </p:nvGrpSpPr>
        <p:grpSpPr>
          <a:xfrm>
            <a:off x="292608" y="292680"/>
            <a:ext cx="1422223" cy="340244"/>
            <a:chOff x="238125" y="1996875"/>
            <a:chExt cx="7139675" cy="1708050"/>
          </a:xfrm>
        </p:grpSpPr>
        <p:sp>
          <p:nvSpPr>
            <p:cNvPr id="354" name="Google Shape;354;p49"/>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9"/>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9"/>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9"/>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9"/>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9"/>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9"/>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1" name="Google Shape;361;p49"/>
          <p:cNvSpPr txBox="1"/>
          <p:nvPr/>
        </p:nvSpPr>
        <p:spPr>
          <a:xfrm>
            <a:off x="174746" y="2161513"/>
            <a:ext cx="42264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a:solidFill>
                  <a:schemeClr val="lt1"/>
                </a:solidFill>
                <a:latin typeface="Roboto Mono"/>
                <a:ea typeface="Roboto Mono"/>
                <a:cs typeface="Roboto Mono"/>
                <a:sym typeface="Roboto Mono"/>
              </a:rPr>
              <a:t>Thank you!</a:t>
            </a:r>
            <a:endParaRPr sz="4100">
              <a:solidFill>
                <a:schemeClr val="lt1"/>
              </a:solidFill>
              <a:latin typeface="Roboto Mono"/>
              <a:ea typeface="Roboto Mono"/>
              <a:cs typeface="Roboto Mono"/>
              <a:sym typeface="Roboto Mono"/>
            </a:endParaRPr>
          </a:p>
        </p:txBody>
      </p:sp>
      <p:sp>
        <p:nvSpPr>
          <p:cNvPr id="362" name="Google Shape;362;p49"/>
          <p:cNvSpPr/>
          <p:nvPr/>
        </p:nvSpPr>
        <p:spPr>
          <a:xfrm>
            <a:off x="3878302" y="0"/>
            <a:ext cx="5265688" cy="5143500"/>
          </a:xfrm>
          <a:custGeom>
            <a:avLst/>
            <a:gdLst/>
            <a:ahLst/>
            <a:cxnLst/>
            <a:rect l="l" t="t" r="r" b="b"/>
            <a:pathLst>
              <a:path w="7020917" h="6858000" extrusionOk="0">
                <a:moveTo>
                  <a:pt x="5149266" y="6456211"/>
                </a:moveTo>
                <a:cubicBezTo>
                  <a:pt x="5204417" y="6452654"/>
                  <a:pt x="5263954" y="6466964"/>
                  <a:pt x="5313768" y="6467956"/>
                </a:cubicBezTo>
                <a:cubicBezTo>
                  <a:pt x="5371692" y="6470603"/>
                  <a:pt x="5402474" y="6519401"/>
                  <a:pt x="5382118" y="6575644"/>
                </a:cubicBezTo>
                <a:lnTo>
                  <a:pt x="5382118" y="6575647"/>
                </a:lnTo>
                <a:lnTo>
                  <a:pt x="5381458" y="6575647"/>
                </a:lnTo>
                <a:lnTo>
                  <a:pt x="5277927" y="6858000"/>
                </a:lnTo>
                <a:lnTo>
                  <a:pt x="4882283" y="6858000"/>
                </a:lnTo>
                <a:lnTo>
                  <a:pt x="5011077" y="6551659"/>
                </a:lnTo>
                <a:cubicBezTo>
                  <a:pt x="5043349" y="6481188"/>
                  <a:pt x="5094115" y="6459767"/>
                  <a:pt x="5149266" y="6456211"/>
                </a:cubicBezTo>
                <a:close/>
                <a:moveTo>
                  <a:pt x="6722807" y="6353987"/>
                </a:moveTo>
                <a:lnTo>
                  <a:pt x="6722810" y="6353987"/>
                </a:lnTo>
                <a:lnTo>
                  <a:pt x="6722810" y="6354149"/>
                </a:lnTo>
                <a:lnTo>
                  <a:pt x="6722801" y="6354078"/>
                </a:lnTo>
                <a:close/>
                <a:moveTo>
                  <a:pt x="6666952" y="6275989"/>
                </a:moveTo>
                <a:cubicBezTo>
                  <a:pt x="6690783" y="6278284"/>
                  <a:pt x="6708989" y="6292241"/>
                  <a:pt x="6717595" y="6314634"/>
                </a:cubicBezTo>
                <a:lnTo>
                  <a:pt x="6722801" y="6354078"/>
                </a:lnTo>
                <a:lnTo>
                  <a:pt x="6687214" y="6858000"/>
                </a:lnTo>
                <a:lnTo>
                  <a:pt x="6330304" y="6858000"/>
                </a:lnTo>
                <a:lnTo>
                  <a:pt x="6381222" y="6464486"/>
                </a:lnTo>
                <a:cubicBezTo>
                  <a:pt x="6389665" y="6404935"/>
                  <a:pt x="6442456" y="6340586"/>
                  <a:pt x="6499389" y="6322224"/>
                </a:cubicBezTo>
                <a:lnTo>
                  <a:pt x="6627482" y="6281696"/>
                </a:lnTo>
                <a:cubicBezTo>
                  <a:pt x="6641714" y="6276609"/>
                  <a:pt x="6655036" y="6274841"/>
                  <a:pt x="6666952" y="6275989"/>
                </a:cubicBezTo>
                <a:close/>
                <a:moveTo>
                  <a:pt x="3984561" y="6107078"/>
                </a:moveTo>
                <a:cubicBezTo>
                  <a:pt x="4000021" y="6108577"/>
                  <a:pt x="4014988" y="6112505"/>
                  <a:pt x="4028516" y="6119080"/>
                </a:cubicBezTo>
                <a:lnTo>
                  <a:pt x="4143206" y="6176978"/>
                </a:lnTo>
                <a:cubicBezTo>
                  <a:pt x="4198151" y="6201462"/>
                  <a:pt x="4212552" y="6259359"/>
                  <a:pt x="4174983" y="6305841"/>
                </a:cubicBezTo>
                <a:lnTo>
                  <a:pt x="4174816" y="6305674"/>
                </a:lnTo>
                <a:lnTo>
                  <a:pt x="4174820" y="6305682"/>
                </a:lnTo>
                <a:lnTo>
                  <a:pt x="3729743" y="6858000"/>
                </a:lnTo>
                <a:lnTo>
                  <a:pt x="3229850" y="6858000"/>
                </a:lnTo>
                <a:lnTo>
                  <a:pt x="3857559" y="6153323"/>
                </a:lnTo>
                <a:cubicBezTo>
                  <a:pt x="3887350" y="6119951"/>
                  <a:pt x="3938179" y="6102582"/>
                  <a:pt x="3984561" y="6107078"/>
                </a:cubicBezTo>
                <a:close/>
                <a:moveTo>
                  <a:pt x="2971780" y="5346484"/>
                </a:moveTo>
                <a:cubicBezTo>
                  <a:pt x="3001901" y="5349957"/>
                  <a:pt x="3030904" y="5363025"/>
                  <a:pt x="3051758" y="5384944"/>
                </a:cubicBezTo>
                <a:lnTo>
                  <a:pt x="3145099" y="5487339"/>
                </a:lnTo>
                <a:cubicBezTo>
                  <a:pt x="3187628" y="5529524"/>
                  <a:pt x="3182833" y="5593208"/>
                  <a:pt x="3134670" y="5628774"/>
                </a:cubicBezTo>
                <a:lnTo>
                  <a:pt x="3134838" y="5628938"/>
                </a:lnTo>
                <a:lnTo>
                  <a:pt x="3134841" y="5628941"/>
                </a:lnTo>
                <a:lnTo>
                  <a:pt x="1548386" y="6792020"/>
                </a:lnTo>
                <a:cubicBezTo>
                  <a:pt x="1500228" y="6827586"/>
                  <a:pt x="1425590" y="6822126"/>
                  <a:pt x="1382888" y="6779281"/>
                </a:cubicBezTo>
                <a:lnTo>
                  <a:pt x="1206469" y="6590369"/>
                </a:lnTo>
                <a:cubicBezTo>
                  <a:pt x="1165759" y="6545375"/>
                  <a:pt x="1174197" y="6482352"/>
                  <a:pt x="1224177" y="6449597"/>
                </a:cubicBezTo>
                <a:lnTo>
                  <a:pt x="2885100" y="5365590"/>
                </a:lnTo>
                <a:cubicBezTo>
                  <a:pt x="2910422" y="5349131"/>
                  <a:pt x="2941659" y="5343010"/>
                  <a:pt x="2971780" y="5346484"/>
                </a:cubicBezTo>
                <a:close/>
                <a:moveTo>
                  <a:pt x="6196526" y="5011255"/>
                </a:moveTo>
                <a:cubicBezTo>
                  <a:pt x="6237568" y="5006955"/>
                  <a:pt x="6262224" y="5035905"/>
                  <a:pt x="6250476" y="5076102"/>
                </a:cubicBezTo>
                <a:lnTo>
                  <a:pt x="6018448" y="5881206"/>
                </a:lnTo>
                <a:cubicBezTo>
                  <a:pt x="6007358" y="5921073"/>
                  <a:pt x="5963998" y="5956308"/>
                  <a:pt x="5922790" y="5959948"/>
                </a:cubicBezTo>
                <a:lnTo>
                  <a:pt x="5748524" y="5969048"/>
                </a:lnTo>
                <a:cubicBezTo>
                  <a:pt x="5707480" y="5971197"/>
                  <a:pt x="5684642" y="5941589"/>
                  <a:pt x="5698874" y="5902548"/>
                </a:cubicBezTo>
                <a:lnTo>
                  <a:pt x="5698384" y="5902548"/>
                </a:lnTo>
                <a:lnTo>
                  <a:pt x="5986676" y="5092478"/>
                </a:lnTo>
                <a:cubicBezTo>
                  <a:pt x="6000912" y="5053602"/>
                  <a:pt x="6045758" y="5020685"/>
                  <a:pt x="6087133" y="5019028"/>
                </a:cubicBezTo>
                <a:close/>
                <a:moveTo>
                  <a:pt x="5471020" y="4957323"/>
                </a:moveTo>
                <a:cubicBezTo>
                  <a:pt x="5481746" y="4956321"/>
                  <a:pt x="5492421" y="4956962"/>
                  <a:pt x="5502434" y="4959484"/>
                </a:cubicBezTo>
                <a:lnTo>
                  <a:pt x="5503096" y="4959484"/>
                </a:lnTo>
                <a:lnTo>
                  <a:pt x="5604542" y="4980826"/>
                </a:lnTo>
                <a:cubicBezTo>
                  <a:pt x="5645255" y="4988766"/>
                  <a:pt x="5661801" y="5024332"/>
                  <a:pt x="5641616" y="5060726"/>
                </a:cubicBezTo>
                <a:lnTo>
                  <a:pt x="5641782" y="5061057"/>
                </a:lnTo>
                <a:lnTo>
                  <a:pt x="5641786" y="5061054"/>
                </a:lnTo>
                <a:lnTo>
                  <a:pt x="5187658" y="5863676"/>
                </a:lnTo>
                <a:cubicBezTo>
                  <a:pt x="5167469" y="5899903"/>
                  <a:pt x="5117656" y="5921906"/>
                  <a:pt x="5076942" y="5912476"/>
                </a:cubicBezTo>
                <a:lnTo>
                  <a:pt x="4922530" y="5876910"/>
                </a:lnTo>
                <a:cubicBezTo>
                  <a:pt x="4882316" y="5866656"/>
                  <a:pt x="4867423" y="5829600"/>
                  <a:pt x="4889598" y="5794696"/>
                </a:cubicBezTo>
                <a:lnTo>
                  <a:pt x="5389560" y="5004314"/>
                </a:lnTo>
                <a:cubicBezTo>
                  <a:pt x="5406197" y="4978135"/>
                  <a:pt x="5438841" y="4960332"/>
                  <a:pt x="5471020" y="4957323"/>
                </a:cubicBezTo>
                <a:close/>
                <a:moveTo>
                  <a:pt x="6785786" y="4871724"/>
                </a:moveTo>
                <a:cubicBezTo>
                  <a:pt x="6810091" y="4873710"/>
                  <a:pt x="6826040" y="4893932"/>
                  <a:pt x="6823928" y="4924577"/>
                </a:cubicBezTo>
                <a:lnTo>
                  <a:pt x="6823766" y="4924577"/>
                </a:lnTo>
                <a:lnTo>
                  <a:pt x="6823758" y="4924577"/>
                </a:lnTo>
                <a:lnTo>
                  <a:pt x="6770632" y="5676749"/>
                </a:lnTo>
                <a:cubicBezTo>
                  <a:pt x="6767821" y="5717775"/>
                  <a:pt x="6733897" y="5764255"/>
                  <a:pt x="6695502" y="5778978"/>
                </a:cubicBezTo>
                <a:lnTo>
                  <a:pt x="6532654" y="5836545"/>
                </a:lnTo>
                <a:cubicBezTo>
                  <a:pt x="6493268" y="5848787"/>
                  <a:pt x="6465130" y="5825463"/>
                  <a:pt x="6470594" y="5784106"/>
                </a:cubicBezTo>
                <a:lnTo>
                  <a:pt x="6570716" y="5013242"/>
                </a:lnTo>
                <a:cubicBezTo>
                  <a:pt x="6575850" y="4972877"/>
                  <a:pt x="6612422" y="4927388"/>
                  <a:pt x="6651319" y="4913987"/>
                </a:cubicBezTo>
                <a:lnTo>
                  <a:pt x="6759055" y="4876108"/>
                </a:lnTo>
                <a:cubicBezTo>
                  <a:pt x="6768654" y="4872427"/>
                  <a:pt x="6777685" y="4871063"/>
                  <a:pt x="6785786" y="4871724"/>
                </a:cubicBezTo>
                <a:close/>
                <a:moveTo>
                  <a:pt x="4903688" y="4731780"/>
                </a:moveTo>
                <a:cubicBezTo>
                  <a:pt x="4924975" y="4728885"/>
                  <a:pt x="4947111" y="4732358"/>
                  <a:pt x="4965068" y="4742946"/>
                </a:cubicBezTo>
                <a:lnTo>
                  <a:pt x="5055758" y="4792241"/>
                </a:lnTo>
                <a:cubicBezTo>
                  <a:pt x="5092668" y="4810772"/>
                  <a:pt x="5100441" y="4851298"/>
                  <a:pt x="5073303" y="4882396"/>
                </a:cubicBezTo>
                <a:lnTo>
                  <a:pt x="4421410" y="5616206"/>
                </a:lnTo>
                <a:cubicBezTo>
                  <a:pt x="4393440" y="5646974"/>
                  <a:pt x="4341476" y="5656073"/>
                  <a:pt x="4305232" y="5635891"/>
                </a:cubicBezTo>
                <a:lnTo>
                  <a:pt x="4166214" y="5560956"/>
                </a:lnTo>
                <a:cubicBezTo>
                  <a:pt x="4130964" y="5539615"/>
                  <a:pt x="4125501" y="5497434"/>
                  <a:pt x="4154631" y="5467823"/>
                </a:cubicBezTo>
                <a:lnTo>
                  <a:pt x="4847400" y="4758827"/>
                </a:lnTo>
                <a:cubicBezTo>
                  <a:pt x="4861963" y="4743938"/>
                  <a:pt x="4882402" y="4734675"/>
                  <a:pt x="4903688" y="4731780"/>
                </a:cubicBezTo>
                <a:close/>
                <a:moveTo>
                  <a:pt x="4455090" y="4364791"/>
                </a:moveTo>
                <a:cubicBezTo>
                  <a:pt x="4476273" y="4366900"/>
                  <a:pt x="4496878" y="4375543"/>
                  <a:pt x="4511774" y="4390100"/>
                </a:cubicBezTo>
                <a:lnTo>
                  <a:pt x="4590220" y="4468344"/>
                </a:lnTo>
                <a:cubicBezTo>
                  <a:pt x="4621000" y="4496467"/>
                  <a:pt x="4618522" y="4540135"/>
                  <a:pt x="4585088" y="4564288"/>
                </a:cubicBezTo>
                <a:lnTo>
                  <a:pt x="4585088" y="4563628"/>
                </a:lnTo>
                <a:lnTo>
                  <a:pt x="3759756" y="5168738"/>
                </a:lnTo>
                <a:cubicBezTo>
                  <a:pt x="3726658" y="5193552"/>
                  <a:pt x="3674690" y="5189912"/>
                  <a:pt x="3645067" y="5160797"/>
                </a:cubicBezTo>
                <a:lnTo>
                  <a:pt x="3521442" y="5037228"/>
                </a:lnTo>
                <a:lnTo>
                  <a:pt x="3521442" y="5037395"/>
                </a:lnTo>
                <a:lnTo>
                  <a:pt x="3521438" y="5037395"/>
                </a:lnTo>
                <a:cubicBezTo>
                  <a:pt x="3493307" y="5006791"/>
                  <a:pt x="3498763" y="4963452"/>
                  <a:pt x="3533520" y="4940789"/>
                </a:cubicBezTo>
                <a:lnTo>
                  <a:pt x="4394933" y="4378686"/>
                </a:lnTo>
                <a:cubicBezTo>
                  <a:pt x="4412145" y="4367106"/>
                  <a:pt x="4433906" y="4362681"/>
                  <a:pt x="4455090" y="4364791"/>
                </a:cubicBezTo>
                <a:close/>
                <a:moveTo>
                  <a:pt x="2273476" y="4196641"/>
                </a:moveTo>
                <a:cubicBezTo>
                  <a:pt x="2315880" y="4199509"/>
                  <a:pt x="2354977" y="4226990"/>
                  <a:pt x="2370243" y="4269175"/>
                </a:cubicBezTo>
                <a:lnTo>
                  <a:pt x="2418736" y="4395392"/>
                </a:lnTo>
                <a:cubicBezTo>
                  <a:pt x="2441411" y="4450809"/>
                  <a:pt x="2414927" y="4515156"/>
                  <a:pt x="2359820" y="4538316"/>
                </a:cubicBezTo>
                <a:lnTo>
                  <a:pt x="2359820" y="4538483"/>
                </a:lnTo>
                <a:lnTo>
                  <a:pt x="501789" y="5309181"/>
                </a:lnTo>
                <a:cubicBezTo>
                  <a:pt x="446512" y="5331845"/>
                  <a:pt x="383459" y="5304713"/>
                  <a:pt x="361942" y="5248802"/>
                </a:cubicBezTo>
                <a:lnTo>
                  <a:pt x="270589" y="5010761"/>
                </a:lnTo>
                <a:cubicBezTo>
                  <a:pt x="249073" y="4954849"/>
                  <a:pt x="277868" y="4892484"/>
                  <a:pt x="334141" y="4872301"/>
                </a:cubicBezTo>
                <a:lnTo>
                  <a:pt x="2230730" y="4202344"/>
                </a:lnTo>
                <a:cubicBezTo>
                  <a:pt x="2244841" y="4197463"/>
                  <a:pt x="2259343" y="4195685"/>
                  <a:pt x="2273476" y="4196641"/>
                </a:cubicBezTo>
                <a:close/>
                <a:moveTo>
                  <a:pt x="5086039" y="4111197"/>
                </a:moveTo>
                <a:lnTo>
                  <a:pt x="5086043" y="4111201"/>
                </a:lnTo>
                <a:lnTo>
                  <a:pt x="5086039" y="4111204"/>
                </a:lnTo>
                <a:close/>
                <a:moveTo>
                  <a:pt x="4088384" y="3872520"/>
                </a:moveTo>
                <a:cubicBezTo>
                  <a:pt x="4118716" y="3871969"/>
                  <a:pt x="4148629" y="3888005"/>
                  <a:pt x="4162906" y="3915672"/>
                </a:cubicBezTo>
                <a:lnTo>
                  <a:pt x="4216856" y="4011783"/>
                </a:lnTo>
                <a:cubicBezTo>
                  <a:pt x="4238372" y="4047680"/>
                  <a:pt x="4225298" y="4091186"/>
                  <a:pt x="4188223" y="4109712"/>
                </a:cubicBezTo>
                <a:lnTo>
                  <a:pt x="3256143" y="4567765"/>
                </a:lnTo>
                <a:cubicBezTo>
                  <a:pt x="3219078" y="4586291"/>
                  <a:pt x="3172237" y="4571405"/>
                  <a:pt x="3152545" y="4534847"/>
                </a:cubicBezTo>
                <a:lnTo>
                  <a:pt x="3070295" y="4389112"/>
                </a:lnTo>
                <a:cubicBezTo>
                  <a:pt x="3051760" y="4352056"/>
                  <a:pt x="3067646" y="4308221"/>
                  <a:pt x="3105382" y="4291514"/>
                </a:cubicBezTo>
                <a:lnTo>
                  <a:pt x="3105545" y="4291514"/>
                </a:lnTo>
                <a:lnTo>
                  <a:pt x="3105545" y="4291511"/>
                </a:lnTo>
                <a:lnTo>
                  <a:pt x="4058474" y="3878783"/>
                </a:lnTo>
                <a:cubicBezTo>
                  <a:pt x="4068115" y="3874730"/>
                  <a:pt x="4078273" y="3872704"/>
                  <a:pt x="4088384" y="3872520"/>
                </a:cubicBezTo>
                <a:close/>
                <a:moveTo>
                  <a:pt x="6170165" y="3783050"/>
                </a:moveTo>
                <a:cubicBezTo>
                  <a:pt x="6179048" y="3781786"/>
                  <a:pt x="6188006" y="3781973"/>
                  <a:pt x="6196530" y="3783834"/>
                </a:cubicBezTo>
                <a:lnTo>
                  <a:pt x="6197188" y="3783834"/>
                </a:lnTo>
                <a:lnTo>
                  <a:pt x="6287388" y="3805008"/>
                </a:lnTo>
                <a:cubicBezTo>
                  <a:pt x="6322307" y="3810631"/>
                  <a:pt x="6340178" y="3841732"/>
                  <a:pt x="6327272" y="3874484"/>
                </a:cubicBezTo>
                <a:lnTo>
                  <a:pt x="6096404" y="4452796"/>
                </a:lnTo>
                <a:cubicBezTo>
                  <a:pt x="6083496" y="4485551"/>
                  <a:pt x="6043775" y="4509537"/>
                  <a:pt x="6008856" y="4505896"/>
                </a:cubicBezTo>
                <a:lnTo>
                  <a:pt x="6008689" y="4505896"/>
                </a:lnTo>
                <a:lnTo>
                  <a:pt x="6008684" y="4505896"/>
                </a:lnTo>
                <a:lnTo>
                  <a:pt x="5858085" y="4485053"/>
                </a:lnTo>
                <a:cubicBezTo>
                  <a:pt x="5823495" y="4478434"/>
                  <a:pt x="5806949" y="4447007"/>
                  <a:pt x="5822504" y="4415411"/>
                </a:cubicBezTo>
                <a:lnTo>
                  <a:pt x="6106000" y="3827504"/>
                </a:lnTo>
                <a:cubicBezTo>
                  <a:pt x="6117543" y="3803682"/>
                  <a:pt x="6143516" y="3786840"/>
                  <a:pt x="6170165" y="3783050"/>
                </a:cubicBezTo>
                <a:close/>
                <a:moveTo>
                  <a:pt x="6844945" y="3746142"/>
                </a:moveTo>
                <a:cubicBezTo>
                  <a:pt x="6866061" y="3747483"/>
                  <a:pt x="6880523" y="3764108"/>
                  <a:pt x="6879532" y="3790784"/>
                </a:cubicBezTo>
                <a:lnTo>
                  <a:pt x="6865462" y="4277951"/>
                </a:lnTo>
                <a:cubicBezTo>
                  <a:pt x="6863970" y="4312689"/>
                  <a:pt x="6836664" y="4353052"/>
                  <a:pt x="6804560" y="4367608"/>
                </a:cubicBezTo>
                <a:lnTo>
                  <a:pt x="6667857" y="4420708"/>
                </a:lnTo>
                <a:lnTo>
                  <a:pt x="6667694" y="4420870"/>
                </a:lnTo>
                <a:lnTo>
                  <a:pt x="6667698" y="4420870"/>
                </a:lnTo>
                <a:cubicBezTo>
                  <a:pt x="6634428" y="4432283"/>
                  <a:pt x="6609770" y="4412432"/>
                  <a:pt x="6613409" y="4377532"/>
                </a:cubicBezTo>
                <a:lnTo>
                  <a:pt x="6665544" y="3861417"/>
                </a:lnTo>
                <a:cubicBezTo>
                  <a:pt x="6669183" y="3826512"/>
                  <a:pt x="6699470" y="3790616"/>
                  <a:pt x="6733563" y="3781185"/>
                </a:cubicBezTo>
                <a:lnTo>
                  <a:pt x="6821935" y="3750089"/>
                </a:lnTo>
                <a:cubicBezTo>
                  <a:pt x="6830127" y="3746945"/>
                  <a:pt x="6837905" y="3745694"/>
                  <a:pt x="6844945" y="3746142"/>
                </a:cubicBezTo>
                <a:close/>
                <a:moveTo>
                  <a:pt x="5695317" y="3519178"/>
                </a:moveTo>
                <a:cubicBezTo>
                  <a:pt x="5712362" y="3519695"/>
                  <a:pt x="5729325" y="3526105"/>
                  <a:pt x="5742068" y="3538347"/>
                </a:cubicBezTo>
                <a:lnTo>
                  <a:pt x="5806118" y="3595253"/>
                </a:lnTo>
                <a:cubicBezTo>
                  <a:pt x="5832599" y="3618744"/>
                  <a:pt x="5833259" y="3658280"/>
                  <a:pt x="5808602" y="3683094"/>
                </a:cubicBezTo>
                <a:lnTo>
                  <a:pt x="5292250" y="4195568"/>
                </a:lnTo>
                <a:cubicBezTo>
                  <a:pt x="5267596" y="4220546"/>
                  <a:pt x="5223904" y="4223362"/>
                  <a:pt x="5196097" y="4201857"/>
                </a:cubicBezTo>
                <a:lnTo>
                  <a:pt x="5086039" y="4111042"/>
                </a:lnTo>
                <a:lnTo>
                  <a:pt x="5086039" y="4111197"/>
                </a:lnTo>
                <a:lnTo>
                  <a:pt x="5071414" y="4091195"/>
                </a:lnTo>
                <a:cubicBezTo>
                  <a:pt x="5061662" y="4069391"/>
                  <a:pt x="5066597" y="4043585"/>
                  <a:pt x="5086704" y="4026340"/>
                </a:cubicBezTo>
                <a:lnTo>
                  <a:pt x="5648070" y="3535369"/>
                </a:lnTo>
                <a:cubicBezTo>
                  <a:pt x="5661144" y="3524037"/>
                  <a:pt x="5678272" y="3518661"/>
                  <a:pt x="5695317" y="3519178"/>
                </a:cubicBezTo>
                <a:close/>
                <a:moveTo>
                  <a:pt x="3905855" y="3295922"/>
                </a:moveTo>
                <a:cubicBezTo>
                  <a:pt x="3933993" y="3299823"/>
                  <a:pt x="3957359" y="3320820"/>
                  <a:pt x="3963317" y="3351590"/>
                </a:cubicBezTo>
                <a:lnTo>
                  <a:pt x="3987480" y="3459116"/>
                </a:lnTo>
                <a:cubicBezTo>
                  <a:pt x="3997901" y="3499312"/>
                  <a:pt x="3974072" y="3542651"/>
                  <a:pt x="3934522" y="3556383"/>
                </a:cubicBezTo>
                <a:lnTo>
                  <a:pt x="2949978" y="3887059"/>
                </a:lnTo>
                <a:cubicBezTo>
                  <a:pt x="2910759" y="3899961"/>
                  <a:pt x="2869715" y="3877959"/>
                  <a:pt x="2858628" y="3838092"/>
                </a:cubicBezTo>
                <a:lnTo>
                  <a:pt x="2822219" y="3674656"/>
                </a:lnTo>
                <a:cubicBezTo>
                  <a:pt x="2812454" y="3634291"/>
                  <a:pt x="2837280" y="3591944"/>
                  <a:pt x="2877165" y="3580862"/>
                </a:cubicBezTo>
                <a:lnTo>
                  <a:pt x="2877324" y="3580862"/>
                </a:lnTo>
                <a:lnTo>
                  <a:pt x="3876594" y="3297993"/>
                </a:lnTo>
                <a:cubicBezTo>
                  <a:pt x="3886566" y="3295222"/>
                  <a:pt x="3896476" y="3294622"/>
                  <a:pt x="3905855" y="3295922"/>
                </a:cubicBezTo>
                <a:close/>
                <a:moveTo>
                  <a:pt x="5406389" y="3064848"/>
                </a:moveTo>
                <a:cubicBezTo>
                  <a:pt x="5430979" y="3066484"/>
                  <a:pt x="5453196" y="3082984"/>
                  <a:pt x="5460892" y="3108416"/>
                </a:cubicBezTo>
                <a:lnTo>
                  <a:pt x="5492508" y="3190962"/>
                </a:lnTo>
                <a:cubicBezTo>
                  <a:pt x="5507564" y="3222888"/>
                  <a:pt x="5493000" y="3260603"/>
                  <a:pt x="5460232" y="3273836"/>
                </a:cubicBezTo>
                <a:lnTo>
                  <a:pt x="4748436" y="3567130"/>
                </a:lnTo>
                <a:cubicBezTo>
                  <a:pt x="4715833" y="3580364"/>
                  <a:pt x="4677932" y="3564980"/>
                  <a:pt x="4665193" y="3532063"/>
                </a:cubicBezTo>
                <a:lnTo>
                  <a:pt x="4617694" y="3408325"/>
                </a:lnTo>
                <a:cubicBezTo>
                  <a:pt x="4605118" y="3375408"/>
                  <a:pt x="4622826" y="3338684"/>
                  <a:pt x="4656089" y="3326609"/>
                </a:cubicBezTo>
                <a:lnTo>
                  <a:pt x="4656253" y="3326442"/>
                </a:lnTo>
                <a:lnTo>
                  <a:pt x="4656250" y="3326442"/>
                </a:lnTo>
                <a:lnTo>
                  <a:pt x="5381458" y="3068386"/>
                </a:lnTo>
                <a:cubicBezTo>
                  <a:pt x="5389732" y="3065408"/>
                  <a:pt x="5398193" y="3064302"/>
                  <a:pt x="5406389" y="3064848"/>
                </a:cubicBezTo>
                <a:close/>
                <a:moveTo>
                  <a:pt x="2076657" y="2873686"/>
                </a:moveTo>
                <a:cubicBezTo>
                  <a:pt x="2136234" y="2867895"/>
                  <a:pt x="2182412" y="2912230"/>
                  <a:pt x="2179098" y="2971944"/>
                </a:cubicBezTo>
                <a:lnTo>
                  <a:pt x="2178268" y="3110568"/>
                </a:lnTo>
                <a:cubicBezTo>
                  <a:pt x="2176614" y="3171110"/>
                  <a:pt x="2126967" y="3227187"/>
                  <a:pt x="2067387" y="3236454"/>
                </a:cubicBezTo>
                <a:lnTo>
                  <a:pt x="107412" y="3541656"/>
                </a:lnTo>
                <a:cubicBezTo>
                  <a:pt x="48329" y="3550589"/>
                  <a:pt x="-163" y="3509399"/>
                  <a:pt x="1" y="3448690"/>
                </a:cubicBezTo>
                <a:lnTo>
                  <a:pt x="4639" y="3190467"/>
                </a:lnTo>
                <a:cubicBezTo>
                  <a:pt x="7783" y="3130089"/>
                  <a:pt x="59584" y="3075997"/>
                  <a:pt x="119163" y="3070370"/>
                </a:cubicBezTo>
                <a:close/>
                <a:moveTo>
                  <a:pt x="3867164" y="2694531"/>
                </a:moveTo>
                <a:cubicBezTo>
                  <a:pt x="3907872" y="2690230"/>
                  <a:pt x="3938986" y="2720997"/>
                  <a:pt x="3935015" y="2762520"/>
                </a:cubicBezTo>
                <a:lnTo>
                  <a:pt x="3929058" y="2873020"/>
                </a:lnTo>
                <a:cubicBezTo>
                  <a:pt x="3926572" y="2914544"/>
                  <a:pt x="3891160" y="2953913"/>
                  <a:pt x="3849949" y="2959702"/>
                </a:cubicBezTo>
                <a:lnTo>
                  <a:pt x="2833471" y="3118178"/>
                </a:lnTo>
                <a:cubicBezTo>
                  <a:pt x="2792595" y="3124628"/>
                  <a:pt x="2759496" y="3096011"/>
                  <a:pt x="2759994" y="3054489"/>
                </a:cubicBezTo>
                <a:lnTo>
                  <a:pt x="2769093" y="2879970"/>
                </a:lnTo>
                <a:cubicBezTo>
                  <a:pt x="2771578" y="2838446"/>
                  <a:pt x="2807652" y="2801064"/>
                  <a:pt x="2849027" y="2797258"/>
                </a:cubicBezTo>
                <a:lnTo>
                  <a:pt x="3867164" y="2695192"/>
                </a:lnTo>
                <a:close/>
                <a:moveTo>
                  <a:pt x="4639536" y="2495528"/>
                </a:moveTo>
                <a:lnTo>
                  <a:pt x="5366234" y="2530927"/>
                </a:lnTo>
                <a:cubicBezTo>
                  <a:pt x="5401317" y="2532915"/>
                  <a:pt x="5427136" y="2562854"/>
                  <a:pt x="5423162" y="2597920"/>
                </a:cubicBezTo>
                <a:lnTo>
                  <a:pt x="5413728" y="2683114"/>
                </a:lnTo>
                <a:cubicBezTo>
                  <a:pt x="5411081" y="2718349"/>
                  <a:pt x="5380466" y="2747627"/>
                  <a:pt x="5345877" y="2748291"/>
                </a:cubicBezTo>
                <a:lnTo>
                  <a:pt x="4600148" y="2758881"/>
                </a:lnTo>
                <a:lnTo>
                  <a:pt x="4599982" y="2758881"/>
                </a:lnTo>
                <a:lnTo>
                  <a:pt x="4599977" y="2758881"/>
                </a:lnTo>
                <a:cubicBezTo>
                  <a:pt x="4564728" y="2759872"/>
                  <a:pt x="4539238" y="2731256"/>
                  <a:pt x="4542718" y="2696351"/>
                </a:cubicBezTo>
                <a:lnTo>
                  <a:pt x="4563736" y="2555247"/>
                </a:lnTo>
                <a:cubicBezTo>
                  <a:pt x="4570192" y="2520673"/>
                  <a:pt x="4604450" y="2493546"/>
                  <a:pt x="4639536" y="2495528"/>
                </a:cubicBezTo>
                <a:close/>
                <a:moveTo>
                  <a:pt x="3041173" y="2022426"/>
                </a:moveTo>
                <a:lnTo>
                  <a:pt x="4016936" y="2131771"/>
                </a:lnTo>
                <a:cubicBezTo>
                  <a:pt x="4057980" y="2136734"/>
                  <a:pt x="4079328" y="2171969"/>
                  <a:pt x="4064267" y="2210513"/>
                </a:cubicBezTo>
                <a:lnTo>
                  <a:pt x="4064267" y="2210672"/>
                </a:lnTo>
                <a:lnTo>
                  <a:pt x="4029842" y="2307939"/>
                </a:lnTo>
                <a:cubicBezTo>
                  <a:pt x="4017435" y="2347640"/>
                  <a:pt x="3973244" y="2377419"/>
                  <a:pt x="3931706" y="2374770"/>
                </a:cubicBezTo>
                <a:lnTo>
                  <a:pt x="2942368" y="2311248"/>
                </a:lnTo>
                <a:cubicBezTo>
                  <a:pt x="2900830" y="2308601"/>
                  <a:pt x="2876835" y="2273700"/>
                  <a:pt x="2888584" y="2234163"/>
                </a:cubicBezTo>
                <a:lnTo>
                  <a:pt x="2941707" y="2085618"/>
                </a:lnTo>
                <a:cubicBezTo>
                  <a:pt x="2955115" y="2046249"/>
                  <a:pt x="2999798" y="2018456"/>
                  <a:pt x="3041173" y="2022426"/>
                </a:cubicBezTo>
                <a:close/>
                <a:moveTo>
                  <a:pt x="5039010" y="1759705"/>
                </a:moveTo>
                <a:cubicBezTo>
                  <a:pt x="5048080" y="1760688"/>
                  <a:pt x="5056830" y="1763086"/>
                  <a:pt x="5064690" y="1767015"/>
                </a:cubicBezTo>
                <a:lnTo>
                  <a:pt x="5623412" y="2042442"/>
                </a:lnTo>
                <a:cubicBezTo>
                  <a:pt x="5655022" y="2058155"/>
                  <a:pt x="5662466" y="2093061"/>
                  <a:pt x="5640292" y="2120684"/>
                </a:cubicBezTo>
                <a:lnTo>
                  <a:pt x="5640460" y="2120517"/>
                </a:lnTo>
                <a:lnTo>
                  <a:pt x="5587664" y="2196779"/>
                </a:lnTo>
                <a:lnTo>
                  <a:pt x="5587002" y="2196779"/>
                </a:lnTo>
                <a:cubicBezTo>
                  <a:pt x="5566479" y="2225394"/>
                  <a:pt x="5523123" y="2238298"/>
                  <a:pt x="5490520" y="2225232"/>
                </a:cubicBezTo>
                <a:lnTo>
                  <a:pt x="4886290" y="1977928"/>
                </a:lnTo>
                <a:cubicBezTo>
                  <a:pt x="4853520" y="1964696"/>
                  <a:pt x="4844753" y="1930289"/>
                  <a:pt x="4866097" y="1902328"/>
                </a:cubicBezTo>
                <a:lnTo>
                  <a:pt x="4964070" y="1786038"/>
                </a:lnTo>
                <a:cubicBezTo>
                  <a:pt x="4981697" y="1766559"/>
                  <a:pt x="5011797" y="1756759"/>
                  <a:pt x="5039010" y="1759705"/>
                </a:cubicBezTo>
                <a:close/>
                <a:moveTo>
                  <a:pt x="7020917" y="1568053"/>
                </a:moveTo>
                <a:lnTo>
                  <a:pt x="7020917" y="1892541"/>
                </a:lnTo>
                <a:lnTo>
                  <a:pt x="7011369" y="1877227"/>
                </a:lnTo>
                <a:cubicBezTo>
                  <a:pt x="7002617" y="1859031"/>
                  <a:pt x="6997776" y="1838973"/>
                  <a:pt x="6998849" y="1821437"/>
                </a:cubicBezTo>
                <a:lnTo>
                  <a:pt x="7015235" y="1582898"/>
                </a:lnTo>
                <a:close/>
                <a:moveTo>
                  <a:pt x="578249" y="1382411"/>
                </a:moveTo>
                <a:lnTo>
                  <a:pt x="2396559" y="1675041"/>
                </a:lnTo>
                <a:cubicBezTo>
                  <a:pt x="2455641" y="1684471"/>
                  <a:pt x="2483780" y="1737073"/>
                  <a:pt x="2459282" y="1791996"/>
                </a:cubicBezTo>
                <a:lnTo>
                  <a:pt x="2412779" y="1911759"/>
                </a:lnTo>
                <a:cubicBezTo>
                  <a:pt x="2390103" y="1967507"/>
                  <a:pt x="2322085" y="2007043"/>
                  <a:pt x="2262672" y="2000754"/>
                </a:cubicBezTo>
                <a:lnTo>
                  <a:pt x="402159" y="1794804"/>
                </a:lnTo>
                <a:cubicBezTo>
                  <a:pt x="342745" y="1788351"/>
                  <a:pt x="311632" y="1736906"/>
                  <a:pt x="333643" y="1681489"/>
                </a:cubicBezTo>
                <a:lnTo>
                  <a:pt x="333809" y="1681325"/>
                </a:lnTo>
                <a:lnTo>
                  <a:pt x="424669" y="1464128"/>
                </a:lnTo>
                <a:cubicBezTo>
                  <a:pt x="449992" y="1409539"/>
                  <a:pt x="519171" y="1372981"/>
                  <a:pt x="578249" y="1382411"/>
                </a:cubicBezTo>
                <a:close/>
                <a:moveTo>
                  <a:pt x="5671277" y="1347483"/>
                </a:moveTo>
                <a:cubicBezTo>
                  <a:pt x="5699866" y="1347413"/>
                  <a:pt x="5730990" y="1358671"/>
                  <a:pt x="5749360" y="1377281"/>
                </a:cubicBezTo>
                <a:lnTo>
                  <a:pt x="6095081" y="1737570"/>
                </a:lnTo>
                <a:cubicBezTo>
                  <a:pt x="6119738" y="1763045"/>
                  <a:pt x="6112292" y="1793648"/>
                  <a:pt x="6079526" y="1806220"/>
                </a:cubicBezTo>
                <a:lnTo>
                  <a:pt x="5993138" y="1842284"/>
                </a:lnTo>
                <a:cubicBezTo>
                  <a:pt x="5961528" y="1857998"/>
                  <a:pt x="5914858" y="1851547"/>
                  <a:pt x="5888874" y="1828059"/>
                </a:cubicBezTo>
                <a:lnTo>
                  <a:pt x="5495652" y="1471740"/>
                </a:lnTo>
                <a:cubicBezTo>
                  <a:pt x="5469506" y="1448249"/>
                  <a:pt x="5474634" y="1417151"/>
                  <a:pt x="5507074" y="1403258"/>
                </a:cubicBezTo>
                <a:lnTo>
                  <a:pt x="5506920" y="1403411"/>
                </a:lnTo>
                <a:lnTo>
                  <a:pt x="5506904" y="1403417"/>
                </a:lnTo>
                <a:lnTo>
                  <a:pt x="5506906" y="1403425"/>
                </a:lnTo>
                <a:lnTo>
                  <a:pt x="5506920" y="1403411"/>
                </a:lnTo>
                <a:lnTo>
                  <a:pt x="5644099" y="1351477"/>
                </a:lnTo>
                <a:cubicBezTo>
                  <a:pt x="5652500" y="1348789"/>
                  <a:pt x="5661748" y="1347507"/>
                  <a:pt x="5671277" y="1347483"/>
                </a:cubicBezTo>
                <a:close/>
                <a:moveTo>
                  <a:pt x="3414074" y="1321446"/>
                </a:moveTo>
                <a:cubicBezTo>
                  <a:pt x="3424841" y="1321201"/>
                  <a:pt x="3435464" y="1322648"/>
                  <a:pt x="3445310" y="1325998"/>
                </a:cubicBezTo>
                <a:lnTo>
                  <a:pt x="3444981" y="1326165"/>
                </a:lnTo>
                <a:lnTo>
                  <a:pt x="4319794" y="1618962"/>
                </a:lnTo>
                <a:cubicBezTo>
                  <a:pt x="4359014" y="1632363"/>
                  <a:pt x="4370766" y="1669911"/>
                  <a:pt x="4345777" y="1702997"/>
                </a:cubicBezTo>
                <a:lnTo>
                  <a:pt x="4284874" y="1786863"/>
                </a:lnTo>
                <a:lnTo>
                  <a:pt x="4284214" y="1786863"/>
                </a:lnTo>
                <a:cubicBezTo>
                  <a:pt x="4261208" y="1821601"/>
                  <a:pt x="4210074" y="1840460"/>
                  <a:pt x="4170352" y="1829377"/>
                </a:cubicBezTo>
                <a:lnTo>
                  <a:pt x="3269718" y="1576448"/>
                </a:lnTo>
                <a:cubicBezTo>
                  <a:pt x="3229831" y="1565365"/>
                  <a:pt x="3216264" y="1527816"/>
                  <a:pt x="3239266" y="1493405"/>
                </a:cubicBezTo>
                <a:lnTo>
                  <a:pt x="3330290" y="1363714"/>
                </a:lnTo>
                <a:cubicBezTo>
                  <a:pt x="3348163" y="1338157"/>
                  <a:pt x="3381771" y="1322183"/>
                  <a:pt x="3414074" y="1321446"/>
                </a:cubicBezTo>
                <a:close/>
                <a:moveTo>
                  <a:pt x="6359209" y="1281830"/>
                </a:moveTo>
                <a:lnTo>
                  <a:pt x="6495740" y="1305652"/>
                </a:lnTo>
                <a:cubicBezTo>
                  <a:pt x="6530003" y="1313262"/>
                  <a:pt x="6565086" y="1347502"/>
                  <a:pt x="6573358" y="1382077"/>
                </a:cubicBezTo>
                <a:lnTo>
                  <a:pt x="6648002" y="1691248"/>
                </a:lnTo>
                <a:cubicBezTo>
                  <a:pt x="6656278" y="1725822"/>
                  <a:pt x="6634594" y="1749148"/>
                  <a:pt x="6600008" y="1743855"/>
                </a:cubicBezTo>
                <a:lnTo>
                  <a:pt x="6504350" y="1733600"/>
                </a:lnTo>
                <a:cubicBezTo>
                  <a:pt x="6468933" y="1732277"/>
                  <a:pt x="6431528" y="1703164"/>
                  <a:pt x="6421272" y="1669250"/>
                </a:cubicBezTo>
                <a:lnTo>
                  <a:pt x="6421272" y="1669083"/>
                </a:lnTo>
                <a:lnTo>
                  <a:pt x="6315354" y="1334270"/>
                </a:lnTo>
                <a:cubicBezTo>
                  <a:pt x="6304594" y="1300687"/>
                  <a:pt x="6324788" y="1277200"/>
                  <a:pt x="6359209" y="1281830"/>
                </a:cubicBezTo>
                <a:close/>
                <a:moveTo>
                  <a:pt x="3798141" y="955289"/>
                </a:moveTo>
                <a:lnTo>
                  <a:pt x="3798449" y="955455"/>
                </a:lnTo>
                <a:lnTo>
                  <a:pt x="3798312" y="955455"/>
                </a:lnTo>
                <a:lnTo>
                  <a:pt x="3798305" y="955455"/>
                </a:lnTo>
                <a:close/>
                <a:moveTo>
                  <a:pt x="3988114" y="742558"/>
                </a:moveTo>
                <a:cubicBezTo>
                  <a:pt x="4010560" y="741524"/>
                  <a:pt x="4033234" y="746363"/>
                  <a:pt x="4050694" y="757445"/>
                </a:cubicBezTo>
                <a:lnTo>
                  <a:pt x="4761996" y="1200609"/>
                </a:lnTo>
                <a:cubicBezTo>
                  <a:pt x="4797413" y="1222611"/>
                  <a:pt x="4798568" y="1260658"/>
                  <a:pt x="4765140" y="1284810"/>
                </a:cubicBezTo>
                <a:lnTo>
                  <a:pt x="4678582" y="1352134"/>
                </a:lnTo>
                <a:cubicBezTo>
                  <a:pt x="4646809" y="1378600"/>
                  <a:pt x="4591364" y="1384227"/>
                  <a:pt x="4554793" y="1364706"/>
                </a:cubicBezTo>
                <a:lnTo>
                  <a:pt x="3798449" y="955455"/>
                </a:lnTo>
                <a:lnTo>
                  <a:pt x="3798974" y="955455"/>
                </a:lnTo>
                <a:cubicBezTo>
                  <a:pt x="3762401" y="935771"/>
                  <a:pt x="3759423" y="898386"/>
                  <a:pt x="3791360" y="872581"/>
                </a:cubicBezTo>
                <a:lnTo>
                  <a:pt x="3926900" y="762905"/>
                </a:lnTo>
                <a:cubicBezTo>
                  <a:pt x="3943450" y="750498"/>
                  <a:pt x="3965668" y="743592"/>
                  <a:pt x="3988114" y="742558"/>
                </a:cubicBezTo>
                <a:close/>
                <a:moveTo>
                  <a:pt x="6769359" y="419568"/>
                </a:moveTo>
                <a:cubicBezTo>
                  <a:pt x="6777003" y="419583"/>
                  <a:pt x="6785651" y="421682"/>
                  <a:pt x="6794960" y="426108"/>
                </a:cubicBezTo>
                <a:lnTo>
                  <a:pt x="6951856" y="497737"/>
                </a:lnTo>
                <a:lnTo>
                  <a:pt x="6952516" y="497737"/>
                </a:lnTo>
                <a:cubicBezTo>
                  <a:pt x="6980316" y="511509"/>
                  <a:pt x="7005419" y="542401"/>
                  <a:pt x="7017141" y="574363"/>
                </a:cubicBezTo>
                <a:lnTo>
                  <a:pt x="7020917" y="591808"/>
                </a:lnTo>
                <a:lnTo>
                  <a:pt x="7020917" y="1129071"/>
                </a:lnTo>
                <a:lnTo>
                  <a:pt x="7012678" y="1131043"/>
                </a:lnTo>
                <a:cubicBezTo>
                  <a:pt x="7004926" y="1130617"/>
                  <a:pt x="6996290" y="1128074"/>
                  <a:pt x="6987105" y="1123193"/>
                </a:cubicBezTo>
                <a:lnTo>
                  <a:pt x="6881682" y="1071084"/>
                </a:lnTo>
                <a:lnTo>
                  <a:pt x="6882013" y="1071084"/>
                </a:lnTo>
                <a:cubicBezTo>
                  <a:pt x="6843947" y="1053551"/>
                  <a:pt x="6809196" y="1005577"/>
                  <a:pt x="6803402" y="964388"/>
                </a:cubicBezTo>
                <a:lnTo>
                  <a:pt x="6736872" y="469116"/>
                </a:lnTo>
                <a:cubicBezTo>
                  <a:pt x="6732527" y="438225"/>
                  <a:pt x="6746427" y="419521"/>
                  <a:pt x="6769359" y="419568"/>
                </a:cubicBezTo>
                <a:close/>
                <a:moveTo>
                  <a:pt x="4653798" y="374389"/>
                </a:moveTo>
                <a:cubicBezTo>
                  <a:pt x="4687249" y="372823"/>
                  <a:pt x="4724516" y="384795"/>
                  <a:pt x="4746608" y="406260"/>
                </a:cubicBezTo>
                <a:lnTo>
                  <a:pt x="5289601" y="929653"/>
                </a:lnTo>
                <a:cubicBezTo>
                  <a:pt x="5319060" y="958271"/>
                  <a:pt x="5312279" y="994335"/>
                  <a:pt x="5273884" y="1009057"/>
                </a:cubicBezTo>
                <a:lnTo>
                  <a:pt x="5168461" y="1053056"/>
                </a:lnTo>
                <a:cubicBezTo>
                  <a:pt x="5130562" y="1069101"/>
                  <a:pt x="5072972" y="1059839"/>
                  <a:pt x="5042023" y="1033205"/>
                </a:cubicBezTo>
                <a:lnTo>
                  <a:pt x="4451694" y="527350"/>
                </a:lnTo>
                <a:cubicBezTo>
                  <a:pt x="4419922" y="500384"/>
                  <a:pt x="4425218" y="464158"/>
                  <a:pt x="4462784" y="446954"/>
                </a:cubicBezTo>
                <a:lnTo>
                  <a:pt x="4462784" y="446788"/>
                </a:lnTo>
                <a:lnTo>
                  <a:pt x="4622321" y="380618"/>
                </a:lnTo>
                <a:cubicBezTo>
                  <a:pt x="4631920" y="376938"/>
                  <a:pt x="4642647" y="374911"/>
                  <a:pt x="4653798" y="374389"/>
                </a:cubicBezTo>
                <a:close/>
                <a:moveTo>
                  <a:pt x="6047244" y="215689"/>
                </a:moveTo>
                <a:lnTo>
                  <a:pt x="6197351" y="240004"/>
                </a:lnTo>
                <a:lnTo>
                  <a:pt x="6197351" y="240665"/>
                </a:lnTo>
                <a:cubicBezTo>
                  <a:pt x="6238395" y="248606"/>
                  <a:pt x="6281096" y="287645"/>
                  <a:pt x="6292182" y="327678"/>
                </a:cubicBezTo>
                <a:lnTo>
                  <a:pt x="6292186" y="327681"/>
                </a:lnTo>
                <a:lnTo>
                  <a:pt x="6442950" y="853389"/>
                </a:lnTo>
                <a:cubicBezTo>
                  <a:pt x="6454701" y="893092"/>
                  <a:pt x="6430538" y="919392"/>
                  <a:pt x="6389824" y="911451"/>
                </a:cubicBezTo>
                <a:lnTo>
                  <a:pt x="6294829" y="897390"/>
                </a:lnTo>
                <a:cubicBezTo>
                  <a:pt x="6253953" y="890938"/>
                  <a:pt x="6208939" y="853386"/>
                  <a:pt x="6194874" y="814679"/>
                </a:cubicBezTo>
                <a:lnTo>
                  <a:pt x="5998758" y="276398"/>
                </a:lnTo>
                <a:cubicBezTo>
                  <a:pt x="5984524" y="237690"/>
                  <a:pt x="6006702" y="209898"/>
                  <a:pt x="6047244" y="215689"/>
                </a:cubicBezTo>
                <a:close/>
                <a:moveTo>
                  <a:pt x="5405618" y="200475"/>
                </a:moveTo>
                <a:cubicBezTo>
                  <a:pt x="5446828" y="196836"/>
                  <a:pt x="5497804" y="222147"/>
                  <a:pt x="5518822" y="258206"/>
                </a:cubicBezTo>
                <a:lnTo>
                  <a:pt x="5846170" y="812368"/>
                </a:lnTo>
                <a:lnTo>
                  <a:pt x="5845508" y="812368"/>
                </a:lnTo>
                <a:cubicBezTo>
                  <a:pt x="5866196" y="848101"/>
                  <a:pt x="5850312" y="880522"/>
                  <a:pt x="5809099" y="884328"/>
                </a:cubicBezTo>
                <a:lnTo>
                  <a:pt x="5703350" y="897891"/>
                </a:lnTo>
                <a:cubicBezTo>
                  <a:pt x="5662470" y="904343"/>
                  <a:pt x="5610008" y="881019"/>
                  <a:pt x="5586837" y="846444"/>
                </a:cubicBezTo>
                <a:lnTo>
                  <a:pt x="5214470" y="291786"/>
                </a:lnTo>
                <a:lnTo>
                  <a:pt x="5214470" y="291622"/>
                </a:lnTo>
                <a:cubicBezTo>
                  <a:pt x="5191302" y="257049"/>
                  <a:pt x="5206028" y="225122"/>
                  <a:pt x="5247402" y="219829"/>
                </a:cubicBezTo>
                <a:close/>
                <a:moveTo>
                  <a:pt x="6714956" y="0"/>
                </a:moveTo>
                <a:lnTo>
                  <a:pt x="6991774" y="0"/>
                </a:lnTo>
                <a:lnTo>
                  <a:pt x="6993557" y="33730"/>
                </a:lnTo>
                <a:cubicBezTo>
                  <a:pt x="6996702" y="93779"/>
                  <a:pt x="6954998" y="121902"/>
                  <a:pt x="6900382" y="96590"/>
                </a:cubicBezTo>
                <a:lnTo>
                  <a:pt x="6900386" y="96590"/>
                </a:lnTo>
                <a:lnTo>
                  <a:pt x="6775104" y="46303"/>
                </a:lnTo>
                <a:cubicBezTo>
                  <a:pt x="6761285" y="40389"/>
                  <a:pt x="6747694" y="31704"/>
                  <a:pt x="6734956" y="21073"/>
                </a:cubicBezTo>
                <a:close/>
                <a:moveTo>
                  <a:pt x="3834997" y="0"/>
                </a:moveTo>
                <a:lnTo>
                  <a:pt x="4283416" y="0"/>
                </a:lnTo>
                <a:lnTo>
                  <a:pt x="4283510" y="913"/>
                </a:lnTo>
                <a:cubicBezTo>
                  <a:pt x="4279537" y="22232"/>
                  <a:pt x="4263194" y="41173"/>
                  <a:pt x="4235225" y="52586"/>
                </a:cubicBezTo>
                <a:lnTo>
                  <a:pt x="4112921" y="108004"/>
                </a:lnTo>
                <a:cubicBezTo>
                  <a:pt x="4058306" y="132487"/>
                  <a:pt x="3976056" y="119915"/>
                  <a:pt x="3929883" y="81371"/>
                </a:cubicBezTo>
                <a:close/>
                <a:moveTo>
                  <a:pt x="1459806" y="0"/>
                </a:moveTo>
                <a:lnTo>
                  <a:pt x="1850148" y="0"/>
                </a:lnTo>
                <a:lnTo>
                  <a:pt x="3112328" y="667131"/>
                </a:lnTo>
                <a:lnTo>
                  <a:pt x="3112990" y="667131"/>
                </a:lnTo>
                <a:cubicBezTo>
                  <a:pt x="3165787" y="695087"/>
                  <a:pt x="3175547" y="751993"/>
                  <a:pt x="3134341" y="792684"/>
                </a:cubicBezTo>
                <a:cubicBezTo>
                  <a:pt x="3120768" y="806084"/>
                  <a:pt x="3077905" y="852733"/>
                  <a:pt x="3037856" y="896403"/>
                </a:cubicBezTo>
                <a:cubicBezTo>
                  <a:pt x="2991019" y="947681"/>
                  <a:pt x="2916217" y="962405"/>
                  <a:pt x="2853323" y="932795"/>
                </a:cubicBezTo>
                <a:lnTo>
                  <a:pt x="1369816" y="234882"/>
                </a:lnTo>
                <a:lnTo>
                  <a:pt x="1369819" y="234882"/>
                </a:lnTo>
                <a:cubicBezTo>
                  <a:pt x="1315205" y="209575"/>
                  <a:pt x="1305108" y="153496"/>
                  <a:pt x="1347143" y="110982"/>
                </a:cubicBezTo>
                <a:close/>
              </a:path>
            </a:pathLst>
          </a:custGeom>
          <a:solidFill>
            <a:srgbClr val="BBCDDD"/>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Font typeface="Arial"/>
              <a:buNone/>
            </a:pPr>
            <a:endParaRPr sz="1800"/>
          </a:p>
        </p:txBody>
      </p:sp>
      <p:grpSp>
        <p:nvGrpSpPr>
          <p:cNvPr id="363" name="Google Shape;363;p49"/>
          <p:cNvGrpSpPr/>
          <p:nvPr/>
        </p:nvGrpSpPr>
        <p:grpSpPr>
          <a:xfrm>
            <a:off x="221162" y="4868490"/>
            <a:ext cx="500491" cy="119734"/>
            <a:chOff x="238125" y="1996875"/>
            <a:chExt cx="7139675" cy="1708050"/>
          </a:xfrm>
        </p:grpSpPr>
        <p:sp>
          <p:nvSpPr>
            <p:cNvPr id="364" name="Google Shape;364;p49"/>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65" name="Google Shape;365;p49"/>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66" name="Google Shape;366;p49"/>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67" name="Google Shape;367;p49"/>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68" name="Google Shape;368;p49"/>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69" name="Google Shape;369;p49"/>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370" name="Google Shape;370;p49"/>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chemeClr val="lt1"/>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5 Grey - Thank you">
  <p:cSld name="CUSTOM_4_1_1">
    <p:bg>
      <p:bgPr>
        <a:solidFill>
          <a:srgbClr val="F3F4F1"/>
        </a:solidFill>
        <a:effectLst/>
      </p:bgPr>
    </p:bg>
    <p:spTree>
      <p:nvGrpSpPr>
        <p:cNvPr id="1" name="Shape 371"/>
        <p:cNvGrpSpPr/>
        <p:nvPr/>
      </p:nvGrpSpPr>
      <p:grpSpPr>
        <a:xfrm>
          <a:off x="0" y="0"/>
          <a:ext cx="0" cy="0"/>
          <a:chOff x="0" y="0"/>
          <a:chExt cx="0" cy="0"/>
        </a:xfrm>
      </p:grpSpPr>
      <p:grpSp>
        <p:nvGrpSpPr>
          <p:cNvPr id="372" name="Google Shape;372;p50"/>
          <p:cNvGrpSpPr/>
          <p:nvPr/>
        </p:nvGrpSpPr>
        <p:grpSpPr>
          <a:xfrm>
            <a:off x="292608" y="292680"/>
            <a:ext cx="1422223" cy="340244"/>
            <a:chOff x="238125" y="1996875"/>
            <a:chExt cx="7139675" cy="1708050"/>
          </a:xfrm>
        </p:grpSpPr>
        <p:sp>
          <p:nvSpPr>
            <p:cNvPr id="373" name="Google Shape;373;p50"/>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0"/>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0"/>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50"/>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0"/>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0"/>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50"/>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0" name="Google Shape;380;p50"/>
          <p:cNvSpPr txBox="1"/>
          <p:nvPr/>
        </p:nvSpPr>
        <p:spPr>
          <a:xfrm>
            <a:off x="174746" y="2161513"/>
            <a:ext cx="42264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a:solidFill>
                  <a:srgbClr val="181717"/>
                </a:solidFill>
                <a:latin typeface="Roboto Mono"/>
                <a:ea typeface="Roboto Mono"/>
                <a:cs typeface="Roboto Mono"/>
                <a:sym typeface="Roboto Mono"/>
              </a:rPr>
              <a:t>Thank you!</a:t>
            </a:r>
            <a:endParaRPr sz="4100">
              <a:solidFill>
                <a:srgbClr val="181717"/>
              </a:solidFill>
              <a:latin typeface="Roboto Mono"/>
              <a:ea typeface="Roboto Mono"/>
              <a:cs typeface="Roboto Mono"/>
              <a:sym typeface="Roboto Mono"/>
            </a:endParaRPr>
          </a:p>
        </p:txBody>
      </p:sp>
      <p:sp>
        <p:nvSpPr>
          <p:cNvPr id="381" name="Google Shape;381;p50"/>
          <p:cNvSpPr/>
          <p:nvPr/>
        </p:nvSpPr>
        <p:spPr>
          <a:xfrm>
            <a:off x="3878302" y="0"/>
            <a:ext cx="5265688" cy="5143500"/>
          </a:xfrm>
          <a:custGeom>
            <a:avLst/>
            <a:gdLst/>
            <a:ahLst/>
            <a:cxnLst/>
            <a:rect l="l" t="t" r="r" b="b"/>
            <a:pathLst>
              <a:path w="7020917" h="6858000" extrusionOk="0">
                <a:moveTo>
                  <a:pt x="5149266" y="6456211"/>
                </a:moveTo>
                <a:cubicBezTo>
                  <a:pt x="5204417" y="6452654"/>
                  <a:pt x="5263954" y="6466964"/>
                  <a:pt x="5313768" y="6467956"/>
                </a:cubicBezTo>
                <a:cubicBezTo>
                  <a:pt x="5371692" y="6470603"/>
                  <a:pt x="5402474" y="6519401"/>
                  <a:pt x="5382118" y="6575644"/>
                </a:cubicBezTo>
                <a:lnTo>
                  <a:pt x="5382118" y="6575647"/>
                </a:lnTo>
                <a:lnTo>
                  <a:pt x="5381458" y="6575647"/>
                </a:lnTo>
                <a:lnTo>
                  <a:pt x="5277927" y="6858000"/>
                </a:lnTo>
                <a:lnTo>
                  <a:pt x="4882283" y="6858000"/>
                </a:lnTo>
                <a:lnTo>
                  <a:pt x="5011077" y="6551659"/>
                </a:lnTo>
                <a:cubicBezTo>
                  <a:pt x="5043349" y="6481188"/>
                  <a:pt x="5094115" y="6459767"/>
                  <a:pt x="5149266" y="6456211"/>
                </a:cubicBezTo>
                <a:close/>
                <a:moveTo>
                  <a:pt x="6722807" y="6353987"/>
                </a:moveTo>
                <a:lnTo>
                  <a:pt x="6722810" y="6353987"/>
                </a:lnTo>
                <a:lnTo>
                  <a:pt x="6722810" y="6354149"/>
                </a:lnTo>
                <a:lnTo>
                  <a:pt x="6722801" y="6354078"/>
                </a:lnTo>
                <a:close/>
                <a:moveTo>
                  <a:pt x="6666952" y="6275989"/>
                </a:moveTo>
                <a:cubicBezTo>
                  <a:pt x="6690783" y="6278284"/>
                  <a:pt x="6708989" y="6292241"/>
                  <a:pt x="6717595" y="6314634"/>
                </a:cubicBezTo>
                <a:lnTo>
                  <a:pt x="6722801" y="6354078"/>
                </a:lnTo>
                <a:lnTo>
                  <a:pt x="6687214" y="6858000"/>
                </a:lnTo>
                <a:lnTo>
                  <a:pt x="6330304" y="6858000"/>
                </a:lnTo>
                <a:lnTo>
                  <a:pt x="6381222" y="6464486"/>
                </a:lnTo>
                <a:cubicBezTo>
                  <a:pt x="6389665" y="6404935"/>
                  <a:pt x="6442456" y="6340586"/>
                  <a:pt x="6499389" y="6322224"/>
                </a:cubicBezTo>
                <a:lnTo>
                  <a:pt x="6627482" y="6281696"/>
                </a:lnTo>
                <a:cubicBezTo>
                  <a:pt x="6641714" y="6276609"/>
                  <a:pt x="6655036" y="6274841"/>
                  <a:pt x="6666952" y="6275989"/>
                </a:cubicBezTo>
                <a:close/>
                <a:moveTo>
                  <a:pt x="3984561" y="6107078"/>
                </a:moveTo>
                <a:cubicBezTo>
                  <a:pt x="4000021" y="6108577"/>
                  <a:pt x="4014988" y="6112505"/>
                  <a:pt x="4028516" y="6119080"/>
                </a:cubicBezTo>
                <a:lnTo>
                  <a:pt x="4143206" y="6176978"/>
                </a:lnTo>
                <a:cubicBezTo>
                  <a:pt x="4198151" y="6201462"/>
                  <a:pt x="4212552" y="6259359"/>
                  <a:pt x="4174983" y="6305841"/>
                </a:cubicBezTo>
                <a:lnTo>
                  <a:pt x="4174816" y="6305674"/>
                </a:lnTo>
                <a:lnTo>
                  <a:pt x="4174820" y="6305682"/>
                </a:lnTo>
                <a:lnTo>
                  <a:pt x="3729743" y="6858000"/>
                </a:lnTo>
                <a:lnTo>
                  <a:pt x="3229850" y="6858000"/>
                </a:lnTo>
                <a:lnTo>
                  <a:pt x="3857559" y="6153323"/>
                </a:lnTo>
                <a:cubicBezTo>
                  <a:pt x="3887350" y="6119951"/>
                  <a:pt x="3938179" y="6102582"/>
                  <a:pt x="3984561" y="6107078"/>
                </a:cubicBezTo>
                <a:close/>
                <a:moveTo>
                  <a:pt x="2971780" y="5346484"/>
                </a:moveTo>
                <a:cubicBezTo>
                  <a:pt x="3001901" y="5349957"/>
                  <a:pt x="3030904" y="5363025"/>
                  <a:pt x="3051758" y="5384944"/>
                </a:cubicBezTo>
                <a:lnTo>
                  <a:pt x="3145099" y="5487339"/>
                </a:lnTo>
                <a:cubicBezTo>
                  <a:pt x="3187628" y="5529524"/>
                  <a:pt x="3182833" y="5593208"/>
                  <a:pt x="3134670" y="5628774"/>
                </a:cubicBezTo>
                <a:lnTo>
                  <a:pt x="3134838" y="5628938"/>
                </a:lnTo>
                <a:lnTo>
                  <a:pt x="3134841" y="5628941"/>
                </a:lnTo>
                <a:lnTo>
                  <a:pt x="1548386" y="6792020"/>
                </a:lnTo>
                <a:cubicBezTo>
                  <a:pt x="1500228" y="6827586"/>
                  <a:pt x="1425590" y="6822126"/>
                  <a:pt x="1382888" y="6779281"/>
                </a:cubicBezTo>
                <a:lnTo>
                  <a:pt x="1206469" y="6590369"/>
                </a:lnTo>
                <a:cubicBezTo>
                  <a:pt x="1165759" y="6545375"/>
                  <a:pt x="1174197" y="6482352"/>
                  <a:pt x="1224177" y="6449597"/>
                </a:cubicBezTo>
                <a:lnTo>
                  <a:pt x="2885100" y="5365590"/>
                </a:lnTo>
                <a:cubicBezTo>
                  <a:pt x="2910422" y="5349131"/>
                  <a:pt x="2941659" y="5343010"/>
                  <a:pt x="2971780" y="5346484"/>
                </a:cubicBezTo>
                <a:close/>
                <a:moveTo>
                  <a:pt x="6196526" y="5011255"/>
                </a:moveTo>
                <a:cubicBezTo>
                  <a:pt x="6237568" y="5006955"/>
                  <a:pt x="6262224" y="5035905"/>
                  <a:pt x="6250476" y="5076102"/>
                </a:cubicBezTo>
                <a:lnTo>
                  <a:pt x="6018448" y="5881206"/>
                </a:lnTo>
                <a:cubicBezTo>
                  <a:pt x="6007358" y="5921073"/>
                  <a:pt x="5963998" y="5956308"/>
                  <a:pt x="5922790" y="5959948"/>
                </a:cubicBezTo>
                <a:lnTo>
                  <a:pt x="5748524" y="5969048"/>
                </a:lnTo>
                <a:cubicBezTo>
                  <a:pt x="5707480" y="5971197"/>
                  <a:pt x="5684642" y="5941589"/>
                  <a:pt x="5698874" y="5902548"/>
                </a:cubicBezTo>
                <a:lnTo>
                  <a:pt x="5698384" y="5902548"/>
                </a:lnTo>
                <a:lnTo>
                  <a:pt x="5986676" y="5092478"/>
                </a:lnTo>
                <a:cubicBezTo>
                  <a:pt x="6000912" y="5053602"/>
                  <a:pt x="6045758" y="5020685"/>
                  <a:pt x="6087133" y="5019028"/>
                </a:cubicBezTo>
                <a:close/>
                <a:moveTo>
                  <a:pt x="5471020" y="4957323"/>
                </a:moveTo>
                <a:cubicBezTo>
                  <a:pt x="5481746" y="4956321"/>
                  <a:pt x="5492421" y="4956962"/>
                  <a:pt x="5502434" y="4959484"/>
                </a:cubicBezTo>
                <a:lnTo>
                  <a:pt x="5503096" y="4959484"/>
                </a:lnTo>
                <a:lnTo>
                  <a:pt x="5604542" y="4980826"/>
                </a:lnTo>
                <a:cubicBezTo>
                  <a:pt x="5645255" y="4988766"/>
                  <a:pt x="5661801" y="5024332"/>
                  <a:pt x="5641616" y="5060726"/>
                </a:cubicBezTo>
                <a:lnTo>
                  <a:pt x="5641782" y="5061057"/>
                </a:lnTo>
                <a:lnTo>
                  <a:pt x="5641786" y="5061054"/>
                </a:lnTo>
                <a:lnTo>
                  <a:pt x="5187658" y="5863676"/>
                </a:lnTo>
                <a:cubicBezTo>
                  <a:pt x="5167469" y="5899903"/>
                  <a:pt x="5117656" y="5921906"/>
                  <a:pt x="5076942" y="5912476"/>
                </a:cubicBezTo>
                <a:lnTo>
                  <a:pt x="4922530" y="5876910"/>
                </a:lnTo>
                <a:cubicBezTo>
                  <a:pt x="4882316" y="5866656"/>
                  <a:pt x="4867423" y="5829600"/>
                  <a:pt x="4889598" y="5794696"/>
                </a:cubicBezTo>
                <a:lnTo>
                  <a:pt x="5389560" y="5004314"/>
                </a:lnTo>
                <a:cubicBezTo>
                  <a:pt x="5406197" y="4978135"/>
                  <a:pt x="5438841" y="4960332"/>
                  <a:pt x="5471020" y="4957323"/>
                </a:cubicBezTo>
                <a:close/>
                <a:moveTo>
                  <a:pt x="6785786" y="4871724"/>
                </a:moveTo>
                <a:cubicBezTo>
                  <a:pt x="6810091" y="4873710"/>
                  <a:pt x="6826040" y="4893932"/>
                  <a:pt x="6823928" y="4924577"/>
                </a:cubicBezTo>
                <a:lnTo>
                  <a:pt x="6823766" y="4924577"/>
                </a:lnTo>
                <a:lnTo>
                  <a:pt x="6823758" y="4924577"/>
                </a:lnTo>
                <a:lnTo>
                  <a:pt x="6770632" y="5676749"/>
                </a:lnTo>
                <a:cubicBezTo>
                  <a:pt x="6767821" y="5717775"/>
                  <a:pt x="6733897" y="5764255"/>
                  <a:pt x="6695502" y="5778978"/>
                </a:cubicBezTo>
                <a:lnTo>
                  <a:pt x="6532654" y="5836545"/>
                </a:lnTo>
                <a:cubicBezTo>
                  <a:pt x="6493268" y="5848787"/>
                  <a:pt x="6465130" y="5825463"/>
                  <a:pt x="6470594" y="5784106"/>
                </a:cubicBezTo>
                <a:lnTo>
                  <a:pt x="6570716" y="5013242"/>
                </a:lnTo>
                <a:cubicBezTo>
                  <a:pt x="6575850" y="4972877"/>
                  <a:pt x="6612422" y="4927388"/>
                  <a:pt x="6651319" y="4913987"/>
                </a:cubicBezTo>
                <a:lnTo>
                  <a:pt x="6759055" y="4876108"/>
                </a:lnTo>
                <a:cubicBezTo>
                  <a:pt x="6768654" y="4872427"/>
                  <a:pt x="6777685" y="4871063"/>
                  <a:pt x="6785786" y="4871724"/>
                </a:cubicBezTo>
                <a:close/>
                <a:moveTo>
                  <a:pt x="4903688" y="4731780"/>
                </a:moveTo>
                <a:cubicBezTo>
                  <a:pt x="4924975" y="4728885"/>
                  <a:pt x="4947111" y="4732358"/>
                  <a:pt x="4965068" y="4742946"/>
                </a:cubicBezTo>
                <a:lnTo>
                  <a:pt x="5055758" y="4792241"/>
                </a:lnTo>
                <a:cubicBezTo>
                  <a:pt x="5092668" y="4810772"/>
                  <a:pt x="5100441" y="4851298"/>
                  <a:pt x="5073303" y="4882396"/>
                </a:cubicBezTo>
                <a:lnTo>
                  <a:pt x="4421410" y="5616206"/>
                </a:lnTo>
                <a:cubicBezTo>
                  <a:pt x="4393440" y="5646974"/>
                  <a:pt x="4341476" y="5656073"/>
                  <a:pt x="4305232" y="5635891"/>
                </a:cubicBezTo>
                <a:lnTo>
                  <a:pt x="4166214" y="5560956"/>
                </a:lnTo>
                <a:cubicBezTo>
                  <a:pt x="4130964" y="5539615"/>
                  <a:pt x="4125501" y="5497434"/>
                  <a:pt x="4154631" y="5467823"/>
                </a:cubicBezTo>
                <a:lnTo>
                  <a:pt x="4847400" y="4758827"/>
                </a:lnTo>
                <a:cubicBezTo>
                  <a:pt x="4861963" y="4743938"/>
                  <a:pt x="4882402" y="4734675"/>
                  <a:pt x="4903688" y="4731780"/>
                </a:cubicBezTo>
                <a:close/>
                <a:moveTo>
                  <a:pt x="4455090" y="4364791"/>
                </a:moveTo>
                <a:cubicBezTo>
                  <a:pt x="4476273" y="4366900"/>
                  <a:pt x="4496878" y="4375543"/>
                  <a:pt x="4511774" y="4390100"/>
                </a:cubicBezTo>
                <a:lnTo>
                  <a:pt x="4590220" y="4468344"/>
                </a:lnTo>
                <a:cubicBezTo>
                  <a:pt x="4621000" y="4496467"/>
                  <a:pt x="4618522" y="4540135"/>
                  <a:pt x="4585088" y="4564288"/>
                </a:cubicBezTo>
                <a:lnTo>
                  <a:pt x="4585088" y="4563628"/>
                </a:lnTo>
                <a:lnTo>
                  <a:pt x="3759756" y="5168738"/>
                </a:lnTo>
                <a:cubicBezTo>
                  <a:pt x="3726658" y="5193552"/>
                  <a:pt x="3674690" y="5189912"/>
                  <a:pt x="3645067" y="5160797"/>
                </a:cubicBezTo>
                <a:lnTo>
                  <a:pt x="3521442" y="5037228"/>
                </a:lnTo>
                <a:lnTo>
                  <a:pt x="3521442" y="5037395"/>
                </a:lnTo>
                <a:lnTo>
                  <a:pt x="3521438" y="5037395"/>
                </a:lnTo>
                <a:cubicBezTo>
                  <a:pt x="3493307" y="5006791"/>
                  <a:pt x="3498763" y="4963452"/>
                  <a:pt x="3533520" y="4940789"/>
                </a:cubicBezTo>
                <a:lnTo>
                  <a:pt x="4394933" y="4378686"/>
                </a:lnTo>
                <a:cubicBezTo>
                  <a:pt x="4412145" y="4367106"/>
                  <a:pt x="4433906" y="4362681"/>
                  <a:pt x="4455090" y="4364791"/>
                </a:cubicBezTo>
                <a:close/>
                <a:moveTo>
                  <a:pt x="2273476" y="4196641"/>
                </a:moveTo>
                <a:cubicBezTo>
                  <a:pt x="2315880" y="4199509"/>
                  <a:pt x="2354977" y="4226990"/>
                  <a:pt x="2370243" y="4269175"/>
                </a:cubicBezTo>
                <a:lnTo>
                  <a:pt x="2418736" y="4395392"/>
                </a:lnTo>
                <a:cubicBezTo>
                  <a:pt x="2441411" y="4450809"/>
                  <a:pt x="2414927" y="4515156"/>
                  <a:pt x="2359820" y="4538316"/>
                </a:cubicBezTo>
                <a:lnTo>
                  <a:pt x="2359820" y="4538483"/>
                </a:lnTo>
                <a:lnTo>
                  <a:pt x="501789" y="5309181"/>
                </a:lnTo>
                <a:cubicBezTo>
                  <a:pt x="446512" y="5331845"/>
                  <a:pt x="383459" y="5304713"/>
                  <a:pt x="361942" y="5248802"/>
                </a:cubicBezTo>
                <a:lnTo>
                  <a:pt x="270589" y="5010761"/>
                </a:lnTo>
                <a:cubicBezTo>
                  <a:pt x="249073" y="4954849"/>
                  <a:pt x="277868" y="4892484"/>
                  <a:pt x="334141" y="4872301"/>
                </a:cubicBezTo>
                <a:lnTo>
                  <a:pt x="2230730" y="4202344"/>
                </a:lnTo>
                <a:cubicBezTo>
                  <a:pt x="2244841" y="4197463"/>
                  <a:pt x="2259343" y="4195685"/>
                  <a:pt x="2273476" y="4196641"/>
                </a:cubicBezTo>
                <a:close/>
                <a:moveTo>
                  <a:pt x="5086039" y="4111197"/>
                </a:moveTo>
                <a:lnTo>
                  <a:pt x="5086043" y="4111201"/>
                </a:lnTo>
                <a:lnTo>
                  <a:pt x="5086039" y="4111204"/>
                </a:lnTo>
                <a:close/>
                <a:moveTo>
                  <a:pt x="4088384" y="3872520"/>
                </a:moveTo>
                <a:cubicBezTo>
                  <a:pt x="4118716" y="3871969"/>
                  <a:pt x="4148629" y="3888005"/>
                  <a:pt x="4162906" y="3915672"/>
                </a:cubicBezTo>
                <a:lnTo>
                  <a:pt x="4216856" y="4011783"/>
                </a:lnTo>
                <a:cubicBezTo>
                  <a:pt x="4238372" y="4047680"/>
                  <a:pt x="4225298" y="4091186"/>
                  <a:pt x="4188223" y="4109712"/>
                </a:cubicBezTo>
                <a:lnTo>
                  <a:pt x="3256143" y="4567765"/>
                </a:lnTo>
                <a:cubicBezTo>
                  <a:pt x="3219078" y="4586291"/>
                  <a:pt x="3172237" y="4571405"/>
                  <a:pt x="3152545" y="4534847"/>
                </a:cubicBezTo>
                <a:lnTo>
                  <a:pt x="3070295" y="4389112"/>
                </a:lnTo>
                <a:cubicBezTo>
                  <a:pt x="3051760" y="4352056"/>
                  <a:pt x="3067646" y="4308221"/>
                  <a:pt x="3105382" y="4291514"/>
                </a:cubicBezTo>
                <a:lnTo>
                  <a:pt x="3105545" y="4291514"/>
                </a:lnTo>
                <a:lnTo>
                  <a:pt x="3105545" y="4291511"/>
                </a:lnTo>
                <a:lnTo>
                  <a:pt x="4058474" y="3878783"/>
                </a:lnTo>
                <a:cubicBezTo>
                  <a:pt x="4068115" y="3874730"/>
                  <a:pt x="4078273" y="3872704"/>
                  <a:pt x="4088384" y="3872520"/>
                </a:cubicBezTo>
                <a:close/>
                <a:moveTo>
                  <a:pt x="6170165" y="3783050"/>
                </a:moveTo>
                <a:cubicBezTo>
                  <a:pt x="6179048" y="3781786"/>
                  <a:pt x="6188006" y="3781973"/>
                  <a:pt x="6196530" y="3783834"/>
                </a:cubicBezTo>
                <a:lnTo>
                  <a:pt x="6197188" y="3783834"/>
                </a:lnTo>
                <a:lnTo>
                  <a:pt x="6287388" y="3805008"/>
                </a:lnTo>
                <a:cubicBezTo>
                  <a:pt x="6322307" y="3810631"/>
                  <a:pt x="6340178" y="3841732"/>
                  <a:pt x="6327272" y="3874484"/>
                </a:cubicBezTo>
                <a:lnTo>
                  <a:pt x="6096404" y="4452796"/>
                </a:lnTo>
                <a:cubicBezTo>
                  <a:pt x="6083496" y="4485551"/>
                  <a:pt x="6043775" y="4509537"/>
                  <a:pt x="6008856" y="4505896"/>
                </a:cubicBezTo>
                <a:lnTo>
                  <a:pt x="6008689" y="4505896"/>
                </a:lnTo>
                <a:lnTo>
                  <a:pt x="6008684" y="4505896"/>
                </a:lnTo>
                <a:lnTo>
                  <a:pt x="5858085" y="4485053"/>
                </a:lnTo>
                <a:cubicBezTo>
                  <a:pt x="5823495" y="4478434"/>
                  <a:pt x="5806949" y="4447007"/>
                  <a:pt x="5822504" y="4415411"/>
                </a:cubicBezTo>
                <a:lnTo>
                  <a:pt x="6106000" y="3827504"/>
                </a:lnTo>
                <a:cubicBezTo>
                  <a:pt x="6117543" y="3803682"/>
                  <a:pt x="6143516" y="3786840"/>
                  <a:pt x="6170165" y="3783050"/>
                </a:cubicBezTo>
                <a:close/>
                <a:moveTo>
                  <a:pt x="6844945" y="3746142"/>
                </a:moveTo>
                <a:cubicBezTo>
                  <a:pt x="6866061" y="3747483"/>
                  <a:pt x="6880523" y="3764108"/>
                  <a:pt x="6879532" y="3790784"/>
                </a:cubicBezTo>
                <a:lnTo>
                  <a:pt x="6865462" y="4277951"/>
                </a:lnTo>
                <a:cubicBezTo>
                  <a:pt x="6863970" y="4312689"/>
                  <a:pt x="6836664" y="4353052"/>
                  <a:pt x="6804560" y="4367608"/>
                </a:cubicBezTo>
                <a:lnTo>
                  <a:pt x="6667857" y="4420708"/>
                </a:lnTo>
                <a:lnTo>
                  <a:pt x="6667694" y="4420870"/>
                </a:lnTo>
                <a:lnTo>
                  <a:pt x="6667698" y="4420870"/>
                </a:lnTo>
                <a:cubicBezTo>
                  <a:pt x="6634428" y="4432283"/>
                  <a:pt x="6609770" y="4412432"/>
                  <a:pt x="6613409" y="4377532"/>
                </a:cubicBezTo>
                <a:lnTo>
                  <a:pt x="6665544" y="3861417"/>
                </a:lnTo>
                <a:cubicBezTo>
                  <a:pt x="6669183" y="3826512"/>
                  <a:pt x="6699470" y="3790616"/>
                  <a:pt x="6733563" y="3781185"/>
                </a:cubicBezTo>
                <a:lnTo>
                  <a:pt x="6821935" y="3750089"/>
                </a:lnTo>
                <a:cubicBezTo>
                  <a:pt x="6830127" y="3746945"/>
                  <a:pt x="6837905" y="3745694"/>
                  <a:pt x="6844945" y="3746142"/>
                </a:cubicBezTo>
                <a:close/>
                <a:moveTo>
                  <a:pt x="5695317" y="3519178"/>
                </a:moveTo>
                <a:cubicBezTo>
                  <a:pt x="5712362" y="3519695"/>
                  <a:pt x="5729325" y="3526105"/>
                  <a:pt x="5742068" y="3538347"/>
                </a:cubicBezTo>
                <a:lnTo>
                  <a:pt x="5806118" y="3595253"/>
                </a:lnTo>
                <a:cubicBezTo>
                  <a:pt x="5832599" y="3618744"/>
                  <a:pt x="5833259" y="3658280"/>
                  <a:pt x="5808602" y="3683094"/>
                </a:cubicBezTo>
                <a:lnTo>
                  <a:pt x="5292250" y="4195568"/>
                </a:lnTo>
                <a:cubicBezTo>
                  <a:pt x="5267596" y="4220546"/>
                  <a:pt x="5223904" y="4223362"/>
                  <a:pt x="5196097" y="4201857"/>
                </a:cubicBezTo>
                <a:lnTo>
                  <a:pt x="5086039" y="4111042"/>
                </a:lnTo>
                <a:lnTo>
                  <a:pt x="5086039" y="4111197"/>
                </a:lnTo>
                <a:lnTo>
                  <a:pt x="5071414" y="4091195"/>
                </a:lnTo>
                <a:cubicBezTo>
                  <a:pt x="5061662" y="4069391"/>
                  <a:pt x="5066597" y="4043585"/>
                  <a:pt x="5086704" y="4026340"/>
                </a:cubicBezTo>
                <a:lnTo>
                  <a:pt x="5648070" y="3535369"/>
                </a:lnTo>
                <a:cubicBezTo>
                  <a:pt x="5661144" y="3524037"/>
                  <a:pt x="5678272" y="3518661"/>
                  <a:pt x="5695317" y="3519178"/>
                </a:cubicBezTo>
                <a:close/>
                <a:moveTo>
                  <a:pt x="3905855" y="3295922"/>
                </a:moveTo>
                <a:cubicBezTo>
                  <a:pt x="3933993" y="3299823"/>
                  <a:pt x="3957359" y="3320820"/>
                  <a:pt x="3963317" y="3351590"/>
                </a:cubicBezTo>
                <a:lnTo>
                  <a:pt x="3987480" y="3459116"/>
                </a:lnTo>
                <a:cubicBezTo>
                  <a:pt x="3997901" y="3499312"/>
                  <a:pt x="3974072" y="3542651"/>
                  <a:pt x="3934522" y="3556383"/>
                </a:cubicBezTo>
                <a:lnTo>
                  <a:pt x="2949978" y="3887059"/>
                </a:lnTo>
                <a:cubicBezTo>
                  <a:pt x="2910759" y="3899961"/>
                  <a:pt x="2869715" y="3877959"/>
                  <a:pt x="2858628" y="3838092"/>
                </a:cubicBezTo>
                <a:lnTo>
                  <a:pt x="2822219" y="3674656"/>
                </a:lnTo>
                <a:cubicBezTo>
                  <a:pt x="2812454" y="3634291"/>
                  <a:pt x="2837280" y="3591944"/>
                  <a:pt x="2877165" y="3580862"/>
                </a:cubicBezTo>
                <a:lnTo>
                  <a:pt x="2877324" y="3580862"/>
                </a:lnTo>
                <a:lnTo>
                  <a:pt x="3876594" y="3297993"/>
                </a:lnTo>
                <a:cubicBezTo>
                  <a:pt x="3886566" y="3295222"/>
                  <a:pt x="3896476" y="3294622"/>
                  <a:pt x="3905855" y="3295922"/>
                </a:cubicBezTo>
                <a:close/>
                <a:moveTo>
                  <a:pt x="5406389" y="3064848"/>
                </a:moveTo>
                <a:cubicBezTo>
                  <a:pt x="5430979" y="3066484"/>
                  <a:pt x="5453196" y="3082984"/>
                  <a:pt x="5460892" y="3108416"/>
                </a:cubicBezTo>
                <a:lnTo>
                  <a:pt x="5492508" y="3190962"/>
                </a:lnTo>
                <a:cubicBezTo>
                  <a:pt x="5507564" y="3222888"/>
                  <a:pt x="5493000" y="3260603"/>
                  <a:pt x="5460232" y="3273836"/>
                </a:cubicBezTo>
                <a:lnTo>
                  <a:pt x="4748436" y="3567130"/>
                </a:lnTo>
                <a:cubicBezTo>
                  <a:pt x="4715833" y="3580364"/>
                  <a:pt x="4677932" y="3564980"/>
                  <a:pt x="4665193" y="3532063"/>
                </a:cubicBezTo>
                <a:lnTo>
                  <a:pt x="4617694" y="3408325"/>
                </a:lnTo>
                <a:cubicBezTo>
                  <a:pt x="4605118" y="3375408"/>
                  <a:pt x="4622826" y="3338684"/>
                  <a:pt x="4656089" y="3326609"/>
                </a:cubicBezTo>
                <a:lnTo>
                  <a:pt x="4656253" y="3326442"/>
                </a:lnTo>
                <a:lnTo>
                  <a:pt x="4656250" y="3326442"/>
                </a:lnTo>
                <a:lnTo>
                  <a:pt x="5381458" y="3068386"/>
                </a:lnTo>
                <a:cubicBezTo>
                  <a:pt x="5389732" y="3065408"/>
                  <a:pt x="5398193" y="3064302"/>
                  <a:pt x="5406389" y="3064848"/>
                </a:cubicBezTo>
                <a:close/>
                <a:moveTo>
                  <a:pt x="2076657" y="2873686"/>
                </a:moveTo>
                <a:cubicBezTo>
                  <a:pt x="2136234" y="2867895"/>
                  <a:pt x="2182412" y="2912230"/>
                  <a:pt x="2179098" y="2971944"/>
                </a:cubicBezTo>
                <a:lnTo>
                  <a:pt x="2178268" y="3110568"/>
                </a:lnTo>
                <a:cubicBezTo>
                  <a:pt x="2176614" y="3171110"/>
                  <a:pt x="2126967" y="3227187"/>
                  <a:pt x="2067387" y="3236454"/>
                </a:cubicBezTo>
                <a:lnTo>
                  <a:pt x="107412" y="3541656"/>
                </a:lnTo>
                <a:cubicBezTo>
                  <a:pt x="48329" y="3550589"/>
                  <a:pt x="-163" y="3509399"/>
                  <a:pt x="1" y="3448690"/>
                </a:cubicBezTo>
                <a:lnTo>
                  <a:pt x="4639" y="3190467"/>
                </a:lnTo>
                <a:cubicBezTo>
                  <a:pt x="7783" y="3130089"/>
                  <a:pt x="59584" y="3075997"/>
                  <a:pt x="119163" y="3070370"/>
                </a:cubicBezTo>
                <a:close/>
                <a:moveTo>
                  <a:pt x="3867164" y="2694531"/>
                </a:moveTo>
                <a:cubicBezTo>
                  <a:pt x="3907872" y="2690230"/>
                  <a:pt x="3938986" y="2720997"/>
                  <a:pt x="3935015" y="2762520"/>
                </a:cubicBezTo>
                <a:lnTo>
                  <a:pt x="3929058" y="2873020"/>
                </a:lnTo>
                <a:cubicBezTo>
                  <a:pt x="3926572" y="2914544"/>
                  <a:pt x="3891160" y="2953913"/>
                  <a:pt x="3849949" y="2959702"/>
                </a:cubicBezTo>
                <a:lnTo>
                  <a:pt x="2833471" y="3118178"/>
                </a:lnTo>
                <a:cubicBezTo>
                  <a:pt x="2792595" y="3124628"/>
                  <a:pt x="2759496" y="3096011"/>
                  <a:pt x="2759994" y="3054489"/>
                </a:cubicBezTo>
                <a:lnTo>
                  <a:pt x="2769093" y="2879970"/>
                </a:lnTo>
                <a:cubicBezTo>
                  <a:pt x="2771578" y="2838446"/>
                  <a:pt x="2807652" y="2801064"/>
                  <a:pt x="2849027" y="2797258"/>
                </a:cubicBezTo>
                <a:lnTo>
                  <a:pt x="3867164" y="2695192"/>
                </a:lnTo>
                <a:close/>
                <a:moveTo>
                  <a:pt x="4639536" y="2495528"/>
                </a:moveTo>
                <a:lnTo>
                  <a:pt x="5366234" y="2530927"/>
                </a:lnTo>
                <a:cubicBezTo>
                  <a:pt x="5401317" y="2532915"/>
                  <a:pt x="5427136" y="2562854"/>
                  <a:pt x="5423162" y="2597920"/>
                </a:cubicBezTo>
                <a:lnTo>
                  <a:pt x="5413728" y="2683114"/>
                </a:lnTo>
                <a:cubicBezTo>
                  <a:pt x="5411081" y="2718349"/>
                  <a:pt x="5380466" y="2747627"/>
                  <a:pt x="5345877" y="2748291"/>
                </a:cubicBezTo>
                <a:lnTo>
                  <a:pt x="4600148" y="2758881"/>
                </a:lnTo>
                <a:lnTo>
                  <a:pt x="4599982" y="2758881"/>
                </a:lnTo>
                <a:lnTo>
                  <a:pt x="4599977" y="2758881"/>
                </a:lnTo>
                <a:cubicBezTo>
                  <a:pt x="4564728" y="2759872"/>
                  <a:pt x="4539238" y="2731256"/>
                  <a:pt x="4542718" y="2696351"/>
                </a:cubicBezTo>
                <a:lnTo>
                  <a:pt x="4563736" y="2555247"/>
                </a:lnTo>
                <a:cubicBezTo>
                  <a:pt x="4570192" y="2520673"/>
                  <a:pt x="4604450" y="2493546"/>
                  <a:pt x="4639536" y="2495528"/>
                </a:cubicBezTo>
                <a:close/>
                <a:moveTo>
                  <a:pt x="3041173" y="2022426"/>
                </a:moveTo>
                <a:lnTo>
                  <a:pt x="4016936" y="2131771"/>
                </a:lnTo>
                <a:cubicBezTo>
                  <a:pt x="4057980" y="2136734"/>
                  <a:pt x="4079328" y="2171969"/>
                  <a:pt x="4064267" y="2210513"/>
                </a:cubicBezTo>
                <a:lnTo>
                  <a:pt x="4064267" y="2210672"/>
                </a:lnTo>
                <a:lnTo>
                  <a:pt x="4029842" y="2307939"/>
                </a:lnTo>
                <a:cubicBezTo>
                  <a:pt x="4017435" y="2347640"/>
                  <a:pt x="3973244" y="2377419"/>
                  <a:pt x="3931706" y="2374770"/>
                </a:cubicBezTo>
                <a:lnTo>
                  <a:pt x="2942368" y="2311248"/>
                </a:lnTo>
                <a:cubicBezTo>
                  <a:pt x="2900830" y="2308601"/>
                  <a:pt x="2876835" y="2273700"/>
                  <a:pt x="2888584" y="2234163"/>
                </a:cubicBezTo>
                <a:lnTo>
                  <a:pt x="2941707" y="2085618"/>
                </a:lnTo>
                <a:cubicBezTo>
                  <a:pt x="2955115" y="2046249"/>
                  <a:pt x="2999798" y="2018456"/>
                  <a:pt x="3041173" y="2022426"/>
                </a:cubicBezTo>
                <a:close/>
                <a:moveTo>
                  <a:pt x="5039010" y="1759705"/>
                </a:moveTo>
                <a:cubicBezTo>
                  <a:pt x="5048080" y="1760688"/>
                  <a:pt x="5056830" y="1763086"/>
                  <a:pt x="5064690" y="1767015"/>
                </a:cubicBezTo>
                <a:lnTo>
                  <a:pt x="5623412" y="2042442"/>
                </a:lnTo>
                <a:cubicBezTo>
                  <a:pt x="5655022" y="2058155"/>
                  <a:pt x="5662466" y="2093061"/>
                  <a:pt x="5640292" y="2120684"/>
                </a:cubicBezTo>
                <a:lnTo>
                  <a:pt x="5640460" y="2120517"/>
                </a:lnTo>
                <a:lnTo>
                  <a:pt x="5587664" y="2196779"/>
                </a:lnTo>
                <a:lnTo>
                  <a:pt x="5587002" y="2196779"/>
                </a:lnTo>
                <a:cubicBezTo>
                  <a:pt x="5566479" y="2225394"/>
                  <a:pt x="5523123" y="2238298"/>
                  <a:pt x="5490520" y="2225232"/>
                </a:cubicBezTo>
                <a:lnTo>
                  <a:pt x="4886290" y="1977928"/>
                </a:lnTo>
                <a:cubicBezTo>
                  <a:pt x="4853520" y="1964696"/>
                  <a:pt x="4844753" y="1930289"/>
                  <a:pt x="4866097" y="1902328"/>
                </a:cubicBezTo>
                <a:lnTo>
                  <a:pt x="4964070" y="1786038"/>
                </a:lnTo>
                <a:cubicBezTo>
                  <a:pt x="4981697" y="1766559"/>
                  <a:pt x="5011797" y="1756759"/>
                  <a:pt x="5039010" y="1759705"/>
                </a:cubicBezTo>
                <a:close/>
                <a:moveTo>
                  <a:pt x="7020917" y="1568053"/>
                </a:moveTo>
                <a:lnTo>
                  <a:pt x="7020917" y="1892541"/>
                </a:lnTo>
                <a:lnTo>
                  <a:pt x="7011369" y="1877227"/>
                </a:lnTo>
                <a:cubicBezTo>
                  <a:pt x="7002617" y="1859031"/>
                  <a:pt x="6997776" y="1838973"/>
                  <a:pt x="6998849" y="1821437"/>
                </a:cubicBezTo>
                <a:lnTo>
                  <a:pt x="7015235" y="1582898"/>
                </a:lnTo>
                <a:close/>
                <a:moveTo>
                  <a:pt x="578249" y="1382411"/>
                </a:moveTo>
                <a:lnTo>
                  <a:pt x="2396559" y="1675041"/>
                </a:lnTo>
                <a:cubicBezTo>
                  <a:pt x="2455641" y="1684471"/>
                  <a:pt x="2483780" y="1737073"/>
                  <a:pt x="2459282" y="1791996"/>
                </a:cubicBezTo>
                <a:lnTo>
                  <a:pt x="2412779" y="1911759"/>
                </a:lnTo>
                <a:cubicBezTo>
                  <a:pt x="2390103" y="1967507"/>
                  <a:pt x="2322085" y="2007043"/>
                  <a:pt x="2262672" y="2000754"/>
                </a:cubicBezTo>
                <a:lnTo>
                  <a:pt x="402159" y="1794804"/>
                </a:lnTo>
                <a:cubicBezTo>
                  <a:pt x="342745" y="1788351"/>
                  <a:pt x="311632" y="1736906"/>
                  <a:pt x="333643" y="1681489"/>
                </a:cubicBezTo>
                <a:lnTo>
                  <a:pt x="333809" y="1681325"/>
                </a:lnTo>
                <a:lnTo>
                  <a:pt x="424669" y="1464128"/>
                </a:lnTo>
                <a:cubicBezTo>
                  <a:pt x="449992" y="1409539"/>
                  <a:pt x="519171" y="1372981"/>
                  <a:pt x="578249" y="1382411"/>
                </a:cubicBezTo>
                <a:close/>
                <a:moveTo>
                  <a:pt x="5671277" y="1347483"/>
                </a:moveTo>
                <a:cubicBezTo>
                  <a:pt x="5699866" y="1347413"/>
                  <a:pt x="5730990" y="1358671"/>
                  <a:pt x="5749360" y="1377281"/>
                </a:cubicBezTo>
                <a:lnTo>
                  <a:pt x="6095081" y="1737570"/>
                </a:lnTo>
                <a:cubicBezTo>
                  <a:pt x="6119738" y="1763045"/>
                  <a:pt x="6112292" y="1793648"/>
                  <a:pt x="6079526" y="1806220"/>
                </a:cubicBezTo>
                <a:lnTo>
                  <a:pt x="5993138" y="1842284"/>
                </a:lnTo>
                <a:cubicBezTo>
                  <a:pt x="5961528" y="1857998"/>
                  <a:pt x="5914858" y="1851547"/>
                  <a:pt x="5888874" y="1828059"/>
                </a:cubicBezTo>
                <a:lnTo>
                  <a:pt x="5495652" y="1471740"/>
                </a:lnTo>
                <a:cubicBezTo>
                  <a:pt x="5469506" y="1448249"/>
                  <a:pt x="5474634" y="1417151"/>
                  <a:pt x="5507074" y="1403258"/>
                </a:cubicBezTo>
                <a:lnTo>
                  <a:pt x="5506920" y="1403411"/>
                </a:lnTo>
                <a:lnTo>
                  <a:pt x="5506904" y="1403417"/>
                </a:lnTo>
                <a:lnTo>
                  <a:pt x="5506906" y="1403425"/>
                </a:lnTo>
                <a:lnTo>
                  <a:pt x="5506920" y="1403411"/>
                </a:lnTo>
                <a:lnTo>
                  <a:pt x="5644099" y="1351477"/>
                </a:lnTo>
                <a:cubicBezTo>
                  <a:pt x="5652500" y="1348789"/>
                  <a:pt x="5661748" y="1347507"/>
                  <a:pt x="5671277" y="1347483"/>
                </a:cubicBezTo>
                <a:close/>
                <a:moveTo>
                  <a:pt x="3414074" y="1321446"/>
                </a:moveTo>
                <a:cubicBezTo>
                  <a:pt x="3424841" y="1321201"/>
                  <a:pt x="3435464" y="1322648"/>
                  <a:pt x="3445310" y="1325998"/>
                </a:cubicBezTo>
                <a:lnTo>
                  <a:pt x="3444981" y="1326165"/>
                </a:lnTo>
                <a:lnTo>
                  <a:pt x="4319794" y="1618962"/>
                </a:lnTo>
                <a:cubicBezTo>
                  <a:pt x="4359014" y="1632363"/>
                  <a:pt x="4370766" y="1669911"/>
                  <a:pt x="4345777" y="1702997"/>
                </a:cubicBezTo>
                <a:lnTo>
                  <a:pt x="4284874" y="1786863"/>
                </a:lnTo>
                <a:lnTo>
                  <a:pt x="4284214" y="1786863"/>
                </a:lnTo>
                <a:cubicBezTo>
                  <a:pt x="4261208" y="1821601"/>
                  <a:pt x="4210074" y="1840460"/>
                  <a:pt x="4170352" y="1829377"/>
                </a:cubicBezTo>
                <a:lnTo>
                  <a:pt x="3269718" y="1576448"/>
                </a:lnTo>
                <a:cubicBezTo>
                  <a:pt x="3229831" y="1565365"/>
                  <a:pt x="3216264" y="1527816"/>
                  <a:pt x="3239266" y="1493405"/>
                </a:cubicBezTo>
                <a:lnTo>
                  <a:pt x="3330290" y="1363714"/>
                </a:lnTo>
                <a:cubicBezTo>
                  <a:pt x="3348163" y="1338157"/>
                  <a:pt x="3381771" y="1322183"/>
                  <a:pt x="3414074" y="1321446"/>
                </a:cubicBezTo>
                <a:close/>
                <a:moveTo>
                  <a:pt x="6359209" y="1281830"/>
                </a:moveTo>
                <a:lnTo>
                  <a:pt x="6495740" y="1305652"/>
                </a:lnTo>
                <a:cubicBezTo>
                  <a:pt x="6530003" y="1313262"/>
                  <a:pt x="6565086" y="1347502"/>
                  <a:pt x="6573358" y="1382077"/>
                </a:cubicBezTo>
                <a:lnTo>
                  <a:pt x="6648002" y="1691248"/>
                </a:lnTo>
                <a:cubicBezTo>
                  <a:pt x="6656278" y="1725822"/>
                  <a:pt x="6634594" y="1749148"/>
                  <a:pt x="6600008" y="1743855"/>
                </a:cubicBezTo>
                <a:lnTo>
                  <a:pt x="6504350" y="1733600"/>
                </a:lnTo>
                <a:cubicBezTo>
                  <a:pt x="6468933" y="1732277"/>
                  <a:pt x="6431528" y="1703164"/>
                  <a:pt x="6421272" y="1669250"/>
                </a:cubicBezTo>
                <a:lnTo>
                  <a:pt x="6421272" y="1669083"/>
                </a:lnTo>
                <a:lnTo>
                  <a:pt x="6315354" y="1334270"/>
                </a:lnTo>
                <a:cubicBezTo>
                  <a:pt x="6304594" y="1300687"/>
                  <a:pt x="6324788" y="1277200"/>
                  <a:pt x="6359209" y="1281830"/>
                </a:cubicBezTo>
                <a:close/>
                <a:moveTo>
                  <a:pt x="3798141" y="955289"/>
                </a:moveTo>
                <a:lnTo>
                  <a:pt x="3798449" y="955455"/>
                </a:lnTo>
                <a:lnTo>
                  <a:pt x="3798312" y="955455"/>
                </a:lnTo>
                <a:lnTo>
                  <a:pt x="3798305" y="955455"/>
                </a:lnTo>
                <a:close/>
                <a:moveTo>
                  <a:pt x="3988114" y="742558"/>
                </a:moveTo>
                <a:cubicBezTo>
                  <a:pt x="4010560" y="741524"/>
                  <a:pt x="4033234" y="746363"/>
                  <a:pt x="4050694" y="757445"/>
                </a:cubicBezTo>
                <a:lnTo>
                  <a:pt x="4761996" y="1200609"/>
                </a:lnTo>
                <a:cubicBezTo>
                  <a:pt x="4797413" y="1222611"/>
                  <a:pt x="4798568" y="1260658"/>
                  <a:pt x="4765140" y="1284810"/>
                </a:cubicBezTo>
                <a:lnTo>
                  <a:pt x="4678582" y="1352134"/>
                </a:lnTo>
                <a:cubicBezTo>
                  <a:pt x="4646809" y="1378600"/>
                  <a:pt x="4591364" y="1384227"/>
                  <a:pt x="4554793" y="1364706"/>
                </a:cubicBezTo>
                <a:lnTo>
                  <a:pt x="3798449" y="955455"/>
                </a:lnTo>
                <a:lnTo>
                  <a:pt x="3798974" y="955455"/>
                </a:lnTo>
                <a:cubicBezTo>
                  <a:pt x="3762401" y="935771"/>
                  <a:pt x="3759423" y="898386"/>
                  <a:pt x="3791360" y="872581"/>
                </a:cubicBezTo>
                <a:lnTo>
                  <a:pt x="3926900" y="762905"/>
                </a:lnTo>
                <a:cubicBezTo>
                  <a:pt x="3943450" y="750498"/>
                  <a:pt x="3965668" y="743592"/>
                  <a:pt x="3988114" y="742558"/>
                </a:cubicBezTo>
                <a:close/>
                <a:moveTo>
                  <a:pt x="6769359" y="419568"/>
                </a:moveTo>
                <a:cubicBezTo>
                  <a:pt x="6777003" y="419583"/>
                  <a:pt x="6785651" y="421682"/>
                  <a:pt x="6794960" y="426108"/>
                </a:cubicBezTo>
                <a:lnTo>
                  <a:pt x="6951856" y="497737"/>
                </a:lnTo>
                <a:lnTo>
                  <a:pt x="6952516" y="497737"/>
                </a:lnTo>
                <a:cubicBezTo>
                  <a:pt x="6980316" y="511509"/>
                  <a:pt x="7005419" y="542401"/>
                  <a:pt x="7017141" y="574363"/>
                </a:cubicBezTo>
                <a:lnTo>
                  <a:pt x="7020917" y="591808"/>
                </a:lnTo>
                <a:lnTo>
                  <a:pt x="7020917" y="1129071"/>
                </a:lnTo>
                <a:lnTo>
                  <a:pt x="7012678" y="1131043"/>
                </a:lnTo>
                <a:cubicBezTo>
                  <a:pt x="7004926" y="1130617"/>
                  <a:pt x="6996290" y="1128074"/>
                  <a:pt x="6987105" y="1123193"/>
                </a:cubicBezTo>
                <a:lnTo>
                  <a:pt x="6881682" y="1071084"/>
                </a:lnTo>
                <a:lnTo>
                  <a:pt x="6882013" y="1071084"/>
                </a:lnTo>
                <a:cubicBezTo>
                  <a:pt x="6843947" y="1053551"/>
                  <a:pt x="6809196" y="1005577"/>
                  <a:pt x="6803402" y="964388"/>
                </a:cubicBezTo>
                <a:lnTo>
                  <a:pt x="6736872" y="469116"/>
                </a:lnTo>
                <a:cubicBezTo>
                  <a:pt x="6732527" y="438225"/>
                  <a:pt x="6746427" y="419521"/>
                  <a:pt x="6769359" y="419568"/>
                </a:cubicBezTo>
                <a:close/>
                <a:moveTo>
                  <a:pt x="4653798" y="374389"/>
                </a:moveTo>
                <a:cubicBezTo>
                  <a:pt x="4687249" y="372823"/>
                  <a:pt x="4724516" y="384795"/>
                  <a:pt x="4746608" y="406260"/>
                </a:cubicBezTo>
                <a:lnTo>
                  <a:pt x="5289601" y="929653"/>
                </a:lnTo>
                <a:cubicBezTo>
                  <a:pt x="5319060" y="958271"/>
                  <a:pt x="5312279" y="994335"/>
                  <a:pt x="5273884" y="1009057"/>
                </a:cubicBezTo>
                <a:lnTo>
                  <a:pt x="5168461" y="1053056"/>
                </a:lnTo>
                <a:cubicBezTo>
                  <a:pt x="5130562" y="1069101"/>
                  <a:pt x="5072972" y="1059839"/>
                  <a:pt x="5042023" y="1033205"/>
                </a:cubicBezTo>
                <a:lnTo>
                  <a:pt x="4451694" y="527350"/>
                </a:lnTo>
                <a:cubicBezTo>
                  <a:pt x="4419922" y="500384"/>
                  <a:pt x="4425218" y="464158"/>
                  <a:pt x="4462784" y="446954"/>
                </a:cubicBezTo>
                <a:lnTo>
                  <a:pt x="4462784" y="446788"/>
                </a:lnTo>
                <a:lnTo>
                  <a:pt x="4622321" y="380618"/>
                </a:lnTo>
                <a:cubicBezTo>
                  <a:pt x="4631920" y="376938"/>
                  <a:pt x="4642647" y="374911"/>
                  <a:pt x="4653798" y="374389"/>
                </a:cubicBezTo>
                <a:close/>
                <a:moveTo>
                  <a:pt x="6047244" y="215689"/>
                </a:moveTo>
                <a:lnTo>
                  <a:pt x="6197351" y="240004"/>
                </a:lnTo>
                <a:lnTo>
                  <a:pt x="6197351" y="240665"/>
                </a:lnTo>
                <a:cubicBezTo>
                  <a:pt x="6238395" y="248606"/>
                  <a:pt x="6281096" y="287645"/>
                  <a:pt x="6292182" y="327678"/>
                </a:cubicBezTo>
                <a:lnTo>
                  <a:pt x="6292186" y="327681"/>
                </a:lnTo>
                <a:lnTo>
                  <a:pt x="6442950" y="853389"/>
                </a:lnTo>
                <a:cubicBezTo>
                  <a:pt x="6454701" y="893092"/>
                  <a:pt x="6430538" y="919392"/>
                  <a:pt x="6389824" y="911451"/>
                </a:cubicBezTo>
                <a:lnTo>
                  <a:pt x="6294829" y="897390"/>
                </a:lnTo>
                <a:cubicBezTo>
                  <a:pt x="6253953" y="890938"/>
                  <a:pt x="6208939" y="853386"/>
                  <a:pt x="6194874" y="814679"/>
                </a:cubicBezTo>
                <a:lnTo>
                  <a:pt x="5998758" y="276398"/>
                </a:lnTo>
                <a:cubicBezTo>
                  <a:pt x="5984524" y="237690"/>
                  <a:pt x="6006702" y="209898"/>
                  <a:pt x="6047244" y="215689"/>
                </a:cubicBezTo>
                <a:close/>
                <a:moveTo>
                  <a:pt x="5405618" y="200475"/>
                </a:moveTo>
                <a:cubicBezTo>
                  <a:pt x="5446828" y="196836"/>
                  <a:pt x="5497804" y="222147"/>
                  <a:pt x="5518822" y="258206"/>
                </a:cubicBezTo>
                <a:lnTo>
                  <a:pt x="5846170" y="812368"/>
                </a:lnTo>
                <a:lnTo>
                  <a:pt x="5845508" y="812368"/>
                </a:lnTo>
                <a:cubicBezTo>
                  <a:pt x="5866196" y="848101"/>
                  <a:pt x="5850312" y="880522"/>
                  <a:pt x="5809099" y="884328"/>
                </a:cubicBezTo>
                <a:lnTo>
                  <a:pt x="5703350" y="897891"/>
                </a:lnTo>
                <a:cubicBezTo>
                  <a:pt x="5662470" y="904343"/>
                  <a:pt x="5610008" y="881019"/>
                  <a:pt x="5586837" y="846444"/>
                </a:cubicBezTo>
                <a:lnTo>
                  <a:pt x="5214470" y="291786"/>
                </a:lnTo>
                <a:lnTo>
                  <a:pt x="5214470" y="291622"/>
                </a:lnTo>
                <a:cubicBezTo>
                  <a:pt x="5191302" y="257049"/>
                  <a:pt x="5206028" y="225122"/>
                  <a:pt x="5247402" y="219829"/>
                </a:cubicBezTo>
                <a:close/>
                <a:moveTo>
                  <a:pt x="6714956" y="0"/>
                </a:moveTo>
                <a:lnTo>
                  <a:pt x="6991774" y="0"/>
                </a:lnTo>
                <a:lnTo>
                  <a:pt x="6993557" y="33730"/>
                </a:lnTo>
                <a:cubicBezTo>
                  <a:pt x="6996702" y="93779"/>
                  <a:pt x="6954998" y="121902"/>
                  <a:pt x="6900382" y="96590"/>
                </a:cubicBezTo>
                <a:lnTo>
                  <a:pt x="6900386" y="96590"/>
                </a:lnTo>
                <a:lnTo>
                  <a:pt x="6775104" y="46303"/>
                </a:lnTo>
                <a:cubicBezTo>
                  <a:pt x="6761285" y="40389"/>
                  <a:pt x="6747694" y="31704"/>
                  <a:pt x="6734956" y="21073"/>
                </a:cubicBezTo>
                <a:close/>
                <a:moveTo>
                  <a:pt x="3834997" y="0"/>
                </a:moveTo>
                <a:lnTo>
                  <a:pt x="4283416" y="0"/>
                </a:lnTo>
                <a:lnTo>
                  <a:pt x="4283510" y="913"/>
                </a:lnTo>
                <a:cubicBezTo>
                  <a:pt x="4279537" y="22232"/>
                  <a:pt x="4263194" y="41173"/>
                  <a:pt x="4235225" y="52586"/>
                </a:cubicBezTo>
                <a:lnTo>
                  <a:pt x="4112921" y="108004"/>
                </a:lnTo>
                <a:cubicBezTo>
                  <a:pt x="4058306" y="132487"/>
                  <a:pt x="3976056" y="119915"/>
                  <a:pt x="3929883" y="81371"/>
                </a:cubicBezTo>
                <a:close/>
                <a:moveTo>
                  <a:pt x="1459806" y="0"/>
                </a:moveTo>
                <a:lnTo>
                  <a:pt x="1850148" y="0"/>
                </a:lnTo>
                <a:lnTo>
                  <a:pt x="3112328" y="667131"/>
                </a:lnTo>
                <a:lnTo>
                  <a:pt x="3112990" y="667131"/>
                </a:lnTo>
                <a:cubicBezTo>
                  <a:pt x="3165787" y="695087"/>
                  <a:pt x="3175547" y="751993"/>
                  <a:pt x="3134341" y="792684"/>
                </a:cubicBezTo>
                <a:cubicBezTo>
                  <a:pt x="3120768" y="806084"/>
                  <a:pt x="3077905" y="852733"/>
                  <a:pt x="3037856" y="896403"/>
                </a:cubicBezTo>
                <a:cubicBezTo>
                  <a:pt x="2991019" y="947681"/>
                  <a:pt x="2916217" y="962405"/>
                  <a:pt x="2853323" y="932795"/>
                </a:cubicBezTo>
                <a:lnTo>
                  <a:pt x="1369816" y="234882"/>
                </a:lnTo>
                <a:lnTo>
                  <a:pt x="1369819" y="234882"/>
                </a:lnTo>
                <a:cubicBezTo>
                  <a:pt x="1315205" y="209575"/>
                  <a:pt x="1305108" y="153496"/>
                  <a:pt x="1347143" y="110982"/>
                </a:cubicBezTo>
                <a:close/>
              </a:path>
            </a:pathLst>
          </a:custGeom>
          <a:solidFill>
            <a:schemeClr val="dk2"/>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Font typeface="Arial"/>
              <a:buNone/>
            </a:pPr>
            <a:endParaRPr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 Cover - Grey 2">
  <p:cSld name="TITLE_1_1_1">
    <p:bg>
      <p:bgPr>
        <a:solidFill>
          <a:schemeClr val="accent6"/>
        </a:solidFill>
        <a:effectLst/>
      </p:bgPr>
    </p:bg>
    <p:spTree>
      <p:nvGrpSpPr>
        <p:cNvPr id="1" name="Shape 68"/>
        <p:cNvGrpSpPr/>
        <p:nvPr/>
      </p:nvGrpSpPr>
      <p:grpSpPr>
        <a:xfrm>
          <a:off x="0" y="0"/>
          <a:ext cx="0" cy="0"/>
          <a:chOff x="0" y="0"/>
          <a:chExt cx="0" cy="0"/>
        </a:xfrm>
      </p:grpSpPr>
      <p:grpSp>
        <p:nvGrpSpPr>
          <p:cNvPr id="69" name="Google Shape;69;p6"/>
          <p:cNvGrpSpPr/>
          <p:nvPr/>
        </p:nvGrpSpPr>
        <p:grpSpPr>
          <a:xfrm>
            <a:off x="3072675" y="34295"/>
            <a:ext cx="5073970" cy="5074127"/>
            <a:chOff x="4622224" y="405750"/>
            <a:chExt cx="4737600" cy="4737747"/>
          </a:xfrm>
        </p:grpSpPr>
        <p:sp>
          <p:nvSpPr>
            <p:cNvPr id="70" name="Google Shape;70;p6"/>
            <p:cNvSpPr/>
            <p:nvPr/>
          </p:nvSpPr>
          <p:spPr>
            <a:xfrm>
              <a:off x="6504492" y="4170286"/>
              <a:ext cx="973200" cy="973200"/>
            </a:xfrm>
            <a:prstGeom prst="ellipse">
              <a:avLst/>
            </a:prstGeom>
            <a:noFill/>
            <a:ln w="9000" cap="flat" cmpd="sng">
              <a:solidFill>
                <a:schemeClr val="l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sp>
          <p:nvSpPr>
            <p:cNvPr id="71" name="Google Shape;71;p6"/>
            <p:cNvSpPr/>
            <p:nvPr/>
          </p:nvSpPr>
          <p:spPr>
            <a:xfrm>
              <a:off x="6240908" y="3643118"/>
              <a:ext cx="1500300" cy="1500300"/>
            </a:xfrm>
            <a:prstGeom prst="ellipse">
              <a:avLst/>
            </a:prstGeom>
            <a:noFill/>
            <a:ln w="9000" cap="flat" cmpd="sng">
              <a:solidFill>
                <a:schemeClr val="l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sp>
          <p:nvSpPr>
            <p:cNvPr id="72" name="Google Shape;72;p6"/>
            <p:cNvSpPr/>
            <p:nvPr/>
          </p:nvSpPr>
          <p:spPr>
            <a:xfrm>
              <a:off x="5931277" y="3023855"/>
              <a:ext cx="2119500" cy="2119500"/>
            </a:xfrm>
            <a:prstGeom prst="ellipse">
              <a:avLst/>
            </a:prstGeom>
            <a:noFill/>
            <a:ln w="9000" cap="flat" cmpd="sng">
              <a:solidFill>
                <a:schemeClr val="l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sp>
          <p:nvSpPr>
            <p:cNvPr id="73" name="Google Shape;73;p6"/>
            <p:cNvSpPr/>
            <p:nvPr/>
          </p:nvSpPr>
          <p:spPr>
            <a:xfrm>
              <a:off x="5540268" y="2241838"/>
              <a:ext cx="2901600" cy="2901600"/>
            </a:xfrm>
            <a:prstGeom prst="ellipse">
              <a:avLst/>
            </a:prstGeom>
            <a:noFill/>
            <a:ln w="9000" cap="flat" cmpd="sng">
              <a:solidFill>
                <a:schemeClr val="l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sp>
          <p:nvSpPr>
            <p:cNvPr id="74" name="Google Shape;74;p6"/>
            <p:cNvSpPr/>
            <p:nvPr/>
          </p:nvSpPr>
          <p:spPr>
            <a:xfrm>
              <a:off x="5120413" y="1402128"/>
              <a:ext cx="3741300" cy="3741300"/>
            </a:xfrm>
            <a:prstGeom prst="ellipse">
              <a:avLst/>
            </a:prstGeom>
            <a:noFill/>
            <a:ln w="9000" cap="flat" cmpd="sng">
              <a:solidFill>
                <a:schemeClr val="l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sp>
          <p:nvSpPr>
            <p:cNvPr id="75" name="Google Shape;75;p6"/>
            <p:cNvSpPr/>
            <p:nvPr/>
          </p:nvSpPr>
          <p:spPr>
            <a:xfrm>
              <a:off x="4622224" y="405750"/>
              <a:ext cx="4737600" cy="4737600"/>
            </a:xfrm>
            <a:prstGeom prst="ellipse">
              <a:avLst/>
            </a:prstGeom>
            <a:noFill/>
            <a:ln w="9000" cap="flat" cmpd="sng">
              <a:solidFill>
                <a:schemeClr val="l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sp>
          <p:nvSpPr>
            <p:cNvPr id="76" name="Google Shape;76;p6"/>
            <p:cNvSpPr/>
            <p:nvPr/>
          </p:nvSpPr>
          <p:spPr>
            <a:xfrm>
              <a:off x="6664997" y="4491297"/>
              <a:ext cx="652200" cy="652200"/>
            </a:xfrm>
            <a:prstGeom prst="ellipse">
              <a:avLst/>
            </a:prstGeom>
            <a:noFill/>
            <a:ln w="17975" cap="flat" cmpd="sng">
              <a:solidFill>
                <a:schemeClr val="accent1"/>
              </a:solidFill>
              <a:prstDash val="solid"/>
              <a:round/>
              <a:headEnd type="none" w="sm" len="sm"/>
              <a:tailEnd type="none" w="sm" len="sm"/>
            </a:ln>
          </p:spPr>
          <p:txBody>
            <a:bodyPr spcFirstLastPara="1" wrap="square" lIns="86375" tIns="86375" rIns="86375" bIns="86375" anchor="ctr" anchorCtr="0">
              <a:noAutofit/>
            </a:bodyPr>
            <a:lstStyle/>
            <a:p>
              <a:pPr marL="0" lvl="0" indent="0" algn="ctr" rtl="0">
                <a:spcBef>
                  <a:spcPts val="0"/>
                </a:spcBef>
                <a:spcAft>
                  <a:spcPts val="0"/>
                </a:spcAft>
                <a:buNone/>
              </a:pPr>
              <a:endParaRPr sz="1323">
                <a:latin typeface="Inter"/>
                <a:ea typeface="Inter"/>
                <a:cs typeface="Inter"/>
                <a:sym typeface="Inter"/>
              </a:endParaRPr>
            </a:p>
          </p:txBody>
        </p:sp>
      </p:grpSp>
      <p:sp>
        <p:nvSpPr>
          <p:cNvPr id="77" name="Google Shape;77;p6"/>
          <p:cNvSpPr/>
          <p:nvPr/>
        </p:nvSpPr>
        <p:spPr>
          <a:xfrm>
            <a:off x="0" y="0"/>
            <a:ext cx="5634300" cy="5143500"/>
          </a:xfrm>
          <a:prstGeom prst="rect">
            <a:avLst/>
          </a:prstGeom>
          <a:solidFill>
            <a:srgbClr val="F2F4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78" name="Google Shape;78;p6"/>
          <p:cNvCxnSpPr/>
          <p:nvPr/>
        </p:nvCxnSpPr>
        <p:spPr>
          <a:xfrm>
            <a:off x="5634175" y="-3125"/>
            <a:ext cx="0" cy="5146500"/>
          </a:xfrm>
          <a:prstGeom prst="straightConnector1">
            <a:avLst/>
          </a:prstGeom>
          <a:noFill/>
          <a:ln w="9525" cap="flat" cmpd="sng">
            <a:solidFill>
              <a:schemeClr val="lt1"/>
            </a:solidFill>
            <a:prstDash val="solid"/>
            <a:round/>
            <a:headEnd type="none" w="sm" len="sm"/>
            <a:tailEnd type="none" w="sm" len="sm"/>
          </a:ln>
        </p:spPr>
      </p:cxnSp>
      <p:sp>
        <p:nvSpPr>
          <p:cNvPr id="79" name="Google Shape;79;p6"/>
          <p:cNvSpPr txBox="1">
            <a:spLocks noGrp="1"/>
          </p:cNvSpPr>
          <p:nvPr>
            <p:ph type="subTitle" idx="1"/>
          </p:nvPr>
        </p:nvSpPr>
        <p:spPr>
          <a:xfrm>
            <a:off x="185494" y="3968475"/>
            <a:ext cx="2900400" cy="7926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rgbClr val="000000"/>
              </a:buClr>
              <a:buSzPts val="1400"/>
              <a:buFont typeface="Roboto Mono"/>
              <a:buNone/>
              <a:defRPr sz="1400">
                <a:solidFill>
                  <a:srgbClr val="000000"/>
                </a:solidFill>
                <a:latin typeface="Roboto Mono"/>
                <a:ea typeface="Roboto Mono"/>
                <a:cs typeface="Roboto Mono"/>
                <a:sym typeface="Roboto Mono"/>
              </a:defRPr>
            </a:lvl1pPr>
            <a:lvl2pPr lvl="1" algn="l">
              <a:lnSpc>
                <a:spcPct val="100000"/>
              </a:lnSpc>
              <a:spcBef>
                <a:spcPts val="0"/>
              </a:spcBef>
              <a:spcAft>
                <a:spcPts val="0"/>
              </a:spcAft>
              <a:buClr>
                <a:srgbClr val="000000"/>
              </a:buClr>
              <a:buSzPts val="1200"/>
              <a:buNone/>
              <a:defRPr>
                <a:solidFill>
                  <a:srgbClr val="000000"/>
                </a:solidFill>
              </a:defRPr>
            </a:lvl2pPr>
            <a:lvl3pPr lvl="2" algn="l">
              <a:lnSpc>
                <a:spcPct val="100000"/>
              </a:lnSpc>
              <a:spcBef>
                <a:spcPts val="0"/>
              </a:spcBef>
              <a:spcAft>
                <a:spcPts val="0"/>
              </a:spcAft>
              <a:buClr>
                <a:srgbClr val="000000"/>
              </a:buClr>
              <a:buSzPts val="1200"/>
              <a:buNone/>
              <a:defRPr>
                <a:solidFill>
                  <a:srgbClr val="000000"/>
                </a:solidFill>
              </a:defRPr>
            </a:lvl3pPr>
            <a:lvl4pPr lvl="3" algn="l">
              <a:lnSpc>
                <a:spcPct val="100000"/>
              </a:lnSpc>
              <a:spcBef>
                <a:spcPts val="0"/>
              </a:spcBef>
              <a:spcAft>
                <a:spcPts val="0"/>
              </a:spcAft>
              <a:buClr>
                <a:srgbClr val="000000"/>
              </a:buClr>
              <a:buSzPts val="1200"/>
              <a:buNone/>
              <a:defRPr>
                <a:solidFill>
                  <a:srgbClr val="000000"/>
                </a:solidFill>
              </a:defRPr>
            </a:lvl4pPr>
            <a:lvl5pPr lvl="4" algn="l">
              <a:lnSpc>
                <a:spcPct val="100000"/>
              </a:lnSpc>
              <a:spcBef>
                <a:spcPts val="0"/>
              </a:spcBef>
              <a:spcAft>
                <a:spcPts val="0"/>
              </a:spcAft>
              <a:buClr>
                <a:srgbClr val="000000"/>
              </a:buClr>
              <a:buSzPts val="1200"/>
              <a:buNone/>
              <a:defRPr>
                <a:solidFill>
                  <a:srgbClr val="000000"/>
                </a:solidFill>
              </a:defRPr>
            </a:lvl5pPr>
            <a:lvl6pPr lvl="5" algn="l">
              <a:lnSpc>
                <a:spcPct val="100000"/>
              </a:lnSpc>
              <a:spcBef>
                <a:spcPts val="0"/>
              </a:spcBef>
              <a:spcAft>
                <a:spcPts val="0"/>
              </a:spcAft>
              <a:buClr>
                <a:srgbClr val="000000"/>
              </a:buClr>
              <a:buSzPts val="1200"/>
              <a:buNone/>
              <a:defRPr>
                <a:solidFill>
                  <a:srgbClr val="000000"/>
                </a:solidFill>
              </a:defRPr>
            </a:lvl6pPr>
            <a:lvl7pPr lvl="6" algn="l">
              <a:lnSpc>
                <a:spcPct val="100000"/>
              </a:lnSpc>
              <a:spcBef>
                <a:spcPts val="0"/>
              </a:spcBef>
              <a:spcAft>
                <a:spcPts val="0"/>
              </a:spcAft>
              <a:buClr>
                <a:srgbClr val="000000"/>
              </a:buClr>
              <a:buSzPts val="1200"/>
              <a:buNone/>
              <a:defRPr>
                <a:solidFill>
                  <a:srgbClr val="000000"/>
                </a:solidFill>
              </a:defRPr>
            </a:lvl7pPr>
            <a:lvl8pPr lvl="7" algn="l">
              <a:lnSpc>
                <a:spcPct val="100000"/>
              </a:lnSpc>
              <a:spcBef>
                <a:spcPts val="0"/>
              </a:spcBef>
              <a:spcAft>
                <a:spcPts val="0"/>
              </a:spcAft>
              <a:buClr>
                <a:srgbClr val="000000"/>
              </a:buClr>
              <a:buSzPts val="1200"/>
              <a:buNone/>
              <a:defRPr>
                <a:solidFill>
                  <a:srgbClr val="000000"/>
                </a:solidFill>
              </a:defRPr>
            </a:lvl8pPr>
            <a:lvl9pPr lvl="8" algn="l">
              <a:lnSpc>
                <a:spcPct val="100000"/>
              </a:lnSpc>
              <a:spcBef>
                <a:spcPts val="0"/>
              </a:spcBef>
              <a:spcAft>
                <a:spcPts val="0"/>
              </a:spcAft>
              <a:buClr>
                <a:srgbClr val="000000"/>
              </a:buClr>
              <a:buSzPts val="1200"/>
              <a:buNone/>
              <a:defRPr>
                <a:solidFill>
                  <a:srgbClr val="000000"/>
                </a:solidFill>
              </a:defRPr>
            </a:lvl9pPr>
          </a:lstStyle>
          <a:p>
            <a:endParaRPr/>
          </a:p>
        </p:txBody>
      </p:sp>
      <p:grpSp>
        <p:nvGrpSpPr>
          <p:cNvPr id="80" name="Google Shape;80;p6"/>
          <p:cNvGrpSpPr/>
          <p:nvPr/>
        </p:nvGrpSpPr>
        <p:grpSpPr>
          <a:xfrm>
            <a:off x="292608" y="292680"/>
            <a:ext cx="1422223" cy="340244"/>
            <a:chOff x="238125" y="1996875"/>
            <a:chExt cx="7139675" cy="1708050"/>
          </a:xfrm>
        </p:grpSpPr>
        <p:sp>
          <p:nvSpPr>
            <p:cNvPr id="81" name="Google Shape;81;p6"/>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6"/>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6"/>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6"/>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6"/>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6"/>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6"/>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6"/>
          <p:cNvSpPr txBox="1">
            <a:spLocks noGrp="1"/>
          </p:cNvSpPr>
          <p:nvPr>
            <p:ph type="ctrTitle"/>
          </p:nvPr>
        </p:nvSpPr>
        <p:spPr>
          <a:xfrm>
            <a:off x="185500" y="1602475"/>
            <a:ext cx="4386600" cy="218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6"/>
              </a:buClr>
              <a:buSzPts val="3200"/>
              <a:buNone/>
              <a:defRPr sz="3200">
                <a:solidFill>
                  <a:schemeClr val="accent6"/>
                </a:solidFill>
                <a:latin typeface="Roboto Mono"/>
                <a:ea typeface="Roboto Mono"/>
                <a:cs typeface="Roboto Mono"/>
                <a:sym typeface="Roboto Mono"/>
              </a:defRPr>
            </a:lvl1pPr>
            <a:lvl2pPr lvl="1" algn="ctr">
              <a:lnSpc>
                <a:spcPct val="100000"/>
              </a:lnSpc>
              <a:spcBef>
                <a:spcPts val="0"/>
              </a:spcBef>
              <a:spcAft>
                <a:spcPts val="0"/>
              </a:spcAft>
              <a:buClr>
                <a:schemeClr val="accent6"/>
              </a:buClr>
              <a:buSzPts val="3200"/>
              <a:buNone/>
              <a:defRPr sz="3200">
                <a:solidFill>
                  <a:schemeClr val="accent6"/>
                </a:solidFill>
              </a:defRPr>
            </a:lvl2pPr>
            <a:lvl3pPr lvl="2" algn="ctr">
              <a:lnSpc>
                <a:spcPct val="100000"/>
              </a:lnSpc>
              <a:spcBef>
                <a:spcPts val="0"/>
              </a:spcBef>
              <a:spcAft>
                <a:spcPts val="0"/>
              </a:spcAft>
              <a:buClr>
                <a:schemeClr val="accent6"/>
              </a:buClr>
              <a:buSzPts val="3200"/>
              <a:buNone/>
              <a:defRPr sz="3200">
                <a:solidFill>
                  <a:schemeClr val="accent6"/>
                </a:solidFill>
              </a:defRPr>
            </a:lvl3pPr>
            <a:lvl4pPr lvl="3" algn="ctr">
              <a:lnSpc>
                <a:spcPct val="100000"/>
              </a:lnSpc>
              <a:spcBef>
                <a:spcPts val="0"/>
              </a:spcBef>
              <a:spcAft>
                <a:spcPts val="0"/>
              </a:spcAft>
              <a:buClr>
                <a:schemeClr val="accent6"/>
              </a:buClr>
              <a:buSzPts val="3200"/>
              <a:buNone/>
              <a:defRPr sz="3200">
                <a:solidFill>
                  <a:schemeClr val="accent6"/>
                </a:solidFill>
              </a:defRPr>
            </a:lvl4pPr>
            <a:lvl5pPr lvl="4" algn="ctr">
              <a:lnSpc>
                <a:spcPct val="100000"/>
              </a:lnSpc>
              <a:spcBef>
                <a:spcPts val="0"/>
              </a:spcBef>
              <a:spcAft>
                <a:spcPts val="0"/>
              </a:spcAft>
              <a:buClr>
                <a:schemeClr val="accent6"/>
              </a:buClr>
              <a:buSzPts val="3200"/>
              <a:buNone/>
              <a:defRPr sz="3200">
                <a:solidFill>
                  <a:schemeClr val="accent6"/>
                </a:solidFill>
              </a:defRPr>
            </a:lvl5pPr>
            <a:lvl6pPr lvl="5" algn="ctr">
              <a:lnSpc>
                <a:spcPct val="100000"/>
              </a:lnSpc>
              <a:spcBef>
                <a:spcPts val="0"/>
              </a:spcBef>
              <a:spcAft>
                <a:spcPts val="0"/>
              </a:spcAft>
              <a:buClr>
                <a:schemeClr val="accent6"/>
              </a:buClr>
              <a:buSzPts val="3200"/>
              <a:buNone/>
              <a:defRPr sz="3200">
                <a:solidFill>
                  <a:schemeClr val="accent6"/>
                </a:solidFill>
              </a:defRPr>
            </a:lvl6pPr>
            <a:lvl7pPr lvl="6" algn="ctr">
              <a:lnSpc>
                <a:spcPct val="100000"/>
              </a:lnSpc>
              <a:spcBef>
                <a:spcPts val="0"/>
              </a:spcBef>
              <a:spcAft>
                <a:spcPts val="0"/>
              </a:spcAft>
              <a:buClr>
                <a:schemeClr val="accent6"/>
              </a:buClr>
              <a:buSzPts val="3200"/>
              <a:buNone/>
              <a:defRPr sz="3200">
                <a:solidFill>
                  <a:schemeClr val="accent6"/>
                </a:solidFill>
              </a:defRPr>
            </a:lvl7pPr>
            <a:lvl8pPr lvl="7" algn="ctr">
              <a:lnSpc>
                <a:spcPct val="100000"/>
              </a:lnSpc>
              <a:spcBef>
                <a:spcPts val="0"/>
              </a:spcBef>
              <a:spcAft>
                <a:spcPts val="0"/>
              </a:spcAft>
              <a:buClr>
                <a:schemeClr val="accent6"/>
              </a:buClr>
              <a:buSzPts val="3200"/>
              <a:buNone/>
              <a:defRPr sz="3200">
                <a:solidFill>
                  <a:schemeClr val="accent6"/>
                </a:solidFill>
              </a:defRPr>
            </a:lvl8pPr>
            <a:lvl9pPr lvl="8" algn="ctr">
              <a:lnSpc>
                <a:spcPct val="100000"/>
              </a:lnSpc>
              <a:spcBef>
                <a:spcPts val="0"/>
              </a:spcBef>
              <a:spcAft>
                <a:spcPts val="0"/>
              </a:spcAft>
              <a:buClr>
                <a:schemeClr val="accent6"/>
              </a:buClr>
              <a:buSzPts val="3200"/>
              <a:buNone/>
              <a:defRPr sz="3200">
                <a:solidFill>
                  <a:schemeClr val="accent6"/>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5 Green - Thank you">
  <p:cSld name="CUSTOM_4_1_1_1">
    <p:bg>
      <p:bgPr>
        <a:solidFill>
          <a:srgbClr val="EBF0E8"/>
        </a:solidFill>
        <a:effectLst/>
      </p:bgPr>
    </p:bg>
    <p:spTree>
      <p:nvGrpSpPr>
        <p:cNvPr id="1" name="Shape 382"/>
        <p:cNvGrpSpPr/>
        <p:nvPr/>
      </p:nvGrpSpPr>
      <p:grpSpPr>
        <a:xfrm>
          <a:off x="0" y="0"/>
          <a:ext cx="0" cy="0"/>
          <a:chOff x="0" y="0"/>
          <a:chExt cx="0" cy="0"/>
        </a:xfrm>
      </p:grpSpPr>
      <p:grpSp>
        <p:nvGrpSpPr>
          <p:cNvPr id="383" name="Google Shape;383;p51"/>
          <p:cNvGrpSpPr/>
          <p:nvPr/>
        </p:nvGrpSpPr>
        <p:grpSpPr>
          <a:xfrm>
            <a:off x="292608" y="292680"/>
            <a:ext cx="1422223" cy="340244"/>
            <a:chOff x="238125" y="1996875"/>
            <a:chExt cx="7139675" cy="1708050"/>
          </a:xfrm>
        </p:grpSpPr>
        <p:sp>
          <p:nvSpPr>
            <p:cNvPr id="384" name="Google Shape;384;p51"/>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51"/>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51"/>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51"/>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51"/>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51"/>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51"/>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1" name="Google Shape;391;p51"/>
          <p:cNvSpPr txBox="1"/>
          <p:nvPr/>
        </p:nvSpPr>
        <p:spPr>
          <a:xfrm>
            <a:off x="174746" y="2161513"/>
            <a:ext cx="42264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a:solidFill>
                  <a:srgbClr val="181717"/>
                </a:solidFill>
                <a:latin typeface="Roboto Mono"/>
                <a:ea typeface="Roboto Mono"/>
                <a:cs typeface="Roboto Mono"/>
                <a:sym typeface="Roboto Mono"/>
              </a:rPr>
              <a:t>Thank you!</a:t>
            </a:r>
            <a:endParaRPr sz="4100">
              <a:solidFill>
                <a:srgbClr val="181717"/>
              </a:solidFill>
              <a:latin typeface="Roboto Mono"/>
              <a:ea typeface="Roboto Mono"/>
              <a:cs typeface="Roboto Mono"/>
              <a:sym typeface="Roboto Mono"/>
            </a:endParaRPr>
          </a:p>
        </p:txBody>
      </p:sp>
      <p:sp>
        <p:nvSpPr>
          <p:cNvPr id="392" name="Google Shape;392;p51"/>
          <p:cNvSpPr/>
          <p:nvPr/>
        </p:nvSpPr>
        <p:spPr>
          <a:xfrm>
            <a:off x="3878302" y="0"/>
            <a:ext cx="5265688" cy="5143500"/>
          </a:xfrm>
          <a:custGeom>
            <a:avLst/>
            <a:gdLst/>
            <a:ahLst/>
            <a:cxnLst/>
            <a:rect l="l" t="t" r="r" b="b"/>
            <a:pathLst>
              <a:path w="7020917" h="6858000" extrusionOk="0">
                <a:moveTo>
                  <a:pt x="5149266" y="6456211"/>
                </a:moveTo>
                <a:cubicBezTo>
                  <a:pt x="5204417" y="6452654"/>
                  <a:pt x="5263954" y="6466964"/>
                  <a:pt x="5313768" y="6467956"/>
                </a:cubicBezTo>
                <a:cubicBezTo>
                  <a:pt x="5371692" y="6470603"/>
                  <a:pt x="5402474" y="6519401"/>
                  <a:pt x="5382118" y="6575644"/>
                </a:cubicBezTo>
                <a:lnTo>
                  <a:pt x="5382118" y="6575647"/>
                </a:lnTo>
                <a:lnTo>
                  <a:pt x="5381458" y="6575647"/>
                </a:lnTo>
                <a:lnTo>
                  <a:pt x="5277927" y="6858000"/>
                </a:lnTo>
                <a:lnTo>
                  <a:pt x="4882283" y="6858000"/>
                </a:lnTo>
                <a:lnTo>
                  <a:pt x="5011077" y="6551659"/>
                </a:lnTo>
                <a:cubicBezTo>
                  <a:pt x="5043349" y="6481188"/>
                  <a:pt x="5094115" y="6459767"/>
                  <a:pt x="5149266" y="6456211"/>
                </a:cubicBezTo>
                <a:close/>
                <a:moveTo>
                  <a:pt x="6722807" y="6353987"/>
                </a:moveTo>
                <a:lnTo>
                  <a:pt x="6722810" y="6353987"/>
                </a:lnTo>
                <a:lnTo>
                  <a:pt x="6722810" y="6354149"/>
                </a:lnTo>
                <a:lnTo>
                  <a:pt x="6722801" y="6354078"/>
                </a:lnTo>
                <a:close/>
                <a:moveTo>
                  <a:pt x="6666952" y="6275989"/>
                </a:moveTo>
                <a:cubicBezTo>
                  <a:pt x="6690783" y="6278284"/>
                  <a:pt x="6708989" y="6292241"/>
                  <a:pt x="6717595" y="6314634"/>
                </a:cubicBezTo>
                <a:lnTo>
                  <a:pt x="6722801" y="6354078"/>
                </a:lnTo>
                <a:lnTo>
                  <a:pt x="6687214" y="6858000"/>
                </a:lnTo>
                <a:lnTo>
                  <a:pt x="6330304" y="6858000"/>
                </a:lnTo>
                <a:lnTo>
                  <a:pt x="6381222" y="6464486"/>
                </a:lnTo>
                <a:cubicBezTo>
                  <a:pt x="6389665" y="6404935"/>
                  <a:pt x="6442456" y="6340586"/>
                  <a:pt x="6499389" y="6322224"/>
                </a:cubicBezTo>
                <a:lnTo>
                  <a:pt x="6627482" y="6281696"/>
                </a:lnTo>
                <a:cubicBezTo>
                  <a:pt x="6641714" y="6276609"/>
                  <a:pt x="6655036" y="6274841"/>
                  <a:pt x="6666952" y="6275989"/>
                </a:cubicBezTo>
                <a:close/>
                <a:moveTo>
                  <a:pt x="3984561" y="6107078"/>
                </a:moveTo>
                <a:cubicBezTo>
                  <a:pt x="4000021" y="6108577"/>
                  <a:pt x="4014988" y="6112505"/>
                  <a:pt x="4028516" y="6119080"/>
                </a:cubicBezTo>
                <a:lnTo>
                  <a:pt x="4143206" y="6176978"/>
                </a:lnTo>
                <a:cubicBezTo>
                  <a:pt x="4198151" y="6201462"/>
                  <a:pt x="4212552" y="6259359"/>
                  <a:pt x="4174983" y="6305841"/>
                </a:cubicBezTo>
                <a:lnTo>
                  <a:pt x="4174816" y="6305674"/>
                </a:lnTo>
                <a:lnTo>
                  <a:pt x="4174820" y="6305682"/>
                </a:lnTo>
                <a:lnTo>
                  <a:pt x="3729743" y="6858000"/>
                </a:lnTo>
                <a:lnTo>
                  <a:pt x="3229850" y="6858000"/>
                </a:lnTo>
                <a:lnTo>
                  <a:pt x="3857559" y="6153323"/>
                </a:lnTo>
                <a:cubicBezTo>
                  <a:pt x="3887350" y="6119951"/>
                  <a:pt x="3938179" y="6102582"/>
                  <a:pt x="3984561" y="6107078"/>
                </a:cubicBezTo>
                <a:close/>
                <a:moveTo>
                  <a:pt x="2971780" y="5346484"/>
                </a:moveTo>
                <a:cubicBezTo>
                  <a:pt x="3001901" y="5349957"/>
                  <a:pt x="3030904" y="5363025"/>
                  <a:pt x="3051758" y="5384944"/>
                </a:cubicBezTo>
                <a:lnTo>
                  <a:pt x="3145099" y="5487339"/>
                </a:lnTo>
                <a:cubicBezTo>
                  <a:pt x="3187628" y="5529524"/>
                  <a:pt x="3182833" y="5593208"/>
                  <a:pt x="3134670" y="5628774"/>
                </a:cubicBezTo>
                <a:lnTo>
                  <a:pt x="3134838" y="5628938"/>
                </a:lnTo>
                <a:lnTo>
                  <a:pt x="3134841" y="5628941"/>
                </a:lnTo>
                <a:lnTo>
                  <a:pt x="1548386" y="6792020"/>
                </a:lnTo>
                <a:cubicBezTo>
                  <a:pt x="1500228" y="6827586"/>
                  <a:pt x="1425590" y="6822126"/>
                  <a:pt x="1382888" y="6779281"/>
                </a:cubicBezTo>
                <a:lnTo>
                  <a:pt x="1206469" y="6590369"/>
                </a:lnTo>
                <a:cubicBezTo>
                  <a:pt x="1165759" y="6545375"/>
                  <a:pt x="1174197" y="6482352"/>
                  <a:pt x="1224177" y="6449597"/>
                </a:cubicBezTo>
                <a:lnTo>
                  <a:pt x="2885100" y="5365590"/>
                </a:lnTo>
                <a:cubicBezTo>
                  <a:pt x="2910422" y="5349131"/>
                  <a:pt x="2941659" y="5343010"/>
                  <a:pt x="2971780" y="5346484"/>
                </a:cubicBezTo>
                <a:close/>
                <a:moveTo>
                  <a:pt x="6196526" y="5011255"/>
                </a:moveTo>
                <a:cubicBezTo>
                  <a:pt x="6237568" y="5006955"/>
                  <a:pt x="6262224" y="5035905"/>
                  <a:pt x="6250476" y="5076102"/>
                </a:cubicBezTo>
                <a:lnTo>
                  <a:pt x="6018448" y="5881206"/>
                </a:lnTo>
                <a:cubicBezTo>
                  <a:pt x="6007358" y="5921073"/>
                  <a:pt x="5963998" y="5956308"/>
                  <a:pt x="5922790" y="5959948"/>
                </a:cubicBezTo>
                <a:lnTo>
                  <a:pt x="5748524" y="5969048"/>
                </a:lnTo>
                <a:cubicBezTo>
                  <a:pt x="5707480" y="5971197"/>
                  <a:pt x="5684642" y="5941589"/>
                  <a:pt x="5698874" y="5902548"/>
                </a:cubicBezTo>
                <a:lnTo>
                  <a:pt x="5698384" y="5902548"/>
                </a:lnTo>
                <a:lnTo>
                  <a:pt x="5986676" y="5092478"/>
                </a:lnTo>
                <a:cubicBezTo>
                  <a:pt x="6000912" y="5053602"/>
                  <a:pt x="6045758" y="5020685"/>
                  <a:pt x="6087133" y="5019028"/>
                </a:cubicBezTo>
                <a:close/>
                <a:moveTo>
                  <a:pt x="5471020" y="4957323"/>
                </a:moveTo>
                <a:cubicBezTo>
                  <a:pt x="5481746" y="4956321"/>
                  <a:pt x="5492421" y="4956962"/>
                  <a:pt x="5502434" y="4959484"/>
                </a:cubicBezTo>
                <a:lnTo>
                  <a:pt x="5503096" y="4959484"/>
                </a:lnTo>
                <a:lnTo>
                  <a:pt x="5604542" y="4980826"/>
                </a:lnTo>
                <a:cubicBezTo>
                  <a:pt x="5645255" y="4988766"/>
                  <a:pt x="5661801" y="5024332"/>
                  <a:pt x="5641616" y="5060726"/>
                </a:cubicBezTo>
                <a:lnTo>
                  <a:pt x="5641782" y="5061057"/>
                </a:lnTo>
                <a:lnTo>
                  <a:pt x="5641786" y="5061054"/>
                </a:lnTo>
                <a:lnTo>
                  <a:pt x="5187658" y="5863676"/>
                </a:lnTo>
                <a:cubicBezTo>
                  <a:pt x="5167469" y="5899903"/>
                  <a:pt x="5117656" y="5921906"/>
                  <a:pt x="5076942" y="5912476"/>
                </a:cubicBezTo>
                <a:lnTo>
                  <a:pt x="4922530" y="5876910"/>
                </a:lnTo>
                <a:cubicBezTo>
                  <a:pt x="4882316" y="5866656"/>
                  <a:pt x="4867423" y="5829600"/>
                  <a:pt x="4889598" y="5794696"/>
                </a:cubicBezTo>
                <a:lnTo>
                  <a:pt x="5389560" y="5004314"/>
                </a:lnTo>
                <a:cubicBezTo>
                  <a:pt x="5406197" y="4978135"/>
                  <a:pt x="5438841" y="4960332"/>
                  <a:pt x="5471020" y="4957323"/>
                </a:cubicBezTo>
                <a:close/>
                <a:moveTo>
                  <a:pt x="6785786" y="4871724"/>
                </a:moveTo>
                <a:cubicBezTo>
                  <a:pt x="6810091" y="4873710"/>
                  <a:pt x="6826040" y="4893932"/>
                  <a:pt x="6823928" y="4924577"/>
                </a:cubicBezTo>
                <a:lnTo>
                  <a:pt x="6823766" y="4924577"/>
                </a:lnTo>
                <a:lnTo>
                  <a:pt x="6823758" y="4924577"/>
                </a:lnTo>
                <a:lnTo>
                  <a:pt x="6770632" y="5676749"/>
                </a:lnTo>
                <a:cubicBezTo>
                  <a:pt x="6767821" y="5717775"/>
                  <a:pt x="6733897" y="5764255"/>
                  <a:pt x="6695502" y="5778978"/>
                </a:cubicBezTo>
                <a:lnTo>
                  <a:pt x="6532654" y="5836545"/>
                </a:lnTo>
                <a:cubicBezTo>
                  <a:pt x="6493268" y="5848787"/>
                  <a:pt x="6465130" y="5825463"/>
                  <a:pt x="6470594" y="5784106"/>
                </a:cubicBezTo>
                <a:lnTo>
                  <a:pt x="6570716" y="5013242"/>
                </a:lnTo>
                <a:cubicBezTo>
                  <a:pt x="6575850" y="4972877"/>
                  <a:pt x="6612422" y="4927388"/>
                  <a:pt x="6651319" y="4913987"/>
                </a:cubicBezTo>
                <a:lnTo>
                  <a:pt x="6759055" y="4876108"/>
                </a:lnTo>
                <a:cubicBezTo>
                  <a:pt x="6768654" y="4872427"/>
                  <a:pt x="6777685" y="4871063"/>
                  <a:pt x="6785786" y="4871724"/>
                </a:cubicBezTo>
                <a:close/>
                <a:moveTo>
                  <a:pt x="4903688" y="4731780"/>
                </a:moveTo>
                <a:cubicBezTo>
                  <a:pt x="4924975" y="4728885"/>
                  <a:pt x="4947111" y="4732358"/>
                  <a:pt x="4965068" y="4742946"/>
                </a:cubicBezTo>
                <a:lnTo>
                  <a:pt x="5055758" y="4792241"/>
                </a:lnTo>
                <a:cubicBezTo>
                  <a:pt x="5092668" y="4810772"/>
                  <a:pt x="5100441" y="4851298"/>
                  <a:pt x="5073303" y="4882396"/>
                </a:cubicBezTo>
                <a:lnTo>
                  <a:pt x="4421410" y="5616206"/>
                </a:lnTo>
                <a:cubicBezTo>
                  <a:pt x="4393440" y="5646974"/>
                  <a:pt x="4341476" y="5656073"/>
                  <a:pt x="4305232" y="5635891"/>
                </a:cubicBezTo>
                <a:lnTo>
                  <a:pt x="4166214" y="5560956"/>
                </a:lnTo>
                <a:cubicBezTo>
                  <a:pt x="4130964" y="5539615"/>
                  <a:pt x="4125501" y="5497434"/>
                  <a:pt x="4154631" y="5467823"/>
                </a:cubicBezTo>
                <a:lnTo>
                  <a:pt x="4847400" y="4758827"/>
                </a:lnTo>
                <a:cubicBezTo>
                  <a:pt x="4861963" y="4743938"/>
                  <a:pt x="4882402" y="4734675"/>
                  <a:pt x="4903688" y="4731780"/>
                </a:cubicBezTo>
                <a:close/>
                <a:moveTo>
                  <a:pt x="4455090" y="4364791"/>
                </a:moveTo>
                <a:cubicBezTo>
                  <a:pt x="4476273" y="4366900"/>
                  <a:pt x="4496878" y="4375543"/>
                  <a:pt x="4511774" y="4390100"/>
                </a:cubicBezTo>
                <a:lnTo>
                  <a:pt x="4590220" y="4468344"/>
                </a:lnTo>
                <a:cubicBezTo>
                  <a:pt x="4621000" y="4496467"/>
                  <a:pt x="4618522" y="4540135"/>
                  <a:pt x="4585088" y="4564288"/>
                </a:cubicBezTo>
                <a:lnTo>
                  <a:pt x="4585088" y="4563628"/>
                </a:lnTo>
                <a:lnTo>
                  <a:pt x="3759756" y="5168738"/>
                </a:lnTo>
                <a:cubicBezTo>
                  <a:pt x="3726658" y="5193552"/>
                  <a:pt x="3674690" y="5189912"/>
                  <a:pt x="3645067" y="5160797"/>
                </a:cubicBezTo>
                <a:lnTo>
                  <a:pt x="3521442" y="5037228"/>
                </a:lnTo>
                <a:lnTo>
                  <a:pt x="3521442" y="5037395"/>
                </a:lnTo>
                <a:lnTo>
                  <a:pt x="3521438" y="5037395"/>
                </a:lnTo>
                <a:cubicBezTo>
                  <a:pt x="3493307" y="5006791"/>
                  <a:pt x="3498763" y="4963452"/>
                  <a:pt x="3533520" y="4940789"/>
                </a:cubicBezTo>
                <a:lnTo>
                  <a:pt x="4394933" y="4378686"/>
                </a:lnTo>
                <a:cubicBezTo>
                  <a:pt x="4412145" y="4367106"/>
                  <a:pt x="4433906" y="4362681"/>
                  <a:pt x="4455090" y="4364791"/>
                </a:cubicBezTo>
                <a:close/>
                <a:moveTo>
                  <a:pt x="2273476" y="4196641"/>
                </a:moveTo>
                <a:cubicBezTo>
                  <a:pt x="2315880" y="4199509"/>
                  <a:pt x="2354977" y="4226990"/>
                  <a:pt x="2370243" y="4269175"/>
                </a:cubicBezTo>
                <a:lnTo>
                  <a:pt x="2418736" y="4395392"/>
                </a:lnTo>
                <a:cubicBezTo>
                  <a:pt x="2441411" y="4450809"/>
                  <a:pt x="2414927" y="4515156"/>
                  <a:pt x="2359820" y="4538316"/>
                </a:cubicBezTo>
                <a:lnTo>
                  <a:pt x="2359820" y="4538483"/>
                </a:lnTo>
                <a:lnTo>
                  <a:pt x="501789" y="5309181"/>
                </a:lnTo>
                <a:cubicBezTo>
                  <a:pt x="446512" y="5331845"/>
                  <a:pt x="383459" y="5304713"/>
                  <a:pt x="361942" y="5248802"/>
                </a:cubicBezTo>
                <a:lnTo>
                  <a:pt x="270589" y="5010761"/>
                </a:lnTo>
                <a:cubicBezTo>
                  <a:pt x="249073" y="4954849"/>
                  <a:pt x="277868" y="4892484"/>
                  <a:pt x="334141" y="4872301"/>
                </a:cubicBezTo>
                <a:lnTo>
                  <a:pt x="2230730" y="4202344"/>
                </a:lnTo>
                <a:cubicBezTo>
                  <a:pt x="2244841" y="4197463"/>
                  <a:pt x="2259343" y="4195685"/>
                  <a:pt x="2273476" y="4196641"/>
                </a:cubicBezTo>
                <a:close/>
                <a:moveTo>
                  <a:pt x="5086039" y="4111197"/>
                </a:moveTo>
                <a:lnTo>
                  <a:pt x="5086043" y="4111201"/>
                </a:lnTo>
                <a:lnTo>
                  <a:pt x="5086039" y="4111204"/>
                </a:lnTo>
                <a:close/>
                <a:moveTo>
                  <a:pt x="4088384" y="3872520"/>
                </a:moveTo>
                <a:cubicBezTo>
                  <a:pt x="4118716" y="3871969"/>
                  <a:pt x="4148629" y="3888005"/>
                  <a:pt x="4162906" y="3915672"/>
                </a:cubicBezTo>
                <a:lnTo>
                  <a:pt x="4216856" y="4011783"/>
                </a:lnTo>
                <a:cubicBezTo>
                  <a:pt x="4238372" y="4047680"/>
                  <a:pt x="4225298" y="4091186"/>
                  <a:pt x="4188223" y="4109712"/>
                </a:cubicBezTo>
                <a:lnTo>
                  <a:pt x="3256143" y="4567765"/>
                </a:lnTo>
                <a:cubicBezTo>
                  <a:pt x="3219078" y="4586291"/>
                  <a:pt x="3172237" y="4571405"/>
                  <a:pt x="3152545" y="4534847"/>
                </a:cubicBezTo>
                <a:lnTo>
                  <a:pt x="3070295" y="4389112"/>
                </a:lnTo>
                <a:cubicBezTo>
                  <a:pt x="3051760" y="4352056"/>
                  <a:pt x="3067646" y="4308221"/>
                  <a:pt x="3105382" y="4291514"/>
                </a:cubicBezTo>
                <a:lnTo>
                  <a:pt x="3105545" y="4291514"/>
                </a:lnTo>
                <a:lnTo>
                  <a:pt x="3105545" y="4291511"/>
                </a:lnTo>
                <a:lnTo>
                  <a:pt x="4058474" y="3878783"/>
                </a:lnTo>
                <a:cubicBezTo>
                  <a:pt x="4068115" y="3874730"/>
                  <a:pt x="4078273" y="3872704"/>
                  <a:pt x="4088384" y="3872520"/>
                </a:cubicBezTo>
                <a:close/>
                <a:moveTo>
                  <a:pt x="6170165" y="3783050"/>
                </a:moveTo>
                <a:cubicBezTo>
                  <a:pt x="6179048" y="3781786"/>
                  <a:pt x="6188006" y="3781973"/>
                  <a:pt x="6196530" y="3783834"/>
                </a:cubicBezTo>
                <a:lnTo>
                  <a:pt x="6197188" y="3783834"/>
                </a:lnTo>
                <a:lnTo>
                  <a:pt x="6287388" y="3805008"/>
                </a:lnTo>
                <a:cubicBezTo>
                  <a:pt x="6322307" y="3810631"/>
                  <a:pt x="6340178" y="3841732"/>
                  <a:pt x="6327272" y="3874484"/>
                </a:cubicBezTo>
                <a:lnTo>
                  <a:pt x="6096404" y="4452796"/>
                </a:lnTo>
                <a:cubicBezTo>
                  <a:pt x="6083496" y="4485551"/>
                  <a:pt x="6043775" y="4509537"/>
                  <a:pt x="6008856" y="4505896"/>
                </a:cubicBezTo>
                <a:lnTo>
                  <a:pt x="6008689" y="4505896"/>
                </a:lnTo>
                <a:lnTo>
                  <a:pt x="6008684" y="4505896"/>
                </a:lnTo>
                <a:lnTo>
                  <a:pt x="5858085" y="4485053"/>
                </a:lnTo>
                <a:cubicBezTo>
                  <a:pt x="5823495" y="4478434"/>
                  <a:pt x="5806949" y="4447007"/>
                  <a:pt x="5822504" y="4415411"/>
                </a:cubicBezTo>
                <a:lnTo>
                  <a:pt x="6106000" y="3827504"/>
                </a:lnTo>
                <a:cubicBezTo>
                  <a:pt x="6117543" y="3803682"/>
                  <a:pt x="6143516" y="3786840"/>
                  <a:pt x="6170165" y="3783050"/>
                </a:cubicBezTo>
                <a:close/>
                <a:moveTo>
                  <a:pt x="6844945" y="3746142"/>
                </a:moveTo>
                <a:cubicBezTo>
                  <a:pt x="6866061" y="3747483"/>
                  <a:pt x="6880523" y="3764108"/>
                  <a:pt x="6879532" y="3790784"/>
                </a:cubicBezTo>
                <a:lnTo>
                  <a:pt x="6865462" y="4277951"/>
                </a:lnTo>
                <a:cubicBezTo>
                  <a:pt x="6863970" y="4312689"/>
                  <a:pt x="6836664" y="4353052"/>
                  <a:pt x="6804560" y="4367608"/>
                </a:cubicBezTo>
                <a:lnTo>
                  <a:pt x="6667857" y="4420708"/>
                </a:lnTo>
                <a:lnTo>
                  <a:pt x="6667694" y="4420870"/>
                </a:lnTo>
                <a:lnTo>
                  <a:pt x="6667698" y="4420870"/>
                </a:lnTo>
                <a:cubicBezTo>
                  <a:pt x="6634428" y="4432283"/>
                  <a:pt x="6609770" y="4412432"/>
                  <a:pt x="6613409" y="4377532"/>
                </a:cubicBezTo>
                <a:lnTo>
                  <a:pt x="6665544" y="3861417"/>
                </a:lnTo>
                <a:cubicBezTo>
                  <a:pt x="6669183" y="3826512"/>
                  <a:pt x="6699470" y="3790616"/>
                  <a:pt x="6733563" y="3781185"/>
                </a:cubicBezTo>
                <a:lnTo>
                  <a:pt x="6821935" y="3750089"/>
                </a:lnTo>
                <a:cubicBezTo>
                  <a:pt x="6830127" y="3746945"/>
                  <a:pt x="6837905" y="3745694"/>
                  <a:pt x="6844945" y="3746142"/>
                </a:cubicBezTo>
                <a:close/>
                <a:moveTo>
                  <a:pt x="5695317" y="3519178"/>
                </a:moveTo>
                <a:cubicBezTo>
                  <a:pt x="5712362" y="3519695"/>
                  <a:pt x="5729325" y="3526105"/>
                  <a:pt x="5742068" y="3538347"/>
                </a:cubicBezTo>
                <a:lnTo>
                  <a:pt x="5806118" y="3595253"/>
                </a:lnTo>
                <a:cubicBezTo>
                  <a:pt x="5832599" y="3618744"/>
                  <a:pt x="5833259" y="3658280"/>
                  <a:pt x="5808602" y="3683094"/>
                </a:cubicBezTo>
                <a:lnTo>
                  <a:pt x="5292250" y="4195568"/>
                </a:lnTo>
                <a:cubicBezTo>
                  <a:pt x="5267596" y="4220546"/>
                  <a:pt x="5223904" y="4223362"/>
                  <a:pt x="5196097" y="4201857"/>
                </a:cubicBezTo>
                <a:lnTo>
                  <a:pt x="5086039" y="4111042"/>
                </a:lnTo>
                <a:lnTo>
                  <a:pt x="5086039" y="4111197"/>
                </a:lnTo>
                <a:lnTo>
                  <a:pt x="5071414" y="4091195"/>
                </a:lnTo>
                <a:cubicBezTo>
                  <a:pt x="5061662" y="4069391"/>
                  <a:pt x="5066597" y="4043585"/>
                  <a:pt x="5086704" y="4026340"/>
                </a:cubicBezTo>
                <a:lnTo>
                  <a:pt x="5648070" y="3535369"/>
                </a:lnTo>
                <a:cubicBezTo>
                  <a:pt x="5661144" y="3524037"/>
                  <a:pt x="5678272" y="3518661"/>
                  <a:pt x="5695317" y="3519178"/>
                </a:cubicBezTo>
                <a:close/>
                <a:moveTo>
                  <a:pt x="3905855" y="3295922"/>
                </a:moveTo>
                <a:cubicBezTo>
                  <a:pt x="3933993" y="3299823"/>
                  <a:pt x="3957359" y="3320820"/>
                  <a:pt x="3963317" y="3351590"/>
                </a:cubicBezTo>
                <a:lnTo>
                  <a:pt x="3987480" y="3459116"/>
                </a:lnTo>
                <a:cubicBezTo>
                  <a:pt x="3997901" y="3499312"/>
                  <a:pt x="3974072" y="3542651"/>
                  <a:pt x="3934522" y="3556383"/>
                </a:cubicBezTo>
                <a:lnTo>
                  <a:pt x="2949978" y="3887059"/>
                </a:lnTo>
                <a:cubicBezTo>
                  <a:pt x="2910759" y="3899961"/>
                  <a:pt x="2869715" y="3877959"/>
                  <a:pt x="2858628" y="3838092"/>
                </a:cubicBezTo>
                <a:lnTo>
                  <a:pt x="2822219" y="3674656"/>
                </a:lnTo>
                <a:cubicBezTo>
                  <a:pt x="2812454" y="3634291"/>
                  <a:pt x="2837280" y="3591944"/>
                  <a:pt x="2877165" y="3580862"/>
                </a:cubicBezTo>
                <a:lnTo>
                  <a:pt x="2877324" y="3580862"/>
                </a:lnTo>
                <a:lnTo>
                  <a:pt x="3876594" y="3297993"/>
                </a:lnTo>
                <a:cubicBezTo>
                  <a:pt x="3886566" y="3295222"/>
                  <a:pt x="3896476" y="3294622"/>
                  <a:pt x="3905855" y="3295922"/>
                </a:cubicBezTo>
                <a:close/>
                <a:moveTo>
                  <a:pt x="5406389" y="3064848"/>
                </a:moveTo>
                <a:cubicBezTo>
                  <a:pt x="5430979" y="3066484"/>
                  <a:pt x="5453196" y="3082984"/>
                  <a:pt x="5460892" y="3108416"/>
                </a:cubicBezTo>
                <a:lnTo>
                  <a:pt x="5492508" y="3190962"/>
                </a:lnTo>
                <a:cubicBezTo>
                  <a:pt x="5507564" y="3222888"/>
                  <a:pt x="5493000" y="3260603"/>
                  <a:pt x="5460232" y="3273836"/>
                </a:cubicBezTo>
                <a:lnTo>
                  <a:pt x="4748436" y="3567130"/>
                </a:lnTo>
                <a:cubicBezTo>
                  <a:pt x="4715833" y="3580364"/>
                  <a:pt x="4677932" y="3564980"/>
                  <a:pt x="4665193" y="3532063"/>
                </a:cubicBezTo>
                <a:lnTo>
                  <a:pt x="4617694" y="3408325"/>
                </a:lnTo>
                <a:cubicBezTo>
                  <a:pt x="4605118" y="3375408"/>
                  <a:pt x="4622826" y="3338684"/>
                  <a:pt x="4656089" y="3326609"/>
                </a:cubicBezTo>
                <a:lnTo>
                  <a:pt x="4656253" y="3326442"/>
                </a:lnTo>
                <a:lnTo>
                  <a:pt x="4656250" y="3326442"/>
                </a:lnTo>
                <a:lnTo>
                  <a:pt x="5381458" y="3068386"/>
                </a:lnTo>
                <a:cubicBezTo>
                  <a:pt x="5389732" y="3065408"/>
                  <a:pt x="5398193" y="3064302"/>
                  <a:pt x="5406389" y="3064848"/>
                </a:cubicBezTo>
                <a:close/>
                <a:moveTo>
                  <a:pt x="2076657" y="2873686"/>
                </a:moveTo>
                <a:cubicBezTo>
                  <a:pt x="2136234" y="2867895"/>
                  <a:pt x="2182412" y="2912230"/>
                  <a:pt x="2179098" y="2971944"/>
                </a:cubicBezTo>
                <a:lnTo>
                  <a:pt x="2178268" y="3110568"/>
                </a:lnTo>
                <a:cubicBezTo>
                  <a:pt x="2176614" y="3171110"/>
                  <a:pt x="2126967" y="3227187"/>
                  <a:pt x="2067387" y="3236454"/>
                </a:cubicBezTo>
                <a:lnTo>
                  <a:pt x="107412" y="3541656"/>
                </a:lnTo>
                <a:cubicBezTo>
                  <a:pt x="48329" y="3550589"/>
                  <a:pt x="-163" y="3509399"/>
                  <a:pt x="1" y="3448690"/>
                </a:cubicBezTo>
                <a:lnTo>
                  <a:pt x="4639" y="3190467"/>
                </a:lnTo>
                <a:cubicBezTo>
                  <a:pt x="7783" y="3130089"/>
                  <a:pt x="59584" y="3075997"/>
                  <a:pt x="119163" y="3070370"/>
                </a:cubicBezTo>
                <a:close/>
                <a:moveTo>
                  <a:pt x="3867164" y="2694531"/>
                </a:moveTo>
                <a:cubicBezTo>
                  <a:pt x="3907872" y="2690230"/>
                  <a:pt x="3938986" y="2720997"/>
                  <a:pt x="3935015" y="2762520"/>
                </a:cubicBezTo>
                <a:lnTo>
                  <a:pt x="3929058" y="2873020"/>
                </a:lnTo>
                <a:cubicBezTo>
                  <a:pt x="3926572" y="2914544"/>
                  <a:pt x="3891160" y="2953913"/>
                  <a:pt x="3849949" y="2959702"/>
                </a:cubicBezTo>
                <a:lnTo>
                  <a:pt x="2833471" y="3118178"/>
                </a:lnTo>
                <a:cubicBezTo>
                  <a:pt x="2792595" y="3124628"/>
                  <a:pt x="2759496" y="3096011"/>
                  <a:pt x="2759994" y="3054489"/>
                </a:cubicBezTo>
                <a:lnTo>
                  <a:pt x="2769093" y="2879970"/>
                </a:lnTo>
                <a:cubicBezTo>
                  <a:pt x="2771578" y="2838446"/>
                  <a:pt x="2807652" y="2801064"/>
                  <a:pt x="2849027" y="2797258"/>
                </a:cubicBezTo>
                <a:lnTo>
                  <a:pt x="3867164" y="2695192"/>
                </a:lnTo>
                <a:close/>
                <a:moveTo>
                  <a:pt x="4639536" y="2495528"/>
                </a:moveTo>
                <a:lnTo>
                  <a:pt x="5366234" y="2530927"/>
                </a:lnTo>
                <a:cubicBezTo>
                  <a:pt x="5401317" y="2532915"/>
                  <a:pt x="5427136" y="2562854"/>
                  <a:pt x="5423162" y="2597920"/>
                </a:cubicBezTo>
                <a:lnTo>
                  <a:pt x="5413728" y="2683114"/>
                </a:lnTo>
                <a:cubicBezTo>
                  <a:pt x="5411081" y="2718349"/>
                  <a:pt x="5380466" y="2747627"/>
                  <a:pt x="5345877" y="2748291"/>
                </a:cubicBezTo>
                <a:lnTo>
                  <a:pt x="4600148" y="2758881"/>
                </a:lnTo>
                <a:lnTo>
                  <a:pt x="4599982" y="2758881"/>
                </a:lnTo>
                <a:lnTo>
                  <a:pt x="4599977" y="2758881"/>
                </a:lnTo>
                <a:cubicBezTo>
                  <a:pt x="4564728" y="2759872"/>
                  <a:pt x="4539238" y="2731256"/>
                  <a:pt x="4542718" y="2696351"/>
                </a:cubicBezTo>
                <a:lnTo>
                  <a:pt x="4563736" y="2555247"/>
                </a:lnTo>
                <a:cubicBezTo>
                  <a:pt x="4570192" y="2520673"/>
                  <a:pt x="4604450" y="2493546"/>
                  <a:pt x="4639536" y="2495528"/>
                </a:cubicBezTo>
                <a:close/>
                <a:moveTo>
                  <a:pt x="3041173" y="2022426"/>
                </a:moveTo>
                <a:lnTo>
                  <a:pt x="4016936" y="2131771"/>
                </a:lnTo>
                <a:cubicBezTo>
                  <a:pt x="4057980" y="2136734"/>
                  <a:pt x="4079328" y="2171969"/>
                  <a:pt x="4064267" y="2210513"/>
                </a:cubicBezTo>
                <a:lnTo>
                  <a:pt x="4064267" y="2210672"/>
                </a:lnTo>
                <a:lnTo>
                  <a:pt x="4029842" y="2307939"/>
                </a:lnTo>
                <a:cubicBezTo>
                  <a:pt x="4017435" y="2347640"/>
                  <a:pt x="3973244" y="2377419"/>
                  <a:pt x="3931706" y="2374770"/>
                </a:cubicBezTo>
                <a:lnTo>
                  <a:pt x="2942368" y="2311248"/>
                </a:lnTo>
                <a:cubicBezTo>
                  <a:pt x="2900830" y="2308601"/>
                  <a:pt x="2876835" y="2273700"/>
                  <a:pt x="2888584" y="2234163"/>
                </a:cubicBezTo>
                <a:lnTo>
                  <a:pt x="2941707" y="2085618"/>
                </a:lnTo>
                <a:cubicBezTo>
                  <a:pt x="2955115" y="2046249"/>
                  <a:pt x="2999798" y="2018456"/>
                  <a:pt x="3041173" y="2022426"/>
                </a:cubicBezTo>
                <a:close/>
                <a:moveTo>
                  <a:pt x="5039010" y="1759705"/>
                </a:moveTo>
                <a:cubicBezTo>
                  <a:pt x="5048080" y="1760688"/>
                  <a:pt x="5056830" y="1763086"/>
                  <a:pt x="5064690" y="1767015"/>
                </a:cubicBezTo>
                <a:lnTo>
                  <a:pt x="5623412" y="2042442"/>
                </a:lnTo>
                <a:cubicBezTo>
                  <a:pt x="5655022" y="2058155"/>
                  <a:pt x="5662466" y="2093061"/>
                  <a:pt x="5640292" y="2120684"/>
                </a:cubicBezTo>
                <a:lnTo>
                  <a:pt x="5640460" y="2120517"/>
                </a:lnTo>
                <a:lnTo>
                  <a:pt x="5587664" y="2196779"/>
                </a:lnTo>
                <a:lnTo>
                  <a:pt x="5587002" y="2196779"/>
                </a:lnTo>
                <a:cubicBezTo>
                  <a:pt x="5566479" y="2225394"/>
                  <a:pt x="5523123" y="2238298"/>
                  <a:pt x="5490520" y="2225232"/>
                </a:cubicBezTo>
                <a:lnTo>
                  <a:pt x="4886290" y="1977928"/>
                </a:lnTo>
                <a:cubicBezTo>
                  <a:pt x="4853520" y="1964696"/>
                  <a:pt x="4844753" y="1930289"/>
                  <a:pt x="4866097" y="1902328"/>
                </a:cubicBezTo>
                <a:lnTo>
                  <a:pt x="4964070" y="1786038"/>
                </a:lnTo>
                <a:cubicBezTo>
                  <a:pt x="4981697" y="1766559"/>
                  <a:pt x="5011797" y="1756759"/>
                  <a:pt x="5039010" y="1759705"/>
                </a:cubicBezTo>
                <a:close/>
                <a:moveTo>
                  <a:pt x="7020917" y="1568053"/>
                </a:moveTo>
                <a:lnTo>
                  <a:pt x="7020917" y="1892541"/>
                </a:lnTo>
                <a:lnTo>
                  <a:pt x="7011369" y="1877227"/>
                </a:lnTo>
                <a:cubicBezTo>
                  <a:pt x="7002617" y="1859031"/>
                  <a:pt x="6997776" y="1838973"/>
                  <a:pt x="6998849" y="1821437"/>
                </a:cubicBezTo>
                <a:lnTo>
                  <a:pt x="7015235" y="1582898"/>
                </a:lnTo>
                <a:close/>
                <a:moveTo>
                  <a:pt x="578249" y="1382411"/>
                </a:moveTo>
                <a:lnTo>
                  <a:pt x="2396559" y="1675041"/>
                </a:lnTo>
                <a:cubicBezTo>
                  <a:pt x="2455641" y="1684471"/>
                  <a:pt x="2483780" y="1737073"/>
                  <a:pt x="2459282" y="1791996"/>
                </a:cubicBezTo>
                <a:lnTo>
                  <a:pt x="2412779" y="1911759"/>
                </a:lnTo>
                <a:cubicBezTo>
                  <a:pt x="2390103" y="1967507"/>
                  <a:pt x="2322085" y="2007043"/>
                  <a:pt x="2262672" y="2000754"/>
                </a:cubicBezTo>
                <a:lnTo>
                  <a:pt x="402159" y="1794804"/>
                </a:lnTo>
                <a:cubicBezTo>
                  <a:pt x="342745" y="1788351"/>
                  <a:pt x="311632" y="1736906"/>
                  <a:pt x="333643" y="1681489"/>
                </a:cubicBezTo>
                <a:lnTo>
                  <a:pt x="333809" y="1681325"/>
                </a:lnTo>
                <a:lnTo>
                  <a:pt x="424669" y="1464128"/>
                </a:lnTo>
                <a:cubicBezTo>
                  <a:pt x="449992" y="1409539"/>
                  <a:pt x="519171" y="1372981"/>
                  <a:pt x="578249" y="1382411"/>
                </a:cubicBezTo>
                <a:close/>
                <a:moveTo>
                  <a:pt x="5671277" y="1347483"/>
                </a:moveTo>
                <a:cubicBezTo>
                  <a:pt x="5699866" y="1347413"/>
                  <a:pt x="5730990" y="1358671"/>
                  <a:pt x="5749360" y="1377281"/>
                </a:cubicBezTo>
                <a:lnTo>
                  <a:pt x="6095081" y="1737570"/>
                </a:lnTo>
                <a:cubicBezTo>
                  <a:pt x="6119738" y="1763045"/>
                  <a:pt x="6112292" y="1793648"/>
                  <a:pt x="6079526" y="1806220"/>
                </a:cubicBezTo>
                <a:lnTo>
                  <a:pt x="5993138" y="1842284"/>
                </a:lnTo>
                <a:cubicBezTo>
                  <a:pt x="5961528" y="1857998"/>
                  <a:pt x="5914858" y="1851547"/>
                  <a:pt x="5888874" y="1828059"/>
                </a:cubicBezTo>
                <a:lnTo>
                  <a:pt x="5495652" y="1471740"/>
                </a:lnTo>
                <a:cubicBezTo>
                  <a:pt x="5469506" y="1448249"/>
                  <a:pt x="5474634" y="1417151"/>
                  <a:pt x="5507074" y="1403258"/>
                </a:cubicBezTo>
                <a:lnTo>
                  <a:pt x="5506920" y="1403411"/>
                </a:lnTo>
                <a:lnTo>
                  <a:pt x="5506904" y="1403417"/>
                </a:lnTo>
                <a:lnTo>
                  <a:pt x="5506906" y="1403425"/>
                </a:lnTo>
                <a:lnTo>
                  <a:pt x="5506920" y="1403411"/>
                </a:lnTo>
                <a:lnTo>
                  <a:pt x="5644099" y="1351477"/>
                </a:lnTo>
                <a:cubicBezTo>
                  <a:pt x="5652500" y="1348789"/>
                  <a:pt x="5661748" y="1347507"/>
                  <a:pt x="5671277" y="1347483"/>
                </a:cubicBezTo>
                <a:close/>
                <a:moveTo>
                  <a:pt x="3414074" y="1321446"/>
                </a:moveTo>
                <a:cubicBezTo>
                  <a:pt x="3424841" y="1321201"/>
                  <a:pt x="3435464" y="1322648"/>
                  <a:pt x="3445310" y="1325998"/>
                </a:cubicBezTo>
                <a:lnTo>
                  <a:pt x="3444981" y="1326165"/>
                </a:lnTo>
                <a:lnTo>
                  <a:pt x="4319794" y="1618962"/>
                </a:lnTo>
                <a:cubicBezTo>
                  <a:pt x="4359014" y="1632363"/>
                  <a:pt x="4370766" y="1669911"/>
                  <a:pt x="4345777" y="1702997"/>
                </a:cubicBezTo>
                <a:lnTo>
                  <a:pt x="4284874" y="1786863"/>
                </a:lnTo>
                <a:lnTo>
                  <a:pt x="4284214" y="1786863"/>
                </a:lnTo>
                <a:cubicBezTo>
                  <a:pt x="4261208" y="1821601"/>
                  <a:pt x="4210074" y="1840460"/>
                  <a:pt x="4170352" y="1829377"/>
                </a:cubicBezTo>
                <a:lnTo>
                  <a:pt x="3269718" y="1576448"/>
                </a:lnTo>
                <a:cubicBezTo>
                  <a:pt x="3229831" y="1565365"/>
                  <a:pt x="3216264" y="1527816"/>
                  <a:pt x="3239266" y="1493405"/>
                </a:cubicBezTo>
                <a:lnTo>
                  <a:pt x="3330290" y="1363714"/>
                </a:lnTo>
                <a:cubicBezTo>
                  <a:pt x="3348163" y="1338157"/>
                  <a:pt x="3381771" y="1322183"/>
                  <a:pt x="3414074" y="1321446"/>
                </a:cubicBezTo>
                <a:close/>
                <a:moveTo>
                  <a:pt x="6359209" y="1281830"/>
                </a:moveTo>
                <a:lnTo>
                  <a:pt x="6495740" y="1305652"/>
                </a:lnTo>
                <a:cubicBezTo>
                  <a:pt x="6530003" y="1313262"/>
                  <a:pt x="6565086" y="1347502"/>
                  <a:pt x="6573358" y="1382077"/>
                </a:cubicBezTo>
                <a:lnTo>
                  <a:pt x="6648002" y="1691248"/>
                </a:lnTo>
                <a:cubicBezTo>
                  <a:pt x="6656278" y="1725822"/>
                  <a:pt x="6634594" y="1749148"/>
                  <a:pt x="6600008" y="1743855"/>
                </a:cubicBezTo>
                <a:lnTo>
                  <a:pt x="6504350" y="1733600"/>
                </a:lnTo>
                <a:cubicBezTo>
                  <a:pt x="6468933" y="1732277"/>
                  <a:pt x="6431528" y="1703164"/>
                  <a:pt x="6421272" y="1669250"/>
                </a:cubicBezTo>
                <a:lnTo>
                  <a:pt x="6421272" y="1669083"/>
                </a:lnTo>
                <a:lnTo>
                  <a:pt x="6315354" y="1334270"/>
                </a:lnTo>
                <a:cubicBezTo>
                  <a:pt x="6304594" y="1300687"/>
                  <a:pt x="6324788" y="1277200"/>
                  <a:pt x="6359209" y="1281830"/>
                </a:cubicBezTo>
                <a:close/>
                <a:moveTo>
                  <a:pt x="3798141" y="955289"/>
                </a:moveTo>
                <a:lnTo>
                  <a:pt x="3798449" y="955455"/>
                </a:lnTo>
                <a:lnTo>
                  <a:pt x="3798312" y="955455"/>
                </a:lnTo>
                <a:lnTo>
                  <a:pt x="3798305" y="955455"/>
                </a:lnTo>
                <a:close/>
                <a:moveTo>
                  <a:pt x="3988114" y="742558"/>
                </a:moveTo>
                <a:cubicBezTo>
                  <a:pt x="4010560" y="741524"/>
                  <a:pt x="4033234" y="746363"/>
                  <a:pt x="4050694" y="757445"/>
                </a:cubicBezTo>
                <a:lnTo>
                  <a:pt x="4761996" y="1200609"/>
                </a:lnTo>
                <a:cubicBezTo>
                  <a:pt x="4797413" y="1222611"/>
                  <a:pt x="4798568" y="1260658"/>
                  <a:pt x="4765140" y="1284810"/>
                </a:cubicBezTo>
                <a:lnTo>
                  <a:pt x="4678582" y="1352134"/>
                </a:lnTo>
                <a:cubicBezTo>
                  <a:pt x="4646809" y="1378600"/>
                  <a:pt x="4591364" y="1384227"/>
                  <a:pt x="4554793" y="1364706"/>
                </a:cubicBezTo>
                <a:lnTo>
                  <a:pt x="3798449" y="955455"/>
                </a:lnTo>
                <a:lnTo>
                  <a:pt x="3798974" y="955455"/>
                </a:lnTo>
                <a:cubicBezTo>
                  <a:pt x="3762401" y="935771"/>
                  <a:pt x="3759423" y="898386"/>
                  <a:pt x="3791360" y="872581"/>
                </a:cubicBezTo>
                <a:lnTo>
                  <a:pt x="3926900" y="762905"/>
                </a:lnTo>
                <a:cubicBezTo>
                  <a:pt x="3943450" y="750498"/>
                  <a:pt x="3965668" y="743592"/>
                  <a:pt x="3988114" y="742558"/>
                </a:cubicBezTo>
                <a:close/>
                <a:moveTo>
                  <a:pt x="6769359" y="419568"/>
                </a:moveTo>
                <a:cubicBezTo>
                  <a:pt x="6777003" y="419583"/>
                  <a:pt x="6785651" y="421682"/>
                  <a:pt x="6794960" y="426108"/>
                </a:cubicBezTo>
                <a:lnTo>
                  <a:pt x="6951856" y="497737"/>
                </a:lnTo>
                <a:lnTo>
                  <a:pt x="6952516" y="497737"/>
                </a:lnTo>
                <a:cubicBezTo>
                  <a:pt x="6980316" y="511509"/>
                  <a:pt x="7005419" y="542401"/>
                  <a:pt x="7017141" y="574363"/>
                </a:cubicBezTo>
                <a:lnTo>
                  <a:pt x="7020917" y="591808"/>
                </a:lnTo>
                <a:lnTo>
                  <a:pt x="7020917" y="1129071"/>
                </a:lnTo>
                <a:lnTo>
                  <a:pt x="7012678" y="1131043"/>
                </a:lnTo>
                <a:cubicBezTo>
                  <a:pt x="7004926" y="1130617"/>
                  <a:pt x="6996290" y="1128074"/>
                  <a:pt x="6987105" y="1123193"/>
                </a:cubicBezTo>
                <a:lnTo>
                  <a:pt x="6881682" y="1071084"/>
                </a:lnTo>
                <a:lnTo>
                  <a:pt x="6882013" y="1071084"/>
                </a:lnTo>
                <a:cubicBezTo>
                  <a:pt x="6843947" y="1053551"/>
                  <a:pt x="6809196" y="1005577"/>
                  <a:pt x="6803402" y="964388"/>
                </a:cubicBezTo>
                <a:lnTo>
                  <a:pt x="6736872" y="469116"/>
                </a:lnTo>
                <a:cubicBezTo>
                  <a:pt x="6732527" y="438225"/>
                  <a:pt x="6746427" y="419521"/>
                  <a:pt x="6769359" y="419568"/>
                </a:cubicBezTo>
                <a:close/>
                <a:moveTo>
                  <a:pt x="4653798" y="374389"/>
                </a:moveTo>
                <a:cubicBezTo>
                  <a:pt x="4687249" y="372823"/>
                  <a:pt x="4724516" y="384795"/>
                  <a:pt x="4746608" y="406260"/>
                </a:cubicBezTo>
                <a:lnTo>
                  <a:pt x="5289601" y="929653"/>
                </a:lnTo>
                <a:cubicBezTo>
                  <a:pt x="5319060" y="958271"/>
                  <a:pt x="5312279" y="994335"/>
                  <a:pt x="5273884" y="1009057"/>
                </a:cubicBezTo>
                <a:lnTo>
                  <a:pt x="5168461" y="1053056"/>
                </a:lnTo>
                <a:cubicBezTo>
                  <a:pt x="5130562" y="1069101"/>
                  <a:pt x="5072972" y="1059839"/>
                  <a:pt x="5042023" y="1033205"/>
                </a:cubicBezTo>
                <a:lnTo>
                  <a:pt x="4451694" y="527350"/>
                </a:lnTo>
                <a:cubicBezTo>
                  <a:pt x="4419922" y="500384"/>
                  <a:pt x="4425218" y="464158"/>
                  <a:pt x="4462784" y="446954"/>
                </a:cubicBezTo>
                <a:lnTo>
                  <a:pt x="4462784" y="446788"/>
                </a:lnTo>
                <a:lnTo>
                  <a:pt x="4622321" y="380618"/>
                </a:lnTo>
                <a:cubicBezTo>
                  <a:pt x="4631920" y="376938"/>
                  <a:pt x="4642647" y="374911"/>
                  <a:pt x="4653798" y="374389"/>
                </a:cubicBezTo>
                <a:close/>
                <a:moveTo>
                  <a:pt x="6047244" y="215689"/>
                </a:moveTo>
                <a:lnTo>
                  <a:pt x="6197351" y="240004"/>
                </a:lnTo>
                <a:lnTo>
                  <a:pt x="6197351" y="240665"/>
                </a:lnTo>
                <a:cubicBezTo>
                  <a:pt x="6238395" y="248606"/>
                  <a:pt x="6281096" y="287645"/>
                  <a:pt x="6292182" y="327678"/>
                </a:cubicBezTo>
                <a:lnTo>
                  <a:pt x="6292186" y="327681"/>
                </a:lnTo>
                <a:lnTo>
                  <a:pt x="6442950" y="853389"/>
                </a:lnTo>
                <a:cubicBezTo>
                  <a:pt x="6454701" y="893092"/>
                  <a:pt x="6430538" y="919392"/>
                  <a:pt x="6389824" y="911451"/>
                </a:cubicBezTo>
                <a:lnTo>
                  <a:pt x="6294829" y="897390"/>
                </a:lnTo>
                <a:cubicBezTo>
                  <a:pt x="6253953" y="890938"/>
                  <a:pt x="6208939" y="853386"/>
                  <a:pt x="6194874" y="814679"/>
                </a:cubicBezTo>
                <a:lnTo>
                  <a:pt x="5998758" y="276398"/>
                </a:lnTo>
                <a:cubicBezTo>
                  <a:pt x="5984524" y="237690"/>
                  <a:pt x="6006702" y="209898"/>
                  <a:pt x="6047244" y="215689"/>
                </a:cubicBezTo>
                <a:close/>
                <a:moveTo>
                  <a:pt x="5405618" y="200475"/>
                </a:moveTo>
                <a:cubicBezTo>
                  <a:pt x="5446828" y="196836"/>
                  <a:pt x="5497804" y="222147"/>
                  <a:pt x="5518822" y="258206"/>
                </a:cubicBezTo>
                <a:lnTo>
                  <a:pt x="5846170" y="812368"/>
                </a:lnTo>
                <a:lnTo>
                  <a:pt x="5845508" y="812368"/>
                </a:lnTo>
                <a:cubicBezTo>
                  <a:pt x="5866196" y="848101"/>
                  <a:pt x="5850312" y="880522"/>
                  <a:pt x="5809099" y="884328"/>
                </a:cubicBezTo>
                <a:lnTo>
                  <a:pt x="5703350" y="897891"/>
                </a:lnTo>
                <a:cubicBezTo>
                  <a:pt x="5662470" y="904343"/>
                  <a:pt x="5610008" y="881019"/>
                  <a:pt x="5586837" y="846444"/>
                </a:cubicBezTo>
                <a:lnTo>
                  <a:pt x="5214470" y="291786"/>
                </a:lnTo>
                <a:lnTo>
                  <a:pt x="5214470" y="291622"/>
                </a:lnTo>
                <a:cubicBezTo>
                  <a:pt x="5191302" y="257049"/>
                  <a:pt x="5206028" y="225122"/>
                  <a:pt x="5247402" y="219829"/>
                </a:cubicBezTo>
                <a:close/>
                <a:moveTo>
                  <a:pt x="6714956" y="0"/>
                </a:moveTo>
                <a:lnTo>
                  <a:pt x="6991774" y="0"/>
                </a:lnTo>
                <a:lnTo>
                  <a:pt x="6993557" y="33730"/>
                </a:lnTo>
                <a:cubicBezTo>
                  <a:pt x="6996702" y="93779"/>
                  <a:pt x="6954998" y="121902"/>
                  <a:pt x="6900382" y="96590"/>
                </a:cubicBezTo>
                <a:lnTo>
                  <a:pt x="6900386" y="96590"/>
                </a:lnTo>
                <a:lnTo>
                  <a:pt x="6775104" y="46303"/>
                </a:lnTo>
                <a:cubicBezTo>
                  <a:pt x="6761285" y="40389"/>
                  <a:pt x="6747694" y="31704"/>
                  <a:pt x="6734956" y="21073"/>
                </a:cubicBezTo>
                <a:close/>
                <a:moveTo>
                  <a:pt x="3834997" y="0"/>
                </a:moveTo>
                <a:lnTo>
                  <a:pt x="4283416" y="0"/>
                </a:lnTo>
                <a:lnTo>
                  <a:pt x="4283510" y="913"/>
                </a:lnTo>
                <a:cubicBezTo>
                  <a:pt x="4279537" y="22232"/>
                  <a:pt x="4263194" y="41173"/>
                  <a:pt x="4235225" y="52586"/>
                </a:cubicBezTo>
                <a:lnTo>
                  <a:pt x="4112921" y="108004"/>
                </a:lnTo>
                <a:cubicBezTo>
                  <a:pt x="4058306" y="132487"/>
                  <a:pt x="3976056" y="119915"/>
                  <a:pt x="3929883" y="81371"/>
                </a:cubicBezTo>
                <a:close/>
                <a:moveTo>
                  <a:pt x="1459806" y="0"/>
                </a:moveTo>
                <a:lnTo>
                  <a:pt x="1850148" y="0"/>
                </a:lnTo>
                <a:lnTo>
                  <a:pt x="3112328" y="667131"/>
                </a:lnTo>
                <a:lnTo>
                  <a:pt x="3112990" y="667131"/>
                </a:lnTo>
                <a:cubicBezTo>
                  <a:pt x="3165787" y="695087"/>
                  <a:pt x="3175547" y="751993"/>
                  <a:pt x="3134341" y="792684"/>
                </a:cubicBezTo>
                <a:cubicBezTo>
                  <a:pt x="3120768" y="806084"/>
                  <a:pt x="3077905" y="852733"/>
                  <a:pt x="3037856" y="896403"/>
                </a:cubicBezTo>
                <a:cubicBezTo>
                  <a:pt x="2991019" y="947681"/>
                  <a:pt x="2916217" y="962405"/>
                  <a:pt x="2853323" y="932795"/>
                </a:cubicBezTo>
                <a:lnTo>
                  <a:pt x="1369816" y="234882"/>
                </a:lnTo>
                <a:lnTo>
                  <a:pt x="1369819" y="234882"/>
                </a:lnTo>
                <a:cubicBezTo>
                  <a:pt x="1315205" y="209575"/>
                  <a:pt x="1305108" y="153496"/>
                  <a:pt x="1347143" y="110982"/>
                </a:cubicBezTo>
                <a:close/>
              </a:path>
            </a:pathLst>
          </a:custGeom>
          <a:solidFill>
            <a:srgbClr val="323C2A"/>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Font typeface="Arial"/>
              <a:buNone/>
            </a:pPr>
            <a:endParaRPr sz="18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97"/>
        <p:cNvGrpSpPr/>
        <p:nvPr/>
      </p:nvGrpSpPr>
      <p:grpSpPr>
        <a:xfrm>
          <a:off x="0" y="0"/>
          <a:ext cx="0" cy="0"/>
          <a:chOff x="0" y="0"/>
          <a:chExt cx="0" cy="0"/>
        </a:xfrm>
      </p:grpSpPr>
      <p:sp>
        <p:nvSpPr>
          <p:cNvPr id="398" name="Google Shape;398;p53"/>
          <p:cNvSpPr txBox="1">
            <a:spLocks noGrp="1"/>
          </p:cNvSpPr>
          <p:nvPr>
            <p:ph type="ctrTitle"/>
          </p:nvPr>
        </p:nvSpPr>
        <p:spPr>
          <a:xfrm>
            <a:off x="150400" y="873075"/>
            <a:ext cx="4779900" cy="20526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99" name="Google Shape;399;p53"/>
          <p:cNvSpPr txBox="1">
            <a:spLocks noGrp="1"/>
          </p:cNvSpPr>
          <p:nvPr>
            <p:ph type="subTitle" idx="1"/>
          </p:nvPr>
        </p:nvSpPr>
        <p:spPr>
          <a:xfrm>
            <a:off x="150400" y="3626500"/>
            <a:ext cx="28644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00" name="Google Shape;400;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01" name="Google Shape;401;p53" title="Layer_1 (3).png"/>
          <p:cNvPicPr preferRelativeResize="0"/>
          <p:nvPr/>
        </p:nvPicPr>
        <p:blipFill>
          <a:blip r:embed="rId3">
            <a:alphaModFix/>
          </a:blip>
          <a:stretch>
            <a:fillRect/>
          </a:stretch>
        </p:blipFill>
        <p:spPr>
          <a:xfrm>
            <a:off x="249675" y="228595"/>
            <a:ext cx="1431599" cy="34795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54"/>
          <p:cNvSpPr txBox="1">
            <a:spLocks noGrp="1"/>
          </p:cNvSpPr>
          <p:nvPr>
            <p:ph type="ctrTitle"/>
          </p:nvPr>
        </p:nvSpPr>
        <p:spPr>
          <a:xfrm>
            <a:off x="150400" y="873075"/>
            <a:ext cx="4779900" cy="2052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Clr>
                <a:schemeClr val="lt1"/>
              </a:buClr>
              <a:buSzPts val="4000"/>
              <a:buNone/>
              <a:defRPr sz="4000">
                <a:solidFill>
                  <a:schemeClr val="lt1"/>
                </a:solidFill>
              </a:defRPr>
            </a:lvl2pPr>
            <a:lvl3pPr lvl="2">
              <a:spcBef>
                <a:spcPts val="0"/>
              </a:spcBef>
              <a:spcAft>
                <a:spcPts val="0"/>
              </a:spcAft>
              <a:buClr>
                <a:schemeClr val="lt1"/>
              </a:buClr>
              <a:buSzPts val="4000"/>
              <a:buNone/>
              <a:defRPr sz="4000">
                <a:solidFill>
                  <a:schemeClr val="lt1"/>
                </a:solidFill>
              </a:defRPr>
            </a:lvl3pPr>
            <a:lvl4pPr lvl="3">
              <a:spcBef>
                <a:spcPts val="0"/>
              </a:spcBef>
              <a:spcAft>
                <a:spcPts val="0"/>
              </a:spcAft>
              <a:buClr>
                <a:schemeClr val="lt1"/>
              </a:buClr>
              <a:buSzPts val="4000"/>
              <a:buNone/>
              <a:defRPr sz="4000">
                <a:solidFill>
                  <a:schemeClr val="lt1"/>
                </a:solidFill>
              </a:defRPr>
            </a:lvl4pPr>
            <a:lvl5pPr lvl="4">
              <a:spcBef>
                <a:spcPts val="0"/>
              </a:spcBef>
              <a:spcAft>
                <a:spcPts val="0"/>
              </a:spcAft>
              <a:buClr>
                <a:schemeClr val="lt1"/>
              </a:buClr>
              <a:buSzPts val="4000"/>
              <a:buNone/>
              <a:defRPr sz="4000">
                <a:solidFill>
                  <a:schemeClr val="lt1"/>
                </a:solidFill>
              </a:defRPr>
            </a:lvl5pPr>
            <a:lvl6pPr lvl="5">
              <a:spcBef>
                <a:spcPts val="0"/>
              </a:spcBef>
              <a:spcAft>
                <a:spcPts val="0"/>
              </a:spcAft>
              <a:buClr>
                <a:schemeClr val="lt1"/>
              </a:buClr>
              <a:buSzPts val="4000"/>
              <a:buNone/>
              <a:defRPr sz="4000">
                <a:solidFill>
                  <a:schemeClr val="lt1"/>
                </a:solidFill>
              </a:defRPr>
            </a:lvl6pPr>
            <a:lvl7pPr lvl="6">
              <a:spcBef>
                <a:spcPts val="0"/>
              </a:spcBef>
              <a:spcAft>
                <a:spcPts val="0"/>
              </a:spcAft>
              <a:buClr>
                <a:schemeClr val="lt1"/>
              </a:buClr>
              <a:buSzPts val="4000"/>
              <a:buNone/>
              <a:defRPr sz="4000">
                <a:solidFill>
                  <a:schemeClr val="lt1"/>
                </a:solidFill>
              </a:defRPr>
            </a:lvl7pPr>
            <a:lvl8pPr lvl="7">
              <a:spcBef>
                <a:spcPts val="0"/>
              </a:spcBef>
              <a:spcAft>
                <a:spcPts val="0"/>
              </a:spcAft>
              <a:buClr>
                <a:schemeClr val="lt1"/>
              </a:buClr>
              <a:buSzPts val="4000"/>
              <a:buNone/>
              <a:defRPr sz="4000">
                <a:solidFill>
                  <a:schemeClr val="lt1"/>
                </a:solidFill>
              </a:defRPr>
            </a:lvl8pPr>
            <a:lvl9pPr lvl="8">
              <a:spcBef>
                <a:spcPts val="0"/>
              </a:spcBef>
              <a:spcAft>
                <a:spcPts val="0"/>
              </a:spcAft>
              <a:buClr>
                <a:schemeClr val="lt1"/>
              </a:buClr>
              <a:buSzPts val="4000"/>
              <a:buNone/>
              <a:defRPr sz="4000">
                <a:solidFill>
                  <a:schemeClr val="lt1"/>
                </a:solidFill>
              </a:defRPr>
            </a:lvl9pPr>
          </a:lstStyle>
          <a:p>
            <a:endParaRPr/>
          </a:p>
        </p:txBody>
      </p:sp>
      <p:sp>
        <p:nvSpPr>
          <p:cNvPr id="404" name="Google Shape;404;p54"/>
          <p:cNvSpPr txBox="1">
            <a:spLocks noGrp="1"/>
          </p:cNvSpPr>
          <p:nvPr>
            <p:ph type="subTitle" idx="1"/>
          </p:nvPr>
        </p:nvSpPr>
        <p:spPr>
          <a:xfrm>
            <a:off x="150400" y="3626500"/>
            <a:ext cx="28644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
        <p:nvSpPr>
          <p:cNvPr id="405" name="Google Shape;405;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06" name="Google Shape;406;p54" title="Layer_1 (4).png"/>
          <p:cNvPicPr preferRelativeResize="0"/>
          <p:nvPr/>
        </p:nvPicPr>
        <p:blipFill>
          <a:blip r:embed="rId3">
            <a:alphaModFix/>
          </a:blip>
          <a:stretch>
            <a:fillRect/>
          </a:stretch>
        </p:blipFill>
        <p:spPr>
          <a:xfrm>
            <a:off x="247450" y="228596"/>
            <a:ext cx="1436054" cy="3479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7"/>
        <p:cNvGrpSpPr/>
        <p:nvPr/>
      </p:nvGrpSpPr>
      <p:grpSpPr>
        <a:xfrm>
          <a:off x="0" y="0"/>
          <a:ext cx="0" cy="0"/>
          <a:chOff x="0" y="0"/>
          <a:chExt cx="0" cy="0"/>
        </a:xfrm>
      </p:grpSpPr>
      <p:sp>
        <p:nvSpPr>
          <p:cNvPr id="408" name="Google Shape;408;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09" name="Google Shape;409;p55" title="Group 1597884274 (1).png"/>
          <p:cNvPicPr preferRelativeResize="0"/>
          <p:nvPr/>
        </p:nvPicPr>
        <p:blipFill>
          <a:blip r:embed="rId2">
            <a:alphaModFix/>
          </a:blip>
          <a:stretch>
            <a:fillRect/>
          </a:stretch>
        </p:blipFill>
        <p:spPr>
          <a:xfrm>
            <a:off x="249675" y="4797388"/>
            <a:ext cx="541353" cy="125275"/>
          </a:xfrm>
          <a:prstGeom prst="rect">
            <a:avLst/>
          </a:prstGeom>
          <a:noFill/>
          <a:ln>
            <a:noFill/>
          </a:ln>
        </p:spPr>
      </p:pic>
      <p:sp>
        <p:nvSpPr>
          <p:cNvPr id="410" name="Google Shape;410;p55"/>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400"/>
              <a:buFont typeface="Roboto Mono"/>
              <a:buNone/>
              <a:defRPr>
                <a:solidFill>
                  <a:schemeClr val="dk1"/>
                </a:solidFill>
                <a:latin typeface="Roboto Mono"/>
                <a:ea typeface="Roboto Mono"/>
                <a:cs typeface="Roboto Mono"/>
                <a:sym typeface="Roboto Mono"/>
              </a:defRPr>
            </a:lvl1pPr>
            <a:lvl2pPr lvl="1">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2pPr>
            <a:lvl3pPr lvl="2">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3pPr>
            <a:lvl4pPr lvl="3">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4pPr>
            <a:lvl5pPr lvl="4">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5pPr>
            <a:lvl6pPr lvl="5">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6pPr>
            <a:lvl7pPr lvl="6">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7pPr>
            <a:lvl8pPr lvl="7">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8pPr>
            <a:lvl9pPr lvl="8">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9pPr>
          </a:lstStyle>
          <a:p>
            <a:endParaRPr/>
          </a:p>
        </p:txBody>
      </p:sp>
      <p:sp>
        <p:nvSpPr>
          <p:cNvPr id="411" name="Google Shape;411;p55"/>
          <p:cNvSpPr txBox="1">
            <a:spLocks noGrp="1"/>
          </p:cNvSpPr>
          <p:nvPr>
            <p:ph type="body" idx="1"/>
          </p:nvPr>
        </p:nvSpPr>
        <p:spPr>
          <a:xfrm>
            <a:off x="159800" y="605550"/>
            <a:ext cx="8520600" cy="3416400"/>
          </a:xfrm>
          <a:prstGeom prst="rect">
            <a:avLst/>
          </a:prstGeom>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1"/>
              </a:buClr>
              <a:buSzPts val="1600"/>
              <a:buFont typeface="Inter Tight"/>
              <a:buChar char="●"/>
              <a:defRPr sz="1600">
                <a:solidFill>
                  <a:schemeClr val="dk1"/>
                </a:solidFill>
                <a:latin typeface="Inter Tight"/>
                <a:ea typeface="Inter Tight"/>
                <a:cs typeface="Inter Tight"/>
                <a:sym typeface="Inter Tight"/>
              </a:defRPr>
            </a:lvl1pPr>
            <a:lvl2pPr marL="914400" lvl="1"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2pPr>
            <a:lvl3pPr marL="1371600" lvl="2"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3pPr>
            <a:lvl4pPr marL="1828800" lvl="3"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4pPr>
            <a:lvl5pPr marL="2286000" lvl="4"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5pPr>
            <a:lvl6pPr marL="2743200" lvl="5"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6pPr>
            <a:lvl7pPr marL="3200400" lvl="6"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7pPr>
            <a:lvl8pPr marL="3657600" lvl="7"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8pPr>
            <a:lvl9pPr marL="4114800" lvl="8"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solidFill>
          <a:srgbClr val="F2F5F8"/>
        </a:solidFill>
        <a:effectLst/>
      </p:bgPr>
    </p:bg>
    <p:spTree>
      <p:nvGrpSpPr>
        <p:cNvPr id="1" name="Shape 412"/>
        <p:cNvGrpSpPr/>
        <p:nvPr/>
      </p:nvGrpSpPr>
      <p:grpSpPr>
        <a:xfrm>
          <a:off x="0" y="0"/>
          <a:ext cx="0" cy="0"/>
          <a:chOff x="0" y="0"/>
          <a:chExt cx="0" cy="0"/>
        </a:xfrm>
      </p:grpSpPr>
      <p:sp>
        <p:nvSpPr>
          <p:cNvPr id="413" name="Google Shape;41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4" name="Google Shape;414;p56" title="Group 1597884274 (1).png"/>
          <p:cNvPicPr preferRelativeResize="0"/>
          <p:nvPr/>
        </p:nvPicPr>
        <p:blipFill>
          <a:blip r:embed="rId2">
            <a:alphaModFix/>
          </a:blip>
          <a:stretch>
            <a:fillRect/>
          </a:stretch>
        </p:blipFill>
        <p:spPr>
          <a:xfrm>
            <a:off x="249675" y="4797388"/>
            <a:ext cx="541353" cy="125275"/>
          </a:xfrm>
          <a:prstGeom prst="rect">
            <a:avLst/>
          </a:prstGeom>
          <a:noFill/>
          <a:ln>
            <a:noFill/>
          </a:ln>
        </p:spPr>
      </p:pic>
      <p:sp>
        <p:nvSpPr>
          <p:cNvPr id="415" name="Google Shape;415;p56"/>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400"/>
              <a:buFont typeface="Roboto Mono"/>
              <a:buNone/>
              <a:defRPr>
                <a:solidFill>
                  <a:schemeClr val="dk1"/>
                </a:solidFill>
                <a:latin typeface="Roboto Mono"/>
                <a:ea typeface="Roboto Mono"/>
                <a:cs typeface="Roboto Mono"/>
                <a:sym typeface="Roboto Mono"/>
              </a:defRPr>
            </a:lvl1pPr>
            <a:lvl2pPr lvl="1">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2pPr>
            <a:lvl3pPr lvl="2">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3pPr>
            <a:lvl4pPr lvl="3">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4pPr>
            <a:lvl5pPr lvl="4">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5pPr>
            <a:lvl6pPr lvl="5">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6pPr>
            <a:lvl7pPr lvl="6">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7pPr>
            <a:lvl8pPr lvl="7">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8pPr>
            <a:lvl9pPr lvl="8">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9pPr>
          </a:lstStyle>
          <a:p>
            <a:endParaRPr/>
          </a:p>
        </p:txBody>
      </p:sp>
      <p:sp>
        <p:nvSpPr>
          <p:cNvPr id="416" name="Google Shape;416;p56"/>
          <p:cNvSpPr txBox="1">
            <a:spLocks noGrp="1"/>
          </p:cNvSpPr>
          <p:nvPr>
            <p:ph type="body" idx="1"/>
          </p:nvPr>
        </p:nvSpPr>
        <p:spPr>
          <a:xfrm>
            <a:off x="159800" y="605550"/>
            <a:ext cx="8520600" cy="3416400"/>
          </a:xfrm>
          <a:prstGeom prst="rect">
            <a:avLst/>
          </a:prstGeom>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1"/>
              </a:buClr>
              <a:buSzPts val="1600"/>
              <a:buFont typeface="Inter Tight"/>
              <a:buChar char="●"/>
              <a:defRPr sz="1600">
                <a:solidFill>
                  <a:schemeClr val="dk1"/>
                </a:solidFill>
                <a:latin typeface="Inter Tight"/>
                <a:ea typeface="Inter Tight"/>
                <a:cs typeface="Inter Tight"/>
                <a:sym typeface="Inter Tight"/>
              </a:defRPr>
            </a:lvl1pPr>
            <a:lvl2pPr marL="914400" lvl="1"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2pPr>
            <a:lvl3pPr marL="1371600" lvl="2"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3pPr>
            <a:lvl4pPr marL="1828800" lvl="3"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4pPr>
            <a:lvl5pPr marL="2286000" lvl="4"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5pPr>
            <a:lvl6pPr marL="2743200" lvl="5"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6pPr>
            <a:lvl7pPr marL="3200400" lvl="6"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7pPr>
            <a:lvl8pPr marL="3657600" lvl="7"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8pPr>
            <a:lvl9pPr marL="4114800" lvl="8"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1 1">
  <p:cSld name="TITLE_AND_BODY_1_1">
    <p:bg>
      <p:bgPr>
        <a:solidFill>
          <a:srgbClr val="ECF0E9"/>
        </a:solidFill>
        <a:effectLst/>
      </p:bgPr>
    </p:bg>
    <p:spTree>
      <p:nvGrpSpPr>
        <p:cNvPr id="1" name="Shape 417"/>
        <p:cNvGrpSpPr/>
        <p:nvPr/>
      </p:nvGrpSpPr>
      <p:grpSpPr>
        <a:xfrm>
          <a:off x="0" y="0"/>
          <a:ext cx="0" cy="0"/>
          <a:chOff x="0" y="0"/>
          <a:chExt cx="0" cy="0"/>
        </a:xfrm>
      </p:grpSpPr>
      <p:sp>
        <p:nvSpPr>
          <p:cNvPr id="418" name="Google Shape;418;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9" name="Google Shape;419;p57" title="Group 1597884274 (1).png"/>
          <p:cNvPicPr preferRelativeResize="0"/>
          <p:nvPr/>
        </p:nvPicPr>
        <p:blipFill>
          <a:blip r:embed="rId2">
            <a:alphaModFix/>
          </a:blip>
          <a:stretch>
            <a:fillRect/>
          </a:stretch>
        </p:blipFill>
        <p:spPr>
          <a:xfrm>
            <a:off x="249675" y="4797388"/>
            <a:ext cx="541353" cy="125275"/>
          </a:xfrm>
          <a:prstGeom prst="rect">
            <a:avLst/>
          </a:prstGeom>
          <a:noFill/>
          <a:ln>
            <a:noFill/>
          </a:ln>
        </p:spPr>
      </p:pic>
      <p:sp>
        <p:nvSpPr>
          <p:cNvPr id="420" name="Google Shape;420;p57"/>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400"/>
              <a:buFont typeface="Roboto Mono"/>
              <a:buNone/>
              <a:defRPr>
                <a:solidFill>
                  <a:schemeClr val="dk1"/>
                </a:solidFill>
                <a:latin typeface="Roboto Mono"/>
                <a:ea typeface="Roboto Mono"/>
                <a:cs typeface="Roboto Mono"/>
                <a:sym typeface="Roboto Mono"/>
              </a:defRPr>
            </a:lvl1pPr>
            <a:lvl2pPr lvl="1">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2pPr>
            <a:lvl3pPr lvl="2">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3pPr>
            <a:lvl4pPr lvl="3">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4pPr>
            <a:lvl5pPr lvl="4">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5pPr>
            <a:lvl6pPr lvl="5">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6pPr>
            <a:lvl7pPr lvl="6">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7pPr>
            <a:lvl8pPr lvl="7">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8pPr>
            <a:lvl9pPr lvl="8">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9pPr>
          </a:lstStyle>
          <a:p>
            <a:endParaRPr/>
          </a:p>
        </p:txBody>
      </p:sp>
      <p:sp>
        <p:nvSpPr>
          <p:cNvPr id="421" name="Google Shape;421;p57"/>
          <p:cNvSpPr txBox="1">
            <a:spLocks noGrp="1"/>
          </p:cNvSpPr>
          <p:nvPr>
            <p:ph type="body" idx="1"/>
          </p:nvPr>
        </p:nvSpPr>
        <p:spPr>
          <a:xfrm>
            <a:off x="159800" y="605550"/>
            <a:ext cx="8520600" cy="3416400"/>
          </a:xfrm>
          <a:prstGeom prst="rect">
            <a:avLst/>
          </a:prstGeom>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1"/>
              </a:buClr>
              <a:buSzPts val="1600"/>
              <a:buFont typeface="Inter Tight"/>
              <a:buChar char="●"/>
              <a:defRPr sz="1600">
                <a:solidFill>
                  <a:schemeClr val="dk1"/>
                </a:solidFill>
                <a:latin typeface="Inter Tight"/>
                <a:ea typeface="Inter Tight"/>
                <a:cs typeface="Inter Tight"/>
                <a:sym typeface="Inter Tight"/>
              </a:defRPr>
            </a:lvl1pPr>
            <a:lvl2pPr marL="914400" lvl="1"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2pPr>
            <a:lvl3pPr marL="1371600" lvl="2"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3pPr>
            <a:lvl4pPr marL="1828800" lvl="3"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4pPr>
            <a:lvl5pPr marL="2286000" lvl="4"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5pPr>
            <a:lvl6pPr marL="2743200" lvl="5"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6pPr>
            <a:lvl7pPr marL="3200400" lvl="6"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7pPr>
            <a:lvl8pPr marL="3657600" lvl="7"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8pPr>
            <a:lvl9pPr marL="4114800" lvl="8"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1 1 1">
  <p:cSld name="TITLE_AND_BODY_1_1_1">
    <p:bg>
      <p:bgPr>
        <a:solidFill>
          <a:schemeClr val="dk1"/>
        </a:solidFill>
        <a:effectLst/>
      </p:bgPr>
    </p:bg>
    <p:spTree>
      <p:nvGrpSpPr>
        <p:cNvPr id="1" name="Shape 422"/>
        <p:cNvGrpSpPr/>
        <p:nvPr/>
      </p:nvGrpSpPr>
      <p:grpSpPr>
        <a:xfrm>
          <a:off x="0" y="0"/>
          <a:ext cx="0" cy="0"/>
          <a:chOff x="0" y="0"/>
          <a:chExt cx="0" cy="0"/>
        </a:xfrm>
      </p:grpSpPr>
      <p:sp>
        <p:nvSpPr>
          <p:cNvPr id="423" name="Google Shape;423;p58"/>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4" name="Google Shape;424;p58"/>
          <p:cNvSpPr txBox="1">
            <a:spLocks noGrp="1"/>
          </p:cNvSpPr>
          <p:nvPr>
            <p:ph type="body" idx="1"/>
          </p:nvPr>
        </p:nvSpPr>
        <p:spPr>
          <a:xfrm>
            <a:off x="159800" y="605550"/>
            <a:ext cx="85206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lt1"/>
              </a:buClr>
              <a:buSzPts val="16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25" name="Google Shape;42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6" name="Google Shape;426;p58" title="Group 1597884273.png"/>
          <p:cNvPicPr preferRelativeResize="0"/>
          <p:nvPr/>
        </p:nvPicPr>
        <p:blipFill rotWithShape="1">
          <a:blip r:embed="rId2">
            <a:alphaModFix/>
          </a:blip>
          <a:srcRect/>
          <a:stretch/>
        </p:blipFill>
        <p:spPr>
          <a:xfrm>
            <a:off x="249675" y="4793414"/>
            <a:ext cx="548700" cy="12923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1 1 1 2">
  <p:cSld name="TITLE_AND_BODY_1_1_1_2">
    <p:bg>
      <p:bgPr>
        <a:solidFill>
          <a:schemeClr val="accent2"/>
        </a:solidFill>
        <a:effectLst/>
      </p:bgPr>
    </p:bg>
    <p:spTree>
      <p:nvGrpSpPr>
        <p:cNvPr id="1" name="Shape 427"/>
        <p:cNvGrpSpPr/>
        <p:nvPr/>
      </p:nvGrpSpPr>
      <p:grpSpPr>
        <a:xfrm>
          <a:off x="0" y="0"/>
          <a:ext cx="0" cy="0"/>
          <a:chOff x="0" y="0"/>
          <a:chExt cx="0" cy="0"/>
        </a:xfrm>
      </p:grpSpPr>
      <p:sp>
        <p:nvSpPr>
          <p:cNvPr id="428" name="Google Shape;428;p59"/>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9" name="Google Shape;429;p59"/>
          <p:cNvSpPr txBox="1">
            <a:spLocks noGrp="1"/>
          </p:cNvSpPr>
          <p:nvPr>
            <p:ph type="body" idx="1"/>
          </p:nvPr>
        </p:nvSpPr>
        <p:spPr>
          <a:xfrm>
            <a:off x="159800" y="605550"/>
            <a:ext cx="85206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lt1"/>
              </a:buClr>
              <a:buSzPts val="16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0" name="Google Shape;43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31" name="Google Shape;431;p59" title="Group 1597884273.png"/>
          <p:cNvPicPr preferRelativeResize="0"/>
          <p:nvPr/>
        </p:nvPicPr>
        <p:blipFill rotWithShape="1">
          <a:blip r:embed="rId2">
            <a:alphaModFix/>
          </a:blip>
          <a:srcRect/>
          <a:stretch/>
        </p:blipFill>
        <p:spPr>
          <a:xfrm>
            <a:off x="249675" y="4793414"/>
            <a:ext cx="548700" cy="12923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1 1 1 1">
  <p:cSld name="TITLE_AND_BODY_1_1_1_1">
    <p:bg>
      <p:bgPr>
        <a:solidFill>
          <a:schemeClr val="accent4"/>
        </a:solidFill>
        <a:effectLst/>
      </p:bgPr>
    </p:bg>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434" name="Google Shape;434;p60"/>
          <p:cNvSpPr txBox="1">
            <a:spLocks noGrp="1"/>
          </p:cNvSpPr>
          <p:nvPr>
            <p:ph type="body" idx="1"/>
          </p:nvPr>
        </p:nvSpPr>
        <p:spPr>
          <a:xfrm>
            <a:off x="159800" y="605550"/>
            <a:ext cx="85206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lt1"/>
              </a:buClr>
              <a:buSzPts val="16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5" name="Google Shape;435;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36" name="Google Shape;436;p60" title="Group 1597884273.png"/>
          <p:cNvPicPr preferRelativeResize="0"/>
          <p:nvPr/>
        </p:nvPicPr>
        <p:blipFill rotWithShape="1">
          <a:blip r:embed="rId2">
            <a:alphaModFix/>
          </a:blip>
          <a:srcRect/>
          <a:stretch/>
        </p:blipFill>
        <p:spPr>
          <a:xfrm>
            <a:off x="249675" y="4793414"/>
            <a:ext cx="548700" cy="12923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1 1 1 1 1">
  <p:cSld name="TITLE_AND_BODY_1_1_1_1_1">
    <p:bg>
      <p:bgPr>
        <a:solidFill>
          <a:schemeClr val="accent6"/>
        </a:solidFill>
        <a:effectLst/>
      </p:bgPr>
    </p:bg>
    <p:spTree>
      <p:nvGrpSpPr>
        <p:cNvPr id="1" name="Shape 437"/>
        <p:cNvGrpSpPr/>
        <p:nvPr/>
      </p:nvGrpSpPr>
      <p:grpSpPr>
        <a:xfrm>
          <a:off x="0" y="0"/>
          <a:ext cx="0" cy="0"/>
          <a:chOff x="0" y="0"/>
          <a:chExt cx="0" cy="0"/>
        </a:xfrm>
      </p:grpSpPr>
      <p:sp>
        <p:nvSpPr>
          <p:cNvPr id="438" name="Google Shape;438;p61"/>
          <p:cNvSpPr txBox="1">
            <a:spLocks noGrp="1"/>
          </p:cNvSpPr>
          <p:nvPr>
            <p:ph type="title"/>
          </p:nvPr>
        </p:nvSpPr>
        <p:spPr>
          <a:xfrm>
            <a:off x="145975" y="781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439" name="Google Shape;439;p61"/>
          <p:cNvSpPr txBox="1">
            <a:spLocks noGrp="1"/>
          </p:cNvSpPr>
          <p:nvPr>
            <p:ph type="body" idx="1"/>
          </p:nvPr>
        </p:nvSpPr>
        <p:spPr>
          <a:xfrm>
            <a:off x="145975" y="601200"/>
            <a:ext cx="85206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0" name="Google Shape;440;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41" name="Google Shape;441;p61" title="Group 1597884274 (1).png"/>
          <p:cNvPicPr preferRelativeResize="0"/>
          <p:nvPr/>
        </p:nvPicPr>
        <p:blipFill>
          <a:blip r:embed="rId2">
            <a:alphaModFix/>
          </a:blip>
          <a:stretch>
            <a:fillRect/>
          </a:stretch>
        </p:blipFill>
        <p:spPr>
          <a:xfrm>
            <a:off x="249675" y="4797388"/>
            <a:ext cx="541353" cy="1252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 Grey - Blank">
  <p:cSld name="Blank 1">
    <p:bg>
      <p:bgPr>
        <a:solidFill>
          <a:srgbClr val="F3F4F1"/>
        </a:solidFill>
        <a:effectLst/>
      </p:bgPr>
    </p:bg>
    <p:spTree>
      <p:nvGrpSpPr>
        <p:cNvPr id="1" name="Shape 8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 Grey - Title only">
  <p:cSld name="CUSTOM">
    <p:bg>
      <p:bgPr>
        <a:solidFill>
          <a:srgbClr val="F3F4F1"/>
        </a:solidFill>
        <a:effectLst/>
      </p:bgPr>
    </p:bg>
    <p:spTree>
      <p:nvGrpSpPr>
        <p:cNvPr id="1" name="Shape 90"/>
        <p:cNvGrpSpPr/>
        <p:nvPr/>
      </p:nvGrpSpPr>
      <p:grpSpPr>
        <a:xfrm>
          <a:off x="0" y="0"/>
          <a:ext cx="0" cy="0"/>
          <a:chOff x="0" y="0"/>
          <a:chExt cx="0" cy="0"/>
        </a:xfrm>
      </p:grpSpPr>
      <p:sp>
        <p:nvSpPr>
          <p:cNvPr id="91" name="Google Shape;91;p8"/>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 Grey - Photo right">
  <p:cSld name="CUSTOM_7">
    <p:bg>
      <p:bgPr>
        <a:solidFill>
          <a:srgbClr val="F3F4F1"/>
        </a:solidFill>
        <a:effectLst/>
      </p:bgPr>
    </p:bg>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38425" y="284050"/>
            <a:ext cx="413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4" name="Google Shape;94;p9"/>
          <p:cNvSpPr>
            <a:spLocks noGrp="1"/>
          </p:cNvSpPr>
          <p:nvPr>
            <p:ph type="pic" idx="2"/>
          </p:nvPr>
        </p:nvSpPr>
        <p:spPr>
          <a:xfrm>
            <a:off x="4572000" y="0"/>
            <a:ext cx="4572000" cy="5143500"/>
          </a:xfrm>
          <a:prstGeom prst="roundRect">
            <a:avLst>
              <a:gd name="adj" fmla="val 0"/>
            </a:avLst>
          </a:prstGeom>
          <a:noFill/>
          <a:ln>
            <a:noFill/>
          </a:ln>
        </p:spPr>
      </p:sp>
      <p:sp>
        <p:nvSpPr>
          <p:cNvPr id="95" name="Google Shape;95;p9"/>
          <p:cNvSpPr txBox="1">
            <a:spLocks noGrp="1"/>
          </p:cNvSpPr>
          <p:nvPr>
            <p:ph type="subTitle" idx="1"/>
          </p:nvPr>
        </p:nvSpPr>
        <p:spPr>
          <a:xfrm>
            <a:off x="238425" y="767849"/>
            <a:ext cx="41355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 Grey - 3 photos">
  <p:cSld name="CUSTOM_6">
    <p:bg>
      <p:bgPr>
        <a:solidFill>
          <a:srgbClr val="F3F4F1"/>
        </a:solidFill>
        <a:effectLst/>
      </p:bgPr>
    </p:bg>
    <p:spTree>
      <p:nvGrpSpPr>
        <p:cNvPr id="1" name="Shape 96"/>
        <p:cNvGrpSpPr/>
        <p:nvPr/>
      </p:nvGrpSpPr>
      <p:grpSpPr>
        <a:xfrm>
          <a:off x="0" y="0"/>
          <a:ext cx="0" cy="0"/>
          <a:chOff x="0" y="0"/>
          <a:chExt cx="0" cy="0"/>
        </a:xfrm>
      </p:grpSpPr>
      <p:sp>
        <p:nvSpPr>
          <p:cNvPr id="97" name="Google Shape;97;p10"/>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8" name="Google Shape;98;p10"/>
          <p:cNvSpPr txBox="1">
            <a:spLocks noGrp="1"/>
          </p:cNvSpPr>
          <p:nvPr>
            <p:ph type="subTitle" idx="1"/>
          </p:nvPr>
        </p:nvSpPr>
        <p:spPr>
          <a:xfrm>
            <a:off x="238425" y="767849"/>
            <a:ext cx="8520600" cy="4764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99" name="Google Shape;99;p10"/>
          <p:cNvSpPr>
            <a:spLocks noGrp="1"/>
          </p:cNvSpPr>
          <p:nvPr>
            <p:ph type="pic" idx="2"/>
          </p:nvPr>
        </p:nvSpPr>
        <p:spPr>
          <a:xfrm>
            <a:off x="343350" y="1259950"/>
            <a:ext cx="2755800" cy="3239100"/>
          </a:xfrm>
          <a:prstGeom prst="roundRect">
            <a:avLst>
              <a:gd name="adj" fmla="val 1813"/>
            </a:avLst>
          </a:prstGeom>
          <a:noFill/>
          <a:ln>
            <a:noFill/>
          </a:ln>
        </p:spPr>
      </p:sp>
      <p:sp>
        <p:nvSpPr>
          <p:cNvPr id="100" name="Google Shape;100;p10"/>
          <p:cNvSpPr>
            <a:spLocks noGrp="1"/>
          </p:cNvSpPr>
          <p:nvPr>
            <p:ph type="pic" idx="3"/>
          </p:nvPr>
        </p:nvSpPr>
        <p:spPr>
          <a:xfrm>
            <a:off x="3202153" y="1259950"/>
            <a:ext cx="2755800" cy="3239100"/>
          </a:xfrm>
          <a:prstGeom prst="roundRect">
            <a:avLst>
              <a:gd name="adj" fmla="val 2027"/>
            </a:avLst>
          </a:prstGeom>
          <a:noFill/>
          <a:ln>
            <a:noFill/>
          </a:ln>
        </p:spPr>
      </p:sp>
      <p:sp>
        <p:nvSpPr>
          <p:cNvPr id="101" name="Google Shape;101;p10"/>
          <p:cNvSpPr txBox="1">
            <a:spLocks noGrp="1"/>
          </p:cNvSpPr>
          <p:nvPr>
            <p:ph type="subTitle" idx="4"/>
          </p:nvPr>
        </p:nvSpPr>
        <p:spPr>
          <a:xfrm>
            <a:off x="343350"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102" name="Google Shape;102;p10"/>
          <p:cNvSpPr txBox="1">
            <a:spLocks noGrp="1"/>
          </p:cNvSpPr>
          <p:nvPr>
            <p:ph type="subTitle" idx="5"/>
          </p:nvPr>
        </p:nvSpPr>
        <p:spPr>
          <a:xfrm>
            <a:off x="3202153" y="4449875"/>
            <a:ext cx="2755800" cy="365400"/>
          </a:xfrm>
          <a:prstGeom prst="rect">
            <a:avLst/>
          </a:prstGeom>
        </p:spPr>
        <p:txBody>
          <a:bodyPr spcFirstLastPara="1" wrap="square" lIns="0" tIns="91425" rIns="0" bIns="91425" anchor="b" anchorCtr="0">
            <a:normAutofit/>
          </a:bodyPr>
          <a:lstStyle>
            <a:lvl1pPr lvl="0" rtl="0">
              <a:spcBef>
                <a:spcPts val="0"/>
              </a:spcBef>
              <a:spcAft>
                <a:spcPts val="0"/>
              </a:spcAft>
              <a:buSzPts val="900"/>
              <a:buNone/>
              <a:defRPr sz="900"/>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a:endParaRPr/>
          </a:p>
        </p:txBody>
      </p:sp>
      <p:sp>
        <p:nvSpPr>
          <p:cNvPr id="103" name="Google Shape;103;p10"/>
          <p:cNvSpPr>
            <a:spLocks noGrp="1"/>
          </p:cNvSpPr>
          <p:nvPr>
            <p:ph type="pic" idx="6"/>
          </p:nvPr>
        </p:nvSpPr>
        <p:spPr>
          <a:xfrm>
            <a:off x="6060948" y="1259950"/>
            <a:ext cx="2755800" cy="3239100"/>
          </a:xfrm>
          <a:prstGeom prst="roundRect">
            <a:avLst>
              <a:gd name="adj" fmla="val 2027"/>
            </a:avLst>
          </a:prstGeom>
          <a:noFill/>
          <a:ln>
            <a:noFill/>
          </a:ln>
        </p:spPr>
      </p:sp>
      <p:sp>
        <p:nvSpPr>
          <p:cNvPr id="104" name="Google Shape;104;p10"/>
          <p:cNvSpPr txBox="1">
            <a:spLocks noGrp="1"/>
          </p:cNvSpPr>
          <p:nvPr>
            <p:ph type="subTitle" idx="7"/>
          </p:nvPr>
        </p:nvSpPr>
        <p:spPr>
          <a:xfrm>
            <a:off x="6060948" y="4449875"/>
            <a:ext cx="2755800" cy="365400"/>
          </a:xfrm>
          <a:prstGeom prst="rect">
            <a:avLst/>
          </a:prstGeom>
        </p:spPr>
        <p:txBody>
          <a:bodyPr spcFirstLastPara="1" wrap="square" lIns="0" tIns="91425" rIns="0" bIns="91425" anchor="b" anchorCtr="0">
            <a:norm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2.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84050"/>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181717"/>
              </a:buClr>
              <a:buSzPts val="2200"/>
              <a:buFont typeface="Roboto Mono"/>
              <a:buNone/>
              <a:defRPr sz="2200" i="0" u="none" strike="noStrike" cap="none">
                <a:solidFill>
                  <a:srgbClr val="181717"/>
                </a:solidFill>
                <a:latin typeface="Roboto Mono"/>
                <a:ea typeface="Roboto Mono"/>
                <a:cs typeface="Roboto Mono"/>
                <a:sym typeface="Roboto Mono"/>
              </a:defRPr>
            </a:lvl1pPr>
            <a:lvl2pPr marR="0" lvl="1"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1pPr>
            <a:lvl2pPr marL="914400" marR="0" lvl="1"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2pPr>
            <a:lvl3pPr marL="1371600" marR="0" lvl="2"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3pPr>
            <a:lvl4pPr marL="1828800" marR="0" lvl="3"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4pPr>
            <a:lvl5pPr marL="2286000" marR="0" lvl="4"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5pPr>
            <a:lvl6pPr marL="2743200" marR="0" lvl="5"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6pPr>
            <a:lvl7pPr marL="3200400" marR="0" lvl="6"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7pPr>
            <a:lvl8pPr marL="3657600" marR="0" lvl="7"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8pPr>
            <a:lvl9pPr marL="4114800" marR="0" lvl="8" indent="-304800" algn="l">
              <a:lnSpc>
                <a:spcPct val="115000"/>
              </a:lnSpc>
              <a:spcBef>
                <a:spcPts val="0"/>
              </a:spcBef>
              <a:spcAft>
                <a:spcPts val="0"/>
              </a:spcAft>
              <a:buClr>
                <a:srgbClr val="181717"/>
              </a:buClr>
              <a:buSzPts val="1200"/>
              <a:buFont typeface="Inter"/>
              <a:buChar char="■"/>
              <a:defRPr sz="1200" b="0" i="0" u="none" strike="noStrike" cap="none">
                <a:solidFill>
                  <a:srgbClr val="181717"/>
                </a:solidFill>
                <a:latin typeface="Inter"/>
                <a:ea typeface="Inter"/>
                <a:cs typeface="Inter"/>
                <a:sym typeface="Inter"/>
              </a:defRPr>
            </a:lvl9pPr>
          </a:lstStyle>
          <a:p>
            <a:endParaRPr/>
          </a:p>
        </p:txBody>
      </p:sp>
      <p:grpSp>
        <p:nvGrpSpPr>
          <p:cNvPr id="8" name="Google Shape;8;p1"/>
          <p:cNvGrpSpPr/>
          <p:nvPr/>
        </p:nvGrpSpPr>
        <p:grpSpPr>
          <a:xfrm>
            <a:off x="221162" y="4868490"/>
            <a:ext cx="500491" cy="119734"/>
            <a:chOff x="238125" y="1996875"/>
            <a:chExt cx="7139675" cy="1708050"/>
          </a:xfrm>
        </p:grpSpPr>
        <p:sp>
          <p:nvSpPr>
            <p:cNvPr id="9" name="Google Shape;9;p1"/>
            <p:cNvSpPr/>
            <p:nvPr/>
          </p:nvSpPr>
          <p:spPr>
            <a:xfrm>
              <a:off x="238125" y="2154000"/>
              <a:ext cx="1067650" cy="1173325"/>
            </a:xfrm>
            <a:custGeom>
              <a:avLst/>
              <a:gdLst/>
              <a:ahLst/>
              <a:cxnLst/>
              <a:rect l="l" t="t" r="r" b="b"/>
              <a:pathLst>
                <a:path w="42706" h="46933" extrusionOk="0">
                  <a:moveTo>
                    <a:pt x="21626" y="1"/>
                  </a:moveTo>
                  <a:cubicBezTo>
                    <a:pt x="8308" y="1"/>
                    <a:pt x="0" y="9511"/>
                    <a:pt x="0" y="23430"/>
                  </a:cubicBezTo>
                  <a:cubicBezTo>
                    <a:pt x="0" y="37368"/>
                    <a:pt x="8308" y="46933"/>
                    <a:pt x="21626" y="46933"/>
                  </a:cubicBezTo>
                  <a:cubicBezTo>
                    <a:pt x="32959" y="46933"/>
                    <a:pt x="40665" y="39992"/>
                    <a:pt x="42706" y="29333"/>
                  </a:cubicBezTo>
                  <a:lnTo>
                    <a:pt x="34398" y="29333"/>
                  </a:lnTo>
                  <a:cubicBezTo>
                    <a:pt x="32649" y="36566"/>
                    <a:pt x="27639" y="40429"/>
                    <a:pt x="21626" y="40429"/>
                  </a:cubicBezTo>
                  <a:cubicBezTo>
                    <a:pt x="14120" y="40429"/>
                    <a:pt x="8180" y="34435"/>
                    <a:pt x="8180" y="23430"/>
                  </a:cubicBezTo>
                  <a:cubicBezTo>
                    <a:pt x="8180" y="12444"/>
                    <a:pt x="14120" y="6505"/>
                    <a:pt x="21626" y="6505"/>
                  </a:cubicBezTo>
                  <a:cubicBezTo>
                    <a:pt x="27657" y="6505"/>
                    <a:pt x="32685" y="10367"/>
                    <a:pt x="34416" y="17600"/>
                  </a:cubicBezTo>
                  <a:lnTo>
                    <a:pt x="42706" y="17600"/>
                  </a:lnTo>
                  <a:cubicBezTo>
                    <a:pt x="40683" y="6924"/>
                    <a:pt x="32977" y="1"/>
                    <a:pt x="21626" y="1"/>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10" name="Google Shape;10;p1"/>
            <p:cNvSpPr/>
            <p:nvPr/>
          </p:nvSpPr>
          <p:spPr>
            <a:xfrm>
              <a:off x="2777425" y="2446875"/>
              <a:ext cx="721050" cy="880450"/>
            </a:xfrm>
            <a:custGeom>
              <a:avLst/>
              <a:gdLst/>
              <a:ahLst/>
              <a:cxnLst/>
              <a:rect l="l" t="t" r="r" b="b"/>
              <a:pathLst>
                <a:path w="28842" h="35218" extrusionOk="0">
                  <a:moveTo>
                    <a:pt x="14266" y="0"/>
                  </a:moveTo>
                  <a:cubicBezTo>
                    <a:pt x="6942" y="0"/>
                    <a:pt x="565" y="3626"/>
                    <a:pt x="565" y="9766"/>
                  </a:cubicBezTo>
                  <a:cubicBezTo>
                    <a:pt x="565" y="15888"/>
                    <a:pt x="5010" y="18456"/>
                    <a:pt x="10695" y="19586"/>
                  </a:cubicBezTo>
                  <a:lnTo>
                    <a:pt x="15760" y="20588"/>
                  </a:lnTo>
                  <a:cubicBezTo>
                    <a:pt x="19076" y="21208"/>
                    <a:pt x="21572" y="22465"/>
                    <a:pt x="21572" y="25216"/>
                  </a:cubicBezTo>
                  <a:cubicBezTo>
                    <a:pt x="21572" y="27967"/>
                    <a:pt x="18693" y="29588"/>
                    <a:pt x="14831" y="29588"/>
                  </a:cubicBezTo>
                  <a:cubicBezTo>
                    <a:pt x="10440" y="29588"/>
                    <a:pt x="7944" y="27584"/>
                    <a:pt x="7251" y="24141"/>
                  </a:cubicBezTo>
                  <a:lnTo>
                    <a:pt x="0" y="24141"/>
                  </a:lnTo>
                  <a:cubicBezTo>
                    <a:pt x="820" y="30517"/>
                    <a:pt x="6322" y="35218"/>
                    <a:pt x="14575" y="35218"/>
                  </a:cubicBezTo>
                  <a:cubicBezTo>
                    <a:pt x="22209" y="35218"/>
                    <a:pt x="28841" y="31337"/>
                    <a:pt x="28841" y="24323"/>
                  </a:cubicBezTo>
                  <a:cubicBezTo>
                    <a:pt x="28841" y="17764"/>
                    <a:pt x="23649" y="15632"/>
                    <a:pt x="16835" y="14321"/>
                  </a:cubicBezTo>
                  <a:lnTo>
                    <a:pt x="12079" y="13392"/>
                  </a:lnTo>
                  <a:cubicBezTo>
                    <a:pt x="9201" y="12827"/>
                    <a:pt x="7579" y="11642"/>
                    <a:pt x="7579" y="9383"/>
                  </a:cubicBezTo>
                  <a:cubicBezTo>
                    <a:pt x="7579" y="7142"/>
                    <a:pt x="10567" y="5703"/>
                    <a:pt x="13828" y="5703"/>
                  </a:cubicBezTo>
                  <a:cubicBezTo>
                    <a:pt x="17582" y="5703"/>
                    <a:pt x="20387" y="6887"/>
                    <a:pt x="21207" y="9948"/>
                  </a:cubicBezTo>
                  <a:lnTo>
                    <a:pt x="28203" y="9948"/>
                  </a:lnTo>
                  <a:cubicBezTo>
                    <a:pt x="26819" y="3189"/>
                    <a:pt x="20825" y="0"/>
                    <a:pt x="14266" y="0"/>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11" name="Google Shape;11;p1"/>
            <p:cNvSpPr/>
            <p:nvPr/>
          </p:nvSpPr>
          <p:spPr>
            <a:xfrm>
              <a:off x="3545350" y="2446875"/>
              <a:ext cx="828550" cy="880450"/>
            </a:xfrm>
            <a:custGeom>
              <a:avLst/>
              <a:gdLst/>
              <a:ahLst/>
              <a:cxnLst/>
              <a:rect l="l" t="t" r="r" b="b"/>
              <a:pathLst>
                <a:path w="33142" h="35218" extrusionOk="0">
                  <a:moveTo>
                    <a:pt x="16580" y="5867"/>
                  </a:moveTo>
                  <a:cubicBezTo>
                    <a:pt x="21335" y="5867"/>
                    <a:pt x="25617" y="9748"/>
                    <a:pt x="25617" y="17637"/>
                  </a:cubicBezTo>
                  <a:cubicBezTo>
                    <a:pt x="25617" y="25525"/>
                    <a:pt x="21354" y="29351"/>
                    <a:pt x="16580" y="29351"/>
                  </a:cubicBezTo>
                  <a:cubicBezTo>
                    <a:pt x="11807" y="29351"/>
                    <a:pt x="7543" y="25525"/>
                    <a:pt x="7543" y="17637"/>
                  </a:cubicBezTo>
                  <a:cubicBezTo>
                    <a:pt x="7543" y="9748"/>
                    <a:pt x="11807" y="5867"/>
                    <a:pt x="16580" y="5867"/>
                  </a:cubicBezTo>
                  <a:close/>
                  <a:moveTo>
                    <a:pt x="16580" y="0"/>
                  </a:moveTo>
                  <a:cubicBezTo>
                    <a:pt x="8381" y="0"/>
                    <a:pt x="1" y="5503"/>
                    <a:pt x="1" y="17637"/>
                  </a:cubicBezTo>
                  <a:cubicBezTo>
                    <a:pt x="1" y="29770"/>
                    <a:pt x="8381" y="35218"/>
                    <a:pt x="16580" y="35218"/>
                  </a:cubicBezTo>
                  <a:cubicBezTo>
                    <a:pt x="24761" y="35218"/>
                    <a:pt x="33141" y="29770"/>
                    <a:pt x="33141" y="17637"/>
                  </a:cubicBezTo>
                  <a:cubicBezTo>
                    <a:pt x="33141" y="5503"/>
                    <a:pt x="24761" y="0"/>
                    <a:pt x="16580" y="0"/>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12" name="Google Shape;12;p1"/>
            <p:cNvSpPr/>
            <p:nvPr/>
          </p:nvSpPr>
          <p:spPr>
            <a:xfrm>
              <a:off x="4426700" y="2446875"/>
              <a:ext cx="817275" cy="880450"/>
            </a:xfrm>
            <a:custGeom>
              <a:avLst/>
              <a:gdLst/>
              <a:ahLst/>
              <a:cxnLst/>
              <a:rect l="l" t="t" r="r" b="b"/>
              <a:pathLst>
                <a:path w="32691" h="35218" extrusionOk="0">
                  <a:moveTo>
                    <a:pt x="16526" y="5812"/>
                  </a:moveTo>
                  <a:cubicBezTo>
                    <a:pt x="20898" y="5812"/>
                    <a:pt x="24906" y="9019"/>
                    <a:pt x="25089" y="14266"/>
                  </a:cubicBezTo>
                  <a:lnTo>
                    <a:pt x="7580" y="14266"/>
                  </a:lnTo>
                  <a:cubicBezTo>
                    <a:pt x="8199" y="7889"/>
                    <a:pt x="13009" y="5812"/>
                    <a:pt x="16526" y="5812"/>
                  </a:cubicBezTo>
                  <a:close/>
                  <a:moveTo>
                    <a:pt x="16526" y="0"/>
                  </a:moveTo>
                  <a:cubicBezTo>
                    <a:pt x="6942" y="0"/>
                    <a:pt x="1" y="7197"/>
                    <a:pt x="1" y="17327"/>
                  </a:cubicBezTo>
                  <a:cubicBezTo>
                    <a:pt x="1" y="26965"/>
                    <a:pt x="6195" y="35218"/>
                    <a:pt x="17018" y="35218"/>
                  </a:cubicBezTo>
                  <a:cubicBezTo>
                    <a:pt x="25708" y="35218"/>
                    <a:pt x="30718" y="29716"/>
                    <a:pt x="32285" y="24323"/>
                  </a:cubicBezTo>
                  <a:lnTo>
                    <a:pt x="24961" y="24323"/>
                  </a:lnTo>
                  <a:cubicBezTo>
                    <a:pt x="23649" y="27457"/>
                    <a:pt x="20589" y="29024"/>
                    <a:pt x="16708" y="29024"/>
                  </a:cubicBezTo>
                  <a:cubicBezTo>
                    <a:pt x="12463" y="29024"/>
                    <a:pt x="8072" y="25963"/>
                    <a:pt x="7580" y="19695"/>
                  </a:cubicBezTo>
                  <a:lnTo>
                    <a:pt x="32650" y="19695"/>
                  </a:lnTo>
                  <a:cubicBezTo>
                    <a:pt x="33269" y="8381"/>
                    <a:pt x="26838" y="0"/>
                    <a:pt x="16526" y="0"/>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13" name="Google Shape;13;p1"/>
            <p:cNvSpPr/>
            <p:nvPr/>
          </p:nvSpPr>
          <p:spPr>
            <a:xfrm>
              <a:off x="1412350" y="2466000"/>
              <a:ext cx="480100" cy="840850"/>
            </a:xfrm>
            <a:custGeom>
              <a:avLst/>
              <a:gdLst/>
              <a:ahLst/>
              <a:cxnLst/>
              <a:rect l="l" t="t" r="r" b="b"/>
              <a:pathLst>
                <a:path w="19204" h="33634" extrusionOk="0">
                  <a:moveTo>
                    <a:pt x="0" y="1"/>
                  </a:moveTo>
                  <a:lnTo>
                    <a:pt x="0" y="33633"/>
                  </a:lnTo>
                  <a:lnTo>
                    <a:pt x="7452" y="33633"/>
                  </a:lnTo>
                  <a:lnTo>
                    <a:pt x="7452" y="15997"/>
                  </a:lnTo>
                  <a:cubicBezTo>
                    <a:pt x="7452" y="9238"/>
                    <a:pt x="10130" y="7361"/>
                    <a:pt x="14831" y="7361"/>
                  </a:cubicBezTo>
                  <a:cubicBezTo>
                    <a:pt x="15942" y="7361"/>
                    <a:pt x="19203" y="7379"/>
                    <a:pt x="19203" y="7379"/>
                  </a:cubicBezTo>
                  <a:lnTo>
                    <a:pt x="19203" y="1"/>
                  </a:lnTo>
                  <a:lnTo>
                    <a:pt x="16452" y="1"/>
                  </a:lnTo>
                  <a:cubicBezTo>
                    <a:pt x="12389" y="1"/>
                    <a:pt x="9128" y="2242"/>
                    <a:pt x="7324" y="5995"/>
                  </a:cubicBezTo>
                  <a:lnTo>
                    <a:pt x="7324" y="1"/>
                  </a:ln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14" name="Google Shape;14;p1"/>
            <p:cNvSpPr/>
            <p:nvPr/>
          </p:nvSpPr>
          <p:spPr>
            <a:xfrm>
              <a:off x="1975775" y="2466000"/>
              <a:ext cx="719675" cy="860875"/>
            </a:xfrm>
            <a:custGeom>
              <a:avLst/>
              <a:gdLst/>
              <a:ahLst/>
              <a:cxnLst/>
              <a:rect l="l" t="t" r="r" b="b"/>
              <a:pathLst>
                <a:path w="28787" h="34435" extrusionOk="0">
                  <a:moveTo>
                    <a:pt x="0" y="1"/>
                  </a:moveTo>
                  <a:lnTo>
                    <a:pt x="0" y="20333"/>
                  </a:lnTo>
                  <a:cubicBezTo>
                    <a:pt x="0" y="23394"/>
                    <a:pt x="547" y="25981"/>
                    <a:pt x="1658" y="28095"/>
                  </a:cubicBezTo>
                  <a:cubicBezTo>
                    <a:pt x="2770" y="30190"/>
                    <a:pt x="4373" y="31775"/>
                    <a:pt x="6505" y="32850"/>
                  </a:cubicBezTo>
                  <a:cubicBezTo>
                    <a:pt x="8636" y="33906"/>
                    <a:pt x="11260" y="34435"/>
                    <a:pt x="14357" y="34435"/>
                  </a:cubicBezTo>
                  <a:cubicBezTo>
                    <a:pt x="19058" y="34435"/>
                    <a:pt x="22647" y="33232"/>
                    <a:pt x="25106" y="30809"/>
                  </a:cubicBezTo>
                  <a:cubicBezTo>
                    <a:pt x="27566" y="28404"/>
                    <a:pt x="28787" y="24888"/>
                    <a:pt x="28787" y="20279"/>
                  </a:cubicBezTo>
                  <a:lnTo>
                    <a:pt x="28787" y="1"/>
                  </a:lnTo>
                  <a:lnTo>
                    <a:pt x="21481" y="1"/>
                  </a:lnTo>
                  <a:lnTo>
                    <a:pt x="21481" y="19878"/>
                  </a:lnTo>
                  <a:cubicBezTo>
                    <a:pt x="21481" y="22629"/>
                    <a:pt x="20898" y="24760"/>
                    <a:pt x="19713" y="26291"/>
                  </a:cubicBezTo>
                  <a:cubicBezTo>
                    <a:pt x="18547" y="27821"/>
                    <a:pt x="16762" y="28586"/>
                    <a:pt x="14357" y="28586"/>
                  </a:cubicBezTo>
                  <a:cubicBezTo>
                    <a:pt x="11970" y="28586"/>
                    <a:pt x="10185" y="27821"/>
                    <a:pt x="9037" y="26291"/>
                  </a:cubicBezTo>
                  <a:cubicBezTo>
                    <a:pt x="7889" y="24760"/>
                    <a:pt x="7306" y="22629"/>
                    <a:pt x="7306" y="19878"/>
                  </a:cubicBezTo>
                  <a:lnTo>
                    <a:pt x="7306" y="1"/>
                  </a:ln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sp>
          <p:nvSpPr>
            <p:cNvPr id="15" name="Google Shape;15;p1"/>
            <p:cNvSpPr/>
            <p:nvPr/>
          </p:nvSpPr>
          <p:spPr>
            <a:xfrm>
              <a:off x="5670175" y="1996875"/>
              <a:ext cx="1707625" cy="1708050"/>
            </a:xfrm>
            <a:custGeom>
              <a:avLst/>
              <a:gdLst/>
              <a:ahLst/>
              <a:cxnLst/>
              <a:rect l="l" t="t" r="r" b="b"/>
              <a:pathLst>
                <a:path w="68305" h="68322" extrusionOk="0">
                  <a:moveTo>
                    <a:pt x="34453" y="0"/>
                  </a:moveTo>
                  <a:cubicBezTo>
                    <a:pt x="34015" y="0"/>
                    <a:pt x="33852" y="292"/>
                    <a:pt x="34070" y="674"/>
                  </a:cubicBezTo>
                  <a:lnTo>
                    <a:pt x="38115" y="7506"/>
                  </a:lnTo>
                  <a:cubicBezTo>
                    <a:pt x="38315" y="7852"/>
                    <a:pt x="38698" y="8071"/>
                    <a:pt x="39099" y="8071"/>
                  </a:cubicBezTo>
                  <a:lnTo>
                    <a:pt x="40283" y="8071"/>
                  </a:lnTo>
                  <a:cubicBezTo>
                    <a:pt x="40295" y="8072"/>
                    <a:pt x="40308" y="8072"/>
                    <a:pt x="40320" y="8072"/>
                  </a:cubicBezTo>
                  <a:cubicBezTo>
                    <a:pt x="40714" y="8072"/>
                    <a:pt x="40896" y="7786"/>
                    <a:pt x="40702" y="7415"/>
                  </a:cubicBezTo>
                  <a:lnTo>
                    <a:pt x="40702" y="7397"/>
                  </a:lnTo>
                  <a:lnTo>
                    <a:pt x="37386" y="820"/>
                  </a:lnTo>
                  <a:cubicBezTo>
                    <a:pt x="37186" y="437"/>
                    <a:pt x="36676" y="91"/>
                    <a:pt x="36256" y="73"/>
                  </a:cubicBezTo>
                  <a:lnTo>
                    <a:pt x="34453" y="0"/>
                  </a:lnTo>
                  <a:close/>
                  <a:moveTo>
                    <a:pt x="47476" y="2785"/>
                  </a:moveTo>
                  <a:cubicBezTo>
                    <a:pt x="47224" y="2785"/>
                    <a:pt x="47073" y="2981"/>
                    <a:pt x="47115" y="3316"/>
                  </a:cubicBezTo>
                  <a:lnTo>
                    <a:pt x="47844" y="8782"/>
                  </a:lnTo>
                  <a:cubicBezTo>
                    <a:pt x="47899" y="9219"/>
                    <a:pt x="48281" y="9693"/>
                    <a:pt x="48664" y="9875"/>
                  </a:cubicBezTo>
                  <a:lnTo>
                    <a:pt x="48682" y="9875"/>
                  </a:lnTo>
                  <a:lnTo>
                    <a:pt x="49575" y="10239"/>
                  </a:lnTo>
                  <a:cubicBezTo>
                    <a:pt x="49670" y="10285"/>
                    <a:pt x="49761" y="10306"/>
                    <a:pt x="49844" y="10306"/>
                  </a:cubicBezTo>
                  <a:cubicBezTo>
                    <a:pt x="50092" y="10306"/>
                    <a:pt x="50262" y="10112"/>
                    <a:pt x="50249" y="9784"/>
                  </a:cubicBezTo>
                  <a:lnTo>
                    <a:pt x="49976" y="4664"/>
                  </a:lnTo>
                  <a:cubicBezTo>
                    <a:pt x="49957" y="4245"/>
                    <a:pt x="49611" y="3735"/>
                    <a:pt x="49229" y="3535"/>
                  </a:cubicBezTo>
                  <a:lnTo>
                    <a:pt x="47735" y="2842"/>
                  </a:lnTo>
                  <a:cubicBezTo>
                    <a:pt x="47641" y="2804"/>
                    <a:pt x="47553" y="2785"/>
                    <a:pt x="47476" y="2785"/>
                  </a:cubicBezTo>
                  <a:close/>
                  <a:moveTo>
                    <a:pt x="22740" y="2053"/>
                  </a:moveTo>
                  <a:cubicBezTo>
                    <a:pt x="22605" y="2053"/>
                    <a:pt x="22474" y="2072"/>
                    <a:pt x="22355" y="2113"/>
                  </a:cubicBezTo>
                  <a:cubicBezTo>
                    <a:pt x="22355" y="2113"/>
                    <a:pt x="20734" y="2751"/>
                    <a:pt x="20734" y="2769"/>
                  </a:cubicBezTo>
                  <a:cubicBezTo>
                    <a:pt x="20333" y="2933"/>
                    <a:pt x="20278" y="3298"/>
                    <a:pt x="20606" y="3571"/>
                  </a:cubicBezTo>
                  <a:lnTo>
                    <a:pt x="28240" y="10130"/>
                  </a:lnTo>
                  <a:cubicBezTo>
                    <a:pt x="28452" y="10306"/>
                    <a:pt x="28770" y="10407"/>
                    <a:pt x="29077" y="10407"/>
                  </a:cubicBezTo>
                  <a:cubicBezTo>
                    <a:pt x="29245" y="10407"/>
                    <a:pt x="29410" y="10377"/>
                    <a:pt x="29552" y="10312"/>
                  </a:cubicBezTo>
                  <a:lnTo>
                    <a:pt x="30426" y="9911"/>
                  </a:lnTo>
                  <a:cubicBezTo>
                    <a:pt x="30827" y="9747"/>
                    <a:pt x="30900" y="9365"/>
                    <a:pt x="30590" y="9073"/>
                  </a:cubicBezTo>
                  <a:lnTo>
                    <a:pt x="23667" y="2387"/>
                  </a:lnTo>
                  <a:cubicBezTo>
                    <a:pt x="23445" y="2178"/>
                    <a:pt x="23082" y="2053"/>
                    <a:pt x="22740" y="2053"/>
                  </a:cubicBezTo>
                  <a:close/>
                  <a:moveTo>
                    <a:pt x="38920" y="10981"/>
                  </a:moveTo>
                  <a:cubicBezTo>
                    <a:pt x="38894" y="10981"/>
                    <a:pt x="38869" y="10983"/>
                    <a:pt x="38844" y="10986"/>
                  </a:cubicBezTo>
                  <a:lnTo>
                    <a:pt x="37696" y="11114"/>
                  </a:lnTo>
                  <a:cubicBezTo>
                    <a:pt x="37404" y="11150"/>
                    <a:pt x="37295" y="11387"/>
                    <a:pt x="37459" y="11642"/>
                  </a:cubicBezTo>
                  <a:lnTo>
                    <a:pt x="40137" y="15614"/>
                  </a:lnTo>
                  <a:cubicBezTo>
                    <a:pt x="40286" y="15845"/>
                    <a:pt x="40614" y="16001"/>
                    <a:pt x="40892" y="16001"/>
                  </a:cubicBezTo>
                  <a:cubicBezTo>
                    <a:pt x="40920" y="16001"/>
                    <a:pt x="40948" y="16000"/>
                    <a:pt x="40975" y="15996"/>
                  </a:cubicBezTo>
                  <a:lnTo>
                    <a:pt x="41740" y="15887"/>
                  </a:lnTo>
                  <a:cubicBezTo>
                    <a:pt x="42032" y="15869"/>
                    <a:pt x="42141" y="15632"/>
                    <a:pt x="41996" y="15377"/>
                  </a:cubicBezTo>
                  <a:lnTo>
                    <a:pt x="39645" y="11387"/>
                  </a:lnTo>
                  <a:cubicBezTo>
                    <a:pt x="39512" y="11154"/>
                    <a:pt x="39196" y="10981"/>
                    <a:pt x="38920" y="10981"/>
                  </a:cubicBezTo>
                  <a:close/>
                  <a:moveTo>
                    <a:pt x="43348" y="11086"/>
                  </a:moveTo>
                  <a:cubicBezTo>
                    <a:pt x="43128" y="11086"/>
                    <a:pt x="43008" y="11272"/>
                    <a:pt x="43089" y="11514"/>
                  </a:cubicBezTo>
                  <a:lnTo>
                    <a:pt x="44510" y="15395"/>
                  </a:lnTo>
                  <a:cubicBezTo>
                    <a:pt x="44601" y="15668"/>
                    <a:pt x="44929" y="15942"/>
                    <a:pt x="45220" y="15978"/>
                  </a:cubicBezTo>
                  <a:lnTo>
                    <a:pt x="45913" y="16087"/>
                  </a:lnTo>
                  <a:cubicBezTo>
                    <a:pt x="45947" y="16094"/>
                    <a:pt x="45980" y="16097"/>
                    <a:pt x="46011" y="16097"/>
                  </a:cubicBezTo>
                  <a:cubicBezTo>
                    <a:pt x="46240" y="16097"/>
                    <a:pt x="46359" y="15925"/>
                    <a:pt x="46295" y="15668"/>
                  </a:cubicBezTo>
                  <a:lnTo>
                    <a:pt x="45202" y="11897"/>
                  </a:lnTo>
                  <a:cubicBezTo>
                    <a:pt x="45129" y="11606"/>
                    <a:pt x="44819" y="11314"/>
                    <a:pt x="44528" y="11259"/>
                  </a:cubicBezTo>
                  <a:lnTo>
                    <a:pt x="43435" y="11095"/>
                  </a:lnTo>
                  <a:cubicBezTo>
                    <a:pt x="43404" y="11089"/>
                    <a:pt x="43375" y="11086"/>
                    <a:pt x="43348" y="11086"/>
                  </a:cubicBezTo>
                  <a:close/>
                  <a:moveTo>
                    <a:pt x="57554" y="9472"/>
                  </a:moveTo>
                  <a:cubicBezTo>
                    <a:pt x="57384" y="9472"/>
                    <a:pt x="57245" y="9606"/>
                    <a:pt x="57190" y="9857"/>
                  </a:cubicBezTo>
                  <a:lnTo>
                    <a:pt x="56316" y="13847"/>
                  </a:lnTo>
                  <a:cubicBezTo>
                    <a:pt x="56206" y="14266"/>
                    <a:pt x="56389" y="14867"/>
                    <a:pt x="56698" y="15177"/>
                  </a:cubicBezTo>
                  <a:lnTo>
                    <a:pt x="57482" y="15996"/>
                  </a:lnTo>
                  <a:cubicBezTo>
                    <a:pt x="57608" y="16138"/>
                    <a:pt x="57745" y="16209"/>
                    <a:pt x="57872" y="16209"/>
                  </a:cubicBezTo>
                  <a:cubicBezTo>
                    <a:pt x="58039" y="16209"/>
                    <a:pt x="58191" y="16088"/>
                    <a:pt x="58283" y="15851"/>
                  </a:cubicBezTo>
                  <a:lnTo>
                    <a:pt x="59577" y="12389"/>
                  </a:lnTo>
                  <a:cubicBezTo>
                    <a:pt x="59723" y="11988"/>
                    <a:pt x="59613" y="11387"/>
                    <a:pt x="59322" y="11077"/>
                  </a:cubicBezTo>
                  <a:lnTo>
                    <a:pt x="57919" y="9656"/>
                  </a:lnTo>
                  <a:cubicBezTo>
                    <a:pt x="57795" y="9532"/>
                    <a:pt x="57668" y="9472"/>
                    <a:pt x="57554" y="9472"/>
                  </a:cubicBezTo>
                  <a:close/>
                  <a:moveTo>
                    <a:pt x="11702" y="8833"/>
                  </a:moveTo>
                  <a:cubicBezTo>
                    <a:pt x="11415" y="8833"/>
                    <a:pt x="11118" y="8935"/>
                    <a:pt x="10914" y="9128"/>
                  </a:cubicBezTo>
                  <a:lnTo>
                    <a:pt x="9693" y="10330"/>
                  </a:lnTo>
                  <a:cubicBezTo>
                    <a:pt x="9383" y="10640"/>
                    <a:pt x="9456" y="11041"/>
                    <a:pt x="9839" y="11223"/>
                  </a:cubicBezTo>
                  <a:lnTo>
                    <a:pt x="20497" y="16233"/>
                  </a:lnTo>
                  <a:cubicBezTo>
                    <a:pt x="20655" y="16309"/>
                    <a:pt x="20824" y="16345"/>
                    <a:pt x="20991" y="16345"/>
                  </a:cubicBezTo>
                  <a:cubicBezTo>
                    <a:pt x="21305" y="16345"/>
                    <a:pt x="21613" y="16216"/>
                    <a:pt x="21827" y="15978"/>
                  </a:cubicBezTo>
                  <a:cubicBezTo>
                    <a:pt x="22118" y="15668"/>
                    <a:pt x="22428" y="15322"/>
                    <a:pt x="22519" y="15231"/>
                  </a:cubicBezTo>
                  <a:cubicBezTo>
                    <a:pt x="22811" y="14940"/>
                    <a:pt x="22738" y="14539"/>
                    <a:pt x="22373" y="14338"/>
                  </a:cubicBezTo>
                  <a:lnTo>
                    <a:pt x="22355" y="14338"/>
                  </a:lnTo>
                  <a:lnTo>
                    <a:pt x="12189" y="8946"/>
                  </a:lnTo>
                  <a:cubicBezTo>
                    <a:pt x="12045" y="8870"/>
                    <a:pt x="11875" y="8833"/>
                    <a:pt x="11702" y="8833"/>
                  </a:cubicBezTo>
                  <a:close/>
                  <a:moveTo>
                    <a:pt x="33495" y="12229"/>
                  </a:moveTo>
                  <a:cubicBezTo>
                    <a:pt x="33395" y="12229"/>
                    <a:pt x="33298" y="12246"/>
                    <a:pt x="33214" y="12280"/>
                  </a:cubicBezTo>
                  <a:lnTo>
                    <a:pt x="32066" y="12753"/>
                  </a:lnTo>
                  <a:cubicBezTo>
                    <a:pt x="31793" y="12863"/>
                    <a:pt x="31756" y="13136"/>
                    <a:pt x="31993" y="13318"/>
                  </a:cubicBezTo>
                  <a:lnTo>
                    <a:pt x="31993" y="13336"/>
                  </a:lnTo>
                  <a:lnTo>
                    <a:pt x="36220" y="16962"/>
                  </a:lnTo>
                  <a:cubicBezTo>
                    <a:pt x="36364" y="17094"/>
                    <a:pt x="36596" y="17163"/>
                    <a:pt x="36816" y="17163"/>
                  </a:cubicBezTo>
                  <a:cubicBezTo>
                    <a:pt x="36928" y="17163"/>
                    <a:pt x="37038" y="17145"/>
                    <a:pt x="37131" y="17108"/>
                  </a:cubicBezTo>
                  <a:lnTo>
                    <a:pt x="37896" y="16798"/>
                  </a:lnTo>
                  <a:cubicBezTo>
                    <a:pt x="38169" y="16689"/>
                    <a:pt x="38224" y="16434"/>
                    <a:pt x="38006" y="16215"/>
                  </a:cubicBezTo>
                  <a:lnTo>
                    <a:pt x="34107" y="12462"/>
                  </a:lnTo>
                  <a:cubicBezTo>
                    <a:pt x="33956" y="12311"/>
                    <a:pt x="33718" y="12229"/>
                    <a:pt x="33495" y="12229"/>
                  </a:cubicBezTo>
                  <a:close/>
                  <a:moveTo>
                    <a:pt x="48633" y="12543"/>
                  </a:moveTo>
                  <a:cubicBezTo>
                    <a:pt x="48470" y="12543"/>
                    <a:pt x="48363" y="12680"/>
                    <a:pt x="48390" y="12899"/>
                  </a:cubicBezTo>
                  <a:lnTo>
                    <a:pt x="48882" y="16470"/>
                  </a:lnTo>
                  <a:cubicBezTo>
                    <a:pt x="48919" y="16762"/>
                    <a:pt x="49174" y="17108"/>
                    <a:pt x="49447" y="17235"/>
                  </a:cubicBezTo>
                  <a:lnTo>
                    <a:pt x="50194" y="17600"/>
                  </a:lnTo>
                  <a:cubicBezTo>
                    <a:pt x="50271" y="17641"/>
                    <a:pt x="50343" y="17660"/>
                    <a:pt x="50405" y="17660"/>
                  </a:cubicBezTo>
                  <a:cubicBezTo>
                    <a:pt x="50563" y="17660"/>
                    <a:pt x="50663" y="17535"/>
                    <a:pt x="50650" y="17326"/>
                  </a:cubicBezTo>
                  <a:lnTo>
                    <a:pt x="50467" y="13883"/>
                  </a:lnTo>
                  <a:cubicBezTo>
                    <a:pt x="50449" y="13591"/>
                    <a:pt x="50212" y="13245"/>
                    <a:pt x="49939" y="13118"/>
                  </a:cubicBezTo>
                  <a:lnTo>
                    <a:pt x="48809" y="12589"/>
                  </a:lnTo>
                  <a:cubicBezTo>
                    <a:pt x="48746" y="12558"/>
                    <a:pt x="48687" y="12543"/>
                    <a:pt x="48633" y="12543"/>
                  </a:cubicBezTo>
                  <a:close/>
                  <a:moveTo>
                    <a:pt x="28715" y="14870"/>
                  </a:moveTo>
                  <a:cubicBezTo>
                    <a:pt x="28535" y="14870"/>
                    <a:pt x="28353" y="14922"/>
                    <a:pt x="28222" y="15013"/>
                  </a:cubicBezTo>
                  <a:lnTo>
                    <a:pt x="27238" y="15796"/>
                  </a:lnTo>
                  <a:cubicBezTo>
                    <a:pt x="27019" y="15996"/>
                    <a:pt x="27038" y="16251"/>
                    <a:pt x="27293" y="16397"/>
                  </a:cubicBezTo>
                  <a:lnTo>
                    <a:pt x="32722" y="19349"/>
                  </a:lnTo>
                  <a:cubicBezTo>
                    <a:pt x="32831" y="19399"/>
                    <a:pt x="32959" y="19424"/>
                    <a:pt x="33089" y="19424"/>
                  </a:cubicBezTo>
                  <a:cubicBezTo>
                    <a:pt x="33285" y="19424"/>
                    <a:pt x="33483" y="19367"/>
                    <a:pt x="33615" y="19258"/>
                  </a:cubicBezTo>
                  <a:lnTo>
                    <a:pt x="34234" y="18766"/>
                  </a:lnTo>
                  <a:cubicBezTo>
                    <a:pt x="34471" y="18602"/>
                    <a:pt x="34471" y="18328"/>
                    <a:pt x="34216" y="18164"/>
                  </a:cubicBezTo>
                  <a:lnTo>
                    <a:pt x="29115" y="14976"/>
                  </a:lnTo>
                  <a:cubicBezTo>
                    <a:pt x="29001" y="14903"/>
                    <a:pt x="28859" y="14870"/>
                    <a:pt x="28715" y="14870"/>
                  </a:cubicBezTo>
                  <a:close/>
                  <a:moveTo>
                    <a:pt x="53549" y="15483"/>
                  </a:moveTo>
                  <a:cubicBezTo>
                    <a:pt x="53416" y="15483"/>
                    <a:pt x="53315" y="15588"/>
                    <a:pt x="53291" y="15778"/>
                  </a:cubicBezTo>
                  <a:lnTo>
                    <a:pt x="52909" y="18875"/>
                  </a:lnTo>
                  <a:cubicBezTo>
                    <a:pt x="52872" y="19167"/>
                    <a:pt x="53018" y="19586"/>
                    <a:pt x="53237" y="19786"/>
                  </a:cubicBezTo>
                  <a:lnTo>
                    <a:pt x="53838" y="20351"/>
                  </a:lnTo>
                  <a:cubicBezTo>
                    <a:pt x="53918" y="20438"/>
                    <a:pt x="54004" y="20479"/>
                    <a:pt x="54083" y="20479"/>
                  </a:cubicBezTo>
                  <a:cubicBezTo>
                    <a:pt x="54202" y="20479"/>
                    <a:pt x="54304" y="20387"/>
                    <a:pt x="54348" y="20223"/>
                  </a:cubicBezTo>
                  <a:lnTo>
                    <a:pt x="55095" y="17399"/>
                  </a:lnTo>
                  <a:cubicBezTo>
                    <a:pt x="55186" y="17108"/>
                    <a:pt x="55059" y="16707"/>
                    <a:pt x="54840" y="16507"/>
                  </a:cubicBezTo>
                  <a:lnTo>
                    <a:pt x="53783" y="15577"/>
                  </a:lnTo>
                  <a:cubicBezTo>
                    <a:pt x="53701" y="15514"/>
                    <a:pt x="53620" y="15483"/>
                    <a:pt x="53549" y="15483"/>
                  </a:cubicBezTo>
                  <a:close/>
                  <a:moveTo>
                    <a:pt x="45631" y="18743"/>
                  </a:moveTo>
                  <a:cubicBezTo>
                    <a:pt x="45415" y="18743"/>
                    <a:pt x="45299" y="18914"/>
                    <a:pt x="45366" y="19130"/>
                  </a:cubicBezTo>
                  <a:lnTo>
                    <a:pt x="46131" y="21535"/>
                  </a:lnTo>
                  <a:cubicBezTo>
                    <a:pt x="46204" y="21772"/>
                    <a:pt x="46477" y="21990"/>
                    <a:pt x="46733" y="21990"/>
                  </a:cubicBezTo>
                  <a:lnTo>
                    <a:pt x="47407" y="22063"/>
                  </a:lnTo>
                  <a:cubicBezTo>
                    <a:pt x="47431" y="22067"/>
                    <a:pt x="47454" y="22068"/>
                    <a:pt x="47476" y="22068"/>
                  </a:cubicBezTo>
                  <a:cubicBezTo>
                    <a:pt x="47690" y="22068"/>
                    <a:pt x="47819" y="21914"/>
                    <a:pt x="47753" y="21699"/>
                  </a:cubicBezTo>
                  <a:lnTo>
                    <a:pt x="47224" y="19476"/>
                  </a:lnTo>
                  <a:cubicBezTo>
                    <a:pt x="47170" y="19221"/>
                    <a:pt x="46915" y="18984"/>
                    <a:pt x="46660" y="18930"/>
                  </a:cubicBezTo>
                  <a:lnTo>
                    <a:pt x="45694" y="18747"/>
                  </a:lnTo>
                  <a:cubicBezTo>
                    <a:pt x="45672" y="18744"/>
                    <a:pt x="45651" y="18743"/>
                    <a:pt x="45631" y="18743"/>
                  </a:cubicBezTo>
                  <a:close/>
                  <a:moveTo>
                    <a:pt x="24534" y="19036"/>
                  </a:moveTo>
                  <a:cubicBezTo>
                    <a:pt x="24300" y="19036"/>
                    <a:pt x="24059" y="19152"/>
                    <a:pt x="23922" y="19330"/>
                  </a:cubicBezTo>
                  <a:lnTo>
                    <a:pt x="23284" y="20278"/>
                  </a:lnTo>
                  <a:cubicBezTo>
                    <a:pt x="23102" y="20515"/>
                    <a:pt x="23212" y="20788"/>
                    <a:pt x="23503" y="20861"/>
                  </a:cubicBezTo>
                  <a:lnTo>
                    <a:pt x="29971" y="22683"/>
                  </a:lnTo>
                  <a:cubicBezTo>
                    <a:pt x="30022" y="22697"/>
                    <a:pt x="30078" y="22703"/>
                    <a:pt x="30135" y="22703"/>
                  </a:cubicBezTo>
                  <a:cubicBezTo>
                    <a:pt x="30380" y="22703"/>
                    <a:pt x="30658" y="22580"/>
                    <a:pt x="30791" y="22373"/>
                  </a:cubicBezTo>
                  <a:lnTo>
                    <a:pt x="31228" y="21772"/>
                  </a:lnTo>
                  <a:cubicBezTo>
                    <a:pt x="31410" y="21535"/>
                    <a:pt x="31319" y="21262"/>
                    <a:pt x="31046" y="21171"/>
                  </a:cubicBezTo>
                  <a:lnTo>
                    <a:pt x="24760" y="19075"/>
                  </a:lnTo>
                  <a:cubicBezTo>
                    <a:pt x="24688" y="19048"/>
                    <a:pt x="24612" y="19036"/>
                    <a:pt x="24534" y="19036"/>
                  </a:cubicBezTo>
                  <a:close/>
                  <a:moveTo>
                    <a:pt x="40765" y="19222"/>
                  </a:moveTo>
                  <a:cubicBezTo>
                    <a:pt x="40691" y="19222"/>
                    <a:pt x="40620" y="19233"/>
                    <a:pt x="40556" y="19258"/>
                  </a:cubicBezTo>
                  <a:lnTo>
                    <a:pt x="39572" y="19622"/>
                  </a:lnTo>
                  <a:cubicBezTo>
                    <a:pt x="39336" y="19731"/>
                    <a:pt x="39299" y="19950"/>
                    <a:pt x="39481" y="20114"/>
                  </a:cubicBezTo>
                  <a:lnTo>
                    <a:pt x="42305" y="22683"/>
                  </a:lnTo>
                  <a:cubicBezTo>
                    <a:pt x="42417" y="22784"/>
                    <a:pt x="42592" y="22836"/>
                    <a:pt x="42760" y="22836"/>
                  </a:cubicBezTo>
                  <a:cubicBezTo>
                    <a:pt x="42865" y="22836"/>
                    <a:pt x="42968" y="22816"/>
                    <a:pt x="43052" y="22774"/>
                  </a:cubicBezTo>
                  <a:lnTo>
                    <a:pt x="43672" y="22519"/>
                  </a:lnTo>
                  <a:cubicBezTo>
                    <a:pt x="43909" y="22428"/>
                    <a:pt x="43963" y="22209"/>
                    <a:pt x="43781" y="22027"/>
                  </a:cubicBezTo>
                  <a:lnTo>
                    <a:pt x="41303" y="19440"/>
                  </a:lnTo>
                  <a:cubicBezTo>
                    <a:pt x="41183" y="19306"/>
                    <a:pt x="40965" y="19222"/>
                    <a:pt x="40765" y="19222"/>
                  </a:cubicBezTo>
                  <a:close/>
                  <a:moveTo>
                    <a:pt x="50617" y="20646"/>
                  </a:moveTo>
                  <a:cubicBezTo>
                    <a:pt x="50494" y="20646"/>
                    <a:pt x="50407" y="20743"/>
                    <a:pt x="50395" y="20916"/>
                  </a:cubicBezTo>
                  <a:lnTo>
                    <a:pt x="50285" y="22628"/>
                  </a:lnTo>
                  <a:cubicBezTo>
                    <a:pt x="50267" y="22883"/>
                    <a:pt x="50413" y="23211"/>
                    <a:pt x="50631" y="23357"/>
                  </a:cubicBezTo>
                  <a:lnTo>
                    <a:pt x="51196" y="23794"/>
                  </a:lnTo>
                  <a:cubicBezTo>
                    <a:pt x="51269" y="23853"/>
                    <a:pt x="51339" y="23882"/>
                    <a:pt x="51401" y="23882"/>
                  </a:cubicBezTo>
                  <a:cubicBezTo>
                    <a:pt x="51512" y="23882"/>
                    <a:pt x="51599" y="23793"/>
                    <a:pt x="51633" y="23630"/>
                  </a:cubicBezTo>
                  <a:lnTo>
                    <a:pt x="51907" y="22082"/>
                  </a:lnTo>
                  <a:cubicBezTo>
                    <a:pt x="51943" y="21826"/>
                    <a:pt x="51816" y="21499"/>
                    <a:pt x="51615" y="21335"/>
                  </a:cubicBezTo>
                  <a:lnTo>
                    <a:pt x="50814" y="20715"/>
                  </a:lnTo>
                  <a:cubicBezTo>
                    <a:pt x="50743" y="20668"/>
                    <a:pt x="50676" y="20646"/>
                    <a:pt x="50617" y="20646"/>
                  </a:cubicBezTo>
                  <a:close/>
                  <a:moveTo>
                    <a:pt x="4028" y="19464"/>
                  </a:moveTo>
                  <a:cubicBezTo>
                    <a:pt x="3631" y="19464"/>
                    <a:pt x="3223" y="19718"/>
                    <a:pt x="3061" y="20059"/>
                  </a:cubicBezTo>
                  <a:lnTo>
                    <a:pt x="2405" y="21626"/>
                  </a:lnTo>
                  <a:cubicBezTo>
                    <a:pt x="2241" y="22027"/>
                    <a:pt x="2478" y="22391"/>
                    <a:pt x="2897" y="22428"/>
                  </a:cubicBezTo>
                  <a:lnTo>
                    <a:pt x="16270" y="23922"/>
                  </a:lnTo>
                  <a:cubicBezTo>
                    <a:pt x="16295" y="23924"/>
                    <a:pt x="16320" y="23925"/>
                    <a:pt x="16346" y="23925"/>
                  </a:cubicBezTo>
                  <a:cubicBezTo>
                    <a:pt x="16747" y="23925"/>
                    <a:pt x="17191" y="23661"/>
                    <a:pt x="17345" y="23284"/>
                  </a:cubicBezTo>
                  <a:lnTo>
                    <a:pt x="17673" y="22410"/>
                  </a:lnTo>
                  <a:cubicBezTo>
                    <a:pt x="17855" y="22027"/>
                    <a:pt x="17655" y="21644"/>
                    <a:pt x="17217" y="21571"/>
                  </a:cubicBezTo>
                  <a:lnTo>
                    <a:pt x="4172" y="19476"/>
                  </a:lnTo>
                  <a:cubicBezTo>
                    <a:pt x="4125" y="19468"/>
                    <a:pt x="4076" y="19464"/>
                    <a:pt x="4028" y="19464"/>
                  </a:cubicBezTo>
                  <a:close/>
                  <a:moveTo>
                    <a:pt x="57910" y="20444"/>
                  </a:moveTo>
                  <a:cubicBezTo>
                    <a:pt x="57805" y="20444"/>
                    <a:pt x="57698" y="20491"/>
                    <a:pt x="57609" y="20588"/>
                  </a:cubicBezTo>
                  <a:lnTo>
                    <a:pt x="56061" y="22264"/>
                  </a:lnTo>
                  <a:cubicBezTo>
                    <a:pt x="55860" y="22464"/>
                    <a:pt x="55824" y="22865"/>
                    <a:pt x="55970" y="23120"/>
                  </a:cubicBezTo>
                  <a:lnTo>
                    <a:pt x="56279" y="23667"/>
                  </a:lnTo>
                  <a:cubicBezTo>
                    <a:pt x="56373" y="23843"/>
                    <a:pt x="56543" y="23936"/>
                    <a:pt x="56715" y="23936"/>
                  </a:cubicBezTo>
                  <a:cubicBezTo>
                    <a:pt x="56810" y="23936"/>
                    <a:pt x="56906" y="23907"/>
                    <a:pt x="56990" y="23849"/>
                  </a:cubicBezTo>
                  <a:lnTo>
                    <a:pt x="58794" y="22646"/>
                  </a:lnTo>
                  <a:cubicBezTo>
                    <a:pt x="59030" y="22464"/>
                    <a:pt x="59122" y="22118"/>
                    <a:pt x="58976" y="21863"/>
                  </a:cubicBezTo>
                  <a:lnTo>
                    <a:pt x="58265" y="20660"/>
                  </a:lnTo>
                  <a:cubicBezTo>
                    <a:pt x="58174" y="20518"/>
                    <a:pt x="58043" y="20444"/>
                    <a:pt x="57910" y="20444"/>
                  </a:cubicBezTo>
                  <a:close/>
                  <a:moveTo>
                    <a:pt x="64982" y="20477"/>
                  </a:moveTo>
                  <a:cubicBezTo>
                    <a:pt x="64875" y="20477"/>
                    <a:pt x="64765" y="20501"/>
                    <a:pt x="64660" y="20551"/>
                  </a:cubicBezTo>
                  <a:lnTo>
                    <a:pt x="62237" y="21808"/>
                  </a:lnTo>
                  <a:cubicBezTo>
                    <a:pt x="61854" y="21990"/>
                    <a:pt x="61672" y="22482"/>
                    <a:pt x="61836" y="22883"/>
                  </a:cubicBezTo>
                  <a:lnTo>
                    <a:pt x="62273" y="24013"/>
                  </a:lnTo>
                  <a:cubicBezTo>
                    <a:pt x="62395" y="24363"/>
                    <a:pt x="62733" y="24586"/>
                    <a:pt x="63086" y="24586"/>
                  </a:cubicBezTo>
                  <a:cubicBezTo>
                    <a:pt x="63155" y="24586"/>
                    <a:pt x="63225" y="24577"/>
                    <a:pt x="63294" y="24559"/>
                  </a:cubicBezTo>
                  <a:lnTo>
                    <a:pt x="65936" y="23867"/>
                  </a:lnTo>
                  <a:cubicBezTo>
                    <a:pt x="66336" y="23758"/>
                    <a:pt x="66573" y="23339"/>
                    <a:pt x="66427" y="22938"/>
                  </a:cubicBezTo>
                  <a:lnTo>
                    <a:pt x="65644" y="20934"/>
                  </a:lnTo>
                  <a:cubicBezTo>
                    <a:pt x="65525" y="20643"/>
                    <a:pt x="65263" y="20477"/>
                    <a:pt x="64982" y="20477"/>
                  </a:cubicBezTo>
                  <a:close/>
                  <a:moveTo>
                    <a:pt x="36149" y="22176"/>
                  </a:moveTo>
                  <a:cubicBezTo>
                    <a:pt x="35972" y="22176"/>
                    <a:pt x="35785" y="22249"/>
                    <a:pt x="35673" y="22373"/>
                  </a:cubicBezTo>
                  <a:lnTo>
                    <a:pt x="34963" y="23211"/>
                  </a:lnTo>
                  <a:cubicBezTo>
                    <a:pt x="34817" y="23412"/>
                    <a:pt x="34872" y="23648"/>
                    <a:pt x="35109" y="23758"/>
                  </a:cubicBezTo>
                  <a:lnTo>
                    <a:pt x="39445" y="25525"/>
                  </a:lnTo>
                  <a:cubicBezTo>
                    <a:pt x="39509" y="25555"/>
                    <a:pt x="39579" y="25568"/>
                    <a:pt x="39649" y="25568"/>
                  </a:cubicBezTo>
                  <a:cubicBezTo>
                    <a:pt x="39838" y="25568"/>
                    <a:pt x="40031" y="25471"/>
                    <a:pt x="40137" y="25325"/>
                  </a:cubicBezTo>
                  <a:lnTo>
                    <a:pt x="40520" y="24778"/>
                  </a:lnTo>
                  <a:cubicBezTo>
                    <a:pt x="40684" y="24578"/>
                    <a:pt x="40629" y="24323"/>
                    <a:pt x="40410" y="24213"/>
                  </a:cubicBezTo>
                  <a:lnTo>
                    <a:pt x="36384" y="22227"/>
                  </a:lnTo>
                  <a:cubicBezTo>
                    <a:pt x="36314" y="22192"/>
                    <a:pt x="36233" y="22176"/>
                    <a:pt x="36149" y="22176"/>
                  </a:cubicBezTo>
                  <a:close/>
                  <a:moveTo>
                    <a:pt x="21824" y="24066"/>
                  </a:moveTo>
                  <a:cubicBezTo>
                    <a:pt x="21528" y="24066"/>
                    <a:pt x="21239" y="24261"/>
                    <a:pt x="21135" y="24523"/>
                  </a:cubicBezTo>
                  <a:lnTo>
                    <a:pt x="20752" y="25598"/>
                  </a:lnTo>
                  <a:cubicBezTo>
                    <a:pt x="20679" y="25871"/>
                    <a:pt x="20843" y="26126"/>
                    <a:pt x="21135" y="26144"/>
                  </a:cubicBezTo>
                  <a:lnTo>
                    <a:pt x="28240" y="26600"/>
                  </a:lnTo>
                  <a:cubicBezTo>
                    <a:pt x="28252" y="26601"/>
                    <a:pt x="28264" y="26601"/>
                    <a:pt x="28276" y="26601"/>
                  </a:cubicBezTo>
                  <a:cubicBezTo>
                    <a:pt x="28574" y="26601"/>
                    <a:pt x="28863" y="26389"/>
                    <a:pt x="28951" y="26126"/>
                  </a:cubicBezTo>
                  <a:lnTo>
                    <a:pt x="29206" y="25416"/>
                  </a:lnTo>
                  <a:cubicBezTo>
                    <a:pt x="29297" y="25142"/>
                    <a:pt x="29151" y="24887"/>
                    <a:pt x="28859" y="24851"/>
                  </a:cubicBezTo>
                  <a:lnTo>
                    <a:pt x="21863" y="24067"/>
                  </a:lnTo>
                  <a:cubicBezTo>
                    <a:pt x="21850" y="24067"/>
                    <a:pt x="21837" y="24066"/>
                    <a:pt x="21824" y="24066"/>
                  </a:cubicBezTo>
                  <a:close/>
                  <a:moveTo>
                    <a:pt x="54441" y="25370"/>
                  </a:moveTo>
                  <a:cubicBezTo>
                    <a:pt x="54375" y="25370"/>
                    <a:pt x="54306" y="25385"/>
                    <a:pt x="54239" y="25416"/>
                  </a:cubicBezTo>
                  <a:lnTo>
                    <a:pt x="53383" y="25835"/>
                  </a:lnTo>
                  <a:cubicBezTo>
                    <a:pt x="53164" y="25944"/>
                    <a:pt x="53055" y="26217"/>
                    <a:pt x="53146" y="26454"/>
                  </a:cubicBezTo>
                  <a:lnTo>
                    <a:pt x="53419" y="27183"/>
                  </a:lnTo>
                  <a:cubicBezTo>
                    <a:pt x="53494" y="27378"/>
                    <a:pt x="53693" y="27511"/>
                    <a:pt x="53893" y="27511"/>
                  </a:cubicBezTo>
                  <a:cubicBezTo>
                    <a:pt x="53936" y="27511"/>
                    <a:pt x="53979" y="27505"/>
                    <a:pt x="54020" y="27493"/>
                  </a:cubicBezTo>
                  <a:lnTo>
                    <a:pt x="54931" y="27219"/>
                  </a:lnTo>
                  <a:cubicBezTo>
                    <a:pt x="55186" y="27165"/>
                    <a:pt x="55314" y="26910"/>
                    <a:pt x="55223" y="26673"/>
                  </a:cubicBezTo>
                  <a:lnTo>
                    <a:pt x="54822" y="25634"/>
                  </a:lnTo>
                  <a:cubicBezTo>
                    <a:pt x="54757" y="25465"/>
                    <a:pt x="54607" y="25370"/>
                    <a:pt x="54441" y="25370"/>
                  </a:cubicBezTo>
                  <a:close/>
                  <a:moveTo>
                    <a:pt x="60269" y="26245"/>
                  </a:moveTo>
                  <a:cubicBezTo>
                    <a:pt x="60239" y="26245"/>
                    <a:pt x="60209" y="26248"/>
                    <a:pt x="60178" y="26254"/>
                  </a:cubicBezTo>
                  <a:lnTo>
                    <a:pt x="58028" y="26545"/>
                  </a:lnTo>
                  <a:cubicBezTo>
                    <a:pt x="57737" y="26600"/>
                    <a:pt x="57555" y="26873"/>
                    <a:pt x="57628" y="27146"/>
                  </a:cubicBezTo>
                  <a:lnTo>
                    <a:pt x="57755" y="27784"/>
                  </a:lnTo>
                  <a:cubicBezTo>
                    <a:pt x="57810" y="28076"/>
                    <a:pt x="58101" y="28331"/>
                    <a:pt x="58393" y="28349"/>
                  </a:cubicBezTo>
                  <a:lnTo>
                    <a:pt x="60670" y="28568"/>
                  </a:lnTo>
                  <a:cubicBezTo>
                    <a:pt x="60682" y="28568"/>
                    <a:pt x="60693" y="28569"/>
                    <a:pt x="60704" y="28569"/>
                  </a:cubicBezTo>
                  <a:cubicBezTo>
                    <a:pt x="60977" y="28569"/>
                    <a:pt x="61160" y="28356"/>
                    <a:pt x="61107" y="28076"/>
                  </a:cubicBezTo>
                  <a:lnTo>
                    <a:pt x="60834" y="26709"/>
                  </a:lnTo>
                  <a:cubicBezTo>
                    <a:pt x="60769" y="26448"/>
                    <a:pt x="60528" y="26245"/>
                    <a:pt x="60269" y="26245"/>
                  </a:cubicBezTo>
                  <a:close/>
                  <a:moveTo>
                    <a:pt x="33309" y="27473"/>
                  </a:moveTo>
                  <a:cubicBezTo>
                    <a:pt x="33065" y="27473"/>
                    <a:pt x="32830" y="27667"/>
                    <a:pt x="32795" y="27893"/>
                  </a:cubicBezTo>
                  <a:lnTo>
                    <a:pt x="32631" y="28914"/>
                  </a:lnTo>
                  <a:cubicBezTo>
                    <a:pt x="32613" y="29158"/>
                    <a:pt x="32780" y="29352"/>
                    <a:pt x="33018" y="29352"/>
                  </a:cubicBezTo>
                  <a:cubicBezTo>
                    <a:pt x="33028" y="29352"/>
                    <a:pt x="33039" y="29352"/>
                    <a:pt x="33050" y="29351"/>
                  </a:cubicBezTo>
                  <a:lnTo>
                    <a:pt x="38406" y="29278"/>
                  </a:lnTo>
                  <a:lnTo>
                    <a:pt x="38406" y="29296"/>
                  </a:lnTo>
                  <a:cubicBezTo>
                    <a:pt x="38661" y="29278"/>
                    <a:pt x="38880" y="29078"/>
                    <a:pt x="38898" y="28823"/>
                  </a:cubicBezTo>
                  <a:lnTo>
                    <a:pt x="38971" y="28203"/>
                  </a:lnTo>
                  <a:cubicBezTo>
                    <a:pt x="38989" y="27948"/>
                    <a:pt x="38807" y="27748"/>
                    <a:pt x="38552" y="27729"/>
                  </a:cubicBezTo>
                  <a:lnTo>
                    <a:pt x="33341" y="27474"/>
                  </a:lnTo>
                  <a:cubicBezTo>
                    <a:pt x="33331" y="27474"/>
                    <a:pt x="33320" y="27473"/>
                    <a:pt x="33309" y="27473"/>
                  </a:cubicBezTo>
                  <a:close/>
                  <a:moveTo>
                    <a:pt x="27818" y="28894"/>
                  </a:moveTo>
                  <a:cubicBezTo>
                    <a:pt x="27807" y="28894"/>
                    <a:pt x="27796" y="28895"/>
                    <a:pt x="27785" y="28896"/>
                  </a:cubicBezTo>
                  <a:lnTo>
                    <a:pt x="27785" y="28914"/>
                  </a:lnTo>
                  <a:lnTo>
                    <a:pt x="20479" y="29642"/>
                  </a:lnTo>
                  <a:cubicBezTo>
                    <a:pt x="20169" y="29661"/>
                    <a:pt x="19914" y="29934"/>
                    <a:pt x="19896" y="30244"/>
                  </a:cubicBezTo>
                  <a:lnTo>
                    <a:pt x="19841" y="31483"/>
                  </a:lnTo>
                  <a:cubicBezTo>
                    <a:pt x="19824" y="31768"/>
                    <a:pt x="20024" y="31961"/>
                    <a:pt x="20298" y="31961"/>
                  </a:cubicBezTo>
                  <a:cubicBezTo>
                    <a:pt x="20321" y="31961"/>
                    <a:pt x="20345" y="31959"/>
                    <a:pt x="20369" y="31956"/>
                  </a:cubicBezTo>
                  <a:lnTo>
                    <a:pt x="27657" y="30809"/>
                  </a:lnTo>
                  <a:cubicBezTo>
                    <a:pt x="27948" y="30772"/>
                    <a:pt x="28222" y="30481"/>
                    <a:pt x="28222" y="30189"/>
                  </a:cubicBezTo>
                  <a:lnTo>
                    <a:pt x="28276" y="29387"/>
                  </a:lnTo>
                  <a:cubicBezTo>
                    <a:pt x="28294" y="29107"/>
                    <a:pt x="28093" y="28894"/>
                    <a:pt x="27818" y="28894"/>
                  </a:cubicBezTo>
                  <a:close/>
                  <a:moveTo>
                    <a:pt x="53980" y="30211"/>
                  </a:moveTo>
                  <a:cubicBezTo>
                    <a:pt x="53871" y="30211"/>
                    <a:pt x="53788" y="30299"/>
                    <a:pt x="53765" y="30462"/>
                  </a:cubicBezTo>
                  <a:lnTo>
                    <a:pt x="53638" y="31173"/>
                  </a:lnTo>
                  <a:cubicBezTo>
                    <a:pt x="53583" y="31428"/>
                    <a:pt x="53674" y="31774"/>
                    <a:pt x="53856" y="31956"/>
                  </a:cubicBezTo>
                  <a:lnTo>
                    <a:pt x="55095" y="33141"/>
                  </a:lnTo>
                  <a:cubicBezTo>
                    <a:pt x="55167" y="33213"/>
                    <a:pt x="55243" y="33248"/>
                    <a:pt x="55310" y="33248"/>
                  </a:cubicBezTo>
                  <a:cubicBezTo>
                    <a:pt x="55413" y="33248"/>
                    <a:pt x="55499" y="33167"/>
                    <a:pt x="55532" y="33013"/>
                  </a:cubicBezTo>
                  <a:lnTo>
                    <a:pt x="55715" y="32011"/>
                  </a:lnTo>
                  <a:cubicBezTo>
                    <a:pt x="55751" y="31756"/>
                    <a:pt x="55623" y="31428"/>
                    <a:pt x="55423" y="31282"/>
                  </a:cubicBezTo>
                  <a:lnTo>
                    <a:pt x="54184" y="30298"/>
                  </a:lnTo>
                  <a:cubicBezTo>
                    <a:pt x="54112" y="30239"/>
                    <a:pt x="54042" y="30211"/>
                    <a:pt x="53980" y="30211"/>
                  </a:cubicBezTo>
                  <a:close/>
                  <a:moveTo>
                    <a:pt x="14991" y="30186"/>
                  </a:moveTo>
                  <a:cubicBezTo>
                    <a:pt x="14968" y="30186"/>
                    <a:pt x="14945" y="30187"/>
                    <a:pt x="14922" y="30189"/>
                  </a:cubicBezTo>
                  <a:lnTo>
                    <a:pt x="857" y="31610"/>
                  </a:lnTo>
                  <a:cubicBezTo>
                    <a:pt x="437" y="31647"/>
                    <a:pt x="73" y="32029"/>
                    <a:pt x="37" y="32466"/>
                  </a:cubicBezTo>
                  <a:lnTo>
                    <a:pt x="0" y="34325"/>
                  </a:lnTo>
                  <a:cubicBezTo>
                    <a:pt x="0" y="34727"/>
                    <a:pt x="308" y="35005"/>
                    <a:pt x="683" y="35005"/>
                  </a:cubicBezTo>
                  <a:cubicBezTo>
                    <a:pt x="716" y="35005"/>
                    <a:pt x="750" y="35003"/>
                    <a:pt x="784" y="34999"/>
                  </a:cubicBezTo>
                  <a:lnTo>
                    <a:pt x="784" y="34981"/>
                  </a:lnTo>
                  <a:lnTo>
                    <a:pt x="14867" y="32794"/>
                  </a:lnTo>
                  <a:cubicBezTo>
                    <a:pt x="15286" y="32722"/>
                    <a:pt x="15651" y="32321"/>
                    <a:pt x="15651" y="31883"/>
                  </a:cubicBezTo>
                  <a:lnTo>
                    <a:pt x="15669" y="30900"/>
                  </a:lnTo>
                  <a:cubicBezTo>
                    <a:pt x="15686" y="30486"/>
                    <a:pt x="15393" y="30186"/>
                    <a:pt x="14991" y="30186"/>
                  </a:cubicBezTo>
                  <a:close/>
                  <a:moveTo>
                    <a:pt x="58287" y="30937"/>
                  </a:moveTo>
                  <a:cubicBezTo>
                    <a:pt x="58135" y="30937"/>
                    <a:pt x="58028" y="31060"/>
                    <a:pt x="58028" y="31264"/>
                  </a:cubicBezTo>
                  <a:lnTo>
                    <a:pt x="57956" y="32084"/>
                  </a:lnTo>
                  <a:cubicBezTo>
                    <a:pt x="57937" y="32375"/>
                    <a:pt x="58101" y="32776"/>
                    <a:pt x="58338" y="32977"/>
                  </a:cubicBezTo>
                  <a:lnTo>
                    <a:pt x="60688" y="35017"/>
                  </a:lnTo>
                  <a:cubicBezTo>
                    <a:pt x="60768" y="35090"/>
                    <a:pt x="60848" y="35124"/>
                    <a:pt x="60920" y="35124"/>
                  </a:cubicBezTo>
                  <a:cubicBezTo>
                    <a:pt x="61045" y="35124"/>
                    <a:pt x="61146" y="35020"/>
                    <a:pt x="61180" y="34835"/>
                  </a:cubicBezTo>
                  <a:lnTo>
                    <a:pt x="61344" y="33432"/>
                  </a:lnTo>
                  <a:cubicBezTo>
                    <a:pt x="61363" y="33141"/>
                    <a:pt x="61180" y="32758"/>
                    <a:pt x="60943" y="32612"/>
                  </a:cubicBezTo>
                  <a:lnTo>
                    <a:pt x="58502" y="31009"/>
                  </a:lnTo>
                  <a:cubicBezTo>
                    <a:pt x="58425" y="30960"/>
                    <a:pt x="58352" y="30937"/>
                    <a:pt x="58287" y="30937"/>
                  </a:cubicBezTo>
                  <a:close/>
                  <a:moveTo>
                    <a:pt x="38817" y="31563"/>
                  </a:moveTo>
                  <a:cubicBezTo>
                    <a:pt x="38766" y="31563"/>
                    <a:pt x="38713" y="31572"/>
                    <a:pt x="38661" y="31592"/>
                  </a:cubicBezTo>
                  <a:lnTo>
                    <a:pt x="33451" y="33450"/>
                  </a:lnTo>
                  <a:cubicBezTo>
                    <a:pt x="33214" y="33541"/>
                    <a:pt x="33086" y="33796"/>
                    <a:pt x="33177" y="34033"/>
                  </a:cubicBezTo>
                  <a:lnTo>
                    <a:pt x="33524" y="34926"/>
                  </a:lnTo>
                  <a:cubicBezTo>
                    <a:pt x="33593" y="35107"/>
                    <a:pt x="33768" y="35213"/>
                    <a:pt x="33945" y="35213"/>
                  </a:cubicBezTo>
                  <a:cubicBezTo>
                    <a:pt x="34000" y="35213"/>
                    <a:pt x="34055" y="35203"/>
                    <a:pt x="34107" y="35181"/>
                  </a:cubicBezTo>
                  <a:lnTo>
                    <a:pt x="39226" y="33068"/>
                  </a:lnTo>
                  <a:cubicBezTo>
                    <a:pt x="39463" y="32977"/>
                    <a:pt x="39572" y="32703"/>
                    <a:pt x="39463" y="32466"/>
                  </a:cubicBezTo>
                  <a:lnTo>
                    <a:pt x="39226" y="31883"/>
                  </a:lnTo>
                  <a:cubicBezTo>
                    <a:pt x="39169" y="31684"/>
                    <a:pt x="39001" y="31563"/>
                    <a:pt x="38817" y="31563"/>
                  </a:cubicBezTo>
                  <a:close/>
                  <a:moveTo>
                    <a:pt x="64047" y="31550"/>
                  </a:moveTo>
                  <a:cubicBezTo>
                    <a:pt x="63807" y="31550"/>
                    <a:pt x="63640" y="31740"/>
                    <a:pt x="63640" y="32047"/>
                  </a:cubicBezTo>
                  <a:lnTo>
                    <a:pt x="63603" y="33195"/>
                  </a:lnTo>
                  <a:cubicBezTo>
                    <a:pt x="63585" y="33632"/>
                    <a:pt x="63859" y="34179"/>
                    <a:pt x="64205" y="34434"/>
                  </a:cubicBezTo>
                  <a:lnTo>
                    <a:pt x="67539" y="36803"/>
                  </a:lnTo>
                  <a:cubicBezTo>
                    <a:pt x="67654" y="36888"/>
                    <a:pt x="67766" y="36928"/>
                    <a:pt x="67863" y="36928"/>
                  </a:cubicBezTo>
                  <a:cubicBezTo>
                    <a:pt x="68059" y="36928"/>
                    <a:pt x="68201" y="36766"/>
                    <a:pt x="68213" y="36475"/>
                  </a:cubicBezTo>
                  <a:lnTo>
                    <a:pt x="68304" y="34489"/>
                  </a:lnTo>
                  <a:cubicBezTo>
                    <a:pt x="68304" y="34052"/>
                    <a:pt x="67994" y="33541"/>
                    <a:pt x="67612" y="33341"/>
                  </a:cubicBezTo>
                  <a:lnTo>
                    <a:pt x="64332" y="31628"/>
                  </a:lnTo>
                  <a:cubicBezTo>
                    <a:pt x="64230" y="31575"/>
                    <a:pt x="64134" y="31550"/>
                    <a:pt x="64047" y="31550"/>
                  </a:cubicBezTo>
                  <a:close/>
                  <a:moveTo>
                    <a:pt x="28017" y="33225"/>
                  </a:moveTo>
                  <a:cubicBezTo>
                    <a:pt x="27965" y="33225"/>
                    <a:pt x="27912" y="33233"/>
                    <a:pt x="27857" y="33250"/>
                  </a:cubicBezTo>
                  <a:lnTo>
                    <a:pt x="20679" y="35272"/>
                  </a:lnTo>
                  <a:cubicBezTo>
                    <a:pt x="20388" y="35363"/>
                    <a:pt x="20205" y="35655"/>
                    <a:pt x="20278" y="35946"/>
                  </a:cubicBezTo>
                  <a:lnTo>
                    <a:pt x="20552" y="37112"/>
                  </a:lnTo>
                  <a:cubicBezTo>
                    <a:pt x="20611" y="37349"/>
                    <a:pt x="20814" y="37502"/>
                    <a:pt x="21045" y="37502"/>
                  </a:cubicBezTo>
                  <a:cubicBezTo>
                    <a:pt x="21098" y="37502"/>
                    <a:pt x="21153" y="37494"/>
                    <a:pt x="21207" y="37477"/>
                  </a:cubicBezTo>
                  <a:lnTo>
                    <a:pt x="28276" y="35090"/>
                  </a:lnTo>
                  <a:cubicBezTo>
                    <a:pt x="28550" y="34999"/>
                    <a:pt x="28732" y="34689"/>
                    <a:pt x="28659" y="34398"/>
                  </a:cubicBezTo>
                  <a:lnTo>
                    <a:pt x="28477" y="33632"/>
                  </a:lnTo>
                  <a:cubicBezTo>
                    <a:pt x="28432" y="33380"/>
                    <a:pt x="28243" y="33225"/>
                    <a:pt x="28017" y="33225"/>
                  </a:cubicBezTo>
                  <a:close/>
                  <a:moveTo>
                    <a:pt x="52358" y="34149"/>
                  </a:moveTo>
                  <a:cubicBezTo>
                    <a:pt x="52272" y="34149"/>
                    <a:pt x="52184" y="34195"/>
                    <a:pt x="52107" y="34288"/>
                  </a:cubicBezTo>
                  <a:lnTo>
                    <a:pt x="51633" y="34798"/>
                  </a:lnTo>
                  <a:cubicBezTo>
                    <a:pt x="51451" y="34981"/>
                    <a:pt x="51397" y="35309"/>
                    <a:pt x="51506" y="35545"/>
                  </a:cubicBezTo>
                  <a:lnTo>
                    <a:pt x="52544" y="37841"/>
                  </a:lnTo>
                  <a:cubicBezTo>
                    <a:pt x="52605" y="37972"/>
                    <a:pt x="52699" y="38037"/>
                    <a:pt x="52799" y="38037"/>
                  </a:cubicBezTo>
                  <a:cubicBezTo>
                    <a:pt x="52879" y="38037"/>
                    <a:pt x="52963" y="37995"/>
                    <a:pt x="53036" y="37914"/>
                  </a:cubicBezTo>
                  <a:lnTo>
                    <a:pt x="53656" y="37131"/>
                  </a:lnTo>
                  <a:cubicBezTo>
                    <a:pt x="53802" y="36912"/>
                    <a:pt x="53820" y="36566"/>
                    <a:pt x="53692" y="36347"/>
                  </a:cubicBezTo>
                  <a:lnTo>
                    <a:pt x="52617" y="34325"/>
                  </a:lnTo>
                  <a:cubicBezTo>
                    <a:pt x="52549" y="34208"/>
                    <a:pt x="52456" y="34149"/>
                    <a:pt x="52358" y="34149"/>
                  </a:cubicBezTo>
                  <a:close/>
                  <a:moveTo>
                    <a:pt x="40891" y="34830"/>
                  </a:moveTo>
                  <a:cubicBezTo>
                    <a:pt x="40775" y="34830"/>
                    <a:pt x="40660" y="34867"/>
                    <a:pt x="40574" y="34944"/>
                  </a:cubicBezTo>
                  <a:lnTo>
                    <a:pt x="36548" y="38479"/>
                  </a:lnTo>
                  <a:cubicBezTo>
                    <a:pt x="36348" y="38643"/>
                    <a:pt x="36348" y="38916"/>
                    <a:pt x="36548" y="39080"/>
                  </a:cubicBezTo>
                  <a:lnTo>
                    <a:pt x="37331" y="39736"/>
                  </a:lnTo>
                  <a:cubicBezTo>
                    <a:pt x="37420" y="39801"/>
                    <a:pt x="37531" y="39833"/>
                    <a:pt x="37643" y="39833"/>
                  </a:cubicBezTo>
                  <a:cubicBezTo>
                    <a:pt x="37782" y="39833"/>
                    <a:pt x="37923" y="39782"/>
                    <a:pt x="38024" y="39681"/>
                  </a:cubicBezTo>
                  <a:lnTo>
                    <a:pt x="41722" y="36001"/>
                  </a:lnTo>
                  <a:cubicBezTo>
                    <a:pt x="41904" y="35819"/>
                    <a:pt x="41904" y="35545"/>
                    <a:pt x="41704" y="35382"/>
                  </a:cubicBezTo>
                  <a:lnTo>
                    <a:pt x="41249" y="34962"/>
                  </a:lnTo>
                  <a:cubicBezTo>
                    <a:pt x="41152" y="34876"/>
                    <a:pt x="41021" y="34830"/>
                    <a:pt x="40891" y="34830"/>
                  </a:cubicBezTo>
                  <a:close/>
                  <a:moveTo>
                    <a:pt x="57421" y="35495"/>
                  </a:moveTo>
                  <a:cubicBezTo>
                    <a:pt x="57312" y="35495"/>
                    <a:pt x="57216" y="35573"/>
                    <a:pt x="57154" y="35728"/>
                  </a:cubicBezTo>
                  <a:lnTo>
                    <a:pt x="56844" y="36511"/>
                  </a:lnTo>
                  <a:cubicBezTo>
                    <a:pt x="56717" y="36784"/>
                    <a:pt x="56771" y="37222"/>
                    <a:pt x="56935" y="37458"/>
                  </a:cubicBezTo>
                  <a:lnTo>
                    <a:pt x="58958" y="40428"/>
                  </a:lnTo>
                  <a:cubicBezTo>
                    <a:pt x="59033" y="40545"/>
                    <a:pt x="59123" y="40600"/>
                    <a:pt x="59211" y="40600"/>
                  </a:cubicBezTo>
                  <a:cubicBezTo>
                    <a:pt x="59315" y="40600"/>
                    <a:pt x="59417" y="40522"/>
                    <a:pt x="59486" y="40374"/>
                  </a:cubicBezTo>
                  <a:lnTo>
                    <a:pt x="59978" y="39244"/>
                  </a:lnTo>
                  <a:cubicBezTo>
                    <a:pt x="60087" y="38971"/>
                    <a:pt x="60014" y="38552"/>
                    <a:pt x="59832" y="38315"/>
                  </a:cubicBezTo>
                  <a:lnTo>
                    <a:pt x="57682" y="35637"/>
                  </a:lnTo>
                  <a:cubicBezTo>
                    <a:pt x="57595" y="35541"/>
                    <a:pt x="57504" y="35495"/>
                    <a:pt x="57421" y="35495"/>
                  </a:cubicBezTo>
                  <a:close/>
                  <a:moveTo>
                    <a:pt x="49156" y="36464"/>
                  </a:moveTo>
                  <a:cubicBezTo>
                    <a:pt x="49111" y="36464"/>
                    <a:pt x="49062" y="36473"/>
                    <a:pt x="49010" y="36493"/>
                  </a:cubicBezTo>
                  <a:lnTo>
                    <a:pt x="48372" y="36712"/>
                  </a:lnTo>
                  <a:cubicBezTo>
                    <a:pt x="48135" y="36784"/>
                    <a:pt x="47917" y="37039"/>
                    <a:pt x="47880" y="37276"/>
                  </a:cubicBezTo>
                  <a:lnTo>
                    <a:pt x="47516" y="40993"/>
                  </a:lnTo>
                  <a:cubicBezTo>
                    <a:pt x="47486" y="41200"/>
                    <a:pt x="47601" y="41323"/>
                    <a:pt x="47772" y="41323"/>
                  </a:cubicBezTo>
                  <a:cubicBezTo>
                    <a:pt x="47811" y="41323"/>
                    <a:pt x="47854" y="41316"/>
                    <a:pt x="47899" y="41303"/>
                  </a:cubicBezTo>
                  <a:lnTo>
                    <a:pt x="48882" y="40920"/>
                  </a:lnTo>
                  <a:cubicBezTo>
                    <a:pt x="49119" y="40811"/>
                    <a:pt x="49301" y="40538"/>
                    <a:pt x="49320" y="40282"/>
                  </a:cubicBezTo>
                  <a:lnTo>
                    <a:pt x="49429" y="36784"/>
                  </a:lnTo>
                  <a:cubicBezTo>
                    <a:pt x="49429" y="36585"/>
                    <a:pt x="49318" y="36464"/>
                    <a:pt x="49156" y="36464"/>
                  </a:cubicBezTo>
                  <a:close/>
                  <a:moveTo>
                    <a:pt x="44397" y="36717"/>
                  </a:moveTo>
                  <a:cubicBezTo>
                    <a:pt x="44187" y="36717"/>
                    <a:pt x="43964" y="36839"/>
                    <a:pt x="43872" y="37039"/>
                  </a:cubicBezTo>
                  <a:lnTo>
                    <a:pt x="41832" y="41266"/>
                  </a:lnTo>
                  <a:cubicBezTo>
                    <a:pt x="41722" y="41485"/>
                    <a:pt x="41832" y="41722"/>
                    <a:pt x="42087" y="41758"/>
                  </a:cubicBezTo>
                  <a:lnTo>
                    <a:pt x="43162" y="41922"/>
                  </a:lnTo>
                  <a:cubicBezTo>
                    <a:pt x="43174" y="41923"/>
                    <a:pt x="43188" y="41924"/>
                    <a:pt x="43201" y="41924"/>
                  </a:cubicBezTo>
                  <a:cubicBezTo>
                    <a:pt x="43446" y="41924"/>
                    <a:pt x="43713" y="41764"/>
                    <a:pt x="43799" y="41540"/>
                  </a:cubicBezTo>
                  <a:lnTo>
                    <a:pt x="45457" y="37386"/>
                  </a:lnTo>
                  <a:cubicBezTo>
                    <a:pt x="45548" y="37149"/>
                    <a:pt x="45421" y="36930"/>
                    <a:pt x="45166" y="36875"/>
                  </a:cubicBezTo>
                  <a:lnTo>
                    <a:pt x="44528" y="36730"/>
                  </a:lnTo>
                  <a:lnTo>
                    <a:pt x="44510" y="36730"/>
                  </a:lnTo>
                  <a:cubicBezTo>
                    <a:pt x="44473" y="36721"/>
                    <a:pt x="44435" y="36717"/>
                    <a:pt x="44397" y="36717"/>
                  </a:cubicBezTo>
                  <a:close/>
                  <a:moveTo>
                    <a:pt x="29396" y="37372"/>
                  </a:moveTo>
                  <a:cubicBezTo>
                    <a:pt x="29320" y="37372"/>
                    <a:pt x="29242" y="37388"/>
                    <a:pt x="29169" y="37422"/>
                  </a:cubicBezTo>
                  <a:lnTo>
                    <a:pt x="22319" y="40374"/>
                  </a:lnTo>
                  <a:cubicBezTo>
                    <a:pt x="22045" y="40501"/>
                    <a:pt x="21936" y="40811"/>
                    <a:pt x="22064" y="41084"/>
                  </a:cubicBezTo>
                  <a:lnTo>
                    <a:pt x="22665" y="42123"/>
                  </a:lnTo>
                  <a:cubicBezTo>
                    <a:pt x="22754" y="42314"/>
                    <a:pt x="22951" y="42416"/>
                    <a:pt x="23149" y="42416"/>
                  </a:cubicBezTo>
                  <a:cubicBezTo>
                    <a:pt x="23233" y="42416"/>
                    <a:pt x="23317" y="42398"/>
                    <a:pt x="23394" y="42359"/>
                  </a:cubicBezTo>
                  <a:lnTo>
                    <a:pt x="30098" y="39080"/>
                  </a:lnTo>
                  <a:cubicBezTo>
                    <a:pt x="30353" y="38934"/>
                    <a:pt x="30463" y="38625"/>
                    <a:pt x="30299" y="38369"/>
                  </a:cubicBezTo>
                  <a:lnTo>
                    <a:pt x="29916" y="37677"/>
                  </a:lnTo>
                  <a:cubicBezTo>
                    <a:pt x="29809" y="37490"/>
                    <a:pt x="29605" y="37372"/>
                    <a:pt x="29396" y="37372"/>
                  </a:cubicBezTo>
                  <a:close/>
                  <a:moveTo>
                    <a:pt x="55267" y="39571"/>
                  </a:moveTo>
                  <a:cubicBezTo>
                    <a:pt x="55171" y="39571"/>
                    <a:pt x="55070" y="39626"/>
                    <a:pt x="54986" y="39736"/>
                  </a:cubicBezTo>
                  <a:lnTo>
                    <a:pt x="54549" y="40264"/>
                  </a:lnTo>
                  <a:cubicBezTo>
                    <a:pt x="54348" y="40501"/>
                    <a:pt x="54293" y="40920"/>
                    <a:pt x="54403" y="41193"/>
                  </a:cubicBezTo>
                  <a:lnTo>
                    <a:pt x="55951" y="45001"/>
                  </a:lnTo>
                  <a:cubicBezTo>
                    <a:pt x="56013" y="45165"/>
                    <a:pt x="56120" y="45248"/>
                    <a:pt x="56234" y="45248"/>
                  </a:cubicBezTo>
                  <a:cubicBezTo>
                    <a:pt x="56324" y="45248"/>
                    <a:pt x="56418" y="45196"/>
                    <a:pt x="56498" y="45092"/>
                  </a:cubicBezTo>
                  <a:lnTo>
                    <a:pt x="57190" y="44254"/>
                  </a:lnTo>
                  <a:lnTo>
                    <a:pt x="57190" y="44236"/>
                  </a:lnTo>
                  <a:cubicBezTo>
                    <a:pt x="57354" y="43999"/>
                    <a:pt x="57409" y="43580"/>
                    <a:pt x="57263" y="43325"/>
                  </a:cubicBezTo>
                  <a:lnTo>
                    <a:pt x="55551" y="39791"/>
                  </a:lnTo>
                  <a:cubicBezTo>
                    <a:pt x="55482" y="39644"/>
                    <a:pt x="55377" y="39571"/>
                    <a:pt x="55267" y="39571"/>
                  </a:cubicBezTo>
                  <a:close/>
                  <a:moveTo>
                    <a:pt x="31939" y="40908"/>
                  </a:moveTo>
                  <a:cubicBezTo>
                    <a:pt x="31811" y="40908"/>
                    <a:pt x="31683" y="40941"/>
                    <a:pt x="31574" y="41011"/>
                  </a:cubicBezTo>
                  <a:lnTo>
                    <a:pt x="25398" y="45038"/>
                  </a:lnTo>
                  <a:cubicBezTo>
                    <a:pt x="25143" y="45202"/>
                    <a:pt x="25106" y="45511"/>
                    <a:pt x="25307" y="45748"/>
                  </a:cubicBezTo>
                  <a:lnTo>
                    <a:pt x="26199" y="46623"/>
                  </a:lnTo>
                  <a:cubicBezTo>
                    <a:pt x="26309" y="46742"/>
                    <a:pt x="26472" y="46802"/>
                    <a:pt x="26637" y="46802"/>
                  </a:cubicBezTo>
                  <a:cubicBezTo>
                    <a:pt x="26774" y="46802"/>
                    <a:pt x="26912" y="46760"/>
                    <a:pt x="27019" y="46677"/>
                  </a:cubicBezTo>
                  <a:lnTo>
                    <a:pt x="32941" y="42341"/>
                  </a:lnTo>
                  <a:cubicBezTo>
                    <a:pt x="33177" y="42159"/>
                    <a:pt x="33196" y="41849"/>
                    <a:pt x="32977" y="41649"/>
                  </a:cubicBezTo>
                  <a:lnTo>
                    <a:pt x="32412" y="41084"/>
                  </a:lnTo>
                  <a:cubicBezTo>
                    <a:pt x="32287" y="40969"/>
                    <a:pt x="32113" y="40908"/>
                    <a:pt x="31939" y="40908"/>
                  </a:cubicBezTo>
                  <a:close/>
                  <a:moveTo>
                    <a:pt x="16291" y="39691"/>
                  </a:moveTo>
                  <a:cubicBezTo>
                    <a:pt x="16205" y="39691"/>
                    <a:pt x="16118" y="39705"/>
                    <a:pt x="16033" y="39736"/>
                  </a:cubicBezTo>
                  <a:lnTo>
                    <a:pt x="2405" y="44546"/>
                  </a:lnTo>
                  <a:cubicBezTo>
                    <a:pt x="2004" y="44691"/>
                    <a:pt x="1804" y="45147"/>
                    <a:pt x="1950" y="45548"/>
                  </a:cubicBezTo>
                  <a:lnTo>
                    <a:pt x="2606" y="47260"/>
                  </a:lnTo>
                  <a:cubicBezTo>
                    <a:pt x="2731" y="47566"/>
                    <a:pt x="3014" y="47755"/>
                    <a:pt x="3320" y="47755"/>
                  </a:cubicBezTo>
                  <a:cubicBezTo>
                    <a:pt x="3415" y="47755"/>
                    <a:pt x="3512" y="47737"/>
                    <a:pt x="3608" y="47698"/>
                  </a:cubicBezTo>
                  <a:lnTo>
                    <a:pt x="16962" y="42159"/>
                  </a:lnTo>
                  <a:cubicBezTo>
                    <a:pt x="17363" y="41995"/>
                    <a:pt x="17545" y="41521"/>
                    <a:pt x="17381" y="41121"/>
                  </a:cubicBezTo>
                  <a:lnTo>
                    <a:pt x="17035" y="40210"/>
                  </a:lnTo>
                  <a:cubicBezTo>
                    <a:pt x="16920" y="39893"/>
                    <a:pt x="16612" y="39691"/>
                    <a:pt x="16291" y="39691"/>
                  </a:cubicBezTo>
                  <a:close/>
                  <a:moveTo>
                    <a:pt x="62028" y="41300"/>
                  </a:moveTo>
                  <a:cubicBezTo>
                    <a:pt x="61868" y="41300"/>
                    <a:pt x="61718" y="41410"/>
                    <a:pt x="61618" y="41631"/>
                  </a:cubicBezTo>
                  <a:lnTo>
                    <a:pt x="61199" y="42505"/>
                  </a:lnTo>
                  <a:cubicBezTo>
                    <a:pt x="61016" y="42888"/>
                    <a:pt x="61071" y="43507"/>
                    <a:pt x="61308" y="43872"/>
                  </a:cubicBezTo>
                  <a:lnTo>
                    <a:pt x="64423" y="48426"/>
                  </a:lnTo>
                  <a:cubicBezTo>
                    <a:pt x="64543" y="48589"/>
                    <a:pt x="64683" y="48671"/>
                    <a:pt x="64816" y="48671"/>
                  </a:cubicBezTo>
                  <a:cubicBezTo>
                    <a:pt x="64967" y="48671"/>
                    <a:pt x="65110" y="48566"/>
                    <a:pt x="65207" y="48354"/>
                  </a:cubicBezTo>
                  <a:lnTo>
                    <a:pt x="65844" y="46841"/>
                  </a:lnTo>
                  <a:cubicBezTo>
                    <a:pt x="66008" y="46441"/>
                    <a:pt x="65917" y="45839"/>
                    <a:pt x="65644" y="45493"/>
                  </a:cubicBezTo>
                  <a:lnTo>
                    <a:pt x="62419" y="41521"/>
                  </a:lnTo>
                  <a:cubicBezTo>
                    <a:pt x="62296" y="41374"/>
                    <a:pt x="62159" y="41300"/>
                    <a:pt x="62028" y="41300"/>
                  </a:cubicBezTo>
                  <a:close/>
                  <a:moveTo>
                    <a:pt x="52249" y="42579"/>
                  </a:moveTo>
                  <a:cubicBezTo>
                    <a:pt x="52176" y="42579"/>
                    <a:pt x="52096" y="42608"/>
                    <a:pt x="52016" y="42669"/>
                  </a:cubicBezTo>
                  <a:lnTo>
                    <a:pt x="51378" y="43106"/>
                  </a:lnTo>
                  <a:cubicBezTo>
                    <a:pt x="51142" y="43270"/>
                    <a:pt x="50959" y="43653"/>
                    <a:pt x="51014" y="43944"/>
                  </a:cubicBezTo>
                  <a:lnTo>
                    <a:pt x="51688" y="48700"/>
                  </a:lnTo>
                  <a:cubicBezTo>
                    <a:pt x="51712" y="48894"/>
                    <a:pt x="51826" y="48999"/>
                    <a:pt x="51974" y="48999"/>
                  </a:cubicBezTo>
                  <a:cubicBezTo>
                    <a:pt x="52048" y="48999"/>
                    <a:pt x="52131" y="48973"/>
                    <a:pt x="52216" y="48918"/>
                  </a:cubicBezTo>
                  <a:lnTo>
                    <a:pt x="53146" y="48262"/>
                  </a:lnTo>
                  <a:cubicBezTo>
                    <a:pt x="53383" y="48080"/>
                    <a:pt x="53528" y="47698"/>
                    <a:pt x="53474" y="47406"/>
                  </a:cubicBezTo>
                  <a:lnTo>
                    <a:pt x="52563" y="42870"/>
                  </a:lnTo>
                  <a:lnTo>
                    <a:pt x="52544" y="42870"/>
                  </a:lnTo>
                  <a:cubicBezTo>
                    <a:pt x="52508" y="42688"/>
                    <a:pt x="52392" y="42579"/>
                    <a:pt x="52249" y="42579"/>
                  </a:cubicBezTo>
                  <a:close/>
                  <a:moveTo>
                    <a:pt x="35348" y="43535"/>
                  </a:moveTo>
                  <a:cubicBezTo>
                    <a:pt x="35156" y="43535"/>
                    <a:pt x="34960" y="43608"/>
                    <a:pt x="34835" y="43744"/>
                  </a:cubicBezTo>
                  <a:lnTo>
                    <a:pt x="29843" y="48827"/>
                  </a:lnTo>
                  <a:cubicBezTo>
                    <a:pt x="29643" y="49046"/>
                    <a:pt x="29679" y="49337"/>
                    <a:pt x="29934" y="49501"/>
                  </a:cubicBezTo>
                  <a:lnTo>
                    <a:pt x="30936" y="50030"/>
                  </a:lnTo>
                  <a:cubicBezTo>
                    <a:pt x="31032" y="50085"/>
                    <a:pt x="31147" y="50111"/>
                    <a:pt x="31262" y="50111"/>
                  </a:cubicBezTo>
                  <a:cubicBezTo>
                    <a:pt x="31454" y="50111"/>
                    <a:pt x="31650" y="50038"/>
                    <a:pt x="31775" y="49902"/>
                  </a:cubicBezTo>
                  <a:lnTo>
                    <a:pt x="36457" y="44619"/>
                  </a:lnTo>
                  <a:cubicBezTo>
                    <a:pt x="36639" y="44400"/>
                    <a:pt x="36584" y="44108"/>
                    <a:pt x="36329" y="43981"/>
                  </a:cubicBezTo>
                  <a:lnTo>
                    <a:pt x="35673" y="43617"/>
                  </a:lnTo>
                  <a:cubicBezTo>
                    <a:pt x="35577" y="43562"/>
                    <a:pt x="35463" y="43535"/>
                    <a:pt x="35348" y="43535"/>
                  </a:cubicBezTo>
                  <a:close/>
                  <a:moveTo>
                    <a:pt x="48719" y="44548"/>
                  </a:moveTo>
                  <a:cubicBezTo>
                    <a:pt x="48668" y="44548"/>
                    <a:pt x="48612" y="44559"/>
                    <a:pt x="48554" y="44582"/>
                  </a:cubicBezTo>
                  <a:lnTo>
                    <a:pt x="47789" y="44855"/>
                  </a:lnTo>
                  <a:cubicBezTo>
                    <a:pt x="47498" y="44947"/>
                    <a:pt x="47243" y="45274"/>
                    <a:pt x="47206" y="45566"/>
                  </a:cubicBezTo>
                  <a:lnTo>
                    <a:pt x="46477" y="51105"/>
                  </a:lnTo>
                  <a:cubicBezTo>
                    <a:pt x="46448" y="51341"/>
                    <a:pt x="46575" y="51494"/>
                    <a:pt x="46780" y="51494"/>
                  </a:cubicBezTo>
                  <a:cubicBezTo>
                    <a:pt x="46827" y="51494"/>
                    <a:pt x="46878" y="51486"/>
                    <a:pt x="46933" y="51469"/>
                  </a:cubicBezTo>
                  <a:lnTo>
                    <a:pt x="48099" y="51068"/>
                  </a:lnTo>
                  <a:cubicBezTo>
                    <a:pt x="48372" y="50959"/>
                    <a:pt x="48627" y="50613"/>
                    <a:pt x="48646" y="50321"/>
                  </a:cubicBezTo>
                  <a:lnTo>
                    <a:pt x="49028" y="44928"/>
                  </a:lnTo>
                  <a:cubicBezTo>
                    <a:pt x="49042" y="44699"/>
                    <a:pt x="48910" y="44548"/>
                    <a:pt x="48719" y="44548"/>
                  </a:cubicBezTo>
                  <a:close/>
                  <a:moveTo>
                    <a:pt x="39377" y="45165"/>
                  </a:moveTo>
                  <a:cubicBezTo>
                    <a:pt x="39123" y="45165"/>
                    <a:pt x="38851" y="45298"/>
                    <a:pt x="38716" y="45493"/>
                  </a:cubicBezTo>
                  <a:lnTo>
                    <a:pt x="35127" y="51177"/>
                  </a:lnTo>
                  <a:cubicBezTo>
                    <a:pt x="34963" y="51433"/>
                    <a:pt x="35072" y="51706"/>
                    <a:pt x="35364" y="51779"/>
                  </a:cubicBezTo>
                  <a:lnTo>
                    <a:pt x="36475" y="52034"/>
                  </a:lnTo>
                  <a:cubicBezTo>
                    <a:pt x="36516" y="52041"/>
                    <a:pt x="36558" y="52045"/>
                    <a:pt x="36601" y="52045"/>
                  </a:cubicBezTo>
                  <a:cubicBezTo>
                    <a:pt x="36864" y="52045"/>
                    <a:pt x="37151" y="51904"/>
                    <a:pt x="37277" y="51669"/>
                  </a:cubicBezTo>
                  <a:lnTo>
                    <a:pt x="40538" y="45912"/>
                  </a:lnTo>
                  <a:cubicBezTo>
                    <a:pt x="40684" y="45639"/>
                    <a:pt x="40556" y="45384"/>
                    <a:pt x="40265" y="45329"/>
                  </a:cubicBezTo>
                  <a:lnTo>
                    <a:pt x="39536" y="45183"/>
                  </a:lnTo>
                  <a:cubicBezTo>
                    <a:pt x="39485" y="45171"/>
                    <a:pt x="39431" y="45165"/>
                    <a:pt x="39377" y="45165"/>
                  </a:cubicBezTo>
                  <a:close/>
                  <a:moveTo>
                    <a:pt x="44590" y="45544"/>
                  </a:moveTo>
                  <a:cubicBezTo>
                    <a:pt x="44570" y="45544"/>
                    <a:pt x="44549" y="45545"/>
                    <a:pt x="44528" y="45548"/>
                  </a:cubicBezTo>
                  <a:lnTo>
                    <a:pt x="43726" y="45602"/>
                  </a:lnTo>
                  <a:cubicBezTo>
                    <a:pt x="43435" y="45621"/>
                    <a:pt x="43107" y="45857"/>
                    <a:pt x="43016" y="46131"/>
                  </a:cubicBezTo>
                  <a:lnTo>
                    <a:pt x="40939" y="51961"/>
                  </a:lnTo>
                  <a:cubicBezTo>
                    <a:pt x="40851" y="52224"/>
                    <a:pt x="40999" y="52436"/>
                    <a:pt x="41270" y="52436"/>
                  </a:cubicBezTo>
                  <a:cubicBezTo>
                    <a:pt x="41281" y="52436"/>
                    <a:pt x="41292" y="52435"/>
                    <a:pt x="41303" y="52435"/>
                  </a:cubicBezTo>
                  <a:lnTo>
                    <a:pt x="42560" y="52362"/>
                  </a:lnTo>
                  <a:cubicBezTo>
                    <a:pt x="42852" y="52343"/>
                    <a:pt x="43162" y="52088"/>
                    <a:pt x="43234" y="51797"/>
                  </a:cubicBezTo>
                  <a:lnTo>
                    <a:pt x="44911" y="46021"/>
                  </a:lnTo>
                  <a:cubicBezTo>
                    <a:pt x="44978" y="45751"/>
                    <a:pt x="44842" y="45544"/>
                    <a:pt x="44590" y="45544"/>
                  </a:cubicBezTo>
                  <a:close/>
                  <a:moveTo>
                    <a:pt x="21247" y="47952"/>
                  </a:moveTo>
                  <a:cubicBezTo>
                    <a:pt x="21066" y="47952"/>
                    <a:pt x="20886" y="48000"/>
                    <a:pt x="20734" y="48098"/>
                  </a:cubicBezTo>
                  <a:lnTo>
                    <a:pt x="8800" y="55878"/>
                  </a:lnTo>
                  <a:cubicBezTo>
                    <a:pt x="8436" y="56115"/>
                    <a:pt x="8381" y="56570"/>
                    <a:pt x="8673" y="56898"/>
                  </a:cubicBezTo>
                  <a:lnTo>
                    <a:pt x="9948" y="58246"/>
                  </a:lnTo>
                  <a:cubicBezTo>
                    <a:pt x="10120" y="58419"/>
                    <a:pt x="10360" y="58507"/>
                    <a:pt x="10599" y="58507"/>
                  </a:cubicBezTo>
                  <a:cubicBezTo>
                    <a:pt x="10789" y="58507"/>
                    <a:pt x="10979" y="58451"/>
                    <a:pt x="11132" y="58338"/>
                  </a:cubicBezTo>
                  <a:lnTo>
                    <a:pt x="22519" y="49993"/>
                  </a:lnTo>
                  <a:cubicBezTo>
                    <a:pt x="22865" y="49738"/>
                    <a:pt x="22902" y="49264"/>
                    <a:pt x="22610" y="48973"/>
                  </a:cubicBezTo>
                  <a:lnTo>
                    <a:pt x="21936" y="48226"/>
                  </a:lnTo>
                  <a:cubicBezTo>
                    <a:pt x="21756" y="48045"/>
                    <a:pt x="21501" y="47952"/>
                    <a:pt x="21247" y="47952"/>
                  </a:cubicBezTo>
                  <a:close/>
                  <a:moveTo>
                    <a:pt x="56520" y="49277"/>
                  </a:moveTo>
                  <a:cubicBezTo>
                    <a:pt x="56407" y="49277"/>
                    <a:pt x="56284" y="49332"/>
                    <a:pt x="56170" y="49447"/>
                  </a:cubicBezTo>
                  <a:cubicBezTo>
                    <a:pt x="56061" y="49574"/>
                    <a:pt x="55642" y="49939"/>
                    <a:pt x="55296" y="50248"/>
                  </a:cubicBezTo>
                  <a:cubicBezTo>
                    <a:pt x="54986" y="50522"/>
                    <a:pt x="54840" y="50922"/>
                    <a:pt x="54931" y="51323"/>
                  </a:cubicBezTo>
                  <a:lnTo>
                    <a:pt x="56498" y="59121"/>
                  </a:lnTo>
                  <a:cubicBezTo>
                    <a:pt x="56554" y="59381"/>
                    <a:pt x="56702" y="59522"/>
                    <a:pt x="56880" y="59522"/>
                  </a:cubicBezTo>
                  <a:cubicBezTo>
                    <a:pt x="56989" y="59522"/>
                    <a:pt x="57109" y="59469"/>
                    <a:pt x="57227" y="59358"/>
                  </a:cubicBezTo>
                  <a:lnTo>
                    <a:pt x="58520" y="58101"/>
                  </a:lnTo>
                  <a:cubicBezTo>
                    <a:pt x="58830" y="57791"/>
                    <a:pt x="58976" y="57208"/>
                    <a:pt x="58866" y="56789"/>
                  </a:cubicBezTo>
                  <a:lnTo>
                    <a:pt x="56935" y="49665"/>
                  </a:lnTo>
                  <a:lnTo>
                    <a:pt x="56917" y="49665"/>
                  </a:lnTo>
                  <a:cubicBezTo>
                    <a:pt x="56851" y="49410"/>
                    <a:pt x="56697" y="49277"/>
                    <a:pt x="56520" y="49277"/>
                  </a:cubicBezTo>
                  <a:close/>
                  <a:moveTo>
                    <a:pt x="28521" y="53413"/>
                  </a:moveTo>
                  <a:cubicBezTo>
                    <a:pt x="28217" y="53413"/>
                    <a:pt x="27907" y="53539"/>
                    <a:pt x="27712" y="53746"/>
                  </a:cubicBezTo>
                  <a:lnTo>
                    <a:pt x="18784" y="63803"/>
                  </a:lnTo>
                  <a:cubicBezTo>
                    <a:pt x="18493" y="64113"/>
                    <a:pt x="18566" y="64532"/>
                    <a:pt x="18948" y="64732"/>
                  </a:cubicBezTo>
                  <a:lnTo>
                    <a:pt x="20479" y="65461"/>
                  </a:lnTo>
                  <a:cubicBezTo>
                    <a:pt x="20591" y="65507"/>
                    <a:pt x="20715" y="65529"/>
                    <a:pt x="20842" y="65529"/>
                  </a:cubicBezTo>
                  <a:cubicBezTo>
                    <a:pt x="21165" y="65529"/>
                    <a:pt x="21503" y="65387"/>
                    <a:pt x="21699" y="65152"/>
                  </a:cubicBezTo>
                  <a:lnTo>
                    <a:pt x="29989" y="54858"/>
                  </a:lnTo>
                  <a:cubicBezTo>
                    <a:pt x="30262" y="54512"/>
                    <a:pt x="30153" y="54093"/>
                    <a:pt x="29770" y="53929"/>
                  </a:cubicBezTo>
                  <a:lnTo>
                    <a:pt x="28951" y="53510"/>
                  </a:lnTo>
                  <a:cubicBezTo>
                    <a:pt x="28818" y="53443"/>
                    <a:pt x="28670" y="53413"/>
                    <a:pt x="28521" y="53413"/>
                  </a:cubicBezTo>
                  <a:close/>
                  <a:moveTo>
                    <a:pt x="47842" y="54633"/>
                  </a:moveTo>
                  <a:cubicBezTo>
                    <a:pt x="47770" y="54633"/>
                    <a:pt x="47691" y="54646"/>
                    <a:pt x="47607" y="54676"/>
                  </a:cubicBezTo>
                  <a:lnTo>
                    <a:pt x="46696" y="54967"/>
                  </a:lnTo>
                  <a:cubicBezTo>
                    <a:pt x="46277" y="55095"/>
                    <a:pt x="45913" y="55568"/>
                    <a:pt x="45840" y="55987"/>
                  </a:cubicBezTo>
                  <a:lnTo>
                    <a:pt x="44546" y="65971"/>
                  </a:lnTo>
                  <a:cubicBezTo>
                    <a:pt x="44503" y="66306"/>
                    <a:pt x="44680" y="66525"/>
                    <a:pt x="44967" y="66525"/>
                  </a:cubicBezTo>
                  <a:cubicBezTo>
                    <a:pt x="45039" y="66525"/>
                    <a:pt x="45118" y="66511"/>
                    <a:pt x="45202" y="66482"/>
                  </a:cubicBezTo>
                  <a:lnTo>
                    <a:pt x="46842" y="65880"/>
                  </a:lnTo>
                  <a:cubicBezTo>
                    <a:pt x="47243" y="65716"/>
                    <a:pt x="47589" y="65224"/>
                    <a:pt x="47625" y="64805"/>
                  </a:cubicBezTo>
                  <a:lnTo>
                    <a:pt x="48299" y="55204"/>
                  </a:lnTo>
                  <a:cubicBezTo>
                    <a:pt x="48314" y="54854"/>
                    <a:pt x="48130" y="54633"/>
                    <a:pt x="47842" y="54633"/>
                  </a:cubicBezTo>
                  <a:close/>
                  <a:moveTo>
                    <a:pt x="37123" y="55931"/>
                  </a:moveTo>
                  <a:cubicBezTo>
                    <a:pt x="36682" y="55931"/>
                    <a:pt x="36263" y="56061"/>
                    <a:pt x="36001" y="56625"/>
                  </a:cubicBezTo>
                  <a:lnTo>
                    <a:pt x="31447" y="67465"/>
                  </a:lnTo>
                  <a:cubicBezTo>
                    <a:pt x="31264" y="67866"/>
                    <a:pt x="31483" y="68212"/>
                    <a:pt x="31920" y="68249"/>
                  </a:cubicBezTo>
                  <a:lnTo>
                    <a:pt x="33651" y="68322"/>
                  </a:lnTo>
                  <a:cubicBezTo>
                    <a:pt x="34070" y="68322"/>
                    <a:pt x="34544" y="67994"/>
                    <a:pt x="34708" y="67593"/>
                  </a:cubicBezTo>
                  <a:lnTo>
                    <a:pt x="38661" y="56789"/>
                  </a:lnTo>
                  <a:cubicBezTo>
                    <a:pt x="38807" y="56388"/>
                    <a:pt x="38589" y="56024"/>
                    <a:pt x="38169" y="56006"/>
                  </a:cubicBezTo>
                  <a:lnTo>
                    <a:pt x="38169" y="56024"/>
                  </a:lnTo>
                  <a:cubicBezTo>
                    <a:pt x="37852" y="56016"/>
                    <a:pt x="37480" y="55931"/>
                    <a:pt x="37123" y="55931"/>
                  </a:cubicBezTo>
                  <a:close/>
                </a:path>
              </a:pathLst>
            </a:custGeom>
            <a:solidFill>
              <a:srgbClr val="181717"/>
            </a:solidFill>
            <a:ln>
              <a:noFill/>
            </a:ln>
          </p:spPr>
          <p:txBody>
            <a:bodyPr spcFirstLastPara="1" wrap="square" lIns="32225" tIns="32225" rIns="32225" bIns="32225" anchor="ctr" anchorCtr="0">
              <a:noAutofit/>
            </a:bodyPr>
            <a:lstStyle/>
            <a:p>
              <a:pPr marL="0" marR="0" lvl="0" indent="0" algn="l" rtl="0">
                <a:lnSpc>
                  <a:spcPct val="100000"/>
                </a:lnSpc>
                <a:spcBef>
                  <a:spcPts val="0"/>
                </a:spcBef>
                <a:spcAft>
                  <a:spcPts val="0"/>
                </a:spcAft>
                <a:buClr>
                  <a:srgbClr val="000000"/>
                </a:buClr>
                <a:buSzPts val="493"/>
                <a:buFont typeface="Arial"/>
                <a:buNone/>
              </a:pPr>
              <a:endParaRPr sz="493"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84">
          <p15:clr>
            <a:srgbClr val="E46962"/>
          </p15:clr>
        </p15:guide>
        <p15:guide id="2" orient="horz" pos="662">
          <p15:clr>
            <a:srgbClr val="E46962"/>
          </p15:clr>
        </p15:guide>
        <p15:guide id="3" orient="horz" pos="1140">
          <p15:clr>
            <a:srgbClr val="E46962"/>
          </p15:clr>
        </p15:guide>
        <p15:guide id="4" orient="horz" pos="1624">
          <p15:clr>
            <a:srgbClr val="E46962"/>
          </p15:clr>
        </p15:guide>
        <p15:guide id="5" orient="horz" pos="2102">
          <p15:clr>
            <a:srgbClr val="E46962"/>
          </p15:clr>
        </p15:guide>
        <p15:guide id="6" orient="horz" pos="2586">
          <p15:clr>
            <a:srgbClr val="E46962"/>
          </p15:clr>
        </p15:guide>
        <p15:guide id="7" orient="horz" pos="3064">
          <p15:clr>
            <a:srgbClr val="E46962"/>
          </p15:clr>
        </p15:guide>
        <p15:guide id="8" pos="184">
          <p15:clr>
            <a:srgbClr val="E46962"/>
          </p15:clr>
        </p15:guide>
        <p15:guide id="9" pos="634">
          <p15:clr>
            <a:srgbClr val="E46962"/>
          </p15:clr>
        </p15:guide>
        <p15:guide id="10" pos="1080">
          <p15:clr>
            <a:srgbClr val="E46962"/>
          </p15:clr>
        </p15:guide>
        <p15:guide id="11" pos="1539">
          <p15:clr>
            <a:srgbClr val="E46962"/>
          </p15:clr>
        </p15:guide>
        <p15:guide id="12" pos="1980">
          <p15:clr>
            <a:srgbClr val="E46962"/>
          </p15:clr>
        </p15:guide>
        <p15:guide id="13" pos="2430">
          <p15:clr>
            <a:srgbClr val="E46962"/>
          </p15:clr>
        </p15:guide>
        <p15:guide id="14" pos="3330">
          <p15:clr>
            <a:srgbClr val="E46962"/>
          </p15:clr>
        </p15:guide>
        <p15:guide id="15" pos="3784">
          <p15:clr>
            <a:srgbClr val="E46962"/>
          </p15:clr>
        </p15:guide>
        <p15:guide id="16" pos="4230">
          <p15:clr>
            <a:srgbClr val="E46962"/>
          </p15:clr>
        </p15:guide>
        <p15:guide id="17" pos="4689">
          <p15:clr>
            <a:srgbClr val="E46962"/>
          </p15:clr>
        </p15:guide>
        <p15:guide id="18" pos="5132">
          <p15:clr>
            <a:srgbClr val="E46962"/>
          </p15:clr>
        </p15:guide>
        <p15:guide id="19" pos="5581">
          <p15:clr>
            <a:srgbClr val="E46962"/>
          </p15:clr>
        </p15:guide>
        <p15:guide id="20" pos="2880">
          <p15:clr>
            <a:srgbClr val="E46962"/>
          </p15:clr>
        </p15:guide>
        <p15:guide id="21" orient="horz" pos="2878">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93"/>
        <p:cNvGrpSpPr/>
        <p:nvPr/>
      </p:nvGrpSpPr>
      <p:grpSpPr>
        <a:xfrm>
          <a:off x="0" y="0"/>
          <a:ext cx="0" cy="0"/>
          <a:chOff x="0" y="0"/>
          <a:chExt cx="0" cy="0"/>
        </a:xfrm>
      </p:grpSpPr>
      <p:sp>
        <p:nvSpPr>
          <p:cNvPr id="394" name="Google Shape;394;p52"/>
          <p:cNvSpPr txBox="1">
            <a:spLocks noGrp="1"/>
          </p:cNvSpPr>
          <p:nvPr>
            <p:ph type="title"/>
          </p:nvPr>
        </p:nvSpPr>
        <p:spPr>
          <a:xfrm>
            <a:off x="159800" y="8247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Roboto Mono"/>
              <a:buNone/>
              <a:defRPr sz="2400">
                <a:solidFill>
                  <a:schemeClr val="dk1"/>
                </a:solidFill>
                <a:latin typeface="Roboto Mono"/>
                <a:ea typeface="Roboto Mono"/>
                <a:cs typeface="Roboto Mono"/>
                <a:sym typeface="Roboto Mono"/>
              </a:defRPr>
            </a:lvl1pPr>
            <a:lvl2pPr lvl="1">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2pPr>
            <a:lvl3pPr lvl="2">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3pPr>
            <a:lvl4pPr lvl="3">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4pPr>
            <a:lvl5pPr lvl="4">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5pPr>
            <a:lvl6pPr lvl="5">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6pPr>
            <a:lvl7pPr lvl="6">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7pPr>
            <a:lvl8pPr lvl="7">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8pPr>
            <a:lvl9pPr lvl="8">
              <a:spcBef>
                <a:spcPts val="0"/>
              </a:spcBef>
              <a:spcAft>
                <a:spcPts val="0"/>
              </a:spcAft>
              <a:buClr>
                <a:schemeClr val="dk1"/>
              </a:buClr>
              <a:buSzPts val="2500"/>
              <a:buFont typeface="Roboto Mono"/>
              <a:buNone/>
              <a:defRPr sz="2500">
                <a:solidFill>
                  <a:schemeClr val="dk1"/>
                </a:solidFill>
                <a:latin typeface="Roboto Mono"/>
                <a:ea typeface="Roboto Mono"/>
                <a:cs typeface="Roboto Mono"/>
                <a:sym typeface="Roboto Mono"/>
              </a:defRPr>
            </a:lvl9pPr>
          </a:lstStyle>
          <a:p>
            <a:endParaRPr/>
          </a:p>
        </p:txBody>
      </p:sp>
      <p:sp>
        <p:nvSpPr>
          <p:cNvPr id="395" name="Google Shape;395;p52"/>
          <p:cNvSpPr txBox="1">
            <a:spLocks noGrp="1"/>
          </p:cNvSpPr>
          <p:nvPr>
            <p:ph type="body" idx="1"/>
          </p:nvPr>
        </p:nvSpPr>
        <p:spPr>
          <a:xfrm>
            <a:off x="159800" y="605550"/>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1"/>
              </a:buClr>
              <a:buSzPts val="1600"/>
              <a:buFont typeface="Inter Tight"/>
              <a:buChar char="●"/>
              <a:defRPr sz="1600">
                <a:solidFill>
                  <a:schemeClr val="dk1"/>
                </a:solidFill>
                <a:latin typeface="Inter Tight"/>
                <a:ea typeface="Inter Tight"/>
                <a:cs typeface="Inter Tight"/>
                <a:sym typeface="Inter Tight"/>
              </a:defRPr>
            </a:lvl1pPr>
            <a:lvl2pPr marL="914400" lvl="1"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2pPr>
            <a:lvl3pPr marL="1371600" lvl="2"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3pPr>
            <a:lvl4pPr marL="1828800" lvl="3"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4pPr>
            <a:lvl5pPr marL="2286000" lvl="4"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5pPr>
            <a:lvl6pPr marL="2743200" lvl="5"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6pPr>
            <a:lvl7pPr marL="3200400" lvl="6"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7pPr>
            <a:lvl8pPr marL="3657600" lvl="7"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8pPr>
            <a:lvl9pPr marL="4114800" lvl="8"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9pPr>
          </a:lstStyle>
          <a:p>
            <a:endParaRPr/>
          </a:p>
        </p:txBody>
      </p:sp>
      <p:sp>
        <p:nvSpPr>
          <p:cNvPr id="396" name="Google Shape;39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96">
          <p15:clr>
            <a:srgbClr val="E46962"/>
          </p15:clr>
        </p15:guide>
        <p15:guide id="2" pos="157">
          <p15:clr>
            <a:srgbClr val="E46962"/>
          </p15:clr>
        </p15:guide>
        <p15:guide id="3" orient="horz" pos="144">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ctrTitle"/>
          </p:nvPr>
        </p:nvSpPr>
        <p:spPr>
          <a:xfrm>
            <a:off x="185500" y="1602475"/>
            <a:ext cx="4386600" cy="2189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ERCOT Batch Zero Financial Security Obligations primer</a:t>
            </a:r>
            <a:endParaRPr/>
          </a:p>
        </p:txBody>
      </p:sp>
      <p:sp>
        <p:nvSpPr>
          <p:cNvPr id="447" name="Google Shape;447;p62"/>
          <p:cNvSpPr txBox="1">
            <a:spLocks noGrp="1"/>
          </p:cNvSpPr>
          <p:nvPr>
            <p:ph type="subTitle" idx="1"/>
          </p:nvPr>
        </p:nvSpPr>
        <p:spPr>
          <a:xfrm>
            <a:off x="6078300" y="2999275"/>
            <a:ext cx="2781600" cy="792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t>April 9th,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1"/>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PUCT Project No. 58481 rule text filed on March 12, 2026 (II/IV)</a:t>
            </a:r>
            <a:endParaRPr/>
          </a:p>
        </p:txBody>
      </p:sp>
      <p:pic>
        <p:nvPicPr>
          <p:cNvPr id="571" name="Google Shape;571;p71"/>
          <p:cNvPicPr preferRelativeResize="0"/>
          <p:nvPr/>
        </p:nvPicPr>
        <p:blipFill rotWithShape="1">
          <a:blip r:embed="rId3">
            <a:alphaModFix/>
          </a:blip>
          <a:srcRect l="12910" t="-78340" r="-12910" b="78340"/>
          <a:stretch/>
        </p:blipFill>
        <p:spPr>
          <a:xfrm>
            <a:off x="975100" y="5787450"/>
            <a:ext cx="7047244" cy="3981949"/>
          </a:xfrm>
          <a:prstGeom prst="rect">
            <a:avLst/>
          </a:prstGeom>
          <a:noFill/>
          <a:ln>
            <a:noFill/>
          </a:ln>
        </p:spPr>
      </p:pic>
      <p:graphicFrame>
        <p:nvGraphicFramePr>
          <p:cNvPr id="572" name="Google Shape;572;p71"/>
          <p:cNvGraphicFramePr/>
          <p:nvPr/>
        </p:nvGraphicFramePr>
        <p:xfrm>
          <a:off x="327607" y="979195"/>
          <a:ext cx="3000000" cy="3000000"/>
        </p:xfrm>
        <a:graphic>
          <a:graphicData uri="http://schemas.openxmlformats.org/drawingml/2006/table">
            <a:tbl>
              <a:tblPr>
                <a:noFill/>
                <a:tableStyleId>{25F234BA-6C88-418E-9BD2-AA4494E703ED}</a:tableStyleId>
              </a:tblPr>
              <a:tblGrid>
                <a:gridCol w="1628375">
                  <a:extLst>
                    <a:ext uri="{9D8B030D-6E8A-4147-A177-3AD203B41FA5}">
                      <a16:colId xmlns:a16="http://schemas.microsoft.com/office/drawing/2014/main" val="20000"/>
                    </a:ext>
                  </a:extLst>
                </a:gridCol>
                <a:gridCol w="1187275">
                  <a:extLst>
                    <a:ext uri="{9D8B030D-6E8A-4147-A177-3AD203B41FA5}">
                      <a16:colId xmlns:a16="http://schemas.microsoft.com/office/drawing/2014/main" val="20001"/>
                    </a:ext>
                  </a:extLst>
                </a:gridCol>
                <a:gridCol w="5615750">
                  <a:extLst>
                    <a:ext uri="{9D8B030D-6E8A-4147-A177-3AD203B41FA5}">
                      <a16:colId xmlns:a16="http://schemas.microsoft.com/office/drawing/2014/main" val="20002"/>
                    </a:ext>
                  </a:extLst>
                </a:gridCol>
              </a:tblGrid>
              <a:tr h="275450">
                <a:tc>
                  <a:txBody>
                    <a:bodyPr/>
                    <a:lstStyle/>
                    <a:p>
                      <a:pPr marL="0" lvl="0" indent="0" algn="l" rtl="0">
                        <a:spcBef>
                          <a:spcPts val="0"/>
                        </a:spcBef>
                        <a:spcAft>
                          <a:spcPts val="0"/>
                        </a:spcAft>
                        <a:buNone/>
                      </a:pPr>
                      <a:endParaRPr>
                        <a:latin typeface="Inter"/>
                        <a:ea typeface="Inter"/>
                        <a:cs typeface="Inter"/>
                        <a:sym typeface="Inter"/>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name</a:t>
                      </a:r>
                      <a:endParaRPr sz="1200" b="1">
                        <a:solidFill>
                          <a:schemeClr val="lt1"/>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Text</a:t>
                      </a:r>
                      <a:endParaRPr sz="1200" b="1">
                        <a:solidFill>
                          <a:schemeClr val="lt1"/>
                        </a:solidFill>
                        <a:latin typeface="Inter"/>
                        <a:ea typeface="Inter"/>
                        <a:cs typeface="Inter"/>
                        <a:sym typeface="Inte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593425">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§25.194(f)(9)(A)(B)(C)</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Contribution in aid of construction (CIAC)</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(9) Contribution in aid of construction (CIAC). A large load customer must pay all direct interconnection costs through CIAC, with no standard or other allowance offered. A large load customer must pay CIAC not later than the date that the interconnection agreement is executed. DSP/TSP must not begin construction before CIAC is paid. (A) Direct interconnection costs include all costs associated with facilities built to interconnect the large load customer to the existing ERCOT system, including radial lines and substation upgrades. CIAC must be paid in the form of a direct cash payment. (B) An interconnecting DSP and TSP must not seek to recover any large load-related direct interconnection costs under any regulated rates. (C) The CIAC must be trued-up to reflect actual costs once facilities are completed, and a customer may receive a credit or surcharge on their bill for the difference in actual costs relative to the estimate.</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1285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§25.194(f)(10)(C)</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Refund of system upgrade security</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(C) Refund of financial security posted for system upgrades is subject to subsections (g) through (i) of this section.</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1285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§25.194(h)(1)–(5)</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Non-utilized capacity (milestone miss)</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(h) Non-utilized capacity. (1) Not later than 30 days after a large load customer fails, by 6 months, to satisfy a milestone in its schedule for phased energization, the interconnecting DSP or TSP must notify ERCOT. (2) Within 60 days, DSP/TSP must draw down on the large load customer's financial security and apply to outstanding amounts owed. (3) DSP/TSP must refund 20% of the balance to the large load customer. (4) Remaining 80% must be paid to the interconnecting TSP as an offset to its rate base. (5) CIAC is not refundable. (6) ERCOT must reallocate non-utilized capacity.</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2"/>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PUCT Project No. 58481 rule text filed on March 12, 2026 (III/IV)</a:t>
            </a:r>
            <a:endParaRPr/>
          </a:p>
        </p:txBody>
      </p:sp>
      <p:pic>
        <p:nvPicPr>
          <p:cNvPr id="578" name="Google Shape;578;p72"/>
          <p:cNvPicPr preferRelativeResize="0"/>
          <p:nvPr/>
        </p:nvPicPr>
        <p:blipFill rotWithShape="1">
          <a:blip r:embed="rId3">
            <a:alphaModFix/>
          </a:blip>
          <a:srcRect l="12910" t="-78340" r="-12910" b="78340"/>
          <a:stretch/>
        </p:blipFill>
        <p:spPr>
          <a:xfrm>
            <a:off x="975100" y="5787450"/>
            <a:ext cx="7047244" cy="3981949"/>
          </a:xfrm>
          <a:prstGeom prst="rect">
            <a:avLst/>
          </a:prstGeom>
          <a:noFill/>
          <a:ln>
            <a:noFill/>
          </a:ln>
        </p:spPr>
      </p:pic>
      <p:graphicFrame>
        <p:nvGraphicFramePr>
          <p:cNvPr id="579" name="Google Shape;579;p72"/>
          <p:cNvGraphicFramePr/>
          <p:nvPr/>
        </p:nvGraphicFramePr>
        <p:xfrm>
          <a:off x="327607" y="979195"/>
          <a:ext cx="3000000" cy="3000000"/>
        </p:xfrm>
        <a:graphic>
          <a:graphicData uri="http://schemas.openxmlformats.org/drawingml/2006/table">
            <a:tbl>
              <a:tblPr>
                <a:noFill/>
                <a:tableStyleId>{25F234BA-6C88-418E-9BD2-AA4494E703ED}</a:tableStyleId>
              </a:tblPr>
              <a:tblGrid>
                <a:gridCol w="1628375">
                  <a:extLst>
                    <a:ext uri="{9D8B030D-6E8A-4147-A177-3AD203B41FA5}">
                      <a16:colId xmlns:a16="http://schemas.microsoft.com/office/drawing/2014/main" val="20000"/>
                    </a:ext>
                  </a:extLst>
                </a:gridCol>
                <a:gridCol w="1509250">
                  <a:extLst>
                    <a:ext uri="{9D8B030D-6E8A-4147-A177-3AD203B41FA5}">
                      <a16:colId xmlns:a16="http://schemas.microsoft.com/office/drawing/2014/main" val="20001"/>
                    </a:ext>
                  </a:extLst>
                </a:gridCol>
                <a:gridCol w="5293775">
                  <a:extLst>
                    <a:ext uri="{9D8B030D-6E8A-4147-A177-3AD203B41FA5}">
                      <a16:colId xmlns:a16="http://schemas.microsoft.com/office/drawing/2014/main" val="20002"/>
                    </a:ext>
                  </a:extLst>
                </a:gridCol>
              </a:tblGrid>
              <a:tr h="312600">
                <a:tc>
                  <a:txBody>
                    <a:bodyPr/>
                    <a:lstStyle/>
                    <a:p>
                      <a:pPr marL="0" lvl="0" indent="0" algn="l" rtl="0">
                        <a:spcBef>
                          <a:spcPts val="0"/>
                        </a:spcBef>
                        <a:spcAft>
                          <a:spcPts val="0"/>
                        </a:spcAft>
                        <a:buNone/>
                      </a:pPr>
                      <a:endParaRPr>
                        <a:latin typeface="Inter"/>
                        <a:ea typeface="Inter"/>
                        <a:cs typeface="Inter"/>
                        <a:sym typeface="Inter"/>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name</a:t>
                      </a:r>
                      <a:endParaRPr sz="1200" b="1">
                        <a:solidFill>
                          <a:schemeClr val="lt1"/>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Text</a:t>
                      </a:r>
                      <a:endParaRPr sz="1200" b="1">
                        <a:solidFill>
                          <a:schemeClr val="lt1"/>
                        </a:solidFill>
                        <a:latin typeface="Inter"/>
                        <a:ea typeface="Inter"/>
                        <a:cs typeface="Inter"/>
                        <a:sym typeface="Inte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98390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§25.194(g)(2)(3)(4)</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Withdrawal consequences</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(g) Withdrawal of all or a portion of requested peak demand or contracted peak demand. A large load customer may withdraw all or a portion of its requested peak demand or contracted peak demand for interconnection by submitting its request in writing to the interconnecting DSP or TSP. (1) Not later than 14 days after receipt of a notice to withdraw, the interconnecting DSP or TSP must notify ERCOT. (2) The interconnecting DSP or TSP must draw down on the large load customer's financial security and apply the financial security to any outstanding amounts owed. Outstanding amounts owed include: (A) costs incurred by the interconnecting DSP or TSP to fulfill the large load customer's request for interconnection; (B) costs for equipment that was procured and that cannot be canceled with a full refund; (C) costs for construction that was started and that cannot be canceled with a full refund; and (D) costs for services that were initiated and that cannot be canceled with a full refund. (3) After applying the large load customer's financial security to any outstanding amounts owed, the interconnecting DSP or TSP must refund 20% of the balance to the large load customer within 60 days. (4) After applying financial security to outstanding amounts owed and refunding 20% of the balance, the remaining 80% of the balance must be paid to the interconnecting TSP and applied by that TSP as an offset to the interconnecting TSP's rate base in the earlier of the interconnecting TSP's next interim rate proceeding or comprehensive rate proceeding.</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60675">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§25.194(g)(5)</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CIAC not refundable on withdrawal</a:t>
                      </a:r>
                      <a:endParaRPr>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(5) CIAC is not refundable.</a:t>
                      </a:r>
                      <a:endParaRPr>
                        <a:latin typeface="Inter"/>
                        <a:ea typeface="Inter"/>
                        <a:cs typeface="Inter"/>
                        <a:sym typeface="Inter"/>
                      </a:endParaRPr>
                    </a:p>
                  </a:txBody>
                  <a:tcPr marL="91425" marR="91425" marT="0" marB="0"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6890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§25.194(g)(6)</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ERCOT reallocation of contracted peak demand</a:t>
                      </a:r>
                      <a:endParaRPr>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(6) ERCOT must reallocate contracted peak demand that is withdrawn by a large load customer.</a:t>
                      </a:r>
                      <a:endParaRPr>
                        <a:latin typeface="Inter"/>
                        <a:ea typeface="Inter"/>
                        <a:cs typeface="Inter"/>
                        <a:sym typeface="Inter"/>
                      </a:endParaRPr>
                    </a:p>
                  </a:txBody>
                  <a:tcPr marL="91425" marR="91425" marT="0" marB="0"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3"/>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PUCT Project No. 58481 rule text filed on March 12, 2026 (IV/IV)</a:t>
            </a:r>
            <a:endParaRPr/>
          </a:p>
        </p:txBody>
      </p:sp>
      <p:pic>
        <p:nvPicPr>
          <p:cNvPr id="585" name="Google Shape;585;p73"/>
          <p:cNvPicPr preferRelativeResize="0"/>
          <p:nvPr/>
        </p:nvPicPr>
        <p:blipFill rotWithShape="1">
          <a:blip r:embed="rId3">
            <a:alphaModFix/>
          </a:blip>
          <a:srcRect l="12910" t="-78340" r="-12910" b="78340"/>
          <a:stretch/>
        </p:blipFill>
        <p:spPr>
          <a:xfrm>
            <a:off x="975100" y="5787450"/>
            <a:ext cx="7047244" cy="3981949"/>
          </a:xfrm>
          <a:prstGeom prst="rect">
            <a:avLst/>
          </a:prstGeom>
          <a:noFill/>
          <a:ln>
            <a:noFill/>
          </a:ln>
        </p:spPr>
      </p:pic>
      <p:graphicFrame>
        <p:nvGraphicFramePr>
          <p:cNvPr id="586" name="Google Shape;586;p73"/>
          <p:cNvGraphicFramePr/>
          <p:nvPr/>
        </p:nvGraphicFramePr>
        <p:xfrm>
          <a:off x="327607" y="979195"/>
          <a:ext cx="3000000" cy="3000000"/>
        </p:xfrm>
        <a:graphic>
          <a:graphicData uri="http://schemas.openxmlformats.org/drawingml/2006/table">
            <a:tbl>
              <a:tblPr>
                <a:noFill/>
                <a:tableStyleId>{25F234BA-6C88-418E-9BD2-AA4494E703ED}</a:tableStyleId>
              </a:tblPr>
              <a:tblGrid>
                <a:gridCol w="1628375">
                  <a:extLst>
                    <a:ext uri="{9D8B030D-6E8A-4147-A177-3AD203B41FA5}">
                      <a16:colId xmlns:a16="http://schemas.microsoft.com/office/drawing/2014/main" val="20000"/>
                    </a:ext>
                  </a:extLst>
                </a:gridCol>
                <a:gridCol w="1187275">
                  <a:extLst>
                    <a:ext uri="{9D8B030D-6E8A-4147-A177-3AD203B41FA5}">
                      <a16:colId xmlns:a16="http://schemas.microsoft.com/office/drawing/2014/main" val="20001"/>
                    </a:ext>
                  </a:extLst>
                </a:gridCol>
                <a:gridCol w="5615750">
                  <a:extLst>
                    <a:ext uri="{9D8B030D-6E8A-4147-A177-3AD203B41FA5}">
                      <a16:colId xmlns:a16="http://schemas.microsoft.com/office/drawing/2014/main" val="20002"/>
                    </a:ext>
                  </a:extLst>
                </a:gridCol>
              </a:tblGrid>
              <a:tr h="275450">
                <a:tc>
                  <a:txBody>
                    <a:bodyPr/>
                    <a:lstStyle/>
                    <a:p>
                      <a:pPr marL="0" lvl="0" indent="0" algn="l" rtl="0">
                        <a:spcBef>
                          <a:spcPts val="0"/>
                        </a:spcBef>
                        <a:spcAft>
                          <a:spcPts val="0"/>
                        </a:spcAft>
                        <a:buNone/>
                      </a:pPr>
                      <a:endParaRPr>
                        <a:latin typeface="Inter"/>
                        <a:ea typeface="Inter"/>
                        <a:cs typeface="Inter"/>
                        <a:sym typeface="Inter"/>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name</a:t>
                      </a:r>
                      <a:endParaRPr sz="1200" b="1">
                        <a:solidFill>
                          <a:schemeClr val="lt1"/>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Text</a:t>
                      </a:r>
                      <a:endParaRPr sz="1200" b="1">
                        <a:solidFill>
                          <a:schemeClr val="lt1"/>
                        </a:solidFill>
                        <a:latin typeface="Inter"/>
                        <a:ea typeface="Inter"/>
                        <a:cs typeface="Inter"/>
                        <a:sym typeface="Inte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593425">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§25.194(i) preamble + (i)(1)</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Refund terms for energizing customers</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(i) Terms for refund of financial security for a large load customer that energizes. An interconnecting DSP or an interconnecting TSP must draw down on the large load customer's financial security and apply the financial security to any outstanding amounts owed for costs incurred by the interconnecting DSP or the interconnecting TSP to fulfill the large load customer's request for interconnection of the contracted peak demand.</a:t>
                      </a:r>
                      <a:endParaRPr sz="900">
                        <a:latin typeface="Inter"/>
                        <a:ea typeface="Inter"/>
                        <a:cs typeface="Inter"/>
                        <a:sym typeface="Inter"/>
                      </a:endParaRPr>
                    </a:p>
                    <a:p>
                      <a:pPr marL="0" lvl="0" indent="0" algn="l" rtl="0">
                        <a:spcBef>
                          <a:spcPts val="0"/>
                        </a:spcBef>
                        <a:spcAft>
                          <a:spcPts val="0"/>
                        </a:spcAft>
                        <a:buNone/>
                      </a:pPr>
                      <a:r>
                        <a:rPr lang="en" sz="900">
                          <a:latin typeface="Inter"/>
                          <a:ea typeface="Inter"/>
                          <a:cs typeface="Inter"/>
                          <a:sym typeface="Inter"/>
                        </a:rPr>
                        <a:t>(1) After applying financial security to any outstanding amounts owed, the interconnecting DSP or the interconnecting TSP must refund 20% of the remaining balance when the large load customer energizes and ratably as the large load customer meets the milestones identified in the customer's schedule for phased energization of its contracted peak demand.</a:t>
                      </a:r>
                      <a:endParaRPr sz="900">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1285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§25.194(i)(2)</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Full refund at 5 years sustained operations</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(2) The interconnecting DSP or the interconnecting TSP must refund any remaining balance when the large load customer sustains operations for five years at the customer's contracted peak demand.</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4"/>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344D61"/>
                </a:solidFill>
              </a:rPr>
              <a:t>Hypothetical example |</a:t>
            </a:r>
            <a:r>
              <a:rPr lang="en" sz="1800"/>
              <a:t> An ILLE in Batch Zero proposes a 1GW project</a:t>
            </a:r>
            <a:endParaRPr sz="1800"/>
          </a:p>
        </p:txBody>
      </p:sp>
      <p:graphicFrame>
        <p:nvGraphicFramePr>
          <p:cNvPr id="592" name="Google Shape;592;p74"/>
          <p:cNvGraphicFramePr/>
          <p:nvPr/>
        </p:nvGraphicFramePr>
        <p:xfrm>
          <a:off x="356357" y="1143345"/>
          <a:ext cx="8431300" cy="3425485"/>
        </p:xfrm>
        <a:graphic>
          <a:graphicData uri="http://schemas.openxmlformats.org/drawingml/2006/table">
            <a:tbl>
              <a:tblPr>
                <a:noFill/>
                <a:tableStyleId>{25F234BA-6C88-418E-9BD2-AA4494E703ED}</a:tableStyleId>
              </a:tblPr>
              <a:tblGrid>
                <a:gridCol w="826425">
                  <a:extLst>
                    <a:ext uri="{9D8B030D-6E8A-4147-A177-3AD203B41FA5}">
                      <a16:colId xmlns:a16="http://schemas.microsoft.com/office/drawing/2014/main" val="20000"/>
                    </a:ext>
                  </a:extLst>
                </a:gridCol>
                <a:gridCol w="1013175">
                  <a:extLst>
                    <a:ext uri="{9D8B030D-6E8A-4147-A177-3AD203B41FA5}">
                      <a16:colId xmlns:a16="http://schemas.microsoft.com/office/drawing/2014/main" val="20001"/>
                    </a:ext>
                  </a:extLst>
                </a:gridCol>
                <a:gridCol w="1169750">
                  <a:extLst>
                    <a:ext uri="{9D8B030D-6E8A-4147-A177-3AD203B41FA5}">
                      <a16:colId xmlns:a16="http://schemas.microsoft.com/office/drawing/2014/main" val="20002"/>
                    </a:ext>
                  </a:extLst>
                </a:gridCol>
                <a:gridCol w="1368950">
                  <a:extLst>
                    <a:ext uri="{9D8B030D-6E8A-4147-A177-3AD203B41FA5}">
                      <a16:colId xmlns:a16="http://schemas.microsoft.com/office/drawing/2014/main" val="20003"/>
                    </a:ext>
                  </a:extLst>
                </a:gridCol>
                <a:gridCol w="1368950">
                  <a:extLst>
                    <a:ext uri="{9D8B030D-6E8A-4147-A177-3AD203B41FA5}">
                      <a16:colId xmlns:a16="http://schemas.microsoft.com/office/drawing/2014/main" val="20004"/>
                    </a:ext>
                  </a:extLst>
                </a:gridCol>
                <a:gridCol w="1368950">
                  <a:extLst>
                    <a:ext uri="{9D8B030D-6E8A-4147-A177-3AD203B41FA5}">
                      <a16:colId xmlns:a16="http://schemas.microsoft.com/office/drawing/2014/main" val="20005"/>
                    </a:ext>
                  </a:extLst>
                </a:gridCol>
                <a:gridCol w="1315100">
                  <a:extLst>
                    <a:ext uri="{9D8B030D-6E8A-4147-A177-3AD203B41FA5}">
                      <a16:colId xmlns:a16="http://schemas.microsoft.com/office/drawing/2014/main" val="20006"/>
                    </a:ext>
                  </a:extLst>
                </a:gridCol>
              </a:tblGrid>
              <a:tr h="140075">
                <a:tc>
                  <a:txBody>
                    <a:bodyPr/>
                    <a:lstStyle/>
                    <a:p>
                      <a:pPr marL="0" lvl="0" indent="0" algn="l" rtl="0">
                        <a:spcBef>
                          <a:spcPts val="0"/>
                        </a:spcBef>
                        <a:spcAft>
                          <a:spcPts val="0"/>
                        </a:spcAft>
                        <a:buNone/>
                      </a:pPr>
                      <a:endParaRPr>
                        <a:latin typeface="Inter"/>
                        <a:ea typeface="Inter"/>
                        <a:cs typeface="Inter"/>
                        <a:sym typeface="Inter"/>
                      </a:endParaRPr>
                    </a:p>
                  </a:txBody>
                  <a:tcPr marL="91425" marR="91425" marT="0" marB="0">
                    <a:lnL w="9525" cap="flat" cmpd="sng">
                      <a:solidFill>
                        <a:srgbClr val="FFFFFF">
                          <a:alpha val="0"/>
                        </a:srgb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endParaRPr>
                        <a:latin typeface="Inter"/>
                        <a:ea typeface="Inter"/>
                        <a:cs typeface="Inter"/>
                        <a:sym typeface="Inter"/>
                      </a:endParaRPr>
                    </a:p>
                  </a:txBody>
                  <a:tcPr marL="91425" marR="91425" marT="0" marB="0">
                    <a:lnL w="9525" cap="flat" cmpd="sng">
                      <a:solidFill>
                        <a:schemeClr val="accent6">
                          <a:alpha val="0"/>
                        </a:schemeClr>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accent6"/>
                      </a:solidFill>
                      <a:prstDash val="solid"/>
                      <a:round/>
                      <a:headEnd type="none" w="sm" len="sm"/>
                      <a:tailEnd type="none" w="sm" len="sm"/>
                    </a:lnB>
                  </a:tcPr>
                </a:tc>
                <a:tc gridSpan="2">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Pool 1 - Financial security</a:t>
                      </a:r>
                      <a:endParaRPr sz="1200" b="1">
                        <a:solidFill>
                          <a:schemeClr val="lt1"/>
                        </a:solidFill>
                        <a:latin typeface="Inter"/>
                        <a:ea typeface="Inter"/>
                        <a:cs typeface="Inter"/>
                        <a:sym typeface="Inter"/>
                      </a:endParaRPr>
                    </a:p>
                  </a:txBody>
                  <a:tcPr marL="91425" marR="91425" marT="0" marB="0" anchor="ctr">
                    <a:lnL w="9525" cap="flat" cmpd="sng">
                      <a:solidFill>
                        <a:schemeClr val="accent6"/>
                      </a:solidFill>
                      <a:prstDash val="solid"/>
                      <a:round/>
                      <a:headEnd type="none" w="sm" len="sm"/>
                      <a:tailEnd type="none" w="sm" len="sm"/>
                    </a:lnL>
                    <a:lnR w="9525" cap="flat" cmpd="sng">
                      <a:solidFill>
                        <a:srgbClr val="EBF0E8"/>
                      </a:solidFill>
                      <a:prstDash val="dot"/>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hMerge="1">
                  <a:txBody>
                    <a:bodyPr/>
                    <a:lstStyle/>
                    <a:p>
                      <a:endParaRPr lang="en-US"/>
                    </a:p>
                  </a:txBody>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Pool 2 - CIAC</a:t>
                      </a:r>
                      <a:endParaRPr sz="1200" b="1">
                        <a:solidFill>
                          <a:schemeClr val="lt1"/>
                        </a:solidFill>
                        <a:latin typeface="Inter"/>
                        <a:ea typeface="Inter"/>
                        <a:cs typeface="Inter"/>
                        <a:sym typeface="Inter"/>
                      </a:endParaRPr>
                    </a:p>
                  </a:txBody>
                  <a:tcPr marL="91425" marR="91425" marT="0" marB="0" anchor="ctr">
                    <a:lnL w="9525" cap="flat" cmpd="sng">
                      <a:solidFill>
                        <a:srgbClr val="EBF0E8"/>
                      </a:solidFill>
                      <a:prstDash val="dot"/>
                      <a:round/>
                      <a:headEnd type="none" w="sm" len="sm"/>
                      <a:tailEnd type="none" w="sm" len="sm"/>
                    </a:lnL>
                    <a:lnR w="9525" cap="flat" cmpd="sng">
                      <a:solidFill>
                        <a:srgbClr val="EBF0E8"/>
                      </a:solidFill>
                      <a:prstDash val="dot"/>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gridSpan="2">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Pool 3 - System upgrades</a:t>
                      </a:r>
                      <a:endParaRPr sz="1200" b="1">
                        <a:solidFill>
                          <a:schemeClr val="lt1"/>
                        </a:solidFill>
                        <a:latin typeface="Inter"/>
                        <a:ea typeface="Inter"/>
                        <a:cs typeface="Inter"/>
                        <a:sym typeface="Inter"/>
                      </a:endParaRPr>
                    </a:p>
                  </a:txBody>
                  <a:tcPr marL="91425" marR="91425" marT="0" marB="0" anchor="ctr">
                    <a:lnL w="9525" cap="flat" cmpd="sng">
                      <a:solidFill>
                        <a:srgbClr val="EBF0E8"/>
                      </a:solidFill>
                      <a:prstDash val="dot"/>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hMerge="1">
                  <a:txBody>
                    <a:bodyPr/>
                    <a:lstStyle/>
                    <a:p>
                      <a:endParaRPr lang="en-US"/>
                    </a:p>
                  </a:txBody>
                  <a:tcPr/>
                </a:tc>
                <a:extLst>
                  <a:ext uri="{0D108BD9-81ED-4DB2-BD59-A6C34878D82A}">
                    <a16:rowId xmlns:a16="http://schemas.microsoft.com/office/drawing/2014/main" val="10000"/>
                  </a:ext>
                </a:extLst>
              </a:tr>
              <a:tr h="318025">
                <a:tc rowSpan="3">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Initial payment </a:t>
                      </a:r>
                      <a:endParaRPr sz="1200">
                        <a:solidFill>
                          <a:schemeClr val="accent6"/>
                        </a:solidFill>
                        <a:latin typeface="Inter"/>
                        <a:ea typeface="Inter"/>
                        <a:cs typeface="Inter"/>
                        <a:sym typeface="Inter"/>
                      </a:endParaRPr>
                    </a:p>
                  </a:txBody>
                  <a:tcPr marL="91425" marR="91425" marT="0" marB="0"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313B2A"/>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Amount</a:t>
                      </a:r>
                      <a:endParaRPr sz="1200">
                        <a:solidFill>
                          <a:schemeClr val="accent6"/>
                        </a:solidFill>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gridSpan="2">
                  <a:txBody>
                    <a:bodyPr/>
                    <a:lstStyle/>
                    <a:p>
                      <a:pPr marL="0" lvl="0" indent="0" algn="ctr" rtl="0">
                        <a:spcBef>
                          <a:spcPts val="0"/>
                        </a:spcBef>
                        <a:spcAft>
                          <a:spcPts val="0"/>
                        </a:spcAft>
                        <a:buNone/>
                      </a:pPr>
                      <a:r>
                        <a:rPr lang="en" sz="1000"/>
                        <a:t>$50M</a:t>
                      </a:r>
                      <a:endParaRPr sz="1000"/>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hMerge="1">
                  <a:txBody>
                    <a:bodyPr/>
                    <a:lstStyle/>
                    <a:p>
                      <a:endParaRPr lang="en-US"/>
                    </a:p>
                  </a:txBody>
                  <a:tcPr/>
                </a:tc>
                <a:tc>
                  <a:txBody>
                    <a:bodyPr/>
                    <a:lstStyle/>
                    <a:p>
                      <a:pPr marL="0" lvl="0" indent="0" algn="ctr" rtl="0">
                        <a:spcBef>
                          <a:spcPts val="0"/>
                        </a:spcBef>
                        <a:spcAft>
                          <a:spcPts val="0"/>
                        </a:spcAft>
                        <a:buNone/>
                      </a:pPr>
                      <a:r>
                        <a:rPr lang="en" sz="1000"/>
                        <a:t>$100M </a:t>
                      </a:r>
                      <a:endParaRPr sz="1000"/>
                    </a:p>
                    <a:p>
                      <a:pPr marL="0" lvl="0" indent="0" algn="ctr" rtl="0">
                        <a:spcBef>
                          <a:spcPts val="0"/>
                        </a:spcBef>
                        <a:spcAft>
                          <a:spcPts val="0"/>
                        </a:spcAft>
                        <a:buNone/>
                      </a:pPr>
                      <a:r>
                        <a:rPr lang="en" sz="1000"/>
                        <a:t>(purely hypothetical)</a:t>
                      </a: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gridSpan="2">
                  <a:txBody>
                    <a:bodyPr/>
                    <a:lstStyle/>
                    <a:p>
                      <a:pPr marL="0" lvl="0" indent="0" algn="ctr" rtl="0">
                        <a:spcBef>
                          <a:spcPts val="0"/>
                        </a:spcBef>
                        <a:spcAft>
                          <a:spcPts val="0"/>
                        </a:spcAft>
                        <a:buNone/>
                      </a:pPr>
                      <a:r>
                        <a:rPr lang="en" sz="1000">
                          <a:latin typeface="Inter"/>
                          <a:ea typeface="Inter"/>
                          <a:cs typeface="Inter"/>
                          <a:sym typeface="Inter"/>
                        </a:rPr>
                        <a:t>$100M</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(purely hypothetical)</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1"/>
                  </a:ext>
                </a:extLst>
              </a:tr>
              <a:tr h="318025">
                <a:tc vMerge="1">
                  <a:txBody>
                    <a:bodyPr/>
                    <a:lstStyle/>
                    <a:p>
                      <a:endParaRPr lang="en-US"/>
                    </a:p>
                  </a:txBody>
                  <a:tcPr/>
                </a:tc>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Calculation</a:t>
                      </a:r>
                      <a:endParaRPr sz="1200">
                        <a:solidFill>
                          <a:schemeClr val="accent6"/>
                        </a:solidFill>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gridSpan="2">
                  <a:txBody>
                    <a:bodyPr/>
                    <a:lstStyle/>
                    <a:p>
                      <a:pPr marL="0" lvl="0" indent="0" algn="ctr" rtl="0">
                        <a:spcBef>
                          <a:spcPts val="0"/>
                        </a:spcBef>
                        <a:spcAft>
                          <a:spcPts val="0"/>
                        </a:spcAft>
                        <a:buNone/>
                      </a:pPr>
                      <a:r>
                        <a:rPr lang="en" sz="1000"/>
                        <a:t>$50k/MW x 1GW</a:t>
                      </a:r>
                      <a:endParaRPr sz="1000"/>
                    </a:p>
                    <a:p>
                      <a:pPr marL="0" lvl="0" indent="0" algn="ctr" rtl="0">
                        <a:spcBef>
                          <a:spcPts val="0"/>
                        </a:spcBef>
                        <a:spcAft>
                          <a:spcPts val="0"/>
                        </a:spcAft>
                        <a:buNone/>
                      </a:pPr>
                      <a:r>
                        <a:rPr lang="en" sz="1000"/>
                        <a:t>($50k/MW x total load in application)</a:t>
                      </a:r>
                      <a:endParaRPr sz="1000"/>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hMerge="1">
                  <a:txBody>
                    <a:bodyPr/>
                    <a:lstStyle/>
                    <a:p>
                      <a:endParaRPr lang="en-US"/>
                    </a:p>
                  </a:txBody>
                  <a:tcPr/>
                </a:tc>
                <a:tc>
                  <a:txBody>
                    <a:bodyPr/>
                    <a:lstStyle/>
                    <a:p>
                      <a:pPr marL="0" lvl="0" indent="0" algn="ctr" rtl="0">
                        <a:spcBef>
                          <a:spcPts val="0"/>
                        </a:spcBef>
                        <a:spcAft>
                          <a:spcPts val="0"/>
                        </a:spcAft>
                        <a:buNone/>
                      </a:pPr>
                      <a:r>
                        <a:rPr lang="en" sz="1000">
                          <a:solidFill>
                            <a:schemeClr val="lt1"/>
                          </a:solidFill>
                        </a:rPr>
                        <a:t>N/A - estimated in study</a:t>
                      </a:r>
                      <a:endParaRPr sz="1000">
                        <a:solidFill>
                          <a:schemeClr val="lt1"/>
                        </a:solidFill>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E9E9E"/>
                    </a:solidFill>
                  </a:tcPr>
                </a:tc>
                <a:tc gridSpan="2">
                  <a:txBody>
                    <a:bodyPr/>
                    <a:lstStyle/>
                    <a:p>
                      <a:pPr marL="0" lvl="0" indent="0" algn="ctr" rtl="0">
                        <a:spcBef>
                          <a:spcPts val="0"/>
                        </a:spcBef>
                        <a:spcAft>
                          <a:spcPts val="0"/>
                        </a:spcAft>
                        <a:buNone/>
                      </a:pPr>
                      <a:r>
                        <a:rPr lang="en" sz="1000">
                          <a:solidFill>
                            <a:schemeClr val="lt1"/>
                          </a:solidFill>
                          <a:latin typeface="Inter"/>
                          <a:ea typeface="Inter"/>
                          <a:cs typeface="Inter"/>
                          <a:sym typeface="Inter"/>
                        </a:rPr>
                        <a:t>N/A - estimated in study</a:t>
                      </a:r>
                      <a:endParaRPr sz="1000">
                        <a:solidFill>
                          <a:schemeClr val="lt1"/>
                        </a:solidFill>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E9E9E"/>
                    </a:solidFill>
                  </a:tcPr>
                </a:tc>
                <a:tc hMerge="1">
                  <a:txBody>
                    <a:bodyPr/>
                    <a:lstStyle/>
                    <a:p>
                      <a:endParaRPr lang="en-US"/>
                    </a:p>
                  </a:txBody>
                  <a:tcPr/>
                </a:tc>
                <a:extLst>
                  <a:ext uri="{0D108BD9-81ED-4DB2-BD59-A6C34878D82A}">
                    <a16:rowId xmlns:a16="http://schemas.microsoft.com/office/drawing/2014/main" val="10002"/>
                  </a:ext>
                </a:extLst>
              </a:tr>
              <a:tr h="636075">
                <a:tc vMerge="1">
                  <a:txBody>
                    <a:bodyPr/>
                    <a:lstStyle/>
                    <a:p>
                      <a:endParaRPr lang="en-US"/>
                    </a:p>
                  </a:txBody>
                  <a:tcPr/>
                </a:tc>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Timing</a:t>
                      </a:r>
                      <a:endParaRPr sz="1200">
                        <a:solidFill>
                          <a:schemeClr val="accent6"/>
                        </a:solidFill>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313B2A"/>
                      </a:solidFill>
                      <a:prstDash val="solid"/>
                      <a:round/>
                      <a:headEnd type="none" w="sm" len="sm"/>
                      <a:tailEnd type="none" w="sm" len="sm"/>
                    </a:lnB>
                    <a:solidFill>
                      <a:srgbClr val="D9D9D9"/>
                    </a:solidFill>
                  </a:tcPr>
                </a:tc>
                <a:tc gridSpan="2">
                  <a:txBody>
                    <a:bodyPr/>
                    <a:lstStyle/>
                    <a:p>
                      <a:pPr marL="0" lvl="0" indent="0" algn="ctr" rtl="0">
                        <a:spcBef>
                          <a:spcPts val="0"/>
                        </a:spcBef>
                        <a:spcAft>
                          <a:spcPts val="0"/>
                        </a:spcAft>
                        <a:buNone/>
                      </a:pPr>
                      <a:r>
                        <a:rPr lang="en" sz="1000"/>
                        <a:t>Paid at signing of Intermediate Agreement</a:t>
                      </a:r>
                      <a:endParaRPr sz="1000"/>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313B2A"/>
                      </a:solidFill>
                      <a:prstDash val="solid"/>
                      <a:round/>
                      <a:headEnd type="none" w="sm" len="sm"/>
                      <a:tailEnd type="none" w="sm" len="sm"/>
                    </a:lnB>
                    <a:solidFill>
                      <a:srgbClr val="FFFFFF"/>
                    </a:solidFill>
                  </a:tcPr>
                </a:tc>
                <a:tc hMerge="1">
                  <a:txBody>
                    <a:bodyPr/>
                    <a:lstStyle/>
                    <a:p>
                      <a:endParaRPr lang="en-US"/>
                    </a:p>
                  </a:txBody>
                  <a:tcPr/>
                </a:tc>
                <a:tc>
                  <a:txBody>
                    <a:bodyPr/>
                    <a:lstStyle/>
                    <a:p>
                      <a:pPr marL="0" lvl="0" indent="0" algn="ctr" rtl="0">
                        <a:spcBef>
                          <a:spcPts val="0"/>
                        </a:spcBef>
                        <a:spcAft>
                          <a:spcPts val="0"/>
                        </a:spcAft>
                        <a:buNone/>
                      </a:pPr>
                      <a:r>
                        <a:rPr lang="en" sz="1000"/>
                        <a:t>Paid no later than execution of Interconnection Agreement</a:t>
                      </a: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313B2A"/>
                      </a:solidFill>
                      <a:prstDash val="solid"/>
                      <a:round/>
                      <a:headEnd type="none" w="sm" len="sm"/>
                      <a:tailEnd type="none" w="sm" len="sm"/>
                    </a:lnB>
                    <a:solidFill>
                      <a:srgbClr val="FFFFFF"/>
                    </a:solidFill>
                  </a:tcPr>
                </a:tc>
                <a:tc gridSpan="2">
                  <a:txBody>
                    <a:bodyPr/>
                    <a:lstStyle/>
                    <a:p>
                      <a:pPr marL="0" lvl="0" indent="0" algn="ctr" rtl="0">
                        <a:spcBef>
                          <a:spcPts val="0"/>
                        </a:spcBef>
                        <a:spcAft>
                          <a:spcPts val="0"/>
                        </a:spcAft>
                        <a:buNone/>
                      </a:pPr>
                      <a:r>
                        <a:rPr lang="en" sz="1000">
                          <a:latin typeface="Inter"/>
                          <a:ea typeface="Inter"/>
                          <a:cs typeface="Inter"/>
                          <a:sym typeface="Inter"/>
                        </a:rPr>
                        <a:t>Paid when Interconnection Agreement is signed</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313B2A"/>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3"/>
                  </a:ext>
                </a:extLst>
              </a:tr>
              <a:tr h="190825">
                <a:tc gridSpan="2">
                  <a:txBody>
                    <a:bodyPr/>
                    <a:lstStyle/>
                    <a:p>
                      <a:pPr marL="0" lvl="0" indent="0" algn="r" rtl="0">
                        <a:spcBef>
                          <a:spcPts val="0"/>
                        </a:spcBef>
                        <a:spcAft>
                          <a:spcPts val="0"/>
                        </a:spcAft>
                        <a:buNone/>
                      </a:pPr>
                      <a:r>
                        <a:rPr lang="en" sz="1200">
                          <a:solidFill>
                            <a:schemeClr val="accent6"/>
                          </a:solidFill>
                          <a:latin typeface="Inter"/>
                          <a:ea typeface="Inter"/>
                          <a:cs typeface="Inter"/>
                          <a:sym typeface="Inter"/>
                        </a:rPr>
                        <a:t>ILLE decision</a:t>
                      </a:r>
                      <a:endParaRPr sz="1200">
                        <a:solidFill>
                          <a:schemeClr val="accent6"/>
                        </a:solidFill>
                        <a:latin typeface="Inter"/>
                        <a:ea typeface="Inter"/>
                        <a:cs typeface="Inter"/>
                        <a:sym typeface="Inter"/>
                      </a:endParaRPr>
                    </a:p>
                  </a:txBody>
                  <a:tcPr marL="91425" marR="91425" marT="0" marB="0" anchor="ctr">
                    <a:lnL w="9525" cap="flat" cmpd="sng">
                      <a:solidFill>
                        <a:schemeClr val="accent6"/>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rgbClr val="313B2A"/>
                      </a:solidFill>
                      <a:prstDash val="solid"/>
                      <a:round/>
                      <a:headEnd type="none" w="sm" len="sm"/>
                      <a:tailEnd type="none" w="sm" len="sm"/>
                    </a:lnT>
                    <a:lnB w="9525" cap="flat" cmpd="sng">
                      <a:solidFill>
                        <a:srgbClr val="B2B2B2"/>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 sz="1000"/>
                        <a:t>ILLE signs IA</a:t>
                      </a:r>
                      <a:endParaRPr sz="1000"/>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rgbClr val="313B2A"/>
                      </a:solidFill>
                      <a:prstDash val="solid"/>
                      <a:round/>
                      <a:headEnd type="none" w="sm" len="sm"/>
                      <a:tailEnd type="none" w="sm" len="sm"/>
                    </a:lnT>
                    <a:lnB w="9525" cap="flat" cmpd="sng">
                      <a:solidFill>
                        <a:srgbClr val="B2B2B2"/>
                      </a:solidFill>
                      <a:prstDash val="solid"/>
                      <a:round/>
                      <a:headEnd type="none" w="sm" len="sm"/>
                      <a:tailEnd type="none" w="sm" len="sm"/>
                    </a:lnB>
                    <a:solidFill>
                      <a:srgbClr val="C8D5E1"/>
                    </a:solidFill>
                  </a:tcPr>
                </a:tc>
                <a:tc>
                  <a:txBody>
                    <a:bodyPr/>
                    <a:lstStyle/>
                    <a:p>
                      <a:pPr marL="0" lvl="0" indent="0" algn="ctr" rtl="0">
                        <a:spcBef>
                          <a:spcPts val="0"/>
                        </a:spcBef>
                        <a:spcAft>
                          <a:spcPts val="0"/>
                        </a:spcAft>
                        <a:buNone/>
                      </a:pPr>
                      <a:r>
                        <a:rPr lang="en" sz="1000"/>
                        <a:t>ILLE withdraws</a:t>
                      </a: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313B2A"/>
                      </a:solidFill>
                      <a:prstDash val="solid"/>
                      <a:round/>
                      <a:headEnd type="none" w="sm" len="sm"/>
                      <a:tailEnd type="none" w="sm" len="sm"/>
                    </a:lnT>
                    <a:lnB w="9525" cap="flat" cmpd="sng">
                      <a:solidFill>
                        <a:srgbClr val="B2B2B2"/>
                      </a:solidFill>
                      <a:prstDash val="solid"/>
                      <a:round/>
                      <a:headEnd type="none" w="sm" len="sm"/>
                      <a:tailEnd type="none" w="sm" len="sm"/>
                    </a:lnB>
                    <a:solidFill>
                      <a:srgbClr val="C8D5E1"/>
                    </a:solidFill>
                  </a:tcPr>
                </a:tc>
                <a:tc>
                  <a:txBody>
                    <a:bodyPr/>
                    <a:lstStyle/>
                    <a:p>
                      <a:pPr marL="0" lvl="0" indent="0" algn="ctr" rtl="0">
                        <a:spcBef>
                          <a:spcPts val="0"/>
                        </a:spcBef>
                        <a:spcAft>
                          <a:spcPts val="0"/>
                        </a:spcAft>
                        <a:buNone/>
                      </a:pP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313B2A"/>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313B2A"/>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000">
                        <a:latin typeface="Inter"/>
                        <a:ea typeface="Inter"/>
                        <a:cs typeface="Inter"/>
                        <a:sym typeface="Inter"/>
                      </a:endParaRPr>
                    </a:p>
                  </a:txBody>
                  <a:tcPr marL="91425" marR="91425" marT="0" marB="0"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313B2A"/>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extLst>
                  <a:ext uri="{0D108BD9-81ED-4DB2-BD59-A6C34878D82A}">
                    <a16:rowId xmlns:a16="http://schemas.microsoft.com/office/drawing/2014/main" val="10004"/>
                  </a:ext>
                </a:extLst>
              </a:tr>
              <a:tr h="318025">
                <a:tc rowSpan="4">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Refund</a:t>
                      </a:r>
                      <a:endParaRPr sz="1200">
                        <a:solidFill>
                          <a:schemeClr val="accent6"/>
                        </a:solidFill>
                        <a:latin typeface="Inter"/>
                        <a:ea typeface="Inter"/>
                        <a:cs typeface="Inter"/>
                        <a:sym typeface="Inter"/>
                      </a:endParaRPr>
                    </a:p>
                    <a:p>
                      <a:pPr marL="0" lvl="0" indent="0" algn="l" rtl="0">
                        <a:spcBef>
                          <a:spcPts val="0"/>
                        </a:spcBef>
                        <a:spcAft>
                          <a:spcPts val="0"/>
                        </a:spcAft>
                        <a:buNone/>
                      </a:pPr>
                      <a:endParaRPr sz="1200">
                        <a:solidFill>
                          <a:schemeClr val="accent6"/>
                        </a:solidFill>
                        <a:latin typeface="Inter"/>
                        <a:ea typeface="Inter"/>
                        <a:cs typeface="Inter"/>
                        <a:sym typeface="Inter"/>
                      </a:endParaRPr>
                    </a:p>
                  </a:txBody>
                  <a:tcPr marL="91425" marR="91425" marT="0" marB="0"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rowSpan="2">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Amount</a:t>
                      </a:r>
                      <a:endParaRPr sz="1200">
                        <a:solidFill>
                          <a:schemeClr val="accent6"/>
                        </a:solidFill>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rowSpan="2">
                  <a:txBody>
                    <a:bodyPr/>
                    <a:lstStyle/>
                    <a:p>
                      <a:pPr marL="0" lvl="0" indent="0" algn="ctr" rtl="0">
                        <a:spcBef>
                          <a:spcPts val="0"/>
                        </a:spcBef>
                        <a:spcAft>
                          <a:spcPts val="0"/>
                        </a:spcAft>
                        <a:buNone/>
                      </a:pPr>
                      <a:r>
                        <a:rPr lang="en" sz="1000">
                          <a:solidFill>
                            <a:schemeClr val="lt1"/>
                          </a:solidFill>
                        </a:rPr>
                        <a:t>N/A - no refund</a:t>
                      </a:r>
                      <a:endParaRPr sz="1000">
                        <a:solidFill>
                          <a:schemeClr val="lt1"/>
                        </a:solidFill>
                      </a:endParaRPr>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rowSpan="2">
                  <a:txBody>
                    <a:bodyPr/>
                    <a:lstStyle/>
                    <a:p>
                      <a:pPr marL="0" lvl="0" indent="0" algn="ctr" rtl="0">
                        <a:spcBef>
                          <a:spcPts val="0"/>
                        </a:spcBef>
                        <a:spcAft>
                          <a:spcPts val="0"/>
                        </a:spcAft>
                        <a:buNone/>
                      </a:pPr>
                      <a:r>
                        <a:rPr lang="en" sz="1000"/>
                        <a:t>$10M</a:t>
                      </a: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rowSpan="2">
                  <a:txBody>
                    <a:bodyPr/>
                    <a:lstStyle/>
                    <a:p>
                      <a:pPr marL="0" lvl="0" indent="0" algn="ctr" rtl="0">
                        <a:spcBef>
                          <a:spcPts val="0"/>
                        </a:spcBef>
                        <a:spcAft>
                          <a:spcPts val="0"/>
                        </a:spcAft>
                        <a:buNone/>
                      </a:pPr>
                      <a:r>
                        <a:rPr lang="en" sz="1000">
                          <a:solidFill>
                            <a:schemeClr val="lt1"/>
                          </a:solidFill>
                        </a:rPr>
                        <a:t>N/A - no refund in any circumstance</a:t>
                      </a:r>
                      <a:endParaRPr sz="1000">
                        <a:solidFill>
                          <a:schemeClr val="lt1"/>
                        </a:solidFill>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gridSpan="2">
                  <a:txBody>
                    <a:bodyPr/>
                    <a:lstStyle/>
                    <a:p>
                      <a:pPr marL="0" lvl="0" indent="0" algn="ctr" rtl="0">
                        <a:spcBef>
                          <a:spcPts val="0"/>
                        </a:spcBef>
                        <a:spcAft>
                          <a:spcPts val="0"/>
                        </a:spcAft>
                        <a:buNone/>
                      </a:pPr>
                      <a:r>
                        <a:rPr lang="en" sz="1000">
                          <a:latin typeface="Inter"/>
                          <a:ea typeface="Inter"/>
                          <a:cs typeface="Inter"/>
                          <a:sym typeface="Inter"/>
                        </a:rPr>
                        <a:t>$10M (purely hypothetical; assumes $90M of cost deductions)</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5"/>
                  </a:ext>
                </a:extLst>
              </a:tr>
              <a:tr h="4770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000">
                          <a:latin typeface="Inter"/>
                          <a:ea typeface="Inter"/>
                          <a:cs typeface="Inter"/>
                          <a:sym typeface="Inter"/>
                        </a:rPr>
                        <a:t>20% tranche</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($2M received in 4 tranches of $500k)</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BBCDDD"/>
                    </a:solidFill>
                  </a:tcPr>
                </a:tc>
                <a:tc>
                  <a:txBody>
                    <a:bodyPr/>
                    <a:lstStyle/>
                    <a:p>
                      <a:pPr marL="0" lvl="0" indent="0" algn="ctr" rtl="0">
                        <a:spcBef>
                          <a:spcPts val="0"/>
                        </a:spcBef>
                        <a:spcAft>
                          <a:spcPts val="0"/>
                        </a:spcAft>
                        <a:buNone/>
                      </a:pPr>
                      <a:r>
                        <a:rPr lang="en" sz="1000">
                          <a:latin typeface="Inter"/>
                          <a:ea typeface="Inter"/>
                          <a:cs typeface="Inter"/>
                          <a:sym typeface="Inter"/>
                        </a:rPr>
                        <a:t>80% tranche</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($8M in lump sum)</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BBCDDD"/>
                    </a:solidFill>
                  </a:tcPr>
                </a:tc>
                <a:extLst>
                  <a:ext uri="{0D108BD9-81ED-4DB2-BD59-A6C34878D82A}">
                    <a16:rowId xmlns:a16="http://schemas.microsoft.com/office/drawing/2014/main" val="10006"/>
                  </a:ext>
                </a:extLst>
              </a:tr>
              <a:tr h="477050">
                <a:tc vMerge="1">
                  <a:txBody>
                    <a:bodyPr/>
                    <a:lstStyle/>
                    <a:p>
                      <a:endParaRPr lang="en-US"/>
                    </a:p>
                  </a:txBody>
                  <a:tcPr/>
                </a:tc>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Calculation</a:t>
                      </a:r>
                      <a:endParaRPr sz="1200">
                        <a:solidFill>
                          <a:schemeClr val="accent6"/>
                        </a:solidFill>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lt1"/>
                          </a:solidFill>
                        </a:rPr>
                        <a:t>N/A</a:t>
                      </a:r>
                      <a:endParaRPr sz="1000">
                        <a:solidFill>
                          <a:schemeClr val="lt1"/>
                        </a:solidFill>
                      </a:endParaRPr>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000"/>
                        <a:t>20% x $50M </a:t>
                      </a:r>
                      <a:endParaRPr sz="1000"/>
                    </a:p>
                    <a:p>
                      <a:pPr marL="0" lvl="0" indent="0" algn="ctr" rtl="0">
                        <a:spcBef>
                          <a:spcPts val="0"/>
                        </a:spcBef>
                        <a:spcAft>
                          <a:spcPts val="0"/>
                        </a:spcAft>
                        <a:buNone/>
                      </a:pPr>
                      <a:r>
                        <a:rPr lang="en" sz="1000"/>
                        <a:t>(20% of Pool 1 payment)</a:t>
                      </a: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solidFill>
                            <a:schemeClr val="lt1"/>
                          </a:solidFill>
                        </a:rPr>
                        <a:t>N/A</a:t>
                      </a:r>
                      <a:endParaRPr sz="1000">
                        <a:solidFill>
                          <a:schemeClr val="lt1"/>
                        </a:solidFill>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000">
                          <a:latin typeface="Inter"/>
                          <a:ea typeface="Inter"/>
                          <a:cs typeface="Inter"/>
                          <a:sym typeface="Inter"/>
                        </a:rPr>
                        <a:t>($100M - $90M) x 20%</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Inter"/>
                          <a:ea typeface="Inter"/>
                          <a:cs typeface="Inter"/>
                          <a:sym typeface="Inter"/>
                        </a:rPr>
                        <a:t>($100M - $90M) x 80%</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477050">
                <a:tc vMerge="1">
                  <a:txBody>
                    <a:bodyPr/>
                    <a:lstStyle/>
                    <a:p>
                      <a:endParaRPr lang="en-US"/>
                    </a:p>
                  </a:txBody>
                  <a:tcPr/>
                </a:tc>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Timing</a:t>
                      </a:r>
                      <a:endParaRPr sz="1200">
                        <a:solidFill>
                          <a:schemeClr val="accent6"/>
                        </a:solidFill>
                        <a:latin typeface="Inter"/>
                        <a:ea typeface="Inter"/>
                        <a:cs typeface="Inter"/>
                        <a:sym typeface="Inter"/>
                      </a:endParaRPr>
                    </a:p>
                  </a:txBody>
                  <a:tcPr marL="91425" marR="91425" marT="0" marB="0" anchor="ctr">
                    <a:lnL w="9525" cap="flat" cmpd="sng">
                      <a:solidFill>
                        <a:srgbClr val="B2B2B2"/>
                      </a:solidFill>
                      <a:prstDash val="solid"/>
                      <a:round/>
                      <a:headEnd type="none" w="sm" len="sm"/>
                      <a:tailEnd type="none" w="sm" len="sm"/>
                    </a:lnL>
                    <a:lnR w="9525" cap="flat" cmpd="sng">
                      <a:solidFill>
                        <a:srgbClr val="323C2A"/>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a:solidFill>
                            <a:schemeClr val="lt1"/>
                          </a:solidFill>
                        </a:rPr>
                        <a:t>N/A</a:t>
                      </a:r>
                      <a:endParaRPr sz="1000">
                        <a:solidFill>
                          <a:schemeClr val="lt1"/>
                        </a:solidFill>
                      </a:endParaRPr>
                    </a:p>
                  </a:txBody>
                  <a:tcPr marL="91425" marR="91425" marT="0" marB="0" anchor="ctr">
                    <a:lnL w="9525" cap="flat" cmpd="sng">
                      <a:solidFill>
                        <a:srgbClr val="323C2A"/>
                      </a:solidFill>
                      <a:prstDash val="solid"/>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000"/>
                        <a:t>Refunded within 60 days</a:t>
                      </a:r>
                      <a:endParaRPr sz="1000"/>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solidFill>
                            <a:schemeClr val="lt1"/>
                          </a:solidFill>
                        </a:rPr>
                        <a:t>N/A</a:t>
                      </a:r>
                      <a:endParaRPr sz="1000">
                        <a:solidFill>
                          <a:schemeClr val="lt1"/>
                        </a:solidFill>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000">
                          <a:latin typeface="Inter"/>
                          <a:ea typeface="Inter"/>
                          <a:cs typeface="Inter"/>
                          <a:sym typeface="Inter"/>
                        </a:rPr>
                        <a:t>Received in tranches as project reaches milestones</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7799B7"/>
                      </a:solidFill>
                      <a:prstDash val="dot"/>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Inter"/>
                          <a:ea typeface="Inter"/>
                          <a:cs typeface="Inter"/>
                          <a:sym typeface="Inter"/>
                        </a:rPr>
                        <a:t>Received after 5 years of sustained operations</a:t>
                      </a:r>
                      <a:endParaRPr sz="1000">
                        <a:latin typeface="Inter"/>
                        <a:ea typeface="Inter"/>
                        <a:cs typeface="Inter"/>
                        <a:sym typeface="Inter"/>
                      </a:endParaRPr>
                    </a:p>
                  </a:txBody>
                  <a:tcPr marL="91425" marR="91425" marT="0" marB="0" anchor="ctr">
                    <a:lnL w="9525" cap="flat" cmpd="sng">
                      <a:solidFill>
                        <a:srgbClr val="7799B7"/>
                      </a:solidFill>
                      <a:prstDash val="dot"/>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3"/>
          <p:cNvSpPr txBox="1">
            <a:spLocks noGrp="1"/>
          </p:cNvSpPr>
          <p:nvPr>
            <p:ph type="title"/>
          </p:nvPr>
        </p:nvSpPr>
        <p:spPr>
          <a:xfrm>
            <a:off x="159800" y="14452"/>
            <a:ext cx="56775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Executive summary</a:t>
            </a:r>
            <a:endParaRPr/>
          </a:p>
        </p:txBody>
      </p:sp>
      <p:pic>
        <p:nvPicPr>
          <p:cNvPr id="453" name="Google Shape;453;p63" title="CrusoeAbilene7 copy.jpg"/>
          <p:cNvPicPr preferRelativeResize="0"/>
          <p:nvPr/>
        </p:nvPicPr>
        <p:blipFill rotWithShape="1">
          <a:blip r:embed="rId3">
            <a:alphaModFix/>
          </a:blip>
          <a:srcRect l="47382" t="13495" r="23477" b="2110"/>
          <a:stretch/>
        </p:blipFill>
        <p:spPr>
          <a:xfrm>
            <a:off x="5989425" y="0"/>
            <a:ext cx="3154575" cy="5143498"/>
          </a:xfrm>
          <a:prstGeom prst="rect">
            <a:avLst/>
          </a:prstGeom>
          <a:noFill/>
          <a:ln>
            <a:noFill/>
          </a:ln>
        </p:spPr>
      </p:pic>
      <p:sp>
        <p:nvSpPr>
          <p:cNvPr id="454" name="Google Shape;454;p63"/>
          <p:cNvSpPr txBox="1">
            <a:spLocks noGrp="1"/>
          </p:cNvSpPr>
          <p:nvPr>
            <p:ph type="body" idx="1"/>
          </p:nvPr>
        </p:nvSpPr>
        <p:spPr>
          <a:xfrm>
            <a:off x="65430" y="371091"/>
            <a:ext cx="5677500" cy="42183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605"/>
              <a:buNone/>
            </a:pPr>
            <a:r>
              <a:rPr lang="en" sz="1500" b="1" dirty="0"/>
              <a:t>Objectives for today</a:t>
            </a:r>
            <a:endParaRPr sz="1500" b="1" dirty="0"/>
          </a:p>
          <a:p>
            <a:pPr marL="0" lvl="0" indent="0" algn="l" rtl="0">
              <a:lnSpc>
                <a:spcPct val="100000"/>
              </a:lnSpc>
              <a:spcBef>
                <a:spcPts val="1000"/>
              </a:spcBef>
              <a:spcAft>
                <a:spcPts val="0"/>
              </a:spcAft>
              <a:buNone/>
            </a:pPr>
            <a:r>
              <a:rPr lang="en" sz="1400" dirty="0"/>
              <a:t>Walk through the cash funding requirements for Interconnecting Large Load Entites (ILLEs) under the Batch 0/PGR 145 Draft language ( co-related with PUCT 58481 rule making)</a:t>
            </a:r>
            <a:endParaRPr sz="1400" dirty="0"/>
          </a:p>
          <a:p>
            <a:pPr marL="0" lvl="0" indent="0" algn="l" rtl="0">
              <a:lnSpc>
                <a:spcPct val="100000"/>
              </a:lnSpc>
              <a:spcBef>
                <a:spcPts val="1000"/>
              </a:spcBef>
              <a:spcAft>
                <a:spcPts val="0"/>
              </a:spcAft>
              <a:buClr>
                <a:srgbClr val="000000"/>
              </a:buClr>
              <a:buSzPts val="605"/>
              <a:buFont typeface="Arial"/>
              <a:buNone/>
            </a:pPr>
            <a:r>
              <a:rPr lang="en" sz="1500" b="1" dirty="0"/>
              <a:t>Executive Summary</a:t>
            </a:r>
            <a:endParaRPr sz="1500" b="1" dirty="0"/>
          </a:p>
          <a:p>
            <a:pPr marL="0" lvl="0" indent="0" algn="l" rtl="0">
              <a:lnSpc>
                <a:spcPct val="100000"/>
              </a:lnSpc>
              <a:spcBef>
                <a:spcPts val="1000"/>
              </a:spcBef>
              <a:spcAft>
                <a:spcPts val="0"/>
              </a:spcAft>
              <a:buNone/>
            </a:pPr>
            <a:r>
              <a:rPr lang="en" sz="1400" dirty="0"/>
              <a:t>There are currently 3 proposed funding requirements for ILLEs</a:t>
            </a:r>
            <a:endParaRPr sz="1400" dirty="0"/>
          </a:p>
          <a:p>
            <a:pPr marL="457200" lvl="0" indent="-317500" algn="l" rtl="0">
              <a:lnSpc>
                <a:spcPct val="100000"/>
              </a:lnSpc>
              <a:spcBef>
                <a:spcPts val="1000"/>
              </a:spcBef>
              <a:spcAft>
                <a:spcPts val="0"/>
              </a:spcAft>
              <a:buSzPts val="1400"/>
              <a:buAutoNum type="arabicPeriod"/>
            </a:pPr>
            <a:r>
              <a:rPr lang="en" sz="1400" dirty="0"/>
              <a:t>Partially refundable </a:t>
            </a:r>
            <a:r>
              <a:rPr lang="en" sz="1400" b="1" dirty="0"/>
              <a:t>Financial Security </a:t>
            </a:r>
            <a:r>
              <a:rPr lang="en" sz="1400" dirty="0"/>
              <a:t>of $50k/MW, due at </a:t>
            </a:r>
            <a:r>
              <a:rPr lang="en" sz="1400" b="1" dirty="0"/>
              <a:t>Intermediate</a:t>
            </a:r>
            <a:r>
              <a:rPr lang="en" sz="1400" dirty="0"/>
              <a:t> Agreement - </a:t>
            </a:r>
            <a:r>
              <a:rPr lang="en" sz="1400" b="1" dirty="0"/>
              <a:t>July 2026</a:t>
            </a:r>
            <a:endParaRPr sz="1400" b="1" dirty="0"/>
          </a:p>
          <a:p>
            <a:pPr marL="457200" lvl="0" indent="-317500" algn="l" rtl="0">
              <a:lnSpc>
                <a:spcPct val="100000"/>
              </a:lnSpc>
              <a:spcBef>
                <a:spcPts val="1000"/>
              </a:spcBef>
              <a:spcAft>
                <a:spcPts val="0"/>
              </a:spcAft>
              <a:buSzPts val="1400"/>
              <a:buAutoNum type="arabicPeriod"/>
            </a:pPr>
            <a:r>
              <a:rPr lang="en" sz="1400" dirty="0"/>
              <a:t>Non-refundable </a:t>
            </a:r>
            <a:r>
              <a:rPr lang="en" sz="1400" b="1" dirty="0"/>
              <a:t>Contribution in Aid of Construction (CIAC)</a:t>
            </a:r>
            <a:r>
              <a:rPr lang="en" sz="1400" dirty="0"/>
              <a:t> covering estimated interconnection facilities costs, due at </a:t>
            </a:r>
            <a:r>
              <a:rPr lang="en" sz="1400" b="1" i="1" dirty="0"/>
              <a:t>Interconnection</a:t>
            </a:r>
            <a:r>
              <a:rPr lang="en" sz="1400" dirty="0"/>
              <a:t> Agreement execution - </a:t>
            </a:r>
            <a:r>
              <a:rPr lang="en" sz="1400" b="1" dirty="0"/>
              <a:t>Feb 2027</a:t>
            </a:r>
            <a:endParaRPr sz="1400" b="1" dirty="0"/>
          </a:p>
          <a:p>
            <a:pPr marL="457200" lvl="0" indent="-317500" algn="l" rtl="0">
              <a:lnSpc>
                <a:spcPct val="100000"/>
              </a:lnSpc>
              <a:spcBef>
                <a:spcPts val="1000"/>
              </a:spcBef>
              <a:spcAft>
                <a:spcPts val="0"/>
              </a:spcAft>
              <a:buSzPts val="1400"/>
              <a:buAutoNum type="arabicPeriod"/>
            </a:pPr>
            <a:r>
              <a:rPr lang="en" sz="1400" dirty="0"/>
              <a:t>Partially refundable </a:t>
            </a:r>
            <a:r>
              <a:rPr lang="en" sz="1400" b="1" dirty="0"/>
              <a:t>Upgrade Security </a:t>
            </a:r>
            <a:r>
              <a:rPr lang="en" sz="1400" dirty="0"/>
              <a:t>covering transmission upgrade costs, due at</a:t>
            </a:r>
            <a:r>
              <a:rPr lang="en" sz="1400" b="1" dirty="0"/>
              <a:t> </a:t>
            </a:r>
            <a:r>
              <a:rPr lang="en" sz="1400" b="1" i="1" dirty="0"/>
              <a:t>Interconnection</a:t>
            </a:r>
            <a:r>
              <a:rPr lang="en" sz="1400" dirty="0"/>
              <a:t> Agreement execution -</a:t>
            </a:r>
            <a:r>
              <a:rPr lang="en" sz="1400" b="1" dirty="0"/>
              <a:t>Feb 2027  </a:t>
            </a:r>
          </a:p>
          <a:p>
            <a:pPr marL="139700" lvl="0" indent="0" algn="l" rtl="0">
              <a:lnSpc>
                <a:spcPct val="100000"/>
              </a:lnSpc>
              <a:spcBef>
                <a:spcPts val="1000"/>
              </a:spcBef>
              <a:spcAft>
                <a:spcPts val="0"/>
              </a:spcAft>
              <a:buSzPts val="1400"/>
              <a:buNone/>
            </a:pPr>
            <a:r>
              <a:rPr lang="en" sz="1400" i="1" dirty="0"/>
              <a:t>These funding pools represent separate, meaningful commitments from ILLEs to connect under the proposed rules</a:t>
            </a:r>
            <a:endParaRPr sz="1400"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4"/>
          <p:cNvSpPr txBox="1">
            <a:spLocks noGrp="1"/>
          </p:cNvSpPr>
          <p:nvPr>
            <p:ph type="title"/>
          </p:nvPr>
        </p:nvSpPr>
        <p:spPr>
          <a:xfrm>
            <a:off x="159800" y="82475"/>
            <a:ext cx="8520600" cy="80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Proposed rules identify three funding requirements that ILLEs must post</a:t>
            </a:r>
            <a:endParaRPr/>
          </a:p>
        </p:txBody>
      </p:sp>
      <p:graphicFrame>
        <p:nvGraphicFramePr>
          <p:cNvPr id="460" name="Google Shape;460;p64"/>
          <p:cNvGraphicFramePr/>
          <p:nvPr/>
        </p:nvGraphicFramePr>
        <p:xfrm>
          <a:off x="338532" y="1193651"/>
          <a:ext cx="8466900" cy="2797390"/>
        </p:xfrm>
        <a:graphic>
          <a:graphicData uri="http://schemas.openxmlformats.org/drawingml/2006/table">
            <a:tbl>
              <a:tblPr>
                <a:noFill/>
                <a:tableStyleId>{25F234BA-6C88-418E-9BD2-AA4494E703ED}</a:tableStyleId>
              </a:tblPr>
              <a:tblGrid>
                <a:gridCol w="2031750">
                  <a:extLst>
                    <a:ext uri="{9D8B030D-6E8A-4147-A177-3AD203B41FA5}">
                      <a16:colId xmlns:a16="http://schemas.microsoft.com/office/drawing/2014/main" val="20000"/>
                    </a:ext>
                  </a:extLst>
                </a:gridCol>
                <a:gridCol w="2145050">
                  <a:extLst>
                    <a:ext uri="{9D8B030D-6E8A-4147-A177-3AD203B41FA5}">
                      <a16:colId xmlns:a16="http://schemas.microsoft.com/office/drawing/2014/main" val="20001"/>
                    </a:ext>
                  </a:extLst>
                </a:gridCol>
                <a:gridCol w="2145050">
                  <a:extLst>
                    <a:ext uri="{9D8B030D-6E8A-4147-A177-3AD203B41FA5}">
                      <a16:colId xmlns:a16="http://schemas.microsoft.com/office/drawing/2014/main" val="20002"/>
                    </a:ext>
                  </a:extLst>
                </a:gridCol>
                <a:gridCol w="2145050">
                  <a:extLst>
                    <a:ext uri="{9D8B030D-6E8A-4147-A177-3AD203B41FA5}">
                      <a16:colId xmlns:a16="http://schemas.microsoft.com/office/drawing/2014/main" val="20003"/>
                    </a:ext>
                  </a:extLst>
                </a:gridCol>
              </a:tblGrid>
              <a:tr h="221025">
                <a:tc>
                  <a:txBody>
                    <a:bodyPr/>
                    <a:lstStyle/>
                    <a:p>
                      <a:pPr marL="0" lvl="0" indent="0" algn="l" rtl="0">
                        <a:spcBef>
                          <a:spcPts val="0"/>
                        </a:spcBef>
                        <a:spcAft>
                          <a:spcPts val="0"/>
                        </a:spcAft>
                        <a:buNone/>
                      </a:pPr>
                      <a:r>
                        <a:rPr lang="en" b="1">
                          <a:solidFill>
                            <a:schemeClr val="lt1"/>
                          </a:solidFill>
                          <a:latin typeface="Inter"/>
                          <a:ea typeface="Inter"/>
                          <a:cs typeface="Inter"/>
                          <a:sym typeface="Inter"/>
                        </a:rPr>
                        <a:t>Funding Pool</a:t>
                      </a:r>
                      <a:endParaRPr b="1">
                        <a:solidFill>
                          <a:schemeClr val="lt1"/>
                        </a:solidFill>
                        <a:latin typeface="Inter"/>
                        <a:ea typeface="Inter"/>
                        <a:cs typeface="Inter"/>
                        <a:sym typeface="Inter"/>
                      </a:endParaRPr>
                    </a:p>
                  </a:txBody>
                  <a:tcPr marL="91425" marR="91425" marT="0" marB="0" anchor="ctr">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181717"/>
                      </a:solidFill>
                      <a:prstDash val="solid"/>
                      <a:round/>
                      <a:headEnd type="none" w="sm" len="sm"/>
                      <a:tailEnd type="none" w="sm" len="sm"/>
                    </a:lnB>
                    <a:solidFill>
                      <a:srgbClr val="20124D"/>
                    </a:solidFill>
                  </a:tcPr>
                </a:tc>
                <a:tc>
                  <a:txBody>
                    <a:bodyPr/>
                    <a:lstStyle/>
                    <a:p>
                      <a:pPr marL="0" lvl="0" indent="0" algn="l" rtl="0">
                        <a:spcBef>
                          <a:spcPts val="0"/>
                        </a:spcBef>
                        <a:spcAft>
                          <a:spcPts val="0"/>
                        </a:spcAft>
                        <a:buNone/>
                      </a:pPr>
                      <a:r>
                        <a:rPr lang="en" b="1">
                          <a:solidFill>
                            <a:schemeClr val="lt1"/>
                          </a:solidFill>
                          <a:latin typeface="Inter"/>
                          <a:ea typeface="Inter"/>
                          <a:cs typeface="Inter"/>
                          <a:sym typeface="Inter"/>
                        </a:rPr>
                        <a:t>Timing</a:t>
                      </a:r>
                      <a:endParaRPr b="1">
                        <a:solidFill>
                          <a:schemeClr val="lt1"/>
                        </a:solidFill>
                        <a:latin typeface="Inter"/>
                        <a:ea typeface="Inter"/>
                        <a:cs typeface="Inter"/>
                        <a:sym typeface="Inter"/>
                      </a:endParaRPr>
                    </a:p>
                  </a:txBody>
                  <a:tcPr marL="0"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181717"/>
                      </a:solidFill>
                      <a:prstDash val="solid"/>
                      <a:round/>
                      <a:headEnd type="none" w="sm" len="sm"/>
                      <a:tailEnd type="none" w="sm" len="sm"/>
                    </a:lnB>
                    <a:solidFill>
                      <a:srgbClr val="20124D"/>
                    </a:solidFill>
                  </a:tcPr>
                </a:tc>
                <a:tc>
                  <a:txBody>
                    <a:bodyPr/>
                    <a:lstStyle/>
                    <a:p>
                      <a:pPr marL="0" lvl="0" indent="0" algn="l" rtl="0">
                        <a:spcBef>
                          <a:spcPts val="0"/>
                        </a:spcBef>
                        <a:spcAft>
                          <a:spcPts val="0"/>
                        </a:spcAft>
                        <a:buNone/>
                      </a:pPr>
                      <a:r>
                        <a:rPr lang="en" b="1">
                          <a:solidFill>
                            <a:schemeClr val="lt1"/>
                          </a:solidFill>
                          <a:latin typeface="Inter"/>
                          <a:ea typeface="Inter"/>
                          <a:cs typeface="Inter"/>
                          <a:sym typeface="Inter"/>
                        </a:rPr>
                        <a:t>Amount</a:t>
                      </a:r>
                      <a:endParaRPr b="1">
                        <a:solidFill>
                          <a:schemeClr val="lt1"/>
                        </a:solidFill>
                        <a:latin typeface="Inter"/>
                        <a:ea typeface="Inter"/>
                        <a:cs typeface="Inter"/>
                        <a:sym typeface="Inter"/>
                      </a:endParaRPr>
                    </a:p>
                  </a:txBody>
                  <a:tcPr marL="0"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181717"/>
                      </a:solidFill>
                      <a:prstDash val="solid"/>
                      <a:round/>
                      <a:headEnd type="none" w="sm" len="sm"/>
                      <a:tailEnd type="none" w="sm" len="sm"/>
                    </a:lnB>
                    <a:solidFill>
                      <a:srgbClr val="20124D"/>
                    </a:solidFill>
                  </a:tcPr>
                </a:tc>
                <a:tc>
                  <a:txBody>
                    <a:bodyPr/>
                    <a:lstStyle/>
                    <a:p>
                      <a:pPr marL="0" lvl="0" indent="0" algn="l" rtl="0">
                        <a:spcBef>
                          <a:spcPts val="0"/>
                        </a:spcBef>
                        <a:spcAft>
                          <a:spcPts val="0"/>
                        </a:spcAft>
                        <a:buNone/>
                      </a:pPr>
                      <a:r>
                        <a:rPr lang="en" b="1">
                          <a:solidFill>
                            <a:schemeClr val="lt1"/>
                          </a:solidFill>
                          <a:latin typeface="Inter"/>
                          <a:ea typeface="Inter"/>
                          <a:cs typeface="Inter"/>
                          <a:sym typeface="Inter"/>
                        </a:rPr>
                        <a:t>Refundability</a:t>
                      </a:r>
                      <a:endParaRPr b="1">
                        <a:solidFill>
                          <a:schemeClr val="lt1"/>
                        </a:solidFill>
                        <a:latin typeface="Inter"/>
                        <a:ea typeface="Inter"/>
                        <a:cs typeface="Inter"/>
                        <a:sym typeface="Inter"/>
                      </a:endParaRPr>
                    </a:p>
                  </a:txBody>
                  <a:tcPr marL="0" marR="91425" marT="0" marB="0" anchor="ctr">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181717"/>
                      </a:solidFill>
                      <a:prstDash val="solid"/>
                      <a:round/>
                      <a:headEnd type="none" w="sm" len="sm"/>
                      <a:tailEnd type="none" w="sm" len="sm"/>
                    </a:lnB>
                    <a:solidFill>
                      <a:srgbClr val="20124D"/>
                    </a:solidFill>
                  </a:tcPr>
                </a:tc>
                <a:extLst>
                  <a:ext uri="{0D108BD9-81ED-4DB2-BD59-A6C34878D82A}">
                    <a16:rowId xmlns:a16="http://schemas.microsoft.com/office/drawing/2014/main" val="10000"/>
                  </a:ext>
                </a:extLst>
              </a:tr>
              <a:tr h="671425">
                <a:tc>
                  <a:txBody>
                    <a:bodyPr/>
                    <a:lstStyle/>
                    <a:p>
                      <a:pPr marL="365760" lvl="0" indent="0" algn="l" rtl="0">
                        <a:spcBef>
                          <a:spcPts val="0"/>
                        </a:spcBef>
                        <a:spcAft>
                          <a:spcPts val="0"/>
                        </a:spcAft>
                        <a:buNone/>
                      </a:pPr>
                      <a:r>
                        <a:rPr lang="en" sz="1200" b="1">
                          <a:latin typeface="Inter"/>
                          <a:ea typeface="Inter"/>
                          <a:cs typeface="Inter"/>
                          <a:sym typeface="Inter"/>
                        </a:rPr>
                        <a:t>Financial Security</a:t>
                      </a:r>
                      <a:endParaRPr sz="1200" b="1">
                        <a:latin typeface="Inter"/>
                        <a:ea typeface="Inter"/>
                        <a:cs typeface="Inter"/>
                        <a:sym typeface="Inter"/>
                      </a:endParaRPr>
                    </a:p>
                  </a:txBody>
                  <a:tcPr marL="91425" marR="91425" marT="91425" marB="91425">
                    <a:lnL w="9525" cap="flat" cmpd="sng">
                      <a:solidFill>
                        <a:schemeClr val="dk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181717"/>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2624" lvl="0" indent="0" algn="l" rtl="0">
                        <a:spcBef>
                          <a:spcPts val="0"/>
                        </a:spcBef>
                        <a:spcAft>
                          <a:spcPts val="600"/>
                        </a:spcAft>
                        <a:buNone/>
                      </a:pPr>
                      <a:r>
                        <a:rPr lang="en" sz="1200">
                          <a:latin typeface="Inter"/>
                          <a:ea typeface="Inter"/>
                          <a:cs typeface="Inter"/>
                          <a:sym typeface="Inter"/>
                        </a:rPr>
                        <a:t>Posted at Intermediate Agreement Signing</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181717"/>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600"/>
                        </a:spcAft>
                        <a:buNone/>
                      </a:pPr>
                      <a:r>
                        <a:rPr lang="en" sz="1200">
                          <a:latin typeface="Inter"/>
                          <a:ea typeface="Inter"/>
                          <a:cs typeface="Inter"/>
                          <a:sym typeface="Inter"/>
                        </a:rPr>
                        <a:t>$50k/MW covering every MW in application</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181717"/>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Inter"/>
                          <a:ea typeface="Inter"/>
                          <a:cs typeface="Inter"/>
                          <a:sym typeface="Inter"/>
                        </a:rPr>
                        <a:t>Partially refundable</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181717"/>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88025">
                <a:tc>
                  <a:txBody>
                    <a:bodyPr/>
                    <a:lstStyle/>
                    <a:p>
                      <a:pPr marL="365760" lvl="0" indent="0" algn="l" rtl="0">
                        <a:spcBef>
                          <a:spcPts val="0"/>
                        </a:spcBef>
                        <a:spcAft>
                          <a:spcPts val="0"/>
                        </a:spcAft>
                        <a:buNone/>
                      </a:pPr>
                      <a:r>
                        <a:rPr lang="en" sz="1200" b="1">
                          <a:latin typeface="Inter"/>
                          <a:ea typeface="Inter"/>
                          <a:cs typeface="Inter"/>
                          <a:sym typeface="Inter"/>
                        </a:rPr>
                        <a:t>Contribution in Aid of Construction (CIAC)</a:t>
                      </a:r>
                      <a:endParaRPr sz="1200" b="1">
                        <a:latin typeface="Inter"/>
                        <a:ea typeface="Inter"/>
                        <a:cs typeface="Inter"/>
                        <a:sym typeface="Inter"/>
                      </a:endParaRPr>
                    </a:p>
                  </a:txBody>
                  <a:tcPr marL="91425" marR="91425" marT="91425" marB="91425">
                    <a:lnL w="9525" cap="flat" cmpd="sng">
                      <a:solidFill>
                        <a:schemeClr val="dk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600"/>
                        </a:spcAft>
                        <a:buNone/>
                      </a:pPr>
                      <a:r>
                        <a:rPr lang="en" sz="1200">
                          <a:latin typeface="Inter"/>
                          <a:ea typeface="Inter"/>
                          <a:cs typeface="Inter"/>
                          <a:sym typeface="Inter"/>
                        </a:rPr>
                        <a:t>No later than (IA) Interconnection Agreement execution</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600"/>
                        </a:spcAft>
                        <a:buNone/>
                      </a:pPr>
                      <a:r>
                        <a:rPr lang="en" sz="1200">
                          <a:latin typeface="Inter"/>
                          <a:ea typeface="Inter"/>
                          <a:cs typeface="Inter"/>
                          <a:sym typeface="Inter"/>
                        </a:rPr>
                        <a:t>Payment covering estimated costs for direct interconnection facilities soley built to serve ILLE</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Inter"/>
                          <a:ea typeface="Inter"/>
                          <a:cs typeface="Inter"/>
                          <a:sym typeface="Inter"/>
                        </a:rPr>
                        <a:t>Non-refundable</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55550">
                <a:tc>
                  <a:txBody>
                    <a:bodyPr/>
                    <a:lstStyle/>
                    <a:p>
                      <a:pPr marL="365760" lvl="0" indent="0" algn="l" rtl="0">
                        <a:spcBef>
                          <a:spcPts val="0"/>
                        </a:spcBef>
                        <a:spcAft>
                          <a:spcPts val="0"/>
                        </a:spcAft>
                        <a:buNone/>
                      </a:pPr>
                      <a:r>
                        <a:rPr lang="en" sz="1200" b="1">
                          <a:latin typeface="Inter"/>
                          <a:ea typeface="Inter"/>
                          <a:cs typeface="Inter"/>
                          <a:sym typeface="Inter"/>
                        </a:rPr>
                        <a:t>Upgrade Security</a:t>
                      </a:r>
                      <a:endParaRPr sz="1200" b="1">
                        <a:latin typeface="Inter"/>
                        <a:ea typeface="Inter"/>
                        <a:cs typeface="Inter"/>
                        <a:sym typeface="Inter"/>
                      </a:endParaRPr>
                    </a:p>
                  </a:txBody>
                  <a:tcPr marL="91425" marR="91425" marT="91425" marB="91425">
                    <a:lnL w="9525" cap="flat" cmpd="sng">
                      <a:solidFill>
                        <a:schemeClr val="dk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Inter"/>
                          <a:ea typeface="Inter"/>
                          <a:cs typeface="Inter"/>
                          <a:sym typeface="Inter"/>
                        </a:rPr>
                        <a:t>Posted at execution of Interconnection Agreement</a:t>
                      </a:r>
                      <a:endParaRPr sz="1200">
                        <a:latin typeface="Inter"/>
                        <a:ea typeface="Inter"/>
                        <a:cs typeface="Inter"/>
                        <a:sym typeface="Inter"/>
                      </a:endParaRPr>
                    </a:p>
                    <a:p>
                      <a:pPr marL="171450" lvl="0" indent="-114300" algn="l" rtl="0">
                        <a:spcBef>
                          <a:spcPts val="600"/>
                        </a:spcBef>
                        <a:spcAft>
                          <a:spcPts val="600"/>
                        </a:spcAft>
                        <a:buNone/>
                      </a:pP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600"/>
                        </a:spcAft>
                        <a:buNone/>
                      </a:pPr>
                      <a:r>
                        <a:rPr lang="en" sz="1200">
                          <a:latin typeface="Inter"/>
                          <a:ea typeface="Inter"/>
                          <a:cs typeface="Inter"/>
                          <a:sym typeface="Inter"/>
                        </a:rPr>
                        <a:t>Payment covering transmission upgrades identified in Batch 0 study</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Inter"/>
                          <a:ea typeface="Inter"/>
                          <a:cs typeface="Inter"/>
                          <a:sym typeface="Inter"/>
                        </a:rPr>
                        <a:t>Refundable under certain conditions</a:t>
                      </a:r>
                      <a:endParaRPr sz="1200">
                        <a:latin typeface="Inter"/>
                        <a:ea typeface="Inter"/>
                        <a:cs typeface="Inter"/>
                        <a:sym typeface="Inter"/>
                      </a:endParaRPr>
                    </a:p>
                  </a:txBody>
                  <a:tcPr marL="91425" marR="91425" marT="91425" marB="91425">
                    <a:lnL w="9525" cap="flat" cmpd="sng">
                      <a:solidFill>
                        <a:srgbClr val="B2B2B2">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461" name="Google Shape;461;p64"/>
          <p:cNvSpPr/>
          <p:nvPr/>
        </p:nvSpPr>
        <p:spPr>
          <a:xfrm>
            <a:off x="387651" y="1507594"/>
            <a:ext cx="281100" cy="2928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Inter Tight"/>
                <a:ea typeface="Inter Tight"/>
                <a:cs typeface="Inter Tight"/>
                <a:sym typeface="Inter Tight"/>
              </a:rPr>
              <a:t>1</a:t>
            </a:r>
            <a:endParaRPr sz="1200" b="1">
              <a:solidFill>
                <a:schemeClr val="lt1"/>
              </a:solidFill>
              <a:latin typeface="Inter Tight"/>
              <a:ea typeface="Inter Tight"/>
              <a:cs typeface="Inter Tight"/>
              <a:sym typeface="Inter Tight"/>
            </a:endParaRPr>
          </a:p>
        </p:txBody>
      </p:sp>
      <p:sp>
        <p:nvSpPr>
          <p:cNvPr id="462" name="Google Shape;462;p64"/>
          <p:cNvSpPr/>
          <p:nvPr/>
        </p:nvSpPr>
        <p:spPr>
          <a:xfrm>
            <a:off x="387651" y="2179825"/>
            <a:ext cx="281100" cy="2928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Inter Tight"/>
                <a:ea typeface="Inter Tight"/>
                <a:cs typeface="Inter Tight"/>
                <a:sym typeface="Inter Tight"/>
              </a:rPr>
              <a:t>2</a:t>
            </a:r>
            <a:endParaRPr sz="1200" b="1">
              <a:solidFill>
                <a:schemeClr val="lt1"/>
              </a:solidFill>
              <a:latin typeface="Inter Tight"/>
              <a:ea typeface="Inter Tight"/>
              <a:cs typeface="Inter Tight"/>
              <a:sym typeface="Inter Tight"/>
            </a:endParaRPr>
          </a:p>
        </p:txBody>
      </p:sp>
      <p:sp>
        <p:nvSpPr>
          <p:cNvPr id="463" name="Google Shape;463;p64"/>
          <p:cNvSpPr/>
          <p:nvPr/>
        </p:nvSpPr>
        <p:spPr>
          <a:xfrm>
            <a:off x="387651" y="3060928"/>
            <a:ext cx="281100" cy="2928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Inter Tight"/>
                <a:ea typeface="Inter Tight"/>
                <a:cs typeface="Inter Tight"/>
                <a:sym typeface="Inter Tight"/>
              </a:rPr>
              <a:t>3</a:t>
            </a:r>
            <a:endParaRPr sz="1200" b="1">
              <a:solidFill>
                <a:schemeClr val="lt1"/>
              </a:solidFill>
              <a:latin typeface="Inter Tight"/>
              <a:ea typeface="Inter Tight"/>
              <a:cs typeface="Inter Tight"/>
              <a:sym typeface="Inter T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5"/>
          <p:cNvSpPr/>
          <p:nvPr/>
        </p:nvSpPr>
        <p:spPr>
          <a:xfrm>
            <a:off x="5588000" y="1134275"/>
            <a:ext cx="3132900" cy="1187400"/>
          </a:xfrm>
          <a:prstGeom prst="roundRect">
            <a:avLst>
              <a:gd name="adj" fmla="val 16667"/>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1"/>
                </a:solidFill>
                <a:latin typeface="Inter Tight"/>
                <a:ea typeface="Inter Tight"/>
                <a:cs typeface="Inter Tight"/>
                <a:sym typeface="Inter Tight"/>
              </a:rPr>
              <a:t>DSP / TSP draws payment at Interconnection Agreement signing to offset rate base costs</a:t>
            </a:r>
            <a:endParaRPr sz="1600">
              <a:solidFill>
                <a:schemeClr val="dk1"/>
              </a:solidFill>
              <a:latin typeface="Inter Tight"/>
              <a:ea typeface="Inter Tight"/>
              <a:cs typeface="Inter Tight"/>
              <a:sym typeface="Inter Tight"/>
            </a:endParaRPr>
          </a:p>
        </p:txBody>
      </p:sp>
      <p:sp>
        <p:nvSpPr>
          <p:cNvPr id="469" name="Google Shape;469;p65"/>
          <p:cNvSpPr/>
          <p:nvPr/>
        </p:nvSpPr>
        <p:spPr>
          <a:xfrm>
            <a:off x="5588154" y="3336925"/>
            <a:ext cx="3132900" cy="1187400"/>
          </a:xfrm>
          <a:prstGeom prst="roundRect">
            <a:avLst>
              <a:gd name="adj" fmla="val 16667"/>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1"/>
                </a:solidFill>
                <a:latin typeface="Inter Tight"/>
                <a:ea typeface="Inter Tight"/>
                <a:cs typeface="Inter Tight"/>
                <a:sym typeface="Inter Tight"/>
              </a:rPr>
              <a:t>ILLE receives 20% ($10k/MW) refund within 60 days; TSP receives 80% to offset rate base costs</a:t>
            </a:r>
            <a:endParaRPr sz="1600">
              <a:solidFill>
                <a:schemeClr val="dk1"/>
              </a:solidFill>
              <a:latin typeface="Inter Tight"/>
              <a:ea typeface="Inter Tight"/>
              <a:cs typeface="Inter Tight"/>
              <a:sym typeface="Inter Tight"/>
            </a:endParaRPr>
          </a:p>
        </p:txBody>
      </p:sp>
      <p:sp>
        <p:nvSpPr>
          <p:cNvPr id="470" name="Google Shape;470;p65"/>
          <p:cNvSpPr/>
          <p:nvPr/>
        </p:nvSpPr>
        <p:spPr>
          <a:xfrm rot="10800000">
            <a:off x="8229600" y="0"/>
            <a:ext cx="914400" cy="866700"/>
          </a:xfrm>
          <a:prstGeom prst="rtTriangle">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Tight"/>
              <a:ea typeface="Inter Tight"/>
              <a:cs typeface="Inter Tight"/>
              <a:sym typeface="Inter Tight"/>
            </a:endParaRPr>
          </a:p>
        </p:txBody>
      </p:sp>
      <p:cxnSp>
        <p:nvCxnSpPr>
          <p:cNvPr id="471" name="Google Shape;471;p65"/>
          <p:cNvCxnSpPr>
            <a:stCxn id="472" idx="3"/>
            <a:endCxn id="468" idx="1"/>
          </p:cNvCxnSpPr>
          <p:nvPr/>
        </p:nvCxnSpPr>
        <p:spPr>
          <a:xfrm>
            <a:off x="4392400" y="1727970"/>
            <a:ext cx="1195500" cy="0"/>
          </a:xfrm>
          <a:prstGeom prst="straightConnector1">
            <a:avLst/>
          </a:prstGeom>
          <a:noFill/>
          <a:ln w="9525" cap="flat" cmpd="sng">
            <a:solidFill>
              <a:srgbClr val="344D61"/>
            </a:solidFill>
            <a:prstDash val="solid"/>
            <a:round/>
            <a:headEnd type="none" w="med" len="med"/>
            <a:tailEnd type="triangle" w="med" len="med"/>
          </a:ln>
        </p:spPr>
      </p:cxnSp>
      <p:cxnSp>
        <p:nvCxnSpPr>
          <p:cNvPr id="473" name="Google Shape;473;p65"/>
          <p:cNvCxnSpPr>
            <a:stCxn id="474" idx="3"/>
            <a:endCxn id="472" idx="3"/>
          </p:cNvCxnSpPr>
          <p:nvPr/>
        </p:nvCxnSpPr>
        <p:spPr>
          <a:xfrm rot="10800000" flipH="1">
            <a:off x="2532500" y="1727975"/>
            <a:ext cx="1860000" cy="1080600"/>
          </a:xfrm>
          <a:prstGeom prst="bentConnector3">
            <a:avLst>
              <a:gd name="adj1" fmla="val 112797"/>
            </a:avLst>
          </a:prstGeom>
          <a:noFill/>
          <a:ln w="9525" cap="flat" cmpd="sng">
            <a:solidFill>
              <a:srgbClr val="344D61"/>
            </a:solidFill>
            <a:prstDash val="solid"/>
            <a:round/>
            <a:headEnd type="none" w="med" len="med"/>
            <a:tailEnd type="none" w="med" len="med"/>
          </a:ln>
        </p:spPr>
      </p:cxnSp>
      <p:sp>
        <p:nvSpPr>
          <p:cNvPr id="472" name="Google Shape;472;p65"/>
          <p:cNvSpPr/>
          <p:nvPr/>
        </p:nvSpPr>
        <p:spPr>
          <a:xfrm>
            <a:off x="4354300" y="1708770"/>
            <a:ext cx="38100" cy="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475" name="Google Shape;475;p65"/>
          <p:cNvCxnSpPr>
            <a:stCxn id="476" idx="3"/>
            <a:endCxn id="469" idx="1"/>
          </p:cNvCxnSpPr>
          <p:nvPr/>
        </p:nvCxnSpPr>
        <p:spPr>
          <a:xfrm>
            <a:off x="4411900" y="3930623"/>
            <a:ext cx="1176300" cy="0"/>
          </a:xfrm>
          <a:prstGeom prst="straightConnector1">
            <a:avLst/>
          </a:prstGeom>
          <a:noFill/>
          <a:ln w="9525" cap="flat" cmpd="sng">
            <a:solidFill>
              <a:srgbClr val="344D61"/>
            </a:solidFill>
            <a:prstDash val="solid"/>
            <a:round/>
            <a:headEnd type="none" w="med" len="med"/>
            <a:tailEnd type="triangle" w="med" len="med"/>
          </a:ln>
        </p:spPr>
      </p:cxnSp>
      <p:sp>
        <p:nvSpPr>
          <p:cNvPr id="477" name="Google Shape;477;p65"/>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50"/>
              <a:t>The Financial Security is $50k/MW posted at Intermediate Agreement signing</a:t>
            </a:r>
            <a:endParaRPr sz="2150"/>
          </a:p>
        </p:txBody>
      </p:sp>
      <p:cxnSp>
        <p:nvCxnSpPr>
          <p:cNvPr id="478" name="Google Shape;478;p65"/>
          <p:cNvCxnSpPr>
            <a:stCxn id="474" idx="3"/>
            <a:endCxn id="476" idx="3"/>
          </p:cNvCxnSpPr>
          <p:nvPr/>
        </p:nvCxnSpPr>
        <p:spPr>
          <a:xfrm>
            <a:off x="2532500" y="2808575"/>
            <a:ext cx="1879500" cy="1122000"/>
          </a:xfrm>
          <a:prstGeom prst="bentConnector3">
            <a:avLst>
              <a:gd name="adj1" fmla="val 111994"/>
            </a:avLst>
          </a:prstGeom>
          <a:noFill/>
          <a:ln w="9525" cap="flat" cmpd="sng">
            <a:solidFill>
              <a:srgbClr val="344D61"/>
            </a:solidFill>
            <a:prstDash val="solid"/>
            <a:round/>
            <a:headEnd type="none" w="med" len="med"/>
            <a:tailEnd type="none" w="med" len="med"/>
          </a:ln>
        </p:spPr>
      </p:cxnSp>
      <p:sp>
        <p:nvSpPr>
          <p:cNvPr id="476" name="Google Shape;476;p65"/>
          <p:cNvSpPr/>
          <p:nvPr/>
        </p:nvSpPr>
        <p:spPr>
          <a:xfrm>
            <a:off x="4354300" y="3908273"/>
            <a:ext cx="57600" cy="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74" name="Google Shape;474;p65"/>
          <p:cNvSpPr/>
          <p:nvPr/>
        </p:nvSpPr>
        <p:spPr>
          <a:xfrm>
            <a:off x="292100" y="1708775"/>
            <a:ext cx="2240400" cy="21996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latin typeface="Inter Tight"/>
                <a:ea typeface="Inter Tight"/>
                <a:cs typeface="Inter Tight"/>
                <a:sym typeface="Inter Tight"/>
              </a:rPr>
              <a:t>ILLE posts $50k/MW to TSP at Intermediate Agreement signing</a:t>
            </a:r>
            <a:endParaRPr sz="1800">
              <a:solidFill>
                <a:schemeClr val="dk1"/>
              </a:solidFill>
              <a:latin typeface="Inter Tight"/>
              <a:ea typeface="Inter Tight"/>
              <a:cs typeface="Inter Tight"/>
              <a:sym typeface="Inter Tight"/>
            </a:endParaRPr>
          </a:p>
        </p:txBody>
      </p:sp>
      <p:sp>
        <p:nvSpPr>
          <p:cNvPr id="479" name="Google Shape;479;p65"/>
          <p:cNvSpPr txBox="1"/>
          <p:nvPr/>
        </p:nvSpPr>
        <p:spPr>
          <a:xfrm>
            <a:off x="1424075" y="3861475"/>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§25.194(d)(10)</a:t>
            </a:r>
            <a:endParaRPr sz="700">
              <a:solidFill>
                <a:srgbClr val="181717"/>
              </a:solidFill>
              <a:latin typeface="Inter"/>
              <a:ea typeface="Inter"/>
              <a:cs typeface="Inter"/>
              <a:sym typeface="Inter"/>
            </a:endParaRPr>
          </a:p>
        </p:txBody>
      </p:sp>
      <p:sp>
        <p:nvSpPr>
          <p:cNvPr id="480" name="Google Shape;480;p65"/>
          <p:cNvSpPr txBox="1"/>
          <p:nvPr/>
        </p:nvSpPr>
        <p:spPr>
          <a:xfrm>
            <a:off x="3514600" y="3485875"/>
            <a:ext cx="1592700" cy="889500"/>
          </a:xfrm>
          <a:prstGeom prst="rect">
            <a:avLst/>
          </a:prstGeom>
          <a:solidFill>
            <a:srgbClr val="F3F4F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200">
                <a:solidFill>
                  <a:schemeClr val="dk1"/>
                </a:solidFill>
                <a:latin typeface="Inter Tight"/>
                <a:ea typeface="Inter Tight"/>
                <a:cs typeface="Inter Tight"/>
                <a:sym typeface="Inter Tight"/>
              </a:rPr>
              <a:t>ILLE </a:t>
            </a:r>
            <a:r>
              <a:rPr lang="en" sz="1200" b="1" u="sng">
                <a:solidFill>
                  <a:schemeClr val="dk1"/>
                </a:solidFill>
                <a:latin typeface="Inter Tight"/>
                <a:ea typeface="Inter Tight"/>
                <a:cs typeface="Inter Tight"/>
                <a:sym typeface="Inter Tight"/>
              </a:rPr>
              <a:t>withdraws </a:t>
            </a:r>
            <a:r>
              <a:rPr lang="en" sz="1200">
                <a:solidFill>
                  <a:schemeClr val="dk1"/>
                </a:solidFill>
                <a:latin typeface="Inter Tight"/>
                <a:ea typeface="Inter Tight"/>
                <a:cs typeface="Inter Tight"/>
                <a:sym typeface="Inter Tight"/>
              </a:rPr>
              <a:t>before signing Interconnection Agreement</a:t>
            </a:r>
            <a:endParaRPr sz="1200">
              <a:solidFill>
                <a:schemeClr val="dk1"/>
              </a:solidFill>
              <a:latin typeface="Inter Tight"/>
              <a:ea typeface="Inter Tight"/>
              <a:cs typeface="Inter Tight"/>
              <a:sym typeface="Inter Tight"/>
            </a:endParaRPr>
          </a:p>
        </p:txBody>
      </p:sp>
      <p:sp>
        <p:nvSpPr>
          <p:cNvPr id="481" name="Google Shape;481;p65"/>
          <p:cNvSpPr txBox="1"/>
          <p:nvPr/>
        </p:nvSpPr>
        <p:spPr>
          <a:xfrm>
            <a:off x="3514600" y="1385375"/>
            <a:ext cx="1592700" cy="685200"/>
          </a:xfrm>
          <a:prstGeom prst="rect">
            <a:avLst/>
          </a:prstGeom>
          <a:solidFill>
            <a:srgbClr val="F3F4F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Inter Tight"/>
                <a:ea typeface="Inter Tight"/>
                <a:cs typeface="Inter Tight"/>
                <a:sym typeface="Inter Tight"/>
              </a:rPr>
              <a:t>ILLE </a:t>
            </a:r>
            <a:r>
              <a:rPr lang="en" sz="1200" b="1" u="sng">
                <a:solidFill>
                  <a:schemeClr val="dk1"/>
                </a:solidFill>
                <a:latin typeface="Inter Tight"/>
                <a:ea typeface="Inter Tight"/>
                <a:cs typeface="Inter Tight"/>
                <a:sym typeface="Inter Tight"/>
              </a:rPr>
              <a:t>signs </a:t>
            </a:r>
            <a:r>
              <a:rPr lang="en" sz="1200">
                <a:solidFill>
                  <a:schemeClr val="dk1"/>
                </a:solidFill>
                <a:latin typeface="Inter Tight"/>
                <a:ea typeface="Inter Tight"/>
                <a:cs typeface="Inter Tight"/>
                <a:sym typeface="Inter Tight"/>
              </a:rPr>
              <a:t>Interconnection Agreement</a:t>
            </a:r>
            <a:endParaRPr sz="1200">
              <a:solidFill>
                <a:schemeClr val="dk1"/>
              </a:solidFill>
              <a:latin typeface="Inter Tight"/>
              <a:ea typeface="Inter Tight"/>
              <a:cs typeface="Inter Tight"/>
              <a:sym typeface="Inter Tight"/>
            </a:endParaRPr>
          </a:p>
        </p:txBody>
      </p:sp>
      <p:sp>
        <p:nvSpPr>
          <p:cNvPr id="482" name="Google Shape;482;p65"/>
          <p:cNvSpPr txBox="1"/>
          <p:nvPr/>
        </p:nvSpPr>
        <p:spPr>
          <a:xfrm>
            <a:off x="7566425" y="2252375"/>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§25.194(f)(7)(A)</a:t>
            </a:r>
            <a:endParaRPr sz="700">
              <a:solidFill>
                <a:srgbClr val="181717"/>
              </a:solidFill>
              <a:latin typeface="Inter"/>
              <a:ea typeface="Inter"/>
              <a:cs typeface="Inter"/>
              <a:sym typeface="Inter"/>
            </a:endParaRPr>
          </a:p>
        </p:txBody>
      </p:sp>
      <p:sp>
        <p:nvSpPr>
          <p:cNvPr id="483" name="Google Shape;483;p65"/>
          <p:cNvSpPr txBox="1"/>
          <p:nvPr/>
        </p:nvSpPr>
        <p:spPr>
          <a:xfrm>
            <a:off x="7566425" y="2432625"/>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§25.194(f)(7)(B)</a:t>
            </a:r>
            <a:endParaRPr sz="700">
              <a:solidFill>
                <a:srgbClr val="181717"/>
              </a:solidFill>
              <a:latin typeface="Inter"/>
              <a:ea typeface="Inter"/>
              <a:cs typeface="Inter"/>
              <a:sym typeface="Inter"/>
            </a:endParaRPr>
          </a:p>
        </p:txBody>
      </p:sp>
      <p:sp>
        <p:nvSpPr>
          <p:cNvPr id="484" name="Google Shape;484;p65"/>
          <p:cNvSpPr txBox="1"/>
          <p:nvPr/>
        </p:nvSpPr>
        <p:spPr>
          <a:xfrm>
            <a:off x="7566425" y="4468200"/>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§25.194(g)(2)</a:t>
            </a:r>
            <a:endParaRPr sz="700">
              <a:solidFill>
                <a:srgbClr val="181717"/>
              </a:solidFill>
              <a:latin typeface="Inter"/>
              <a:ea typeface="Inter"/>
              <a:cs typeface="Inter"/>
              <a:sym typeface="Inter"/>
            </a:endParaRPr>
          </a:p>
        </p:txBody>
      </p:sp>
      <p:sp>
        <p:nvSpPr>
          <p:cNvPr id="485" name="Google Shape;485;p65"/>
          <p:cNvSpPr txBox="1"/>
          <p:nvPr/>
        </p:nvSpPr>
        <p:spPr>
          <a:xfrm>
            <a:off x="7566425" y="4648450"/>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§25.194(g)(3)</a:t>
            </a:r>
            <a:endParaRPr sz="700">
              <a:solidFill>
                <a:srgbClr val="181717"/>
              </a:solidFill>
              <a:latin typeface="Inter"/>
              <a:ea typeface="Inter"/>
              <a:cs typeface="Inter"/>
              <a:sym typeface="Inter"/>
            </a:endParaRPr>
          </a:p>
        </p:txBody>
      </p:sp>
      <p:sp>
        <p:nvSpPr>
          <p:cNvPr id="486" name="Google Shape;486;p65"/>
          <p:cNvSpPr txBox="1"/>
          <p:nvPr/>
        </p:nvSpPr>
        <p:spPr>
          <a:xfrm>
            <a:off x="7566425" y="4828700"/>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§25.194(g)(4)</a:t>
            </a:r>
            <a:endParaRPr sz="700">
              <a:solidFill>
                <a:srgbClr val="181717"/>
              </a:solidFill>
              <a:latin typeface="Inter"/>
              <a:ea typeface="Inter"/>
              <a:cs typeface="Inter"/>
              <a:sym typeface="Inter"/>
            </a:endParaRPr>
          </a:p>
        </p:txBody>
      </p:sp>
      <p:sp>
        <p:nvSpPr>
          <p:cNvPr id="487" name="Google Shape;487;p65"/>
          <p:cNvSpPr/>
          <p:nvPr/>
        </p:nvSpPr>
        <p:spPr>
          <a:xfrm>
            <a:off x="4333782" y="2673758"/>
            <a:ext cx="639900" cy="292800"/>
          </a:xfrm>
          <a:prstGeom prst="rect">
            <a:avLst/>
          </a:prstGeom>
          <a:solidFill>
            <a:srgbClr val="7799B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800">
                <a:solidFill>
                  <a:srgbClr val="CEEB13"/>
                </a:solidFill>
                <a:latin typeface="Inter"/>
                <a:ea typeface="Inter"/>
                <a:cs typeface="Inter"/>
                <a:sym typeface="Inter"/>
              </a:rPr>
              <a:t>OR</a:t>
            </a:r>
            <a:endParaRPr sz="1800">
              <a:solidFill>
                <a:srgbClr val="CEEB13"/>
              </a:solidFill>
              <a:latin typeface="Inter"/>
              <a:ea typeface="Inter"/>
              <a:cs typeface="Inter"/>
              <a:sym typeface="Inter"/>
            </a:endParaRPr>
          </a:p>
        </p:txBody>
      </p:sp>
      <p:sp>
        <p:nvSpPr>
          <p:cNvPr id="488" name="Google Shape;488;p65"/>
          <p:cNvSpPr/>
          <p:nvPr/>
        </p:nvSpPr>
        <p:spPr>
          <a:xfrm>
            <a:off x="8721073" y="131953"/>
            <a:ext cx="281100" cy="292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20124D"/>
                </a:solidFill>
                <a:latin typeface="Inter Tight"/>
                <a:ea typeface="Inter Tight"/>
                <a:cs typeface="Inter Tight"/>
                <a:sym typeface="Inter Tight"/>
              </a:rPr>
              <a:t>1</a:t>
            </a:r>
            <a:endParaRPr sz="1200" b="1">
              <a:solidFill>
                <a:srgbClr val="20124D"/>
              </a:solidFill>
              <a:latin typeface="Inter Tight"/>
              <a:ea typeface="Inter Tight"/>
              <a:cs typeface="Inter Tight"/>
              <a:sym typeface="Inter T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6"/>
          <p:cNvSpPr/>
          <p:nvPr/>
        </p:nvSpPr>
        <p:spPr>
          <a:xfrm>
            <a:off x="292100" y="1519500"/>
            <a:ext cx="2619300" cy="25857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chemeClr val="dk1"/>
                </a:solidFill>
                <a:latin typeface="Inter Tight"/>
                <a:ea typeface="Inter Tight"/>
                <a:cs typeface="Inter Tight"/>
                <a:sym typeface="Inter Tight"/>
              </a:rPr>
              <a:t>ILLEs must post a CIAC payment no later than the execution of an Interconnection Agreement; once posted it is nonrefundable</a:t>
            </a:r>
            <a:endParaRPr sz="1800">
              <a:solidFill>
                <a:schemeClr val="dk1"/>
              </a:solidFill>
              <a:latin typeface="Inter Tight"/>
              <a:ea typeface="Inter Tight"/>
              <a:cs typeface="Inter Tight"/>
              <a:sym typeface="Inter Tight"/>
            </a:endParaRPr>
          </a:p>
        </p:txBody>
      </p:sp>
      <p:sp>
        <p:nvSpPr>
          <p:cNvPr id="494" name="Google Shape;494;p66"/>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CIAC is a non-refundable payment that offsets interconnection facilities built for the ILLE </a:t>
            </a:r>
            <a:endParaRPr/>
          </a:p>
        </p:txBody>
      </p:sp>
      <p:sp>
        <p:nvSpPr>
          <p:cNvPr id="495" name="Google Shape;495;p66"/>
          <p:cNvSpPr/>
          <p:nvPr/>
        </p:nvSpPr>
        <p:spPr>
          <a:xfrm>
            <a:off x="3550200" y="1331850"/>
            <a:ext cx="5099400" cy="17646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Inter Tight"/>
                <a:ea typeface="Inter Tight"/>
                <a:cs typeface="Inter Tight"/>
                <a:sym typeface="Inter Tight"/>
              </a:rPr>
              <a:t>Cash-only payment covers:</a:t>
            </a:r>
            <a:endParaRPr>
              <a:solidFill>
                <a:schemeClr val="dk1"/>
              </a:solidFill>
              <a:latin typeface="Inter Tight"/>
              <a:ea typeface="Inter Tight"/>
              <a:cs typeface="Inter Tight"/>
              <a:sym typeface="Inter Tight"/>
            </a:endParaRPr>
          </a:p>
          <a:p>
            <a:pPr marL="228600" lvl="0" indent="-203200" algn="l" rtl="0">
              <a:spcBef>
                <a:spcPts val="60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All direct costs incurred for interconnection facilities built solely to serve ILLE</a:t>
            </a:r>
            <a:endParaRPr>
              <a:solidFill>
                <a:schemeClr val="dk1"/>
              </a:solidFill>
              <a:latin typeface="Inter Tight"/>
              <a:ea typeface="Inter Tight"/>
              <a:cs typeface="Inter Tight"/>
              <a:sym typeface="Inter Tight"/>
            </a:endParaRPr>
          </a:p>
          <a:p>
            <a:pPr marL="228600" lvl="0" indent="-203200" algn="l" rtl="0">
              <a:spcBef>
                <a:spcPts val="60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Costs that DSP / TSP cannot recover through regulated rates</a:t>
            </a:r>
            <a:endParaRPr>
              <a:solidFill>
                <a:schemeClr val="dk1"/>
              </a:solidFill>
              <a:latin typeface="Inter Tight"/>
              <a:ea typeface="Inter Tight"/>
              <a:cs typeface="Inter Tight"/>
              <a:sym typeface="Inter Tight"/>
            </a:endParaRPr>
          </a:p>
          <a:p>
            <a:pPr marL="228600" lvl="0" indent="-203200" algn="l" rtl="0">
              <a:spcBef>
                <a:spcPts val="600"/>
              </a:spcBef>
              <a:spcAft>
                <a:spcPts val="600"/>
              </a:spcAft>
              <a:buClr>
                <a:schemeClr val="dk1"/>
              </a:buClr>
              <a:buSzPts val="1400"/>
              <a:buFont typeface="Inter Tight"/>
              <a:buChar char="●"/>
            </a:pPr>
            <a:r>
              <a:rPr lang="en">
                <a:solidFill>
                  <a:schemeClr val="dk1"/>
                </a:solidFill>
                <a:latin typeface="Inter Tight"/>
                <a:ea typeface="Inter Tight"/>
                <a:cs typeface="Inter Tight"/>
                <a:sym typeface="Inter Tight"/>
              </a:rPr>
              <a:t>Examples: radial transmission lines to from Substation to ILLE, substation upgrades, switchgear and protection relays, etc.</a:t>
            </a:r>
            <a:endParaRPr>
              <a:solidFill>
                <a:schemeClr val="dk1"/>
              </a:solidFill>
              <a:latin typeface="Inter Tight"/>
              <a:ea typeface="Inter Tight"/>
              <a:cs typeface="Inter Tight"/>
              <a:sym typeface="Inter Tight"/>
            </a:endParaRPr>
          </a:p>
        </p:txBody>
      </p:sp>
      <p:sp>
        <p:nvSpPr>
          <p:cNvPr id="496" name="Google Shape;496;p66"/>
          <p:cNvSpPr/>
          <p:nvPr/>
        </p:nvSpPr>
        <p:spPr>
          <a:xfrm rot="10800000">
            <a:off x="8229600" y="0"/>
            <a:ext cx="914400" cy="866700"/>
          </a:xfrm>
          <a:prstGeom prst="rtTriangle">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Tight"/>
              <a:ea typeface="Inter Tight"/>
              <a:cs typeface="Inter Tight"/>
              <a:sym typeface="Inter Tight"/>
            </a:endParaRPr>
          </a:p>
        </p:txBody>
      </p:sp>
      <p:sp>
        <p:nvSpPr>
          <p:cNvPr id="497" name="Google Shape;497;p66"/>
          <p:cNvSpPr/>
          <p:nvPr/>
        </p:nvSpPr>
        <p:spPr>
          <a:xfrm>
            <a:off x="8721073" y="131953"/>
            <a:ext cx="281100" cy="292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20124D"/>
                </a:solidFill>
                <a:latin typeface="Inter Tight"/>
                <a:ea typeface="Inter Tight"/>
                <a:cs typeface="Inter Tight"/>
                <a:sym typeface="Inter Tight"/>
              </a:rPr>
              <a:t>2</a:t>
            </a:r>
            <a:endParaRPr sz="1200" b="1">
              <a:solidFill>
                <a:srgbClr val="20124D"/>
              </a:solidFill>
              <a:latin typeface="Inter Tight"/>
              <a:ea typeface="Inter Tight"/>
              <a:cs typeface="Inter Tight"/>
              <a:sym typeface="Inter Tight"/>
            </a:endParaRPr>
          </a:p>
        </p:txBody>
      </p:sp>
      <p:sp>
        <p:nvSpPr>
          <p:cNvPr id="498" name="Google Shape;498;p66"/>
          <p:cNvSpPr/>
          <p:nvPr/>
        </p:nvSpPr>
        <p:spPr>
          <a:xfrm>
            <a:off x="4354300" y="1906345"/>
            <a:ext cx="38100" cy="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99" name="Google Shape;499;p66"/>
          <p:cNvSpPr/>
          <p:nvPr/>
        </p:nvSpPr>
        <p:spPr>
          <a:xfrm>
            <a:off x="4354300" y="3908273"/>
            <a:ext cx="57600" cy="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500" name="Google Shape;500;p66"/>
          <p:cNvSpPr txBox="1"/>
          <p:nvPr/>
        </p:nvSpPr>
        <p:spPr>
          <a:xfrm>
            <a:off x="1797475" y="4044413"/>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§25.194(f)(9)</a:t>
            </a:r>
            <a:endParaRPr sz="700">
              <a:solidFill>
                <a:srgbClr val="181717"/>
              </a:solidFill>
              <a:latin typeface="Inter"/>
              <a:ea typeface="Inter"/>
              <a:cs typeface="Inter"/>
              <a:sym typeface="Inter"/>
            </a:endParaRPr>
          </a:p>
        </p:txBody>
      </p:sp>
      <p:sp>
        <p:nvSpPr>
          <p:cNvPr id="501" name="Google Shape;501;p66"/>
          <p:cNvSpPr txBox="1"/>
          <p:nvPr/>
        </p:nvSpPr>
        <p:spPr>
          <a:xfrm>
            <a:off x="7559275" y="3029001"/>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§25.194(f)(9)(A)</a:t>
            </a:r>
            <a:endParaRPr sz="700">
              <a:solidFill>
                <a:srgbClr val="181717"/>
              </a:solidFill>
              <a:latin typeface="Inter"/>
              <a:ea typeface="Inter"/>
              <a:cs typeface="Inter"/>
              <a:sym typeface="Inter"/>
            </a:endParaRPr>
          </a:p>
        </p:txBody>
      </p:sp>
      <p:sp>
        <p:nvSpPr>
          <p:cNvPr id="502" name="Google Shape;502;p66"/>
          <p:cNvSpPr txBox="1"/>
          <p:nvPr/>
        </p:nvSpPr>
        <p:spPr>
          <a:xfrm>
            <a:off x="7559275" y="3209251"/>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§25.194(f)(9)(B)</a:t>
            </a:r>
            <a:endParaRPr sz="700">
              <a:solidFill>
                <a:srgbClr val="181717"/>
              </a:solidFill>
              <a:latin typeface="Inter"/>
              <a:ea typeface="Inter"/>
              <a:cs typeface="Inter"/>
              <a:sym typeface="Inter"/>
            </a:endParaRPr>
          </a:p>
        </p:txBody>
      </p:sp>
      <p:sp>
        <p:nvSpPr>
          <p:cNvPr id="503" name="Google Shape;503;p66"/>
          <p:cNvSpPr/>
          <p:nvPr/>
        </p:nvSpPr>
        <p:spPr>
          <a:xfrm>
            <a:off x="3549975" y="3592025"/>
            <a:ext cx="5099400" cy="12378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Inter Tight"/>
                <a:ea typeface="Inter Tight"/>
                <a:cs typeface="Inter Tight"/>
                <a:sym typeface="Inter Tight"/>
              </a:rPr>
              <a:t>Key rules stipulate that:</a:t>
            </a:r>
            <a:endParaRPr>
              <a:solidFill>
                <a:schemeClr val="dk1"/>
              </a:solidFill>
              <a:latin typeface="Inter Tight"/>
              <a:ea typeface="Inter Tight"/>
              <a:cs typeface="Inter Tight"/>
              <a:sym typeface="Inter Tight"/>
            </a:endParaRPr>
          </a:p>
          <a:p>
            <a:pPr marL="285750" lvl="0" indent="-260350" algn="l" rtl="0">
              <a:spcBef>
                <a:spcPts val="60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Actual costs are settled up after completion via credit or surcharge</a:t>
            </a:r>
            <a:endParaRPr>
              <a:solidFill>
                <a:schemeClr val="dk1"/>
              </a:solidFill>
              <a:latin typeface="Inter Tight"/>
              <a:ea typeface="Inter Tight"/>
              <a:cs typeface="Inter Tight"/>
              <a:sym typeface="Inter Tight"/>
            </a:endParaRPr>
          </a:p>
          <a:p>
            <a:pPr marL="285750" lvl="0" indent="-260350" algn="l" rtl="0">
              <a:spcBef>
                <a:spcPts val="600"/>
              </a:spcBef>
              <a:spcAft>
                <a:spcPts val="600"/>
              </a:spcAft>
              <a:buClr>
                <a:schemeClr val="dk1"/>
              </a:buClr>
              <a:buSzPts val="1400"/>
              <a:buFont typeface="Inter Tight"/>
              <a:buChar char="●"/>
            </a:pPr>
            <a:r>
              <a:rPr lang="en">
                <a:solidFill>
                  <a:schemeClr val="dk1"/>
                </a:solidFill>
                <a:latin typeface="Inter Tight"/>
                <a:ea typeface="Inter Tight"/>
                <a:cs typeface="Inter Tight"/>
                <a:sym typeface="Inter Tight"/>
              </a:rPr>
              <a:t>Construction cannot begin until CIAC is paid in full</a:t>
            </a:r>
            <a:endParaRPr>
              <a:solidFill>
                <a:schemeClr val="dk1"/>
              </a:solidFill>
              <a:latin typeface="Inter Tight"/>
              <a:ea typeface="Inter Tight"/>
              <a:cs typeface="Inter Tight"/>
              <a:sym typeface="Inter Tight"/>
            </a:endParaRPr>
          </a:p>
        </p:txBody>
      </p:sp>
      <p:sp>
        <p:nvSpPr>
          <p:cNvPr id="504" name="Google Shape;504;p66"/>
          <p:cNvSpPr txBox="1"/>
          <p:nvPr/>
        </p:nvSpPr>
        <p:spPr>
          <a:xfrm>
            <a:off x="3535543" y="1039050"/>
            <a:ext cx="2025600" cy="292800"/>
          </a:xfrm>
          <a:prstGeom prst="rect">
            <a:avLst/>
          </a:prstGeom>
          <a:solidFill>
            <a:srgbClr val="20124D"/>
          </a:solidFill>
          <a:ln>
            <a:noFill/>
          </a:ln>
        </p:spPr>
        <p:txBody>
          <a:bodyPr spcFirstLastPara="1" wrap="square" lIns="91425" tIns="0" rIns="0" bIns="0" anchor="t" anchorCtr="0">
            <a:noAutofit/>
          </a:bodyPr>
          <a:lstStyle/>
          <a:p>
            <a:pPr marL="0" lvl="0" indent="0" algn="l" rtl="0">
              <a:spcBef>
                <a:spcPts val="0"/>
              </a:spcBef>
              <a:spcAft>
                <a:spcPts val="0"/>
              </a:spcAft>
              <a:buNone/>
            </a:pPr>
            <a:r>
              <a:rPr lang="en" sz="1600" b="1">
                <a:solidFill>
                  <a:schemeClr val="lt1"/>
                </a:solidFill>
                <a:latin typeface="Inter Tight"/>
                <a:ea typeface="Inter Tight"/>
                <a:cs typeface="Inter Tight"/>
                <a:sym typeface="Inter Tight"/>
              </a:rPr>
              <a:t>Coverage</a:t>
            </a:r>
            <a:endParaRPr sz="1600" b="1">
              <a:solidFill>
                <a:schemeClr val="lt1"/>
              </a:solidFill>
              <a:latin typeface="Inter Tight"/>
              <a:ea typeface="Inter Tight"/>
              <a:cs typeface="Inter Tight"/>
              <a:sym typeface="Inter Tight"/>
            </a:endParaRPr>
          </a:p>
        </p:txBody>
      </p:sp>
      <p:sp>
        <p:nvSpPr>
          <p:cNvPr id="505" name="Google Shape;505;p66"/>
          <p:cNvSpPr txBox="1"/>
          <p:nvPr/>
        </p:nvSpPr>
        <p:spPr>
          <a:xfrm>
            <a:off x="7559275" y="4762661"/>
            <a:ext cx="10902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§25.194(f)(9)(C)</a:t>
            </a:r>
            <a:endParaRPr sz="700">
              <a:solidFill>
                <a:srgbClr val="181717"/>
              </a:solidFill>
              <a:latin typeface="Inter"/>
              <a:ea typeface="Inter"/>
              <a:cs typeface="Inter"/>
              <a:sym typeface="Inter"/>
            </a:endParaRPr>
          </a:p>
        </p:txBody>
      </p:sp>
      <p:sp>
        <p:nvSpPr>
          <p:cNvPr id="506" name="Google Shape;506;p66"/>
          <p:cNvSpPr txBox="1"/>
          <p:nvPr/>
        </p:nvSpPr>
        <p:spPr>
          <a:xfrm>
            <a:off x="1797475" y="4237463"/>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§25.194(g)(5)</a:t>
            </a:r>
            <a:endParaRPr sz="700">
              <a:solidFill>
                <a:srgbClr val="181717"/>
              </a:solidFill>
              <a:latin typeface="Inter"/>
              <a:ea typeface="Inter"/>
              <a:cs typeface="Inter"/>
              <a:sym typeface="Inter"/>
            </a:endParaRPr>
          </a:p>
        </p:txBody>
      </p:sp>
      <p:sp>
        <p:nvSpPr>
          <p:cNvPr id="507" name="Google Shape;507;p66"/>
          <p:cNvSpPr txBox="1"/>
          <p:nvPr/>
        </p:nvSpPr>
        <p:spPr>
          <a:xfrm>
            <a:off x="1797475" y="4430513"/>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181717"/>
                </a:solidFill>
                <a:latin typeface="Inter"/>
                <a:ea typeface="Inter"/>
                <a:cs typeface="Inter"/>
                <a:sym typeface="Inter"/>
              </a:rPr>
              <a:t>Rule §25.194(h)(5)</a:t>
            </a:r>
            <a:endParaRPr sz="700">
              <a:solidFill>
                <a:srgbClr val="181717"/>
              </a:solidFill>
              <a:latin typeface="Inter"/>
              <a:ea typeface="Inter"/>
              <a:cs typeface="Inter"/>
              <a:sym typeface="Inter"/>
            </a:endParaRPr>
          </a:p>
        </p:txBody>
      </p:sp>
      <p:cxnSp>
        <p:nvCxnSpPr>
          <p:cNvPr id="508" name="Google Shape;508;p66"/>
          <p:cNvCxnSpPr/>
          <p:nvPr/>
        </p:nvCxnSpPr>
        <p:spPr>
          <a:xfrm flipH="1">
            <a:off x="3175179" y="1248498"/>
            <a:ext cx="16200" cy="3535500"/>
          </a:xfrm>
          <a:prstGeom prst="straightConnector1">
            <a:avLst/>
          </a:prstGeom>
          <a:noFill/>
          <a:ln w="9525" cap="flat" cmpd="sng">
            <a:solidFill>
              <a:schemeClr val="lt2"/>
            </a:solidFill>
            <a:prstDash val="solid"/>
            <a:round/>
            <a:headEnd type="none" w="med" len="med"/>
            <a:tailEnd type="none" w="med" len="med"/>
          </a:ln>
        </p:spPr>
      </p:cxnSp>
      <p:grpSp>
        <p:nvGrpSpPr>
          <p:cNvPr id="509" name="Google Shape;509;p66"/>
          <p:cNvGrpSpPr/>
          <p:nvPr/>
        </p:nvGrpSpPr>
        <p:grpSpPr>
          <a:xfrm rot="-5400000">
            <a:off x="3053855" y="2781338"/>
            <a:ext cx="258863" cy="258863"/>
            <a:chOff x="4050350" y="2899700"/>
            <a:chExt cx="552300" cy="552300"/>
          </a:xfrm>
        </p:grpSpPr>
        <p:sp>
          <p:nvSpPr>
            <p:cNvPr id="510" name="Google Shape;510;p66"/>
            <p:cNvSpPr/>
            <p:nvPr/>
          </p:nvSpPr>
          <p:spPr>
            <a:xfrm>
              <a:off x="4050350" y="2899700"/>
              <a:ext cx="552300" cy="552300"/>
            </a:xfrm>
            <a:prstGeom prst="ellipse">
              <a:avLst/>
            </a:prstGeom>
            <a:solidFill>
              <a:srgbClr val="7799B6"/>
            </a:solidFill>
            <a:ln>
              <a:noFill/>
            </a:ln>
          </p:spPr>
          <p:txBody>
            <a:bodyPr spcFirstLastPara="1" wrap="square" lIns="42850" tIns="42850" rIns="42850" bIns="42850" anchor="ctr" anchorCtr="0">
              <a:noAutofit/>
            </a:bodyPr>
            <a:lstStyle/>
            <a:p>
              <a:pPr marL="0" lvl="0" indent="0" algn="ctr" rtl="0">
                <a:spcBef>
                  <a:spcPts val="0"/>
                </a:spcBef>
                <a:spcAft>
                  <a:spcPts val="0"/>
                </a:spcAft>
                <a:buNone/>
              </a:pPr>
              <a:endParaRPr sz="656">
                <a:latin typeface="Inter Tight"/>
                <a:ea typeface="Inter Tight"/>
                <a:cs typeface="Inter Tight"/>
                <a:sym typeface="Inter Tight"/>
              </a:endParaRPr>
            </a:p>
          </p:txBody>
        </p:sp>
        <p:sp>
          <p:nvSpPr>
            <p:cNvPr id="511" name="Google Shape;511;p66"/>
            <p:cNvSpPr/>
            <p:nvPr/>
          </p:nvSpPr>
          <p:spPr>
            <a:xfrm>
              <a:off x="4188350" y="3043550"/>
              <a:ext cx="276300" cy="264600"/>
            </a:xfrm>
            <a:prstGeom prst="downArrow">
              <a:avLst>
                <a:gd name="adj1" fmla="val 50000"/>
                <a:gd name="adj2" fmla="val 50000"/>
              </a:avLst>
            </a:prstGeom>
            <a:solidFill>
              <a:srgbClr val="CEEB13"/>
            </a:solidFill>
            <a:ln>
              <a:noFill/>
            </a:ln>
          </p:spPr>
          <p:txBody>
            <a:bodyPr spcFirstLastPara="1" wrap="square" lIns="42850" tIns="42850" rIns="42850" bIns="42850" anchor="ctr" anchorCtr="0">
              <a:noAutofit/>
            </a:bodyPr>
            <a:lstStyle/>
            <a:p>
              <a:pPr marL="0" lvl="0" indent="0" algn="ctr" rtl="0">
                <a:spcBef>
                  <a:spcPts val="0"/>
                </a:spcBef>
                <a:spcAft>
                  <a:spcPts val="0"/>
                </a:spcAft>
                <a:buNone/>
              </a:pPr>
              <a:endParaRPr sz="656">
                <a:latin typeface="Inter Tight"/>
                <a:ea typeface="Inter Tight"/>
                <a:cs typeface="Inter Tight"/>
                <a:sym typeface="Inter Tight"/>
              </a:endParaRPr>
            </a:p>
          </p:txBody>
        </p:sp>
      </p:grpSp>
      <p:sp>
        <p:nvSpPr>
          <p:cNvPr id="512" name="Google Shape;512;p66"/>
          <p:cNvSpPr txBox="1"/>
          <p:nvPr/>
        </p:nvSpPr>
        <p:spPr>
          <a:xfrm>
            <a:off x="3544768" y="3331025"/>
            <a:ext cx="2025600" cy="292800"/>
          </a:xfrm>
          <a:prstGeom prst="rect">
            <a:avLst/>
          </a:prstGeom>
          <a:solidFill>
            <a:srgbClr val="20124D"/>
          </a:solidFill>
          <a:ln>
            <a:noFill/>
          </a:ln>
        </p:spPr>
        <p:txBody>
          <a:bodyPr spcFirstLastPara="1" wrap="square" lIns="91425" tIns="0" rIns="0" bIns="0" anchor="t" anchorCtr="0">
            <a:noAutofit/>
          </a:bodyPr>
          <a:lstStyle/>
          <a:p>
            <a:pPr marL="0" lvl="0" indent="0" algn="l" rtl="0">
              <a:spcBef>
                <a:spcPts val="0"/>
              </a:spcBef>
              <a:spcAft>
                <a:spcPts val="0"/>
              </a:spcAft>
              <a:buNone/>
            </a:pPr>
            <a:r>
              <a:rPr lang="en" sz="1600" b="1">
                <a:solidFill>
                  <a:schemeClr val="lt1"/>
                </a:solidFill>
                <a:latin typeface="Inter Tight"/>
                <a:ea typeface="Inter Tight"/>
                <a:cs typeface="Inter Tight"/>
                <a:sym typeface="Inter Tight"/>
              </a:rPr>
              <a:t>Rules</a:t>
            </a:r>
            <a:endParaRPr sz="1600" b="1">
              <a:solidFill>
                <a:schemeClr val="lt1"/>
              </a:solidFill>
              <a:latin typeface="Inter Tight"/>
              <a:ea typeface="Inter Tight"/>
              <a:cs typeface="Inter Tight"/>
              <a:sym typeface="Inter T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7"/>
          <p:cNvSpPr/>
          <p:nvPr/>
        </p:nvSpPr>
        <p:spPr>
          <a:xfrm>
            <a:off x="6119025" y="1366127"/>
            <a:ext cx="2640000" cy="30888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Inter Tight"/>
                <a:ea typeface="Inter Tight"/>
                <a:cs typeface="Inter Tight"/>
                <a:sym typeface="Inter Tight"/>
              </a:rPr>
              <a:t>Difference between Upgrade Security and cost deductions is refunded to ILLE via standard schedule:</a:t>
            </a:r>
            <a:endParaRPr>
              <a:solidFill>
                <a:schemeClr val="dk1"/>
              </a:solidFill>
              <a:latin typeface="Inter Tight"/>
              <a:ea typeface="Inter Tight"/>
              <a:cs typeface="Inter Tight"/>
              <a:sym typeface="Inter Tight"/>
            </a:endParaRPr>
          </a:p>
          <a:p>
            <a:pPr marL="171450" lvl="0" indent="-146050" algn="l" rtl="0">
              <a:spcBef>
                <a:spcPts val="60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20% refunded over time proportional to energization schedule</a:t>
            </a:r>
            <a:br>
              <a:rPr lang="en">
                <a:solidFill>
                  <a:schemeClr val="dk1"/>
                </a:solidFill>
                <a:latin typeface="Inter Tight"/>
                <a:ea typeface="Inter Tight"/>
                <a:cs typeface="Inter Tight"/>
                <a:sym typeface="Inter Tight"/>
              </a:rPr>
            </a:br>
            <a:endParaRPr>
              <a:solidFill>
                <a:schemeClr val="dk1"/>
              </a:solidFill>
              <a:latin typeface="Inter Tight"/>
              <a:ea typeface="Inter Tight"/>
              <a:cs typeface="Inter Tight"/>
              <a:sym typeface="Inter Tight"/>
            </a:endParaRPr>
          </a:p>
          <a:p>
            <a:pPr marL="171450" lvl="0" indent="-146050" algn="l" rtl="0">
              <a:spcBef>
                <a:spcPts val="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Remaining 80% refunded after 5 years of sustained operations </a:t>
            </a:r>
            <a:endParaRPr>
              <a:solidFill>
                <a:schemeClr val="dk1"/>
              </a:solidFill>
              <a:latin typeface="Inter Tight"/>
              <a:ea typeface="Inter Tight"/>
              <a:cs typeface="Inter Tight"/>
              <a:sym typeface="Inter Tight"/>
            </a:endParaRPr>
          </a:p>
        </p:txBody>
      </p:sp>
      <p:sp>
        <p:nvSpPr>
          <p:cNvPr id="518" name="Google Shape;518;p67"/>
          <p:cNvSpPr/>
          <p:nvPr/>
        </p:nvSpPr>
        <p:spPr>
          <a:xfrm>
            <a:off x="3206913" y="1366127"/>
            <a:ext cx="2640000" cy="30888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Inter Tight"/>
                <a:ea typeface="Inter Tight"/>
                <a:cs typeface="Inter Tight"/>
                <a:sym typeface="Inter Tight"/>
              </a:rPr>
              <a:t>ILLE &amp; DSP/TSP incur transmission upgrade costs across major categories:</a:t>
            </a:r>
            <a:endParaRPr>
              <a:solidFill>
                <a:schemeClr val="dk1"/>
              </a:solidFill>
              <a:latin typeface="Inter Tight"/>
              <a:ea typeface="Inter Tight"/>
              <a:cs typeface="Inter Tight"/>
              <a:sym typeface="Inter Tight"/>
            </a:endParaRPr>
          </a:p>
          <a:p>
            <a:pPr marL="457200" lvl="0" indent="-317500" algn="l" rtl="0">
              <a:spcBef>
                <a:spcPts val="60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General costs</a:t>
            </a:r>
            <a:endParaRPr>
              <a:solidFill>
                <a:schemeClr val="dk1"/>
              </a:solidFill>
              <a:latin typeface="Inter Tight"/>
              <a:ea typeface="Inter Tight"/>
              <a:cs typeface="Inter Tight"/>
              <a:sym typeface="Inter Tight"/>
            </a:endParaRPr>
          </a:p>
          <a:p>
            <a:pPr marL="457200" lvl="0" indent="-317500" algn="l" rtl="0">
              <a:spcBef>
                <a:spcPts val="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Equipment costs</a:t>
            </a:r>
            <a:endParaRPr>
              <a:solidFill>
                <a:schemeClr val="dk1"/>
              </a:solidFill>
              <a:latin typeface="Inter Tight"/>
              <a:ea typeface="Inter Tight"/>
              <a:cs typeface="Inter Tight"/>
              <a:sym typeface="Inter Tight"/>
            </a:endParaRPr>
          </a:p>
          <a:p>
            <a:pPr marL="457200" lvl="0" indent="-317500" algn="l" rtl="0">
              <a:spcBef>
                <a:spcPts val="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Construction costs</a:t>
            </a:r>
            <a:endParaRPr>
              <a:solidFill>
                <a:schemeClr val="dk1"/>
              </a:solidFill>
              <a:latin typeface="Inter Tight"/>
              <a:ea typeface="Inter Tight"/>
              <a:cs typeface="Inter Tight"/>
              <a:sym typeface="Inter Tight"/>
            </a:endParaRPr>
          </a:p>
          <a:p>
            <a:pPr marL="457200" lvl="0" indent="-317500" algn="l" rtl="0">
              <a:spcBef>
                <a:spcPts val="0"/>
              </a:spcBef>
              <a:spcAft>
                <a:spcPts val="0"/>
              </a:spcAft>
              <a:buClr>
                <a:schemeClr val="dk1"/>
              </a:buClr>
              <a:buSzPts val="1400"/>
              <a:buFont typeface="Inter Tight"/>
              <a:buChar char="●"/>
            </a:pPr>
            <a:r>
              <a:rPr lang="en">
                <a:solidFill>
                  <a:schemeClr val="dk1"/>
                </a:solidFill>
                <a:latin typeface="Inter Tight"/>
                <a:ea typeface="Inter Tight"/>
                <a:cs typeface="Inter Tight"/>
                <a:sym typeface="Inter Tight"/>
              </a:rPr>
              <a:t>Cost of services</a:t>
            </a:r>
            <a:endParaRPr>
              <a:solidFill>
                <a:schemeClr val="dk1"/>
              </a:solidFill>
              <a:latin typeface="Inter Tight"/>
              <a:ea typeface="Inter Tight"/>
              <a:cs typeface="Inter Tight"/>
              <a:sym typeface="Inter Tight"/>
            </a:endParaRPr>
          </a:p>
          <a:p>
            <a:pPr marL="0" lvl="0" indent="0" algn="l" rtl="0">
              <a:spcBef>
                <a:spcPts val="600"/>
              </a:spcBef>
              <a:spcAft>
                <a:spcPts val="0"/>
              </a:spcAft>
              <a:buNone/>
            </a:pPr>
            <a:endParaRPr>
              <a:solidFill>
                <a:schemeClr val="dk1"/>
              </a:solidFill>
              <a:latin typeface="Inter Tight"/>
              <a:ea typeface="Inter Tight"/>
              <a:cs typeface="Inter Tight"/>
              <a:sym typeface="Inter Tight"/>
            </a:endParaRPr>
          </a:p>
          <a:p>
            <a:pPr marL="0" lvl="0" indent="0" algn="l" rtl="0">
              <a:spcBef>
                <a:spcPts val="600"/>
              </a:spcBef>
              <a:spcAft>
                <a:spcPts val="600"/>
              </a:spcAft>
              <a:buNone/>
            </a:pPr>
            <a:r>
              <a:rPr lang="en">
                <a:solidFill>
                  <a:schemeClr val="dk1"/>
                </a:solidFill>
                <a:latin typeface="Inter Tight"/>
                <a:ea typeface="Inter Tight"/>
                <a:cs typeface="Inter Tight"/>
                <a:sym typeface="Inter Tight"/>
              </a:rPr>
              <a:t>Costs incurred are deducted from Upgrade Security</a:t>
            </a:r>
            <a:endParaRPr>
              <a:solidFill>
                <a:schemeClr val="dk1"/>
              </a:solidFill>
              <a:latin typeface="Inter Tight"/>
              <a:ea typeface="Inter Tight"/>
              <a:cs typeface="Inter Tight"/>
              <a:sym typeface="Inter Tight"/>
            </a:endParaRPr>
          </a:p>
        </p:txBody>
      </p:sp>
      <p:sp>
        <p:nvSpPr>
          <p:cNvPr id="519" name="Google Shape;519;p67"/>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Upgrade Security covers transmission upgrades with a standard deduction / refund process</a:t>
            </a:r>
            <a:endParaRPr/>
          </a:p>
        </p:txBody>
      </p:sp>
      <p:sp>
        <p:nvSpPr>
          <p:cNvPr id="520" name="Google Shape;520;p67"/>
          <p:cNvSpPr/>
          <p:nvPr/>
        </p:nvSpPr>
        <p:spPr>
          <a:xfrm rot="10800000">
            <a:off x="8229600" y="0"/>
            <a:ext cx="914400" cy="866700"/>
          </a:xfrm>
          <a:prstGeom prst="rtTriangle">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Tight"/>
              <a:ea typeface="Inter Tight"/>
              <a:cs typeface="Inter Tight"/>
              <a:sym typeface="Inter Tight"/>
            </a:endParaRPr>
          </a:p>
        </p:txBody>
      </p:sp>
      <p:sp>
        <p:nvSpPr>
          <p:cNvPr id="521" name="Google Shape;521;p67"/>
          <p:cNvSpPr/>
          <p:nvPr/>
        </p:nvSpPr>
        <p:spPr>
          <a:xfrm>
            <a:off x="8721073" y="131953"/>
            <a:ext cx="281100" cy="292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20124D"/>
                </a:solidFill>
                <a:latin typeface="Inter Tight"/>
                <a:ea typeface="Inter Tight"/>
                <a:cs typeface="Inter Tight"/>
                <a:sym typeface="Inter Tight"/>
              </a:rPr>
              <a:t>3</a:t>
            </a:r>
            <a:endParaRPr sz="1200" b="1">
              <a:solidFill>
                <a:srgbClr val="20124D"/>
              </a:solidFill>
              <a:latin typeface="Inter Tight"/>
              <a:ea typeface="Inter Tight"/>
              <a:cs typeface="Inter Tight"/>
              <a:sym typeface="Inter Tight"/>
            </a:endParaRPr>
          </a:p>
        </p:txBody>
      </p:sp>
      <p:sp>
        <p:nvSpPr>
          <p:cNvPr id="522" name="Google Shape;522;p67"/>
          <p:cNvSpPr/>
          <p:nvPr/>
        </p:nvSpPr>
        <p:spPr>
          <a:xfrm>
            <a:off x="4354300" y="3805854"/>
            <a:ext cx="57600" cy="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Tight"/>
              <a:ea typeface="Inter Tight"/>
              <a:cs typeface="Inter Tight"/>
              <a:sym typeface="Inter Tight"/>
            </a:endParaRPr>
          </a:p>
        </p:txBody>
      </p:sp>
      <p:sp>
        <p:nvSpPr>
          <p:cNvPr id="523" name="Google Shape;523;p67"/>
          <p:cNvSpPr/>
          <p:nvPr/>
        </p:nvSpPr>
        <p:spPr>
          <a:xfrm>
            <a:off x="292100" y="1366127"/>
            <a:ext cx="2642700" cy="3088800"/>
          </a:xfrm>
          <a:prstGeom prst="roundRect">
            <a:avLst>
              <a:gd name="adj" fmla="val 0"/>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latin typeface="Inter Tight"/>
                <a:ea typeface="Inter Tight"/>
                <a:cs typeface="Inter Tight"/>
                <a:sym typeface="Inter Tight"/>
              </a:rPr>
              <a:t>Upgrade Securtity is posted by ILLE at signing of Interconnection Agreement and covers transmission upgrades identified in Batch Zero study</a:t>
            </a:r>
            <a:endParaRPr>
              <a:solidFill>
                <a:schemeClr val="dk1"/>
              </a:solidFill>
              <a:latin typeface="Inter Tight"/>
              <a:ea typeface="Inter Tight"/>
              <a:cs typeface="Inter Tight"/>
              <a:sym typeface="Inter Tight"/>
            </a:endParaRPr>
          </a:p>
        </p:txBody>
      </p:sp>
      <p:sp>
        <p:nvSpPr>
          <p:cNvPr id="524" name="Google Shape;524;p67"/>
          <p:cNvSpPr txBox="1"/>
          <p:nvPr/>
        </p:nvSpPr>
        <p:spPr>
          <a:xfrm>
            <a:off x="1915725" y="4397243"/>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dk1"/>
                </a:solidFill>
                <a:latin typeface="Inter Tight"/>
                <a:ea typeface="Inter Tight"/>
                <a:cs typeface="Inter Tight"/>
                <a:sym typeface="Inter Tight"/>
              </a:rPr>
              <a:t>Rule §25.194(f)(10)</a:t>
            </a:r>
            <a:endParaRPr sz="700">
              <a:solidFill>
                <a:schemeClr val="dk1"/>
              </a:solidFill>
              <a:latin typeface="Inter Tight"/>
              <a:ea typeface="Inter Tight"/>
              <a:cs typeface="Inter Tight"/>
              <a:sym typeface="Inter Tight"/>
            </a:endParaRPr>
          </a:p>
        </p:txBody>
      </p:sp>
      <p:sp>
        <p:nvSpPr>
          <p:cNvPr id="525" name="Google Shape;525;p67"/>
          <p:cNvSpPr txBox="1"/>
          <p:nvPr/>
        </p:nvSpPr>
        <p:spPr>
          <a:xfrm>
            <a:off x="4827825" y="4397243"/>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dk1"/>
                </a:solidFill>
                <a:latin typeface="Inter Tight"/>
                <a:ea typeface="Inter Tight"/>
                <a:cs typeface="Inter Tight"/>
                <a:sym typeface="Inter Tight"/>
              </a:rPr>
              <a:t>Rule §25.194(i))</a:t>
            </a:r>
            <a:endParaRPr sz="700">
              <a:solidFill>
                <a:schemeClr val="dk1"/>
              </a:solidFill>
              <a:latin typeface="Inter Tight"/>
              <a:ea typeface="Inter Tight"/>
              <a:cs typeface="Inter Tight"/>
              <a:sym typeface="Inter Tight"/>
            </a:endParaRPr>
          </a:p>
        </p:txBody>
      </p:sp>
      <p:sp>
        <p:nvSpPr>
          <p:cNvPr id="526" name="Google Shape;526;p67"/>
          <p:cNvSpPr txBox="1"/>
          <p:nvPr/>
        </p:nvSpPr>
        <p:spPr>
          <a:xfrm>
            <a:off x="7739925" y="4397243"/>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dk1"/>
                </a:solidFill>
                <a:latin typeface="Inter Tight"/>
                <a:ea typeface="Inter Tight"/>
                <a:cs typeface="Inter Tight"/>
                <a:sym typeface="Inter Tight"/>
              </a:rPr>
              <a:t>Rule §25.194(i)(1)</a:t>
            </a:r>
            <a:endParaRPr sz="700">
              <a:solidFill>
                <a:schemeClr val="dk1"/>
              </a:solidFill>
              <a:latin typeface="Inter Tight"/>
              <a:ea typeface="Inter Tight"/>
              <a:cs typeface="Inter Tight"/>
              <a:sym typeface="Inter Tight"/>
            </a:endParaRPr>
          </a:p>
        </p:txBody>
      </p:sp>
      <p:sp>
        <p:nvSpPr>
          <p:cNvPr id="527" name="Google Shape;527;p67"/>
          <p:cNvSpPr txBox="1"/>
          <p:nvPr/>
        </p:nvSpPr>
        <p:spPr>
          <a:xfrm>
            <a:off x="7739925" y="4565068"/>
            <a:ext cx="1019100" cy="138300"/>
          </a:xfrm>
          <a:prstGeom prst="rect">
            <a:avLst/>
          </a:prstGeom>
          <a:solidFill>
            <a:schemeClr val="lt1"/>
          </a:solid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dk1"/>
                </a:solidFill>
                <a:latin typeface="Inter Tight"/>
                <a:ea typeface="Inter Tight"/>
                <a:cs typeface="Inter Tight"/>
                <a:sym typeface="Inter Tight"/>
              </a:rPr>
              <a:t>Rule §25.194(i)(2)</a:t>
            </a:r>
            <a:endParaRPr sz="700">
              <a:solidFill>
                <a:schemeClr val="dk1"/>
              </a:solidFill>
              <a:latin typeface="Inter Tight"/>
              <a:ea typeface="Inter Tight"/>
              <a:cs typeface="Inter Tight"/>
              <a:sym typeface="Inter Tight"/>
            </a:endParaRPr>
          </a:p>
        </p:txBody>
      </p:sp>
      <p:sp>
        <p:nvSpPr>
          <p:cNvPr id="528" name="Google Shape;528;p67"/>
          <p:cNvSpPr/>
          <p:nvPr/>
        </p:nvSpPr>
        <p:spPr>
          <a:xfrm>
            <a:off x="2867745" y="1100986"/>
            <a:ext cx="355800" cy="3555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000" b="1">
                <a:solidFill>
                  <a:schemeClr val="lt1"/>
                </a:solidFill>
                <a:latin typeface="Inter Tight"/>
                <a:ea typeface="Inter Tight"/>
                <a:cs typeface="Inter Tight"/>
                <a:sym typeface="Inter Tight"/>
              </a:rPr>
              <a:t>-</a:t>
            </a:r>
            <a:endParaRPr sz="2000" b="1">
              <a:solidFill>
                <a:schemeClr val="lt1"/>
              </a:solidFill>
              <a:latin typeface="Inter Tight"/>
              <a:ea typeface="Inter Tight"/>
              <a:cs typeface="Inter Tight"/>
              <a:sym typeface="Inter Tight"/>
            </a:endParaRPr>
          </a:p>
        </p:txBody>
      </p:sp>
      <p:sp>
        <p:nvSpPr>
          <p:cNvPr id="529" name="Google Shape;529;p67"/>
          <p:cNvSpPr/>
          <p:nvPr/>
        </p:nvSpPr>
        <p:spPr>
          <a:xfrm>
            <a:off x="5825114" y="1109068"/>
            <a:ext cx="355800" cy="3555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000" b="1">
                <a:solidFill>
                  <a:schemeClr val="lt1"/>
                </a:solidFill>
                <a:latin typeface="Inter Tight"/>
                <a:ea typeface="Inter Tight"/>
                <a:cs typeface="Inter Tight"/>
                <a:sym typeface="Inter Tight"/>
              </a:rPr>
              <a:t>=</a:t>
            </a:r>
            <a:endParaRPr sz="2000" b="1">
              <a:solidFill>
                <a:schemeClr val="lt1"/>
              </a:solidFill>
              <a:latin typeface="Inter Tight"/>
              <a:ea typeface="Inter Tight"/>
              <a:cs typeface="Inter Tight"/>
              <a:sym typeface="Inter Tight"/>
            </a:endParaRPr>
          </a:p>
        </p:txBody>
      </p:sp>
      <p:sp>
        <p:nvSpPr>
          <p:cNvPr id="530" name="Google Shape;530;p67"/>
          <p:cNvSpPr txBox="1"/>
          <p:nvPr/>
        </p:nvSpPr>
        <p:spPr>
          <a:xfrm>
            <a:off x="546552" y="1076827"/>
            <a:ext cx="2078100" cy="441600"/>
          </a:xfrm>
          <a:prstGeom prst="rect">
            <a:avLst/>
          </a:prstGeom>
          <a:solidFill>
            <a:srgbClr val="20124D"/>
          </a:solidFill>
          <a:ln>
            <a:noFill/>
          </a:ln>
        </p:spPr>
        <p:txBody>
          <a:bodyPr spcFirstLastPara="1" wrap="square" lIns="93800" tIns="0" rIns="0" bIns="0" anchor="ctr" anchorCtr="0">
            <a:noAutofit/>
          </a:bodyPr>
          <a:lstStyle/>
          <a:p>
            <a:pPr marL="0" lvl="0" indent="0" algn="ctr" rtl="0">
              <a:spcBef>
                <a:spcPts val="0"/>
              </a:spcBef>
              <a:spcAft>
                <a:spcPts val="0"/>
              </a:spcAft>
              <a:buNone/>
            </a:pPr>
            <a:r>
              <a:rPr lang="en" sz="1436" b="1">
                <a:solidFill>
                  <a:schemeClr val="lt1"/>
                </a:solidFill>
                <a:latin typeface="Inter Tight"/>
                <a:ea typeface="Inter Tight"/>
                <a:cs typeface="Inter Tight"/>
                <a:sym typeface="Inter Tight"/>
              </a:rPr>
              <a:t>Upgrade Security</a:t>
            </a:r>
            <a:endParaRPr sz="1436" b="1">
              <a:solidFill>
                <a:schemeClr val="lt1"/>
              </a:solidFill>
              <a:latin typeface="Inter Tight"/>
              <a:ea typeface="Inter Tight"/>
              <a:cs typeface="Inter Tight"/>
              <a:sym typeface="Inter Tight"/>
            </a:endParaRPr>
          </a:p>
        </p:txBody>
      </p:sp>
      <p:sp>
        <p:nvSpPr>
          <p:cNvPr id="531" name="Google Shape;531;p67"/>
          <p:cNvSpPr txBox="1"/>
          <p:nvPr/>
        </p:nvSpPr>
        <p:spPr>
          <a:xfrm>
            <a:off x="3460995" y="1076827"/>
            <a:ext cx="2078100" cy="441600"/>
          </a:xfrm>
          <a:prstGeom prst="rect">
            <a:avLst/>
          </a:prstGeom>
          <a:solidFill>
            <a:srgbClr val="20124D"/>
          </a:solidFill>
          <a:ln>
            <a:noFill/>
          </a:ln>
        </p:spPr>
        <p:txBody>
          <a:bodyPr spcFirstLastPara="1" wrap="square" lIns="93800" tIns="0" rIns="0" bIns="0" anchor="ctr" anchorCtr="0">
            <a:noAutofit/>
          </a:bodyPr>
          <a:lstStyle/>
          <a:p>
            <a:pPr marL="0" lvl="0" indent="0" algn="ctr" rtl="0">
              <a:spcBef>
                <a:spcPts val="0"/>
              </a:spcBef>
              <a:spcAft>
                <a:spcPts val="0"/>
              </a:spcAft>
              <a:buNone/>
            </a:pPr>
            <a:r>
              <a:rPr lang="en" sz="1436" b="1">
                <a:solidFill>
                  <a:schemeClr val="lt1"/>
                </a:solidFill>
                <a:latin typeface="Inter Tight"/>
                <a:ea typeface="Inter Tight"/>
                <a:cs typeface="Inter Tight"/>
                <a:sym typeface="Inter Tight"/>
              </a:rPr>
              <a:t>Deductions for costs incurred</a:t>
            </a:r>
            <a:endParaRPr sz="1436" b="1">
              <a:solidFill>
                <a:schemeClr val="lt1"/>
              </a:solidFill>
              <a:latin typeface="Inter Tight"/>
              <a:ea typeface="Inter Tight"/>
              <a:cs typeface="Inter Tight"/>
              <a:sym typeface="Inter Tight"/>
            </a:endParaRPr>
          </a:p>
        </p:txBody>
      </p:sp>
      <p:sp>
        <p:nvSpPr>
          <p:cNvPr id="532" name="Google Shape;532;p67"/>
          <p:cNvSpPr txBox="1"/>
          <p:nvPr/>
        </p:nvSpPr>
        <p:spPr>
          <a:xfrm>
            <a:off x="6371490" y="1076827"/>
            <a:ext cx="2078100" cy="441600"/>
          </a:xfrm>
          <a:prstGeom prst="rect">
            <a:avLst/>
          </a:prstGeom>
          <a:solidFill>
            <a:srgbClr val="20124D"/>
          </a:solidFill>
          <a:ln>
            <a:noFill/>
          </a:ln>
        </p:spPr>
        <p:txBody>
          <a:bodyPr spcFirstLastPara="1" wrap="square" lIns="93800" tIns="0" rIns="0" bIns="0" anchor="ctr" anchorCtr="0">
            <a:noAutofit/>
          </a:bodyPr>
          <a:lstStyle/>
          <a:p>
            <a:pPr marL="0" lvl="0" indent="0" algn="ctr" rtl="0">
              <a:spcBef>
                <a:spcPts val="0"/>
              </a:spcBef>
              <a:spcAft>
                <a:spcPts val="0"/>
              </a:spcAft>
              <a:buNone/>
            </a:pPr>
            <a:r>
              <a:rPr lang="en" sz="1436" b="1">
                <a:solidFill>
                  <a:schemeClr val="lt1"/>
                </a:solidFill>
                <a:latin typeface="Inter Tight"/>
                <a:ea typeface="Inter Tight"/>
                <a:cs typeface="Inter Tight"/>
                <a:sym typeface="Inter Tight"/>
              </a:rPr>
              <a:t>Refund Pool</a:t>
            </a:r>
            <a:endParaRPr sz="1436" b="1">
              <a:solidFill>
                <a:schemeClr val="lt1"/>
              </a:solidFill>
              <a:latin typeface="Inter Tight"/>
              <a:ea typeface="Inter Tight"/>
              <a:cs typeface="Inter Tight"/>
              <a:sym typeface="Inter T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8"/>
          <p:cNvSpPr txBox="1">
            <a:spLocks noGrp="1"/>
          </p:cNvSpPr>
          <p:nvPr>
            <p:ph type="title"/>
          </p:nvPr>
        </p:nvSpPr>
        <p:spPr>
          <a:xfrm>
            <a:off x="159800" y="82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Funding requirements for a hypothetical 1GW ILLE moving through the Batch 0 process</a:t>
            </a:r>
            <a:endParaRPr/>
          </a:p>
        </p:txBody>
      </p:sp>
      <p:sp>
        <p:nvSpPr>
          <p:cNvPr id="538" name="Google Shape;538;p68"/>
          <p:cNvSpPr/>
          <p:nvPr/>
        </p:nvSpPr>
        <p:spPr>
          <a:xfrm>
            <a:off x="1881000" y="1045775"/>
            <a:ext cx="1986900" cy="292200"/>
          </a:xfrm>
          <a:prstGeom prst="rect">
            <a:avLst/>
          </a:prstGeom>
          <a:solidFill>
            <a:srgbClr val="20124D"/>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None/>
            </a:pPr>
            <a:r>
              <a:rPr lang="en" sz="1336" b="1">
                <a:solidFill>
                  <a:schemeClr val="lt1"/>
                </a:solidFill>
                <a:latin typeface="Inter Tight"/>
                <a:ea typeface="Inter Tight"/>
                <a:cs typeface="Inter Tight"/>
                <a:sym typeface="Inter Tight"/>
              </a:rPr>
              <a:t>Intermediate agreement</a:t>
            </a:r>
            <a:endParaRPr sz="1336" b="1">
              <a:solidFill>
                <a:schemeClr val="lt1"/>
              </a:solidFill>
              <a:latin typeface="Inter Tight"/>
              <a:ea typeface="Inter Tight"/>
              <a:cs typeface="Inter Tight"/>
              <a:sym typeface="Inter Tight"/>
            </a:endParaRPr>
          </a:p>
        </p:txBody>
      </p:sp>
      <p:graphicFrame>
        <p:nvGraphicFramePr>
          <p:cNvPr id="539" name="Google Shape;539;p68"/>
          <p:cNvGraphicFramePr/>
          <p:nvPr/>
        </p:nvGraphicFramePr>
        <p:xfrm>
          <a:off x="316125" y="3672500"/>
          <a:ext cx="8520575" cy="1097190"/>
        </p:xfrm>
        <a:graphic>
          <a:graphicData uri="http://schemas.openxmlformats.org/drawingml/2006/table">
            <a:tbl>
              <a:tblPr>
                <a:noFill/>
                <a:tableStyleId>{25F234BA-6C88-418E-9BD2-AA4494E703ED}</a:tableStyleId>
              </a:tblPr>
              <a:tblGrid>
                <a:gridCol w="1564875">
                  <a:extLst>
                    <a:ext uri="{9D8B030D-6E8A-4147-A177-3AD203B41FA5}">
                      <a16:colId xmlns:a16="http://schemas.microsoft.com/office/drawing/2014/main" val="20000"/>
                    </a:ext>
                  </a:extLst>
                </a:gridCol>
                <a:gridCol w="2050050">
                  <a:extLst>
                    <a:ext uri="{9D8B030D-6E8A-4147-A177-3AD203B41FA5}">
                      <a16:colId xmlns:a16="http://schemas.microsoft.com/office/drawing/2014/main" val="20001"/>
                    </a:ext>
                  </a:extLst>
                </a:gridCol>
                <a:gridCol w="2080625">
                  <a:extLst>
                    <a:ext uri="{9D8B030D-6E8A-4147-A177-3AD203B41FA5}">
                      <a16:colId xmlns:a16="http://schemas.microsoft.com/office/drawing/2014/main" val="20002"/>
                    </a:ext>
                  </a:extLst>
                </a:gridCol>
                <a:gridCol w="2825025">
                  <a:extLst>
                    <a:ext uri="{9D8B030D-6E8A-4147-A177-3AD203B41FA5}">
                      <a16:colId xmlns:a16="http://schemas.microsoft.com/office/drawing/2014/main" val="20003"/>
                    </a:ext>
                  </a:extLst>
                </a:gridCol>
              </a:tblGrid>
              <a:tr h="211750">
                <a:tc>
                  <a:txBody>
                    <a:bodyPr/>
                    <a:lstStyle/>
                    <a:p>
                      <a:pPr marL="0" lvl="0" indent="0" algn="r" rtl="0">
                        <a:spcBef>
                          <a:spcPts val="0"/>
                        </a:spcBef>
                        <a:spcAft>
                          <a:spcPts val="0"/>
                        </a:spcAft>
                        <a:buNone/>
                      </a:pPr>
                      <a:r>
                        <a:rPr lang="en" sz="1200"/>
                        <a:t>Incremental posting</a:t>
                      </a:r>
                      <a:endParaRPr sz="1200"/>
                    </a:p>
                  </a:txBody>
                  <a:tcPr marL="91425" marR="91425" marT="91425" marB="91425"/>
                </a:tc>
                <a:tc>
                  <a:txBody>
                    <a:bodyPr/>
                    <a:lstStyle/>
                    <a:p>
                      <a:pPr marL="0" lvl="0" indent="0" algn="l" rtl="0">
                        <a:spcBef>
                          <a:spcPts val="0"/>
                        </a:spcBef>
                        <a:spcAft>
                          <a:spcPts val="0"/>
                        </a:spcAft>
                        <a:buNone/>
                      </a:pPr>
                      <a:r>
                        <a:rPr lang="en" sz="1200"/>
                        <a:t>$50M</a:t>
                      </a:r>
                      <a:endParaRPr sz="1200"/>
                    </a:p>
                  </a:txBody>
                  <a:tcPr marL="91425" marR="0" marT="91425" marB="91425"/>
                </a:tc>
                <a:tc>
                  <a:txBody>
                    <a:bodyPr/>
                    <a:lstStyle/>
                    <a:p>
                      <a:pPr marL="0" lvl="0" indent="0" algn="l" rtl="0">
                        <a:spcBef>
                          <a:spcPts val="0"/>
                        </a:spcBef>
                        <a:spcAft>
                          <a:spcPts val="0"/>
                        </a:spcAft>
                        <a:buNone/>
                      </a:pPr>
                      <a:r>
                        <a:rPr lang="en" sz="1200"/>
                        <a:t>$100M (assumed)</a:t>
                      </a:r>
                      <a:endParaRPr sz="1200"/>
                    </a:p>
                  </a:txBody>
                  <a:tcPr marL="91425" marR="0" marT="91425" marB="91425"/>
                </a:tc>
                <a:tc>
                  <a:txBody>
                    <a:bodyPr/>
                    <a:lstStyle/>
                    <a:p>
                      <a:pPr marL="0" lvl="0" indent="0" algn="l" rtl="0">
                        <a:spcBef>
                          <a:spcPts val="0"/>
                        </a:spcBef>
                        <a:spcAft>
                          <a:spcPts val="0"/>
                        </a:spcAft>
                        <a:buNone/>
                      </a:pPr>
                      <a:r>
                        <a:rPr lang="en" sz="1200"/>
                        <a:t>$100M (assumed)</a:t>
                      </a:r>
                      <a:endParaRPr sz="1200"/>
                    </a:p>
                  </a:txBody>
                  <a:tcPr marL="91425" marR="0" marT="91425" marB="91425"/>
                </a:tc>
                <a:extLst>
                  <a:ext uri="{0D108BD9-81ED-4DB2-BD59-A6C34878D82A}">
                    <a16:rowId xmlns:a16="http://schemas.microsoft.com/office/drawing/2014/main" val="10000"/>
                  </a:ext>
                </a:extLst>
              </a:tr>
              <a:tr h="211750">
                <a:tc>
                  <a:txBody>
                    <a:bodyPr/>
                    <a:lstStyle/>
                    <a:p>
                      <a:pPr marL="0" lvl="0" indent="0" algn="r" rtl="0">
                        <a:spcBef>
                          <a:spcPts val="0"/>
                        </a:spcBef>
                        <a:spcAft>
                          <a:spcPts val="0"/>
                        </a:spcAft>
                        <a:buNone/>
                      </a:pPr>
                      <a:r>
                        <a:rPr lang="en" sz="1200"/>
                        <a:t>Cumulative posting</a:t>
                      </a:r>
                      <a:endParaRPr sz="1200"/>
                    </a:p>
                  </a:txBody>
                  <a:tcPr marL="91425" marR="91425" marT="91425" marB="91425"/>
                </a:tc>
                <a:tc>
                  <a:txBody>
                    <a:bodyPr/>
                    <a:lstStyle/>
                    <a:p>
                      <a:pPr marL="0" lvl="0" indent="0" algn="l" rtl="0">
                        <a:spcBef>
                          <a:spcPts val="0"/>
                        </a:spcBef>
                        <a:spcAft>
                          <a:spcPts val="0"/>
                        </a:spcAft>
                        <a:buNone/>
                      </a:pPr>
                      <a:r>
                        <a:rPr lang="en" sz="1200"/>
                        <a:t>$50M</a:t>
                      </a:r>
                      <a:endParaRPr sz="1200"/>
                    </a:p>
                  </a:txBody>
                  <a:tcPr marL="91425" marR="0" marT="91425" marB="91425"/>
                </a:tc>
                <a:tc>
                  <a:txBody>
                    <a:bodyPr/>
                    <a:lstStyle/>
                    <a:p>
                      <a:pPr marL="0" lvl="0" indent="0" algn="l" rtl="0">
                        <a:spcBef>
                          <a:spcPts val="0"/>
                        </a:spcBef>
                        <a:spcAft>
                          <a:spcPts val="0"/>
                        </a:spcAft>
                        <a:buNone/>
                      </a:pPr>
                      <a:r>
                        <a:rPr lang="en" sz="1200"/>
                        <a:t>$150M</a:t>
                      </a:r>
                      <a:endParaRPr sz="1200"/>
                    </a:p>
                  </a:txBody>
                  <a:tcPr marL="91425" marR="0" marT="91425" marB="91425"/>
                </a:tc>
                <a:tc>
                  <a:txBody>
                    <a:bodyPr/>
                    <a:lstStyle/>
                    <a:p>
                      <a:pPr marL="0" lvl="0" indent="0" algn="l" rtl="0">
                        <a:spcBef>
                          <a:spcPts val="0"/>
                        </a:spcBef>
                        <a:spcAft>
                          <a:spcPts val="0"/>
                        </a:spcAft>
                        <a:buNone/>
                      </a:pPr>
                      <a:r>
                        <a:rPr lang="en" sz="1200"/>
                        <a:t>$250M</a:t>
                      </a:r>
                      <a:endParaRPr sz="1200"/>
                    </a:p>
                  </a:txBody>
                  <a:tcPr marL="91425" marR="0" marT="91425" marB="91425"/>
                </a:tc>
                <a:extLst>
                  <a:ext uri="{0D108BD9-81ED-4DB2-BD59-A6C34878D82A}">
                    <a16:rowId xmlns:a16="http://schemas.microsoft.com/office/drawing/2014/main" val="10001"/>
                  </a:ext>
                </a:extLst>
              </a:tr>
              <a:tr h="293200">
                <a:tc>
                  <a:txBody>
                    <a:bodyPr/>
                    <a:lstStyle/>
                    <a:p>
                      <a:pPr marL="0" lvl="0" indent="0" algn="r" rtl="0">
                        <a:spcBef>
                          <a:spcPts val="0"/>
                        </a:spcBef>
                        <a:spcAft>
                          <a:spcPts val="0"/>
                        </a:spcAft>
                        <a:buNone/>
                      </a:pPr>
                      <a:r>
                        <a:rPr lang="en" sz="1200"/>
                        <a:t>Refundable</a:t>
                      </a:r>
                      <a:endParaRPr sz="1200"/>
                    </a:p>
                  </a:txBody>
                  <a:tcPr marL="91425" marR="91425" marT="91425" marB="91425"/>
                </a:tc>
                <a:tc>
                  <a:txBody>
                    <a:bodyPr/>
                    <a:lstStyle/>
                    <a:p>
                      <a:pPr marL="0" lvl="0" indent="0" algn="l" rtl="0">
                        <a:spcBef>
                          <a:spcPts val="0"/>
                        </a:spcBef>
                        <a:spcAft>
                          <a:spcPts val="0"/>
                        </a:spcAft>
                        <a:buNone/>
                      </a:pPr>
                      <a:r>
                        <a:rPr lang="en" sz="1200"/>
                        <a:t>$10M</a:t>
                      </a:r>
                      <a:endParaRPr sz="1200"/>
                    </a:p>
                  </a:txBody>
                  <a:tcPr marL="91425" marR="0" marT="91425" marB="91425"/>
                </a:tc>
                <a:tc>
                  <a:txBody>
                    <a:bodyPr/>
                    <a:lstStyle/>
                    <a:p>
                      <a:pPr marL="0" lvl="0" indent="0" algn="l" rtl="0">
                        <a:spcBef>
                          <a:spcPts val="0"/>
                        </a:spcBef>
                        <a:spcAft>
                          <a:spcPts val="0"/>
                        </a:spcAft>
                        <a:buNone/>
                      </a:pPr>
                      <a:r>
                        <a:rPr lang="en" sz="1200"/>
                        <a:t>$0</a:t>
                      </a:r>
                      <a:endParaRPr sz="1200"/>
                    </a:p>
                  </a:txBody>
                  <a:tcPr marL="91425" marR="0" marT="91425" marB="91425"/>
                </a:tc>
                <a:tc>
                  <a:txBody>
                    <a:bodyPr/>
                    <a:lstStyle/>
                    <a:p>
                      <a:pPr marL="0" lvl="0" indent="0" algn="l" rtl="0">
                        <a:spcBef>
                          <a:spcPts val="0"/>
                        </a:spcBef>
                        <a:spcAft>
                          <a:spcPts val="0"/>
                        </a:spcAft>
                        <a:buNone/>
                      </a:pPr>
                      <a:r>
                        <a:rPr lang="en" sz="1200"/>
                        <a:t>$10M (assumes $90M in deductions)</a:t>
                      </a:r>
                      <a:endParaRPr sz="1200"/>
                    </a:p>
                  </a:txBody>
                  <a:tcPr marL="91425" marR="0" marT="91425" marB="91425"/>
                </a:tc>
                <a:extLst>
                  <a:ext uri="{0D108BD9-81ED-4DB2-BD59-A6C34878D82A}">
                    <a16:rowId xmlns:a16="http://schemas.microsoft.com/office/drawing/2014/main" val="10002"/>
                  </a:ext>
                </a:extLst>
              </a:tr>
            </a:tbl>
          </a:graphicData>
        </a:graphic>
      </p:graphicFrame>
      <p:sp>
        <p:nvSpPr>
          <p:cNvPr id="540" name="Google Shape;540;p68"/>
          <p:cNvSpPr/>
          <p:nvPr/>
        </p:nvSpPr>
        <p:spPr>
          <a:xfrm>
            <a:off x="3968175" y="1045775"/>
            <a:ext cx="4868400" cy="292200"/>
          </a:xfrm>
          <a:prstGeom prst="rect">
            <a:avLst/>
          </a:prstGeom>
          <a:solidFill>
            <a:srgbClr val="2012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336" b="1">
                <a:solidFill>
                  <a:schemeClr val="lt1"/>
                </a:solidFill>
                <a:latin typeface="Inter Tight"/>
                <a:ea typeface="Inter Tight"/>
                <a:cs typeface="Inter Tight"/>
                <a:sym typeface="Inter Tight"/>
              </a:rPr>
              <a:t>Interconnection agreement</a:t>
            </a:r>
            <a:endParaRPr sz="1336" b="1">
              <a:solidFill>
                <a:schemeClr val="lt1"/>
              </a:solidFill>
              <a:latin typeface="Inter Tight"/>
              <a:ea typeface="Inter Tight"/>
              <a:cs typeface="Inter Tight"/>
              <a:sym typeface="Inter Tight"/>
            </a:endParaRPr>
          </a:p>
        </p:txBody>
      </p:sp>
      <p:sp>
        <p:nvSpPr>
          <p:cNvPr id="541" name="Google Shape;541;p68"/>
          <p:cNvSpPr/>
          <p:nvPr/>
        </p:nvSpPr>
        <p:spPr>
          <a:xfrm>
            <a:off x="327846" y="1744925"/>
            <a:ext cx="1233000" cy="1847100"/>
          </a:xfrm>
          <a:prstGeom prst="rect">
            <a:avLst/>
          </a:prstGeom>
          <a:noFill/>
          <a:ln w="9525" cap="flat" cmpd="sng">
            <a:solidFill>
              <a:srgbClr val="344D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
                <a:solidFill>
                  <a:schemeClr val="dk1"/>
                </a:solidFill>
                <a:latin typeface="Inter Tight"/>
                <a:ea typeface="Inter Tight"/>
                <a:cs typeface="Inter Tight"/>
                <a:sym typeface="Inter Tight"/>
              </a:rPr>
              <a:t>1GW ILLE enters Batch 0 process</a:t>
            </a:r>
            <a:endParaRPr>
              <a:solidFill>
                <a:schemeClr val="dk1"/>
              </a:solidFill>
              <a:latin typeface="Inter Tight"/>
              <a:ea typeface="Inter Tight"/>
              <a:cs typeface="Inter Tight"/>
              <a:sym typeface="Inter Tight"/>
            </a:endParaRPr>
          </a:p>
        </p:txBody>
      </p:sp>
      <p:sp>
        <p:nvSpPr>
          <p:cNvPr id="542" name="Google Shape;542;p68"/>
          <p:cNvSpPr/>
          <p:nvPr/>
        </p:nvSpPr>
        <p:spPr>
          <a:xfrm>
            <a:off x="1881000" y="1390000"/>
            <a:ext cx="1986900" cy="292200"/>
          </a:xfrm>
          <a:prstGeom prst="rect">
            <a:avLst/>
          </a:prstGeom>
          <a:solidFill>
            <a:srgbClr val="7799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336" b="1">
                <a:solidFill>
                  <a:schemeClr val="lt1"/>
                </a:solidFill>
                <a:latin typeface="Inter Tight"/>
                <a:ea typeface="Inter Tight"/>
                <a:cs typeface="Inter Tight"/>
                <a:sym typeface="Inter Tight"/>
              </a:rPr>
              <a:t>Financial security </a:t>
            </a:r>
            <a:endParaRPr sz="1336" b="1">
              <a:solidFill>
                <a:schemeClr val="lt1"/>
              </a:solidFill>
              <a:latin typeface="Inter Tight"/>
              <a:ea typeface="Inter Tight"/>
              <a:cs typeface="Inter Tight"/>
              <a:sym typeface="Inter Tight"/>
            </a:endParaRPr>
          </a:p>
        </p:txBody>
      </p:sp>
      <p:sp>
        <p:nvSpPr>
          <p:cNvPr id="543" name="Google Shape;543;p68"/>
          <p:cNvSpPr/>
          <p:nvPr/>
        </p:nvSpPr>
        <p:spPr>
          <a:xfrm>
            <a:off x="3968175" y="1390000"/>
            <a:ext cx="1986900" cy="292200"/>
          </a:xfrm>
          <a:prstGeom prst="rect">
            <a:avLst/>
          </a:prstGeom>
          <a:solidFill>
            <a:srgbClr val="7799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336" b="1">
                <a:solidFill>
                  <a:schemeClr val="lt1"/>
                </a:solidFill>
                <a:latin typeface="Inter Tight"/>
                <a:ea typeface="Inter Tight"/>
                <a:cs typeface="Inter Tight"/>
                <a:sym typeface="Inter Tight"/>
              </a:rPr>
              <a:t>CIAC</a:t>
            </a:r>
            <a:endParaRPr sz="1336" b="1">
              <a:solidFill>
                <a:schemeClr val="lt1"/>
              </a:solidFill>
              <a:latin typeface="Inter Tight"/>
              <a:ea typeface="Inter Tight"/>
              <a:cs typeface="Inter Tight"/>
              <a:sym typeface="Inter Tight"/>
            </a:endParaRPr>
          </a:p>
        </p:txBody>
      </p:sp>
      <p:sp>
        <p:nvSpPr>
          <p:cNvPr id="544" name="Google Shape;544;p68"/>
          <p:cNvSpPr/>
          <p:nvPr/>
        </p:nvSpPr>
        <p:spPr>
          <a:xfrm>
            <a:off x="6051700" y="1390000"/>
            <a:ext cx="2784900" cy="292200"/>
          </a:xfrm>
          <a:prstGeom prst="rect">
            <a:avLst/>
          </a:prstGeom>
          <a:solidFill>
            <a:srgbClr val="7799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336" b="1">
                <a:solidFill>
                  <a:schemeClr val="lt1"/>
                </a:solidFill>
                <a:latin typeface="Inter Tight"/>
                <a:ea typeface="Inter Tight"/>
                <a:cs typeface="Inter Tight"/>
                <a:sym typeface="Inter Tight"/>
              </a:rPr>
              <a:t>System upgrades</a:t>
            </a:r>
            <a:endParaRPr sz="1336" b="1">
              <a:solidFill>
                <a:schemeClr val="lt1"/>
              </a:solidFill>
              <a:latin typeface="Inter Tight"/>
              <a:ea typeface="Inter Tight"/>
              <a:cs typeface="Inter Tight"/>
              <a:sym typeface="Inter Tight"/>
            </a:endParaRPr>
          </a:p>
        </p:txBody>
      </p:sp>
      <p:sp>
        <p:nvSpPr>
          <p:cNvPr id="545" name="Google Shape;545;p68"/>
          <p:cNvSpPr/>
          <p:nvPr/>
        </p:nvSpPr>
        <p:spPr>
          <a:xfrm>
            <a:off x="1584834" y="2431175"/>
            <a:ext cx="280200" cy="306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Tight"/>
              <a:ea typeface="Inter Tight"/>
              <a:cs typeface="Inter Tight"/>
              <a:sym typeface="Inter Tight"/>
            </a:endParaRPr>
          </a:p>
        </p:txBody>
      </p:sp>
      <p:sp>
        <p:nvSpPr>
          <p:cNvPr id="546" name="Google Shape;546;p68"/>
          <p:cNvSpPr/>
          <p:nvPr/>
        </p:nvSpPr>
        <p:spPr>
          <a:xfrm>
            <a:off x="1881000" y="1744925"/>
            <a:ext cx="1986900" cy="1847100"/>
          </a:xfrm>
          <a:prstGeom prst="rect">
            <a:avLst/>
          </a:prstGeom>
          <a:noFill/>
          <a:ln w="9525" cap="flat" cmpd="sng">
            <a:solidFill>
              <a:srgbClr val="344D6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chemeClr val="dk1"/>
                </a:solidFill>
                <a:latin typeface="Inter Tight"/>
                <a:ea typeface="Inter Tight"/>
                <a:cs typeface="Inter Tight"/>
                <a:sym typeface="Inter Tight"/>
              </a:rPr>
              <a:t>Payment: </a:t>
            </a:r>
            <a:r>
              <a:rPr lang="en" sz="1200">
                <a:solidFill>
                  <a:schemeClr val="dk1"/>
                </a:solidFill>
                <a:latin typeface="Inter Tight"/>
                <a:ea typeface="Inter Tight"/>
                <a:cs typeface="Inter Tight"/>
                <a:sym typeface="Inter Tight"/>
              </a:rPr>
              <a:t>ILLE submits $50M payment (e.g. $50k/MW for 1GW project)</a:t>
            </a:r>
            <a:endParaRPr sz="1200">
              <a:solidFill>
                <a:schemeClr val="dk1"/>
              </a:solidFill>
              <a:latin typeface="Inter Tight"/>
              <a:ea typeface="Inter Tight"/>
              <a:cs typeface="Inter Tight"/>
              <a:sym typeface="Inter Tight"/>
            </a:endParaRPr>
          </a:p>
          <a:p>
            <a:pPr marL="0" marR="0" lvl="0" indent="0" algn="l" rtl="0">
              <a:lnSpc>
                <a:spcPct val="115000"/>
              </a:lnSpc>
              <a:spcBef>
                <a:spcPts val="0"/>
              </a:spcBef>
              <a:spcAft>
                <a:spcPts val="0"/>
              </a:spcAft>
              <a:buNone/>
            </a:pPr>
            <a:endParaRPr>
              <a:solidFill>
                <a:schemeClr val="dk1"/>
              </a:solidFill>
              <a:latin typeface="Inter Tight"/>
              <a:ea typeface="Inter Tight"/>
              <a:cs typeface="Inter Tight"/>
              <a:sym typeface="Inter Tight"/>
            </a:endParaRPr>
          </a:p>
          <a:p>
            <a:pPr marL="0" marR="0" lvl="0" indent="0" algn="l" rtl="0">
              <a:lnSpc>
                <a:spcPct val="115000"/>
              </a:lnSpc>
              <a:spcBef>
                <a:spcPts val="0"/>
              </a:spcBef>
              <a:spcAft>
                <a:spcPts val="0"/>
              </a:spcAft>
              <a:buNone/>
            </a:pPr>
            <a:r>
              <a:rPr lang="en" b="1">
                <a:solidFill>
                  <a:schemeClr val="dk1"/>
                </a:solidFill>
                <a:latin typeface="Inter Tight"/>
                <a:ea typeface="Inter Tight"/>
                <a:cs typeface="Inter Tight"/>
                <a:sym typeface="Inter Tight"/>
              </a:rPr>
              <a:t>Refund: </a:t>
            </a:r>
            <a:r>
              <a:rPr lang="en" sz="1200">
                <a:solidFill>
                  <a:schemeClr val="dk1"/>
                </a:solidFill>
                <a:latin typeface="Inter Tight"/>
                <a:ea typeface="Inter Tight"/>
                <a:cs typeface="Inter Tight"/>
                <a:sym typeface="Inter Tight"/>
              </a:rPr>
              <a:t>If ILLE withdraws before signing IA; eligible for 20%, remaining 80% offsets rate base costs</a:t>
            </a:r>
            <a:endParaRPr sz="1200">
              <a:solidFill>
                <a:schemeClr val="dk1"/>
              </a:solidFill>
              <a:latin typeface="Inter Tight"/>
              <a:ea typeface="Inter Tight"/>
              <a:cs typeface="Inter Tight"/>
              <a:sym typeface="Inter Tight"/>
            </a:endParaRPr>
          </a:p>
        </p:txBody>
      </p:sp>
      <p:sp>
        <p:nvSpPr>
          <p:cNvPr id="547" name="Google Shape;547;p68"/>
          <p:cNvSpPr/>
          <p:nvPr/>
        </p:nvSpPr>
        <p:spPr>
          <a:xfrm>
            <a:off x="3968179" y="1744925"/>
            <a:ext cx="1986900" cy="1847100"/>
          </a:xfrm>
          <a:prstGeom prst="rect">
            <a:avLst/>
          </a:prstGeom>
          <a:noFill/>
          <a:ln w="9525" cap="flat" cmpd="sng">
            <a:solidFill>
              <a:srgbClr val="344D6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chemeClr val="dk1"/>
                </a:solidFill>
                <a:latin typeface="Inter Tight"/>
                <a:ea typeface="Inter Tight"/>
                <a:cs typeface="Inter Tight"/>
                <a:sym typeface="Inter Tight"/>
              </a:rPr>
              <a:t>Payment: </a:t>
            </a:r>
            <a:r>
              <a:rPr lang="en" sz="1200">
                <a:solidFill>
                  <a:schemeClr val="dk1"/>
                </a:solidFill>
                <a:latin typeface="Inter Tight"/>
                <a:ea typeface="Inter Tight"/>
                <a:cs typeface="Inter Tight"/>
                <a:sym typeface="Inter Tight"/>
              </a:rPr>
              <a:t>ILLE submits $100M (assumed) to cover interconnection facility costs</a:t>
            </a:r>
            <a:endParaRPr sz="1200">
              <a:solidFill>
                <a:schemeClr val="dk1"/>
              </a:solidFill>
              <a:latin typeface="Inter Tight"/>
              <a:ea typeface="Inter Tight"/>
              <a:cs typeface="Inter Tight"/>
              <a:sym typeface="Inter Tight"/>
            </a:endParaRPr>
          </a:p>
          <a:p>
            <a:pPr marL="0" marR="0" lvl="0" indent="0" algn="l" rtl="0">
              <a:lnSpc>
                <a:spcPct val="115000"/>
              </a:lnSpc>
              <a:spcBef>
                <a:spcPts val="0"/>
              </a:spcBef>
              <a:spcAft>
                <a:spcPts val="0"/>
              </a:spcAft>
              <a:buNone/>
            </a:pPr>
            <a:endParaRPr>
              <a:solidFill>
                <a:schemeClr val="dk1"/>
              </a:solidFill>
              <a:latin typeface="Inter Tight"/>
              <a:ea typeface="Inter Tight"/>
              <a:cs typeface="Inter Tight"/>
              <a:sym typeface="Inter Tight"/>
            </a:endParaRPr>
          </a:p>
          <a:p>
            <a:pPr marL="0" marR="0" lvl="0" indent="0" algn="l" rtl="0">
              <a:lnSpc>
                <a:spcPct val="115000"/>
              </a:lnSpc>
              <a:spcBef>
                <a:spcPts val="0"/>
              </a:spcBef>
              <a:spcAft>
                <a:spcPts val="0"/>
              </a:spcAft>
              <a:buNone/>
            </a:pPr>
            <a:r>
              <a:rPr lang="en" b="1">
                <a:solidFill>
                  <a:schemeClr val="dk1"/>
                </a:solidFill>
                <a:latin typeface="Inter Tight"/>
                <a:ea typeface="Inter Tight"/>
                <a:cs typeface="Inter Tight"/>
                <a:sym typeface="Inter Tight"/>
              </a:rPr>
              <a:t>Refund: </a:t>
            </a:r>
            <a:r>
              <a:rPr lang="en" sz="1200">
                <a:solidFill>
                  <a:schemeClr val="dk1"/>
                </a:solidFill>
                <a:latin typeface="Inter Tight"/>
                <a:ea typeface="Inter Tight"/>
                <a:cs typeface="Inter Tight"/>
                <a:sym typeface="Inter Tight"/>
              </a:rPr>
              <a:t>No refunds under any circumstances </a:t>
            </a:r>
            <a:endParaRPr sz="1200">
              <a:solidFill>
                <a:schemeClr val="dk1"/>
              </a:solidFill>
              <a:latin typeface="Inter Tight"/>
              <a:ea typeface="Inter Tight"/>
              <a:cs typeface="Inter Tight"/>
              <a:sym typeface="Inter Tight"/>
            </a:endParaRPr>
          </a:p>
        </p:txBody>
      </p:sp>
      <p:sp>
        <p:nvSpPr>
          <p:cNvPr id="548" name="Google Shape;548;p68"/>
          <p:cNvSpPr/>
          <p:nvPr/>
        </p:nvSpPr>
        <p:spPr>
          <a:xfrm>
            <a:off x="6051700" y="1744925"/>
            <a:ext cx="2784900" cy="1847100"/>
          </a:xfrm>
          <a:prstGeom prst="rect">
            <a:avLst/>
          </a:prstGeom>
          <a:noFill/>
          <a:ln w="9525" cap="flat" cmpd="sng">
            <a:solidFill>
              <a:srgbClr val="344D6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chemeClr val="dk1"/>
                </a:solidFill>
                <a:latin typeface="Inter Tight"/>
                <a:ea typeface="Inter Tight"/>
                <a:cs typeface="Inter Tight"/>
                <a:sym typeface="Inter Tight"/>
              </a:rPr>
              <a:t>Payment: </a:t>
            </a:r>
            <a:r>
              <a:rPr lang="en" sz="1200">
                <a:solidFill>
                  <a:schemeClr val="dk1"/>
                </a:solidFill>
                <a:latin typeface="Inter Tight"/>
                <a:ea typeface="Inter Tight"/>
                <a:cs typeface="Inter Tight"/>
                <a:sym typeface="Inter Tight"/>
              </a:rPr>
              <a:t>ILLE submits $100M (assumed) to cover system upgrades</a:t>
            </a:r>
            <a:endParaRPr sz="1200">
              <a:solidFill>
                <a:schemeClr val="dk1"/>
              </a:solidFill>
              <a:latin typeface="Inter Tight"/>
              <a:ea typeface="Inter Tight"/>
              <a:cs typeface="Inter Tight"/>
              <a:sym typeface="Inter Tight"/>
            </a:endParaRPr>
          </a:p>
          <a:p>
            <a:pPr marL="0" marR="0" lvl="0" indent="0" algn="l" rtl="0">
              <a:lnSpc>
                <a:spcPct val="115000"/>
              </a:lnSpc>
              <a:spcBef>
                <a:spcPts val="600"/>
              </a:spcBef>
              <a:spcAft>
                <a:spcPts val="0"/>
              </a:spcAft>
              <a:buNone/>
            </a:pPr>
            <a:r>
              <a:rPr lang="en" b="1">
                <a:solidFill>
                  <a:schemeClr val="dk1"/>
                </a:solidFill>
                <a:latin typeface="Inter Tight"/>
                <a:ea typeface="Inter Tight"/>
                <a:cs typeface="Inter Tight"/>
                <a:sym typeface="Inter Tight"/>
              </a:rPr>
              <a:t>Deductions:</a:t>
            </a:r>
            <a:r>
              <a:rPr lang="en">
                <a:solidFill>
                  <a:schemeClr val="dk1"/>
                </a:solidFill>
                <a:latin typeface="Inter Tight"/>
                <a:ea typeface="Inter Tight"/>
                <a:cs typeface="Inter Tight"/>
                <a:sym typeface="Inter Tight"/>
              </a:rPr>
              <a:t> </a:t>
            </a:r>
            <a:r>
              <a:rPr lang="en" sz="1200">
                <a:solidFill>
                  <a:schemeClr val="dk1"/>
                </a:solidFill>
                <a:latin typeface="Inter Tight"/>
                <a:ea typeface="Inter Tight"/>
                <a:cs typeface="Inter Tight"/>
                <a:sym typeface="Inter Tight"/>
              </a:rPr>
              <a:t>Eligible cost deductions are $90M (assumed)</a:t>
            </a:r>
            <a:endParaRPr sz="1200">
              <a:solidFill>
                <a:schemeClr val="dk1"/>
              </a:solidFill>
              <a:latin typeface="Inter Tight"/>
              <a:ea typeface="Inter Tight"/>
              <a:cs typeface="Inter Tight"/>
              <a:sym typeface="Inter Tight"/>
            </a:endParaRPr>
          </a:p>
          <a:p>
            <a:pPr marL="0" marR="0" lvl="0" indent="0" algn="l" rtl="0">
              <a:lnSpc>
                <a:spcPct val="115000"/>
              </a:lnSpc>
              <a:spcBef>
                <a:spcPts val="600"/>
              </a:spcBef>
              <a:spcAft>
                <a:spcPts val="600"/>
              </a:spcAft>
              <a:buNone/>
            </a:pPr>
            <a:r>
              <a:rPr lang="en" b="1">
                <a:solidFill>
                  <a:schemeClr val="dk1"/>
                </a:solidFill>
                <a:latin typeface="Inter Tight"/>
                <a:ea typeface="Inter Tight"/>
                <a:cs typeface="Inter Tight"/>
                <a:sym typeface="Inter Tight"/>
              </a:rPr>
              <a:t>Refund: </a:t>
            </a:r>
            <a:r>
              <a:rPr lang="en" sz="1200">
                <a:solidFill>
                  <a:schemeClr val="dk1"/>
                </a:solidFill>
                <a:latin typeface="Inter Tight"/>
                <a:ea typeface="Inter Tight"/>
                <a:cs typeface="Inter Tight"/>
                <a:sym typeface="Inter Tight"/>
              </a:rPr>
              <a:t>$10M (e.g. $100-$90M); 20% recovered in tranches, 80% recovered in lump sum after 5 yrs sustained ops</a:t>
            </a:r>
            <a:endParaRPr sz="1200">
              <a:solidFill>
                <a:schemeClr val="dk1"/>
              </a:solidFill>
              <a:latin typeface="Inter Tight"/>
              <a:ea typeface="Inter Tight"/>
              <a:cs typeface="Inter Tight"/>
              <a:sym typeface="Inter Tight"/>
            </a:endParaRPr>
          </a:p>
        </p:txBody>
      </p:sp>
      <p:sp>
        <p:nvSpPr>
          <p:cNvPr id="549" name="Google Shape;549;p68"/>
          <p:cNvSpPr/>
          <p:nvPr/>
        </p:nvSpPr>
        <p:spPr>
          <a:xfrm>
            <a:off x="3687975" y="2431175"/>
            <a:ext cx="280200" cy="306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Tight"/>
              <a:ea typeface="Inter Tight"/>
              <a:cs typeface="Inter Tight"/>
              <a:sym typeface="Inter Tight"/>
            </a:endParaRPr>
          </a:p>
        </p:txBody>
      </p:sp>
      <p:sp>
        <p:nvSpPr>
          <p:cNvPr id="550" name="Google Shape;550;p68"/>
          <p:cNvSpPr/>
          <p:nvPr/>
        </p:nvSpPr>
        <p:spPr>
          <a:xfrm>
            <a:off x="5771500" y="2431175"/>
            <a:ext cx="280200" cy="306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Tight"/>
              <a:ea typeface="Inter Tight"/>
              <a:cs typeface="Inter Tight"/>
              <a:sym typeface="Inter Tight"/>
            </a:endParaRPr>
          </a:p>
        </p:txBody>
      </p:sp>
      <p:sp>
        <p:nvSpPr>
          <p:cNvPr id="551" name="Google Shape;551;p68"/>
          <p:cNvSpPr/>
          <p:nvPr/>
        </p:nvSpPr>
        <p:spPr>
          <a:xfrm>
            <a:off x="1802676" y="1389994"/>
            <a:ext cx="281100" cy="2928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Inter Tight"/>
                <a:ea typeface="Inter Tight"/>
                <a:cs typeface="Inter Tight"/>
                <a:sym typeface="Inter Tight"/>
              </a:rPr>
              <a:t>1</a:t>
            </a:r>
            <a:endParaRPr sz="1200" b="1">
              <a:solidFill>
                <a:schemeClr val="lt1"/>
              </a:solidFill>
              <a:latin typeface="Inter Tight"/>
              <a:ea typeface="Inter Tight"/>
              <a:cs typeface="Inter Tight"/>
              <a:sym typeface="Inter Tight"/>
            </a:endParaRPr>
          </a:p>
        </p:txBody>
      </p:sp>
      <p:sp>
        <p:nvSpPr>
          <p:cNvPr id="552" name="Google Shape;552;p68"/>
          <p:cNvSpPr/>
          <p:nvPr/>
        </p:nvSpPr>
        <p:spPr>
          <a:xfrm>
            <a:off x="3904728" y="1395050"/>
            <a:ext cx="281100" cy="2928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Inter Tight"/>
                <a:ea typeface="Inter Tight"/>
                <a:cs typeface="Inter Tight"/>
                <a:sym typeface="Inter Tight"/>
              </a:rPr>
              <a:t>2</a:t>
            </a:r>
            <a:endParaRPr sz="1200" b="1">
              <a:solidFill>
                <a:schemeClr val="lt1"/>
              </a:solidFill>
              <a:latin typeface="Inter Tight"/>
              <a:ea typeface="Inter Tight"/>
              <a:cs typeface="Inter Tight"/>
              <a:sym typeface="Inter Tight"/>
            </a:endParaRPr>
          </a:p>
        </p:txBody>
      </p:sp>
      <p:sp>
        <p:nvSpPr>
          <p:cNvPr id="553" name="Google Shape;553;p68"/>
          <p:cNvSpPr/>
          <p:nvPr/>
        </p:nvSpPr>
        <p:spPr>
          <a:xfrm>
            <a:off x="5977537" y="1395053"/>
            <a:ext cx="281100" cy="292800"/>
          </a:xfrm>
          <a:prstGeom prst="ellipse">
            <a:avLst/>
          </a:prstGeom>
          <a:solidFill>
            <a:srgbClr val="20124D"/>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Inter Tight"/>
                <a:ea typeface="Inter Tight"/>
                <a:cs typeface="Inter Tight"/>
                <a:sym typeface="Inter Tight"/>
              </a:rPr>
              <a:t>3</a:t>
            </a:r>
            <a:endParaRPr sz="1200" b="1">
              <a:solidFill>
                <a:schemeClr val="lt1"/>
              </a:solidFill>
              <a:latin typeface="Inter Tight"/>
              <a:ea typeface="Inter Tight"/>
              <a:cs typeface="Inter Tight"/>
              <a:sym typeface="Inter T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4F1"/>
        </a:solidFill>
        <a:effectLst/>
      </p:bgPr>
    </p:bg>
    <p:spTree>
      <p:nvGrpSpPr>
        <p:cNvPr id="1" name="Shape 557"/>
        <p:cNvGrpSpPr/>
        <p:nvPr/>
      </p:nvGrpSpPr>
      <p:grpSpPr>
        <a:xfrm>
          <a:off x="0" y="0"/>
          <a:ext cx="0" cy="0"/>
          <a:chOff x="0" y="0"/>
          <a:chExt cx="0" cy="0"/>
        </a:xfrm>
      </p:grpSpPr>
      <p:sp>
        <p:nvSpPr>
          <p:cNvPr id="558" name="Google Shape;558;p69"/>
          <p:cNvSpPr txBox="1">
            <a:spLocks noGrp="1"/>
          </p:cNvSpPr>
          <p:nvPr>
            <p:ph type="title"/>
          </p:nvPr>
        </p:nvSpPr>
        <p:spPr>
          <a:xfrm>
            <a:off x="311700" y="459450"/>
            <a:ext cx="8204700" cy="1923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Appendix</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0"/>
          <p:cNvSpPr txBox="1">
            <a:spLocks noGrp="1"/>
          </p:cNvSpPr>
          <p:nvPr>
            <p:ph type="title"/>
          </p:nvPr>
        </p:nvSpPr>
        <p:spPr>
          <a:xfrm>
            <a:off x="238425" y="28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PUCT Project No. 58481 rule text filed on March 12, 2026 (I/IV)</a:t>
            </a:r>
            <a:endParaRPr/>
          </a:p>
        </p:txBody>
      </p:sp>
      <p:pic>
        <p:nvPicPr>
          <p:cNvPr id="564" name="Google Shape;564;p70"/>
          <p:cNvPicPr preferRelativeResize="0"/>
          <p:nvPr/>
        </p:nvPicPr>
        <p:blipFill rotWithShape="1">
          <a:blip r:embed="rId3">
            <a:alphaModFix/>
          </a:blip>
          <a:srcRect l="12910" t="-78340" r="-12910" b="78340"/>
          <a:stretch/>
        </p:blipFill>
        <p:spPr>
          <a:xfrm>
            <a:off x="975100" y="5787450"/>
            <a:ext cx="7047244" cy="3981949"/>
          </a:xfrm>
          <a:prstGeom prst="rect">
            <a:avLst/>
          </a:prstGeom>
          <a:noFill/>
          <a:ln>
            <a:noFill/>
          </a:ln>
        </p:spPr>
      </p:pic>
      <p:graphicFrame>
        <p:nvGraphicFramePr>
          <p:cNvPr id="565" name="Google Shape;565;p70"/>
          <p:cNvGraphicFramePr/>
          <p:nvPr/>
        </p:nvGraphicFramePr>
        <p:xfrm>
          <a:off x="327607" y="979195"/>
          <a:ext cx="8431400" cy="3843640"/>
        </p:xfrm>
        <a:graphic>
          <a:graphicData uri="http://schemas.openxmlformats.org/drawingml/2006/table">
            <a:tbl>
              <a:tblPr>
                <a:noFill/>
                <a:tableStyleId>{25F234BA-6C88-418E-9BD2-AA4494E703ED}</a:tableStyleId>
              </a:tblPr>
              <a:tblGrid>
                <a:gridCol w="1628375">
                  <a:extLst>
                    <a:ext uri="{9D8B030D-6E8A-4147-A177-3AD203B41FA5}">
                      <a16:colId xmlns:a16="http://schemas.microsoft.com/office/drawing/2014/main" val="20000"/>
                    </a:ext>
                  </a:extLst>
                </a:gridCol>
                <a:gridCol w="1187275">
                  <a:extLst>
                    <a:ext uri="{9D8B030D-6E8A-4147-A177-3AD203B41FA5}">
                      <a16:colId xmlns:a16="http://schemas.microsoft.com/office/drawing/2014/main" val="20001"/>
                    </a:ext>
                  </a:extLst>
                </a:gridCol>
                <a:gridCol w="5615750">
                  <a:extLst>
                    <a:ext uri="{9D8B030D-6E8A-4147-A177-3AD203B41FA5}">
                      <a16:colId xmlns:a16="http://schemas.microsoft.com/office/drawing/2014/main" val="20002"/>
                    </a:ext>
                  </a:extLst>
                </a:gridCol>
              </a:tblGrid>
              <a:tr h="275450">
                <a:tc>
                  <a:txBody>
                    <a:bodyPr/>
                    <a:lstStyle/>
                    <a:p>
                      <a:pPr marL="0" lvl="0" indent="0" algn="l" rtl="0">
                        <a:spcBef>
                          <a:spcPts val="0"/>
                        </a:spcBef>
                        <a:spcAft>
                          <a:spcPts val="0"/>
                        </a:spcAft>
                        <a:buNone/>
                      </a:pPr>
                      <a:endParaRPr>
                        <a:latin typeface="Inter"/>
                        <a:ea typeface="Inter"/>
                        <a:cs typeface="Inter"/>
                        <a:sym typeface="Inter"/>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name</a:t>
                      </a:r>
                      <a:endParaRPr sz="1200" b="1">
                        <a:solidFill>
                          <a:schemeClr val="lt1"/>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200" b="1">
                          <a:solidFill>
                            <a:schemeClr val="lt1"/>
                          </a:solidFill>
                          <a:latin typeface="Inter"/>
                          <a:ea typeface="Inter"/>
                          <a:cs typeface="Inter"/>
                          <a:sym typeface="Inter"/>
                        </a:rPr>
                        <a:t>Rule Text</a:t>
                      </a:r>
                      <a:endParaRPr sz="1200" b="1">
                        <a:solidFill>
                          <a:schemeClr val="lt1"/>
                        </a:solidFill>
                        <a:latin typeface="Inter"/>
                        <a:ea typeface="Inter"/>
                        <a:cs typeface="Inter"/>
                        <a:sym typeface="Inte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593425">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§25.194(d)(10)</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Financial security on a dollar per MW basis</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(10) Financial security on a dollar per MW basis. Financial security under this subsection is due at the time that the intermediate agreement is executed. A large load customer must post financial security with the interconnecting DSP or the interconnecting TSP in the amount of $50,000 per MW of the requested peak demand for new interconnection requests or of the incremental increase in the peak demand for expanded interconnection requests. (A) Beginning in 2027, the commission will adjust the $50,000 value on January 1 every five years. The annual adjustment will be proportional to the third quarter percentage change in the national Consumer Price Index (CPI) published by the United States Department of Labor, Bureau of Labor Statistics. (C) The interconnecting DSP or the interconnecting TSP may accept: (i) cash collateral; (ii) corporate or parental guaranty, BBB-/Baa3 or higher; or (iii) a letter of credit from a major U.S. commercial bank rated at least A-/A3.</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1285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§25.194(d)(10)(E)</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Refund of Step A security</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(E) Refund of financial security posted on a dollar per MW basis is subject to subsection (g) of this section.</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12850">
                <a:tc>
                  <a:txBody>
                    <a:bodyPr/>
                    <a:lstStyle/>
                    <a:p>
                      <a:pPr marL="0" lvl="0" indent="0" algn="l" rtl="0">
                        <a:spcBef>
                          <a:spcPts val="0"/>
                        </a:spcBef>
                        <a:spcAft>
                          <a:spcPts val="0"/>
                        </a:spcAft>
                        <a:buNone/>
                      </a:pPr>
                      <a:r>
                        <a:rPr lang="en" sz="1200">
                          <a:solidFill>
                            <a:schemeClr val="accent6"/>
                          </a:solidFill>
                          <a:latin typeface="Inter"/>
                          <a:ea typeface="Inter"/>
                          <a:cs typeface="Inter"/>
                          <a:sym typeface="Inter"/>
                        </a:rPr>
                        <a:t>§25.194(f)(7)(A)(B)</a:t>
                      </a:r>
                      <a:endParaRPr>
                        <a:solidFill>
                          <a:schemeClr val="accent6"/>
                        </a:solidFill>
                        <a:latin typeface="Inter"/>
                        <a:ea typeface="Inter"/>
                        <a:cs typeface="Inter"/>
                        <a:sym typeface="Inter"/>
                      </a:endParaRPr>
                    </a:p>
                  </a:txBody>
                  <a:tcPr marL="91425" marR="91425" marT="91425" marB="91425" anchor="ctr">
                    <a:lnL w="9525" cap="flat" cmpd="sng">
                      <a:solidFill>
                        <a:schemeClr val="accent6"/>
                      </a:solidFill>
                      <a:prstDash val="solid"/>
                      <a:round/>
                      <a:headEnd type="none" w="sm" len="sm"/>
                      <a:tailEnd type="none" w="sm" len="sm"/>
                    </a:lnL>
                    <a:lnR w="9525" cap="flat" cmpd="sng">
                      <a:solidFill>
                        <a:srgbClr val="B2B2B2"/>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900">
                          <a:latin typeface="Inter"/>
                          <a:ea typeface="Inter"/>
                          <a:cs typeface="Inter"/>
                          <a:sym typeface="Inter"/>
                        </a:rPr>
                        <a:t>Non-refundable interconnection fee</a:t>
                      </a:r>
                      <a:endParaRPr>
                        <a:latin typeface="Inter"/>
                        <a:ea typeface="Inter"/>
                        <a:cs typeface="Inter"/>
                        <a:sym typeface="Inter"/>
                      </a:endParaRPr>
                    </a:p>
                  </a:txBody>
                  <a:tcPr marL="91425" marR="91425" marT="91425" marB="91425" anchor="ctr">
                    <a:lnL w="9525" cap="flat" cmpd="sng">
                      <a:solidFill>
                        <a:srgbClr val="B2B2B2"/>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latin typeface="Inter"/>
                          <a:ea typeface="Inter"/>
                          <a:cs typeface="Inter"/>
                          <a:sym typeface="Inter"/>
                        </a:rPr>
                        <a:t>(7) Non-refundable interconnection fee. A large load customer must pay an interconnection fee in the amount of $50,000 per MW of contracted peak demand. An interconnection fee under this subsection is non-refundable. (A) An interconnecting DSP or TSP must draw on any unused financial security that the large load customer posted under an intermediate agreement to satisfy the interconnection fee under this subsection. (B) An interconnection fee under this subsection must be paid to the interconnecting TSP and applied by that TSP as an offset to the interconnecting TSP's rate base in the earlier of the interconnecting TSP's next interim rate proceeding or comprehensive rate proceeding.</a:t>
                      </a:r>
                      <a:endParaRPr>
                        <a:latin typeface="Inter"/>
                        <a:ea typeface="Inter"/>
                        <a:cs typeface="Inter"/>
                        <a:sym typeface="Inter"/>
                      </a:endParaRPr>
                    </a:p>
                  </a:txBody>
                  <a:tcPr marL="91425" marR="91425" marT="91425" marB="91425" anchor="ctr">
                    <a:lnL w="9525" cap="flat" cmpd="sng">
                      <a:solidFill>
                        <a:srgbClr val="B2B2B2">
                          <a:alpha val="0"/>
                        </a:srgbClr>
                      </a:solidFill>
                      <a:prstDash val="solid"/>
                      <a:round/>
                      <a:headEnd type="none" w="sm" len="sm"/>
                      <a:tailEnd type="none" w="sm" len="sm"/>
                    </a:lnL>
                    <a:lnR w="9525" cap="flat" cmpd="sng">
                      <a:solidFill>
                        <a:srgbClr val="B2B2B2">
                          <a:alpha val="0"/>
                        </a:srgbClr>
                      </a:solidFill>
                      <a:prstDash val="solid"/>
                      <a:round/>
                      <a:headEnd type="none" w="sm" len="sm"/>
                      <a:tailEnd type="none" w="sm" len="sm"/>
                    </a:lnR>
                    <a:lnT w="9525" cap="flat" cmpd="sng">
                      <a:solidFill>
                        <a:srgbClr val="B2B2B2"/>
                      </a:solidFill>
                      <a:prstDash val="solid"/>
                      <a:round/>
                      <a:headEnd type="none" w="sm" len="sm"/>
                      <a:tailEnd type="none" w="sm" len="sm"/>
                    </a:lnT>
                    <a:lnB w="9525" cap="flat" cmpd="sng">
                      <a:solidFill>
                        <a:srgbClr val="B2B2B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Crusoe.ai - Corporate MBR Template 2026">
  <a:themeElements>
    <a:clrScheme name="Simple Light">
      <a:dk1>
        <a:srgbClr val="A3A3A3"/>
      </a:dk1>
      <a:lt1>
        <a:srgbClr val="FFFFFF"/>
      </a:lt1>
      <a:dk2>
        <a:srgbClr val="A3A3A3"/>
      </a:dk2>
      <a:lt2>
        <a:srgbClr val="808080"/>
      </a:lt2>
      <a:accent1>
        <a:srgbClr val="CEEB13"/>
      </a:accent1>
      <a:accent2>
        <a:srgbClr val="323C2A"/>
      </a:accent2>
      <a:accent3>
        <a:srgbClr val="7799B6"/>
      </a:accent3>
      <a:accent4>
        <a:srgbClr val="FFC15E"/>
      </a:accent4>
      <a:accent5>
        <a:srgbClr val="A3A3A3"/>
      </a:accent5>
      <a:accent6>
        <a:srgbClr val="181717"/>
      </a:accent6>
      <a:hlink>
        <a:srgbClr val="9EA5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181717"/>
      </a:dk1>
      <a:lt1>
        <a:srgbClr val="FFFFFF"/>
      </a:lt1>
      <a:dk2>
        <a:srgbClr val="A3A3A3"/>
      </a:dk2>
      <a:lt2>
        <a:srgbClr val="D1D1D1"/>
      </a:lt2>
      <a:accent1>
        <a:srgbClr val="CEEB13"/>
      </a:accent1>
      <a:accent2>
        <a:srgbClr val="323C2A"/>
      </a:accent2>
      <a:accent3>
        <a:srgbClr val="9EA597"/>
      </a:accent3>
      <a:accent4>
        <a:srgbClr val="7799B6"/>
      </a:accent4>
      <a:accent5>
        <a:srgbClr val="BBCCDB"/>
      </a:accent5>
      <a:accent6>
        <a:srgbClr val="FFC15E"/>
      </a:accent6>
      <a:hlink>
        <a:srgbClr val="FFE0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2436</Words>
  <Application>Microsoft Office PowerPoint</Application>
  <PresentationFormat>On-screen Show (16:9)</PresentationFormat>
  <Paragraphs>209</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Inter</vt:lpstr>
      <vt:lpstr>Inter Tight</vt:lpstr>
      <vt:lpstr>Arial</vt:lpstr>
      <vt:lpstr>Roboto Mono</vt:lpstr>
      <vt:lpstr>Crusoe.ai - Corporate MBR Template 2026</vt:lpstr>
      <vt:lpstr>Simple Light</vt:lpstr>
      <vt:lpstr>ERCOT Batch Zero Financial Security Obligations primer</vt:lpstr>
      <vt:lpstr>Executive summary</vt:lpstr>
      <vt:lpstr>Proposed rules identify three funding requirements that ILLEs must post</vt:lpstr>
      <vt:lpstr>The Financial Security is $50k/MW posted at Intermediate Agreement signing</vt:lpstr>
      <vt:lpstr>CIAC is a non-refundable payment that offsets interconnection facilities built for the ILLE </vt:lpstr>
      <vt:lpstr>The Upgrade Security covers transmission upgrades with a standard deduction / refund process</vt:lpstr>
      <vt:lpstr>Funding requirements for a hypothetical 1GW ILLE moving through the Batch 0 process</vt:lpstr>
      <vt:lpstr>Appendix</vt:lpstr>
      <vt:lpstr>PUCT Project No. 58481 rule text filed on March 12, 2026 (I/IV)</vt:lpstr>
      <vt:lpstr>PUCT Project No. 58481 rule text filed on March 12, 2026 (II/IV)</vt:lpstr>
      <vt:lpstr>PUCT Project No. 58481 rule text filed on March 12, 2026 (III/IV)</vt:lpstr>
      <vt:lpstr>PUCT Project No. 58481 rule text filed on March 12, 2026 (IV/IV)</vt:lpstr>
      <vt:lpstr>Hypothetical example | An ILLE in Batch Zero proposes a 1GW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Bharath Ravulapati</cp:lastModifiedBy>
  <cp:revision>2</cp:revision>
  <dcterms:modified xsi:type="dcterms:W3CDTF">2026-04-05T23:53:37Z</dcterms:modified>
</cp:coreProperties>
</file>