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7" r:id="rId9"/>
    <p:sldId id="28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7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19" d="100"/>
          <a:sy n="119" d="100"/>
        </p:scale>
        <p:origin x="1122" y="3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71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73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/>
              <a:t>04/14/2026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0226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13 New CRs successfully completed testing for Flight 0226 including 9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8 Existing CRs successfully completed testing for Flight 0226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8 Existing CRs, 7 tested for Service Provider Change and 1 added Territories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04/14/26</a:t>
            </a:r>
          </a:p>
        </p:txBody>
      </p:sp>
    </p:spTree>
    <p:extLst>
      <p:ext uri="{BB962C8B-B14F-4D97-AF65-F5344CB8AC3E}">
        <p14:creationId xmlns:p14="http://schemas.microsoft.com/office/powerpoint/2010/main" val="1787964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944" y="914400"/>
            <a:ext cx="8534400" cy="51816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0626 was sent on 03/18/26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0626 was sent on 04/08/26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0626 will be sent on 04/29/26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application deadline is 04/15/26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signup deadline is 05/06/26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will begin on </a:t>
            </a:r>
            <a:r>
              <a:rPr lang="en-US" sz="2000" dirty="0">
                <a:solidFill>
                  <a:prstClr val="black"/>
                </a:solidFill>
              </a:rPr>
              <a:t>05/13/26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will begin on 06/08/26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0626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is scheduled to complete on 06/22/26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06/26/26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04/14/26</a:t>
            </a:r>
          </a:p>
        </p:txBody>
      </p:sp>
    </p:spTree>
    <p:extLst>
      <p:ext uri="{BB962C8B-B14F-4D97-AF65-F5344CB8AC3E}">
        <p14:creationId xmlns:p14="http://schemas.microsoft.com/office/powerpoint/2010/main" val="146433041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6915</TotalTime>
  <Words>142</Words>
  <Application>Microsoft Office PowerPoint</Application>
  <PresentationFormat>On-screen Show (4:3)</PresentationFormat>
  <Paragraphs>29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0226 Details</vt:lpstr>
      <vt:lpstr>Flight 0626 Preview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258</cp:revision>
  <cp:lastPrinted>2016-01-21T20:53:15Z</cp:lastPrinted>
  <dcterms:created xsi:type="dcterms:W3CDTF">2016-01-21T15:20:31Z</dcterms:created>
  <dcterms:modified xsi:type="dcterms:W3CDTF">2026-04-08T19:16:42Z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2023-07-27T18:57:26Z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4f7bf5ee-2436-49ba-bb95-badc121fb36b</vt:lpwstr>
  </property>
  <property fmtid="{D5CDD505-2E9C-101B-9397-08002B2CF9AE}" pid="9" name="MSIP_Label_7084cbda-52b8-46fb-a7b7-cb5bd465ed85_ContentBits">
    <vt:lpwstr>0</vt:lpwstr>
  </property>
</Properties>
</file>