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2.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72" r:id="rId5"/>
    <p:sldMasterId id="2147483799" r:id="rId6"/>
  </p:sldMasterIdLst>
  <p:notesMasterIdLst>
    <p:notesMasterId r:id="rId14"/>
  </p:notesMasterIdLst>
  <p:sldIdLst>
    <p:sldId id="276" r:id="rId7"/>
    <p:sldId id="4304" r:id="rId8"/>
    <p:sldId id="2128752675" r:id="rId9"/>
    <p:sldId id="2147473620" r:id="rId10"/>
    <p:sldId id="2147473614" r:id="rId11"/>
    <p:sldId id="2147473619" r:id="rId12"/>
    <p:sldId id="28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742A652-A170-4A90-7D9C-AC2F93F07A00}" name="Trieu Mai" initials="TM" userId="S::trieu@esig.energy::066c6912-d1df-4750-800f-195fd692687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512F"/>
    <a:srgbClr val="2D5078"/>
    <a:srgbClr val="F26641"/>
    <a:srgbClr val="C04F14"/>
    <a:srgbClr val="FF6B46"/>
    <a:srgbClr val="636B7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055DFCE-F30A-48AA-A80D-534FF5B6C92B}" v="87" dt="2026-03-26T18:45:17.94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576" autoAdjust="0"/>
  </p:normalViewPr>
  <p:slideViewPr>
    <p:cSldViewPr snapToGrid="0">
      <p:cViewPr>
        <p:scale>
          <a:sx n="70" d="100"/>
          <a:sy n="70" d="100"/>
        </p:scale>
        <p:origin x="1066" y="278"/>
      </p:cViewPr>
      <p:guideLst>
        <p:guide orient="horz" pos="2183"/>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4.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lia Matevosyan" userId="35275da4e72cfe02" providerId="LiveId" clId="{BAADA0B4-DEC2-4367-A8DE-575E7143922C}"/>
    <pc:docChg chg="undo custSel addSld delSld modSld sldOrd">
      <pc:chgData name="Julia Matevosyan" userId="35275da4e72cfe02" providerId="LiveId" clId="{BAADA0B4-DEC2-4367-A8DE-575E7143922C}" dt="2026-03-27T18:18:16.654" v="286" actId="6549"/>
      <pc:docMkLst>
        <pc:docMk/>
      </pc:docMkLst>
      <pc:sldChg chg="modSp mod">
        <pc:chgData name="Julia Matevosyan" userId="35275da4e72cfe02" providerId="LiveId" clId="{BAADA0B4-DEC2-4367-A8DE-575E7143922C}" dt="2026-03-26T18:17:23.269" v="53" actId="20577"/>
        <pc:sldMkLst>
          <pc:docMk/>
          <pc:sldMk cId="3944739744" sldId="276"/>
        </pc:sldMkLst>
        <pc:spChg chg="mod">
          <ac:chgData name="Julia Matevosyan" userId="35275da4e72cfe02" providerId="LiveId" clId="{BAADA0B4-DEC2-4367-A8DE-575E7143922C}" dt="2026-03-26T18:16:18.844" v="1" actId="13926"/>
          <ac:spMkLst>
            <pc:docMk/>
            <pc:sldMk cId="3944739744" sldId="276"/>
            <ac:spMk id="11" creationId="{469AA6EF-E338-CC4A-81D1-60CE3088CC1D}"/>
          </ac:spMkLst>
        </pc:spChg>
        <pc:spChg chg="mod">
          <ac:chgData name="Julia Matevosyan" userId="35275da4e72cfe02" providerId="LiveId" clId="{BAADA0B4-DEC2-4367-A8DE-575E7143922C}" dt="2026-03-26T18:17:23.269" v="53" actId="20577"/>
          <ac:spMkLst>
            <pc:docMk/>
            <pc:sldMk cId="3944739744" sldId="276"/>
            <ac:spMk id="13" creationId="{172F483F-E275-6349-88F5-7E61FFC792C2}"/>
          </ac:spMkLst>
        </pc:spChg>
      </pc:sldChg>
      <pc:sldChg chg="addSp modSp add del mod modTransition">
        <pc:chgData name="Julia Matevosyan" userId="35275da4e72cfe02" providerId="LiveId" clId="{BAADA0B4-DEC2-4367-A8DE-575E7143922C}" dt="2026-03-26T18:45:17.946" v="284" actId="1036"/>
        <pc:sldMkLst>
          <pc:docMk/>
          <pc:sldMk cId="1582658454" sldId="4304"/>
        </pc:sldMkLst>
        <pc:spChg chg="mod">
          <ac:chgData name="Julia Matevosyan" userId="35275da4e72cfe02" providerId="LiveId" clId="{BAADA0B4-DEC2-4367-A8DE-575E7143922C}" dt="2026-03-26T18:26:27.463" v="132" actId="255"/>
          <ac:spMkLst>
            <pc:docMk/>
            <pc:sldMk cId="1582658454" sldId="4304"/>
            <ac:spMk id="5" creationId="{C519E5CF-869B-9A74-8C47-A7D7D8EB35D4}"/>
          </ac:spMkLst>
        </pc:spChg>
        <pc:spChg chg="add mod">
          <ac:chgData name="Julia Matevosyan" userId="35275da4e72cfe02" providerId="LiveId" clId="{BAADA0B4-DEC2-4367-A8DE-575E7143922C}" dt="2026-03-26T18:45:17.946" v="284" actId="1036"/>
          <ac:spMkLst>
            <pc:docMk/>
            <pc:sldMk cId="1582658454" sldId="4304"/>
            <ac:spMk id="7" creationId="{9EED580B-851A-CE41-0596-6F7BE4C41BAF}"/>
          </ac:spMkLst>
        </pc:spChg>
        <pc:picChg chg="add mod">
          <ac:chgData name="Julia Matevosyan" userId="35275da4e72cfe02" providerId="LiveId" clId="{BAADA0B4-DEC2-4367-A8DE-575E7143922C}" dt="2026-03-26T18:45:17.946" v="284" actId="1036"/>
          <ac:picMkLst>
            <pc:docMk/>
            <pc:sldMk cId="1582658454" sldId="4304"/>
            <ac:picMk id="6" creationId="{EC2C3804-967C-B7FD-A706-047AB69466BB}"/>
          </ac:picMkLst>
        </pc:picChg>
      </pc:sldChg>
      <pc:sldChg chg="addSp modSp add mod modTransition">
        <pc:chgData name="Julia Matevosyan" userId="35275da4e72cfe02" providerId="LiveId" clId="{BAADA0B4-DEC2-4367-A8DE-575E7143922C}" dt="2026-03-26T18:43:28.606" v="261"/>
        <pc:sldMkLst>
          <pc:docMk/>
          <pc:sldMk cId="4134156660" sldId="2128752675"/>
        </pc:sldMkLst>
        <pc:spChg chg="mod">
          <ac:chgData name="Julia Matevosyan" userId="35275da4e72cfe02" providerId="LiveId" clId="{BAADA0B4-DEC2-4367-A8DE-575E7143922C}" dt="2026-03-26T18:34:32.553" v="170" actId="108"/>
          <ac:spMkLst>
            <pc:docMk/>
            <pc:sldMk cId="4134156660" sldId="2128752675"/>
            <ac:spMk id="2" creationId="{B020113E-BE10-AF78-2C6D-0D0026DBEFAE}"/>
          </ac:spMkLst>
        </pc:spChg>
        <pc:picChg chg="add mod">
          <ac:chgData name="Julia Matevosyan" userId="35275da4e72cfe02" providerId="LiveId" clId="{BAADA0B4-DEC2-4367-A8DE-575E7143922C}" dt="2026-03-26T18:41:26.751" v="248" actId="1076"/>
          <ac:picMkLst>
            <pc:docMk/>
            <pc:sldMk cId="4134156660" sldId="2128752675"/>
            <ac:picMk id="5" creationId="{2B78BA87-56E7-2B91-3C5F-D0D83CBE05BC}"/>
          </ac:picMkLst>
        </pc:picChg>
        <pc:picChg chg="add mod">
          <ac:chgData name="Julia Matevosyan" userId="35275da4e72cfe02" providerId="LiveId" clId="{BAADA0B4-DEC2-4367-A8DE-575E7143922C}" dt="2026-03-26T18:41:31.937" v="258" actId="1035"/>
          <ac:picMkLst>
            <pc:docMk/>
            <pc:sldMk cId="4134156660" sldId="2128752675"/>
            <ac:picMk id="6" creationId="{B338FFE8-8E24-6D2C-4486-B2C97E2DB116}"/>
          </ac:picMkLst>
        </pc:picChg>
      </pc:sldChg>
      <pc:sldChg chg="del">
        <pc:chgData name="Julia Matevosyan" userId="35275da4e72cfe02" providerId="LiveId" clId="{BAADA0B4-DEC2-4367-A8DE-575E7143922C}" dt="2026-03-26T18:42:11.271" v="259" actId="47"/>
        <pc:sldMkLst>
          <pc:docMk/>
          <pc:sldMk cId="349082714" sldId="2145707486"/>
        </pc:sldMkLst>
      </pc:sldChg>
      <pc:sldChg chg="del">
        <pc:chgData name="Julia Matevosyan" userId="35275da4e72cfe02" providerId="LiveId" clId="{BAADA0B4-DEC2-4367-A8DE-575E7143922C}" dt="2026-03-26T18:42:11.271" v="259" actId="47"/>
        <pc:sldMkLst>
          <pc:docMk/>
          <pc:sldMk cId="2174307017" sldId="2145707487"/>
        </pc:sldMkLst>
      </pc:sldChg>
      <pc:sldChg chg="del">
        <pc:chgData name="Julia Matevosyan" userId="35275da4e72cfe02" providerId="LiveId" clId="{BAADA0B4-DEC2-4367-A8DE-575E7143922C}" dt="2026-03-26T18:42:11.271" v="259" actId="47"/>
        <pc:sldMkLst>
          <pc:docMk/>
          <pc:sldMk cId="3697657995" sldId="2145707488"/>
        </pc:sldMkLst>
      </pc:sldChg>
      <pc:sldChg chg="del">
        <pc:chgData name="Julia Matevosyan" userId="35275da4e72cfe02" providerId="LiveId" clId="{BAADA0B4-DEC2-4367-A8DE-575E7143922C}" dt="2026-03-26T18:42:11.271" v="259" actId="47"/>
        <pc:sldMkLst>
          <pc:docMk/>
          <pc:sldMk cId="2722443043" sldId="2145707489"/>
        </pc:sldMkLst>
      </pc:sldChg>
      <pc:sldChg chg="del">
        <pc:chgData name="Julia Matevosyan" userId="35275da4e72cfe02" providerId="LiveId" clId="{BAADA0B4-DEC2-4367-A8DE-575E7143922C}" dt="2026-03-26T18:42:11.271" v="259" actId="47"/>
        <pc:sldMkLst>
          <pc:docMk/>
          <pc:sldMk cId="1301297217" sldId="2145707490"/>
        </pc:sldMkLst>
      </pc:sldChg>
      <pc:sldChg chg="del">
        <pc:chgData name="Julia Matevosyan" userId="35275da4e72cfe02" providerId="LiveId" clId="{BAADA0B4-DEC2-4367-A8DE-575E7143922C}" dt="2026-03-26T18:42:11.271" v="259" actId="47"/>
        <pc:sldMkLst>
          <pc:docMk/>
          <pc:sldMk cId="3076273864" sldId="2145707491"/>
        </pc:sldMkLst>
      </pc:sldChg>
      <pc:sldChg chg="del">
        <pc:chgData name="Julia Matevosyan" userId="35275da4e72cfe02" providerId="LiveId" clId="{BAADA0B4-DEC2-4367-A8DE-575E7143922C}" dt="2026-03-26T18:42:11.271" v="259" actId="47"/>
        <pc:sldMkLst>
          <pc:docMk/>
          <pc:sldMk cId="3752984150" sldId="2145707492"/>
        </pc:sldMkLst>
      </pc:sldChg>
      <pc:sldChg chg="del">
        <pc:chgData name="Julia Matevosyan" userId="35275da4e72cfe02" providerId="LiveId" clId="{BAADA0B4-DEC2-4367-A8DE-575E7143922C}" dt="2026-03-26T18:42:11.271" v="259" actId="47"/>
        <pc:sldMkLst>
          <pc:docMk/>
          <pc:sldMk cId="3829579992" sldId="2145707493"/>
        </pc:sldMkLst>
      </pc:sldChg>
      <pc:sldChg chg="del">
        <pc:chgData name="Julia Matevosyan" userId="35275da4e72cfe02" providerId="LiveId" clId="{BAADA0B4-DEC2-4367-A8DE-575E7143922C}" dt="2026-03-26T18:42:11.271" v="259" actId="47"/>
        <pc:sldMkLst>
          <pc:docMk/>
          <pc:sldMk cId="2815910074" sldId="2145707494"/>
        </pc:sldMkLst>
      </pc:sldChg>
      <pc:sldChg chg="del">
        <pc:chgData name="Julia Matevosyan" userId="35275da4e72cfe02" providerId="LiveId" clId="{BAADA0B4-DEC2-4367-A8DE-575E7143922C}" dt="2026-03-26T18:42:11.271" v="259" actId="47"/>
        <pc:sldMkLst>
          <pc:docMk/>
          <pc:sldMk cId="3033733858" sldId="2145707495"/>
        </pc:sldMkLst>
      </pc:sldChg>
      <pc:sldChg chg="del">
        <pc:chgData name="Julia Matevosyan" userId="35275da4e72cfe02" providerId="LiveId" clId="{BAADA0B4-DEC2-4367-A8DE-575E7143922C}" dt="2026-03-26T18:42:11.271" v="259" actId="47"/>
        <pc:sldMkLst>
          <pc:docMk/>
          <pc:sldMk cId="3403073694" sldId="2145707496"/>
        </pc:sldMkLst>
      </pc:sldChg>
      <pc:sldChg chg="del">
        <pc:chgData name="Julia Matevosyan" userId="35275da4e72cfe02" providerId="LiveId" clId="{BAADA0B4-DEC2-4367-A8DE-575E7143922C}" dt="2026-03-26T18:42:11.271" v="259" actId="47"/>
        <pc:sldMkLst>
          <pc:docMk/>
          <pc:sldMk cId="1935463400" sldId="2145707497"/>
        </pc:sldMkLst>
      </pc:sldChg>
      <pc:sldChg chg="del">
        <pc:chgData name="Julia Matevosyan" userId="35275da4e72cfe02" providerId="LiveId" clId="{BAADA0B4-DEC2-4367-A8DE-575E7143922C}" dt="2026-03-26T18:42:11.271" v="259" actId="47"/>
        <pc:sldMkLst>
          <pc:docMk/>
          <pc:sldMk cId="2639734109" sldId="2145707498"/>
        </pc:sldMkLst>
      </pc:sldChg>
      <pc:sldChg chg="del">
        <pc:chgData name="Julia Matevosyan" userId="35275da4e72cfe02" providerId="LiveId" clId="{BAADA0B4-DEC2-4367-A8DE-575E7143922C}" dt="2026-03-26T18:42:11.271" v="259" actId="47"/>
        <pc:sldMkLst>
          <pc:docMk/>
          <pc:sldMk cId="1933576090" sldId="2145707499"/>
        </pc:sldMkLst>
      </pc:sldChg>
      <pc:sldChg chg="del">
        <pc:chgData name="Julia Matevosyan" userId="35275da4e72cfe02" providerId="LiveId" clId="{BAADA0B4-DEC2-4367-A8DE-575E7143922C}" dt="2026-03-26T18:42:11.271" v="259" actId="47"/>
        <pc:sldMkLst>
          <pc:docMk/>
          <pc:sldMk cId="3290519060" sldId="2145707500"/>
        </pc:sldMkLst>
      </pc:sldChg>
      <pc:sldChg chg="del">
        <pc:chgData name="Julia Matevosyan" userId="35275da4e72cfe02" providerId="LiveId" clId="{BAADA0B4-DEC2-4367-A8DE-575E7143922C}" dt="2026-03-26T18:42:11.271" v="259" actId="47"/>
        <pc:sldMkLst>
          <pc:docMk/>
          <pc:sldMk cId="682148031" sldId="2145707501"/>
        </pc:sldMkLst>
      </pc:sldChg>
      <pc:sldChg chg="del">
        <pc:chgData name="Julia Matevosyan" userId="35275da4e72cfe02" providerId="LiveId" clId="{BAADA0B4-DEC2-4367-A8DE-575E7143922C}" dt="2026-03-26T18:42:11.271" v="259" actId="47"/>
        <pc:sldMkLst>
          <pc:docMk/>
          <pc:sldMk cId="1748681016" sldId="2145707502"/>
        </pc:sldMkLst>
      </pc:sldChg>
      <pc:sldChg chg="del">
        <pc:chgData name="Julia Matevosyan" userId="35275da4e72cfe02" providerId="LiveId" clId="{BAADA0B4-DEC2-4367-A8DE-575E7143922C}" dt="2026-03-26T18:42:11.271" v="259" actId="47"/>
        <pc:sldMkLst>
          <pc:docMk/>
          <pc:sldMk cId="1044936405" sldId="2145707503"/>
        </pc:sldMkLst>
      </pc:sldChg>
      <pc:sldChg chg="del">
        <pc:chgData name="Julia Matevosyan" userId="35275da4e72cfe02" providerId="LiveId" clId="{BAADA0B4-DEC2-4367-A8DE-575E7143922C}" dt="2026-03-26T18:42:11.271" v="259" actId="47"/>
        <pc:sldMkLst>
          <pc:docMk/>
          <pc:sldMk cId="126060066" sldId="2145707504"/>
        </pc:sldMkLst>
      </pc:sldChg>
      <pc:sldChg chg="del">
        <pc:chgData name="Julia Matevosyan" userId="35275da4e72cfe02" providerId="LiveId" clId="{BAADA0B4-DEC2-4367-A8DE-575E7143922C}" dt="2026-03-26T18:42:11.271" v="259" actId="47"/>
        <pc:sldMkLst>
          <pc:docMk/>
          <pc:sldMk cId="3261159062" sldId="2145707505"/>
        </pc:sldMkLst>
      </pc:sldChg>
      <pc:sldChg chg="del">
        <pc:chgData name="Julia Matevosyan" userId="35275da4e72cfe02" providerId="LiveId" clId="{BAADA0B4-DEC2-4367-A8DE-575E7143922C}" dt="2026-03-26T18:42:11.271" v="259" actId="47"/>
        <pc:sldMkLst>
          <pc:docMk/>
          <pc:sldMk cId="4166618911" sldId="2145707506"/>
        </pc:sldMkLst>
      </pc:sldChg>
      <pc:sldChg chg="del">
        <pc:chgData name="Julia Matevosyan" userId="35275da4e72cfe02" providerId="LiveId" clId="{BAADA0B4-DEC2-4367-A8DE-575E7143922C}" dt="2026-03-26T18:42:11.271" v="259" actId="47"/>
        <pc:sldMkLst>
          <pc:docMk/>
          <pc:sldMk cId="3620242706" sldId="2145707507"/>
        </pc:sldMkLst>
      </pc:sldChg>
      <pc:sldChg chg="del">
        <pc:chgData name="Julia Matevosyan" userId="35275da4e72cfe02" providerId="LiveId" clId="{BAADA0B4-DEC2-4367-A8DE-575E7143922C}" dt="2026-03-26T18:42:11.271" v="259" actId="47"/>
        <pc:sldMkLst>
          <pc:docMk/>
          <pc:sldMk cId="2676776207" sldId="2145707508"/>
        </pc:sldMkLst>
      </pc:sldChg>
      <pc:sldChg chg="del">
        <pc:chgData name="Julia Matevosyan" userId="35275da4e72cfe02" providerId="LiveId" clId="{BAADA0B4-DEC2-4367-A8DE-575E7143922C}" dt="2026-03-26T18:42:11.271" v="259" actId="47"/>
        <pc:sldMkLst>
          <pc:docMk/>
          <pc:sldMk cId="1432547314" sldId="2145707509"/>
        </pc:sldMkLst>
      </pc:sldChg>
      <pc:sldChg chg="del">
        <pc:chgData name="Julia Matevosyan" userId="35275da4e72cfe02" providerId="LiveId" clId="{BAADA0B4-DEC2-4367-A8DE-575E7143922C}" dt="2026-03-26T18:42:11.271" v="259" actId="47"/>
        <pc:sldMkLst>
          <pc:docMk/>
          <pc:sldMk cId="3632677328" sldId="2145707510"/>
        </pc:sldMkLst>
      </pc:sldChg>
      <pc:sldChg chg="del">
        <pc:chgData name="Julia Matevosyan" userId="35275da4e72cfe02" providerId="LiveId" clId="{BAADA0B4-DEC2-4367-A8DE-575E7143922C}" dt="2026-03-26T18:42:11.271" v="259" actId="47"/>
        <pc:sldMkLst>
          <pc:docMk/>
          <pc:sldMk cId="966954748" sldId="2145707511"/>
        </pc:sldMkLst>
      </pc:sldChg>
      <pc:sldChg chg="del">
        <pc:chgData name="Julia Matevosyan" userId="35275da4e72cfe02" providerId="LiveId" clId="{BAADA0B4-DEC2-4367-A8DE-575E7143922C}" dt="2026-03-26T18:42:11.271" v="259" actId="47"/>
        <pc:sldMkLst>
          <pc:docMk/>
          <pc:sldMk cId="81694605" sldId="2145707512"/>
        </pc:sldMkLst>
      </pc:sldChg>
      <pc:sldChg chg="new del">
        <pc:chgData name="Julia Matevosyan" userId="35275da4e72cfe02" providerId="LiveId" clId="{BAADA0B4-DEC2-4367-A8DE-575E7143922C}" dt="2026-03-26T18:42:11.271" v="259" actId="47"/>
        <pc:sldMkLst>
          <pc:docMk/>
          <pc:sldMk cId="3551824504" sldId="2145707513"/>
        </pc:sldMkLst>
      </pc:sldChg>
      <pc:sldChg chg="add del ord modTransition">
        <pc:chgData name="Julia Matevosyan" userId="35275da4e72cfe02" providerId="LiveId" clId="{BAADA0B4-DEC2-4367-A8DE-575E7143922C}" dt="2026-03-26T18:46:52.659" v="285" actId="47"/>
        <pc:sldMkLst>
          <pc:docMk/>
          <pc:sldMk cId="2519504265" sldId="2147473603"/>
        </pc:sldMkLst>
      </pc:sldChg>
      <pc:sldChg chg="modSp add del">
        <pc:chgData name="Julia Matevosyan" userId="35275da4e72cfe02" providerId="LiveId" clId="{BAADA0B4-DEC2-4367-A8DE-575E7143922C}" dt="2026-03-26T18:32:59.426" v="163" actId="47"/>
        <pc:sldMkLst>
          <pc:docMk/>
          <pc:sldMk cId="2697387484" sldId="2147473607"/>
        </pc:sldMkLst>
        <pc:picChg chg="mod">
          <ac:chgData name="Julia Matevosyan" userId="35275da4e72cfe02" providerId="LiveId" clId="{BAADA0B4-DEC2-4367-A8DE-575E7143922C}" dt="2026-03-26T18:27:44.079" v="138" actId="1076"/>
          <ac:picMkLst>
            <pc:docMk/>
            <pc:sldMk cId="2697387484" sldId="2147473607"/>
            <ac:picMk id="4" creationId="{2EA3AD71-C068-90F7-6C0A-5B01063E2958}"/>
          </ac:picMkLst>
        </pc:picChg>
      </pc:sldChg>
      <pc:sldChg chg="addSp delSp modSp add del mod modTransition">
        <pc:chgData name="Julia Matevosyan" userId="35275da4e72cfe02" providerId="LiveId" clId="{BAADA0B4-DEC2-4367-A8DE-575E7143922C}" dt="2026-03-26T18:44:47.807" v="268" actId="478"/>
        <pc:sldMkLst>
          <pc:docMk/>
          <pc:sldMk cId="3773203491" sldId="2147473614"/>
        </pc:sldMkLst>
        <pc:spChg chg="mod">
          <ac:chgData name="Julia Matevosyan" userId="35275da4e72cfe02" providerId="LiveId" clId="{BAADA0B4-DEC2-4367-A8DE-575E7143922C}" dt="2026-03-26T18:40:45.604" v="239" actId="14100"/>
          <ac:spMkLst>
            <pc:docMk/>
            <pc:sldMk cId="3773203491" sldId="2147473614"/>
            <ac:spMk id="2" creationId="{45CD141A-001F-1E78-F644-6A84B35AD5FB}"/>
          </ac:spMkLst>
        </pc:spChg>
        <pc:spChg chg="add del mod">
          <ac:chgData name="Julia Matevosyan" userId="35275da4e72cfe02" providerId="LiveId" clId="{BAADA0B4-DEC2-4367-A8DE-575E7143922C}" dt="2026-03-26T18:44:47.807" v="268" actId="478"/>
          <ac:spMkLst>
            <pc:docMk/>
            <pc:sldMk cId="3773203491" sldId="2147473614"/>
            <ac:spMk id="6" creationId="{76AA5AF6-67BA-0E4B-4F20-EE9213D77EF5}"/>
          </ac:spMkLst>
        </pc:spChg>
        <pc:spChg chg="add mod">
          <ac:chgData name="Julia Matevosyan" userId="35275da4e72cfe02" providerId="LiveId" clId="{BAADA0B4-DEC2-4367-A8DE-575E7143922C}" dt="2026-03-26T18:43:47.692" v="265" actId="1076"/>
          <ac:spMkLst>
            <pc:docMk/>
            <pc:sldMk cId="3773203491" sldId="2147473614"/>
            <ac:spMk id="10" creationId="{B24462D4-C3AF-3535-08F6-9299B91C8E93}"/>
          </ac:spMkLst>
        </pc:spChg>
        <pc:picChg chg="add del mod">
          <ac:chgData name="Julia Matevosyan" userId="35275da4e72cfe02" providerId="LiveId" clId="{BAADA0B4-DEC2-4367-A8DE-575E7143922C}" dt="2026-03-26T18:40:30.916" v="237" actId="478"/>
          <ac:picMkLst>
            <pc:docMk/>
            <pc:sldMk cId="3773203491" sldId="2147473614"/>
            <ac:picMk id="5" creationId="{633DDC8C-CF68-5DB5-E569-49CC43A6ABF5}"/>
          </ac:picMkLst>
        </pc:picChg>
        <pc:picChg chg="del">
          <ac:chgData name="Julia Matevosyan" userId="35275da4e72cfe02" providerId="LiveId" clId="{BAADA0B4-DEC2-4367-A8DE-575E7143922C}" dt="2026-03-26T18:37:12.666" v="207" actId="478"/>
          <ac:picMkLst>
            <pc:docMk/>
            <pc:sldMk cId="3773203491" sldId="2147473614"/>
            <ac:picMk id="8" creationId="{9A2C9A18-9569-BDD1-9DE4-8701F5B7C56D}"/>
          </ac:picMkLst>
        </pc:picChg>
        <pc:picChg chg="add mod">
          <ac:chgData name="Julia Matevosyan" userId="35275da4e72cfe02" providerId="LiveId" clId="{BAADA0B4-DEC2-4367-A8DE-575E7143922C}" dt="2026-03-26T18:40:39.563" v="238"/>
          <ac:picMkLst>
            <pc:docMk/>
            <pc:sldMk cId="3773203491" sldId="2147473614"/>
            <ac:picMk id="11" creationId="{792CBC35-8EA4-1E90-E3F1-B8AF0489C4AB}"/>
          </ac:picMkLst>
        </pc:picChg>
      </pc:sldChg>
      <pc:sldChg chg="addSp delSp modSp add del mod modTransition">
        <pc:chgData name="Julia Matevosyan" userId="35275da4e72cfe02" providerId="LiveId" clId="{BAADA0B4-DEC2-4367-A8DE-575E7143922C}" dt="2026-03-27T18:18:16.654" v="286" actId="6549"/>
        <pc:sldMkLst>
          <pc:docMk/>
          <pc:sldMk cId="4119957583" sldId="2147473619"/>
        </pc:sldMkLst>
        <pc:spChg chg="mod">
          <ac:chgData name="Julia Matevosyan" userId="35275da4e72cfe02" providerId="LiveId" clId="{BAADA0B4-DEC2-4367-A8DE-575E7143922C}" dt="2026-03-27T18:18:16.654" v="286" actId="6549"/>
          <ac:spMkLst>
            <pc:docMk/>
            <pc:sldMk cId="4119957583" sldId="2147473619"/>
            <ac:spMk id="2" creationId="{2A66769E-EAAE-0D12-60EF-D2A7920AB20E}"/>
          </ac:spMkLst>
        </pc:spChg>
        <pc:spChg chg="mod">
          <ac:chgData name="Julia Matevosyan" userId="35275da4e72cfe02" providerId="LiveId" clId="{BAADA0B4-DEC2-4367-A8DE-575E7143922C}" dt="2026-03-26T18:23:43.049" v="70" actId="1076"/>
          <ac:spMkLst>
            <pc:docMk/>
            <pc:sldMk cId="4119957583" sldId="2147473619"/>
            <ac:spMk id="5" creationId="{539F3652-E9B3-4FF7-E6C9-75D14DAF6304}"/>
          </ac:spMkLst>
        </pc:spChg>
        <pc:spChg chg="add mod">
          <ac:chgData name="Julia Matevosyan" userId="35275da4e72cfe02" providerId="LiveId" clId="{BAADA0B4-DEC2-4367-A8DE-575E7143922C}" dt="2026-03-26T18:44:04.209" v="266" actId="1076"/>
          <ac:spMkLst>
            <pc:docMk/>
            <pc:sldMk cId="4119957583" sldId="2147473619"/>
            <ac:spMk id="6" creationId="{5F123C61-B46E-6B34-3BBF-2A98D98F0EDB}"/>
          </ac:spMkLst>
        </pc:spChg>
        <pc:picChg chg="del">
          <ac:chgData name="Julia Matevosyan" userId="35275da4e72cfe02" providerId="LiveId" clId="{BAADA0B4-DEC2-4367-A8DE-575E7143922C}" dt="2026-03-26T18:38:27.962" v="216" actId="478"/>
          <ac:picMkLst>
            <pc:docMk/>
            <pc:sldMk cId="4119957583" sldId="2147473619"/>
            <ac:picMk id="8" creationId="{AB8D640C-E5DD-FBAF-374D-167B06ED359B}"/>
          </ac:picMkLst>
        </pc:picChg>
        <pc:picChg chg="add mod">
          <ac:chgData name="Julia Matevosyan" userId="35275da4e72cfe02" providerId="LiveId" clId="{BAADA0B4-DEC2-4367-A8DE-575E7143922C}" dt="2026-03-26T18:39:14.494" v="229" actId="14100"/>
          <ac:picMkLst>
            <pc:docMk/>
            <pc:sldMk cId="4119957583" sldId="2147473619"/>
            <ac:picMk id="9" creationId="{C02BAA7C-84E4-496A-49B5-C7F2914412EE}"/>
          </ac:picMkLst>
        </pc:picChg>
        <pc:picChg chg="add mod">
          <ac:chgData name="Julia Matevosyan" userId="35275da4e72cfe02" providerId="LiveId" clId="{BAADA0B4-DEC2-4367-A8DE-575E7143922C}" dt="2026-03-26T18:40:19.658" v="235" actId="14100"/>
          <ac:picMkLst>
            <pc:docMk/>
            <pc:sldMk cId="4119957583" sldId="2147473619"/>
            <ac:picMk id="10" creationId="{A9AA6653-BDBB-3E5C-BE77-0B707751E6AA}"/>
          </ac:picMkLst>
        </pc:picChg>
      </pc:sldChg>
      <pc:sldChg chg="addSp delSp modSp new mod modTransition">
        <pc:chgData name="Julia Matevosyan" userId="35275da4e72cfe02" providerId="LiveId" clId="{BAADA0B4-DEC2-4367-A8DE-575E7143922C}" dt="2026-03-26T18:43:30.163" v="262"/>
        <pc:sldMkLst>
          <pc:docMk/>
          <pc:sldMk cId="2522738563" sldId="2147473620"/>
        </pc:sldMkLst>
        <pc:spChg chg="mod">
          <ac:chgData name="Julia Matevosyan" userId="35275da4e72cfe02" providerId="LiveId" clId="{BAADA0B4-DEC2-4367-A8DE-575E7143922C}" dt="2026-03-26T18:29:20.553" v="158" actId="20577"/>
          <ac:spMkLst>
            <pc:docMk/>
            <pc:sldMk cId="2522738563" sldId="2147473620"/>
            <ac:spMk id="2" creationId="{19DB206D-9070-1E0C-B4A1-B5BAF664F0C0}"/>
          </ac:spMkLst>
        </pc:spChg>
        <pc:spChg chg="mod">
          <ac:chgData name="Julia Matevosyan" userId="35275da4e72cfe02" providerId="LiveId" clId="{BAADA0B4-DEC2-4367-A8DE-575E7143922C}" dt="2026-03-26T18:36:16.367" v="205" actId="20577"/>
          <ac:spMkLst>
            <pc:docMk/>
            <pc:sldMk cId="2522738563" sldId="2147473620"/>
            <ac:spMk id="3" creationId="{5B81A305-C977-58E6-96BB-508826B53017}"/>
          </ac:spMkLst>
        </pc:spChg>
        <pc:picChg chg="add del mod">
          <ac:chgData name="Julia Matevosyan" userId="35275da4e72cfe02" providerId="LiveId" clId="{BAADA0B4-DEC2-4367-A8DE-575E7143922C}" dt="2026-03-26T18:40:53.404" v="240" actId="478"/>
          <ac:picMkLst>
            <pc:docMk/>
            <pc:sldMk cId="2522738563" sldId="2147473620"/>
            <ac:picMk id="5" creationId="{FD02FC24-4064-2DF5-5E86-B31EDC5D200C}"/>
          </ac:picMkLst>
        </pc:picChg>
        <pc:picChg chg="add mod">
          <ac:chgData name="Julia Matevosyan" userId="35275da4e72cfe02" providerId="LiveId" clId="{BAADA0B4-DEC2-4367-A8DE-575E7143922C}" dt="2026-03-26T18:40:54.543" v="241"/>
          <ac:picMkLst>
            <pc:docMk/>
            <pc:sldMk cId="2522738563" sldId="2147473620"/>
            <ac:picMk id="6" creationId="{AA45EF20-2836-32F4-4CD4-0956D9B5130D}"/>
          </ac:picMkLst>
        </pc:picChg>
      </pc:sldChg>
      <pc:sldMasterChg chg="delSldLayout">
        <pc:chgData name="Julia Matevosyan" userId="35275da4e72cfe02" providerId="LiveId" clId="{BAADA0B4-DEC2-4367-A8DE-575E7143922C}" dt="2026-03-26T18:32:59.426" v="163" actId="47"/>
        <pc:sldMasterMkLst>
          <pc:docMk/>
          <pc:sldMasterMk cId="841996276" sldId="2147483799"/>
        </pc:sldMasterMkLst>
        <pc:sldLayoutChg chg="del">
          <pc:chgData name="Julia Matevosyan" userId="35275da4e72cfe02" providerId="LiveId" clId="{BAADA0B4-DEC2-4367-A8DE-575E7143922C}" dt="2026-03-26T18:32:59.426" v="163" actId="47"/>
          <pc:sldLayoutMkLst>
            <pc:docMk/>
            <pc:sldMasterMk cId="841996276" sldId="2147483799"/>
            <pc:sldLayoutMk cId="1369838816" sldId="214748380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8AA78-39A3-4342-96FD-67B6CC46F187}" type="datetimeFigureOut">
              <a:rPr lang="en-US" smtClean="0"/>
              <a:t>3/21/2026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3A9DCA-A540-D542-949A-F65EF9800821}" type="slidenum">
              <a:rPr lang="en-US" smtClean="0"/>
              <a:t>‹#›</a:t>
            </a:fld>
            <a:endParaRPr lang="en-US"/>
          </a:p>
        </p:txBody>
      </p:sp>
    </p:spTree>
    <p:extLst>
      <p:ext uri="{BB962C8B-B14F-4D97-AF65-F5344CB8AC3E}">
        <p14:creationId xmlns:p14="http://schemas.microsoft.com/office/powerpoint/2010/main" val="2889495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[DOE]</a:t>
            </a:r>
            <a:endParaRPr lang="en-US" dirty="0"/>
          </a:p>
          <a:p>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76318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7EB62-E078-FCE0-D6A6-C5ABA0B3A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7605CF-9D86-63F8-216F-70CC982F3E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B1BC99-30D3-D3C6-7DCE-D38A1269DA14}"/>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F96674F7-87DF-4EF6-D78F-FA5F7BFF263B}"/>
              </a:ext>
            </a:extLst>
          </p:cNvPr>
          <p:cNvSpPr>
            <a:spLocks noGrp="1"/>
          </p:cNvSpPr>
          <p:nvPr>
            <p:ph type="sldNum" sz="quarter" idx="5"/>
          </p:nvPr>
        </p:nvSpPr>
        <p:spPr/>
        <p:txBody>
          <a:bodyPr/>
          <a:lstStyle/>
          <a:p>
            <a:pPr defTabSz="609403">
              <a:defRPr/>
            </a:pPr>
            <a:fld id="{241F931B-2B4E-B94B-BDF6-0B57EB892C3F}" type="slidenum">
              <a:rPr lang="en-US">
                <a:solidFill>
                  <a:prstClr val="black"/>
                </a:solidFill>
                <a:latin typeface="Calibri"/>
              </a:rPr>
              <a:pPr defTabSz="609403">
                <a:defRPr/>
              </a:pPr>
              <a:t>3</a:t>
            </a:fld>
            <a:endParaRPr lang="en-US">
              <a:solidFill>
                <a:prstClr val="black"/>
              </a:solidFill>
              <a:latin typeface="Calibri"/>
            </a:endParaRPr>
          </a:p>
        </p:txBody>
      </p:sp>
    </p:spTree>
    <p:extLst>
      <p:ext uri="{BB962C8B-B14F-4D97-AF65-F5344CB8AC3E}">
        <p14:creationId xmlns:p14="http://schemas.microsoft.com/office/powerpoint/2010/main" val="23160548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9998C-028E-9E94-8CB3-C99758BEA0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46723-4F41-9077-AD70-8F8A185263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EA2E3F-6106-8674-331B-B43FDF69D20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02930BA5-034B-F169-C13B-4FBEC651DFE2}"/>
              </a:ext>
            </a:extLst>
          </p:cNvPr>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79206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A1B799-0596-73F8-B374-ECFB8A47BA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CC44A8-3913-CE2D-5692-5DB61DA1506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4A486FE-4876-447C-6A56-62E73FB2B8FC}"/>
              </a:ext>
            </a:extLst>
          </p:cNvPr>
          <p:cNvSpPr>
            <a:spLocks noGrp="1"/>
          </p:cNvSpPr>
          <p:nvPr>
            <p:ph type="body" idx="1"/>
          </p:nvPr>
        </p:nvSpPr>
        <p:spPr/>
        <p:txBody>
          <a:bodyPr/>
          <a:lstStyle/>
          <a:p>
            <a:endParaRPr lang="en-US" dirty="0">
              <a:cs typeface="Calibri"/>
            </a:endParaRPr>
          </a:p>
        </p:txBody>
      </p:sp>
      <p:sp>
        <p:nvSpPr>
          <p:cNvPr id="4" name="Slide Number Placeholder 3">
            <a:extLst>
              <a:ext uri="{FF2B5EF4-FFF2-40B4-BE49-F238E27FC236}">
                <a16:creationId xmlns:a16="http://schemas.microsoft.com/office/drawing/2014/main" id="{8708002D-09C4-CC99-D1A6-D51C7D09E731}"/>
              </a:ext>
            </a:extLst>
          </p:cNvPr>
          <p:cNvSpPr>
            <a:spLocks noGrp="1"/>
          </p:cNvSpPr>
          <p:nvPr>
            <p:ph type="sldNum" sz="quarter" idx="5"/>
          </p:nvPr>
        </p:nvSpPr>
        <p:spPr/>
        <p:txBody>
          <a:bodyPr/>
          <a:lstStyle/>
          <a:p>
            <a:pPr marL="0" marR="0" lvl="0" indent="0" algn="r" defTabSz="609403" rtl="0" eaLnBrk="1" fontAlgn="auto" latinLnBrk="0" hangingPunct="1">
              <a:lnSpc>
                <a:spcPct val="100000"/>
              </a:lnSpc>
              <a:spcBef>
                <a:spcPts val="0"/>
              </a:spcBef>
              <a:spcAft>
                <a:spcPts val="0"/>
              </a:spcAft>
              <a:buClrTx/>
              <a:buSzTx/>
              <a:buFontTx/>
              <a:buNone/>
              <a:tabLst/>
              <a:defRPr/>
            </a:pPr>
            <a:fld id="{241F931B-2B4E-B94B-BDF6-0B57EB892C3F}" type="slidenum">
              <a:rPr kumimoji="0" lang="en-US" sz="1300" b="0" i="0" u="none" strike="noStrike" kern="1200" cap="none" spc="0" normalizeH="0" baseline="0" noProof="0">
                <a:ln>
                  <a:noFill/>
                </a:ln>
                <a:solidFill>
                  <a:prstClr val="black"/>
                </a:solidFill>
                <a:effectLst/>
                <a:uLnTx/>
                <a:uFillTx/>
                <a:latin typeface="Calibri"/>
                <a:ea typeface="+mn-ea"/>
                <a:cs typeface="+mn-cs"/>
              </a:rPr>
              <a:pPr marL="0" marR="0" lvl="0" indent="0" algn="r" defTabSz="609403" rtl="0" eaLnBrk="1" fontAlgn="auto" latinLnBrk="0" hangingPunct="1">
                <a:lnSpc>
                  <a:spcPct val="100000"/>
                </a:lnSpc>
                <a:spcBef>
                  <a:spcPts val="0"/>
                </a:spcBef>
                <a:spcAft>
                  <a:spcPts val="0"/>
                </a:spcAft>
                <a:buClrTx/>
                <a:buSzTx/>
                <a:buFontTx/>
                <a:buNone/>
                <a:tabLst/>
                <a:defRPr/>
              </a:pPr>
              <a:t>6</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294422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3" Type="http://schemas.openxmlformats.org/officeDocument/2006/relationships/hyperlink" Target="https://thesource.nrel.gov/publishing/disclaimers.html" TargetMode="External"/><Relationship Id="rId2" Type="http://schemas.openxmlformats.org/officeDocument/2006/relationships/image" Target="../media/image8.sv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Rectangle 4">
            <a:extLst>
              <a:ext uri="{FF2B5EF4-FFF2-40B4-BE49-F238E27FC236}">
                <a16:creationId xmlns:a16="http://schemas.microsoft.com/office/drawing/2014/main" id="{6C0317AF-D7B2-5044-F389-2F9055EB1CAD}"/>
              </a:ext>
            </a:extLst>
          </p:cNvPr>
          <p:cNvSpPr/>
          <p:nvPr userDrawn="1"/>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TextBox 6">
            <a:extLst>
              <a:ext uri="{FF2B5EF4-FFF2-40B4-BE49-F238E27FC236}">
                <a16:creationId xmlns:a16="http://schemas.microsoft.com/office/drawing/2014/main" id="{0D5E47C4-DA11-5B7C-3899-BA0A57998BD8}"/>
              </a:ext>
            </a:extLst>
          </p:cNvPr>
          <p:cNvSpPr txBox="1"/>
          <p:nvPr userDrawn="1"/>
        </p:nvSpPr>
        <p:spPr>
          <a:xfrm>
            <a:off x="9174768" y="6534436"/>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12" name="Picture 11" descr="A blue and black logo&#10;&#10;AI-generated content may be incorrect.">
            <a:extLst>
              <a:ext uri="{FF2B5EF4-FFF2-40B4-BE49-F238E27FC236}">
                <a16:creationId xmlns:a16="http://schemas.microsoft.com/office/drawing/2014/main" id="{F8C85C16-3633-0084-CA58-758306744AC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13" name="Rectangle 12">
            <a:extLst>
              <a:ext uri="{FF2B5EF4-FFF2-40B4-BE49-F238E27FC236}">
                <a16:creationId xmlns:a16="http://schemas.microsoft.com/office/drawing/2014/main" id="{2C3195BC-7768-8564-1D1B-6A1C1D0152AC}"/>
              </a:ext>
            </a:extLst>
          </p:cNvPr>
          <p:cNvSpPr/>
          <p:nvPr userDrawn="1"/>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8">
            <a:extLst>
              <a:ext uri="{FF2B5EF4-FFF2-40B4-BE49-F238E27FC236}">
                <a16:creationId xmlns:a16="http://schemas.microsoft.com/office/drawing/2014/main" id="{CB210283-FD9B-8CE1-F905-1D97B85F1104}"/>
              </a:ext>
            </a:extLst>
          </p:cNvPr>
          <p:cNvSpPr>
            <a:spLocks noGrp="1"/>
          </p:cNvSpPr>
          <p:nvPr>
            <p:ph type="pic" sz="quarter" idx="10"/>
          </p:nvPr>
        </p:nvSpPr>
        <p:spPr>
          <a:xfrm>
            <a:off x="5729579" y="1532787"/>
            <a:ext cx="6225354" cy="4250861"/>
          </a:xfrm>
          <a:prstGeom prst="rect">
            <a:avLst/>
          </a:prstGeom>
          <a:pattFill prst="smCheck">
            <a:fgClr>
              <a:schemeClr val="tx1">
                <a:lumMod val="85000"/>
                <a:lumOff val="15000"/>
              </a:schemeClr>
            </a:fgClr>
            <a:bgClr>
              <a:schemeClr val="bg1"/>
            </a:bgClr>
          </a:pattFill>
        </p:spPr>
        <p:txBody>
          <a:bodyPr/>
          <a:lstStyle/>
          <a:p>
            <a:endParaRPr lang="en-US"/>
          </a:p>
        </p:txBody>
      </p:sp>
      <p:sp>
        <p:nvSpPr>
          <p:cNvPr id="15" name="Title 14">
            <a:extLst>
              <a:ext uri="{FF2B5EF4-FFF2-40B4-BE49-F238E27FC236}">
                <a16:creationId xmlns:a16="http://schemas.microsoft.com/office/drawing/2014/main" id="{D9087779-7A17-4209-56B5-77827FF71EFB}"/>
              </a:ext>
            </a:extLst>
          </p:cNvPr>
          <p:cNvSpPr>
            <a:spLocks noGrp="1"/>
          </p:cNvSpPr>
          <p:nvPr>
            <p:ph type="title" hasCustomPrompt="1"/>
          </p:nvPr>
        </p:nvSpPr>
        <p:spPr>
          <a:xfrm>
            <a:off x="658813" y="1662029"/>
            <a:ext cx="5925285" cy="496139"/>
          </a:xfrm>
          <a:prstGeom prst="rect">
            <a:avLst/>
          </a:prstGeom>
        </p:spPr>
        <p:txBody>
          <a:bodyPr/>
          <a:lstStyle>
            <a:lvl1pPr>
              <a:defRPr sz="2400" b="1" i="0">
                <a:solidFill>
                  <a:srgbClr val="2D5078"/>
                </a:solidFill>
                <a:latin typeface="Epilogue ExtraBold" pitchFamily="2" charset="77"/>
              </a:defRPr>
            </a:lvl1pPr>
          </a:lstStyle>
          <a:p>
            <a:r>
              <a:rPr lang="en-US"/>
              <a:t>CLICK TO EDIT TITLE</a:t>
            </a:r>
            <a:br>
              <a:rPr lang="en-US"/>
            </a:br>
            <a:endParaRPr lang="en-US"/>
          </a:p>
        </p:txBody>
      </p:sp>
      <p:sp>
        <p:nvSpPr>
          <p:cNvPr id="20" name="Text Placeholder 19">
            <a:extLst>
              <a:ext uri="{FF2B5EF4-FFF2-40B4-BE49-F238E27FC236}">
                <a16:creationId xmlns:a16="http://schemas.microsoft.com/office/drawing/2014/main" id="{F5A44013-DA7C-BAA0-A91E-BC19C887FD62}"/>
              </a:ext>
            </a:extLst>
          </p:cNvPr>
          <p:cNvSpPr>
            <a:spLocks noGrp="1"/>
          </p:cNvSpPr>
          <p:nvPr>
            <p:ph type="body" sz="quarter" idx="11" hasCustomPrompt="1"/>
          </p:nvPr>
        </p:nvSpPr>
        <p:spPr>
          <a:xfrm>
            <a:off x="529066" y="2224105"/>
            <a:ext cx="5672137" cy="935323"/>
          </a:xfrm>
          <a:prstGeom prst="rect">
            <a:avLst/>
          </a:prstGeom>
        </p:spPr>
        <p:txBody>
          <a:bodyPr/>
          <a:lstStyle>
            <a:lvl1pPr>
              <a:buNone/>
              <a:defRPr sz="8000" b="1" i="0">
                <a:solidFill>
                  <a:srgbClr val="2D5078"/>
                </a:solidFill>
                <a:latin typeface="Epilogue ExtraBold" pitchFamily="2" charset="77"/>
              </a:defRPr>
            </a:lvl1pPr>
          </a:lstStyle>
          <a:p>
            <a:pPr lvl="0"/>
            <a:r>
              <a:rPr lang="en-US"/>
              <a:t>ADD TITLE</a:t>
            </a:r>
          </a:p>
        </p:txBody>
      </p:sp>
      <p:sp>
        <p:nvSpPr>
          <p:cNvPr id="38" name="Text Placeholder 37">
            <a:extLst>
              <a:ext uri="{FF2B5EF4-FFF2-40B4-BE49-F238E27FC236}">
                <a16:creationId xmlns:a16="http://schemas.microsoft.com/office/drawing/2014/main" id="{1E9D1F07-F492-C68F-BEAB-29619F21B826}"/>
              </a:ext>
            </a:extLst>
          </p:cNvPr>
          <p:cNvSpPr>
            <a:spLocks noGrp="1"/>
          </p:cNvSpPr>
          <p:nvPr>
            <p:ph type="body" sz="quarter" idx="13" hasCustomPrompt="1"/>
          </p:nvPr>
        </p:nvSpPr>
        <p:spPr>
          <a:xfrm>
            <a:off x="658813" y="3315444"/>
            <a:ext cx="4505325" cy="383129"/>
          </a:xfrm>
          <a:prstGeom prst="rect">
            <a:avLst/>
          </a:prstGeom>
        </p:spPr>
        <p:txBody>
          <a:bodyPr/>
          <a:lstStyle>
            <a:lvl1pPr>
              <a:buNone/>
              <a:defRPr sz="1800"/>
            </a:lvl1pPr>
          </a:lstStyle>
          <a:p>
            <a:r>
              <a:rPr lang="en-US" b="1">
                <a:solidFill>
                  <a:srgbClr val="2D5078"/>
                </a:solidFill>
                <a:latin typeface="Epilogue" pitchFamily="2" charset="77"/>
                <a:ea typeface="Roboto ExtraBold" panose="02000000000000000000" pitchFamily="2" charset="0"/>
                <a:cs typeface="Poppins" pitchFamily="2" charset="77"/>
              </a:rPr>
              <a:t>Add subtitle here</a:t>
            </a:r>
          </a:p>
        </p:txBody>
      </p:sp>
      <p:sp>
        <p:nvSpPr>
          <p:cNvPr id="40" name="Text Placeholder 39">
            <a:extLst>
              <a:ext uri="{FF2B5EF4-FFF2-40B4-BE49-F238E27FC236}">
                <a16:creationId xmlns:a16="http://schemas.microsoft.com/office/drawing/2014/main" id="{96444D33-EDB3-4D5F-414E-D82444C3185B}"/>
              </a:ext>
            </a:extLst>
          </p:cNvPr>
          <p:cNvSpPr>
            <a:spLocks noGrp="1"/>
          </p:cNvSpPr>
          <p:nvPr>
            <p:ph type="body" sz="quarter" idx="14" hasCustomPrompt="1"/>
          </p:nvPr>
        </p:nvSpPr>
        <p:spPr>
          <a:xfrm>
            <a:off x="658813" y="3985800"/>
            <a:ext cx="4437062" cy="1327150"/>
          </a:xfrm>
          <a:prstGeom prst="rect">
            <a:avLst/>
          </a:prstGeom>
        </p:spPr>
        <p:txBody>
          <a:bodyPr/>
          <a:lstStyle>
            <a:lvl1pPr>
              <a:buNone/>
              <a:defRPr sz="1200">
                <a:latin typeface="Epilogue" pitchFamily="2" charset="77"/>
              </a:defRPr>
            </a:lvl1pPr>
          </a:lstStyle>
          <a:p>
            <a:pPr lvl="0"/>
            <a:r>
              <a:rPr lang="en-US"/>
              <a:t>Add text here</a:t>
            </a:r>
          </a:p>
        </p:txBody>
      </p:sp>
    </p:spTree>
    <p:extLst>
      <p:ext uri="{BB962C8B-B14F-4D97-AF65-F5344CB8AC3E}">
        <p14:creationId xmlns:p14="http://schemas.microsoft.com/office/powerpoint/2010/main" val="2744663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07">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DC279860-2F4F-804F-B824-90B39A185FC5}"/>
              </a:ext>
            </a:extLst>
          </p:cNvPr>
          <p:cNvSpPr>
            <a:spLocks noGrp="1"/>
          </p:cNvSpPr>
          <p:nvPr>
            <p:ph type="pic" sz="quarter" idx="11"/>
          </p:nvPr>
        </p:nvSpPr>
        <p:spPr>
          <a:xfrm>
            <a:off x="658813"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9" name="Picture Placeholder 8">
            <a:extLst>
              <a:ext uri="{FF2B5EF4-FFF2-40B4-BE49-F238E27FC236}">
                <a16:creationId xmlns:a16="http://schemas.microsoft.com/office/drawing/2014/main" id="{83B9453D-F01B-254A-A25F-0D7A89A3176F}"/>
              </a:ext>
            </a:extLst>
          </p:cNvPr>
          <p:cNvSpPr>
            <a:spLocks noGrp="1"/>
          </p:cNvSpPr>
          <p:nvPr>
            <p:ph type="pic" sz="quarter" idx="12"/>
          </p:nvPr>
        </p:nvSpPr>
        <p:spPr>
          <a:xfrm>
            <a:off x="4898779"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543E3C01-00BC-8C45-A26B-35AF091F497F}"/>
              </a:ext>
            </a:extLst>
          </p:cNvPr>
          <p:cNvSpPr>
            <a:spLocks noGrp="1"/>
          </p:cNvSpPr>
          <p:nvPr>
            <p:ph type="pic" sz="quarter" idx="13"/>
          </p:nvPr>
        </p:nvSpPr>
        <p:spPr>
          <a:xfrm>
            <a:off x="9138744" y="2977933"/>
            <a:ext cx="2443655" cy="2020887"/>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45C4038-D5A5-FE48-4985-A628CFE2D13A}"/>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47345F1-CEDD-3CBD-15F5-21B7FF9F27E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C8EF59D-EC09-0D89-C992-516F0D6367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5607462C-9A0C-4E7E-E133-334494D9BD2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592331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lide 08">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BAC4EDD-7E72-604F-8CAD-E915883B6F33}"/>
              </a:ext>
            </a:extLst>
          </p:cNvPr>
          <p:cNvSpPr>
            <a:spLocks noGrp="1"/>
          </p:cNvSpPr>
          <p:nvPr>
            <p:ph type="pic" sz="quarter" idx="10"/>
          </p:nvPr>
        </p:nvSpPr>
        <p:spPr>
          <a:xfrm>
            <a:off x="6705600" y="1173881"/>
            <a:ext cx="4876799" cy="2954655"/>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4FE93CB1-5775-8ED9-BB13-9B95ACE5156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056531EF-23CD-9FAE-7E85-86532DB62E55}"/>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A2C25C04-BFE4-FC06-2858-99CE42E9269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FF2CBAD1-AB67-6B0D-8F31-9C9E1C52EDB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41972124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lide 09">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AA2A7F0C-FD0C-BC42-945F-B965E59E2623}"/>
              </a:ext>
            </a:extLst>
          </p:cNvPr>
          <p:cNvSpPr>
            <a:spLocks noGrp="1"/>
          </p:cNvSpPr>
          <p:nvPr>
            <p:ph type="pic" sz="quarter" idx="11"/>
          </p:nvPr>
        </p:nvSpPr>
        <p:spPr>
          <a:xfrm>
            <a:off x="658813" y="3680844"/>
            <a:ext cx="4876797" cy="3177156"/>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E0822F04-7A12-9554-962E-1074C2A65A1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62F89843-8029-2954-336F-F5C5861FA02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13FC77BE-7937-D20C-5776-9CD28884C23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67BBC6-B194-ADA4-65FE-8AE2B807679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114959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10">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FFD79AD3-AE05-5D4C-9121-C862CDB8D9AC}"/>
              </a:ext>
            </a:extLst>
          </p:cNvPr>
          <p:cNvSpPr>
            <a:spLocks noGrp="1"/>
          </p:cNvSpPr>
          <p:nvPr>
            <p:ph type="pic" sz="quarter" idx="10"/>
          </p:nvPr>
        </p:nvSpPr>
        <p:spPr>
          <a:xfrm>
            <a:off x="658812" y="1371600"/>
            <a:ext cx="5053699" cy="4995319"/>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BC5887F1-75CB-57A1-9F03-4989EE33D37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469DC9D-F20B-3FBC-2155-9DADA1176860}"/>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22F1F8C-2F7C-4436-BCFC-02A298AF0C3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0590E2FF-978C-F83B-0E89-F157A2CF2D06}"/>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73666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lide 11">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7CBEB42F-14D7-F04E-B2E4-65D814382034}"/>
              </a:ext>
            </a:extLst>
          </p:cNvPr>
          <p:cNvSpPr>
            <a:spLocks noGrp="1"/>
          </p:cNvSpPr>
          <p:nvPr>
            <p:ph type="pic" sz="quarter" idx="10"/>
          </p:nvPr>
        </p:nvSpPr>
        <p:spPr>
          <a:xfrm>
            <a:off x="6635748" y="1286941"/>
            <a:ext cx="4946651" cy="3897700"/>
          </a:xfrm>
          <a:prstGeom prst="roundRect">
            <a:avLst>
              <a:gd name="adj" fmla="val 437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D5EB571B-8893-3997-4C23-BB0E9DC308E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78EF3B98-B9F8-032A-3BB2-201841CF151B}"/>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8D610BF6-CB81-771B-D93A-D833ABAD01E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B9EABAE-8859-C582-F9AB-0931E13F6CA5}"/>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1578620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lide 12">
    <p:spTree>
      <p:nvGrpSpPr>
        <p:cNvPr id="1" name=""/>
        <p:cNvGrpSpPr/>
        <p:nvPr/>
      </p:nvGrpSpPr>
      <p:grpSpPr>
        <a:xfrm>
          <a:off x="0" y="0"/>
          <a:ext cx="0" cy="0"/>
          <a:chOff x="0" y="0"/>
          <a:chExt cx="0" cy="0"/>
        </a:xfrm>
      </p:grpSpPr>
      <p:sp>
        <p:nvSpPr>
          <p:cNvPr id="5" name="Picture Placeholder 8">
            <a:extLst>
              <a:ext uri="{FF2B5EF4-FFF2-40B4-BE49-F238E27FC236}">
                <a16:creationId xmlns:a16="http://schemas.microsoft.com/office/drawing/2014/main" id="{97503B92-EEA6-0746-8649-E29EFC48A3F9}"/>
              </a:ext>
            </a:extLst>
          </p:cNvPr>
          <p:cNvSpPr>
            <a:spLocks noGrp="1"/>
          </p:cNvSpPr>
          <p:nvPr>
            <p:ph type="pic" sz="quarter" idx="10"/>
          </p:nvPr>
        </p:nvSpPr>
        <p:spPr>
          <a:xfrm>
            <a:off x="0" y="0"/>
            <a:ext cx="5943600" cy="3465512"/>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Tree>
    <p:extLst>
      <p:ext uri="{BB962C8B-B14F-4D97-AF65-F5344CB8AC3E}">
        <p14:creationId xmlns:p14="http://schemas.microsoft.com/office/powerpoint/2010/main" val="15042131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ide 13">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5A4D4E96-0F1A-3743-8757-9FAA80C8E8E6}"/>
              </a:ext>
            </a:extLst>
          </p:cNvPr>
          <p:cNvSpPr>
            <a:spLocks noGrp="1"/>
          </p:cNvSpPr>
          <p:nvPr>
            <p:ph type="pic" sz="quarter" idx="10"/>
          </p:nvPr>
        </p:nvSpPr>
        <p:spPr>
          <a:xfrm>
            <a:off x="5427374" y="2455333"/>
            <a:ext cx="3183467" cy="440266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95201D6E-C70A-C222-3E2A-816010236F9B}"/>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EEAE8AE4-2263-6324-9554-58EEF773E026}"/>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C8D8B4C8-13BC-924B-F70C-06FADA1ADEE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154493D7-812E-C72D-AA8D-8EFFFEB14FDF}"/>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7029353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14">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8DEEC1B0-99C5-2543-9954-1A5D2F632101}"/>
              </a:ext>
            </a:extLst>
          </p:cNvPr>
          <p:cNvSpPr>
            <a:spLocks noGrp="1"/>
          </p:cNvSpPr>
          <p:nvPr>
            <p:ph type="pic" sz="quarter" idx="10"/>
          </p:nvPr>
        </p:nvSpPr>
        <p:spPr>
          <a:xfrm>
            <a:off x="658812" y="1022926"/>
            <a:ext cx="4876799" cy="354407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74AD24A4-30E0-4648-6AE1-6EABA467706F}"/>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47C2548F-AD50-AD16-1442-E2DC400C1F0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DB4F88C1-95A7-066E-8BAA-2E52588C3E3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226BACFD-AC31-AFBC-787B-FD5ACBBD25E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8259989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lide 15">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D442D427-48A7-124F-BC4E-1C2F31CACC86}"/>
              </a:ext>
            </a:extLst>
          </p:cNvPr>
          <p:cNvSpPr>
            <a:spLocks noGrp="1"/>
          </p:cNvSpPr>
          <p:nvPr>
            <p:ph type="pic" sz="quarter" idx="10"/>
          </p:nvPr>
        </p:nvSpPr>
        <p:spPr>
          <a:xfrm>
            <a:off x="5356637" y="1062990"/>
            <a:ext cx="3354389" cy="3820418"/>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27BDC8EA-5985-B447-08E4-A972F10784B0}"/>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FDC8BDE1-9986-12B5-8992-436CC08027D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1E710140-5673-82ED-FEC6-CA4DCBF037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55A6ACFC-6475-5FCE-9FC8-5A4EE20D2F5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784816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16">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FB245DD-469F-3A43-8364-E5253CAEB8F6}"/>
              </a:ext>
            </a:extLst>
          </p:cNvPr>
          <p:cNvSpPr>
            <a:spLocks noGrp="1"/>
          </p:cNvSpPr>
          <p:nvPr>
            <p:ph type="pic" sz="quarter" idx="10"/>
          </p:nvPr>
        </p:nvSpPr>
        <p:spPr>
          <a:xfrm>
            <a:off x="658813" y="3180813"/>
            <a:ext cx="4598987" cy="2283617"/>
          </a:xfrm>
          <a:prstGeom prst="roundRect">
            <a:avLst>
              <a:gd name="adj" fmla="val 5711"/>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62671736-CB24-8869-7415-FA2770AEB74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BD40465D-8D05-97D3-8BDD-0A65394AC27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F6376CE5-CF3C-CE5D-5AB3-36086CDCAB8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F78248F2-CF15-4591-E023-4A78E667F917}"/>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859566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430601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lide 17">
    <p:spTree>
      <p:nvGrpSpPr>
        <p:cNvPr id="1" name=""/>
        <p:cNvGrpSpPr/>
        <p:nvPr/>
      </p:nvGrpSpPr>
      <p:grpSpPr>
        <a:xfrm>
          <a:off x="0" y="0"/>
          <a:ext cx="0" cy="0"/>
          <a:chOff x="0" y="0"/>
          <a:chExt cx="0" cy="0"/>
        </a:xfrm>
      </p:grpSpPr>
      <p:sp>
        <p:nvSpPr>
          <p:cNvPr id="4" name="Picture Placeholder 8">
            <a:extLst>
              <a:ext uri="{FF2B5EF4-FFF2-40B4-BE49-F238E27FC236}">
                <a16:creationId xmlns:a16="http://schemas.microsoft.com/office/drawing/2014/main" id="{D0AC60BD-960D-744D-8162-0278EE774627}"/>
              </a:ext>
            </a:extLst>
          </p:cNvPr>
          <p:cNvSpPr>
            <a:spLocks noGrp="1"/>
          </p:cNvSpPr>
          <p:nvPr>
            <p:ph type="pic" sz="quarter" idx="10"/>
          </p:nvPr>
        </p:nvSpPr>
        <p:spPr>
          <a:xfrm>
            <a:off x="9242812" y="1298335"/>
            <a:ext cx="2949188" cy="4392386"/>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52B07E63-2253-5D1C-3072-6D6D2248BDD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A5E52C1-B97D-F205-DB7F-BB821DFA7004}"/>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DE33B77-D6CD-F4B0-5B83-BC826E43E0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3C1911C-4E73-911A-6422-7F8A25DC1EAC}"/>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683613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lide 18">
    <p:bg>
      <p:bgPr>
        <a:solidFill>
          <a:srgbClr val="2D5078"/>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DD1C541-AAFD-7DDD-11AE-BFC99CB737DD}"/>
              </a:ext>
            </a:extLst>
          </p:cNvPr>
          <p:cNvSpPr/>
          <p:nvPr userDrawn="1"/>
        </p:nvSpPr>
        <p:spPr>
          <a:xfrm>
            <a:off x="658812" y="1489115"/>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7" name="Rectangle 6">
            <a:extLst>
              <a:ext uri="{FF2B5EF4-FFF2-40B4-BE49-F238E27FC236}">
                <a16:creationId xmlns:a16="http://schemas.microsoft.com/office/drawing/2014/main" id="{15463596-4344-D4E3-4B73-33AE7491767F}"/>
              </a:ext>
            </a:extLst>
          </p:cNvPr>
          <p:cNvSpPr/>
          <p:nvPr userDrawn="1"/>
        </p:nvSpPr>
        <p:spPr>
          <a:xfrm>
            <a:off x="7077033" y="1493330"/>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0" name="Rectangle 9">
            <a:extLst>
              <a:ext uri="{FF2B5EF4-FFF2-40B4-BE49-F238E27FC236}">
                <a16:creationId xmlns:a16="http://schemas.microsoft.com/office/drawing/2014/main" id="{8150531F-2277-26D8-F5B8-21485596CCE8}"/>
              </a:ext>
            </a:extLst>
          </p:cNvPr>
          <p:cNvSpPr/>
          <p:nvPr userDrawn="1"/>
        </p:nvSpPr>
        <p:spPr>
          <a:xfrm>
            <a:off x="658811"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3" name="Rectangle 12">
            <a:extLst>
              <a:ext uri="{FF2B5EF4-FFF2-40B4-BE49-F238E27FC236}">
                <a16:creationId xmlns:a16="http://schemas.microsoft.com/office/drawing/2014/main" id="{F91FEEB1-70E5-69CA-1F2C-DD94834FF598}"/>
              </a:ext>
            </a:extLst>
          </p:cNvPr>
          <p:cNvSpPr/>
          <p:nvPr userDrawn="1"/>
        </p:nvSpPr>
        <p:spPr>
          <a:xfrm>
            <a:off x="7077032" y="3684698"/>
            <a:ext cx="1995178" cy="498609"/>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16" name="Rectangle 15">
            <a:extLst>
              <a:ext uri="{FF2B5EF4-FFF2-40B4-BE49-F238E27FC236}">
                <a16:creationId xmlns:a16="http://schemas.microsoft.com/office/drawing/2014/main" id="{1C2AC1F1-FA6A-BFC0-F368-94E541E0F576}"/>
              </a:ext>
            </a:extLst>
          </p:cNvPr>
          <p:cNvSpPr/>
          <p:nvPr userDrawn="1"/>
        </p:nvSpPr>
        <p:spPr>
          <a:xfrm>
            <a:off x="325245" y="949458"/>
            <a:ext cx="11310094" cy="4627868"/>
          </a:xfrm>
          <a:prstGeom prst="rect">
            <a:avLst/>
          </a:prstGeom>
          <a:noFill/>
          <a:ln w="317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descr="A black and white logo&#10;&#10;AI-generated content may be incorrect.">
            <a:extLst>
              <a:ext uri="{FF2B5EF4-FFF2-40B4-BE49-F238E27FC236}">
                <a16:creationId xmlns:a16="http://schemas.microsoft.com/office/drawing/2014/main" id="{229EE447-904A-EB3A-4BEC-1B3B8D0082E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8" name="Title 4">
            <a:extLst>
              <a:ext uri="{FF2B5EF4-FFF2-40B4-BE49-F238E27FC236}">
                <a16:creationId xmlns:a16="http://schemas.microsoft.com/office/drawing/2014/main" id="{F23E80E4-3E52-C740-A367-142C6C731E39}"/>
              </a:ext>
            </a:extLst>
          </p:cNvPr>
          <p:cNvSpPr>
            <a:spLocks noGrp="1"/>
          </p:cNvSpPr>
          <p:nvPr>
            <p:ph type="title" hasCustomPrompt="1"/>
          </p:nvPr>
        </p:nvSpPr>
        <p:spPr>
          <a:xfrm>
            <a:off x="325244" y="393994"/>
            <a:ext cx="5395332" cy="681325"/>
          </a:xfrm>
          <a:prstGeom prst="rect">
            <a:avLst/>
          </a:prstGeom>
        </p:spPr>
        <p:txBody>
          <a:bodyPr/>
          <a:lstStyle>
            <a:lvl1pPr>
              <a:defRPr sz="4400" b="1" i="0">
                <a:solidFill>
                  <a:schemeClr val="tx1"/>
                </a:solidFill>
                <a:latin typeface="Manrope ExtraBold" pitchFamily="2" charset="0"/>
              </a:defRPr>
            </a:lvl1pPr>
          </a:lstStyle>
          <a:p>
            <a:r>
              <a:rPr lang="en-US"/>
              <a:t>ADD TITLE HERE</a:t>
            </a:r>
          </a:p>
        </p:txBody>
      </p:sp>
      <p:sp>
        <p:nvSpPr>
          <p:cNvPr id="21" name="Content Placeholder 20">
            <a:extLst>
              <a:ext uri="{FF2B5EF4-FFF2-40B4-BE49-F238E27FC236}">
                <a16:creationId xmlns:a16="http://schemas.microsoft.com/office/drawing/2014/main" id="{131AC7FE-1C46-4413-F8EA-3BC0247A5CA5}"/>
              </a:ext>
            </a:extLst>
          </p:cNvPr>
          <p:cNvSpPr>
            <a:spLocks noGrp="1"/>
          </p:cNvSpPr>
          <p:nvPr>
            <p:ph sz="quarter" idx="10" hasCustomPrompt="1"/>
          </p:nvPr>
        </p:nvSpPr>
        <p:spPr>
          <a:xfrm>
            <a:off x="556661" y="2108200"/>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24" name="Text Placeholder 23">
            <a:extLst>
              <a:ext uri="{FF2B5EF4-FFF2-40B4-BE49-F238E27FC236}">
                <a16:creationId xmlns:a16="http://schemas.microsoft.com/office/drawing/2014/main" id="{973478F9-F83E-4569-E493-96B71000DDA7}"/>
              </a:ext>
            </a:extLst>
          </p:cNvPr>
          <p:cNvSpPr>
            <a:spLocks noGrp="1"/>
          </p:cNvSpPr>
          <p:nvPr>
            <p:ph type="body" sz="quarter" idx="11" hasCustomPrompt="1"/>
          </p:nvPr>
        </p:nvSpPr>
        <p:spPr>
          <a:xfrm>
            <a:off x="1057574" y="1584325"/>
            <a:ext cx="2268537" cy="307975"/>
          </a:xfrm>
          <a:prstGeom prst="rect">
            <a:avLst/>
          </a:prstGeom>
        </p:spPr>
        <p:txBody>
          <a:bodyPr/>
          <a:lstStyle>
            <a:lvl1pPr>
              <a:buNone/>
              <a:defRPr sz="2000" b="1" i="0">
                <a:latin typeface="Epilogue" pitchFamily="2" charset="77"/>
              </a:defRPr>
            </a:lvl1pPr>
          </a:lstStyle>
          <a:p>
            <a:pPr lvl="0"/>
            <a:r>
              <a:rPr lang="en-US"/>
              <a:t>Text_01</a:t>
            </a:r>
          </a:p>
        </p:txBody>
      </p:sp>
      <p:sp>
        <p:nvSpPr>
          <p:cNvPr id="25" name="Text Placeholder 23">
            <a:extLst>
              <a:ext uri="{FF2B5EF4-FFF2-40B4-BE49-F238E27FC236}">
                <a16:creationId xmlns:a16="http://schemas.microsoft.com/office/drawing/2014/main" id="{0DBE1F1C-3979-9129-1E35-69E305516B9C}"/>
              </a:ext>
            </a:extLst>
          </p:cNvPr>
          <p:cNvSpPr>
            <a:spLocks noGrp="1"/>
          </p:cNvSpPr>
          <p:nvPr>
            <p:ph type="body" sz="quarter" idx="12" hasCustomPrompt="1"/>
          </p:nvPr>
        </p:nvSpPr>
        <p:spPr>
          <a:xfrm>
            <a:off x="7435225" y="1584324"/>
            <a:ext cx="2268537" cy="307975"/>
          </a:xfrm>
          <a:prstGeom prst="rect">
            <a:avLst/>
          </a:prstGeom>
        </p:spPr>
        <p:txBody>
          <a:bodyPr/>
          <a:lstStyle>
            <a:lvl1pPr>
              <a:buNone/>
              <a:defRPr sz="2000" b="1" i="0">
                <a:latin typeface="Epilogue" pitchFamily="2" charset="77"/>
              </a:defRPr>
            </a:lvl1pPr>
          </a:lstStyle>
          <a:p>
            <a:pPr lvl="0"/>
            <a:r>
              <a:rPr lang="en-US"/>
              <a:t>Text_02</a:t>
            </a:r>
          </a:p>
        </p:txBody>
      </p:sp>
      <p:sp>
        <p:nvSpPr>
          <p:cNvPr id="26" name="Text Placeholder 23">
            <a:extLst>
              <a:ext uri="{FF2B5EF4-FFF2-40B4-BE49-F238E27FC236}">
                <a16:creationId xmlns:a16="http://schemas.microsoft.com/office/drawing/2014/main" id="{91C8162D-9A0F-AACC-1159-EF5FB1A3D802}"/>
              </a:ext>
            </a:extLst>
          </p:cNvPr>
          <p:cNvSpPr>
            <a:spLocks noGrp="1"/>
          </p:cNvSpPr>
          <p:nvPr>
            <p:ph type="body" sz="quarter" idx="13" hasCustomPrompt="1"/>
          </p:nvPr>
        </p:nvSpPr>
        <p:spPr>
          <a:xfrm>
            <a:off x="1057573" y="3771760"/>
            <a:ext cx="2268537" cy="307975"/>
          </a:xfrm>
          <a:prstGeom prst="rect">
            <a:avLst/>
          </a:prstGeom>
        </p:spPr>
        <p:txBody>
          <a:bodyPr/>
          <a:lstStyle>
            <a:lvl1pPr>
              <a:buNone/>
              <a:defRPr sz="2000" b="1" i="0">
                <a:latin typeface="Epilogue" pitchFamily="2" charset="77"/>
              </a:defRPr>
            </a:lvl1pPr>
          </a:lstStyle>
          <a:p>
            <a:pPr lvl="0"/>
            <a:r>
              <a:rPr lang="en-US"/>
              <a:t>Text_03</a:t>
            </a:r>
          </a:p>
        </p:txBody>
      </p:sp>
      <p:sp>
        <p:nvSpPr>
          <p:cNvPr id="27" name="Text Placeholder 23">
            <a:extLst>
              <a:ext uri="{FF2B5EF4-FFF2-40B4-BE49-F238E27FC236}">
                <a16:creationId xmlns:a16="http://schemas.microsoft.com/office/drawing/2014/main" id="{4076B178-F5C2-671B-78EC-E56A89B828A4}"/>
              </a:ext>
            </a:extLst>
          </p:cNvPr>
          <p:cNvSpPr>
            <a:spLocks noGrp="1"/>
          </p:cNvSpPr>
          <p:nvPr>
            <p:ph type="body" sz="quarter" idx="14" hasCustomPrompt="1"/>
          </p:nvPr>
        </p:nvSpPr>
        <p:spPr>
          <a:xfrm>
            <a:off x="7435225" y="3785443"/>
            <a:ext cx="2268537" cy="307975"/>
          </a:xfrm>
          <a:prstGeom prst="rect">
            <a:avLst/>
          </a:prstGeom>
        </p:spPr>
        <p:txBody>
          <a:bodyPr/>
          <a:lstStyle>
            <a:lvl1pPr>
              <a:buNone/>
              <a:defRPr sz="2000" b="1" i="0">
                <a:latin typeface="Epilogue" pitchFamily="2" charset="77"/>
              </a:defRPr>
            </a:lvl1pPr>
          </a:lstStyle>
          <a:p>
            <a:pPr lvl="0"/>
            <a:r>
              <a:rPr lang="en-US"/>
              <a:t>Text_04</a:t>
            </a:r>
          </a:p>
        </p:txBody>
      </p:sp>
      <p:sp>
        <p:nvSpPr>
          <p:cNvPr id="28" name="Content Placeholder 20">
            <a:extLst>
              <a:ext uri="{FF2B5EF4-FFF2-40B4-BE49-F238E27FC236}">
                <a16:creationId xmlns:a16="http://schemas.microsoft.com/office/drawing/2014/main" id="{90F8864A-271C-6718-51ED-F5BA48A27064}"/>
              </a:ext>
            </a:extLst>
          </p:cNvPr>
          <p:cNvSpPr>
            <a:spLocks noGrp="1"/>
          </p:cNvSpPr>
          <p:nvPr>
            <p:ph sz="quarter" idx="15" hasCustomPrompt="1"/>
          </p:nvPr>
        </p:nvSpPr>
        <p:spPr>
          <a:xfrm>
            <a:off x="6992094" y="2108200"/>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29" name="Content Placeholder 20">
            <a:extLst>
              <a:ext uri="{FF2B5EF4-FFF2-40B4-BE49-F238E27FC236}">
                <a16:creationId xmlns:a16="http://schemas.microsoft.com/office/drawing/2014/main" id="{937BE2FB-3B9D-F9CB-820B-2D665BDDB726}"/>
              </a:ext>
            </a:extLst>
          </p:cNvPr>
          <p:cNvSpPr>
            <a:spLocks noGrp="1"/>
          </p:cNvSpPr>
          <p:nvPr>
            <p:ph sz="quarter" idx="16" hasCustomPrompt="1"/>
          </p:nvPr>
        </p:nvSpPr>
        <p:spPr>
          <a:xfrm>
            <a:off x="556661" y="4292427"/>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
        <p:nvSpPr>
          <p:cNvPr id="30" name="Content Placeholder 20">
            <a:extLst>
              <a:ext uri="{FF2B5EF4-FFF2-40B4-BE49-F238E27FC236}">
                <a16:creationId xmlns:a16="http://schemas.microsoft.com/office/drawing/2014/main" id="{9BA5D7BB-E8D6-5191-3056-E485FE820411}"/>
              </a:ext>
            </a:extLst>
          </p:cNvPr>
          <p:cNvSpPr>
            <a:spLocks noGrp="1"/>
          </p:cNvSpPr>
          <p:nvPr>
            <p:ph sz="quarter" idx="17" hasCustomPrompt="1"/>
          </p:nvPr>
        </p:nvSpPr>
        <p:spPr>
          <a:xfrm>
            <a:off x="6992094" y="4347411"/>
            <a:ext cx="3774291" cy="1155700"/>
          </a:xfrm>
          <a:prstGeom prst="rect">
            <a:avLst/>
          </a:prstGeom>
        </p:spPr>
        <p:txBody>
          <a:bodyPr/>
          <a:lstStyle>
            <a:lvl1pPr>
              <a:buNone/>
              <a:defRPr sz="1200" b="0" i="0">
                <a:latin typeface="Epilogue" pitchFamily="2" charset="77"/>
              </a:defRPr>
            </a:lvl1pPr>
          </a:lstStyle>
          <a:p>
            <a:pPr lvl="0"/>
            <a:r>
              <a:rPr lang="en-US"/>
              <a:t>Lorem Ipsum dolor sit </a:t>
            </a:r>
            <a:r>
              <a:rPr lang="en-US" err="1"/>
              <a:t>amet</a:t>
            </a:r>
            <a:r>
              <a:rPr lang="en-US"/>
              <a:t>, </a:t>
            </a:r>
            <a:r>
              <a:rPr lang="en-US" err="1"/>
              <a:t>consecture</a:t>
            </a:r>
            <a:endParaRPr lang="en-US"/>
          </a:p>
          <a:p>
            <a:pPr lvl="0"/>
            <a:r>
              <a:rPr lang="en-US" err="1"/>
              <a:t>Cbjdslc</a:t>
            </a:r>
            <a:r>
              <a:rPr lang="en-US"/>
              <a:t> </a:t>
            </a:r>
            <a:r>
              <a:rPr lang="en-US" err="1"/>
              <a:t>dsjfdshf</a:t>
            </a:r>
            <a:r>
              <a:rPr lang="en-US"/>
              <a:t> minim</a:t>
            </a:r>
          </a:p>
          <a:p>
            <a:pPr lvl="0"/>
            <a:r>
              <a:rPr lang="en-US" err="1"/>
              <a:t>Dshf;quis</a:t>
            </a:r>
            <a:r>
              <a:rPr lang="en-US"/>
              <a:t> magna execution. </a:t>
            </a:r>
          </a:p>
          <a:p>
            <a:pPr lvl="0"/>
            <a:r>
              <a:rPr lang="en-US" err="1"/>
              <a:t>dhjh</a:t>
            </a:r>
            <a:r>
              <a:rPr lang="en-US"/>
              <a:t>  </a:t>
            </a:r>
          </a:p>
        </p:txBody>
      </p:sp>
    </p:spTree>
    <p:extLst>
      <p:ext uri="{BB962C8B-B14F-4D97-AF65-F5344CB8AC3E}">
        <p14:creationId xmlns:p14="http://schemas.microsoft.com/office/powerpoint/2010/main" val="429681603"/>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lide 18">
    <p:bg>
      <p:bgPr>
        <a:solidFill>
          <a:srgbClr val="2D5078"/>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73C7A54-F9FE-FF4A-B0BF-F5C504389990}"/>
              </a:ext>
            </a:extLst>
          </p:cNvPr>
          <p:cNvSpPr>
            <a:spLocks noGrp="1"/>
          </p:cNvSpPr>
          <p:nvPr>
            <p:ph type="pic" sz="quarter" idx="10"/>
          </p:nvPr>
        </p:nvSpPr>
        <p:spPr>
          <a:xfrm>
            <a:off x="-1" y="0"/>
            <a:ext cx="4392385" cy="6858000"/>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6" name="Rectangle 5">
            <a:extLst>
              <a:ext uri="{FF2B5EF4-FFF2-40B4-BE49-F238E27FC236}">
                <a16:creationId xmlns:a16="http://schemas.microsoft.com/office/drawing/2014/main" id="{8092B603-69BB-AA1E-129A-E8F9059557E5}"/>
              </a:ext>
            </a:extLst>
          </p:cNvPr>
          <p:cNvSpPr/>
          <p:nvPr userDrawn="1"/>
        </p:nvSpPr>
        <p:spPr>
          <a:xfrm>
            <a:off x="4392384" y="1507958"/>
            <a:ext cx="5649973" cy="2310063"/>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ndParaRPr>
          </a:p>
        </p:txBody>
      </p:sp>
      <p:pic>
        <p:nvPicPr>
          <p:cNvPr id="13" name="Picture 12" descr="A black and white logo&#10;&#10;AI-generated content may be incorrect.">
            <a:extLst>
              <a:ext uri="{FF2B5EF4-FFF2-40B4-BE49-F238E27FC236}">
                <a16:creationId xmlns:a16="http://schemas.microsoft.com/office/drawing/2014/main" id="{32BDC5BF-C666-2D71-0710-58FDE5095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4" name="Content Placeholder 20">
            <a:extLst>
              <a:ext uri="{FF2B5EF4-FFF2-40B4-BE49-F238E27FC236}">
                <a16:creationId xmlns:a16="http://schemas.microsoft.com/office/drawing/2014/main" id="{0447F493-8B01-1DD4-EB84-653080A89301}"/>
              </a:ext>
            </a:extLst>
          </p:cNvPr>
          <p:cNvSpPr>
            <a:spLocks noGrp="1"/>
          </p:cNvSpPr>
          <p:nvPr>
            <p:ph sz="quarter" idx="15" hasCustomPrompt="1"/>
          </p:nvPr>
        </p:nvSpPr>
        <p:spPr>
          <a:xfrm>
            <a:off x="5093131" y="4825725"/>
            <a:ext cx="3774291" cy="1155700"/>
          </a:xfrm>
          <a:prstGeom prst="rect">
            <a:avLst/>
          </a:prstGeom>
        </p:spPr>
        <p:txBody>
          <a:bodyPr/>
          <a:lstStyle>
            <a:lvl1pPr>
              <a:buNone/>
              <a:defRPr sz="1200" b="0" i="0">
                <a:solidFill>
                  <a:schemeClr val="bg1"/>
                </a:solidFill>
                <a:latin typeface="Epilogue" pitchFamily="2" charset="77"/>
              </a:defRPr>
            </a:lvl1pPr>
          </a:lstStyle>
          <a:p>
            <a:pPr lvl="0"/>
            <a:r>
              <a:rPr lang="en-US"/>
              <a:t>Add contact, location, number, e-mail </a:t>
            </a:r>
          </a:p>
        </p:txBody>
      </p:sp>
      <p:sp>
        <p:nvSpPr>
          <p:cNvPr id="16" name="TextBox 15">
            <a:extLst>
              <a:ext uri="{FF2B5EF4-FFF2-40B4-BE49-F238E27FC236}">
                <a16:creationId xmlns:a16="http://schemas.microsoft.com/office/drawing/2014/main" id="{9E7408F9-E15C-B68D-AB33-EC10FD085ABE}"/>
              </a:ext>
            </a:extLst>
          </p:cNvPr>
          <p:cNvSpPr txBox="1"/>
          <p:nvPr userDrawn="1"/>
        </p:nvSpPr>
        <p:spPr>
          <a:xfrm>
            <a:off x="4892842" y="2134629"/>
            <a:ext cx="6120062" cy="1154162"/>
          </a:xfrm>
          <a:prstGeom prst="rect">
            <a:avLst/>
          </a:prstGeom>
          <a:noFill/>
        </p:spPr>
        <p:txBody>
          <a:bodyPr wrap="square">
            <a:spAutoFit/>
          </a:bodyPr>
          <a:lstStyle/>
          <a:p>
            <a:r>
              <a:rPr lang="en-US" sz="6900" b="1">
                <a:solidFill>
                  <a:schemeClr val="bg1"/>
                </a:solidFill>
                <a:latin typeface="Epilogue" pitchFamily="2" charset="77"/>
                <a:ea typeface="Roboto ExtraBold" panose="02000000000000000000" pitchFamily="2" charset="0"/>
                <a:cs typeface="Plus Jakarta Sans" pitchFamily="2" charset="77"/>
              </a:rPr>
              <a:t>Thank You!</a:t>
            </a:r>
          </a:p>
        </p:txBody>
      </p:sp>
    </p:spTree>
    <p:extLst>
      <p:ext uri="{BB962C8B-B14F-4D97-AF65-F5344CB8AC3E}">
        <p14:creationId xmlns:p14="http://schemas.microsoft.com/office/powerpoint/2010/main" val="32287257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9D0B5D6-19C6-C240-8A4A-D91733D8371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3724672" y="332545"/>
            <a:ext cx="8069577" cy="3872137"/>
          </a:xfrm>
          <a:prstGeom prst="rect">
            <a:avLst/>
          </a:prstGeom>
          <a:ln>
            <a:solidFill>
              <a:schemeClr val="tx1">
                <a:lumMod val="20000"/>
                <a:lumOff val="80000"/>
              </a:schemeClr>
            </a:solidFill>
          </a:ln>
        </p:spPr>
      </p:pic>
      <p:sp>
        <p:nvSpPr>
          <p:cNvPr id="9" name="TextBox 8">
            <a:extLst>
              <a:ext uri="{FF2B5EF4-FFF2-40B4-BE49-F238E27FC236}">
                <a16:creationId xmlns:a16="http://schemas.microsoft.com/office/drawing/2014/main" id="{6A94802A-09A8-9E4E-AB4D-1EBB9F228F21}"/>
              </a:ext>
            </a:extLst>
          </p:cNvPr>
          <p:cNvSpPr txBox="1"/>
          <p:nvPr userDrawn="1"/>
        </p:nvSpPr>
        <p:spPr>
          <a:xfrm>
            <a:off x="320439" y="187392"/>
            <a:ext cx="3342769" cy="3929987"/>
          </a:xfrm>
          <a:prstGeom prst="rect">
            <a:avLst/>
          </a:prstGeom>
          <a:noFill/>
        </p:spPr>
        <p:txBody>
          <a:bodyPr wrap="square" rtlCol="0">
            <a:spAutoFit/>
          </a:bodyPr>
          <a:lstStyle/>
          <a:p>
            <a:pPr algn="l"/>
            <a:r>
              <a:rPr lang="en-US" sz="2267" b="1" i="1">
                <a:solidFill>
                  <a:srgbClr val="FF0000"/>
                </a:solidFill>
              </a:rPr>
              <a:t>PC Users:</a:t>
            </a:r>
          </a:p>
          <a:p>
            <a:pPr algn="l"/>
            <a:r>
              <a:rPr lang="en-US" sz="2267" i="1">
                <a:solidFill>
                  <a:srgbClr val="FF0000"/>
                </a:solidFill>
              </a:rPr>
              <a:t>Microsoft PowerPoint for Windows has default settings that continually compress images. To avoid loss</a:t>
            </a:r>
            <a:r>
              <a:rPr lang="en-US" sz="2267" i="1" baseline="0">
                <a:solidFill>
                  <a:srgbClr val="FF0000"/>
                </a:solidFill>
              </a:rPr>
              <a:t> of quality </a:t>
            </a:r>
            <a:r>
              <a:rPr lang="en-US" sz="2267" i="1">
                <a:solidFill>
                  <a:srgbClr val="FF0000"/>
                </a:solidFill>
              </a:rPr>
              <a:t>for photos and graphics within this presentation file,</a:t>
            </a:r>
            <a:r>
              <a:rPr lang="en-US" sz="2267" i="1" baseline="0">
                <a:solidFill>
                  <a:srgbClr val="FF0000"/>
                </a:solidFill>
              </a:rPr>
              <a:t> </a:t>
            </a:r>
            <a:r>
              <a:rPr lang="en-US" sz="2267" i="1">
                <a:solidFill>
                  <a:srgbClr val="FF0000"/>
                </a:solidFill>
              </a:rPr>
              <a:t>please follow these</a:t>
            </a:r>
            <a:r>
              <a:rPr lang="en-US" sz="2267" i="1" baseline="0">
                <a:solidFill>
                  <a:srgbClr val="FF0000"/>
                </a:solidFill>
              </a:rPr>
              <a:t> instructions </a:t>
            </a:r>
            <a:r>
              <a:rPr lang="en-US" sz="2267" i="1">
                <a:solidFill>
                  <a:srgbClr val="FF0000"/>
                </a:solidFill>
              </a:rPr>
              <a:t>to change your software settings.</a:t>
            </a:r>
            <a:endParaRPr lang="en-US" sz="2267"/>
          </a:p>
        </p:txBody>
      </p:sp>
      <p:sp>
        <p:nvSpPr>
          <p:cNvPr id="10" name="Rectangle 9">
            <a:extLst>
              <a:ext uri="{FF2B5EF4-FFF2-40B4-BE49-F238E27FC236}">
                <a16:creationId xmlns:a16="http://schemas.microsoft.com/office/drawing/2014/main" id="{CBA3EC89-8FD7-AD49-87E0-02D7F2DF5F59}"/>
              </a:ext>
            </a:extLst>
          </p:cNvPr>
          <p:cNvSpPr/>
          <p:nvPr userDrawn="1"/>
        </p:nvSpPr>
        <p:spPr>
          <a:xfrm>
            <a:off x="0" y="4453108"/>
            <a:ext cx="12192000" cy="16428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a:extLst>
              <a:ext uri="{FF2B5EF4-FFF2-40B4-BE49-F238E27FC236}">
                <a16:creationId xmlns:a16="http://schemas.microsoft.com/office/drawing/2014/main" id="{AB1BB405-73FA-544A-9D06-35DD6B110F85}"/>
              </a:ext>
            </a:extLst>
          </p:cNvPr>
          <p:cNvSpPr txBox="1"/>
          <p:nvPr userDrawn="1"/>
        </p:nvSpPr>
        <p:spPr>
          <a:xfrm>
            <a:off x="2012409" y="4547623"/>
            <a:ext cx="9277583" cy="1446358"/>
          </a:xfrm>
          <a:prstGeom prst="rect">
            <a:avLst/>
          </a:prstGeom>
          <a:noFill/>
        </p:spPr>
        <p:txBody>
          <a:bodyPr wrap="square" rtlCol="0">
            <a:spAutoFit/>
          </a:bodyPr>
          <a:lstStyle/>
          <a:p>
            <a:pPr algn="l"/>
            <a:r>
              <a:rPr lang="en-US" sz="2133" b="1" i="0" u="none" strike="noStrike" kern="1200">
                <a:solidFill>
                  <a:schemeClr val="bg1"/>
                </a:solidFill>
                <a:effectLst/>
                <a:latin typeface="+mn-lt"/>
                <a:ea typeface="+mn-ea"/>
                <a:cs typeface="+mn-cs"/>
              </a:rPr>
              <a:t>Note: </a:t>
            </a:r>
            <a:r>
              <a:rPr lang="en-US" sz="2133" b="0" i="0" u="none" strike="noStrike" kern="1200">
                <a:solidFill>
                  <a:schemeClr val="bg1"/>
                </a:solidFill>
                <a:effectLst/>
                <a:latin typeface="+mn-lt"/>
                <a:ea typeface="+mn-ea"/>
                <a:cs typeface="+mn-cs"/>
              </a:rPr>
              <a:t>To view and access all available template examples and change the title slide background image, click on </a:t>
            </a:r>
            <a:r>
              <a:rPr lang="en-US" sz="2133" b="0" i="1" u="none" strike="noStrike" kern="1200">
                <a:solidFill>
                  <a:schemeClr val="bg1"/>
                </a:solidFill>
                <a:effectLst/>
                <a:latin typeface="+mn-lt"/>
                <a:ea typeface="+mn-ea"/>
                <a:cs typeface="+mn-cs"/>
              </a:rPr>
              <a:t>View &gt; Slide Master</a:t>
            </a:r>
            <a:r>
              <a:rPr lang="en-US" sz="2133" b="0" i="0" u="none" strike="noStrike" kern="1200">
                <a:solidFill>
                  <a:schemeClr val="bg1"/>
                </a:solidFill>
                <a:effectLst/>
                <a:latin typeface="+mn-lt"/>
                <a:ea typeface="+mn-ea"/>
                <a:cs typeface="+mn-cs"/>
              </a:rPr>
              <a:t>. Be sure to close out of the Master slide view when working on slide content by clicking on </a:t>
            </a:r>
            <a:r>
              <a:rPr lang="en-US" sz="2133" b="0" i="1" u="none" strike="noStrike" kern="1200">
                <a:solidFill>
                  <a:schemeClr val="bg1"/>
                </a:solidFill>
                <a:effectLst/>
                <a:latin typeface="+mn-lt"/>
                <a:ea typeface="+mn-ea"/>
                <a:cs typeface="+mn-cs"/>
              </a:rPr>
              <a:t>View &gt; Normal</a:t>
            </a:r>
            <a:r>
              <a:rPr lang="en-US" sz="2133" b="0" i="0" u="none" strike="noStrike" kern="1200">
                <a:solidFill>
                  <a:schemeClr val="bg1"/>
                </a:solidFill>
                <a:effectLst/>
                <a:latin typeface="+mn-lt"/>
                <a:ea typeface="+mn-ea"/>
                <a:cs typeface="+mn-cs"/>
              </a:rPr>
              <a:t>. Full frame photo size is </a:t>
            </a:r>
            <a:r>
              <a:rPr lang="en-US" sz="2400" b="0" i="0" u="none" strike="noStrike" kern="1200">
                <a:solidFill>
                  <a:schemeClr val="bg1"/>
                </a:solidFill>
                <a:effectLst/>
                <a:latin typeface="+mn-lt"/>
                <a:ea typeface="+mn-ea"/>
                <a:cs typeface="+mn-cs"/>
              </a:rPr>
              <a:t>10” x 5.63”</a:t>
            </a:r>
            <a:r>
              <a:rPr lang="en-US" sz="2133" b="0" i="0" u="none" strike="noStrike" kern="1200">
                <a:solidFill>
                  <a:schemeClr val="bg1"/>
                </a:solidFill>
                <a:effectLst/>
                <a:latin typeface="+mn-lt"/>
                <a:ea typeface="+mn-ea"/>
                <a:cs typeface="+mn-cs"/>
              </a:rPr>
              <a:t>or </a:t>
            </a:r>
            <a:r>
              <a:rPr lang="en-US" sz="2400" b="0" i="0" u="none" strike="noStrike" kern="1200">
                <a:solidFill>
                  <a:schemeClr val="bg1"/>
                </a:solidFill>
                <a:effectLst/>
                <a:latin typeface="+mn-lt"/>
                <a:ea typeface="+mn-ea"/>
                <a:cs typeface="+mn-cs"/>
              </a:rPr>
              <a:t>1500 pixels x 844 pixels </a:t>
            </a:r>
            <a:r>
              <a:rPr lang="en-US" sz="2133" b="0" i="0" u="none" strike="noStrike" kern="1200">
                <a:solidFill>
                  <a:schemeClr val="bg1"/>
                </a:solidFill>
                <a:effectLst/>
                <a:latin typeface="+mn-lt"/>
                <a:ea typeface="+mn-ea"/>
                <a:cs typeface="+mn-cs"/>
              </a:rPr>
              <a:t>@ 150 DPI.</a:t>
            </a:r>
            <a:endParaRPr lang="en-US" sz="2133" i="0">
              <a:solidFill>
                <a:schemeClr val="bg1"/>
              </a:solidFill>
            </a:endParaRPr>
          </a:p>
        </p:txBody>
      </p:sp>
      <p:sp>
        <p:nvSpPr>
          <p:cNvPr id="12" name="Oval 11">
            <a:extLst>
              <a:ext uri="{FF2B5EF4-FFF2-40B4-BE49-F238E27FC236}">
                <a16:creationId xmlns:a16="http://schemas.microsoft.com/office/drawing/2014/main" id="{3056F585-18BE-674F-A94A-18D71683402A}"/>
              </a:ext>
            </a:extLst>
          </p:cNvPr>
          <p:cNvSpPr/>
          <p:nvPr userDrawn="1"/>
        </p:nvSpPr>
        <p:spPr>
          <a:xfrm>
            <a:off x="522515" y="4713515"/>
            <a:ext cx="1121228" cy="1121228"/>
          </a:xfrm>
          <a:prstGeom prst="ellipse">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3" name="TextBox 12">
            <a:extLst>
              <a:ext uri="{FF2B5EF4-FFF2-40B4-BE49-F238E27FC236}">
                <a16:creationId xmlns:a16="http://schemas.microsoft.com/office/drawing/2014/main" id="{73AEB9E5-6B41-3742-B632-83E2CC8D1741}"/>
              </a:ext>
            </a:extLst>
          </p:cNvPr>
          <p:cNvSpPr txBox="1"/>
          <p:nvPr userDrawn="1"/>
        </p:nvSpPr>
        <p:spPr>
          <a:xfrm>
            <a:off x="661307" y="4402720"/>
            <a:ext cx="800101" cy="1733680"/>
          </a:xfrm>
          <a:prstGeom prst="rect">
            <a:avLst/>
          </a:prstGeom>
          <a:noFill/>
        </p:spPr>
        <p:txBody>
          <a:bodyPr wrap="square" rtlCol="0">
            <a:spAutoFit/>
          </a:bodyPr>
          <a:lstStyle/>
          <a:p>
            <a:pPr algn="ctr"/>
            <a:r>
              <a:rPr lang="en-US" sz="10666" b="1"/>
              <a:t>!</a:t>
            </a:r>
          </a:p>
        </p:txBody>
      </p:sp>
    </p:spTree>
    <p:extLst>
      <p:ext uri="{BB962C8B-B14F-4D97-AF65-F5344CB8AC3E}">
        <p14:creationId xmlns:p14="http://schemas.microsoft.com/office/powerpoint/2010/main" val="1868670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Simpl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982633" y="1669356"/>
            <a:ext cx="5762859" cy="1797768"/>
          </a:xfrm>
        </p:spPr>
        <p:txBody>
          <a:bodyPr anchor="b" anchorCtr="0">
            <a:noAutofit/>
          </a:bodyPr>
          <a:lstStyle>
            <a:lvl1pPr marL="0" indent="0">
              <a:buNone/>
              <a:defRPr sz="4000"/>
            </a:lvl1pPr>
          </a:lstStyle>
          <a:p>
            <a:pPr lvl="0"/>
            <a:r>
              <a:rPr lang="en-US"/>
              <a:t>Title</a:t>
            </a:r>
          </a:p>
        </p:txBody>
      </p:sp>
      <p:cxnSp>
        <p:nvCxnSpPr>
          <p:cNvPr id="10" name="Straight Connector 9"/>
          <p:cNvCxnSpPr/>
          <p:nvPr userDrawn="1"/>
        </p:nvCxnSpPr>
        <p:spPr>
          <a:xfrm>
            <a:off x="5119809" y="3707711"/>
            <a:ext cx="5625684"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15" name="Text Placeholder 14"/>
          <p:cNvSpPr>
            <a:spLocks noGrp="1"/>
          </p:cNvSpPr>
          <p:nvPr>
            <p:ph type="body" sz="quarter" idx="11" hasCustomPrompt="1"/>
          </p:nvPr>
        </p:nvSpPr>
        <p:spPr>
          <a:xfrm>
            <a:off x="4982634" y="3948645"/>
            <a:ext cx="5763684"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3528C9F-D43C-8E4B-8E26-1B7ED4C7506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11333707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5932" cy="685800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465B8CD2-BF47-094F-B614-5CEAE71B3F34}"/>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40954752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Slide - Full Photo">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965" y="0"/>
            <a:ext cx="12192000" cy="685800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821FBE40-03AF-2040-B470-29B21F4E356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3323304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Title Slide - Blue Background">
    <p:spTree>
      <p:nvGrpSpPr>
        <p:cNvPr id="1" name=""/>
        <p:cNvGrpSpPr/>
        <p:nvPr/>
      </p:nvGrpSpPr>
      <p:grpSpPr>
        <a:xfrm>
          <a:off x="0" y="0"/>
          <a:ext cx="0" cy="0"/>
          <a:chOff x="0" y="0"/>
          <a:chExt cx="0" cy="0"/>
        </a:xfrm>
      </p:grpSpPr>
      <p:pic>
        <p:nvPicPr>
          <p:cNvPr id="6" name="Picture 5" descr="iStock-505476426_FlareFree.jpg">
            <a:extLst>
              <a:ext uri="{FF2B5EF4-FFF2-40B4-BE49-F238E27FC236}">
                <a16:creationId xmlns:a16="http://schemas.microsoft.com/office/drawing/2014/main" id="{312AD4B6-5589-B742-BDDC-8DE22CCB220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68160"/>
          </a:xfrm>
          <a:prstGeom prst="rect">
            <a:avLst/>
          </a:prstGeom>
        </p:spPr>
      </p:pic>
      <p:sp>
        <p:nvSpPr>
          <p:cNvPr id="8" name="Text Placeholder 7"/>
          <p:cNvSpPr>
            <a:spLocks noGrp="1"/>
          </p:cNvSpPr>
          <p:nvPr>
            <p:ph type="body" sz="quarter" idx="10" hasCustomPrompt="1"/>
          </p:nvPr>
        </p:nvSpPr>
        <p:spPr>
          <a:xfrm>
            <a:off x="4982633" y="2006436"/>
            <a:ext cx="7191331" cy="1460688"/>
          </a:xfrm>
          <a:solidFill>
            <a:schemeClr val="accent1">
              <a:alpha val="75000"/>
            </a:schemeClr>
          </a:solidFill>
        </p:spPr>
        <p:txBody>
          <a:bodyPr lIns="182880" tIns="137160" rIns="182880" bIns="137160" anchor="ctr" anchorCtr="0">
            <a:noAutofit/>
          </a:bodyPr>
          <a:lstStyle>
            <a:lvl1pPr marL="0" indent="0">
              <a:lnSpc>
                <a:spcPts val="3733"/>
              </a:lnSpc>
              <a:buNone/>
              <a:defRPr sz="4000">
                <a:solidFill>
                  <a:schemeClr val="bg1"/>
                </a:solidFill>
              </a:defRPr>
            </a:lvl1pPr>
          </a:lstStyle>
          <a:p>
            <a:pPr lvl="0"/>
            <a:r>
              <a:rPr lang="en-US"/>
              <a:t>Title</a:t>
            </a:r>
          </a:p>
        </p:txBody>
      </p:sp>
      <p:sp>
        <p:nvSpPr>
          <p:cNvPr id="15" name="Text Placeholder 14"/>
          <p:cNvSpPr>
            <a:spLocks noGrp="1"/>
          </p:cNvSpPr>
          <p:nvPr>
            <p:ph type="body" sz="quarter" idx="11" hasCustomPrompt="1"/>
          </p:nvPr>
        </p:nvSpPr>
        <p:spPr>
          <a:xfrm>
            <a:off x="4982634" y="3659716"/>
            <a:ext cx="5763684" cy="1468735"/>
          </a:xfrm>
          <a:solidFill>
            <a:schemeClr val="accent1">
              <a:alpha val="75000"/>
            </a:schemeClr>
          </a:solidFill>
        </p:spPr>
        <p:txBody>
          <a:bodyPr lIns="182880" tIns="137160" rIns="182880" bIns="137160" anchor="ctr" anchorCtr="0">
            <a:noAutofit/>
          </a:bodyPr>
          <a:lstStyle>
            <a:lvl1pPr marL="0" indent="0">
              <a:lnSpc>
                <a:spcPts val="2347"/>
              </a:lnSpc>
              <a:spcBef>
                <a:spcPts val="533"/>
              </a:spcBef>
              <a:buNone/>
              <a:defRPr sz="24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Presenter Name</a:t>
            </a:r>
          </a:p>
          <a:p>
            <a:pPr lvl="0"/>
            <a:r>
              <a:rPr lang="en-US"/>
              <a:t>Venue or Organization</a:t>
            </a:r>
          </a:p>
          <a:p>
            <a:pPr lvl="0"/>
            <a:r>
              <a:rPr lang="en-US"/>
              <a:t>Date</a:t>
            </a:r>
          </a:p>
        </p:txBody>
      </p:sp>
      <p:pic>
        <p:nvPicPr>
          <p:cNvPr id="7" name="Graphic 6">
            <a:extLst>
              <a:ext uri="{FF2B5EF4-FFF2-40B4-BE49-F238E27FC236}">
                <a16:creationId xmlns:a16="http://schemas.microsoft.com/office/drawing/2014/main" id="{67876295-9728-A943-A66A-D4797EDDAE2A}"/>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23272" y="1"/>
            <a:ext cx="3109189" cy="1456409"/>
          </a:xfrm>
          <a:prstGeom prst="rect">
            <a:avLst/>
          </a:prstGeom>
        </p:spPr>
      </p:pic>
    </p:spTree>
    <p:extLst>
      <p:ext uri="{BB962C8B-B14F-4D97-AF65-F5344CB8AC3E}">
        <p14:creationId xmlns:p14="http://schemas.microsoft.com/office/powerpoint/2010/main" val="208301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imple Slide -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Simple Slide</a:t>
            </a:r>
          </a:p>
        </p:txBody>
      </p:sp>
      <p:sp>
        <p:nvSpPr>
          <p:cNvPr id="9" name="Text Placeholder 8"/>
          <p:cNvSpPr>
            <a:spLocks noGrp="1"/>
          </p:cNvSpPr>
          <p:nvPr>
            <p:ph type="body" sz="quarter" idx="10"/>
          </p:nvPr>
        </p:nvSpPr>
        <p:spPr>
          <a:xfrm>
            <a:off x="609601" y="1828801"/>
            <a:ext cx="10826751" cy="45000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Box 9"/>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26394166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a:t>
            </a:r>
          </a:p>
        </p:txBody>
      </p:sp>
      <p:sp>
        <p:nvSpPr>
          <p:cNvPr id="9" name="Text Placeholder 8"/>
          <p:cNvSpPr>
            <a:spLocks noGrp="1"/>
          </p:cNvSpPr>
          <p:nvPr>
            <p:ph type="body" sz="quarter" idx="10"/>
          </p:nvPr>
        </p:nvSpPr>
        <p:spPr>
          <a:xfrm>
            <a:off x="609601" y="1499810"/>
            <a:ext cx="10826751" cy="48290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93046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Slide 01">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124B402-E767-09F7-D7B0-7B1EAA96A8E3}"/>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5BE767DF-BD6D-0BBA-FB6E-ABD434B5C821}"/>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320825F6-69AE-DE51-662A-DDD37A0112F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D8F95311-99AE-AFA2-792A-582FAF27F380}"/>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
        <p:nvSpPr>
          <p:cNvPr id="11" name="Text Placeholder 10">
            <a:extLst>
              <a:ext uri="{FF2B5EF4-FFF2-40B4-BE49-F238E27FC236}">
                <a16:creationId xmlns:a16="http://schemas.microsoft.com/office/drawing/2014/main" id="{7AFC048E-D2D5-48D6-A814-BE4D5F1B8533}"/>
              </a:ext>
            </a:extLst>
          </p:cNvPr>
          <p:cNvSpPr>
            <a:spLocks noGrp="1"/>
          </p:cNvSpPr>
          <p:nvPr>
            <p:ph type="body" sz="quarter" idx="10" hasCustomPrompt="1"/>
          </p:nvPr>
        </p:nvSpPr>
        <p:spPr>
          <a:xfrm>
            <a:off x="325438" y="1731963"/>
            <a:ext cx="6748462" cy="4300537"/>
          </a:xfrm>
          <a:prstGeom prst="rect">
            <a:avLst/>
          </a:prstGeom>
        </p:spPr>
        <p:txBody>
          <a:bodyPr/>
          <a:lstStyle>
            <a:lvl1pPr>
              <a:buNone/>
              <a:defRPr sz="1800" b="0" i="0">
                <a:latin typeface="Epilogue" pitchFamily="2" charset="77"/>
              </a:defRPr>
            </a:lvl1pPr>
          </a:lstStyle>
          <a:p>
            <a:pPr lvl="0"/>
            <a:r>
              <a:rPr lang="en-US"/>
              <a:t>Type main text here</a:t>
            </a:r>
          </a:p>
        </p:txBody>
      </p:sp>
    </p:spTree>
    <p:extLst>
      <p:ext uri="{BB962C8B-B14F-4D97-AF65-F5344CB8AC3E}">
        <p14:creationId xmlns:p14="http://schemas.microsoft.com/office/powerpoint/2010/main" val="353907568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imple Slide - Any Content">
    <p:spTree>
      <p:nvGrpSpPr>
        <p:cNvPr id="1" name=""/>
        <p:cNvGrpSpPr/>
        <p:nvPr/>
      </p:nvGrpSpPr>
      <p:grpSpPr>
        <a:xfrm>
          <a:off x="0" y="0"/>
          <a:ext cx="0" cy="0"/>
          <a:chOff x="0" y="0"/>
          <a:chExt cx="0" cy="0"/>
        </a:xfrm>
      </p:grpSpPr>
      <p:sp>
        <p:nvSpPr>
          <p:cNvPr id="4" name="Title 3"/>
          <p:cNvSpPr>
            <a:spLocks noGrp="1"/>
          </p:cNvSpPr>
          <p:nvPr>
            <p:ph type="title" hasCustomPrompt="1"/>
          </p:nvPr>
        </p:nvSpPr>
        <p:spPr>
          <a:xfrm>
            <a:off x="609599" y="1"/>
            <a:ext cx="10982476" cy="1035352"/>
          </a:xfrm>
        </p:spPr>
        <p:txBody>
          <a:bodyPr/>
          <a:lstStyle/>
          <a:p>
            <a:r>
              <a:rPr lang="en-US"/>
              <a:t>Simple Slide</a:t>
            </a:r>
          </a:p>
        </p:txBody>
      </p:sp>
      <p:sp>
        <p:nvSpPr>
          <p:cNvPr id="5" name="TextBox 4"/>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39786690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Simple Slide - Tex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 + Image</a:t>
            </a:r>
          </a:p>
        </p:txBody>
      </p:sp>
      <p:sp>
        <p:nvSpPr>
          <p:cNvPr id="9" name="Text Placeholder 8"/>
          <p:cNvSpPr>
            <a:spLocks noGrp="1"/>
          </p:cNvSpPr>
          <p:nvPr>
            <p:ph type="body" sz="quarter" idx="10" hasCustomPrompt="1"/>
          </p:nvPr>
        </p:nvSpPr>
        <p:spPr>
          <a:xfrm>
            <a:off x="609600" y="1499810"/>
            <a:ext cx="6857999" cy="4829025"/>
          </a:xfrm>
        </p:spPr>
        <p:txBody>
          <a:bodyPr/>
          <a:lstStyle>
            <a:lvl1pPr marL="0" indent="0">
              <a:buNone/>
              <a:defRPr b="1"/>
            </a:lvl1pPr>
            <a:lvl2pPr>
              <a:defRPr sz="2667"/>
            </a:lvl2pPr>
          </a:lstStyle>
          <a:p>
            <a:pPr lvl="0"/>
            <a:r>
              <a:rPr lang="en-US"/>
              <a:t>Header text</a:t>
            </a:r>
          </a:p>
          <a:p>
            <a:pPr lvl="1"/>
            <a:r>
              <a:rPr lang="en-US"/>
              <a:t>Bullet point 1</a:t>
            </a:r>
          </a:p>
          <a:p>
            <a:pPr lvl="1"/>
            <a:r>
              <a:rPr lang="en-US"/>
              <a:t>Bullet point 2</a:t>
            </a:r>
          </a:p>
          <a:p>
            <a:pPr lvl="1"/>
            <a:r>
              <a:rPr lang="en-US"/>
              <a:t>Bullet point 3</a:t>
            </a:r>
            <a:br>
              <a:rPr lang="en-US"/>
            </a:br>
            <a:endParaRPr lang="en-US"/>
          </a:p>
          <a:p>
            <a:pPr lvl="0"/>
            <a:r>
              <a:rPr lang="en-US"/>
              <a:t>Header text</a:t>
            </a:r>
          </a:p>
          <a:p>
            <a:pPr lvl="1"/>
            <a:r>
              <a:rPr lang="en-US"/>
              <a:t>Bullet point 1</a:t>
            </a:r>
          </a:p>
          <a:p>
            <a:pPr lvl="1"/>
            <a:r>
              <a:rPr lang="en-US"/>
              <a:t>Bullet point 2</a:t>
            </a:r>
          </a:p>
          <a:p>
            <a:pPr lvl="1"/>
            <a:r>
              <a:rPr lang="en-US"/>
              <a:t>Bullet point 3</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7936523" y="1500717"/>
            <a:ext cx="3645876" cy="4828117"/>
          </a:xfrm>
          <a:solidFill>
            <a:schemeClr val="bg1">
              <a:lumMod val="85000"/>
            </a:schemeClr>
          </a:solidFill>
        </p:spPr>
        <p:txBody>
          <a:bodyPr>
            <a:normAutofit/>
          </a:bodyPr>
          <a:lstStyle>
            <a:lvl1pPr marL="0" indent="0">
              <a:buNone/>
              <a:defRPr sz="2133"/>
            </a:lvl1pPr>
          </a:lstStyle>
          <a:p>
            <a:r>
              <a:rPr lang="en-US"/>
              <a:t>Insert image here</a:t>
            </a:r>
          </a:p>
        </p:txBody>
      </p:sp>
    </p:spTree>
    <p:extLst>
      <p:ext uri="{BB962C8B-B14F-4D97-AF65-F5344CB8AC3E}">
        <p14:creationId xmlns:p14="http://schemas.microsoft.com/office/powerpoint/2010/main" val="464973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imple Slide - Text 2">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526794"/>
            <a:ext cx="5486400" cy="2902207"/>
          </a:xfrm>
        </p:spPr>
        <p:txBody>
          <a:bodyPr>
            <a:normAutofit/>
          </a:bodyPr>
          <a:lstStyle>
            <a:lvl1pPr marL="0" indent="0">
              <a:buNone/>
              <a:defRPr sz="2667" b="0"/>
            </a:lvl1pPr>
            <a:lvl2pPr marL="609585" indent="0">
              <a:buNone/>
              <a:defRPr/>
            </a:lvl2pPr>
          </a:lstStyle>
          <a:p>
            <a:pPr lvl="0"/>
            <a:r>
              <a:rPr lang="en-US"/>
              <a:t>Summary or description text about the slide, images, charts, data go here.</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5" name="Picture Placeholder 4">
            <a:extLst>
              <a:ext uri="{FF2B5EF4-FFF2-40B4-BE49-F238E27FC236}">
                <a16:creationId xmlns:a16="http://schemas.microsoft.com/office/drawing/2014/main" id="{610250B1-824A-CC4A-9A13-92F03EBFAA8F}"/>
              </a:ext>
            </a:extLst>
          </p:cNvPr>
          <p:cNvSpPr>
            <a:spLocks noGrp="1"/>
          </p:cNvSpPr>
          <p:nvPr>
            <p:ph type="pic" sz="quarter" idx="11" hasCustomPrompt="1"/>
          </p:nvPr>
        </p:nvSpPr>
        <p:spPr>
          <a:xfrm>
            <a:off x="60960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6" name="Picture Placeholder 4">
            <a:extLst>
              <a:ext uri="{FF2B5EF4-FFF2-40B4-BE49-F238E27FC236}">
                <a16:creationId xmlns:a16="http://schemas.microsoft.com/office/drawing/2014/main" id="{4F619479-75AC-A745-A352-0D743D62E3EA}"/>
              </a:ext>
            </a:extLst>
          </p:cNvPr>
          <p:cNvSpPr>
            <a:spLocks noGrp="1"/>
          </p:cNvSpPr>
          <p:nvPr>
            <p:ph type="pic" sz="quarter" idx="12" hasCustomPrompt="1"/>
          </p:nvPr>
        </p:nvSpPr>
        <p:spPr>
          <a:xfrm>
            <a:off x="432816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7" name="Picture Placeholder 4">
            <a:extLst>
              <a:ext uri="{FF2B5EF4-FFF2-40B4-BE49-F238E27FC236}">
                <a16:creationId xmlns:a16="http://schemas.microsoft.com/office/drawing/2014/main" id="{FEC72F80-AAAF-2747-9B70-3072CB21FAAD}"/>
              </a:ext>
            </a:extLst>
          </p:cNvPr>
          <p:cNvSpPr>
            <a:spLocks noGrp="1"/>
          </p:cNvSpPr>
          <p:nvPr>
            <p:ph type="pic" sz="quarter" idx="13" hasCustomPrompt="1"/>
          </p:nvPr>
        </p:nvSpPr>
        <p:spPr>
          <a:xfrm>
            <a:off x="8046720" y="3727939"/>
            <a:ext cx="3535680" cy="2600896"/>
          </a:xfrm>
          <a:solidFill>
            <a:schemeClr val="bg1">
              <a:lumMod val="85000"/>
            </a:schemeClr>
          </a:solidFill>
        </p:spPr>
        <p:txBody>
          <a:bodyPr>
            <a:normAutofit/>
          </a:bodyPr>
          <a:lstStyle>
            <a:lvl1pPr marL="0" indent="0">
              <a:buNone/>
              <a:defRPr sz="2133"/>
            </a:lvl1pPr>
          </a:lstStyle>
          <a:p>
            <a:r>
              <a:rPr lang="en-US"/>
              <a:t>Insert image here</a:t>
            </a:r>
          </a:p>
        </p:txBody>
      </p:sp>
      <p:sp>
        <p:nvSpPr>
          <p:cNvPr id="8" name="Chart Placeholder 6">
            <a:extLst>
              <a:ext uri="{FF2B5EF4-FFF2-40B4-BE49-F238E27FC236}">
                <a16:creationId xmlns:a16="http://schemas.microsoft.com/office/drawing/2014/main" id="{EEADAD7D-0DCA-B946-BD57-8AFA7A8BDDF7}"/>
              </a:ext>
            </a:extLst>
          </p:cNvPr>
          <p:cNvSpPr>
            <a:spLocks noGrp="1"/>
          </p:cNvSpPr>
          <p:nvPr>
            <p:ph type="chart" sz="quarter" idx="14" hasCustomPrompt="1"/>
          </p:nvPr>
        </p:nvSpPr>
        <p:spPr>
          <a:xfrm>
            <a:off x="6353909" y="526794"/>
            <a:ext cx="5228491" cy="2902207"/>
          </a:xfrm>
          <a:prstGeom prst="rect">
            <a:avLst/>
          </a:prstGeom>
          <a:solidFill>
            <a:schemeClr val="bg1">
              <a:lumMod val="95000"/>
            </a:schemeClr>
          </a:solidFill>
        </p:spPr>
        <p:txBody>
          <a:bodyPr vert="horz"/>
          <a:lstStyle>
            <a:lvl1pPr marL="0" indent="0">
              <a:buNone/>
              <a:defRPr sz="1600"/>
            </a:lvl1pPr>
          </a:lstStyle>
          <a:p>
            <a:r>
              <a:rPr lang="en-US"/>
              <a:t>Insert Chart</a:t>
            </a:r>
          </a:p>
        </p:txBody>
      </p:sp>
    </p:spTree>
    <p:extLst>
      <p:ext uri="{BB962C8B-B14F-4D97-AF65-F5344CB8AC3E}">
        <p14:creationId xmlns:p14="http://schemas.microsoft.com/office/powerpoint/2010/main" val="14960818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609601" y="2864762"/>
            <a:ext cx="10826751" cy="715429"/>
          </a:xfrm>
        </p:spPr>
        <p:txBody>
          <a:bodyPr/>
          <a:lstStyle>
            <a:lvl1pPr marL="0" indent="0" algn="ctr">
              <a:buNone/>
              <a:defRPr baseline="0"/>
            </a:lvl1pPr>
          </a:lstStyle>
          <a:p>
            <a:pPr lvl="0"/>
            <a:r>
              <a:rPr lang="en-US"/>
              <a:t>Blank Slide for Any Content</a:t>
            </a:r>
          </a:p>
        </p:txBody>
      </p:sp>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8803757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23431344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3172962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35229425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3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4261578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0500496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228683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lide 01">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6EA9CED9-58C8-054A-A893-E0AC28C7B75F}"/>
              </a:ext>
            </a:extLst>
          </p:cNvPr>
          <p:cNvSpPr>
            <a:spLocks noGrp="1"/>
          </p:cNvSpPr>
          <p:nvPr>
            <p:ph type="pic" sz="quarter" idx="10"/>
          </p:nvPr>
        </p:nvSpPr>
        <p:spPr>
          <a:xfrm>
            <a:off x="6653843" y="1347717"/>
            <a:ext cx="4373053" cy="4639303"/>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56617-B797-6B81-00BF-F53DEBC7C17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1DC93B92-2C7D-8B0F-7262-E029057DE3D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93C686C9-AFCE-C7E5-990C-BF0F6BDC014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8112221B-27C7-4C9A-18B1-718EE5F8E07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1486605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6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18024714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_TOC Slide - Main">
    <p:spTree>
      <p:nvGrpSpPr>
        <p:cNvPr id="1" name=""/>
        <p:cNvGrpSpPr/>
        <p:nvPr/>
      </p:nvGrpSpPr>
      <p:grpSpPr>
        <a:xfrm>
          <a:off x="0" y="0"/>
          <a:ext cx="0" cy="0"/>
          <a:chOff x="0" y="0"/>
          <a:chExt cx="0" cy="0"/>
        </a:xfrm>
      </p:grpSpPr>
      <p:sp>
        <p:nvSpPr>
          <p:cNvPr id="4" name="TextBox 3"/>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 name="Title 1"/>
          <p:cNvSpPr>
            <a:spLocks noGrp="1"/>
          </p:cNvSpPr>
          <p:nvPr>
            <p:ph type="title" hasCustomPrompt="1"/>
          </p:nvPr>
        </p:nvSpPr>
        <p:spPr>
          <a:xfrm>
            <a:off x="609600" y="1"/>
            <a:ext cx="4286552" cy="1600201"/>
          </a:xfrm>
        </p:spPr>
        <p:txBody>
          <a:bodyPr/>
          <a:lstStyle/>
          <a:p>
            <a:r>
              <a:rPr lang="en-US"/>
              <a:t>Contents</a:t>
            </a:r>
          </a:p>
        </p:txBody>
      </p:sp>
      <p:sp>
        <p:nvSpPr>
          <p:cNvPr id="34" name="Text Placeholder 6"/>
          <p:cNvSpPr>
            <a:spLocks noGrp="1"/>
          </p:cNvSpPr>
          <p:nvPr>
            <p:ph type="body" sz="quarter" idx="11" hasCustomPrompt="1"/>
          </p:nvPr>
        </p:nvSpPr>
        <p:spPr>
          <a:xfrm>
            <a:off x="1311549" y="1849598"/>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37" name="Straight Connector 36"/>
          <p:cNvCxnSpPr/>
          <p:nvPr userDrawn="1"/>
        </p:nvCxnSpPr>
        <p:spPr>
          <a:xfrm>
            <a:off x="1311549" y="23690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8" name="Text Placeholder 6"/>
          <p:cNvSpPr>
            <a:spLocks noGrp="1"/>
          </p:cNvSpPr>
          <p:nvPr>
            <p:ph type="body" sz="quarter" idx="19" hasCustomPrompt="1"/>
          </p:nvPr>
        </p:nvSpPr>
        <p:spPr>
          <a:xfrm>
            <a:off x="1311549" y="24887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0" name="Straight Connector 39"/>
          <p:cNvCxnSpPr/>
          <p:nvPr userDrawn="1"/>
        </p:nvCxnSpPr>
        <p:spPr>
          <a:xfrm>
            <a:off x="1311549" y="30081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2" name="Text Placeholder 6"/>
          <p:cNvSpPr>
            <a:spLocks noGrp="1"/>
          </p:cNvSpPr>
          <p:nvPr>
            <p:ph type="body" sz="quarter" idx="21" hasCustomPrompt="1"/>
          </p:nvPr>
        </p:nvSpPr>
        <p:spPr>
          <a:xfrm>
            <a:off x="1311549" y="3134786"/>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44" name="Straight Connector 43"/>
          <p:cNvCxnSpPr/>
          <p:nvPr userDrawn="1"/>
        </p:nvCxnSpPr>
        <p:spPr>
          <a:xfrm>
            <a:off x="1311549" y="3654215"/>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49" name="Text Placeholder 6"/>
          <p:cNvSpPr>
            <a:spLocks noGrp="1"/>
          </p:cNvSpPr>
          <p:nvPr>
            <p:ph type="body" sz="quarter" idx="23" hasCustomPrompt="1"/>
          </p:nvPr>
        </p:nvSpPr>
        <p:spPr>
          <a:xfrm>
            <a:off x="1311549" y="3782197"/>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1" name="Straight Connector 50"/>
          <p:cNvCxnSpPr/>
          <p:nvPr userDrawn="1"/>
        </p:nvCxnSpPr>
        <p:spPr>
          <a:xfrm>
            <a:off x="1311549" y="4301627"/>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2" name="Text Placeholder 6"/>
          <p:cNvSpPr>
            <a:spLocks noGrp="1"/>
          </p:cNvSpPr>
          <p:nvPr>
            <p:ph type="body" sz="quarter" idx="25" hasCustomPrompt="1"/>
          </p:nvPr>
        </p:nvSpPr>
        <p:spPr>
          <a:xfrm>
            <a:off x="1311549" y="4437910"/>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4" name="Straight Connector 53"/>
          <p:cNvCxnSpPr/>
          <p:nvPr userDrawn="1"/>
        </p:nvCxnSpPr>
        <p:spPr>
          <a:xfrm>
            <a:off x="1311549" y="4957339"/>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5" name="Text Placeholder 6"/>
          <p:cNvSpPr>
            <a:spLocks noGrp="1"/>
          </p:cNvSpPr>
          <p:nvPr>
            <p:ph type="body" sz="quarter" idx="27" hasCustomPrompt="1"/>
          </p:nvPr>
        </p:nvSpPr>
        <p:spPr>
          <a:xfrm>
            <a:off x="1311549" y="5085322"/>
            <a:ext cx="6886537" cy="519429"/>
          </a:xfrm>
          <a:prstGeom prst="rect">
            <a:avLst/>
          </a:prstGeom>
        </p:spPr>
        <p:txBody>
          <a:bodyPr vert="horz" wrap="none" lIns="0" tIns="0" rIns="0" bIns="0" anchor="ctr" anchorCtr="0"/>
          <a:lstStyle>
            <a:lvl1pPr marL="0" indent="0">
              <a:buNone/>
              <a:defRPr sz="2667" b="1">
                <a:solidFill>
                  <a:schemeClr val="bg1">
                    <a:lumMod val="65000"/>
                  </a:schemeClr>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57" name="Straight Connector 56"/>
          <p:cNvCxnSpPr/>
          <p:nvPr userDrawn="1"/>
        </p:nvCxnSpPr>
        <p:spPr>
          <a:xfrm>
            <a:off x="1311549" y="560475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58" name="Text Placeholder 6"/>
          <p:cNvSpPr>
            <a:spLocks noGrp="1"/>
          </p:cNvSpPr>
          <p:nvPr>
            <p:ph type="body" sz="quarter" idx="29" hasCustomPrompt="1"/>
          </p:nvPr>
        </p:nvSpPr>
        <p:spPr>
          <a:xfrm>
            <a:off x="1311549" y="5732732"/>
            <a:ext cx="6886537" cy="519429"/>
          </a:xfrm>
          <a:prstGeom prst="rect">
            <a:avLst/>
          </a:prstGeom>
        </p:spPr>
        <p:txBody>
          <a:bodyPr vert="horz" wrap="none" lIns="0" tIns="0" rIns="0" bIns="0" anchor="ctr" anchorCtr="0"/>
          <a:lstStyle>
            <a:lvl1pPr marL="0" indent="0">
              <a:buNone/>
              <a:defRPr sz="2667" b="1">
                <a:solidFill>
                  <a:srgbClr val="333333"/>
                </a:solidFill>
              </a:defRPr>
            </a:lvl1pPr>
            <a:lvl2pPr marL="609585" indent="0">
              <a:buNone/>
              <a:defRPr sz="3200"/>
            </a:lvl2pPr>
            <a:lvl3pPr marL="1219170" indent="0">
              <a:buNone/>
              <a:defRPr sz="3200"/>
            </a:lvl3pPr>
            <a:lvl4pPr marL="1828754" indent="0">
              <a:buNone/>
              <a:defRPr sz="3200"/>
            </a:lvl4pPr>
            <a:lvl5pPr marL="2438339" indent="0">
              <a:buNone/>
              <a:defRPr sz="3200"/>
            </a:lvl5pPr>
          </a:lstStyle>
          <a:p>
            <a:pPr lvl="0"/>
            <a:r>
              <a:rPr lang="en-US"/>
              <a:t>Section Name</a:t>
            </a:r>
          </a:p>
        </p:txBody>
      </p:sp>
      <p:cxnSp>
        <p:nvCxnSpPr>
          <p:cNvPr id="60" name="Straight Connector 59"/>
          <p:cNvCxnSpPr/>
          <p:nvPr userDrawn="1"/>
        </p:nvCxnSpPr>
        <p:spPr>
          <a:xfrm>
            <a:off x="1311549" y="6252161"/>
            <a:ext cx="6886537" cy="9368"/>
          </a:xfrm>
          <a:prstGeom prst="line">
            <a:avLst/>
          </a:prstGeom>
          <a:ln w="12700" cmpd="sng">
            <a:solidFill>
              <a:schemeClr val="tx1">
                <a:lumMod val="25000"/>
                <a:lumOff val="7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3" name="Rectangle 2">
            <a:extLst>
              <a:ext uri="{FF2B5EF4-FFF2-40B4-BE49-F238E27FC236}">
                <a16:creationId xmlns:a16="http://schemas.microsoft.com/office/drawing/2014/main" id="{27146A4F-6A3F-EF4B-929E-5836F6BDE5E3}"/>
              </a:ext>
            </a:extLst>
          </p:cNvPr>
          <p:cNvSpPr/>
          <p:nvPr userDrawn="1"/>
        </p:nvSpPr>
        <p:spPr>
          <a:xfrm>
            <a:off x="624418" y="185428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1</a:t>
            </a:r>
          </a:p>
        </p:txBody>
      </p:sp>
      <p:sp>
        <p:nvSpPr>
          <p:cNvPr id="26" name="Rectangle 25">
            <a:extLst>
              <a:ext uri="{FF2B5EF4-FFF2-40B4-BE49-F238E27FC236}">
                <a16:creationId xmlns:a16="http://schemas.microsoft.com/office/drawing/2014/main" id="{539E3358-3387-0344-A4E5-7F543009BFF7}"/>
              </a:ext>
            </a:extLst>
          </p:cNvPr>
          <p:cNvSpPr/>
          <p:nvPr userDrawn="1"/>
        </p:nvSpPr>
        <p:spPr>
          <a:xfrm>
            <a:off x="624418" y="249184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2</a:t>
            </a:r>
          </a:p>
        </p:txBody>
      </p:sp>
      <p:sp>
        <p:nvSpPr>
          <p:cNvPr id="27" name="Rectangle 26">
            <a:extLst>
              <a:ext uri="{FF2B5EF4-FFF2-40B4-BE49-F238E27FC236}">
                <a16:creationId xmlns:a16="http://schemas.microsoft.com/office/drawing/2014/main" id="{C386C688-264C-8644-BF91-47516BE962DC}"/>
              </a:ext>
            </a:extLst>
          </p:cNvPr>
          <p:cNvSpPr/>
          <p:nvPr userDrawn="1"/>
        </p:nvSpPr>
        <p:spPr>
          <a:xfrm>
            <a:off x="624418" y="3129408"/>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3</a:t>
            </a:r>
          </a:p>
        </p:txBody>
      </p:sp>
      <p:sp>
        <p:nvSpPr>
          <p:cNvPr id="28" name="Rectangle 27">
            <a:extLst>
              <a:ext uri="{FF2B5EF4-FFF2-40B4-BE49-F238E27FC236}">
                <a16:creationId xmlns:a16="http://schemas.microsoft.com/office/drawing/2014/main" id="{DDA01238-AB3B-E34F-9AEA-F4E521E46353}"/>
              </a:ext>
            </a:extLst>
          </p:cNvPr>
          <p:cNvSpPr/>
          <p:nvPr userDrawn="1"/>
        </p:nvSpPr>
        <p:spPr>
          <a:xfrm>
            <a:off x="624418" y="3766972"/>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4</a:t>
            </a:r>
          </a:p>
        </p:txBody>
      </p:sp>
      <p:sp>
        <p:nvSpPr>
          <p:cNvPr id="29" name="Rectangle 28">
            <a:extLst>
              <a:ext uri="{FF2B5EF4-FFF2-40B4-BE49-F238E27FC236}">
                <a16:creationId xmlns:a16="http://schemas.microsoft.com/office/drawing/2014/main" id="{3964A093-D04E-9548-A592-9ADBD095FB82}"/>
              </a:ext>
            </a:extLst>
          </p:cNvPr>
          <p:cNvSpPr/>
          <p:nvPr userDrawn="1"/>
        </p:nvSpPr>
        <p:spPr>
          <a:xfrm>
            <a:off x="624418" y="4426906"/>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5</a:t>
            </a:r>
          </a:p>
        </p:txBody>
      </p:sp>
      <p:sp>
        <p:nvSpPr>
          <p:cNvPr id="30" name="Rectangle 29">
            <a:extLst>
              <a:ext uri="{FF2B5EF4-FFF2-40B4-BE49-F238E27FC236}">
                <a16:creationId xmlns:a16="http://schemas.microsoft.com/office/drawing/2014/main" id="{37FAEEF9-51BD-7547-9D28-C4D1709E8B36}"/>
              </a:ext>
            </a:extLst>
          </p:cNvPr>
          <p:cNvSpPr/>
          <p:nvPr userDrawn="1"/>
        </p:nvSpPr>
        <p:spPr>
          <a:xfrm>
            <a:off x="624418" y="5075655"/>
            <a:ext cx="575431" cy="519429"/>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6</a:t>
            </a:r>
          </a:p>
        </p:txBody>
      </p:sp>
      <p:sp>
        <p:nvSpPr>
          <p:cNvPr id="31" name="Rectangle 30">
            <a:extLst>
              <a:ext uri="{FF2B5EF4-FFF2-40B4-BE49-F238E27FC236}">
                <a16:creationId xmlns:a16="http://schemas.microsoft.com/office/drawing/2014/main" id="{9B5306E0-61DD-104F-93DD-9C840B7CDCA6}"/>
              </a:ext>
            </a:extLst>
          </p:cNvPr>
          <p:cNvSpPr/>
          <p:nvPr userDrawn="1"/>
        </p:nvSpPr>
        <p:spPr>
          <a:xfrm>
            <a:off x="624418" y="5713218"/>
            <a:ext cx="575431" cy="519429"/>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b="1"/>
              <a:t>7</a:t>
            </a:r>
          </a:p>
        </p:txBody>
      </p:sp>
    </p:spTree>
    <p:extLst>
      <p:ext uri="{BB962C8B-B14F-4D97-AF65-F5344CB8AC3E}">
        <p14:creationId xmlns:p14="http://schemas.microsoft.com/office/powerpoint/2010/main" val="634251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ransition Slide - Whit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28575"/>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lvl1pPr>
            <a:lvl2pPr marL="609585" indent="0">
              <a:buNone/>
              <a:defRPr/>
            </a:lvl2pPr>
            <a:lvl3pPr marL="1219170" indent="0">
              <a:buNone/>
              <a:defRPr/>
            </a:lvl3pPr>
            <a:lvl4pPr marL="1828754" indent="0">
              <a:buNone/>
              <a:defRPr/>
            </a:lvl4pPr>
            <a:lvl5pPr marL="2438339" indent="0">
              <a:buNone/>
              <a:defRPr/>
            </a:lvl5pPr>
          </a:lstStyle>
          <a:p>
            <a:pPr lvl="0"/>
            <a:r>
              <a:rPr lang="en-US"/>
              <a:t>Subtitle or additional text</a:t>
            </a:r>
          </a:p>
        </p:txBody>
      </p:sp>
    </p:spTree>
    <p:extLst>
      <p:ext uri="{BB962C8B-B14F-4D97-AF65-F5344CB8AC3E}">
        <p14:creationId xmlns:p14="http://schemas.microsoft.com/office/powerpoint/2010/main" val="281761586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ansition Slide - Blu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3" name="Text Placeholder 7"/>
          <p:cNvSpPr>
            <a:spLocks noGrp="1"/>
          </p:cNvSpPr>
          <p:nvPr>
            <p:ph type="body" sz="quarter" idx="10" hasCustomPrompt="1"/>
          </p:nvPr>
        </p:nvSpPr>
        <p:spPr>
          <a:xfrm>
            <a:off x="623272" y="1669356"/>
            <a:ext cx="5269528" cy="1797768"/>
          </a:xfrm>
        </p:spPr>
        <p:txBody>
          <a:bodyPr anchor="b" anchorCtr="0">
            <a:noAutofit/>
          </a:bodyPr>
          <a:lstStyle>
            <a:lvl1pPr marL="0" indent="0">
              <a:buNone/>
              <a:defRPr sz="4000">
                <a:solidFill>
                  <a:srgbClr val="FFFFFF"/>
                </a:solidFill>
              </a:defRPr>
            </a:lvl1pPr>
          </a:lstStyle>
          <a:p>
            <a:pPr lvl="0"/>
            <a:r>
              <a:rPr lang="en-US"/>
              <a:t>Transition Slide Title</a:t>
            </a:r>
          </a:p>
        </p:txBody>
      </p:sp>
      <p:cxnSp>
        <p:nvCxnSpPr>
          <p:cNvPr id="4" name="Straight Connector 3"/>
          <p:cNvCxnSpPr/>
          <p:nvPr userDrawn="1"/>
        </p:nvCxnSpPr>
        <p:spPr>
          <a:xfrm>
            <a:off x="760447" y="3707711"/>
            <a:ext cx="6099972" cy="0"/>
          </a:xfrm>
          <a:prstGeom prst="line">
            <a:avLst/>
          </a:prstGeom>
          <a:ln w="28575"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623273" y="3948645"/>
            <a:ext cx="5270283" cy="1468735"/>
          </a:xfrm>
        </p:spPr>
        <p:txBody>
          <a:bodyPr>
            <a:noAutofit/>
          </a:bodyPr>
          <a:lstStyle>
            <a:lvl1pPr marL="0" indent="0">
              <a:spcBef>
                <a:spcPts val="533"/>
              </a:spcBef>
              <a:buNone/>
              <a:defRPr sz="2400" baseline="0">
                <a:solidFill>
                  <a:srgbClr val="FFFFFF"/>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Subtitle or additional text</a:t>
            </a:r>
          </a:p>
        </p:txBody>
      </p:sp>
    </p:spTree>
    <p:extLst>
      <p:ext uri="{BB962C8B-B14F-4D97-AF65-F5344CB8AC3E}">
        <p14:creationId xmlns:p14="http://schemas.microsoft.com/office/powerpoint/2010/main" val="207276491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Key Messaging - Large Photo">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0" y="0"/>
            <a:ext cx="12192000" cy="6858000"/>
          </a:xfrm>
          <a:solidFill>
            <a:schemeClr val="bg1">
              <a:lumMod val="95000"/>
            </a:schemeClr>
          </a:solidFill>
        </p:spPr>
        <p:txBody>
          <a:bodyPr/>
          <a:lstStyle>
            <a:lvl1pPr marL="0" indent="0" algn="ctr">
              <a:buNone/>
              <a:defRPr baseline="0"/>
            </a:lvl1pPr>
          </a:lstStyle>
          <a:p>
            <a:r>
              <a:rPr lang="en-US"/>
              <a:t>Insert a large image here</a:t>
            </a:r>
          </a:p>
        </p:txBody>
      </p:sp>
      <p:sp>
        <p:nvSpPr>
          <p:cNvPr id="6" name="Text Placeholder 5"/>
          <p:cNvSpPr>
            <a:spLocks noGrp="1"/>
          </p:cNvSpPr>
          <p:nvPr>
            <p:ph type="body" sz="quarter" idx="11" hasCustomPrompt="1"/>
          </p:nvPr>
        </p:nvSpPr>
        <p:spPr>
          <a:xfrm>
            <a:off x="-1" y="2120900"/>
            <a:ext cx="7421039"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Key Messaging Slide One</a:t>
            </a:r>
          </a:p>
        </p:txBody>
      </p:sp>
      <p:sp>
        <p:nvSpPr>
          <p:cNvPr id="7" name="Text Placeholder 5"/>
          <p:cNvSpPr>
            <a:spLocks noGrp="1"/>
          </p:cNvSpPr>
          <p:nvPr>
            <p:ph type="body" sz="quarter" idx="12" hasCustomPrompt="1"/>
          </p:nvPr>
        </p:nvSpPr>
        <p:spPr>
          <a:xfrm>
            <a:off x="0" y="3042217"/>
            <a:ext cx="4997165" cy="838200"/>
          </a:xfrm>
          <a:solidFill>
            <a:srgbClr val="000000">
              <a:alpha val="75000"/>
            </a:srgbClr>
          </a:solidFill>
        </p:spPr>
        <p:txBody>
          <a:bodyPr wrap="none" lIns="457200" tIns="0" rIns="457200" bIns="91440" anchor="ctr" anchorCtr="0">
            <a:noAutofit/>
          </a:bodyPr>
          <a:lstStyle>
            <a:lvl1pPr marL="0" indent="0">
              <a:buNone/>
              <a:defRPr sz="4800" baseline="0">
                <a:solidFill>
                  <a:schemeClr val="bg1"/>
                </a:solidFill>
              </a:defRPr>
            </a:lvl1pPr>
            <a:lvl2pPr marL="609585" indent="0">
              <a:buNone/>
              <a:defRPr/>
            </a:lvl2pPr>
            <a:lvl3pPr marL="1219170" indent="0">
              <a:buNone/>
              <a:defRPr/>
            </a:lvl3pPr>
            <a:lvl4pPr marL="1828754" indent="0">
              <a:buNone/>
              <a:defRPr/>
            </a:lvl4pPr>
            <a:lvl5pPr marL="2438339" indent="0">
              <a:buNone/>
              <a:defRPr/>
            </a:lvl5pPr>
          </a:lstStyle>
          <a:p>
            <a:pPr lvl="0"/>
            <a:r>
              <a:rPr lang="en-US"/>
              <a:t>Transition Slide</a:t>
            </a:r>
          </a:p>
        </p:txBody>
      </p:sp>
    </p:spTree>
    <p:extLst>
      <p:ext uri="{BB962C8B-B14F-4D97-AF65-F5344CB8AC3E}">
        <p14:creationId xmlns:p14="http://schemas.microsoft.com/office/powerpoint/2010/main" val="22835164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Slide -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1" y="0"/>
            <a:ext cx="4279652" cy="2265941"/>
          </a:xfrm>
        </p:spPr>
        <p:txBody>
          <a:bodyPr/>
          <a:lstStyle/>
          <a:p>
            <a:r>
              <a:rPr lang="en-US"/>
              <a:t>Data Slide: </a:t>
            </a:r>
            <a:br>
              <a:rPr lang="en-US"/>
            </a:br>
            <a:r>
              <a:rPr lang="en-US"/>
              <a:t>Keep Title Concise</a:t>
            </a:r>
          </a:p>
        </p:txBody>
      </p:sp>
      <p:sp>
        <p:nvSpPr>
          <p:cNvPr id="4" name="Text Placeholder 3"/>
          <p:cNvSpPr>
            <a:spLocks noGrp="1"/>
          </p:cNvSpPr>
          <p:nvPr>
            <p:ph type="body" sz="quarter" idx="10" hasCustomPrompt="1"/>
          </p:nvPr>
        </p:nvSpPr>
        <p:spPr>
          <a:xfrm>
            <a:off x="5437114" y="556685"/>
            <a:ext cx="6359071" cy="1709257"/>
          </a:xfrm>
        </p:spPr>
        <p:txBody>
          <a:bodyPr lIns="0" tIns="0" rIns="0" bIns="0" anchor="ctr" anchorCtr="0">
            <a:noAutofit/>
          </a:bodyPr>
          <a:lstStyle>
            <a:lvl1pPr marL="0" indent="0">
              <a:buNone/>
              <a:defRPr sz="2667"/>
            </a:lvl1pPr>
          </a:lstStyle>
          <a:p>
            <a:pPr lvl="0"/>
            <a:r>
              <a:rPr lang="en-US"/>
              <a:t>Summary or description text about the slide, charts, data go here.</a:t>
            </a:r>
          </a:p>
        </p:txBody>
      </p:sp>
      <p:sp>
        <p:nvSpPr>
          <p:cNvPr id="5" name="Chart Placeholder 6"/>
          <p:cNvSpPr>
            <a:spLocks noGrp="1"/>
          </p:cNvSpPr>
          <p:nvPr>
            <p:ph type="chart" sz="quarter" idx="11" hasCustomPrompt="1"/>
          </p:nvPr>
        </p:nvSpPr>
        <p:spPr>
          <a:xfrm>
            <a:off x="624418" y="2774774"/>
            <a:ext cx="2511385" cy="1914812"/>
          </a:xfrm>
          <a:prstGeom prst="rect">
            <a:avLst/>
          </a:prstGeom>
        </p:spPr>
        <p:txBody>
          <a:bodyPr vert="horz"/>
          <a:lstStyle>
            <a:lvl1pPr marL="0" indent="0">
              <a:buNone/>
              <a:defRPr sz="1600"/>
            </a:lvl1pPr>
          </a:lstStyle>
          <a:p>
            <a:r>
              <a:rPr lang="en-US"/>
              <a:t>Insert Chart</a:t>
            </a:r>
          </a:p>
        </p:txBody>
      </p:sp>
      <p:sp>
        <p:nvSpPr>
          <p:cNvPr id="10" name="Chart Placeholder 6"/>
          <p:cNvSpPr>
            <a:spLocks noGrp="1"/>
          </p:cNvSpPr>
          <p:nvPr>
            <p:ph type="chart" sz="quarter" idx="12" hasCustomPrompt="1"/>
          </p:nvPr>
        </p:nvSpPr>
        <p:spPr>
          <a:xfrm>
            <a:off x="9284800" y="2774774"/>
            <a:ext cx="2511385" cy="1914812"/>
          </a:xfrm>
          <a:prstGeom prst="rect">
            <a:avLst/>
          </a:prstGeom>
        </p:spPr>
        <p:txBody>
          <a:bodyPr vert="horz"/>
          <a:lstStyle>
            <a:lvl1pPr marL="0" indent="0">
              <a:buNone/>
              <a:defRPr sz="1600"/>
            </a:lvl1pPr>
          </a:lstStyle>
          <a:p>
            <a:r>
              <a:rPr lang="en-US"/>
              <a:t>Insert Chart</a:t>
            </a:r>
          </a:p>
        </p:txBody>
      </p:sp>
      <p:sp>
        <p:nvSpPr>
          <p:cNvPr id="11" name="Chart Placeholder 6"/>
          <p:cNvSpPr>
            <a:spLocks noGrp="1"/>
          </p:cNvSpPr>
          <p:nvPr>
            <p:ph type="chart" sz="quarter" idx="13" hasCustomPrompt="1"/>
          </p:nvPr>
        </p:nvSpPr>
        <p:spPr>
          <a:xfrm>
            <a:off x="6354569" y="2774774"/>
            <a:ext cx="2511385" cy="1914812"/>
          </a:xfrm>
          <a:prstGeom prst="rect">
            <a:avLst/>
          </a:prstGeom>
        </p:spPr>
        <p:txBody>
          <a:bodyPr vert="horz"/>
          <a:lstStyle>
            <a:lvl1pPr marL="0" indent="0">
              <a:buNone/>
              <a:defRPr sz="1600"/>
            </a:lvl1pPr>
          </a:lstStyle>
          <a:p>
            <a:r>
              <a:rPr lang="en-US"/>
              <a:t>Insert Chart</a:t>
            </a:r>
          </a:p>
        </p:txBody>
      </p:sp>
      <p:sp>
        <p:nvSpPr>
          <p:cNvPr id="12" name="Chart Placeholder 6"/>
          <p:cNvSpPr>
            <a:spLocks noGrp="1"/>
          </p:cNvSpPr>
          <p:nvPr>
            <p:ph type="chart" sz="quarter" idx="14" hasCustomPrompt="1"/>
          </p:nvPr>
        </p:nvSpPr>
        <p:spPr>
          <a:xfrm>
            <a:off x="3490746" y="2774774"/>
            <a:ext cx="2511385" cy="1914812"/>
          </a:xfrm>
          <a:prstGeom prst="rect">
            <a:avLst/>
          </a:prstGeom>
        </p:spPr>
        <p:txBody>
          <a:bodyPr vert="horz"/>
          <a:lstStyle>
            <a:lvl1pPr marL="0" indent="0">
              <a:buNone/>
              <a:defRPr sz="1600"/>
            </a:lvl1pPr>
          </a:lstStyle>
          <a:p>
            <a:r>
              <a:rPr lang="en-US"/>
              <a:t>Insert Chart</a:t>
            </a:r>
          </a:p>
        </p:txBody>
      </p:sp>
      <p:sp>
        <p:nvSpPr>
          <p:cNvPr id="14" name="Text Placeholder 13"/>
          <p:cNvSpPr>
            <a:spLocks noGrp="1"/>
          </p:cNvSpPr>
          <p:nvPr>
            <p:ph type="body" sz="quarter" idx="15" hasCustomPrompt="1"/>
          </p:nvPr>
        </p:nvSpPr>
        <p:spPr>
          <a:xfrm>
            <a:off x="62441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5" name="Text Placeholder 13"/>
          <p:cNvSpPr>
            <a:spLocks noGrp="1"/>
          </p:cNvSpPr>
          <p:nvPr>
            <p:ph type="body" sz="quarter" idx="16" hasCustomPrompt="1"/>
          </p:nvPr>
        </p:nvSpPr>
        <p:spPr>
          <a:xfrm>
            <a:off x="3491765"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6" name="Text Placeholder 13"/>
          <p:cNvSpPr>
            <a:spLocks noGrp="1"/>
          </p:cNvSpPr>
          <p:nvPr>
            <p:ph type="body" sz="quarter" idx="17" hasCustomPrompt="1"/>
          </p:nvPr>
        </p:nvSpPr>
        <p:spPr>
          <a:xfrm>
            <a:off x="6355587"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7" name="Text Placeholder 13"/>
          <p:cNvSpPr>
            <a:spLocks noGrp="1"/>
          </p:cNvSpPr>
          <p:nvPr>
            <p:ph type="body" sz="quarter" idx="18" hasCustomPrompt="1"/>
          </p:nvPr>
        </p:nvSpPr>
        <p:spPr>
          <a:xfrm>
            <a:off x="9284799" y="4798484"/>
            <a:ext cx="2510367" cy="355600"/>
          </a:xfrm>
        </p:spPr>
        <p:txBody>
          <a:bodyPr lIns="0" tIns="0" rIns="0" bIns="0">
            <a:noAutofit/>
          </a:bodyPr>
          <a:lstStyle>
            <a:lvl1pPr marL="0" indent="0" algn="ctr">
              <a:buNone/>
              <a:defRPr sz="2400" baseline="0"/>
            </a:lvl1pPr>
            <a:lvl2pPr>
              <a:defRPr sz="1867"/>
            </a:lvl2pPr>
            <a:lvl3pPr>
              <a:defRPr sz="1867"/>
            </a:lvl3pPr>
            <a:lvl4pPr>
              <a:defRPr sz="1867"/>
            </a:lvl4pPr>
            <a:lvl5pPr>
              <a:defRPr sz="1867"/>
            </a:lvl5pPr>
          </a:lstStyle>
          <a:p>
            <a:pPr lvl="0"/>
            <a:r>
              <a:rPr lang="en-US"/>
              <a:t>Chart Description</a:t>
            </a:r>
          </a:p>
        </p:txBody>
      </p:sp>
      <p:sp>
        <p:nvSpPr>
          <p:cNvPr id="18" name="Text Placeholder 13"/>
          <p:cNvSpPr>
            <a:spLocks noGrp="1"/>
          </p:cNvSpPr>
          <p:nvPr>
            <p:ph type="body" sz="quarter" idx="19" hasCustomPrompt="1"/>
          </p:nvPr>
        </p:nvSpPr>
        <p:spPr>
          <a:xfrm>
            <a:off x="624417" y="6233413"/>
            <a:ext cx="2510367" cy="273596"/>
          </a:xfrm>
        </p:spPr>
        <p:txBody>
          <a:bodyPr lIns="0" tIns="0" rIns="0" bIns="0">
            <a:noAutofit/>
          </a:bodyPr>
          <a:lstStyle>
            <a:lvl1pPr marL="0" indent="0" algn="l">
              <a:buNone/>
              <a:defRPr sz="1333" baseline="0"/>
            </a:lvl1pPr>
            <a:lvl2pPr>
              <a:defRPr sz="1867"/>
            </a:lvl2pPr>
            <a:lvl3pPr>
              <a:defRPr sz="1867"/>
            </a:lvl3pPr>
            <a:lvl4pPr>
              <a:defRPr sz="1867"/>
            </a:lvl4pPr>
            <a:lvl5pPr>
              <a:defRPr sz="1867"/>
            </a:lvl5pPr>
          </a:lstStyle>
          <a:p>
            <a:pPr lvl="0"/>
            <a:r>
              <a:rPr lang="en-US"/>
              <a:t>Data citation</a:t>
            </a:r>
          </a:p>
        </p:txBody>
      </p:sp>
      <p:sp>
        <p:nvSpPr>
          <p:cNvPr id="19" name="TextBox 18"/>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2645802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 Infographic Large Photo">
    <p:spTree>
      <p:nvGrpSpPr>
        <p:cNvPr id="1" name=""/>
        <p:cNvGrpSpPr/>
        <p:nvPr/>
      </p:nvGrpSpPr>
      <p:grpSpPr>
        <a:xfrm>
          <a:off x="0" y="0"/>
          <a:ext cx="0" cy="0"/>
          <a:chOff x="0" y="0"/>
          <a:chExt cx="0" cy="0"/>
        </a:xfrm>
      </p:grpSpPr>
      <p:sp>
        <p:nvSpPr>
          <p:cNvPr id="29" name="Picture Placeholder 28"/>
          <p:cNvSpPr>
            <a:spLocks noGrp="1"/>
          </p:cNvSpPr>
          <p:nvPr>
            <p:ph type="pic" sz="quarter" idx="49" hasCustomPrompt="1"/>
          </p:nvPr>
        </p:nvSpPr>
        <p:spPr>
          <a:xfrm>
            <a:off x="0" y="0"/>
            <a:ext cx="12192000" cy="6858000"/>
          </a:xfrm>
        </p:spPr>
        <p:txBody>
          <a:bodyPr>
            <a:normAutofit/>
          </a:bodyPr>
          <a:lstStyle>
            <a:lvl1pPr marL="0" indent="0" algn="r">
              <a:buNone/>
              <a:defRPr sz="2400"/>
            </a:lvl1pPr>
          </a:lstStyle>
          <a:p>
            <a:r>
              <a:rPr lang="en-US"/>
              <a:t>Insert a large image here</a:t>
            </a:r>
          </a:p>
        </p:txBody>
      </p:sp>
      <p:sp>
        <p:nvSpPr>
          <p:cNvPr id="16" name="Text Placeholder 6"/>
          <p:cNvSpPr>
            <a:spLocks noGrp="1"/>
          </p:cNvSpPr>
          <p:nvPr>
            <p:ph type="body" sz="quarter" idx="40"/>
          </p:nvPr>
        </p:nvSpPr>
        <p:spPr>
          <a:xfrm>
            <a:off x="0" y="3414950"/>
            <a:ext cx="12192000" cy="2644161"/>
          </a:xfrm>
          <a:prstGeom prst="rect">
            <a:avLst/>
          </a:prstGeom>
          <a:solidFill>
            <a:schemeClr val="bg1">
              <a:lumMod val="95000"/>
              <a:alpha val="85000"/>
            </a:schemeClr>
          </a:solidFill>
        </p:spPr>
        <p:txBody>
          <a:bodyPr vert="horz"/>
          <a:lstStyle>
            <a:lvl1pPr marL="0" indent="0" algn="ctr">
              <a:buNone/>
              <a:defRPr sz="133">
                <a:solidFill>
                  <a:srgbClr val="333333"/>
                </a:solidFill>
              </a:defRPr>
            </a:lvl1pPr>
          </a:lstStyle>
          <a:p>
            <a:pPr lvl="0"/>
            <a:r>
              <a:rPr lang="en-US"/>
              <a:t>Edit Master text styles</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32" name="Title 31"/>
          <p:cNvSpPr>
            <a:spLocks noGrp="1"/>
          </p:cNvSpPr>
          <p:nvPr>
            <p:ph type="title" hasCustomPrompt="1"/>
          </p:nvPr>
        </p:nvSpPr>
        <p:spPr>
          <a:xfrm>
            <a:off x="609600" y="0"/>
            <a:ext cx="4284680" cy="2272344"/>
          </a:xfrm>
        </p:spPr>
        <p:txBody>
          <a:bodyPr/>
          <a:lstStyle/>
          <a:p>
            <a:r>
              <a:rPr lang="en-US"/>
              <a:t>Messaging + Blue Infographic Content</a:t>
            </a:r>
          </a:p>
        </p:txBody>
      </p:sp>
      <p:sp>
        <p:nvSpPr>
          <p:cNvPr id="33" name="Picture Placeholder 24"/>
          <p:cNvSpPr>
            <a:spLocks noGrp="1" noChangeAspect="1"/>
          </p:cNvSpPr>
          <p:nvPr>
            <p:ph type="pic" sz="quarter" idx="50" hasCustomPrompt="1"/>
          </p:nvPr>
        </p:nvSpPr>
        <p:spPr>
          <a:xfrm>
            <a:off x="65424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5" name="Picture Placeholder 24"/>
          <p:cNvSpPr>
            <a:spLocks noGrp="1" noChangeAspect="1"/>
          </p:cNvSpPr>
          <p:nvPr>
            <p:ph type="pic" sz="quarter" idx="51" hasCustomPrompt="1"/>
          </p:nvPr>
        </p:nvSpPr>
        <p:spPr>
          <a:xfrm>
            <a:off x="2986149"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6" name="Picture Placeholder 24"/>
          <p:cNvSpPr>
            <a:spLocks noGrp="1" noChangeAspect="1"/>
          </p:cNvSpPr>
          <p:nvPr>
            <p:ph type="pic" sz="quarter" idx="52" hasCustomPrompt="1"/>
          </p:nvPr>
        </p:nvSpPr>
        <p:spPr>
          <a:xfrm>
            <a:off x="5234712"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7" name="Picture Placeholder 24"/>
          <p:cNvSpPr>
            <a:spLocks noGrp="1" noChangeAspect="1"/>
          </p:cNvSpPr>
          <p:nvPr>
            <p:ph type="pic" sz="quarter" idx="53" hasCustomPrompt="1"/>
          </p:nvPr>
        </p:nvSpPr>
        <p:spPr>
          <a:xfrm>
            <a:off x="756758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38" name="Picture Placeholder 24"/>
          <p:cNvSpPr>
            <a:spLocks noGrp="1" noChangeAspect="1"/>
          </p:cNvSpPr>
          <p:nvPr>
            <p:ph type="pic" sz="quarter" idx="54" hasCustomPrompt="1"/>
          </p:nvPr>
        </p:nvSpPr>
        <p:spPr>
          <a:xfrm>
            <a:off x="9782135"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Tree>
    <p:extLst>
      <p:ext uri="{BB962C8B-B14F-4D97-AF65-F5344CB8AC3E}">
        <p14:creationId xmlns:p14="http://schemas.microsoft.com/office/powerpoint/2010/main" val="39095045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 Infographic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17" name="Text Placeholder 3"/>
          <p:cNvSpPr>
            <a:spLocks noGrp="1"/>
          </p:cNvSpPr>
          <p:nvPr>
            <p:ph type="body" sz="quarter" idx="18" hasCustomPrompt="1"/>
          </p:nvPr>
        </p:nvSpPr>
        <p:spPr>
          <a:xfrm>
            <a:off x="624417"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18" name="Text Placeholder 17"/>
          <p:cNvSpPr>
            <a:spLocks noGrp="1"/>
          </p:cNvSpPr>
          <p:nvPr>
            <p:ph type="body" sz="quarter" idx="19" hasCustomPrompt="1"/>
          </p:nvPr>
        </p:nvSpPr>
        <p:spPr>
          <a:xfrm>
            <a:off x="624418"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19" name="Text Placeholder 3"/>
          <p:cNvSpPr>
            <a:spLocks noGrp="1"/>
          </p:cNvSpPr>
          <p:nvPr>
            <p:ph type="body" sz="quarter" idx="41" hasCustomPrompt="1"/>
          </p:nvPr>
        </p:nvSpPr>
        <p:spPr>
          <a:xfrm>
            <a:off x="2926493"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0" name="Text Placeholder 17"/>
          <p:cNvSpPr>
            <a:spLocks noGrp="1"/>
          </p:cNvSpPr>
          <p:nvPr>
            <p:ph type="body" sz="quarter" idx="42" hasCustomPrompt="1"/>
          </p:nvPr>
        </p:nvSpPr>
        <p:spPr>
          <a:xfrm>
            <a:off x="292649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1" name="Text Placeholder 3"/>
          <p:cNvSpPr>
            <a:spLocks noGrp="1"/>
          </p:cNvSpPr>
          <p:nvPr>
            <p:ph type="body" sz="quarter" idx="43" hasCustomPrompt="1"/>
          </p:nvPr>
        </p:nvSpPr>
        <p:spPr>
          <a:xfrm>
            <a:off x="5241522"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2" name="Text Placeholder 17"/>
          <p:cNvSpPr>
            <a:spLocks noGrp="1"/>
          </p:cNvSpPr>
          <p:nvPr>
            <p:ph type="body" sz="quarter" idx="44" hasCustomPrompt="1"/>
          </p:nvPr>
        </p:nvSpPr>
        <p:spPr>
          <a:xfrm>
            <a:off x="5241524"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3" name="Text Placeholder 3"/>
          <p:cNvSpPr>
            <a:spLocks noGrp="1"/>
          </p:cNvSpPr>
          <p:nvPr>
            <p:ph type="body" sz="quarter" idx="45" hasCustomPrompt="1"/>
          </p:nvPr>
        </p:nvSpPr>
        <p:spPr>
          <a:xfrm>
            <a:off x="7540880"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4" name="Text Placeholder 17"/>
          <p:cNvSpPr>
            <a:spLocks noGrp="1"/>
          </p:cNvSpPr>
          <p:nvPr>
            <p:ph type="body" sz="quarter" idx="46" hasCustomPrompt="1"/>
          </p:nvPr>
        </p:nvSpPr>
        <p:spPr>
          <a:xfrm>
            <a:off x="7540881"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5" name="Text Placeholder 3"/>
          <p:cNvSpPr>
            <a:spLocks noGrp="1"/>
          </p:cNvSpPr>
          <p:nvPr>
            <p:ph type="body" sz="quarter" idx="47" hasCustomPrompt="1"/>
          </p:nvPr>
        </p:nvSpPr>
        <p:spPr>
          <a:xfrm>
            <a:off x="9782136" y="5057513"/>
            <a:ext cx="1782233" cy="760891"/>
          </a:xfrm>
          <a:prstGeom prst="rect">
            <a:avLst/>
          </a:prstGeom>
          <a:ln>
            <a:noFill/>
          </a:ln>
        </p:spPr>
        <p:txBody>
          <a:bodyPr vert="horz" lIns="0" tIns="0" rIns="0" bIns="0"/>
          <a:lstStyle>
            <a:lvl1pPr marL="0" indent="0" algn="ctr">
              <a:buNone/>
              <a:defRPr sz="1600" baseline="0">
                <a:solidFill>
                  <a:schemeClr val="tx1"/>
                </a:solidFill>
              </a:defRPr>
            </a:lvl1pPr>
            <a:lvl2pPr marL="609585" indent="0">
              <a:buNone/>
              <a:defRPr sz="2133"/>
            </a:lvl2pPr>
            <a:lvl3pPr marL="1219170" indent="0">
              <a:buNone/>
              <a:defRPr sz="2133"/>
            </a:lvl3pPr>
            <a:lvl4pPr marL="1828754" indent="0">
              <a:buNone/>
              <a:defRPr sz="2133"/>
            </a:lvl4pPr>
            <a:lvl5pPr marL="2438339" indent="0">
              <a:buNone/>
              <a:defRPr sz="2133"/>
            </a:lvl5pPr>
          </a:lstStyle>
          <a:p>
            <a:pPr lvl="0"/>
            <a:r>
              <a:rPr lang="en-US"/>
              <a:t>Infographic information goes here</a:t>
            </a:r>
          </a:p>
        </p:txBody>
      </p:sp>
      <p:sp>
        <p:nvSpPr>
          <p:cNvPr id="26" name="Text Placeholder 17"/>
          <p:cNvSpPr>
            <a:spLocks noGrp="1"/>
          </p:cNvSpPr>
          <p:nvPr>
            <p:ph type="body" sz="quarter" idx="48" hasCustomPrompt="1"/>
          </p:nvPr>
        </p:nvSpPr>
        <p:spPr>
          <a:xfrm>
            <a:off x="9782137" y="4519809"/>
            <a:ext cx="1782233" cy="435380"/>
          </a:xfrm>
          <a:prstGeom prst="rect">
            <a:avLst/>
          </a:prstGeom>
        </p:spPr>
        <p:txBody>
          <a:bodyPr vert="horz" lIns="0" tIns="0" rIns="0" bIns="0">
            <a:normAutofit/>
          </a:bodyPr>
          <a:lstStyle>
            <a:lvl1pPr marL="0" indent="0" algn="ctr">
              <a:buNone/>
              <a:defRPr sz="2400" baseline="0">
                <a:solidFill>
                  <a:schemeClr val="tx1"/>
                </a:solidFill>
              </a:defRPr>
            </a:lvl1pPr>
            <a:lvl2pPr marL="609585" indent="0">
              <a:buNone/>
              <a:defRPr sz="2933">
                <a:solidFill>
                  <a:srgbClr val="8DC63F"/>
                </a:solidFill>
              </a:defRPr>
            </a:lvl2pPr>
            <a:lvl3pPr marL="1219170" indent="0">
              <a:buNone/>
              <a:defRPr sz="2933">
                <a:solidFill>
                  <a:srgbClr val="8DC63F"/>
                </a:solidFill>
              </a:defRPr>
            </a:lvl3pPr>
            <a:lvl4pPr marL="1828754" indent="0">
              <a:buNone/>
              <a:defRPr sz="2933">
                <a:solidFill>
                  <a:srgbClr val="8DC63F"/>
                </a:solidFill>
              </a:defRPr>
            </a:lvl4pPr>
            <a:lvl5pPr marL="2438339" indent="0">
              <a:buNone/>
              <a:defRPr sz="2933">
                <a:solidFill>
                  <a:srgbClr val="8DC63F"/>
                </a:solidFill>
              </a:defRPr>
            </a:lvl5pPr>
          </a:lstStyle>
          <a:p>
            <a:pPr lvl="0"/>
            <a:r>
              <a:rPr lang="en-US"/>
              <a:t>Emphasis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28" name="Title 31"/>
          <p:cNvSpPr>
            <a:spLocks noGrp="1"/>
          </p:cNvSpPr>
          <p:nvPr>
            <p:ph type="title" hasCustomPrompt="1"/>
          </p:nvPr>
        </p:nvSpPr>
        <p:spPr>
          <a:xfrm>
            <a:off x="609600" y="0"/>
            <a:ext cx="4284680" cy="2272344"/>
          </a:xfrm>
        </p:spPr>
        <p:txBody>
          <a:bodyPr/>
          <a:lstStyle/>
          <a:p>
            <a:r>
              <a:rPr lang="en-US"/>
              <a:t>Messaging + Blue Infographic Content</a:t>
            </a:r>
          </a:p>
        </p:txBody>
      </p:sp>
      <p:sp>
        <p:nvSpPr>
          <p:cNvPr id="39" name="Picture Placeholder 24"/>
          <p:cNvSpPr>
            <a:spLocks noGrp="1" noChangeAspect="1"/>
          </p:cNvSpPr>
          <p:nvPr>
            <p:ph type="pic" sz="quarter" idx="50" hasCustomPrompt="1"/>
          </p:nvPr>
        </p:nvSpPr>
        <p:spPr>
          <a:xfrm>
            <a:off x="65424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0" name="Picture Placeholder 24"/>
          <p:cNvSpPr>
            <a:spLocks noGrp="1" noChangeAspect="1"/>
          </p:cNvSpPr>
          <p:nvPr>
            <p:ph type="pic" sz="quarter" idx="51" hasCustomPrompt="1"/>
          </p:nvPr>
        </p:nvSpPr>
        <p:spPr>
          <a:xfrm>
            <a:off x="2986149"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1" name="Picture Placeholder 24"/>
          <p:cNvSpPr>
            <a:spLocks noGrp="1" noChangeAspect="1"/>
          </p:cNvSpPr>
          <p:nvPr>
            <p:ph type="pic" sz="quarter" idx="52" hasCustomPrompt="1"/>
          </p:nvPr>
        </p:nvSpPr>
        <p:spPr>
          <a:xfrm>
            <a:off x="5234712"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2" name="Picture Placeholder 24"/>
          <p:cNvSpPr>
            <a:spLocks noGrp="1" noChangeAspect="1"/>
          </p:cNvSpPr>
          <p:nvPr>
            <p:ph type="pic" sz="quarter" idx="53" hasCustomPrompt="1"/>
          </p:nvPr>
        </p:nvSpPr>
        <p:spPr>
          <a:xfrm>
            <a:off x="7567584"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
        <p:nvSpPr>
          <p:cNvPr id="43" name="Picture Placeholder 24"/>
          <p:cNvSpPr>
            <a:spLocks noGrp="1" noChangeAspect="1"/>
          </p:cNvSpPr>
          <p:nvPr>
            <p:ph type="pic" sz="quarter" idx="54" hasCustomPrompt="1"/>
          </p:nvPr>
        </p:nvSpPr>
        <p:spPr>
          <a:xfrm>
            <a:off x="9782135" y="2616060"/>
            <a:ext cx="1722576" cy="1722571"/>
          </a:xfrm>
          <a:prstGeom prst="ellipse">
            <a:avLst/>
          </a:prstGeom>
          <a:solidFill>
            <a:schemeClr val="accent1"/>
          </a:solidFill>
          <a:ln w="38100">
            <a:solidFill>
              <a:schemeClr val="bg1"/>
            </a:solidFill>
          </a:ln>
        </p:spPr>
        <p:txBody>
          <a:bodyPr vert="horz" lIns="91440" tIns="91440" rIns="91440" bIns="91440" anchor="ctr" anchorCtr="0"/>
          <a:lstStyle>
            <a:lvl1pPr marL="0" indent="0" algn="ctr">
              <a:buNone/>
              <a:defRPr sz="1600">
                <a:solidFill>
                  <a:schemeClr val="bg1"/>
                </a:solidFill>
                <a:effectLst/>
              </a:defRPr>
            </a:lvl1pPr>
          </a:lstStyle>
          <a:p>
            <a:r>
              <a:rPr lang="en-US"/>
              <a:t>Insert icon</a:t>
            </a:r>
          </a:p>
        </p:txBody>
      </p:sp>
    </p:spTree>
    <p:extLst>
      <p:ext uri="{BB962C8B-B14F-4D97-AF65-F5344CB8AC3E}">
        <p14:creationId xmlns:p14="http://schemas.microsoft.com/office/powerpoint/2010/main" val="6123865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ntent Slide - Half Photo">
    <p:spTree>
      <p:nvGrpSpPr>
        <p:cNvPr id="1" name=""/>
        <p:cNvGrpSpPr/>
        <p:nvPr/>
      </p:nvGrpSpPr>
      <p:grpSpPr>
        <a:xfrm>
          <a:off x="0" y="0"/>
          <a:ext cx="0" cy="0"/>
          <a:chOff x="0" y="0"/>
          <a:chExt cx="0" cy="0"/>
        </a:xfrm>
      </p:grpSpPr>
      <p:sp>
        <p:nvSpPr>
          <p:cNvPr id="3" name="Picture Placeholder 2"/>
          <p:cNvSpPr>
            <a:spLocks noGrp="1"/>
          </p:cNvSpPr>
          <p:nvPr>
            <p:ph type="pic" sz="quarter" idx="49" hasCustomPrompt="1"/>
          </p:nvPr>
        </p:nvSpPr>
        <p:spPr>
          <a:xfrm>
            <a:off x="0" y="1"/>
            <a:ext cx="12192000" cy="3577167"/>
          </a:xfrm>
          <a:solidFill>
            <a:schemeClr val="bg1">
              <a:lumMod val="85000"/>
            </a:schemeClr>
          </a:solidFill>
        </p:spPr>
        <p:txBody>
          <a:bodyPr>
            <a:normAutofit/>
          </a:bodyPr>
          <a:lstStyle>
            <a:lvl1pPr marL="0" indent="0" algn="r">
              <a:buNone/>
              <a:defRPr sz="2133"/>
            </a:lvl1pPr>
          </a:lstStyle>
          <a:p>
            <a:r>
              <a:rPr lang="en-US"/>
              <a:t>Insert a large image here</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5" name="Text Placeholder 14"/>
          <p:cNvSpPr>
            <a:spLocks noGrp="1"/>
          </p:cNvSpPr>
          <p:nvPr>
            <p:ph type="body" sz="quarter" idx="50" hasCustomPrompt="1"/>
          </p:nvPr>
        </p:nvSpPr>
        <p:spPr>
          <a:xfrm>
            <a:off x="639234" y="3958167"/>
            <a:ext cx="11023581" cy="2317751"/>
          </a:xfrm>
        </p:spPr>
        <p:txBody>
          <a:bodyPr lIns="0" tIns="0" rIns="0" bIns="0">
            <a:noAutofit/>
          </a:bodyPr>
          <a:lstStyle>
            <a:lvl1pPr marL="0" indent="0">
              <a:buNone/>
              <a:defRPr sz="2667"/>
            </a:lvl1pPr>
            <a:lvl2pPr marL="609585" indent="0">
              <a:buNone/>
              <a:defRPr sz="2667"/>
            </a:lvl2pPr>
            <a:lvl3pPr marL="1219170" indent="0">
              <a:buNone/>
              <a:defRPr sz="2667"/>
            </a:lvl3pPr>
            <a:lvl4pPr marL="1828754" indent="0">
              <a:buNone/>
              <a:defRPr sz="2667"/>
            </a:lvl4pPr>
            <a:lvl5pPr marL="2438339" indent="0">
              <a:buNone/>
              <a:defRPr sz="2667"/>
            </a:lvl5pPr>
          </a:lstStyle>
          <a:p>
            <a:pPr lvl="0"/>
            <a:r>
              <a:rPr lang="en-US"/>
              <a:t>Short Slide Summary</a:t>
            </a:r>
          </a:p>
        </p:txBody>
      </p:sp>
      <p:sp>
        <p:nvSpPr>
          <p:cNvPr id="2" name="Title 1"/>
          <p:cNvSpPr>
            <a:spLocks noGrp="1"/>
          </p:cNvSpPr>
          <p:nvPr>
            <p:ph type="title" hasCustomPrompt="1"/>
          </p:nvPr>
        </p:nvSpPr>
        <p:spPr>
          <a:xfrm>
            <a:off x="0" y="2931736"/>
            <a:ext cx="6582643" cy="629788"/>
          </a:xfrm>
        </p:spPr>
        <p:txBody>
          <a:bodyPr lIns="274320" tIns="91440" bIns="45720">
            <a:spAutoFit/>
          </a:bodyPr>
          <a:lstStyle>
            <a:lvl1pPr algn="l">
              <a:defRPr/>
            </a:lvl1pPr>
          </a:lstStyle>
          <a:p>
            <a:pPr lvl="0"/>
            <a:r>
              <a:rPr lang="en-US"/>
              <a:t>Title: Content Slide</a:t>
            </a:r>
          </a:p>
        </p:txBody>
      </p:sp>
    </p:spTree>
    <p:extLst>
      <p:ext uri="{BB962C8B-B14F-4D97-AF65-F5344CB8AC3E}">
        <p14:creationId xmlns:p14="http://schemas.microsoft.com/office/powerpoint/2010/main" val="73162156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Slide - Half Blue - Half 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0" y="0"/>
            <a:ext cx="12192000" cy="4273551"/>
          </a:xfrm>
          <a:solidFill>
            <a:schemeClr val="bg1">
              <a:lumMod val="95000"/>
            </a:schemeClr>
          </a:solidFill>
        </p:spPr>
        <p:txBody>
          <a:bodyPr/>
          <a:lstStyle>
            <a:lvl1pPr marL="0" indent="0" algn="ctr">
              <a:buNone/>
              <a:defRPr/>
            </a:lvl1pPr>
          </a:lstStyle>
          <a:p>
            <a:r>
              <a:rPr lang="en-US"/>
              <a:t>Insert Photo or Graphic</a:t>
            </a:r>
          </a:p>
        </p:txBody>
      </p:sp>
    </p:spTree>
    <p:extLst>
      <p:ext uri="{BB962C8B-B14F-4D97-AF65-F5344CB8AC3E}">
        <p14:creationId xmlns:p14="http://schemas.microsoft.com/office/powerpoint/2010/main" val="1882792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02">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9BFA8204-25DC-314E-8160-9A0E8397F9AB}"/>
              </a:ext>
            </a:extLst>
          </p:cNvPr>
          <p:cNvSpPr>
            <a:spLocks noGrp="1"/>
          </p:cNvSpPr>
          <p:nvPr>
            <p:ph type="pic" sz="quarter" idx="10"/>
          </p:nvPr>
        </p:nvSpPr>
        <p:spPr>
          <a:xfrm>
            <a:off x="658813" y="2542478"/>
            <a:ext cx="5437186" cy="3902928"/>
          </a:xfrm>
          <a:prstGeom prst="rect">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3E4C348-ABA3-E475-C511-D1A3BA87265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CB62C0B1-E9AA-076E-AEEE-178D7CA41869}"/>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EF6C2FBA-2BEA-CDF1-2C18-0334640582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3307EB10-74E7-B7B5-11B7-985D49495BA4}"/>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64802040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12192000" cy="42725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0181101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ntent Slide - Half Blue 2">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4272595"/>
            <a:ext cx="12192000" cy="258540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4715934"/>
            <a:ext cx="4411133" cy="1462617"/>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4715934"/>
            <a:ext cx="6189939" cy="1462617"/>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7" name="Text Placeholder 7">
            <a:extLst>
              <a:ext uri="{FF2B5EF4-FFF2-40B4-BE49-F238E27FC236}">
                <a16:creationId xmlns:a16="http://schemas.microsoft.com/office/drawing/2014/main" id="{2736CC6A-2FA9-E242-A5D0-FCF48179A1F7}"/>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028271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5536819"/>
            <a:ext cx="12192000" cy="1321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5759695"/>
            <a:ext cx="4411133" cy="641732"/>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5759695"/>
            <a:ext cx="6189939" cy="641732"/>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0" name="Rectangle 9">
            <a:extLst>
              <a:ext uri="{FF2B5EF4-FFF2-40B4-BE49-F238E27FC236}">
                <a16:creationId xmlns:a16="http://schemas.microsoft.com/office/drawing/2014/main" id="{D0F8E801-C21C-E943-9A0D-715C66D645FB}"/>
              </a:ext>
            </a:extLst>
          </p:cNvPr>
          <p:cNvSpPr/>
          <p:nvPr userDrawn="1"/>
        </p:nvSpPr>
        <p:spPr>
          <a:xfrm>
            <a:off x="0" y="0"/>
            <a:ext cx="12192000" cy="5536819"/>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334133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_Content Slide - Half Blue 1">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4" name="Rectangle 3">
            <a:extLst>
              <a:ext uri="{FF2B5EF4-FFF2-40B4-BE49-F238E27FC236}">
                <a16:creationId xmlns:a16="http://schemas.microsoft.com/office/drawing/2014/main" id="{613C7420-D1E3-2748-83F1-0C3F1C99A95C}"/>
              </a:ext>
            </a:extLst>
          </p:cNvPr>
          <p:cNvSpPr/>
          <p:nvPr userDrawn="1"/>
        </p:nvSpPr>
        <p:spPr>
          <a:xfrm>
            <a:off x="0" y="5536819"/>
            <a:ext cx="12192000" cy="132118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639234" y="5759695"/>
            <a:ext cx="4411133" cy="641732"/>
          </a:xfrm>
        </p:spPr>
        <p:txBody>
          <a:bodyPr lIns="0" tIns="0" rIns="0" bIns="0">
            <a:noAutofit/>
          </a:bodyPr>
          <a:lstStyle>
            <a:lvl1pPr marL="0" indent="0">
              <a:spcBef>
                <a:spcPts val="0"/>
              </a:spcBef>
              <a:buNone/>
              <a:defRPr sz="3733"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5472876" y="5759695"/>
            <a:ext cx="6189939" cy="641732"/>
          </a:xfrm>
        </p:spPr>
        <p:txBody>
          <a:bodyPr lIns="0" tIns="73152" rIns="0" bIns="0">
            <a:noAutofit/>
          </a:bodyPr>
          <a:lstStyle>
            <a:lvl1pPr marL="0" indent="0">
              <a:buNone/>
              <a:defRPr sz="2667" b="0">
                <a:solidFill>
                  <a:schemeClr val="bg1"/>
                </a:solidFill>
              </a:defRPr>
            </a:lvl1pPr>
          </a:lstStyle>
          <a:p>
            <a:pPr lvl="0"/>
            <a:r>
              <a:rPr lang="en-US"/>
              <a:t>Supporting body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bg1"/>
                </a:solidFill>
              </a:rPr>
              <a:t>NREL</a:t>
            </a:r>
            <a:r>
              <a:rPr lang="en-US" sz="1067" baseline="0">
                <a:solidFill>
                  <a:schemeClr val="bg1"/>
                </a:solidFill>
              </a:rPr>
              <a:t>    </a:t>
            </a:r>
            <a:r>
              <a:rPr lang="en-US" sz="1067">
                <a:solidFill>
                  <a:schemeClr val="bg1"/>
                </a:solidFill>
              </a:rPr>
              <a:t>|    </a:t>
            </a:r>
            <a:fld id="{BFD71CF8-5198-8441-A7C0-DC22FD64CBE4}" type="slidenum">
              <a:rPr lang="en-US" sz="1067">
                <a:solidFill>
                  <a:schemeClr val="bg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bg1"/>
              </a:solidFill>
            </a:endParaRPr>
          </a:p>
        </p:txBody>
      </p:sp>
      <p:sp>
        <p:nvSpPr>
          <p:cNvPr id="11" name="Text Placeholder 7">
            <a:extLst>
              <a:ext uri="{FF2B5EF4-FFF2-40B4-BE49-F238E27FC236}">
                <a16:creationId xmlns:a16="http://schemas.microsoft.com/office/drawing/2014/main" id="{5870EDA1-21F4-9543-B426-B99B5785504E}"/>
              </a:ext>
            </a:extLst>
          </p:cNvPr>
          <p:cNvSpPr>
            <a:spLocks noGrp="1"/>
          </p:cNvSpPr>
          <p:nvPr>
            <p:ph type="body" sz="quarter" idx="53" hasCustomPrompt="1"/>
          </p:nvPr>
        </p:nvSpPr>
        <p:spPr>
          <a:xfrm>
            <a:off x="639233" y="777440"/>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21015662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4302269" y="0"/>
            <a:ext cx="7889731"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38808381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130" y="0"/>
            <a:ext cx="10192871"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2933232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7_Content Slide -  Vertical Blue/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999744" y="0"/>
            <a:ext cx="11192257" cy="6858000"/>
          </a:xfrm>
          <a:solidFill>
            <a:schemeClr val="bg1">
              <a:lumMod val="95000"/>
            </a:schemeClr>
          </a:solidFill>
        </p:spPr>
        <p:txBody>
          <a:bodyPr/>
          <a:lstStyle>
            <a:lvl1pPr marL="0" indent="0" algn="ctr">
              <a:buNone/>
              <a:defRPr/>
            </a:lvl1pPr>
          </a:lstStyle>
          <a:p>
            <a:r>
              <a:rPr lang="en-US"/>
              <a:t>Insert Photo or Graphic</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312571796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4302269" y="0"/>
            <a:ext cx="7889731"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515216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286665958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1999486" y="0"/>
            <a:ext cx="10192513"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849383"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26395678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8_Content Slide -  Vertical Blue/phot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808AC53-C403-F042-A661-2863C5AB400C}"/>
              </a:ext>
            </a:extLst>
          </p:cNvPr>
          <p:cNvSpPr/>
          <p:nvPr userDrawn="1"/>
        </p:nvSpPr>
        <p:spPr>
          <a:xfrm>
            <a:off x="999744" y="0"/>
            <a:ext cx="11192257" cy="6858000"/>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849640"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C6FB4065-B034-894F-B2AD-10DA51A4FF51}"/>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78876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03">
    <p:spTree>
      <p:nvGrpSpPr>
        <p:cNvPr id="1" name=""/>
        <p:cNvGrpSpPr/>
        <p:nvPr/>
      </p:nvGrpSpPr>
      <p:grpSpPr>
        <a:xfrm>
          <a:off x="0" y="0"/>
          <a:ext cx="0" cy="0"/>
          <a:chOff x="0" y="0"/>
          <a:chExt cx="0" cy="0"/>
        </a:xfrm>
      </p:grpSpPr>
      <p:sp>
        <p:nvSpPr>
          <p:cNvPr id="8" name="Picture Placeholder 8">
            <a:extLst>
              <a:ext uri="{FF2B5EF4-FFF2-40B4-BE49-F238E27FC236}">
                <a16:creationId xmlns:a16="http://schemas.microsoft.com/office/drawing/2014/main" id="{C9B84A11-A482-1143-A5F4-FFDC68BE297B}"/>
              </a:ext>
            </a:extLst>
          </p:cNvPr>
          <p:cNvSpPr>
            <a:spLocks noGrp="1"/>
          </p:cNvSpPr>
          <p:nvPr>
            <p:ph type="pic" sz="quarter" idx="10"/>
          </p:nvPr>
        </p:nvSpPr>
        <p:spPr>
          <a:xfrm>
            <a:off x="6958361" y="3086099"/>
            <a:ext cx="4624038" cy="3295643"/>
          </a:xfrm>
          <a:prstGeom prst="rect">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B03471DF-6B1B-C001-9F86-65F7646A6AA7}"/>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569C927F-7EF6-B7C8-E48D-981AE0B43672}"/>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E3217274-930E-5A71-9DF4-F1C29DAB975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B91BEBF-BB71-4F0C-F224-27CDA73EDF13}"/>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229830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9D95246B-679C-0C47-B3E3-F6535A89622F}"/>
              </a:ext>
            </a:extLst>
          </p:cNvPr>
          <p:cNvSpPr>
            <a:spLocks noGrp="1"/>
          </p:cNvSpPr>
          <p:nvPr>
            <p:ph type="body" sz="quarter" idx="53" hasCustomPrompt="1"/>
          </p:nvPr>
        </p:nvSpPr>
        <p:spPr>
          <a:xfrm>
            <a:off x="515216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521018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2849383"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8E2A80C-EB6E-8C4C-AB43-79FC52672C2F}"/>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7B2998EE-741E-8640-80ED-7C22B48449F9}"/>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26886925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9_Content Slide -  Vertical Blue/photo">
    <p:spTree>
      <p:nvGrpSpPr>
        <p:cNvPr id="1" name=""/>
        <p:cNvGrpSpPr/>
        <p:nvPr/>
      </p:nvGrpSpPr>
      <p:grpSpPr>
        <a:xfrm>
          <a:off x="0" y="0"/>
          <a:ext cx="0" cy="0"/>
          <a:chOff x="0" y="0"/>
          <a:chExt cx="0" cy="0"/>
        </a:xfrm>
      </p:grpSpPr>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63524AE8-F7B5-0E44-8BCA-32443B166DB8}"/>
              </a:ext>
            </a:extLst>
          </p:cNvPr>
          <p:cNvSpPr>
            <a:spLocks noGrp="1"/>
          </p:cNvSpPr>
          <p:nvPr>
            <p:ph type="body" sz="quarter" idx="53" hasCustomPrompt="1"/>
          </p:nvPr>
        </p:nvSpPr>
        <p:spPr>
          <a:xfrm>
            <a:off x="1828800"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7" name="Rectangle 6">
            <a:extLst>
              <a:ext uri="{FF2B5EF4-FFF2-40B4-BE49-F238E27FC236}">
                <a16:creationId xmlns:a16="http://schemas.microsoft.com/office/drawing/2014/main" id="{CAF46C4D-EA55-834D-A1ED-486FAB3B53C7}"/>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1615158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4302269" y="0"/>
            <a:ext cx="7889731"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4302269" y="3429000"/>
            <a:ext cx="7889731"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Tree>
    <p:extLst>
      <p:ext uri="{BB962C8B-B14F-4D97-AF65-F5344CB8AC3E}">
        <p14:creationId xmlns:p14="http://schemas.microsoft.com/office/powerpoint/2010/main" val="422138752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487" y="0"/>
            <a:ext cx="10192513"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999487" y="3429000"/>
            <a:ext cx="1019251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Rectangle 10">
            <a:extLst>
              <a:ext uri="{FF2B5EF4-FFF2-40B4-BE49-F238E27FC236}">
                <a16:creationId xmlns:a16="http://schemas.microsoft.com/office/drawing/2014/main" id="{4ABA21AF-1C86-484E-8C81-8214908BC04B}"/>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2" name="Text Placeholder 7">
            <a:extLst>
              <a:ext uri="{FF2B5EF4-FFF2-40B4-BE49-F238E27FC236}">
                <a16:creationId xmlns:a16="http://schemas.microsoft.com/office/drawing/2014/main" id="{F6D85388-BAE4-4F43-AA76-E25591032497}"/>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34197386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5_Content Slide - Vertical Blue/photo/tex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999744" y="0"/>
            <a:ext cx="11192257" cy="3429000"/>
          </a:xfrm>
          <a:solidFill>
            <a:schemeClr val="bg1"/>
          </a:solidFill>
        </p:spPr>
        <p:txBody>
          <a:bodyPr/>
          <a:lstStyle>
            <a:lvl1pPr marL="0" indent="0" algn="ctr">
              <a:buNone/>
              <a:defRPr/>
            </a:lvl1pPr>
          </a:lstStyle>
          <a:p>
            <a:r>
              <a:rPr lang="en-US"/>
              <a:t>Insert Photo or Graphic</a:t>
            </a:r>
          </a:p>
        </p:txBody>
      </p:sp>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744" y="3429000"/>
            <a:ext cx="11192257"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8" name="Rectangle 7">
            <a:extLst>
              <a:ext uri="{FF2B5EF4-FFF2-40B4-BE49-F238E27FC236}">
                <a16:creationId xmlns:a16="http://schemas.microsoft.com/office/drawing/2014/main" id="{199804E5-74BF-BD47-85E5-EA49688872F8}"/>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40437538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4302269" y="3429000"/>
            <a:ext cx="7889731"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10" name="Rectangle 9">
            <a:extLst>
              <a:ext uri="{FF2B5EF4-FFF2-40B4-BE49-F238E27FC236}">
                <a16:creationId xmlns:a16="http://schemas.microsoft.com/office/drawing/2014/main" id="{8A832604-F597-CE4C-9045-0EDB4883F306}"/>
              </a:ext>
            </a:extLst>
          </p:cNvPr>
          <p:cNvSpPr/>
          <p:nvPr userDrawn="1"/>
        </p:nvSpPr>
        <p:spPr>
          <a:xfrm>
            <a:off x="0" y="0"/>
            <a:ext cx="4302269"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Text Placeholder 7">
            <a:extLst>
              <a:ext uri="{FF2B5EF4-FFF2-40B4-BE49-F238E27FC236}">
                <a16:creationId xmlns:a16="http://schemas.microsoft.com/office/drawing/2014/main" id="{CA23820E-162D-E444-AE76-C4AF2F45B95A}"/>
              </a:ext>
            </a:extLst>
          </p:cNvPr>
          <p:cNvSpPr>
            <a:spLocks noGrp="1"/>
          </p:cNvSpPr>
          <p:nvPr>
            <p:ph type="body" sz="quarter" idx="51" hasCustomPrompt="1"/>
          </p:nvPr>
        </p:nvSpPr>
        <p:spPr>
          <a:xfrm>
            <a:off x="496313" y="674158"/>
            <a:ext cx="3377076" cy="1462617"/>
          </a:xfrm>
        </p:spPr>
        <p:txBody>
          <a:bodyPr lIns="0" tIns="0" rIns="0" bIns="0">
            <a:noAutofit/>
          </a:bodyPr>
          <a:lstStyle>
            <a:lvl1pPr marL="0" indent="0">
              <a:spcBef>
                <a:spcPts val="0"/>
              </a:spcBef>
              <a:buNone/>
              <a:defRPr sz="3200" b="1">
                <a:solidFill>
                  <a:schemeClr val="bg1"/>
                </a:solidFill>
              </a:defRPr>
            </a:lvl1pPr>
          </a:lstStyle>
          <a:p>
            <a:pPr lvl="0"/>
            <a:r>
              <a:rPr lang="en-US"/>
              <a:t>Large important text</a:t>
            </a:r>
          </a:p>
        </p:txBody>
      </p:sp>
      <p:sp>
        <p:nvSpPr>
          <p:cNvPr id="13" name="Text Placeholder 7">
            <a:extLst>
              <a:ext uri="{FF2B5EF4-FFF2-40B4-BE49-F238E27FC236}">
                <a16:creationId xmlns:a16="http://schemas.microsoft.com/office/drawing/2014/main" id="{A8889CC1-1B54-4447-A72C-33A5302A87A9}"/>
              </a:ext>
            </a:extLst>
          </p:cNvPr>
          <p:cNvSpPr>
            <a:spLocks noGrp="1"/>
          </p:cNvSpPr>
          <p:nvPr>
            <p:ph type="body" sz="quarter" idx="52" hasCustomPrompt="1"/>
          </p:nvPr>
        </p:nvSpPr>
        <p:spPr>
          <a:xfrm>
            <a:off x="496313" y="4754570"/>
            <a:ext cx="3377076" cy="1462617"/>
          </a:xfrm>
        </p:spPr>
        <p:txBody>
          <a:bodyPr lIns="0" tIns="0" rIns="0" bIns="0" anchor="b">
            <a:noAutofit/>
          </a:bodyPr>
          <a:lstStyle>
            <a:lvl1pPr marL="0" indent="0">
              <a:buNone/>
              <a:defRPr sz="2400" b="0">
                <a:solidFill>
                  <a:schemeClr val="bg1"/>
                </a:solidFill>
              </a:defRPr>
            </a:lvl1pPr>
          </a:lstStyle>
          <a:p>
            <a:pPr lvl="0"/>
            <a:r>
              <a:rPr lang="en-US"/>
              <a:t>Supporting text</a:t>
            </a:r>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4865295"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Tree>
    <p:extLst>
      <p:ext uri="{BB962C8B-B14F-4D97-AF65-F5344CB8AC3E}">
        <p14:creationId xmlns:p14="http://schemas.microsoft.com/office/powerpoint/2010/main" val="194090440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4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1999486" y="3429000"/>
            <a:ext cx="10192513"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2562512"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12" name="Rectangle 11">
            <a:extLst>
              <a:ext uri="{FF2B5EF4-FFF2-40B4-BE49-F238E27FC236}">
                <a16:creationId xmlns:a16="http://schemas.microsoft.com/office/drawing/2014/main" id="{8FAAD8C3-A811-7F49-ABE6-460F673A0377}"/>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4" name="Text Placeholder 7">
            <a:extLst>
              <a:ext uri="{FF2B5EF4-FFF2-40B4-BE49-F238E27FC236}">
                <a16:creationId xmlns:a16="http://schemas.microsoft.com/office/drawing/2014/main" id="{0B0CD720-AECF-2546-AD56-838BD33350C3}"/>
              </a:ext>
            </a:extLst>
          </p:cNvPr>
          <p:cNvSpPr>
            <a:spLocks noGrp="1"/>
          </p:cNvSpPr>
          <p:nvPr>
            <p:ph type="body" sz="quarter" idx="51" hasCustomPrompt="1"/>
          </p:nvPr>
        </p:nvSpPr>
        <p:spPr>
          <a:xfrm>
            <a:off x="381398" y="674158"/>
            <a:ext cx="1314559" cy="1462617"/>
          </a:xfrm>
        </p:spPr>
        <p:txBody>
          <a:bodyPr lIns="0" tIns="0" rIns="0" bIns="0">
            <a:noAutofit/>
          </a:bodyPr>
          <a:lstStyle>
            <a:lvl1pPr marL="0" indent="0">
              <a:spcBef>
                <a:spcPts val="0"/>
              </a:spcBef>
              <a:buNone/>
              <a:defRPr sz="2400" b="0">
                <a:solidFill>
                  <a:schemeClr val="bg1"/>
                </a:solidFill>
              </a:defRPr>
            </a:lvl1pPr>
          </a:lstStyle>
          <a:p>
            <a:pPr lvl="0"/>
            <a:r>
              <a:rPr lang="en-US"/>
              <a:t>text</a:t>
            </a:r>
          </a:p>
        </p:txBody>
      </p:sp>
    </p:spTree>
    <p:extLst>
      <p:ext uri="{BB962C8B-B14F-4D97-AF65-F5344CB8AC3E}">
        <p14:creationId xmlns:p14="http://schemas.microsoft.com/office/powerpoint/2010/main" val="31566138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6_Content Slide - Vertical Blue/photo/text">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E79B0C-B592-1249-A48F-44050F3F4380}"/>
              </a:ext>
            </a:extLst>
          </p:cNvPr>
          <p:cNvSpPr>
            <a:spLocks noGrp="1"/>
          </p:cNvSpPr>
          <p:nvPr>
            <p:ph type="body" sz="quarter" idx="54" hasCustomPrompt="1"/>
          </p:nvPr>
        </p:nvSpPr>
        <p:spPr>
          <a:xfrm>
            <a:off x="999744" y="3429000"/>
            <a:ext cx="11192257" cy="3429000"/>
          </a:xfrm>
          <a:solidFill>
            <a:schemeClr val="bg1">
              <a:lumMod val="95000"/>
            </a:schemeClr>
          </a:solidFill>
          <a:effectLst/>
        </p:spPr>
        <p:txBody>
          <a:bodyPr lIns="365760" tIns="365760" rIns="365760" bIns="640080">
            <a:noAutofit/>
          </a:bodyPr>
          <a:lstStyle>
            <a:lvl1pPr marL="0" indent="0">
              <a:buNone/>
              <a:defRPr sz="2133"/>
            </a:lvl1pPr>
            <a:lvl2pPr>
              <a:defRPr sz="2133"/>
            </a:lvl2pPr>
            <a:lvl3pPr>
              <a:defRPr sz="2133"/>
            </a:lvl3pPr>
            <a:lvl4pPr>
              <a:defRPr sz="2133"/>
            </a:lvl4pPr>
            <a:lvl5pPr>
              <a:defRPr sz="2133"/>
            </a:lvl5pPr>
          </a:lstStyle>
          <a:p>
            <a:pPr lvl="0"/>
            <a:r>
              <a:rPr lang="en-US"/>
              <a:t>Body text</a:t>
            </a:r>
          </a:p>
        </p:txBody>
      </p:sp>
      <p:sp>
        <p:nvSpPr>
          <p:cNvPr id="27" name="TextBox 26"/>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
        <p:nvSpPr>
          <p:cNvPr id="9" name="TextBox 8">
            <a:extLst>
              <a:ext uri="{FF2B5EF4-FFF2-40B4-BE49-F238E27FC236}">
                <a16:creationId xmlns:a16="http://schemas.microsoft.com/office/drawing/2014/main" id="{D986709F-2C55-1C42-9EF2-87C923E7BAF0}"/>
              </a:ext>
            </a:extLst>
          </p:cNvPr>
          <p:cNvSpPr txBox="1"/>
          <p:nvPr userDrawn="1"/>
        </p:nvSpPr>
        <p:spPr>
          <a:xfrm>
            <a:off x="8948928"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solidFill>
                  <a:schemeClr val="tx1"/>
                </a:solidFill>
              </a:rPr>
              <a:t>NREL</a:t>
            </a:r>
            <a:r>
              <a:rPr lang="en-US" sz="1067" baseline="0">
                <a:solidFill>
                  <a:schemeClr val="tx1"/>
                </a:solidFill>
              </a:rPr>
              <a:t>    </a:t>
            </a:r>
            <a:r>
              <a:rPr lang="en-US" sz="1067">
                <a:solidFill>
                  <a:schemeClr val="tx1"/>
                </a:solidFill>
              </a:rPr>
              <a:t>|    </a:t>
            </a:r>
            <a:fld id="{BFD71CF8-5198-8441-A7C0-DC22FD64CBE4}" type="slidenum">
              <a:rPr lang="en-US" sz="1067">
                <a:solidFill>
                  <a:schemeClr val="tx1"/>
                </a:solidFill>
              </a:rPr>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solidFill>
                <a:schemeClr val="tx1"/>
              </a:solidFill>
            </a:endParaRPr>
          </a:p>
        </p:txBody>
      </p:sp>
      <p:sp>
        <p:nvSpPr>
          <p:cNvPr id="11" name="Text Placeholder 7">
            <a:extLst>
              <a:ext uri="{FF2B5EF4-FFF2-40B4-BE49-F238E27FC236}">
                <a16:creationId xmlns:a16="http://schemas.microsoft.com/office/drawing/2014/main" id="{E09C1F55-AA2F-B448-AD00-1949AE58B945}"/>
              </a:ext>
            </a:extLst>
          </p:cNvPr>
          <p:cNvSpPr>
            <a:spLocks noGrp="1"/>
          </p:cNvSpPr>
          <p:nvPr>
            <p:ph type="body" sz="quarter" idx="53" hasCustomPrompt="1"/>
          </p:nvPr>
        </p:nvSpPr>
        <p:spPr>
          <a:xfrm>
            <a:off x="1562769" y="674157"/>
            <a:ext cx="6189939" cy="1462617"/>
          </a:xfrm>
        </p:spPr>
        <p:txBody>
          <a:bodyPr lIns="0" tIns="73152" rIns="0" bIns="0">
            <a:noAutofit/>
          </a:bodyPr>
          <a:lstStyle>
            <a:lvl1pPr marL="0" indent="0">
              <a:buNone/>
              <a:defRPr sz="2667" b="0">
                <a:solidFill>
                  <a:schemeClr val="tx1"/>
                </a:solidFill>
              </a:defRPr>
            </a:lvl1pPr>
          </a:lstStyle>
          <a:p>
            <a:pPr lvl="0"/>
            <a:r>
              <a:rPr lang="en-US"/>
              <a:t>Supporting body text</a:t>
            </a:r>
          </a:p>
        </p:txBody>
      </p:sp>
      <p:sp>
        <p:nvSpPr>
          <p:cNvPr id="8" name="Rectangle 7">
            <a:extLst>
              <a:ext uri="{FF2B5EF4-FFF2-40B4-BE49-F238E27FC236}">
                <a16:creationId xmlns:a16="http://schemas.microsoft.com/office/drawing/2014/main" id="{D9F44E30-1CE7-304C-AF61-09BD499EEA25}"/>
              </a:ext>
            </a:extLst>
          </p:cNvPr>
          <p:cNvSpPr/>
          <p:nvPr userDrawn="1"/>
        </p:nvSpPr>
        <p:spPr>
          <a:xfrm>
            <a:off x="-1" y="0"/>
            <a:ext cx="999744"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4403530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Slide - Multip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Photo Slide</a:t>
            </a:r>
          </a:p>
        </p:txBody>
      </p:sp>
      <p:sp>
        <p:nvSpPr>
          <p:cNvPr id="3" name="Picture Placeholder 2"/>
          <p:cNvSpPr>
            <a:spLocks noGrp="1"/>
          </p:cNvSpPr>
          <p:nvPr>
            <p:ph type="pic" sz="quarter" idx="21" hasCustomPrompt="1"/>
          </p:nvPr>
        </p:nvSpPr>
        <p:spPr>
          <a:xfrm>
            <a:off x="609600" y="1855841"/>
            <a:ext cx="5497435" cy="3389856"/>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4" name="Text Placeholder 27"/>
          <p:cNvSpPr>
            <a:spLocks noGrp="1"/>
          </p:cNvSpPr>
          <p:nvPr>
            <p:ph type="body" sz="quarter" idx="20" hasCustomPrompt="1"/>
          </p:nvPr>
        </p:nvSpPr>
        <p:spPr>
          <a:xfrm>
            <a:off x="609600" y="5454634"/>
            <a:ext cx="5497435" cy="969684"/>
          </a:xfrm>
          <a:prstGeom prst="rect">
            <a:avLst/>
          </a:prstGeom>
        </p:spPr>
        <p:txBody>
          <a:bodyPr vert="horz" lIns="0" tIns="0" rIns="0" bIns="0" anchor="t" anchorCtr="0"/>
          <a:lstStyle>
            <a:lvl1pPr marL="0" indent="0">
              <a:spcBef>
                <a:spcPts val="1333"/>
              </a:spcBef>
              <a:buFont typeface="Arial"/>
              <a:buNone/>
              <a:defRPr sz="2400" baseline="0"/>
            </a:lvl1pPr>
          </a:lstStyle>
          <a:p>
            <a:pPr lvl="0"/>
            <a:r>
              <a:rPr lang="en-US"/>
              <a:t>Description of the photo/image</a:t>
            </a:r>
          </a:p>
        </p:txBody>
      </p:sp>
      <p:sp>
        <p:nvSpPr>
          <p:cNvPr id="6" name="Picture Placeholder 2"/>
          <p:cNvSpPr>
            <a:spLocks noGrp="1"/>
          </p:cNvSpPr>
          <p:nvPr>
            <p:ph type="pic" sz="quarter" idx="22" hasCustomPrompt="1"/>
          </p:nvPr>
        </p:nvSpPr>
        <p:spPr>
          <a:xfrm>
            <a:off x="6433744" y="243840"/>
            <a:ext cx="5162664" cy="2794016"/>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7" name="Picture Placeholder 2"/>
          <p:cNvSpPr>
            <a:spLocks noGrp="1"/>
          </p:cNvSpPr>
          <p:nvPr>
            <p:ph type="pic" sz="quarter" idx="23" hasCustomPrompt="1"/>
          </p:nvPr>
        </p:nvSpPr>
        <p:spPr>
          <a:xfrm>
            <a:off x="6433744" y="3306596"/>
            <a:ext cx="5162664" cy="3117721"/>
          </a:xfrm>
          <a:prstGeom prst="rect">
            <a:avLst/>
          </a:prstGeom>
          <a:solidFill>
            <a:schemeClr val="bg1">
              <a:lumMod val="85000"/>
            </a:schemeClr>
          </a:solidFill>
        </p:spPr>
        <p:txBody>
          <a:bodyPr vert="horz"/>
          <a:lstStyle>
            <a:lvl1pPr marL="0" marR="0" indent="0" algn="l" defTabSz="609585" rtl="0" eaLnBrk="1" fontAlgn="auto" latinLnBrk="0" hangingPunct="1">
              <a:lnSpc>
                <a:spcPct val="100000"/>
              </a:lnSpc>
              <a:spcBef>
                <a:spcPct val="20000"/>
              </a:spcBef>
              <a:spcAft>
                <a:spcPts val="0"/>
              </a:spcAft>
              <a:buClrTx/>
              <a:buSzTx/>
              <a:buFont typeface="Arial"/>
              <a:buNone/>
              <a:tabLst/>
              <a:defRPr sz="1600"/>
            </a:lvl1pPr>
          </a:lstStyle>
          <a:p>
            <a:r>
              <a:rPr lang="en-US"/>
              <a:t>Insert Photo</a:t>
            </a:r>
          </a:p>
        </p:txBody>
      </p:sp>
      <p:sp>
        <p:nvSpPr>
          <p:cNvPr id="8" name="TextBox 7"/>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750259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04">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C77F69D8-A51F-4D4F-A4AE-7968A37FD58B}"/>
              </a:ext>
            </a:extLst>
          </p:cNvPr>
          <p:cNvSpPr>
            <a:spLocks noGrp="1"/>
          </p:cNvSpPr>
          <p:nvPr>
            <p:ph type="pic" sz="quarter" idx="11"/>
          </p:nvPr>
        </p:nvSpPr>
        <p:spPr>
          <a:xfrm>
            <a:off x="658814" y="3020786"/>
            <a:ext cx="4729616" cy="3837214"/>
          </a:xfrm>
          <a:prstGeom prst="rect">
            <a:avLst/>
          </a:prstGeom>
          <a:pattFill prst="smCheck">
            <a:fgClr>
              <a:schemeClr val="tx1">
                <a:lumMod val="85000"/>
                <a:lumOff val="15000"/>
              </a:schemeClr>
            </a:fgClr>
            <a:bgClr>
              <a:schemeClr val="bg1"/>
            </a:bgClr>
          </a:pattFill>
        </p:spPr>
        <p:txBody>
          <a:bodyPr/>
          <a:lstStyle/>
          <a:p>
            <a:endParaRPr lang="en-US"/>
          </a:p>
        </p:txBody>
      </p:sp>
      <p:sp>
        <p:nvSpPr>
          <p:cNvPr id="10" name="Picture Placeholder 8">
            <a:extLst>
              <a:ext uri="{FF2B5EF4-FFF2-40B4-BE49-F238E27FC236}">
                <a16:creationId xmlns:a16="http://schemas.microsoft.com/office/drawing/2014/main" id="{B6B5EB95-9E0E-7040-8612-C9F702FB394B}"/>
              </a:ext>
            </a:extLst>
          </p:cNvPr>
          <p:cNvSpPr>
            <a:spLocks noGrp="1"/>
          </p:cNvSpPr>
          <p:nvPr>
            <p:ph type="pic" sz="quarter" idx="10"/>
          </p:nvPr>
        </p:nvSpPr>
        <p:spPr>
          <a:xfrm>
            <a:off x="6466113" y="-1"/>
            <a:ext cx="5725885" cy="3465513"/>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2" name="Rectangle 1">
            <a:extLst>
              <a:ext uri="{FF2B5EF4-FFF2-40B4-BE49-F238E27FC236}">
                <a16:creationId xmlns:a16="http://schemas.microsoft.com/office/drawing/2014/main" id="{ABB79B62-74C7-0114-65B3-BE7763A86AA1}"/>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3" name="TextBox 2">
            <a:extLst>
              <a:ext uri="{FF2B5EF4-FFF2-40B4-BE49-F238E27FC236}">
                <a16:creationId xmlns:a16="http://schemas.microsoft.com/office/drawing/2014/main" id="{47BC9F90-32B4-FE96-D1D8-A4762DAED25D}"/>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4" name="Picture 3" descr="A blue and black logo&#10;&#10;AI-generated content may be incorrect.">
            <a:extLst>
              <a:ext uri="{FF2B5EF4-FFF2-40B4-BE49-F238E27FC236}">
                <a16:creationId xmlns:a16="http://schemas.microsoft.com/office/drawing/2014/main" id="{D480E86B-92DB-97D3-ADE3-74A61B90CA9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5" name="Title 4">
            <a:extLst>
              <a:ext uri="{FF2B5EF4-FFF2-40B4-BE49-F238E27FC236}">
                <a16:creationId xmlns:a16="http://schemas.microsoft.com/office/drawing/2014/main" id="{4652E78C-D21D-2DFB-645F-3CDD56999168}"/>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1033526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547061"/>
            <a:ext cx="6141829" cy="1797768"/>
          </a:xfrm>
        </p:spPr>
        <p:txBody>
          <a:bodyPr anchor="b" anchorCtr="0">
            <a:noAutofit/>
          </a:bodyPr>
          <a:lstStyle>
            <a:lvl1pPr marL="0" indent="0">
              <a:buNone/>
              <a:defRPr sz="5333" baseline="0"/>
            </a:lvl1pPr>
          </a:lstStyle>
          <a:p>
            <a:pPr lvl="0"/>
            <a:r>
              <a:rPr lang="en-US"/>
              <a:t>Q&amp;A or Thank You</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897428" y="3451089"/>
            <a:ext cx="6142709" cy="448208"/>
          </a:xfrm>
        </p:spPr>
        <p:txBody>
          <a:bodyPr>
            <a:noAutofit/>
          </a:bodyPr>
          <a:lstStyle>
            <a:lvl1pPr marL="0" indent="0">
              <a:spcBef>
                <a:spcPts val="533"/>
              </a:spcBef>
              <a:buNone/>
              <a:defRPr sz="1333" baseline="0"/>
            </a:lvl1pPr>
            <a:lvl2pPr marL="609585" indent="0">
              <a:buNone/>
              <a:defRPr/>
            </a:lvl2pPr>
            <a:lvl3pPr marL="1219170" indent="0">
              <a:buNone/>
              <a:defRPr/>
            </a:lvl3pPr>
            <a:lvl4pPr marL="1828754" indent="0">
              <a:buNone/>
              <a:defRPr/>
            </a:lvl4pPr>
            <a:lvl5pPr marL="2438339" indent="0">
              <a:buNone/>
              <a:defRPr/>
            </a:lvl5pPr>
          </a:lstStyle>
          <a:p>
            <a:pPr lvl="0"/>
            <a:r>
              <a:rPr lang="en-US"/>
              <a:t>Publication Number</a:t>
            </a:r>
          </a:p>
        </p:txBody>
      </p: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50360" y="5350933"/>
            <a:ext cx="3217333" cy="1507067"/>
          </a:xfrm>
          <a:prstGeom prst="rect">
            <a:avLst/>
          </a:prstGeom>
        </p:spPr>
      </p:pic>
    </p:spTree>
    <p:extLst>
      <p:ext uri="{BB962C8B-B14F-4D97-AF65-F5344CB8AC3E}">
        <p14:creationId xmlns:p14="http://schemas.microsoft.com/office/powerpoint/2010/main" val="7896527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 name="Text Placeholder 7"/>
          <p:cNvSpPr>
            <a:spLocks noGrp="1"/>
          </p:cNvSpPr>
          <p:nvPr>
            <p:ph type="body" sz="quarter" idx="10" hasCustomPrompt="1"/>
          </p:nvPr>
        </p:nvSpPr>
        <p:spPr>
          <a:xfrm>
            <a:off x="4897552" y="547061"/>
            <a:ext cx="6141829" cy="1797768"/>
          </a:xfrm>
        </p:spPr>
        <p:txBody>
          <a:bodyPr anchor="b" anchorCtr="0">
            <a:noAutofit/>
          </a:bodyPr>
          <a:lstStyle>
            <a:lvl1pPr marL="0" indent="0">
              <a:buNone/>
              <a:defRPr sz="5333" baseline="0"/>
            </a:lvl1pPr>
          </a:lstStyle>
          <a:p>
            <a:pPr lvl="0"/>
            <a:r>
              <a:rPr lang="en-US"/>
              <a:t>Q&amp;A or Thank You</a:t>
            </a:r>
          </a:p>
        </p:txBody>
      </p:sp>
      <p:cxnSp>
        <p:nvCxnSpPr>
          <p:cNvPr id="4" name="Straight Connector 3"/>
          <p:cNvCxnSpPr/>
          <p:nvPr userDrawn="1"/>
        </p:nvCxnSpPr>
        <p:spPr>
          <a:xfrm>
            <a:off x="4988864" y="2585416"/>
            <a:ext cx="6607545" cy="0"/>
          </a:xfrm>
          <a:prstGeom prst="line">
            <a:avLst/>
          </a:prstGeom>
          <a:effectLst/>
        </p:spPr>
        <p:style>
          <a:lnRef idx="2">
            <a:schemeClr val="accent1"/>
          </a:lnRef>
          <a:fillRef idx="0">
            <a:schemeClr val="accent1"/>
          </a:fillRef>
          <a:effectRef idx="1">
            <a:schemeClr val="accent1"/>
          </a:effectRef>
          <a:fontRef idx="minor">
            <a:schemeClr val="tx1"/>
          </a:fontRef>
        </p:style>
      </p:cxnSp>
      <p:sp>
        <p:nvSpPr>
          <p:cNvPr id="5" name="Text Placeholder 14"/>
          <p:cNvSpPr>
            <a:spLocks noGrp="1"/>
          </p:cNvSpPr>
          <p:nvPr>
            <p:ph type="body" sz="quarter" idx="11" hasCustomPrompt="1"/>
          </p:nvPr>
        </p:nvSpPr>
        <p:spPr>
          <a:xfrm>
            <a:off x="4897428" y="3451089"/>
            <a:ext cx="6142709" cy="448208"/>
          </a:xfrm>
        </p:spPr>
        <p:txBody>
          <a:bodyPr>
            <a:noAutofit/>
          </a:bodyPr>
          <a:lstStyle>
            <a:lvl1pPr marL="0" indent="0">
              <a:spcBef>
                <a:spcPts val="533"/>
              </a:spcBef>
              <a:buNone/>
              <a:defRPr sz="1333" baseline="0"/>
            </a:lvl1pPr>
            <a:lvl2pPr marL="609585" indent="0">
              <a:buNone/>
              <a:defRPr/>
            </a:lvl2pPr>
            <a:lvl3pPr marL="1219170" indent="0">
              <a:buNone/>
              <a:defRPr/>
            </a:lvl3pPr>
            <a:lvl4pPr marL="1828754" indent="0">
              <a:buNone/>
              <a:defRPr/>
            </a:lvl4pPr>
            <a:lvl5pPr marL="2438339" indent="0">
              <a:buNone/>
              <a:defRPr/>
            </a:lvl5pPr>
          </a:lstStyle>
          <a:p>
            <a:pPr lvl="0"/>
            <a:r>
              <a:rPr lang="en-US"/>
              <a:t>Publication Number</a:t>
            </a:r>
          </a:p>
        </p:txBody>
      </p:sp>
      <p:sp>
        <p:nvSpPr>
          <p:cNvPr id="9" name="TextBox 8"/>
          <p:cNvSpPr txBox="1"/>
          <p:nvPr userDrawn="1"/>
        </p:nvSpPr>
        <p:spPr>
          <a:xfrm>
            <a:off x="4897557" y="2759470"/>
            <a:ext cx="2822223" cy="471813"/>
          </a:xfrm>
          <a:prstGeom prst="rect">
            <a:avLst/>
          </a:prstGeom>
          <a:solidFill>
            <a:srgbClr val="FFFFFF">
              <a:alpha val="59000"/>
            </a:srgbClr>
          </a:solidFill>
        </p:spPr>
        <p:txBody>
          <a:bodyPr wrap="square" lIns="0" tIns="0" rIns="0" bIns="0" rtlCol="0" anchor="ctr">
            <a:noAutofit/>
          </a:bodyPr>
          <a:lstStyle/>
          <a:p>
            <a:pPr algn="l">
              <a:spcBef>
                <a:spcPts val="1600"/>
              </a:spcBef>
              <a:spcAft>
                <a:spcPts val="800"/>
              </a:spcAft>
            </a:pPr>
            <a:r>
              <a:rPr lang="en-US" sz="2400" b="1">
                <a:solidFill>
                  <a:srgbClr val="333333"/>
                </a:solidFill>
              </a:rPr>
              <a:t>  www.nrel.gov</a:t>
            </a:r>
          </a:p>
        </p:txBody>
      </p:sp>
      <p:pic>
        <p:nvPicPr>
          <p:cNvPr id="6" name="Graphic 5">
            <a:extLst>
              <a:ext uri="{FF2B5EF4-FFF2-40B4-BE49-F238E27FC236}">
                <a16:creationId xmlns:a16="http://schemas.microsoft.com/office/drawing/2014/main" id="{BF13A443-B9EC-D845-B6D9-AB36EFFEC757}"/>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8150360" y="5350933"/>
            <a:ext cx="3217333" cy="1507067"/>
          </a:xfrm>
          <a:prstGeom prst="rect">
            <a:avLst/>
          </a:prstGeom>
        </p:spPr>
      </p:pic>
      <p:sp>
        <p:nvSpPr>
          <p:cNvPr id="7" name="TextBox 6">
            <a:extLst>
              <a:ext uri="{FF2B5EF4-FFF2-40B4-BE49-F238E27FC236}">
                <a16:creationId xmlns:a16="http://schemas.microsoft.com/office/drawing/2014/main" id="{4D25D62E-9C80-6549-866A-CF8A873BF3DE}"/>
              </a:ext>
            </a:extLst>
          </p:cNvPr>
          <p:cNvSpPr txBox="1"/>
          <p:nvPr userDrawn="1"/>
        </p:nvSpPr>
        <p:spPr>
          <a:xfrm>
            <a:off x="143727" y="5113983"/>
            <a:ext cx="7440927" cy="1569660"/>
          </a:xfrm>
          <a:prstGeom prst="rect">
            <a:avLst/>
          </a:prstGeom>
          <a:noFill/>
        </p:spPr>
        <p:txBody>
          <a:bodyPr wrap="square" rtlCol="0">
            <a:spAutoFit/>
          </a:bodyPr>
          <a:lstStyle/>
          <a:p>
            <a:r>
              <a:rPr lang="en-US" sz="1200"/>
              <a:t>This work was authored </a:t>
            </a:r>
            <a:r>
              <a:rPr lang="en-US" sz="1200">
                <a:solidFill>
                  <a:srgbClr val="FF0000"/>
                </a:solidFill>
              </a:rPr>
              <a:t>[in part]</a:t>
            </a:r>
            <a:r>
              <a:rPr lang="en-US" sz="1200"/>
              <a:t> by the National Renewable Energy Laboratory, operated by Alliance for Sustainable Energy, LLC, for the U.S. Department of Energy (DOE) under Contract No. DE-AC36-08GO28308. Funding provided by </a:t>
            </a:r>
            <a:r>
              <a:rPr lang="en-US" sz="1200">
                <a:solidFill>
                  <a:srgbClr val="FF0000"/>
                </a:solidFill>
              </a:rPr>
              <a:t>[applicable Department of Energy office and program office, e.g., U.S. Department of Energy Office of Energy Efficiency and Renewable Energy Solar Energy Technologies Office (spell out full office names; do not use initialisms/acronyms)]</a:t>
            </a:r>
            <a:r>
              <a:rPr lang="en-US" sz="1200"/>
              <a:t>. The views expressed in the article do not necessarily represent the views of the DOE or the U.S. Government. The U.S. Government retains and the publisher, by accepting the article for publication, acknowledges that the U.S. Government retains a nonexclusive, paid-up, irrevocable, worldwide license to publish or reproduce the published form of this work, or allow others to do so, for U.S. Government purposes.</a:t>
            </a:r>
            <a:endParaRPr lang="en-US" sz="1200">
              <a:solidFill>
                <a:schemeClr val="tx1"/>
              </a:solidFill>
            </a:endParaRPr>
          </a:p>
        </p:txBody>
      </p:sp>
      <p:grpSp>
        <p:nvGrpSpPr>
          <p:cNvPr id="8" name="Group 7">
            <a:extLst>
              <a:ext uri="{FF2B5EF4-FFF2-40B4-BE49-F238E27FC236}">
                <a16:creationId xmlns:a16="http://schemas.microsoft.com/office/drawing/2014/main" id="{EF1042E9-C103-A54C-BB93-07B4BA47A9A6}"/>
              </a:ext>
            </a:extLst>
          </p:cNvPr>
          <p:cNvGrpSpPr/>
          <p:nvPr userDrawn="1"/>
        </p:nvGrpSpPr>
        <p:grpSpPr>
          <a:xfrm>
            <a:off x="1547053" y="3897782"/>
            <a:ext cx="1601320" cy="1188749"/>
            <a:chOff x="2576623" y="33912667"/>
            <a:chExt cx="2971800" cy="2206133"/>
          </a:xfrm>
        </p:grpSpPr>
        <p:sp>
          <p:nvSpPr>
            <p:cNvPr id="10" name="Rounded Rectangular Callout 9">
              <a:extLst>
                <a:ext uri="{FF2B5EF4-FFF2-40B4-BE49-F238E27FC236}">
                  <a16:creationId xmlns:a16="http://schemas.microsoft.com/office/drawing/2014/main" id="{E992B2AE-3F65-9F4A-9CF6-9647603DC89A}"/>
                </a:ext>
              </a:extLst>
            </p:cNvPr>
            <p:cNvSpPr/>
            <p:nvPr/>
          </p:nvSpPr>
          <p:spPr bwMode="auto">
            <a:xfrm>
              <a:off x="2576623" y="33912667"/>
              <a:ext cx="2971800" cy="2206133"/>
            </a:xfrm>
            <a:prstGeom prst="wedgeRoundRectCallout">
              <a:avLst/>
            </a:prstGeom>
            <a:solidFill>
              <a:schemeClr val="bg1"/>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1" name="TextBox 10">
              <a:extLst>
                <a:ext uri="{FF2B5EF4-FFF2-40B4-BE49-F238E27FC236}">
                  <a16:creationId xmlns:a16="http://schemas.microsoft.com/office/drawing/2014/main" id="{50095912-C565-554A-B23A-0162EEF02886}"/>
                </a:ext>
              </a:extLst>
            </p:cNvPr>
            <p:cNvSpPr txBox="1"/>
            <p:nvPr/>
          </p:nvSpPr>
          <p:spPr>
            <a:xfrm>
              <a:off x="2662703" y="34195674"/>
              <a:ext cx="2885720" cy="1732001"/>
            </a:xfrm>
            <a:prstGeom prst="rect">
              <a:avLst/>
            </a:prstGeom>
            <a:noFill/>
          </p:spPr>
          <p:txBody>
            <a:bodyPr wrap="square" rtlCol="0">
              <a:spAutoFit/>
            </a:bodyPr>
            <a:lstStyle/>
            <a:p>
              <a:r>
                <a:rPr lang="en-US" sz="1333">
                  <a:solidFill>
                    <a:srgbClr val="FF0000"/>
                  </a:solidFill>
                </a:rPr>
                <a:t>Insert the words “in part” if this work includes </a:t>
              </a:r>
              <a:br>
                <a:rPr lang="en-US" sz="1333">
                  <a:solidFill>
                    <a:srgbClr val="FF0000"/>
                  </a:solidFill>
                </a:rPr>
              </a:br>
              <a:r>
                <a:rPr lang="en-US" sz="1333">
                  <a:solidFill>
                    <a:srgbClr val="FF0000"/>
                  </a:solidFill>
                </a:rPr>
                <a:t>non-NREL authors.</a:t>
              </a:r>
            </a:p>
            <a:p>
              <a:pPr algn="l"/>
              <a:r>
                <a:rPr lang="en-US" sz="133">
                  <a:solidFill>
                    <a:srgbClr val="FF0000"/>
                  </a:solidFill>
                </a:rPr>
                <a:t>.</a:t>
              </a:r>
            </a:p>
          </p:txBody>
        </p:sp>
      </p:grpSp>
      <p:grpSp>
        <p:nvGrpSpPr>
          <p:cNvPr id="12" name="Group 11">
            <a:extLst>
              <a:ext uri="{FF2B5EF4-FFF2-40B4-BE49-F238E27FC236}">
                <a16:creationId xmlns:a16="http://schemas.microsoft.com/office/drawing/2014/main" id="{459BF0D5-6437-5C45-BCE8-E796DD25A9F5}"/>
              </a:ext>
            </a:extLst>
          </p:cNvPr>
          <p:cNvGrpSpPr/>
          <p:nvPr userDrawn="1"/>
        </p:nvGrpSpPr>
        <p:grpSpPr>
          <a:xfrm>
            <a:off x="4551699" y="3781038"/>
            <a:ext cx="3088339" cy="1621140"/>
            <a:chOff x="-183051" y="33227554"/>
            <a:chExt cx="5731474" cy="3039310"/>
          </a:xfrm>
          <a:solidFill>
            <a:schemeClr val="bg1">
              <a:alpha val="38000"/>
            </a:schemeClr>
          </a:solidFill>
        </p:grpSpPr>
        <p:sp>
          <p:nvSpPr>
            <p:cNvPr id="13" name="Rounded Rectangular Callout 12">
              <a:extLst>
                <a:ext uri="{FF2B5EF4-FFF2-40B4-BE49-F238E27FC236}">
                  <a16:creationId xmlns:a16="http://schemas.microsoft.com/office/drawing/2014/main" id="{993AE333-8181-7B4E-A36B-01F4F72B5AC8}"/>
                </a:ext>
              </a:extLst>
            </p:cNvPr>
            <p:cNvSpPr/>
            <p:nvPr/>
          </p:nvSpPr>
          <p:spPr bwMode="auto">
            <a:xfrm>
              <a:off x="-183051" y="33227554"/>
              <a:ext cx="5731474" cy="3039310"/>
            </a:xfrm>
            <a:prstGeom prst="wedgeRoundRectCallout">
              <a:avLst/>
            </a:prstGeom>
            <a:solidFill>
              <a:schemeClr val="bg1">
                <a:alpha val="81000"/>
              </a:schemeClr>
            </a:solidFill>
            <a:ln w="127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1219170" rtl="0" eaLnBrk="0" fontAlgn="base" latinLnBrk="0" hangingPunct="0">
                <a:lnSpc>
                  <a:spcPct val="100000"/>
                </a:lnSpc>
                <a:spcBef>
                  <a:spcPct val="0"/>
                </a:spcBef>
                <a:spcAft>
                  <a:spcPct val="0"/>
                </a:spcAft>
                <a:buClrTx/>
                <a:buSzTx/>
                <a:buFontTx/>
                <a:buNone/>
                <a:tabLst/>
              </a:pPr>
              <a:endParaRPr kumimoji="0" lang="en-US" sz="3200" b="1" i="1" u="none" strike="noStrike" cap="none" normalizeH="0" baseline="0">
                <a:ln>
                  <a:noFill/>
                </a:ln>
                <a:solidFill>
                  <a:schemeClr val="tx1"/>
                </a:solidFill>
                <a:effectLst/>
                <a:latin typeface="Arial" pitchFamily="-106" charset="0"/>
                <a:ea typeface="ＭＳ Ｐゴシック" pitchFamily="-106" charset="-128"/>
                <a:cs typeface="ＭＳ Ｐゴシック" pitchFamily="-106" charset="-128"/>
              </a:endParaRPr>
            </a:p>
          </p:txBody>
        </p:sp>
        <p:sp>
          <p:nvSpPr>
            <p:cNvPr id="14" name="TextBox 13">
              <a:extLst>
                <a:ext uri="{FF2B5EF4-FFF2-40B4-BE49-F238E27FC236}">
                  <a16:creationId xmlns:a16="http://schemas.microsoft.com/office/drawing/2014/main" id="{BFE1391B-DFC1-8D43-9278-AEF2B02003B1}"/>
                </a:ext>
              </a:extLst>
            </p:cNvPr>
            <p:cNvSpPr txBox="1"/>
            <p:nvPr/>
          </p:nvSpPr>
          <p:spPr>
            <a:xfrm>
              <a:off x="29150" y="33394988"/>
              <a:ext cx="5307072" cy="2596586"/>
            </a:xfrm>
            <a:prstGeom prst="rect">
              <a:avLst/>
            </a:prstGeom>
            <a:grpFill/>
          </p:spPr>
          <p:txBody>
            <a:bodyPr wrap="square" rtlCol="0">
              <a:spAutoFit/>
            </a:bodyPr>
            <a:lstStyle/>
            <a:p>
              <a:r>
                <a:rPr lang="en-US" sz="1200">
                  <a:solidFill>
                    <a:srgbClr val="FF0000"/>
                  </a:solidFill>
                </a:rPr>
                <a:t>Edit the red bracketed text as appropriate with the applicable DOE office(s) and program office(s) that sponsored the work and/or add other funding as needed.  For non-EERE funding, see </a:t>
              </a:r>
              <a:r>
                <a:rPr lang="en-US" sz="1200" u="sng">
                  <a:solidFill>
                    <a:srgbClr val="FF0000"/>
                  </a:solidFill>
                  <a:hlinkClick r:id="rId3"/>
                </a:rPr>
                <a:t>https://thesource.nrel.gov/publishing/disclaimers.html</a:t>
              </a:r>
              <a:endParaRPr lang="en-US" sz="267" i="0">
                <a:solidFill>
                  <a:srgbClr val="FF0000"/>
                </a:solidFill>
              </a:endParaRPr>
            </a:p>
          </p:txBody>
        </p:sp>
      </p:grpSp>
    </p:spTree>
    <p:extLst>
      <p:ext uri="{BB962C8B-B14F-4D97-AF65-F5344CB8AC3E}">
        <p14:creationId xmlns:p14="http://schemas.microsoft.com/office/powerpoint/2010/main" val="38755325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Content Slide - 1/4 blue, photo">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2694E0F-43B5-0F46-B097-5F1C5C7C3C69}"/>
              </a:ext>
            </a:extLst>
          </p:cNvPr>
          <p:cNvSpPr>
            <a:spLocks noGrp="1"/>
          </p:cNvSpPr>
          <p:nvPr>
            <p:ph type="pic" sz="quarter" idx="53" hasCustomPrompt="1"/>
          </p:nvPr>
        </p:nvSpPr>
        <p:spPr>
          <a:xfrm>
            <a:off x="1999130" y="0"/>
            <a:ext cx="10192871" cy="6858000"/>
          </a:xfrm>
          <a:solidFill>
            <a:schemeClr val="bg1">
              <a:lumMod val="95000"/>
            </a:schemeClr>
          </a:solidFill>
        </p:spPr>
        <p:txBody>
          <a:bodyPr/>
          <a:lstStyle>
            <a:lvl1pPr marL="0" indent="0" algn="ctr">
              <a:buNone/>
              <a:defRPr/>
            </a:lvl1pPr>
          </a:lstStyle>
          <a:p>
            <a:r>
              <a:rPr lang="en-US"/>
              <a:t>Insert Photo or Graphic</a:t>
            </a:r>
          </a:p>
        </p:txBody>
      </p:sp>
      <p:sp>
        <p:nvSpPr>
          <p:cNvPr id="10" name="Rectangle 9">
            <a:extLst>
              <a:ext uri="{FF2B5EF4-FFF2-40B4-BE49-F238E27FC236}">
                <a16:creationId xmlns:a16="http://schemas.microsoft.com/office/drawing/2014/main" id="{8A832604-F597-CE4C-9045-0EDB4883F306}"/>
              </a:ext>
            </a:extLst>
          </p:cNvPr>
          <p:cNvSpPr/>
          <p:nvPr userDrawn="1"/>
        </p:nvSpPr>
        <p:spPr>
          <a:xfrm>
            <a:off x="-1" y="0"/>
            <a:ext cx="1999488"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7" name="Text Placeholder 5">
            <a:extLst>
              <a:ext uri="{FF2B5EF4-FFF2-40B4-BE49-F238E27FC236}">
                <a16:creationId xmlns:a16="http://schemas.microsoft.com/office/drawing/2014/main" id="{DB01E338-5424-4983-A800-966422B360D3}"/>
              </a:ext>
            </a:extLst>
          </p:cNvPr>
          <p:cNvSpPr>
            <a:spLocks noGrp="1"/>
          </p:cNvSpPr>
          <p:nvPr>
            <p:ph type="body" sz="quarter" idx="54"/>
          </p:nvPr>
        </p:nvSpPr>
        <p:spPr>
          <a:xfrm>
            <a:off x="381398" y="674158"/>
            <a:ext cx="1314559" cy="1462617"/>
          </a:xfrm>
        </p:spPr>
        <p:txBody>
          <a:bodyPr lIns="0" tIns="0" rIns="0">
            <a:normAutofit/>
          </a:bodyPr>
          <a:lstStyle>
            <a:lvl1pPr>
              <a:defRPr sz="2400">
                <a:solidFill>
                  <a:schemeClr val="bg1"/>
                </a:solidFill>
              </a:defRPr>
            </a:lvl1pPr>
          </a:lstStyle>
          <a:p>
            <a:pPr lvl="0"/>
            <a:r>
              <a:rPr lang="en-US"/>
              <a:t>Click to edit Master text styles</a:t>
            </a:r>
          </a:p>
        </p:txBody>
      </p:sp>
      <p:sp>
        <p:nvSpPr>
          <p:cNvPr id="8" name="Text Placeholder 2">
            <a:extLst>
              <a:ext uri="{FF2B5EF4-FFF2-40B4-BE49-F238E27FC236}">
                <a16:creationId xmlns:a16="http://schemas.microsoft.com/office/drawing/2014/main" id="{53381708-CFBE-4024-B01B-9BC2A5E379E6}"/>
              </a:ext>
            </a:extLst>
          </p:cNvPr>
          <p:cNvSpPr>
            <a:spLocks noGrp="1"/>
          </p:cNvSpPr>
          <p:nvPr>
            <p:ph type="body" sz="quarter" idx="13" hasCustomPrompt="1"/>
          </p:nvPr>
        </p:nvSpPr>
        <p:spPr>
          <a:xfrm>
            <a:off x="2268153" y="6426201"/>
            <a:ext cx="3706284" cy="153087"/>
          </a:xfrm>
        </p:spPr>
        <p:txBody>
          <a:bodyPr lIns="0" tIns="0" rIns="0" bIns="0">
            <a:noAutofit/>
          </a:bodyPr>
          <a:lstStyle>
            <a:lvl1pPr marL="0" indent="0">
              <a:buNone/>
              <a:defRPr sz="800" i="1">
                <a:solidFill>
                  <a:schemeClr val="tx1">
                    <a:lumMod val="20000"/>
                    <a:lumOff val="80000"/>
                  </a:schemeClr>
                </a:solidFill>
              </a:defRPr>
            </a:lvl1pPr>
            <a:lvl2pPr marL="311142" indent="0">
              <a:buNone/>
              <a:defRPr sz="933">
                <a:solidFill>
                  <a:schemeClr val="tx1">
                    <a:lumMod val="20000"/>
                    <a:lumOff val="80000"/>
                  </a:schemeClr>
                </a:solidFill>
              </a:defRPr>
            </a:lvl2pPr>
            <a:lvl3pPr marL="611701" indent="0">
              <a:buNone/>
              <a:defRPr sz="933">
                <a:solidFill>
                  <a:schemeClr val="tx1">
                    <a:lumMod val="20000"/>
                    <a:lumOff val="80000"/>
                  </a:schemeClr>
                </a:solidFill>
              </a:defRPr>
            </a:lvl3pPr>
            <a:lvl4pPr marL="918610" indent="0">
              <a:buNone/>
              <a:defRPr sz="933">
                <a:solidFill>
                  <a:schemeClr val="tx1">
                    <a:lumMod val="20000"/>
                    <a:lumOff val="80000"/>
                  </a:schemeClr>
                </a:solidFill>
              </a:defRPr>
            </a:lvl4pPr>
            <a:lvl5pPr marL="1219170" indent="0">
              <a:buNone/>
              <a:defRPr sz="933">
                <a:solidFill>
                  <a:schemeClr val="tx1">
                    <a:lumMod val="20000"/>
                    <a:lumOff val="80000"/>
                  </a:schemeClr>
                </a:solidFill>
              </a:defRPr>
            </a:lvl5pPr>
          </a:lstStyle>
          <a:p>
            <a:pPr lvl="0"/>
            <a:r>
              <a:rPr lang="en-US"/>
              <a:t>Photo/Image Credit</a:t>
            </a:r>
          </a:p>
        </p:txBody>
      </p:sp>
      <p:sp>
        <p:nvSpPr>
          <p:cNvPr id="9" name="TextBox 8">
            <a:extLst>
              <a:ext uri="{FF2B5EF4-FFF2-40B4-BE49-F238E27FC236}">
                <a16:creationId xmlns:a16="http://schemas.microsoft.com/office/drawing/2014/main" id="{775CDAAA-C35B-48B2-BD8C-7369EBD583BC}"/>
              </a:ext>
            </a:extLst>
          </p:cNvPr>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00074867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Simple Slide 2 - Text, 2 columns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1"/>
            <a:ext cx="7915124" cy="1209524"/>
          </a:xfrm>
        </p:spPr>
        <p:txBody>
          <a:bodyPr/>
          <a:lstStyle/>
          <a:p>
            <a:r>
              <a:rPr lang="en-US"/>
              <a:t>Simple Slide</a:t>
            </a:r>
          </a:p>
        </p:txBody>
      </p:sp>
      <p:sp>
        <p:nvSpPr>
          <p:cNvPr id="8" name="Text Placeholder 8">
            <a:extLst>
              <a:ext uri="{FF2B5EF4-FFF2-40B4-BE49-F238E27FC236}">
                <a16:creationId xmlns:a16="http://schemas.microsoft.com/office/drawing/2014/main" id="{A0398508-7DDA-44A1-AFEE-29EEB8282719}"/>
              </a:ext>
            </a:extLst>
          </p:cNvPr>
          <p:cNvSpPr>
            <a:spLocks noGrp="1"/>
          </p:cNvSpPr>
          <p:nvPr>
            <p:ph type="body" sz="quarter" idx="10"/>
          </p:nvPr>
        </p:nvSpPr>
        <p:spPr>
          <a:xfrm>
            <a:off x="609601" y="1451811"/>
            <a:ext cx="5285872" cy="487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8">
            <a:extLst>
              <a:ext uri="{FF2B5EF4-FFF2-40B4-BE49-F238E27FC236}">
                <a16:creationId xmlns:a16="http://schemas.microsoft.com/office/drawing/2014/main" id="{FEEA646A-CE53-4212-85CF-13F90A4A2EE9}"/>
              </a:ext>
            </a:extLst>
          </p:cNvPr>
          <p:cNvSpPr>
            <a:spLocks noGrp="1"/>
          </p:cNvSpPr>
          <p:nvPr>
            <p:ph type="body" sz="quarter" idx="12"/>
          </p:nvPr>
        </p:nvSpPr>
        <p:spPr>
          <a:xfrm>
            <a:off x="6283160" y="1451811"/>
            <a:ext cx="5285872" cy="48770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F4478E95-ED1C-46B4-9802-99CAA61A75DB}"/>
              </a:ext>
            </a:extLst>
          </p:cNvPr>
          <p:cNvSpPr txBox="1"/>
          <p:nvPr userDrawn="1"/>
        </p:nvSpPr>
        <p:spPr>
          <a:xfrm>
            <a:off x="8948936" y="6454019"/>
            <a:ext cx="3039363" cy="256545"/>
          </a:xfrm>
          <a:prstGeom prst="rect">
            <a:avLst/>
          </a:prstGeom>
          <a:noFill/>
        </p:spPr>
        <p:txBody>
          <a:bodyPr wrap="square" rtlCol="0">
            <a:spAutoFit/>
          </a:bodyPr>
          <a:lstStyle/>
          <a:p>
            <a:pPr marL="0" marR="0" indent="0" algn="r" defTabSz="609585" rtl="0" eaLnBrk="1" fontAlgn="auto" latinLnBrk="0" hangingPunct="1">
              <a:lnSpc>
                <a:spcPct val="100000"/>
              </a:lnSpc>
              <a:spcBef>
                <a:spcPts val="0"/>
              </a:spcBef>
              <a:spcAft>
                <a:spcPts val="0"/>
              </a:spcAft>
              <a:buClrTx/>
              <a:buSzTx/>
              <a:buFontTx/>
              <a:buNone/>
              <a:tabLst/>
              <a:defRPr/>
            </a:pPr>
            <a:r>
              <a:rPr lang="en-US" sz="1067"/>
              <a:t>NREL</a:t>
            </a:r>
            <a:r>
              <a:rPr lang="en-US" sz="1067" baseline="0"/>
              <a:t>    </a:t>
            </a:r>
            <a:r>
              <a:rPr lang="en-US" sz="1067"/>
              <a:t>|    </a:t>
            </a:r>
            <a:fld id="{BFD71CF8-5198-8441-A7C0-DC22FD64CBE4}" type="slidenum">
              <a:rPr lang="en-US" sz="1067"/>
              <a:pPr marL="0" marR="0" indent="0" algn="r" defTabSz="609585" rtl="0" eaLnBrk="1" fontAlgn="auto" latinLnBrk="0" hangingPunct="1">
                <a:lnSpc>
                  <a:spcPct val="100000"/>
                </a:lnSpc>
                <a:spcBef>
                  <a:spcPts val="0"/>
                </a:spcBef>
                <a:spcAft>
                  <a:spcPts val="0"/>
                </a:spcAft>
                <a:buClrTx/>
                <a:buSzTx/>
                <a:buFontTx/>
                <a:buNone/>
                <a:tabLst/>
                <a:defRPr/>
              </a:pPr>
              <a:t>‹#›</a:t>
            </a:fld>
            <a:endParaRPr lang="en-US" sz="1067"/>
          </a:p>
        </p:txBody>
      </p:sp>
    </p:spTree>
    <p:extLst>
      <p:ext uri="{BB962C8B-B14F-4D97-AF65-F5344CB8AC3E}">
        <p14:creationId xmlns:p14="http://schemas.microsoft.com/office/powerpoint/2010/main" val="1438411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Slide">
  <p:cSld name="1_Blank Slide">
    <p:spTree>
      <p:nvGrpSpPr>
        <p:cNvPr id="1" name="Shape 127"/>
        <p:cNvGrpSpPr/>
        <p:nvPr/>
      </p:nvGrpSpPr>
      <p:grpSpPr>
        <a:xfrm>
          <a:off x="0" y="0"/>
          <a:ext cx="0" cy="0"/>
          <a:chOff x="0" y="0"/>
          <a:chExt cx="0" cy="0"/>
        </a:xfrm>
      </p:grpSpPr>
      <p:sp>
        <p:nvSpPr>
          <p:cNvPr id="128" name="Google Shape;128;p19"/>
          <p:cNvSpPr txBox="1">
            <a:spLocks noGrp="1"/>
          </p:cNvSpPr>
          <p:nvPr>
            <p:ph type="body" idx="1"/>
          </p:nvPr>
        </p:nvSpPr>
        <p:spPr>
          <a:xfrm>
            <a:off x="609600" y="2864761"/>
            <a:ext cx="10826800" cy="715600"/>
          </a:xfrm>
          <a:prstGeom prst="rect">
            <a:avLst/>
          </a:prstGeom>
          <a:noFill/>
          <a:ln>
            <a:noFill/>
          </a:ln>
        </p:spPr>
        <p:txBody>
          <a:bodyPr spcFirstLastPara="1" wrap="square" lIns="91425" tIns="45700" rIns="91425" bIns="45700" anchor="t" anchorCtr="0">
            <a:noAutofit/>
          </a:bodyPr>
          <a:lstStyle>
            <a:lvl1pPr marL="609585" lvl="0" indent="-304792" algn="ctr">
              <a:spcBef>
                <a:spcPts val="640"/>
              </a:spcBef>
              <a:spcAft>
                <a:spcPts val="0"/>
              </a:spcAft>
              <a:buClr>
                <a:schemeClr val="dk1"/>
              </a:buClr>
              <a:buSzPts val="2400"/>
              <a:buNone/>
              <a:defRPr/>
            </a:lvl1pPr>
            <a:lvl2pPr marL="1219170" lvl="1" indent="-457189" algn="l">
              <a:spcBef>
                <a:spcPts val="480"/>
              </a:spcBef>
              <a:spcAft>
                <a:spcPts val="0"/>
              </a:spcAft>
              <a:buClr>
                <a:schemeClr val="dk1"/>
              </a:buClr>
              <a:buSzPts val="1800"/>
              <a:buChar char="–"/>
              <a:defRPr/>
            </a:lvl2pPr>
            <a:lvl3pPr marL="1828754" lvl="2" indent="-457189" algn="l">
              <a:spcBef>
                <a:spcPts val="480"/>
              </a:spcBef>
              <a:spcAft>
                <a:spcPts val="0"/>
              </a:spcAft>
              <a:buClr>
                <a:schemeClr val="dk1"/>
              </a:buClr>
              <a:buSzPts val="1800"/>
              <a:buChar char="•"/>
              <a:defRPr/>
            </a:lvl3pPr>
            <a:lvl4pPr marL="2438339" lvl="3" indent="-457189" algn="l">
              <a:spcBef>
                <a:spcPts val="480"/>
              </a:spcBef>
              <a:spcAft>
                <a:spcPts val="0"/>
              </a:spcAft>
              <a:buClr>
                <a:schemeClr val="dk1"/>
              </a:buClr>
              <a:buSzPts val="1800"/>
              <a:buChar char="–"/>
              <a:defRPr/>
            </a:lvl4pPr>
            <a:lvl5pPr marL="3047924" lvl="4" indent="-457189" algn="l">
              <a:spcBef>
                <a:spcPts val="480"/>
              </a:spcBef>
              <a:spcAft>
                <a:spcPts val="0"/>
              </a:spcAft>
              <a:buClr>
                <a:schemeClr val="dk1"/>
              </a:buClr>
              <a:buSzPts val="1800"/>
              <a:buChar char="»"/>
              <a:defRPr/>
            </a:lvl5pPr>
            <a:lvl6pPr marL="3657509" lvl="5" indent="-457189" algn="l">
              <a:spcBef>
                <a:spcPts val="480"/>
              </a:spcBef>
              <a:spcAft>
                <a:spcPts val="0"/>
              </a:spcAft>
              <a:buClr>
                <a:schemeClr val="dk1"/>
              </a:buClr>
              <a:buSzPts val="1800"/>
              <a:buChar char="•"/>
              <a:defRPr/>
            </a:lvl6pPr>
            <a:lvl7pPr marL="4267093" lvl="6" indent="-457189" algn="l">
              <a:spcBef>
                <a:spcPts val="480"/>
              </a:spcBef>
              <a:spcAft>
                <a:spcPts val="0"/>
              </a:spcAft>
              <a:buClr>
                <a:schemeClr val="dk1"/>
              </a:buClr>
              <a:buSzPts val="1800"/>
              <a:buChar char="•"/>
              <a:defRPr/>
            </a:lvl7pPr>
            <a:lvl8pPr marL="4876678" lvl="7" indent="-457189" algn="l">
              <a:spcBef>
                <a:spcPts val="480"/>
              </a:spcBef>
              <a:spcAft>
                <a:spcPts val="0"/>
              </a:spcAft>
              <a:buClr>
                <a:schemeClr val="dk1"/>
              </a:buClr>
              <a:buSzPts val="1800"/>
              <a:buChar char="•"/>
              <a:defRPr/>
            </a:lvl8pPr>
            <a:lvl9pPr marL="5486263" lvl="8" indent="-457189" algn="l">
              <a:spcBef>
                <a:spcPts val="480"/>
              </a:spcBef>
              <a:spcAft>
                <a:spcPts val="0"/>
              </a:spcAft>
              <a:buClr>
                <a:schemeClr val="dk1"/>
              </a:buClr>
              <a:buSzPts val="1800"/>
              <a:buChar char="•"/>
              <a:defRPr/>
            </a:lvl9pPr>
          </a:lstStyle>
          <a:p>
            <a:endParaRPr/>
          </a:p>
        </p:txBody>
      </p:sp>
      <p:sp>
        <p:nvSpPr>
          <p:cNvPr id="129" name="Google Shape;129;p19"/>
          <p:cNvSpPr txBox="1"/>
          <p:nvPr/>
        </p:nvSpPr>
        <p:spPr>
          <a:xfrm>
            <a:off x="8948936" y="6454019"/>
            <a:ext cx="3039200" cy="287200"/>
          </a:xfrm>
          <a:prstGeom prst="rect">
            <a:avLst/>
          </a:prstGeom>
          <a:noFill/>
          <a:ln>
            <a:noFill/>
          </a:ln>
        </p:spPr>
        <p:txBody>
          <a:bodyPr spcFirstLastPara="1" wrap="square" lIns="121900" tIns="60933" rIns="121900" bIns="60933" anchor="t" anchorCtr="0">
            <a:noAutofit/>
          </a:bodyPr>
          <a:lstStyle/>
          <a:p>
            <a:pPr marL="0" marR="0" lvl="0" indent="0" algn="r" rtl="0">
              <a:lnSpc>
                <a:spcPct val="100000"/>
              </a:lnSpc>
              <a:spcBef>
                <a:spcPts val="0"/>
              </a:spcBef>
              <a:spcAft>
                <a:spcPts val="0"/>
              </a:spcAft>
              <a:buClr>
                <a:schemeClr val="dk1"/>
              </a:buClr>
              <a:buSzPts val="800"/>
              <a:buFont typeface="Calibri"/>
              <a:buNone/>
            </a:pPr>
            <a:r>
              <a:rPr lang="en" sz="1067">
                <a:solidFill>
                  <a:schemeClr val="dk1"/>
                </a:solidFill>
                <a:latin typeface="Calibri"/>
                <a:ea typeface="Calibri"/>
                <a:cs typeface="Calibri"/>
                <a:sym typeface="Calibri"/>
              </a:rPr>
              <a:t>NREL    |    </a:t>
            </a:r>
            <a:fld id="{00000000-1234-1234-1234-123412341234}" type="slidenum">
              <a:rPr lang="en" sz="1067">
                <a:solidFill>
                  <a:schemeClr val="dk1"/>
                </a:solidFill>
                <a:latin typeface="Calibri"/>
                <a:ea typeface="Calibri"/>
                <a:cs typeface="Calibri"/>
                <a:sym typeface="Calibri"/>
              </a:rPr>
              <a:pPr marL="0" marR="0" lvl="0" indent="0" algn="r" rtl="0">
                <a:lnSpc>
                  <a:spcPct val="100000"/>
                </a:lnSpc>
                <a:spcBef>
                  <a:spcPts val="0"/>
                </a:spcBef>
                <a:spcAft>
                  <a:spcPts val="0"/>
                </a:spcAft>
                <a:buClr>
                  <a:schemeClr val="dk1"/>
                </a:buClr>
                <a:buSzPts val="800"/>
                <a:buFont typeface="Calibri"/>
                <a:buNone/>
              </a:pPr>
              <a:t>‹#›</a:t>
            </a:fld>
            <a:endParaRPr sz="1067">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772182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lide 18">
    <p:bg>
      <p:bgPr>
        <a:solidFill>
          <a:srgbClr val="2D5078"/>
        </a:solidFill>
        <a:effectLst/>
      </p:bgPr>
    </p:bg>
    <p:spTree>
      <p:nvGrpSpPr>
        <p:cNvPr id="1" name=""/>
        <p:cNvGrpSpPr/>
        <p:nvPr/>
      </p:nvGrpSpPr>
      <p:grpSpPr>
        <a:xfrm>
          <a:off x="0" y="0"/>
          <a:ext cx="0" cy="0"/>
          <a:chOff x="0" y="0"/>
          <a:chExt cx="0" cy="0"/>
        </a:xfrm>
      </p:grpSpPr>
      <p:sp>
        <p:nvSpPr>
          <p:cNvPr id="3" name="Picture Placeholder 8">
            <a:extLst>
              <a:ext uri="{FF2B5EF4-FFF2-40B4-BE49-F238E27FC236}">
                <a16:creationId xmlns:a16="http://schemas.microsoft.com/office/drawing/2014/main" id="{273C7A54-F9FE-FF4A-B0BF-F5C504389990}"/>
              </a:ext>
            </a:extLst>
          </p:cNvPr>
          <p:cNvSpPr>
            <a:spLocks noGrp="1"/>
          </p:cNvSpPr>
          <p:nvPr>
            <p:ph type="pic" sz="quarter" idx="10"/>
          </p:nvPr>
        </p:nvSpPr>
        <p:spPr>
          <a:xfrm>
            <a:off x="-1" y="0"/>
            <a:ext cx="4392385" cy="6858000"/>
          </a:xfrm>
          <a:prstGeom prst="roundRect">
            <a:avLst>
              <a:gd name="adj" fmla="val 0"/>
            </a:avLst>
          </a:prstGeom>
          <a:pattFill prst="smCheck">
            <a:fgClr>
              <a:schemeClr val="tx1">
                <a:lumMod val="85000"/>
                <a:lumOff val="15000"/>
              </a:schemeClr>
            </a:fgClr>
            <a:bgClr>
              <a:schemeClr val="bg1"/>
            </a:bgClr>
          </a:pattFill>
        </p:spPr>
        <p:txBody>
          <a:bodyPr/>
          <a:lstStyle/>
          <a:p>
            <a:endParaRPr lang="en-US"/>
          </a:p>
        </p:txBody>
      </p:sp>
      <p:sp>
        <p:nvSpPr>
          <p:cNvPr id="6" name="Rectangle 5">
            <a:extLst>
              <a:ext uri="{FF2B5EF4-FFF2-40B4-BE49-F238E27FC236}">
                <a16:creationId xmlns:a16="http://schemas.microsoft.com/office/drawing/2014/main" id="{8092B603-69BB-AA1E-129A-E8F9059557E5}"/>
              </a:ext>
            </a:extLst>
          </p:cNvPr>
          <p:cNvSpPr/>
          <p:nvPr userDrawn="1"/>
        </p:nvSpPr>
        <p:spPr>
          <a:xfrm>
            <a:off x="4392384" y="1507958"/>
            <a:ext cx="5649973" cy="2310063"/>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ndParaRPr>
          </a:p>
        </p:txBody>
      </p:sp>
      <p:pic>
        <p:nvPicPr>
          <p:cNvPr id="13" name="Picture 12" descr="A black and white logo&#10;&#10;AI-generated content may be incorrect.">
            <a:extLst>
              <a:ext uri="{FF2B5EF4-FFF2-40B4-BE49-F238E27FC236}">
                <a16:creationId xmlns:a16="http://schemas.microsoft.com/office/drawing/2014/main" id="{32BDC5BF-C666-2D71-0710-58FDE5095E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68969" y="6227705"/>
            <a:ext cx="1780591" cy="533466"/>
          </a:xfrm>
          <a:prstGeom prst="rect">
            <a:avLst/>
          </a:prstGeom>
        </p:spPr>
      </p:pic>
      <p:sp>
        <p:nvSpPr>
          <p:cNvPr id="14" name="Content Placeholder 20">
            <a:extLst>
              <a:ext uri="{FF2B5EF4-FFF2-40B4-BE49-F238E27FC236}">
                <a16:creationId xmlns:a16="http://schemas.microsoft.com/office/drawing/2014/main" id="{0447F493-8B01-1DD4-EB84-653080A89301}"/>
              </a:ext>
            </a:extLst>
          </p:cNvPr>
          <p:cNvSpPr>
            <a:spLocks noGrp="1"/>
          </p:cNvSpPr>
          <p:nvPr>
            <p:ph sz="quarter" idx="15" hasCustomPrompt="1"/>
          </p:nvPr>
        </p:nvSpPr>
        <p:spPr>
          <a:xfrm>
            <a:off x="5093131" y="4825725"/>
            <a:ext cx="3774291" cy="1155700"/>
          </a:xfrm>
          <a:prstGeom prst="rect">
            <a:avLst/>
          </a:prstGeom>
        </p:spPr>
        <p:txBody>
          <a:bodyPr/>
          <a:lstStyle>
            <a:lvl1pPr>
              <a:buNone/>
              <a:defRPr sz="1200" b="0" i="0">
                <a:solidFill>
                  <a:schemeClr val="bg1"/>
                </a:solidFill>
                <a:latin typeface="Epilogue" pitchFamily="2" charset="77"/>
              </a:defRPr>
            </a:lvl1pPr>
          </a:lstStyle>
          <a:p>
            <a:pPr lvl="0"/>
            <a:r>
              <a:rPr lang="en-US"/>
              <a:t>Add contact, location, number, e-mail </a:t>
            </a:r>
          </a:p>
        </p:txBody>
      </p:sp>
      <p:sp>
        <p:nvSpPr>
          <p:cNvPr id="16" name="TextBox 15">
            <a:extLst>
              <a:ext uri="{FF2B5EF4-FFF2-40B4-BE49-F238E27FC236}">
                <a16:creationId xmlns:a16="http://schemas.microsoft.com/office/drawing/2014/main" id="{9E7408F9-E15C-B68D-AB33-EC10FD085ABE}"/>
              </a:ext>
            </a:extLst>
          </p:cNvPr>
          <p:cNvSpPr txBox="1"/>
          <p:nvPr userDrawn="1"/>
        </p:nvSpPr>
        <p:spPr>
          <a:xfrm>
            <a:off x="4892842" y="2134629"/>
            <a:ext cx="6120062" cy="1154162"/>
          </a:xfrm>
          <a:prstGeom prst="rect">
            <a:avLst/>
          </a:prstGeom>
          <a:noFill/>
        </p:spPr>
        <p:txBody>
          <a:bodyPr wrap="square">
            <a:spAutoFit/>
          </a:bodyPr>
          <a:lstStyle/>
          <a:p>
            <a:r>
              <a:rPr lang="en-US" sz="6900" b="1">
                <a:solidFill>
                  <a:schemeClr val="bg1"/>
                </a:solidFill>
                <a:latin typeface="Epilogue" pitchFamily="2" charset="77"/>
                <a:ea typeface="Roboto ExtraBold" panose="02000000000000000000" pitchFamily="2" charset="0"/>
                <a:cs typeface="Plus Jakarta Sans" pitchFamily="2" charset="77"/>
              </a:rPr>
              <a:t>Thank You!</a:t>
            </a:r>
          </a:p>
        </p:txBody>
      </p:sp>
    </p:spTree>
    <p:extLst>
      <p:ext uri="{BB962C8B-B14F-4D97-AF65-F5344CB8AC3E}">
        <p14:creationId xmlns:p14="http://schemas.microsoft.com/office/powerpoint/2010/main" val="16148443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22" name="Picture 21" descr="SunShot &#10;U.S. Department of Energy"/>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 name="Title 1"/>
          <p:cNvSpPr>
            <a:spLocks noGrp="1"/>
          </p:cNvSpPr>
          <p:nvPr>
            <p:ph type="ctrTitle" hasCustomPrompt="1"/>
          </p:nvPr>
        </p:nvSpPr>
        <p:spPr>
          <a:xfrm>
            <a:off x="4386542" y="1995716"/>
            <a:ext cx="6891060" cy="1701487"/>
          </a:xfrm>
          <a:prstGeom prst="rect">
            <a:avLst/>
          </a:prstGeom>
        </p:spPr>
        <p:txBody>
          <a:bodyPr lIns="121899" tIns="60949" rIns="121899" bIns="60949" anchor="b">
            <a:normAutofit/>
          </a:bodyPr>
          <a:lstStyle>
            <a:lvl1pPr algn="l">
              <a:defRPr sz="4800" b="1" i="0">
                <a:solidFill>
                  <a:srgbClr val="ED902F"/>
                </a:solidFill>
                <a:latin typeface="Calibri"/>
                <a:cs typeface="Calibri"/>
              </a:defRPr>
            </a:lvl1pPr>
          </a:lstStyle>
          <a:p>
            <a:r>
              <a:rPr lang="en-US"/>
              <a:t>CLICK TO EDIT MASTER TITLE STYLE</a:t>
            </a:r>
          </a:p>
        </p:txBody>
      </p:sp>
      <p:sp>
        <p:nvSpPr>
          <p:cNvPr id="3" name="Subtitle 2"/>
          <p:cNvSpPr>
            <a:spLocks noGrp="1"/>
          </p:cNvSpPr>
          <p:nvPr>
            <p:ph type="subTitle" idx="1"/>
          </p:nvPr>
        </p:nvSpPr>
        <p:spPr>
          <a:xfrm>
            <a:off x="4386539" y="3825709"/>
            <a:ext cx="6891062" cy="1302672"/>
          </a:xfrm>
          <a:prstGeom prst="rect">
            <a:avLst/>
          </a:prstGeom>
        </p:spPr>
        <p:txBody>
          <a:bodyPr lIns="121899" tIns="60949" rIns="121899" bIns="60949">
            <a:normAutofit/>
          </a:bodyPr>
          <a:lstStyle>
            <a:lvl1pPr marL="0" indent="0" algn="l">
              <a:buNone/>
              <a:defRPr sz="3200" b="0" i="0">
                <a:solidFill>
                  <a:schemeClr val="bg2">
                    <a:lumMod val="50000"/>
                  </a:schemeClr>
                </a:solidFill>
                <a:latin typeface="Calibri"/>
                <a:cs typeface="Calibri"/>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p>
        </p:txBody>
      </p:sp>
      <p:cxnSp>
        <p:nvCxnSpPr>
          <p:cNvPr id="12" name="Straight Connector 11"/>
          <p:cNvCxnSpPr/>
          <p:nvPr userDrawn="1"/>
        </p:nvCxnSpPr>
        <p:spPr>
          <a:xfrm>
            <a:off x="4386543" y="5511483"/>
            <a:ext cx="7805460"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0" hasCustomPrompt="1"/>
          </p:nvPr>
        </p:nvSpPr>
        <p:spPr>
          <a:xfrm>
            <a:off x="4386540" y="5695549"/>
            <a:ext cx="4280144" cy="909771"/>
          </a:xfrm>
          <a:prstGeom prst="rect">
            <a:avLst/>
          </a:prstGeom>
        </p:spPr>
        <p:txBody>
          <a:bodyPr lIns="121899" tIns="60949" rIns="121899" bIns="60949" anchor="ctr">
            <a:noAutofit/>
          </a:bodyPr>
          <a:lstStyle>
            <a:lvl1pPr marL="0" indent="0">
              <a:buNone/>
              <a:defRPr sz="2100">
                <a:solidFill>
                  <a:srgbClr val="8D98A3"/>
                </a:solidFill>
              </a:defRPr>
            </a:lvl1pPr>
            <a:lvl2pPr marL="609493" indent="0">
              <a:buNone/>
              <a:defRPr sz="2100"/>
            </a:lvl2pPr>
            <a:lvl3pPr marL="1218987" indent="0">
              <a:buNone/>
              <a:defRPr sz="2100"/>
            </a:lvl3pPr>
            <a:lvl4pPr marL="1828480" indent="0">
              <a:buNone/>
              <a:defRPr sz="2100"/>
            </a:lvl4pPr>
            <a:lvl5pPr marL="2437973" indent="0">
              <a:buNone/>
              <a:defRPr sz="2100"/>
            </a:lvl5pPr>
          </a:lstStyle>
          <a:p>
            <a:pPr lvl="0"/>
            <a:r>
              <a:rPr lang="en-US"/>
              <a:t>Click to edit Author</a:t>
            </a:r>
          </a:p>
        </p:txBody>
      </p:sp>
      <p:pic>
        <p:nvPicPr>
          <p:cNvPr id="10" name="Picture 9" descr="A picture containing arrow&#10;&#10;Description automatically generated">
            <a:extLst>
              <a:ext uri="{FF2B5EF4-FFF2-40B4-BE49-F238E27FC236}">
                <a16:creationId xmlns:a16="http://schemas.microsoft.com/office/drawing/2014/main" id="{585E5B79-2AE4-472D-A20A-27F9974EB86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254802" y="272543"/>
            <a:ext cx="4131737" cy="1120009"/>
          </a:xfrm>
          <a:prstGeom prst="rect">
            <a:avLst/>
          </a:prstGeom>
        </p:spPr>
      </p:pic>
    </p:spTree>
    <p:extLst>
      <p:ext uri="{BB962C8B-B14F-4D97-AF65-F5344CB8AC3E}">
        <p14:creationId xmlns:p14="http://schemas.microsoft.com/office/powerpoint/2010/main" val="193460736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with Rays">
    <p:spTree>
      <p:nvGrpSpPr>
        <p:cNvPr id="1" name=""/>
        <p:cNvGrpSpPr/>
        <p:nvPr/>
      </p:nvGrpSpPr>
      <p:grpSpPr>
        <a:xfrm>
          <a:off x="0" y="0"/>
          <a:ext cx="0" cy="0"/>
          <a:chOff x="0" y="0"/>
          <a:chExt cx="0" cy="0"/>
        </a:xfrm>
      </p:grpSpPr>
      <p:sp>
        <p:nvSpPr>
          <p:cNvPr id="4" name="Title 1"/>
          <p:cNvSpPr>
            <a:spLocks noGrp="1"/>
          </p:cNvSpPr>
          <p:nvPr>
            <p:ph type="title"/>
          </p:nvPr>
        </p:nvSpPr>
        <p:spPr>
          <a:xfrm>
            <a:off x="609600" y="14990"/>
            <a:ext cx="10972801" cy="886505"/>
          </a:xfrm>
          <a:prstGeom prst="rect">
            <a:avLst/>
          </a:prstGeom>
        </p:spPr>
        <p:txBody>
          <a:bodyPr lIns="121899" tIns="60949" rIns="121899" bIns="60949" anchor="ctr"/>
          <a:lstStyle/>
          <a:p>
            <a:r>
              <a:rPr lang="en-US"/>
              <a:t>Click to edit Master title style</a:t>
            </a:r>
          </a:p>
        </p:txBody>
      </p:sp>
      <p:sp>
        <p:nvSpPr>
          <p:cNvPr id="5" name="Text Placeholder 2"/>
          <p:cNvSpPr>
            <a:spLocks noGrp="1"/>
          </p:cNvSpPr>
          <p:nvPr>
            <p:ph type="body" sz="quarter" idx="11"/>
          </p:nvPr>
        </p:nvSpPr>
        <p:spPr>
          <a:xfrm>
            <a:off x="609600" y="1128714"/>
            <a:ext cx="10972801" cy="4548187"/>
          </a:xfrm>
          <a:prstGeom prst="rect">
            <a:avLst/>
          </a:prstGeom>
        </p:spPr>
        <p:txBody>
          <a:bodyPr vert="horz" lIns="121899" tIns="60949" rIns="121899" bIns="60949"/>
          <a:lstStyle>
            <a:lvl1pPr marL="0" indent="0">
              <a:buNone/>
              <a:defRPr/>
            </a:lvl1pPr>
            <a:lvl2pPr marL="609493" indent="0">
              <a:buNone/>
              <a:defRPr/>
            </a:lvl2pPr>
            <a:lvl3pPr marL="1218987" indent="0">
              <a:buNone/>
              <a:defRPr/>
            </a:lvl3pPr>
            <a:lvl4pPr marL="1828480" indent="0">
              <a:buNone/>
              <a:defRPr/>
            </a:lvl4pPr>
            <a:lvl5pPr marL="2437973"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E27BB922-BDDC-44B1-BCAE-0280324CA72E}"/>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7" name="Slide Number Placeholder 4">
            <a:extLst>
              <a:ext uri="{FF2B5EF4-FFF2-40B4-BE49-F238E27FC236}">
                <a16:creationId xmlns:a16="http://schemas.microsoft.com/office/drawing/2014/main" id="{D518D76C-96E2-4216-9FCB-8ADC886A3F3D}"/>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586145489"/>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9" name="Rectangle 8"/>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13"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7" name="Picture 6" descr="A picture containing arrow&#10;&#10;Description automatically generated">
            <a:extLst>
              <a:ext uri="{FF2B5EF4-FFF2-40B4-BE49-F238E27FC236}">
                <a16:creationId xmlns:a16="http://schemas.microsoft.com/office/drawing/2014/main" id="{6947F0DC-56C2-42BB-9CE5-31E3120DFE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2690418276"/>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otal Blank">
    <p:spTree>
      <p:nvGrpSpPr>
        <p:cNvPr id="1" name=""/>
        <p:cNvGrpSpPr/>
        <p:nvPr/>
      </p:nvGrpSpPr>
      <p:grpSpPr>
        <a:xfrm>
          <a:off x="0" y="0"/>
          <a:ext cx="0" cy="0"/>
          <a:chOff x="0" y="0"/>
          <a:chExt cx="0" cy="0"/>
        </a:xfrm>
      </p:grpSpPr>
      <p:sp>
        <p:nvSpPr>
          <p:cNvPr id="2" name="Rectangle 1"/>
          <p:cNvSpPr/>
          <p:nvPr userDrawn="1"/>
        </p:nvSpPr>
        <p:spPr>
          <a:xfrm>
            <a:off x="1" y="0"/>
            <a:ext cx="12192000" cy="6858000"/>
          </a:xfrm>
          <a:prstGeom prst="rect">
            <a:avLst/>
          </a:prstGeom>
          <a:ln>
            <a:noFill/>
          </a:ln>
        </p:spPr>
        <p:style>
          <a:lnRef idx="2">
            <a:schemeClr val="dk1"/>
          </a:lnRef>
          <a:fillRef idx="1">
            <a:schemeClr val="lt1"/>
          </a:fillRef>
          <a:effectRef idx="0">
            <a:schemeClr val="dk1"/>
          </a:effectRef>
          <a:fontRef idx="minor">
            <a:schemeClr val="dk1"/>
          </a:fontRef>
        </p:style>
        <p:txBody>
          <a:bodyPr lIns="121899" tIns="60949" rIns="121899" bIns="60949" rtlCol="0" anchor="ctr"/>
          <a:lstStyle/>
          <a:p>
            <a:pPr algn="ctr"/>
            <a:endParaRPr lang="en-US" sz="1800"/>
          </a:p>
        </p:txBody>
      </p:sp>
      <p:sp>
        <p:nvSpPr>
          <p:cNvPr id="3" name="Rectangle 2">
            <a:extLst>
              <a:ext uri="{FF2B5EF4-FFF2-40B4-BE49-F238E27FC236}">
                <a16:creationId xmlns:a16="http://schemas.microsoft.com/office/drawing/2014/main" id="{5A6D35AA-A02A-33E0-802B-37DFBD29334D}"/>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4" name="Slide Number Placeholder 4">
            <a:extLst>
              <a:ext uri="{FF2B5EF4-FFF2-40B4-BE49-F238E27FC236}">
                <a16:creationId xmlns:a16="http://schemas.microsoft.com/office/drawing/2014/main" id="{772E33CB-28D7-F8FD-4A2B-2050F4B38261}"/>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170313025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05">
    <p:spTree>
      <p:nvGrpSpPr>
        <p:cNvPr id="1" name=""/>
        <p:cNvGrpSpPr/>
        <p:nvPr/>
      </p:nvGrpSpPr>
      <p:grpSpPr>
        <a:xfrm>
          <a:off x="0" y="0"/>
          <a:ext cx="0" cy="0"/>
          <a:chOff x="0" y="0"/>
          <a:chExt cx="0" cy="0"/>
        </a:xfrm>
      </p:grpSpPr>
      <p:sp>
        <p:nvSpPr>
          <p:cNvPr id="11" name="Picture Placeholder 8">
            <a:extLst>
              <a:ext uri="{FF2B5EF4-FFF2-40B4-BE49-F238E27FC236}">
                <a16:creationId xmlns:a16="http://schemas.microsoft.com/office/drawing/2014/main" id="{6DBBB2F3-D52F-BE44-A0BE-EA0A9F9398D1}"/>
              </a:ext>
            </a:extLst>
          </p:cNvPr>
          <p:cNvSpPr>
            <a:spLocks noGrp="1"/>
          </p:cNvSpPr>
          <p:nvPr>
            <p:ph type="pic" sz="quarter" idx="11"/>
          </p:nvPr>
        </p:nvSpPr>
        <p:spPr>
          <a:xfrm>
            <a:off x="5266679" y="0"/>
            <a:ext cx="3420534" cy="6858000"/>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8A74902B-CDB5-B7F7-37E2-F5C2700975C6}"/>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701B06C2-7B25-6687-2535-73F3D3BCF078}"/>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586BCB3C-68CE-B522-82EE-7D6A6B27E79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AB7CA9AC-8C84-F38C-A842-D25162C89562}"/>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28578092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25" name="Rectangle 24"/>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9" name="Slide Number Placeholder 4"/>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pic>
        <p:nvPicPr>
          <p:cNvPr id="8" name="Picture 7" descr="A picture containing arrow&#10;&#10;Description automatically generated">
            <a:extLst>
              <a:ext uri="{FF2B5EF4-FFF2-40B4-BE49-F238E27FC236}">
                <a16:creationId xmlns:a16="http://schemas.microsoft.com/office/drawing/2014/main" id="{0E69486C-9826-40E0-9F9E-816A4776E867}"/>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9466" t="38962" r="11235" b="39536"/>
          <a:stretch/>
        </p:blipFill>
        <p:spPr>
          <a:xfrm>
            <a:off x="9017371" y="6100680"/>
            <a:ext cx="2565028" cy="695314"/>
          </a:xfrm>
          <a:prstGeom prst="rect">
            <a:avLst/>
          </a:prstGeom>
        </p:spPr>
      </p:pic>
    </p:spTree>
    <p:extLst>
      <p:ext uri="{BB962C8B-B14F-4D97-AF65-F5344CB8AC3E}">
        <p14:creationId xmlns:p14="http://schemas.microsoft.com/office/powerpoint/2010/main" val="359736495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Blank_w_Rays">
    <p:spTree>
      <p:nvGrpSpPr>
        <p:cNvPr id="1" name=""/>
        <p:cNvGrpSpPr/>
        <p:nvPr/>
      </p:nvGrpSpPr>
      <p:grpSpPr>
        <a:xfrm>
          <a:off x="0" y="0"/>
          <a:ext cx="0" cy="0"/>
          <a:chOff x="0" y="0"/>
          <a:chExt cx="0" cy="0"/>
        </a:xfrm>
      </p:grpSpPr>
      <p:sp>
        <p:nvSpPr>
          <p:cNvPr id="23" name="Rectangle 22"/>
          <p:cNvSpPr/>
          <p:nvPr userDrawn="1"/>
        </p:nvSpPr>
        <p:spPr>
          <a:xfrm>
            <a:off x="1"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p>
        </p:txBody>
      </p:sp>
      <p:pic>
        <p:nvPicPr>
          <p:cNvPr id="7" name="Picture 6" descr="SunShot &#10;U.S. Department of Energy"/>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a:ext>
            </a:extLst>
          </a:blip>
          <a:stretch>
            <a:fillRect/>
          </a:stretch>
        </p:blipFill>
        <p:spPr>
          <a:xfrm>
            <a:off x="1" y="0"/>
            <a:ext cx="12192000" cy="6858000"/>
          </a:xfrm>
          <a:prstGeom prst="rect">
            <a:avLst/>
          </a:prstGeom>
        </p:spPr>
      </p:pic>
      <p:sp>
        <p:nvSpPr>
          <p:cNvPr id="4" name="Rectangle 3">
            <a:extLst>
              <a:ext uri="{FF2B5EF4-FFF2-40B4-BE49-F238E27FC236}">
                <a16:creationId xmlns:a16="http://schemas.microsoft.com/office/drawing/2014/main" id="{74A1E120-38CD-60A9-30D0-050D61776CF9}"/>
              </a:ext>
            </a:extLst>
          </p:cNvPr>
          <p:cNvSpPr/>
          <p:nvPr userDrawn="1"/>
        </p:nvSpPr>
        <p:spPr>
          <a:xfrm>
            <a:off x="11684528" y="6293836"/>
            <a:ext cx="507473" cy="363232"/>
          </a:xfrm>
          <a:prstGeom prst="rect">
            <a:avLst/>
          </a:prstGeom>
          <a:solidFill>
            <a:srgbClr val="F38F26"/>
          </a:solidFill>
          <a:ln>
            <a:noFill/>
          </a:ln>
        </p:spPr>
        <p:style>
          <a:lnRef idx="1">
            <a:schemeClr val="accent1"/>
          </a:lnRef>
          <a:fillRef idx="3">
            <a:schemeClr val="accent1"/>
          </a:fillRef>
          <a:effectRef idx="2">
            <a:schemeClr val="accent1"/>
          </a:effectRef>
          <a:fontRef idx="minor">
            <a:schemeClr val="lt1"/>
          </a:fontRef>
        </p:style>
        <p:txBody>
          <a:bodyPr lIns="121899" tIns="60949" rIns="121899" bIns="60949" rtlCol="0" anchor="ctr"/>
          <a:lstStyle/>
          <a:p>
            <a:pPr algn="ctr"/>
            <a:endParaRPr lang="en-US" sz="1800">
              <a:solidFill>
                <a:srgbClr val="F38F26"/>
              </a:solidFill>
            </a:endParaRPr>
          </a:p>
        </p:txBody>
      </p:sp>
      <p:sp>
        <p:nvSpPr>
          <p:cNvPr id="5" name="Slide Number Placeholder 4">
            <a:extLst>
              <a:ext uri="{FF2B5EF4-FFF2-40B4-BE49-F238E27FC236}">
                <a16:creationId xmlns:a16="http://schemas.microsoft.com/office/drawing/2014/main" id="{0AFA0CBC-FBC8-78A9-814C-C33EEC2A7079}"/>
              </a:ext>
            </a:extLst>
          </p:cNvPr>
          <p:cNvSpPr>
            <a:spLocks noGrp="1"/>
          </p:cNvSpPr>
          <p:nvPr>
            <p:ph type="sldNum" sz="quarter" idx="4"/>
          </p:nvPr>
        </p:nvSpPr>
        <p:spPr>
          <a:xfrm>
            <a:off x="11694672" y="6298512"/>
            <a:ext cx="497330" cy="365125"/>
          </a:xfrm>
          <a:prstGeom prst="rect">
            <a:avLst/>
          </a:prstGeom>
        </p:spPr>
        <p:txBody>
          <a:bodyPr vert="horz" lIns="121899" tIns="60949" rIns="121899" bIns="60949" rtlCol="0" anchor="ctr"/>
          <a:lstStyle>
            <a:lvl1pPr algn="ctr">
              <a:defRPr sz="1300">
                <a:solidFill>
                  <a:srgbClr val="4B545D"/>
                </a:solidFill>
              </a:defRPr>
            </a:lvl1pPr>
          </a:lstStyle>
          <a:p>
            <a:fld id="{4B7910E5-F3D7-7541-A239-E632F655FDFB}" type="slidenum">
              <a:rPr lang="en-US" smtClean="0"/>
              <a:pPr/>
              <a:t>‹#›</a:t>
            </a:fld>
            <a:endParaRPr lang="en-US"/>
          </a:p>
        </p:txBody>
      </p:sp>
    </p:spTree>
    <p:extLst>
      <p:ext uri="{BB962C8B-B14F-4D97-AF65-F5344CB8AC3E}">
        <p14:creationId xmlns:p14="http://schemas.microsoft.com/office/powerpoint/2010/main" val="3016550572"/>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9" name="Rectangle 8"/>
          <p:cNvSpPr/>
          <p:nvPr userDrawn="1"/>
        </p:nvSpPr>
        <p:spPr>
          <a:xfrm>
            <a:off x="1" y="3"/>
            <a:ext cx="12192000" cy="6857999"/>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US" sz="1350"/>
          </a:p>
        </p:txBody>
      </p:sp>
      <p:cxnSp>
        <p:nvCxnSpPr>
          <p:cNvPr id="12" name="Straight Connector 11"/>
          <p:cNvCxnSpPr/>
          <p:nvPr userDrawn="1"/>
        </p:nvCxnSpPr>
        <p:spPr>
          <a:xfrm>
            <a:off x="539497" y="899830"/>
            <a:ext cx="10983132"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539497" y="141834"/>
            <a:ext cx="10983132" cy="640080"/>
          </a:xfrm>
        </p:spPr>
        <p:txBody>
          <a:bodyPr anchor="b" anchorCtr="0">
            <a:normAutofit/>
          </a:bodyPr>
          <a:lstStyle>
            <a:lvl1pPr>
              <a:defRPr sz="2800">
                <a:solidFill>
                  <a:schemeClr val="bg2">
                    <a:lumMod val="25000"/>
                  </a:schemeClr>
                </a:solidFill>
              </a:defRPr>
            </a:lvl1pPr>
          </a:lstStyle>
          <a:p>
            <a:r>
              <a:rPr lang="en-US"/>
              <a:t>Click to edit Master title style</a:t>
            </a:r>
          </a:p>
        </p:txBody>
      </p:sp>
      <p:sp>
        <p:nvSpPr>
          <p:cNvPr id="3" name="Content Placeholder 2"/>
          <p:cNvSpPr>
            <a:spLocks noGrp="1"/>
          </p:cNvSpPr>
          <p:nvPr>
            <p:ph sz="quarter" idx="10"/>
          </p:nvPr>
        </p:nvSpPr>
        <p:spPr>
          <a:xfrm>
            <a:off x="539495" y="1017748"/>
            <a:ext cx="11109032" cy="5298953"/>
          </a:xfrm>
        </p:spPr>
        <p:txBody>
          <a:bodyPr vert="horz" lIns="91440" tIns="45720" rIns="91440" bIns="45720" rtlCol="0">
            <a:normAutofit/>
          </a:bodyPr>
          <a:lstStyle>
            <a:lvl1pPr>
              <a:defRPr lang="en-US" sz="1600" smtClean="0">
                <a:solidFill>
                  <a:schemeClr val="tx1">
                    <a:lumMod val="75000"/>
                    <a:lumOff val="25000"/>
                  </a:schemeClr>
                </a:solidFill>
                <a:latin typeface="+mj-lt"/>
              </a:defRPr>
            </a:lvl1pPr>
            <a:lvl2pPr>
              <a:defRPr lang="en-US" sz="1600" smtClean="0">
                <a:solidFill>
                  <a:schemeClr val="tx1">
                    <a:lumMod val="75000"/>
                    <a:lumOff val="25000"/>
                  </a:schemeClr>
                </a:solidFill>
                <a:latin typeface="+mj-lt"/>
              </a:defRPr>
            </a:lvl2pPr>
            <a:lvl3pPr>
              <a:defRPr lang="en-US" sz="1600" smtClean="0">
                <a:solidFill>
                  <a:schemeClr val="tx1">
                    <a:lumMod val="75000"/>
                    <a:lumOff val="25000"/>
                  </a:schemeClr>
                </a:solidFill>
                <a:latin typeface="+mj-lt"/>
              </a:defRPr>
            </a:lvl3pPr>
            <a:lvl4pPr>
              <a:defRPr lang="en-US" sz="1600" smtClean="0">
                <a:solidFill>
                  <a:schemeClr val="tx1">
                    <a:lumMod val="75000"/>
                    <a:lumOff val="25000"/>
                  </a:schemeClr>
                </a:solidFill>
                <a:latin typeface="+mj-lt"/>
              </a:defRPr>
            </a:lvl4pPr>
            <a:lvl5pPr>
              <a:defRPr lang="en-US" sz="1600">
                <a:solidFill>
                  <a:schemeClr val="tx1">
                    <a:lumMod val="75000"/>
                    <a:lumOff val="25000"/>
                  </a:schemeClr>
                </a:solidFill>
                <a:latin typeface="+mj-lt"/>
              </a:defRPr>
            </a:lvl5pPr>
          </a:lstStyle>
          <a:p>
            <a:pPr marL="0" lvl="0" indent="0">
              <a:lnSpc>
                <a:spcPct val="150000"/>
              </a:lnSpc>
              <a:spcBef>
                <a:spcPts val="750"/>
              </a:spcBef>
              <a:spcAft>
                <a:spcPts val="900"/>
              </a:spcAft>
              <a:buNone/>
            </a:pPr>
            <a:r>
              <a:rPr lang="en-US"/>
              <a:t>Edit Master text styles</a:t>
            </a:r>
          </a:p>
          <a:p>
            <a:pPr marL="0" lvl="1" indent="0">
              <a:lnSpc>
                <a:spcPct val="150000"/>
              </a:lnSpc>
              <a:spcBef>
                <a:spcPts val="750"/>
              </a:spcBef>
              <a:spcAft>
                <a:spcPts val="900"/>
              </a:spcAft>
              <a:buNone/>
            </a:pPr>
            <a:r>
              <a:rPr lang="en-US"/>
              <a:t>Second level</a:t>
            </a:r>
          </a:p>
          <a:p>
            <a:pPr marL="0" lvl="2" indent="0">
              <a:lnSpc>
                <a:spcPct val="150000"/>
              </a:lnSpc>
              <a:spcBef>
                <a:spcPts val="750"/>
              </a:spcBef>
              <a:spcAft>
                <a:spcPts val="900"/>
              </a:spcAft>
              <a:buNone/>
            </a:pPr>
            <a:r>
              <a:rPr lang="en-US"/>
              <a:t>Third level</a:t>
            </a:r>
          </a:p>
          <a:p>
            <a:pPr marL="0" lvl="3" indent="0">
              <a:lnSpc>
                <a:spcPct val="150000"/>
              </a:lnSpc>
              <a:spcBef>
                <a:spcPts val="750"/>
              </a:spcBef>
              <a:spcAft>
                <a:spcPts val="900"/>
              </a:spcAft>
              <a:buNone/>
            </a:pPr>
            <a:r>
              <a:rPr lang="en-US"/>
              <a:t>Fourth level</a:t>
            </a:r>
          </a:p>
          <a:p>
            <a:pPr marL="0" lvl="4" indent="0">
              <a:lnSpc>
                <a:spcPct val="150000"/>
              </a:lnSpc>
              <a:spcBef>
                <a:spcPts val="750"/>
              </a:spcBef>
              <a:spcAft>
                <a:spcPts val="900"/>
              </a:spcAft>
              <a:buNone/>
            </a:pPr>
            <a:r>
              <a:rPr lang="en-US"/>
              <a:t>Fifth level</a:t>
            </a:r>
          </a:p>
        </p:txBody>
      </p:sp>
      <p:sp>
        <p:nvSpPr>
          <p:cNvPr id="6" name="Date Placeholder 3"/>
          <p:cNvSpPr>
            <a:spLocks noGrp="1"/>
          </p:cNvSpPr>
          <p:nvPr>
            <p:ph type="dt" sz="half" idx="2"/>
          </p:nvPr>
        </p:nvSpPr>
        <p:spPr>
          <a:xfrm>
            <a:off x="539496" y="6434619"/>
            <a:ext cx="3276600" cy="365125"/>
          </a:xfrm>
          <a:prstGeom prst="rect">
            <a:avLst/>
          </a:prstGeom>
        </p:spPr>
        <p:txBody>
          <a:bodyPr vert="horz" lIns="91440" tIns="45720" rIns="91440" bIns="45720" rtlCol="0" anchor="ctr"/>
          <a:lstStyle>
            <a:lvl1pPr algn="l">
              <a:defRPr sz="900" baseline="0">
                <a:solidFill>
                  <a:schemeClr val="tx1">
                    <a:lumMod val="65000"/>
                    <a:lumOff val="35000"/>
                  </a:schemeClr>
                </a:solidFill>
              </a:defRPr>
            </a:lvl1pPr>
          </a:lstStyle>
          <a:p>
            <a:endParaRPr lang="en-US"/>
          </a:p>
        </p:txBody>
      </p:sp>
      <p:sp>
        <p:nvSpPr>
          <p:cNvPr id="7" name="Footer Placeholder 4"/>
          <p:cNvSpPr>
            <a:spLocks noGrp="1"/>
          </p:cNvSpPr>
          <p:nvPr>
            <p:ph type="ftr" sz="quarter" idx="3"/>
          </p:nvPr>
        </p:nvSpPr>
        <p:spPr>
          <a:xfrm>
            <a:off x="4648201" y="6434619"/>
            <a:ext cx="2895600" cy="365125"/>
          </a:xfrm>
          <a:prstGeom prst="rect">
            <a:avLst/>
          </a:prstGeom>
        </p:spPr>
        <p:txBody>
          <a:bodyPr vert="horz" lIns="91440" tIns="45720" rIns="91440" bIns="45720" rtlCol="0" anchor="ctr"/>
          <a:lstStyle>
            <a:lvl1pPr algn="ctr">
              <a:defRPr sz="900" baseline="0">
                <a:solidFill>
                  <a:schemeClr val="tx1">
                    <a:lumMod val="65000"/>
                    <a:lumOff val="35000"/>
                  </a:schemeClr>
                </a:solidFill>
              </a:defRPr>
            </a:lvl1pPr>
          </a:lstStyle>
          <a:p>
            <a:endParaRPr lang="en-US"/>
          </a:p>
        </p:txBody>
      </p:sp>
      <p:sp>
        <p:nvSpPr>
          <p:cNvPr id="8" name="Slide Number Placeholder 5"/>
          <p:cNvSpPr>
            <a:spLocks noGrp="1"/>
          </p:cNvSpPr>
          <p:nvPr>
            <p:ph type="sldNum" sz="quarter" idx="4"/>
          </p:nvPr>
        </p:nvSpPr>
        <p:spPr>
          <a:xfrm>
            <a:off x="8371927" y="6434619"/>
            <a:ext cx="3276600" cy="365125"/>
          </a:xfrm>
          <a:prstGeom prst="rect">
            <a:avLst/>
          </a:prstGeom>
        </p:spPr>
        <p:txBody>
          <a:bodyPr vert="horz" lIns="91440" tIns="45720" rIns="91440" bIns="45720" rtlCol="0" anchor="ctr"/>
          <a:lstStyle>
            <a:lvl1pPr algn="r">
              <a:defRPr sz="900" baseline="0">
                <a:solidFill>
                  <a:schemeClr val="tx1">
                    <a:lumMod val="65000"/>
                    <a:lumOff val="35000"/>
                  </a:schemeClr>
                </a:solidFill>
              </a:defRPr>
            </a:lvl1pPr>
          </a:lstStyle>
          <a:p>
            <a:fld id="{9860EDB8-5305-433F-BE41-D7A86D811DB3}" type="slidenum">
              <a:rPr lang="en-US" smtClean="0"/>
              <a:pPr/>
              <a:t>‹#›</a:t>
            </a:fld>
            <a:endParaRPr lang="en-US"/>
          </a:p>
        </p:txBody>
      </p:sp>
    </p:spTree>
    <p:extLst>
      <p:ext uri="{BB962C8B-B14F-4D97-AF65-F5344CB8AC3E}">
        <p14:creationId xmlns:p14="http://schemas.microsoft.com/office/powerpoint/2010/main" val="3917681149"/>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3975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06">
    <p:spTree>
      <p:nvGrpSpPr>
        <p:cNvPr id="1" name=""/>
        <p:cNvGrpSpPr/>
        <p:nvPr/>
      </p:nvGrpSpPr>
      <p:grpSpPr>
        <a:xfrm>
          <a:off x="0" y="0"/>
          <a:ext cx="0" cy="0"/>
          <a:chOff x="0" y="0"/>
          <a:chExt cx="0" cy="0"/>
        </a:xfrm>
      </p:grpSpPr>
      <p:sp>
        <p:nvSpPr>
          <p:cNvPr id="7" name="Picture Placeholder 8">
            <a:extLst>
              <a:ext uri="{FF2B5EF4-FFF2-40B4-BE49-F238E27FC236}">
                <a16:creationId xmlns:a16="http://schemas.microsoft.com/office/drawing/2014/main" id="{9F5113C5-8BBD-2749-84FE-A2928E49C5CB}"/>
              </a:ext>
            </a:extLst>
          </p:cNvPr>
          <p:cNvSpPr>
            <a:spLocks noGrp="1"/>
          </p:cNvSpPr>
          <p:nvPr>
            <p:ph type="pic" sz="quarter" idx="11"/>
          </p:nvPr>
        </p:nvSpPr>
        <p:spPr>
          <a:xfrm>
            <a:off x="5053263" y="985344"/>
            <a:ext cx="3242566" cy="4887312"/>
          </a:xfrm>
          <a:prstGeom prst="round2SameRect">
            <a:avLst>
              <a:gd name="adj1" fmla="val 0"/>
              <a:gd name="adj2" fmla="val 0"/>
            </a:avLst>
          </a:prstGeom>
          <a:pattFill prst="smCheck">
            <a:fgClr>
              <a:schemeClr val="tx1">
                <a:lumMod val="85000"/>
                <a:lumOff val="15000"/>
              </a:schemeClr>
            </a:fgClr>
            <a:bgClr>
              <a:schemeClr val="bg1"/>
            </a:bgClr>
          </a:pattFill>
        </p:spPr>
        <p:txBody>
          <a:bodyPr/>
          <a:lstStyle/>
          <a:p>
            <a:endParaRPr lang="en-US"/>
          </a:p>
        </p:txBody>
      </p:sp>
      <p:sp>
        <p:nvSpPr>
          <p:cNvPr id="3" name="Rectangle 2">
            <a:extLst>
              <a:ext uri="{FF2B5EF4-FFF2-40B4-BE49-F238E27FC236}">
                <a16:creationId xmlns:a16="http://schemas.microsoft.com/office/drawing/2014/main" id="{29223078-528F-93EA-CC0F-7BEE33450825}"/>
              </a:ext>
            </a:extLst>
          </p:cNvPr>
          <p:cNvSpPr/>
          <p:nvPr userDrawn="1"/>
        </p:nvSpPr>
        <p:spPr>
          <a:xfrm>
            <a:off x="9023692" y="333599"/>
            <a:ext cx="2780165" cy="257816"/>
          </a:xfrm>
          <a:prstGeom prst="rect">
            <a:avLst/>
          </a:prstGeom>
          <a:solidFill>
            <a:srgbClr val="636B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Epilogue" pitchFamily="2" charset="77"/>
              <a:ea typeface="Roboto ExtraLight" panose="02000000000000000000" pitchFamily="2" charset="0"/>
            </a:endParaRPr>
          </a:p>
        </p:txBody>
      </p:sp>
      <p:sp>
        <p:nvSpPr>
          <p:cNvPr id="4" name="TextBox 3">
            <a:extLst>
              <a:ext uri="{FF2B5EF4-FFF2-40B4-BE49-F238E27FC236}">
                <a16:creationId xmlns:a16="http://schemas.microsoft.com/office/drawing/2014/main" id="{D02DBABB-B635-C17E-EE2C-6A32F1DEBC6E}"/>
              </a:ext>
            </a:extLst>
          </p:cNvPr>
          <p:cNvSpPr txBox="1"/>
          <p:nvPr userDrawn="1"/>
        </p:nvSpPr>
        <p:spPr>
          <a:xfrm>
            <a:off x="8855173" y="377639"/>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pic>
        <p:nvPicPr>
          <p:cNvPr id="5" name="Picture 4" descr="A blue and black logo&#10;&#10;AI-generated content may be incorrect.">
            <a:extLst>
              <a:ext uri="{FF2B5EF4-FFF2-40B4-BE49-F238E27FC236}">
                <a16:creationId xmlns:a16="http://schemas.microsoft.com/office/drawing/2014/main" id="{685863DE-F8BF-610A-CE0B-F6BAF259975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90570" y="6229665"/>
            <a:ext cx="1667877" cy="501227"/>
          </a:xfrm>
          <a:prstGeom prst="rect">
            <a:avLst/>
          </a:prstGeom>
        </p:spPr>
      </p:pic>
      <p:sp>
        <p:nvSpPr>
          <p:cNvPr id="6" name="Title 4">
            <a:extLst>
              <a:ext uri="{FF2B5EF4-FFF2-40B4-BE49-F238E27FC236}">
                <a16:creationId xmlns:a16="http://schemas.microsoft.com/office/drawing/2014/main" id="{60B3F820-FD40-FFF9-843E-87B0D0E14D5D}"/>
              </a:ext>
            </a:extLst>
          </p:cNvPr>
          <p:cNvSpPr>
            <a:spLocks noGrp="1"/>
          </p:cNvSpPr>
          <p:nvPr>
            <p:ph type="title" hasCustomPrompt="1"/>
          </p:nvPr>
        </p:nvSpPr>
        <p:spPr>
          <a:xfrm>
            <a:off x="325244" y="612216"/>
            <a:ext cx="5395332" cy="681325"/>
          </a:xfrm>
          <a:prstGeom prst="rect">
            <a:avLst/>
          </a:prstGeom>
        </p:spPr>
        <p:txBody>
          <a:bodyPr/>
          <a:lstStyle>
            <a:lvl1pPr>
              <a:defRPr sz="4400" b="1" i="0">
                <a:solidFill>
                  <a:srgbClr val="2D5078"/>
                </a:solidFill>
                <a:latin typeface="Manrope ExtraBold" pitchFamily="2" charset="0"/>
              </a:defRPr>
            </a:lvl1pPr>
          </a:lstStyle>
          <a:p>
            <a:r>
              <a:rPr lang="en-US"/>
              <a:t>ADD TITLE HERE</a:t>
            </a:r>
          </a:p>
        </p:txBody>
      </p:sp>
    </p:spTree>
    <p:extLst>
      <p:ext uri="{BB962C8B-B14F-4D97-AF65-F5344CB8AC3E}">
        <p14:creationId xmlns:p14="http://schemas.microsoft.com/office/powerpoint/2010/main" val="3955243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slideLayout" Target="../slideLayouts/slideLayout48.xml"/><Relationship Id="rId39" Type="http://schemas.openxmlformats.org/officeDocument/2006/relationships/slideLayout" Target="../slideLayouts/slideLayout61.xml"/><Relationship Id="rId21" Type="http://schemas.openxmlformats.org/officeDocument/2006/relationships/slideLayout" Target="../slideLayouts/slideLayout43.xml"/><Relationship Id="rId34" Type="http://schemas.openxmlformats.org/officeDocument/2006/relationships/slideLayout" Target="../slideLayouts/slideLayout56.xml"/><Relationship Id="rId42" Type="http://schemas.openxmlformats.org/officeDocument/2006/relationships/slideLayout" Target="../slideLayouts/slideLayout64.xml"/><Relationship Id="rId47" Type="http://schemas.openxmlformats.org/officeDocument/2006/relationships/slideLayout" Target="../slideLayouts/slideLayout69.xml"/><Relationship Id="rId50" Type="http://schemas.openxmlformats.org/officeDocument/2006/relationships/slideLayout" Target="../slideLayouts/slideLayout72.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9" Type="http://schemas.openxmlformats.org/officeDocument/2006/relationships/slideLayout" Target="../slideLayouts/slideLayout51.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32" Type="http://schemas.openxmlformats.org/officeDocument/2006/relationships/slideLayout" Target="../slideLayouts/slideLayout54.xml"/><Relationship Id="rId37" Type="http://schemas.openxmlformats.org/officeDocument/2006/relationships/slideLayout" Target="../slideLayouts/slideLayout59.xml"/><Relationship Id="rId40" Type="http://schemas.openxmlformats.org/officeDocument/2006/relationships/slideLayout" Target="../slideLayouts/slideLayout62.xml"/><Relationship Id="rId45" Type="http://schemas.openxmlformats.org/officeDocument/2006/relationships/slideLayout" Target="../slideLayouts/slideLayout67.xml"/><Relationship Id="rId53" Type="http://schemas.openxmlformats.org/officeDocument/2006/relationships/slideLayout" Target="../slideLayouts/slideLayout75.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31" Type="http://schemas.openxmlformats.org/officeDocument/2006/relationships/slideLayout" Target="../slideLayouts/slideLayout53.xml"/><Relationship Id="rId44" Type="http://schemas.openxmlformats.org/officeDocument/2006/relationships/slideLayout" Target="../slideLayouts/slideLayout66.xml"/><Relationship Id="rId52" Type="http://schemas.openxmlformats.org/officeDocument/2006/relationships/slideLayout" Target="../slideLayouts/slideLayout74.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 Id="rId27" Type="http://schemas.openxmlformats.org/officeDocument/2006/relationships/slideLayout" Target="../slideLayouts/slideLayout49.xml"/><Relationship Id="rId30" Type="http://schemas.openxmlformats.org/officeDocument/2006/relationships/slideLayout" Target="../slideLayouts/slideLayout52.xml"/><Relationship Id="rId35" Type="http://schemas.openxmlformats.org/officeDocument/2006/relationships/slideLayout" Target="../slideLayouts/slideLayout57.xml"/><Relationship Id="rId43" Type="http://schemas.openxmlformats.org/officeDocument/2006/relationships/slideLayout" Target="../slideLayouts/slideLayout65.xml"/><Relationship Id="rId48" Type="http://schemas.openxmlformats.org/officeDocument/2006/relationships/slideLayout" Target="../slideLayouts/slideLayout70.xml"/><Relationship Id="rId8" Type="http://schemas.openxmlformats.org/officeDocument/2006/relationships/slideLayout" Target="../slideLayouts/slideLayout30.xml"/><Relationship Id="rId51" Type="http://schemas.openxmlformats.org/officeDocument/2006/relationships/slideLayout" Target="../slideLayouts/slideLayout73.xml"/><Relationship Id="rId3" Type="http://schemas.openxmlformats.org/officeDocument/2006/relationships/slideLayout" Target="../slideLayouts/slideLayout25.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slideLayout" Target="../slideLayouts/slideLayout47.xml"/><Relationship Id="rId33" Type="http://schemas.openxmlformats.org/officeDocument/2006/relationships/slideLayout" Target="../slideLayouts/slideLayout55.xml"/><Relationship Id="rId38" Type="http://schemas.openxmlformats.org/officeDocument/2006/relationships/slideLayout" Target="../slideLayouts/slideLayout60.xml"/><Relationship Id="rId46" Type="http://schemas.openxmlformats.org/officeDocument/2006/relationships/slideLayout" Target="../slideLayouts/slideLayout68.xml"/><Relationship Id="rId20" Type="http://schemas.openxmlformats.org/officeDocument/2006/relationships/slideLayout" Target="../slideLayouts/slideLayout42.xml"/><Relationship Id="rId41" Type="http://schemas.openxmlformats.org/officeDocument/2006/relationships/slideLayout" Target="../slideLayouts/slideLayout63.xml"/><Relationship Id="rId54"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28" Type="http://schemas.openxmlformats.org/officeDocument/2006/relationships/slideLayout" Target="../slideLayouts/slideLayout50.xml"/><Relationship Id="rId36" Type="http://schemas.openxmlformats.org/officeDocument/2006/relationships/slideLayout" Target="../slideLayouts/slideLayout58.xml"/><Relationship Id="rId49" Type="http://schemas.openxmlformats.org/officeDocument/2006/relationships/slideLayout" Target="../slideLayouts/slideLayout7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3.xml"/><Relationship Id="rId3" Type="http://schemas.openxmlformats.org/officeDocument/2006/relationships/slideLayout" Target="../slideLayouts/slideLayout78.xml"/><Relationship Id="rId7" Type="http://schemas.openxmlformats.org/officeDocument/2006/relationships/slideLayout" Target="../slideLayouts/slideLayout82.xml"/><Relationship Id="rId2" Type="http://schemas.openxmlformats.org/officeDocument/2006/relationships/slideLayout" Target="../slideLayouts/slideLayout77.xml"/><Relationship Id="rId1" Type="http://schemas.openxmlformats.org/officeDocument/2006/relationships/slideLayout" Target="../slideLayouts/slideLayout76.xml"/><Relationship Id="rId6" Type="http://schemas.openxmlformats.org/officeDocument/2006/relationships/slideLayout" Target="../slideLayouts/slideLayout81.xml"/><Relationship Id="rId11" Type="http://schemas.openxmlformats.org/officeDocument/2006/relationships/image" Target="../media/image10.png"/><Relationship Id="rId5" Type="http://schemas.openxmlformats.org/officeDocument/2006/relationships/slideLayout" Target="../slideLayouts/slideLayout80.xml"/><Relationship Id="rId10" Type="http://schemas.openxmlformats.org/officeDocument/2006/relationships/image" Target="../media/image9.jpeg"/><Relationship Id="rId4" Type="http://schemas.openxmlformats.org/officeDocument/2006/relationships/slideLayout" Target="../slideLayouts/slideLayout7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571110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70" r:id="rId3"/>
    <p:sldLayoutId id="2147483667"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1" r:id="rId15"/>
    <p:sldLayoutId id="2147483660" r:id="rId16"/>
    <p:sldLayoutId id="2147483662" r:id="rId17"/>
    <p:sldLayoutId id="2147483663" r:id="rId18"/>
    <p:sldLayoutId id="2147483664" r:id="rId19"/>
    <p:sldLayoutId id="2147483665" r:id="rId20"/>
    <p:sldLayoutId id="2147483669" r:id="rId21"/>
    <p:sldLayoutId id="2147483666"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
            <a:ext cx="5497435" cy="1600201"/>
          </a:xfrm>
          <a:prstGeom prst="rect">
            <a:avLst/>
          </a:prstGeom>
          <a:solidFill>
            <a:schemeClr val="accent1"/>
          </a:solidFill>
        </p:spPr>
        <p:txBody>
          <a:bodyPr vert="horz" lIns="91440" tIns="45720" rIns="91440" bIns="45720" rtlCol="0" anchor="ctr">
            <a:noAutofit/>
          </a:bodyPr>
          <a:lstStyle/>
          <a:p>
            <a:r>
              <a:rPr lang="en-US"/>
              <a:t>Click to edit Master </a:t>
            </a:r>
            <a:br>
              <a:rPr lang="en-US"/>
            </a:br>
            <a:r>
              <a:rPr lang="en-US"/>
              <a:t>title style</a:t>
            </a:r>
          </a:p>
        </p:txBody>
      </p:sp>
      <p:sp>
        <p:nvSpPr>
          <p:cNvPr id="3" name="Text Placeholder 2"/>
          <p:cNvSpPr>
            <a:spLocks noGrp="1"/>
          </p:cNvSpPr>
          <p:nvPr>
            <p:ph type="body" idx="1"/>
          </p:nvPr>
        </p:nvSpPr>
        <p:spPr>
          <a:xfrm>
            <a:off x="609600" y="1773689"/>
            <a:ext cx="10972800" cy="435247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41695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 id="2147483713" r:id="rId41"/>
    <p:sldLayoutId id="2147483714" r:id="rId42"/>
    <p:sldLayoutId id="2147483715" r:id="rId43"/>
    <p:sldLayoutId id="2147483716" r:id="rId44"/>
    <p:sldLayoutId id="2147483717" r:id="rId45"/>
    <p:sldLayoutId id="2147483718" r:id="rId46"/>
    <p:sldLayoutId id="2147483719" r:id="rId47"/>
    <p:sldLayoutId id="2147483720" r:id="rId48"/>
    <p:sldLayoutId id="2147483721" r:id="rId49"/>
    <p:sldLayoutId id="2147483722" r:id="rId50"/>
    <p:sldLayoutId id="2147483723" r:id="rId51"/>
    <p:sldLayoutId id="2147483724" r:id="rId52"/>
    <p:sldLayoutId id="2147483798" r:id="rId53"/>
  </p:sldLayoutIdLst>
  <p:txStyles>
    <p:titleStyle>
      <a:lvl1pPr marL="0" algn="ctr" defTabSz="609585" rtl="0" eaLnBrk="1" latinLnBrk="0" hangingPunct="1">
        <a:lnSpc>
          <a:spcPts val="3733"/>
        </a:lnSpc>
        <a:spcBef>
          <a:spcPct val="0"/>
        </a:spcBef>
        <a:buNone/>
        <a:defRPr sz="4000" kern="1200" spc="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3200"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3" name="Picture 22" descr="SunShot &#10;U.S. Department of Energy"/>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1" y="0"/>
            <a:ext cx="12192000" cy="6858000"/>
          </a:xfrm>
          <a:prstGeom prst="rect">
            <a:avLst/>
          </a:prstGeom>
        </p:spPr>
      </p:pic>
      <p:cxnSp>
        <p:nvCxnSpPr>
          <p:cNvPr id="21" name="Straight Connector 20"/>
          <p:cNvCxnSpPr/>
          <p:nvPr/>
        </p:nvCxnSpPr>
        <p:spPr>
          <a:xfrm>
            <a:off x="609599" y="898479"/>
            <a:ext cx="10972801" cy="0"/>
          </a:xfrm>
          <a:prstGeom prst="line">
            <a:avLst/>
          </a:prstGeom>
          <a:ln>
            <a:solidFill>
              <a:srgbClr val="F38F26"/>
            </a:solidFill>
          </a:ln>
          <a:effectLst/>
        </p:spPr>
        <p:style>
          <a:lnRef idx="2">
            <a:schemeClr val="accent1"/>
          </a:lnRef>
          <a:fillRef idx="0">
            <a:schemeClr val="accent1"/>
          </a:fillRef>
          <a:effectRef idx="1">
            <a:schemeClr val="accent1"/>
          </a:effectRef>
          <a:fontRef idx="minor">
            <a:schemeClr val="tx1"/>
          </a:fontRef>
        </p:style>
      </p:cxnSp>
      <p:pic>
        <p:nvPicPr>
          <p:cNvPr id="8" name="Picture 7" descr="A picture containing arrow&#10;&#10;Description automatically generated">
            <a:extLst>
              <a:ext uri="{FF2B5EF4-FFF2-40B4-BE49-F238E27FC236}">
                <a16:creationId xmlns:a16="http://schemas.microsoft.com/office/drawing/2014/main" id="{E134AD19-D415-4006-A70E-CE48808A30CF}"/>
              </a:ext>
            </a:extLst>
          </p:cNvPr>
          <p:cNvPicPr>
            <a:picLocks noChangeAspect="1"/>
          </p:cNvPicPr>
          <p:nvPr userDrawn="1"/>
        </p:nvPicPr>
        <p:blipFill rotWithShape="1">
          <a:blip r:embed="rId11" cstate="screen">
            <a:extLst>
              <a:ext uri="{28A0092B-C50C-407E-A947-70E740481C1C}">
                <a14:useLocalDpi xmlns:a14="http://schemas.microsoft.com/office/drawing/2010/main"/>
              </a:ext>
            </a:extLst>
          </a:blip>
          <a:srcRect l="44383" t="38962" r="11234" b="39536"/>
          <a:stretch>
            <a:fillRect/>
          </a:stretch>
        </p:blipFill>
        <p:spPr>
          <a:xfrm>
            <a:off x="10146767" y="6100680"/>
            <a:ext cx="1435632" cy="695314"/>
          </a:xfrm>
          <a:prstGeom prst="rect">
            <a:avLst/>
          </a:prstGeom>
        </p:spPr>
      </p:pic>
    </p:spTree>
    <p:extLst>
      <p:ext uri="{BB962C8B-B14F-4D97-AF65-F5344CB8AC3E}">
        <p14:creationId xmlns:p14="http://schemas.microsoft.com/office/powerpoint/2010/main" val="84199627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Lst>
  <p:transition spd="med">
    <p:fade/>
  </p:transition>
  <p:hf hdr="0" ftr="0" dt="0"/>
  <p:txStyles>
    <p:titleStyle>
      <a:lvl1pPr algn="l" defTabSz="609493" rtl="0" eaLnBrk="1" latinLnBrk="0" hangingPunct="1">
        <a:spcBef>
          <a:spcPct val="0"/>
        </a:spcBef>
        <a:buNone/>
        <a:defRPr sz="3700" b="1" i="0" kern="1200">
          <a:solidFill>
            <a:srgbClr val="F38F26"/>
          </a:solidFill>
          <a:latin typeface="Calibri"/>
          <a:ea typeface="+mj-ea"/>
          <a:cs typeface="Calibri"/>
        </a:defRPr>
      </a:lvl1pPr>
    </p:titleStyle>
    <p:body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p:bodyStyle>
    <p:otherStyle>
      <a:defPPr>
        <a:defRPr lang="en-US"/>
      </a:defPPr>
      <a:lvl1pPr marL="0" algn="l" defTabSz="609493" rtl="0" eaLnBrk="1" latinLnBrk="0" hangingPunct="1">
        <a:defRPr sz="2400" kern="1200">
          <a:solidFill>
            <a:schemeClr val="tx1"/>
          </a:solidFill>
          <a:latin typeface="+mn-lt"/>
          <a:ea typeface="+mn-ea"/>
          <a:cs typeface="+mn-cs"/>
        </a:defRPr>
      </a:lvl1pPr>
      <a:lvl2pPr marL="609493" algn="l" defTabSz="609493" rtl="0" eaLnBrk="1" latinLnBrk="0" hangingPunct="1">
        <a:defRPr sz="2400" kern="1200">
          <a:solidFill>
            <a:schemeClr val="tx1"/>
          </a:solidFill>
          <a:latin typeface="+mn-lt"/>
          <a:ea typeface="+mn-ea"/>
          <a:cs typeface="+mn-cs"/>
        </a:defRPr>
      </a:lvl2pPr>
      <a:lvl3pPr marL="1218987" algn="l" defTabSz="609493" rtl="0" eaLnBrk="1" latinLnBrk="0" hangingPunct="1">
        <a:defRPr sz="2400" kern="1200">
          <a:solidFill>
            <a:schemeClr val="tx1"/>
          </a:solidFill>
          <a:latin typeface="+mn-lt"/>
          <a:ea typeface="+mn-ea"/>
          <a:cs typeface="+mn-cs"/>
        </a:defRPr>
      </a:lvl3pPr>
      <a:lvl4pPr marL="1828480" algn="l" defTabSz="609493" rtl="0" eaLnBrk="1" latinLnBrk="0" hangingPunct="1">
        <a:defRPr sz="2400" kern="1200">
          <a:solidFill>
            <a:schemeClr val="tx1"/>
          </a:solidFill>
          <a:latin typeface="+mn-lt"/>
          <a:ea typeface="+mn-ea"/>
          <a:cs typeface="+mn-cs"/>
        </a:defRPr>
      </a:lvl4pPr>
      <a:lvl5pPr marL="2437973" algn="l" defTabSz="609493" rtl="0" eaLnBrk="1" latinLnBrk="0" hangingPunct="1">
        <a:defRPr sz="2400" kern="1200">
          <a:solidFill>
            <a:schemeClr val="tx1"/>
          </a:solidFill>
          <a:latin typeface="+mn-lt"/>
          <a:ea typeface="+mn-ea"/>
          <a:cs typeface="+mn-cs"/>
        </a:defRPr>
      </a:lvl5pPr>
      <a:lvl6pPr marL="3047467" algn="l" defTabSz="609493" rtl="0" eaLnBrk="1" latinLnBrk="0" hangingPunct="1">
        <a:defRPr sz="2400" kern="1200">
          <a:solidFill>
            <a:schemeClr val="tx1"/>
          </a:solidFill>
          <a:latin typeface="+mn-lt"/>
          <a:ea typeface="+mn-ea"/>
          <a:cs typeface="+mn-cs"/>
        </a:defRPr>
      </a:lvl6pPr>
      <a:lvl7pPr marL="3656960" algn="l" defTabSz="609493" rtl="0" eaLnBrk="1" latinLnBrk="0" hangingPunct="1">
        <a:defRPr sz="2400" kern="1200">
          <a:solidFill>
            <a:schemeClr val="tx1"/>
          </a:solidFill>
          <a:latin typeface="+mn-lt"/>
          <a:ea typeface="+mn-ea"/>
          <a:cs typeface="+mn-cs"/>
        </a:defRPr>
      </a:lvl7pPr>
      <a:lvl8pPr marL="4266453" algn="l" defTabSz="609493" rtl="0" eaLnBrk="1" latinLnBrk="0" hangingPunct="1">
        <a:defRPr sz="2400" kern="1200">
          <a:solidFill>
            <a:schemeClr val="tx1"/>
          </a:solidFill>
          <a:latin typeface="+mn-lt"/>
          <a:ea typeface="+mn-ea"/>
          <a:cs typeface="+mn-cs"/>
        </a:defRPr>
      </a:lvl8pPr>
      <a:lvl9pPr marL="4875947" algn="l" defTabSz="609493"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1.xml"/><Relationship Id="rId1" Type="http://schemas.openxmlformats.org/officeDocument/2006/relationships/slideLayout" Target="../slideLayouts/slideLayout77.xml"/><Relationship Id="rId6" Type="http://schemas.openxmlformats.org/officeDocument/2006/relationships/image" Target="../media/image16.jpeg"/><Relationship Id="rId5" Type="http://schemas.microsoft.com/office/2007/relationships/hdphoto" Target="../media/hdphoto1.wdp"/><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hyperlink" Target="https://www.esig.energy/i2x-first-forum/doe-i2x-season-2/" TargetMode="External"/><Relationship Id="rId2" Type="http://schemas.openxmlformats.org/officeDocument/2006/relationships/notesSlide" Target="../notesSlides/notesSlide2.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esig.energy/event/doe-i2x-first-grid-forming-inverter-hybrid-workshop/" TargetMode="External"/><Relationship Id="rId1" Type="http://schemas.openxmlformats.org/officeDocument/2006/relationships/slideLayout" Target="../slideLayouts/slideLayout77.xml"/></Relationships>
</file>

<file path=ppt/slides/_rels/slide5.xml.rels><?xml version="1.0" encoding="UTF-8" standalone="yes"?>
<Relationships xmlns="http://schemas.openxmlformats.org/package/2006/relationships"><Relationship Id="rId3" Type="http://schemas.openxmlformats.org/officeDocument/2006/relationships/hyperlink" Target="https://www.esig.energy/i2x-initiatives/" TargetMode="External"/><Relationship Id="rId2" Type="http://schemas.openxmlformats.org/officeDocument/2006/relationships/notesSlide" Target="../notesSlides/notesSlide3.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hyperlink" Target="https://www.esig.energy/i2x-initiatives/" TargetMode="External"/><Relationship Id="rId2" Type="http://schemas.openxmlformats.org/officeDocument/2006/relationships/notesSlide" Target="../notesSlides/notesSlide4.xml"/><Relationship Id="rId1" Type="http://schemas.openxmlformats.org/officeDocument/2006/relationships/slideLayout" Target="../slideLayouts/slideLayout77.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AC0327F9-A0A3-C34F-951F-4E01E4FEE861}"/>
              </a:ext>
            </a:extLst>
          </p:cNvPr>
          <p:cNvSpPr/>
          <p:nvPr/>
        </p:nvSpPr>
        <p:spPr>
          <a:xfrm>
            <a:off x="8683506" y="0"/>
            <a:ext cx="3508493" cy="6858000"/>
          </a:xfrm>
          <a:prstGeom prst="rect">
            <a:avLst/>
          </a:prstGeom>
          <a:solidFill>
            <a:srgbClr val="FF51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Epilogue" pitchFamily="2" charset="77"/>
            </a:endParaRPr>
          </a:p>
        </p:txBody>
      </p:sp>
      <p:sp>
        <p:nvSpPr>
          <p:cNvPr id="9" name="TextBox 8">
            <a:extLst>
              <a:ext uri="{FF2B5EF4-FFF2-40B4-BE49-F238E27FC236}">
                <a16:creationId xmlns:a16="http://schemas.microsoft.com/office/drawing/2014/main" id="{BA7E6BAB-5742-9346-BFEC-A50A2C7F644D}"/>
              </a:ext>
            </a:extLst>
          </p:cNvPr>
          <p:cNvSpPr txBox="1"/>
          <p:nvPr/>
        </p:nvSpPr>
        <p:spPr>
          <a:xfrm>
            <a:off x="9174768" y="6534436"/>
            <a:ext cx="2780165" cy="153888"/>
          </a:xfrm>
          <a:prstGeom prst="rect">
            <a:avLst/>
          </a:prstGeom>
          <a:noFill/>
        </p:spPr>
        <p:txBody>
          <a:bodyPr wrap="square" lIns="0" tIns="0" rIns="0" bIns="0" rtlCol="0">
            <a:spAutoFit/>
          </a:bodyPr>
          <a:lstStyle/>
          <a:p>
            <a:pPr algn="r"/>
            <a:r>
              <a:rPr lang="en-ID" sz="1000">
                <a:solidFill>
                  <a:schemeClr val="bg1"/>
                </a:solidFill>
                <a:latin typeface="Epilogue" pitchFamily="2" charset="77"/>
                <a:ea typeface="Roboto ExtraLight" panose="02000000000000000000" pitchFamily="2" charset="0"/>
                <a:cs typeface="Poppins" pitchFamily="2" charset="77"/>
              </a:rPr>
              <a:t>Energy Systems Integration Group 2026 </a:t>
            </a:r>
            <a:endParaRPr lang="en-US" sz="1000">
              <a:solidFill>
                <a:schemeClr val="bg1"/>
              </a:solidFill>
              <a:latin typeface="Epilogue" pitchFamily="2" charset="77"/>
              <a:ea typeface="Roboto ExtraLight" panose="02000000000000000000" pitchFamily="2" charset="0"/>
              <a:cs typeface="Poppins" pitchFamily="2" charset="77"/>
            </a:endParaRPr>
          </a:p>
        </p:txBody>
      </p:sp>
      <p:sp>
        <p:nvSpPr>
          <p:cNvPr id="11" name="TextBox 10">
            <a:extLst>
              <a:ext uri="{FF2B5EF4-FFF2-40B4-BE49-F238E27FC236}">
                <a16:creationId xmlns:a16="http://schemas.microsoft.com/office/drawing/2014/main" id="{469AA6EF-E338-CC4A-81D1-60CE3088CC1D}"/>
              </a:ext>
            </a:extLst>
          </p:cNvPr>
          <p:cNvSpPr txBox="1"/>
          <p:nvPr/>
        </p:nvSpPr>
        <p:spPr>
          <a:xfrm>
            <a:off x="752968" y="2139289"/>
            <a:ext cx="4863389" cy="738664"/>
          </a:xfrm>
          <a:prstGeom prst="rect">
            <a:avLst/>
          </a:prstGeom>
          <a:noFill/>
        </p:spPr>
        <p:txBody>
          <a:bodyPr wrap="square" lIns="0" tIns="0" rIns="0" bIns="0" rtlCol="0">
            <a:spAutoFit/>
          </a:bodyPr>
          <a:lstStyle/>
          <a:p>
            <a:r>
              <a:rPr lang="en-US" sz="2400" b="1" dirty="0">
                <a:solidFill>
                  <a:srgbClr val="2D5078"/>
                </a:solidFill>
                <a:latin typeface="Epilogue" pitchFamily="2" charset="77"/>
                <a:ea typeface="Roboto ExtraBold" panose="02000000000000000000" pitchFamily="2" charset="0"/>
                <a:cs typeface="Poppins" pitchFamily="2" charset="77"/>
              </a:rPr>
              <a:t>ERCOT IBRWG: Other Industry Updates</a:t>
            </a:r>
            <a:endParaRPr lang="en-US" sz="1600" b="1" dirty="0">
              <a:solidFill>
                <a:srgbClr val="2D5078"/>
              </a:solidFill>
              <a:latin typeface="Epilogue" pitchFamily="2" charset="77"/>
              <a:ea typeface="Roboto ExtraBold" panose="02000000000000000000" pitchFamily="2" charset="0"/>
              <a:cs typeface="Poppins" pitchFamily="2" charset="77"/>
            </a:endParaRPr>
          </a:p>
        </p:txBody>
      </p:sp>
      <p:sp>
        <p:nvSpPr>
          <p:cNvPr id="13" name="TextBox 12">
            <a:extLst>
              <a:ext uri="{FF2B5EF4-FFF2-40B4-BE49-F238E27FC236}">
                <a16:creationId xmlns:a16="http://schemas.microsoft.com/office/drawing/2014/main" id="{172F483F-E275-6349-88F5-7E61FFC792C2}"/>
              </a:ext>
            </a:extLst>
          </p:cNvPr>
          <p:cNvSpPr txBox="1"/>
          <p:nvPr/>
        </p:nvSpPr>
        <p:spPr>
          <a:xfrm>
            <a:off x="658814" y="3887655"/>
            <a:ext cx="4125200" cy="1231106"/>
          </a:xfrm>
          <a:prstGeom prst="rect">
            <a:avLst/>
          </a:prstGeom>
          <a:noFill/>
        </p:spPr>
        <p:txBody>
          <a:bodyPr wrap="square" lIns="0" tIns="0" rIns="0" bIns="0">
            <a:spAutoFit/>
          </a:bodyPr>
          <a:lstStyle/>
          <a:p>
            <a:r>
              <a:rPr lang="en-US" sz="1600" b="1" i="0" dirty="0">
                <a:solidFill>
                  <a:srgbClr val="000000"/>
                </a:solidFill>
                <a:effectLst/>
                <a:latin typeface="Epilogue" pitchFamily="2" charset="77"/>
                <a:ea typeface="Roboto ExtraLight" panose="02000000000000000000" pitchFamily="2" charset="0"/>
              </a:rPr>
              <a:t>Julia Matevosyan, IBRWG chair</a:t>
            </a:r>
          </a:p>
          <a:p>
            <a:r>
              <a:rPr lang="en-US" sz="1600" b="1" i="0" dirty="0">
                <a:solidFill>
                  <a:srgbClr val="000000"/>
                </a:solidFill>
                <a:effectLst/>
                <a:latin typeface="Epilogue" pitchFamily="2" charset="77"/>
                <a:ea typeface="Roboto ExtraLight" panose="02000000000000000000" pitchFamily="2" charset="0"/>
              </a:rPr>
              <a:t>Associate Director and Chief Engineer</a:t>
            </a:r>
          </a:p>
          <a:p>
            <a:r>
              <a:rPr lang="en-US" sz="1600" b="1" i="0" dirty="0">
                <a:solidFill>
                  <a:srgbClr val="000000"/>
                </a:solidFill>
                <a:effectLst/>
                <a:latin typeface="Epilogue" pitchFamily="2" charset="77"/>
                <a:ea typeface="Roboto ExtraLight" panose="02000000000000000000" pitchFamily="2" charset="0"/>
              </a:rPr>
              <a:t>ESIG</a:t>
            </a:r>
            <a:endParaRPr lang="en-ID" sz="1600" b="1" i="0" dirty="0">
              <a:solidFill>
                <a:srgbClr val="000000"/>
              </a:solidFill>
              <a:effectLst/>
              <a:latin typeface="Epilogue" pitchFamily="2" charset="77"/>
              <a:ea typeface="Roboto ExtraLight" panose="02000000000000000000" pitchFamily="2" charset="0"/>
            </a:endParaRPr>
          </a:p>
          <a:p>
            <a:endParaRPr lang="en-ID" sz="1600" b="1" dirty="0">
              <a:solidFill>
                <a:srgbClr val="000000"/>
              </a:solidFill>
              <a:latin typeface="Epilogue" pitchFamily="2" charset="77"/>
              <a:ea typeface="Roboto ExtraLight" panose="02000000000000000000" pitchFamily="2" charset="0"/>
            </a:endParaRPr>
          </a:p>
          <a:p>
            <a:r>
              <a:rPr lang="en-ID" sz="1600" dirty="0">
                <a:solidFill>
                  <a:srgbClr val="000000"/>
                </a:solidFill>
                <a:latin typeface="Epilogue" pitchFamily="2" charset="77"/>
                <a:ea typeface="Roboto ExtraLight" panose="02000000000000000000" pitchFamily="2" charset="0"/>
              </a:rPr>
              <a:t>March 27, 2026</a:t>
            </a:r>
          </a:p>
        </p:txBody>
      </p:sp>
      <p:pic>
        <p:nvPicPr>
          <p:cNvPr id="16" name="Picture Placeholder 15" descr="A power lines in a city&#10;&#10;AI-generated content may be incorrect.">
            <a:extLst>
              <a:ext uri="{FF2B5EF4-FFF2-40B4-BE49-F238E27FC236}">
                <a16:creationId xmlns:a16="http://schemas.microsoft.com/office/drawing/2014/main" id="{E06CF801-06C8-8D47-A376-3C493C4454B7}"/>
              </a:ext>
            </a:extLst>
          </p:cNvPr>
          <p:cNvPicPr>
            <a:picLocks noGrp="1" noChangeAspect="1"/>
          </p:cNvPicPr>
          <p:nvPr>
            <p:ph type="pic" sz="quarter" idx="4294967295"/>
          </p:nvPr>
        </p:nvPicPr>
        <p:blipFill>
          <a:blip r:embed="rId2" cstate="screen">
            <a:extLst>
              <a:ext uri="{28A0092B-C50C-407E-A947-70E740481C1C}">
                <a14:useLocalDpi xmlns:a14="http://schemas.microsoft.com/office/drawing/2010/main"/>
              </a:ext>
            </a:extLst>
          </a:blip>
          <a:srcRect/>
          <a:stretch>
            <a:fillRect/>
          </a:stretch>
        </p:blipFill>
        <p:spPr>
          <a:xfrm>
            <a:off x="5616357" y="1511249"/>
            <a:ext cx="6338576" cy="4250861"/>
          </a:xfrm>
          <a:prstGeom prst="rect">
            <a:avLst/>
          </a:prstGeom>
          <a:ln>
            <a:noFill/>
          </a:ln>
          <a:effectLst>
            <a:outerShdw blurRad="292100" dist="139700" dir="2700000" algn="tl" rotWithShape="0">
              <a:srgbClr val="333333">
                <a:alpha val="65000"/>
              </a:srgbClr>
            </a:outerShdw>
          </a:effectLst>
        </p:spPr>
      </p:pic>
      <p:pic>
        <p:nvPicPr>
          <p:cNvPr id="2" name="Picture 1" descr="A color palette with different colors&#10;&#10;AI-generated content may be incorrect.">
            <a:extLst>
              <a:ext uri="{FF2B5EF4-FFF2-40B4-BE49-F238E27FC236}">
                <a16:creationId xmlns:a16="http://schemas.microsoft.com/office/drawing/2014/main" id="{F2D94553-D6D1-AFD2-3512-1EF8FAD0CDB2}"/>
              </a:ext>
            </a:extLst>
          </p:cNvPr>
          <p:cNvPicPr>
            <a:picLocks noChangeAspect="1"/>
          </p:cNvPicPr>
          <p:nvPr/>
        </p:nvPicPr>
        <p:blipFill>
          <a:blip r:embed="rId3" cstate="screen">
            <a:extLst>
              <a:ext uri="{28A0092B-C50C-407E-A947-70E740481C1C}">
                <a14:useLocalDpi xmlns:a14="http://schemas.microsoft.com/office/drawing/2010/main"/>
              </a:ext>
            </a:extLst>
          </a:blip>
          <a:srcRect t="14490" r="3" b="3"/>
          <a:stretch>
            <a:fillRect/>
          </a:stretch>
        </p:blipFill>
        <p:spPr>
          <a:xfrm>
            <a:off x="2061205" y="-2904571"/>
            <a:ext cx="4007199" cy="2458552"/>
          </a:xfrm>
          <a:prstGeom prst="rect">
            <a:avLst/>
          </a:prstGeom>
          <a:noFill/>
          <a:ln>
            <a:noFill/>
          </a:ln>
        </p:spPr>
      </p:pic>
      <p:pic>
        <p:nvPicPr>
          <p:cNvPr id="18" name="Picture 17" descr="A blue and black logo&#10;&#10;AI-generated content may be incorrect.">
            <a:extLst>
              <a:ext uri="{FF2B5EF4-FFF2-40B4-BE49-F238E27FC236}">
                <a16:creationId xmlns:a16="http://schemas.microsoft.com/office/drawing/2014/main" id="{008B795E-2A1D-53B6-4F32-F04B11F947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2934" y="444288"/>
            <a:ext cx="1667877" cy="501227"/>
          </a:xfrm>
          <a:prstGeom prst="rect">
            <a:avLst/>
          </a:prstGeom>
        </p:spPr>
      </p:pic>
      <p:sp>
        <p:nvSpPr>
          <p:cNvPr id="20" name="Rectangle 19">
            <a:extLst>
              <a:ext uri="{FF2B5EF4-FFF2-40B4-BE49-F238E27FC236}">
                <a16:creationId xmlns:a16="http://schemas.microsoft.com/office/drawing/2014/main" id="{AC007035-BC43-28CB-D6AD-FF79D3678FB6}"/>
              </a:ext>
            </a:extLst>
          </p:cNvPr>
          <p:cNvSpPr/>
          <p:nvPr/>
        </p:nvSpPr>
        <p:spPr>
          <a:xfrm>
            <a:off x="529066" y="1949256"/>
            <a:ext cx="11078677" cy="3417924"/>
          </a:xfrm>
          <a:prstGeom prst="rect">
            <a:avLst/>
          </a:prstGeom>
          <a:noFill/>
          <a:ln w="31750">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7397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DF015D0-F530-4EB1-A87F-ABD0699E7ED0}"/>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5" name="Title 4">
            <a:extLst>
              <a:ext uri="{FF2B5EF4-FFF2-40B4-BE49-F238E27FC236}">
                <a16:creationId xmlns:a16="http://schemas.microsoft.com/office/drawing/2014/main" id="{C519E5CF-869B-9A74-8C47-A7D7D8EB35D4}"/>
              </a:ext>
            </a:extLst>
          </p:cNvPr>
          <p:cNvSpPr>
            <a:spLocks noGrp="1"/>
          </p:cNvSpPr>
          <p:nvPr>
            <p:ph type="title"/>
          </p:nvPr>
        </p:nvSpPr>
        <p:spPr/>
        <p:txBody>
          <a:bodyPr/>
          <a:lstStyle/>
          <a:p>
            <a:r>
              <a:rPr lang="en-US" sz="2800" dirty="0">
                <a:solidFill>
                  <a:schemeClr val="accent1"/>
                </a:solidFill>
              </a:rPr>
              <a:t>DOE i2X Forum for the Implementation of Reliability Standards for Transmission (i2X FIRST)</a:t>
            </a:r>
            <a:endParaRPr lang="en-US" sz="2800" dirty="0"/>
          </a:p>
        </p:txBody>
      </p:sp>
      <p:sp>
        <p:nvSpPr>
          <p:cNvPr id="4" name="Slide Number Placeholder 3">
            <a:extLst>
              <a:ext uri="{FF2B5EF4-FFF2-40B4-BE49-F238E27FC236}">
                <a16:creationId xmlns:a16="http://schemas.microsoft.com/office/drawing/2014/main" id="{BB75CC35-EB57-4F7A-8DB5-73E9CE4D520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2</a:t>
            </a:fld>
            <a:endParaRPr lang="en-US">
              <a:latin typeface="Calibri"/>
            </a:endParaRPr>
          </a:p>
        </p:txBody>
      </p:sp>
      <p:pic>
        <p:nvPicPr>
          <p:cNvPr id="109" name="Graphic 108" descr="Group of people outline">
            <a:extLst>
              <a:ext uri="{FF2B5EF4-FFF2-40B4-BE49-F238E27FC236}">
                <a16:creationId xmlns:a16="http://schemas.microsoft.com/office/drawing/2014/main" id="{DE4B02C1-9CEF-D056-0C21-8DD33650F80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052616" y="390338"/>
            <a:ext cx="533897" cy="533897"/>
          </a:xfrm>
          <a:prstGeom prst="rect">
            <a:avLst/>
          </a:prstGeom>
        </p:spPr>
      </p:pic>
      <p:sp>
        <p:nvSpPr>
          <p:cNvPr id="2" name="Content Placeholder 3">
            <a:extLst>
              <a:ext uri="{FF2B5EF4-FFF2-40B4-BE49-F238E27FC236}">
                <a16:creationId xmlns:a16="http://schemas.microsoft.com/office/drawing/2014/main" id="{22B37AFF-79E7-12C2-B4A1-BB09842297C0}"/>
              </a:ext>
            </a:extLst>
          </p:cNvPr>
          <p:cNvSpPr txBox="1">
            <a:spLocks/>
          </p:cNvSpPr>
          <p:nvPr/>
        </p:nvSpPr>
        <p:spPr>
          <a:xfrm>
            <a:off x="605490" y="1009651"/>
            <a:ext cx="7457777" cy="5156339"/>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456565" indent="-456565">
              <a:spcBef>
                <a:spcPts val="1200"/>
              </a:spcBef>
            </a:pPr>
            <a:r>
              <a:rPr lang="en-US" sz="2000" dirty="0">
                <a:solidFill>
                  <a:srgbClr val="4B545D"/>
                </a:solidFill>
              </a:rPr>
              <a:t>To facilitate understanding and adoption of new and recently updated standards relevant for existing and newly interconnecting inverter-based resources.</a:t>
            </a:r>
          </a:p>
          <a:p>
            <a:pPr marL="456565" indent="-456565">
              <a:spcBef>
                <a:spcPts val="1200"/>
              </a:spcBef>
            </a:pPr>
            <a:r>
              <a:rPr lang="en-US" sz="2000" dirty="0">
                <a:solidFill>
                  <a:srgbClr val="4B545D"/>
                </a:solidFill>
              </a:rPr>
              <a:t>The Forum will convene the industry stakeholders to enable practical and more harmonized implementation of these interconnection standards.</a:t>
            </a:r>
          </a:p>
          <a:p>
            <a:pPr marL="456565" indent="-456565">
              <a:spcBef>
                <a:spcPts val="1200"/>
              </a:spcBef>
            </a:pPr>
            <a:r>
              <a:rPr lang="en-US" sz="2000" dirty="0">
                <a:solidFill>
                  <a:srgbClr val="4B545D"/>
                </a:solidFill>
              </a:rPr>
              <a:t>The presentation portion of the meeting will be recorded and posted, and presentation slides will be shared. </a:t>
            </a:r>
          </a:p>
          <a:p>
            <a:pPr marL="456565" indent="-456565">
              <a:spcBef>
                <a:spcPts val="1200"/>
              </a:spcBef>
            </a:pPr>
            <a:r>
              <a:rPr lang="en-US" sz="2000" dirty="0">
                <a:solidFill>
                  <a:srgbClr val="4B545D"/>
                </a:solidFill>
              </a:rPr>
              <a:t>Additionally, the leadership team will produce </a:t>
            </a:r>
            <a:r>
              <a:rPr lang="en-US" sz="2000" b="1" dirty="0">
                <a:solidFill>
                  <a:srgbClr val="4B545D"/>
                </a:solidFill>
              </a:rPr>
              <a:t>a summary of each meeting</a:t>
            </a:r>
            <a:r>
              <a:rPr lang="en-US" sz="2000" dirty="0">
                <a:solidFill>
                  <a:srgbClr val="4B545D"/>
                </a:solidFill>
              </a:rPr>
              <a:t> capturing:</a:t>
            </a:r>
          </a:p>
          <a:p>
            <a:pPr marL="914400" indent="-455613">
              <a:spcBef>
                <a:spcPts val="600"/>
              </a:spcBef>
              <a:buFont typeface="Arial" panose="020B0604020202020204" pitchFamily="34" charset="0"/>
              <a:buChar char="‒"/>
            </a:pPr>
            <a:r>
              <a:rPr lang="en-US" sz="2000" dirty="0">
                <a:solidFill>
                  <a:srgbClr val="4B545D"/>
                </a:solidFill>
              </a:rPr>
              <a:t>Recommended best practices</a:t>
            </a:r>
          </a:p>
          <a:p>
            <a:pPr marL="914400" indent="-455613">
              <a:spcBef>
                <a:spcPts val="600"/>
              </a:spcBef>
              <a:buFont typeface="Arial" panose="020B0604020202020204" pitchFamily="34" charset="0"/>
              <a:buChar char="‒"/>
            </a:pPr>
            <a:r>
              <a:rPr lang="en-US" sz="2000" dirty="0">
                <a:solidFill>
                  <a:srgbClr val="4B545D"/>
                </a:solidFill>
              </a:rPr>
              <a:t>Challenges </a:t>
            </a:r>
          </a:p>
          <a:p>
            <a:pPr marL="914400" indent="-455613">
              <a:spcBef>
                <a:spcPts val="600"/>
              </a:spcBef>
              <a:buFont typeface="Arial" panose="020B0604020202020204" pitchFamily="34" charset="0"/>
              <a:buChar char="‒"/>
            </a:pPr>
            <a:r>
              <a:rPr lang="en-US" sz="2000" dirty="0">
                <a:solidFill>
                  <a:srgbClr val="4B545D"/>
                </a:solidFill>
              </a:rPr>
              <a:t>Gaps that require future work</a:t>
            </a:r>
          </a:p>
        </p:txBody>
      </p:sp>
      <p:pic>
        <p:nvPicPr>
          <p:cNvPr id="8" name="Picture 2" descr="LINKS Center Social Network Analysis Workshop a Success | News | Gatton  College of Business and Economics">
            <a:extLst>
              <a:ext uri="{FF2B5EF4-FFF2-40B4-BE49-F238E27FC236}">
                <a16:creationId xmlns:a16="http://schemas.microsoft.com/office/drawing/2014/main" id="{062EE339-096E-6A84-34B8-CBC7C23D4D8D}"/>
              </a:ext>
            </a:extLst>
          </p:cNvPr>
          <p:cNvPicPr>
            <a:picLocks noChangeAspect="1" noChangeArrowheads="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l="12014" r="19300" b="2"/>
          <a:stretch/>
        </p:blipFill>
        <p:spPr bwMode="auto">
          <a:xfrm>
            <a:off x="8063267" y="1121770"/>
            <a:ext cx="4127147" cy="4746764"/>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EC2C3804-967C-B7FD-A706-047AB69466B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463" y="5952550"/>
            <a:ext cx="3366310" cy="741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9EED580B-851A-CE41-0596-6F7BE4C41BAF}"/>
              </a:ext>
            </a:extLst>
          </p:cNvPr>
          <p:cNvSpPr txBox="1"/>
          <p:nvPr/>
        </p:nvSpPr>
        <p:spPr>
          <a:xfrm>
            <a:off x="3427658" y="6052195"/>
            <a:ext cx="4388284" cy="584775"/>
          </a:xfrm>
          <a:prstGeom prst="rect">
            <a:avLst/>
          </a:prstGeom>
          <a:noFill/>
        </p:spPr>
        <p:txBody>
          <a:bodyPr wrap="square" lIns="91440" tIns="45720" rIns="91440" bIns="45720" rtlCol="0" anchor="t">
            <a:spAutoFit/>
          </a:bodyPr>
          <a:lstStyle/>
          <a:p>
            <a:r>
              <a:rPr lang="en-US" sz="1600" i="1" dirty="0"/>
              <a:t>A DOE initiative supported by the Office of Critical Minerals and Energy Innovation (CMEI)</a:t>
            </a:r>
            <a:endParaRPr lang="en-US" sz="3600" dirty="0"/>
          </a:p>
        </p:txBody>
      </p:sp>
    </p:spTree>
    <p:extLst>
      <p:ext uri="{BB962C8B-B14F-4D97-AF65-F5344CB8AC3E}">
        <p14:creationId xmlns:p14="http://schemas.microsoft.com/office/powerpoint/2010/main" val="158265845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611DB5-4FB1-FE91-6322-D0B931F1C59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4DC342C-C89A-D376-D6CC-E62D7F6C6C93}"/>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DD4A6388-0E84-C765-BED1-69A499EBF32B}"/>
              </a:ext>
            </a:extLst>
          </p:cNvPr>
          <p:cNvSpPr>
            <a:spLocks noGrp="1"/>
          </p:cNvSpPr>
          <p:nvPr>
            <p:ph type="title"/>
          </p:nvPr>
        </p:nvSpPr>
        <p:spPr/>
        <p:txBody>
          <a:bodyPr/>
          <a:lstStyle/>
          <a:p>
            <a:r>
              <a:rPr lang="en-US" sz="4000" dirty="0">
                <a:solidFill>
                  <a:schemeClr val="accent1"/>
                </a:solidFill>
              </a:rPr>
              <a:t>Upcoming i2X FIRST Meetings – Season 2 </a:t>
            </a:r>
            <a:endParaRPr lang="en-US" dirty="0"/>
          </a:p>
        </p:txBody>
      </p:sp>
      <p:sp>
        <p:nvSpPr>
          <p:cNvPr id="4" name="Slide Number Placeholder 3">
            <a:extLst>
              <a:ext uri="{FF2B5EF4-FFF2-40B4-BE49-F238E27FC236}">
                <a16:creationId xmlns:a16="http://schemas.microsoft.com/office/drawing/2014/main" id="{5A36A747-9FF4-5526-C7A0-F3D5EF3C594C}"/>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3</a:t>
            </a:fld>
            <a:endParaRPr lang="en-US">
              <a:latin typeface="Calibri"/>
            </a:endParaRPr>
          </a:p>
        </p:txBody>
      </p:sp>
      <p:sp>
        <p:nvSpPr>
          <p:cNvPr id="2" name="Content Placeholder 3">
            <a:extLst>
              <a:ext uri="{FF2B5EF4-FFF2-40B4-BE49-F238E27FC236}">
                <a16:creationId xmlns:a16="http://schemas.microsoft.com/office/drawing/2014/main" id="{B020113E-BE10-AF78-2C6D-0D0026DBEFAE}"/>
              </a:ext>
            </a:extLst>
          </p:cNvPr>
          <p:cNvSpPr txBox="1">
            <a:spLocks/>
          </p:cNvSpPr>
          <p:nvPr/>
        </p:nvSpPr>
        <p:spPr>
          <a:xfrm>
            <a:off x="611029" y="1121771"/>
            <a:ext cx="10772022" cy="4966381"/>
          </a:xfrm>
          <a:prstGeom prst="rect">
            <a:avLst/>
          </a:prstGeom>
        </p:spPr>
        <p:txBody>
          <a:bodyPr lIns="91440" tIns="45720" rIns="91440" bIns="45720" anchor="t"/>
          <a:lstStyle>
            <a:lvl1pPr marL="457120" indent="-457120" algn="l" defTabSz="609493" rtl="0" eaLnBrk="1" latinLnBrk="0" hangingPunct="1">
              <a:spcBef>
                <a:spcPct val="20000"/>
              </a:spcBef>
              <a:buClr>
                <a:srgbClr val="F38F26"/>
              </a:buClr>
              <a:buSzPct val="100000"/>
              <a:buFont typeface="Arial"/>
              <a:buChar char="•"/>
              <a:defRPr sz="3500" kern="1200">
                <a:solidFill>
                  <a:schemeClr val="tx1"/>
                </a:solidFill>
                <a:latin typeface="Calibri"/>
                <a:ea typeface="+mn-ea"/>
                <a:cs typeface="Calibri"/>
              </a:defRPr>
            </a:lvl1pPr>
            <a:lvl2pPr marL="990427" indent="-380933" algn="l" defTabSz="609493" rtl="0" eaLnBrk="1" latinLnBrk="0" hangingPunct="1">
              <a:spcBef>
                <a:spcPct val="20000"/>
              </a:spcBef>
              <a:buClr>
                <a:schemeClr val="bg1">
                  <a:lumMod val="75000"/>
                </a:schemeClr>
              </a:buClr>
              <a:buFont typeface="Arial"/>
              <a:buChar char="•"/>
              <a:defRPr sz="3200" kern="1200">
                <a:solidFill>
                  <a:schemeClr val="tx1"/>
                </a:solidFill>
                <a:latin typeface="Calibri"/>
                <a:ea typeface="+mn-ea"/>
                <a:cs typeface="Calibri"/>
              </a:defRPr>
            </a:lvl2pPr>
            <a:lvl3pPr marL="1523733" indent="-304747" algn="l" defTabSz="609493" rtl="0" eaLnBrk="1" latinLnBrk="0" hangingPunct="1">
              <a:spcBef>
                <a:spcPct val="20000"/>
              </a:spcBef>
              <a:buClr>
                <a:srgbClr val="F38F26"/>
              </a:buClr>
              <a:buFont typeface="Arial"/>
              <a:buChar char="•"/>
              <a:defRPr sz="2900" kern="1200">
                <a:solidFill>
                  <a:schemeClr val="tx1"/>
                </a:solidFill>
                <a:latin typeface="Calibri"/>
                <a:ea typeface="+mn-ea"/>
                <a:cs typeface="Calibri"/>
              </a:defRPr>
            </a:lvl3pPr>
            <a:lvl4pPr marL="2133227"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4pPr>
            <a:lvl5pPr marL="2742720" indent="-304747" algn="l" defTabSz="609493" rtl="0" eaLnBrk="1" latinLnBrk="0" hangingPunct="1">
              <a:spcBef>
                <a:spcPct val="20000"/>
              </a:spcBef>
              <a:buClr>
                <a:srgbClr val="F38F26"/>
              </a:buClr>
              <a:buFont typeface="Arial"/>
              <a:buChar char="»"/>
              <a:defRPr sz="2400" kern="1200">
                <a:solidFill>
                  <a:schemeClr val="tx1"/>
                </a:solidFill>
                <a:latin typeface="Calibri"/>
                <a:ea typeface="+mn-ea"/>
                <a:cs typeface="Calibri"/>
              </a:defRPr>
            </a:lvl5pPr>
            <a:lvl6pPr marL="3352213" indent="-304747" algn="l" defTabSz="609493" rtl="0" eaLnBrk="1" latinLnBrk="0" hangingPunct="1">
              <a:spcBef>
                <a:spcPct val="20000"/>
              </a:spcBef>
              <a:buFont typeface="Arial"/>
              <a:buChar char="•"/>
              <a:defRPr sz="2700" kern="1200">
                <a:solidFill>
                  <a:schemeClr val="tx1"/>
                </a:solidFill>
                <a:latin typeface="+mn-lt"/>
                <a:ea typeface="+mn-ea"/>
                <a:cs typeface="+mn-cs"/>
              </a:defRPr>
            </a:lvl6pPr>
            <a:lvl7pPr marL="3961707" indent="-304747" algn="l" defTabSz="609493" rtl="0" eaLnBrk="1" latinLnBrk="0" hangingPunct="1">
              <a:spcBef>
                <a:spcPct val="20000"/>
              </a:spcBef>
              <a:buFont typeface="Arial"/>
              <a:buChar char="•"/>
              <a:defRPr sz="2700" kern="1200">
                <a:solidFill>
                  <a:schemeClr val="tx1"/>
                </a:solidFill>
                <a:latin typeface="+mn-lt"/>
                <a:ea typeface="+mn-ea"/>
                <a:cs typeface="+mn-cs"/>
              </a:defRPr>
            </a:lvl7pPr>
            <a:lvl8pPr marL="4571200" indent="-304747" algn="l" defTabSz="609493" rtl="0" eaLnBrk="1" latinLnBrk="0" hangingPunct="1">
              <a:spcBef>
                <a:spcPct val="20000"/>
              </a:spcBef>
              <a:buFont typeface="Arial"/>
              <a:buChar char="•"/>
              <a:defRPr sz="2700" kern="1200">
                <a:solidFill>
                  <a:schemeClr val="tx1"/>
                </a:solidFill>
                <a:latin typeface="+mn-lt"/>
                <a:ea typeface="+mn-ea"/>
                <a:cs typeface="+mn-cs"/>
              </a:defRPr>
            </a:lvl8pPr>
            <a:lvl9pPr marL="5180693" indent="-304747" algn="l" defTabSz="609493" rtl="0" eaLnBrk="1" latinLnBrk="0" hangingPunct="1">
              <a:spcBef>
                <a:spcPct val="20000"/>
              </a:spcBef>
              <a:buFont typeface="Arial"/>
              <a:buChar char="•"/>
              <a:defRPr sz="2700" kern="1200">
                <a:solidFill>
                  <a:schemeClr val="tx1"/>
                </a:solidFill>
                <a:latin typeface="+mn-lt"/>
                <a:ea typeface="+mn-ea"/>
                <a:cs typeface="+mn-cs"/>
              </a:defRPr>
            </a:lvl9pPr>
          </a:lstStyle>
          <a:p>
            <a:pPr marL="342900" indent="-342900">
              <a:buFont typeface="+mj-lt"/>
              <a:buAutoNum type="arabicPeriod"/>
              <a:tabLst>
                <a:tab pos="457200" algn="l"/>
              </a:tabLst>
            </a:pPr>
            <a:r>
              <a:rPr lang="en-US" sz="1800" dirty="0">
                <a:solidFill>
                  <a:schemeClr val="bg1">
                    <a:lumMod val="65000"/>
                  </a:schemeClr>
                </a:solidFill>
                <a:latin typeface="+mn-lt"/>
              </a:rPr>
              <a:t>May 27, 2025, 11 a.m. - 1 p.m. ET – </a:t>
            </a:r>
            <a:r>
              <a:rPr lang="en-US" sz="1800" b="1" dirty="0">
                <a:solidFill>
                  <a:schemeClr val="bg1">
                    <a:lumMod val="65000"/>
                  </a:schemeClr>
                </a:solidFill>
                <a:latin typeface="+mn-lt"/>
              </a:rPr>
              <a:t>Season 2 Kick-Off</a:t>
            </a:r>
          </a:p>
          <a:p>
            <a:pPr marL="342900" indent="-342900">
              <a:buFont typeface="+mj-lt"/>
              <a:buAutoNum type="arabicPeriod"/>
              <a:tabLst>
                <a:tab pos="457200" algn="l"/>
              </a:tabLst>
            </a:pPr>
            <a:r>
              <a:rPr lang="en-US" sz="1800" dirty="0">
                <a:solidFill>
                  <a:schemeClr val="bg1">
                    <a:lumMod val="65000"/>
                  </a:schemeClr>
                </a:solidFill>
                <a:latin typeface="+mn-lt"/>
              </a:rPr>
              <a:t>June 24, 2025, 11 a.m.- 1 p.m. ET – </a:t>
            </a:r>
            <a:r>
              <a:rPr lang="en-US" sz="1800" b="1" dirty="0">
                <a:solidFill>
                  <a:schemeClr val="bg1">
                    <a:lumMod val="65000"/>
                  </a:schemeClr>
                </a:solidFill>
                <a:latin typeface="+mn-lt"/>
              </a:rPr>
              <a:t>NERC Milestone 3 Standards</a:t>
            </a:r>
          </a:p>
          <a:p>
            <a:pPr marL="342900" indent="-342900">
              <a:buFont typeface="+mj-lt"/>
              <a:buAutoNum type="arabicPeriod"/>
              <a:tabLst>
                <a:tab pos="457200" algn="l"/>
              </a:tabLst>
            </a:pPr>
            <a:r>
              <a:rPr lang="en-US" sz="1800" dirty="0">
                <a:solidFill>
                  <a:schemeClr val="bg1">
                    <a:lumMod val="65000"/>
                  </a:schemeClr>
                </a:solidFill>
                <a:latin typeface="+mn-lt"/>
              </a:rPr>
              <a:t>July 22, 2025, 11 a.m.- 1 p.m. ET – </a:t>
            </a:r>
            <a:r>
              <a:rPr lang="en-US" sz="1800" b="1" dirty="0">
                <a:solidFill>
                  <a:schemeClr val="bg1">
                    <a:lumMod val="65000"/>
                  </a:schemeClr>
                </a:solidFill>
                <a:latin typeface="+mn-lt"/>
              </a:rPr>
              <a:t>IBR Plant Design Evaluation with Applicable Requirements I</a:t>
            </a:r>
          </a:p>
          <a:p>
            <a:pPr marL="342900" indent="-342900">
              <a:buFont typeface="+mj-lt"/>
              <a:buAutoNum type="arabicPeriod"/>
              <a:tabLst>
                <a:tab pos="457200" algn="l"/>
              </a:tabLst>
            </a:pPr>
            <a:r>
              <a:rPr lang="en-US" sz="1800" dirty="0">
                <a:solidFill>
                  <a:schemeClr val="bg1">
                    <a:lumMod val="65000"/>
                  </a:schemeClr>
                </a:solidFill>
                <a:latin typeface="+mn-lt"/>
              </a:rPr>
              <a:t>August 26, 2025, 11 a.m.- 1 p.m. ET – </a:t>
            </a:r>
            <a:r>
              <a:rPr lang="en-US" sz="1800" b="1" dirty="0">
                <a:solidFill>
                  <a:schemeClr val="bg1">
                    <a:lumMod val="65000"/>
                  </a:schemeClr>
                </a:solidFill>
                <a:latin typeface="+mn-lt"/>
              </a:rPr>
              <a:t>IBR Plant Design Evaluation with Applicable Requirements II</a:t>
            </a:r>
          </a:p>
          <a:p>
            <a:pPr marL="342900" indent="-342900">
              <a:buFont typeface="+mj-lt"/>
              <a:buAutoNum type="arabicPeriod"/>
              <a:tabLst>
                <a:tab pos="457200" algn="l"/>
              </a:tabLst>
            </a:pPr>
            <a:r>
              <a:rPr lang="en-US" sz="1800" dirty="0">
                <a:solidFill>
                  <a:schemeClr val="bg1">
                    <a:lumMod val="65000"/>
                  </a:schemeClr>
                </a:solidFill>
                <a:latin typeface="+mn-lt"/>
              </a:rPr>
              <a:t>September 23, 2025, 11 a.m.- 1 p.m. ET – </a:t>
            </a:r>
            <a:r>
              <a:rPr lang="en-US" sz="1800" b="1" dirty="0">
                <a:solidFill>
                  <a:schemeClr val="bg1">
                    <a:lumMod val="65000"/>
                  </a:schemeClr>
                </a:solidFill>
                <a:latin typeface="+mn-lt"/>
              </a:rPr>
              <a:t>IBR Plant Modeling Requirements and Best Practices </a:t>
            </a:r>
          </a:p>
          <a:p>
            <a:pPr marL="342900" indent="-342900">
              <a:buFont typeface="+mj-lt"/>
              <a:buAutoNum type="arabicPeriod"/>
              <a:tabLst>
                <a:tab pos="457200" algn="l"/>
              </a:tabLst>
            </a:pPr>
            <a:r>
              <a:rPr lang="en-US" sz="1800" dirty="0">
                <a:solidFill>
                  <a:schemeClr val="bg1">
                    <a:lumMod val="65000"/>
                  </a:schemeClr>
                </a:solidFill>
                <a:latin typeface="+mn-lt"/>
              </a:rPr>
              <a:t>October 21, 2025, 11 a.m.- 1 p.m. ET – </a:t>
            </a:r>
            <a:r>
              <a:rPr lang="en-US" sz="1800" b="1" dirty="0">
                <a:solidFill>
                  <a:schemeClr val="bg1">
                    <a:lumMod val="65000"/>
                  </a:schemeClr>
                </a:solidFill>
                <a:latin typeface="+mn-lt"/>
              </a:rPr>
              <a:t>Challenges with IEEE2800-2022, Planned Revisions</a:t>
            </a:r>
          </a:p>
          <a:p>
            <a:pPr marL="342900" indent="-342900">
              <a:buFont typeface="+mj-lt"/>
              <a:buAutoNum type="arabicPeriod"/>
              <a:tabLst>
                <a:tab pos="457200" algn="l"/>
              </a:tabLst>
            </a:pPr>
            <a:r>
              <a:rPr lang="en-US" sz="1800" dirty="0">
                <a:solidFill>
                  <a:schemeClr val="bg1">
                    <a:lumMod val="65000"/>
                  </a:schemeClr>
                </a:solidFill>
                <a:latin typeface="+mn-lt"/>
              </a:rPr>
              <a:t>November 25, 2025, 11 a.m.- 1 p.m. ET – </a:t>
            </a:r>
            <a:r>
              <a:rPr lang="en-US" sz="1800" b="1" dirty="0">
                <a:solidFill>
                  <a:schemeClr val="bg1">
                    <a:lumMod val="65000"/>
                  </a:schemeClr>
                </a:solidFill>
                <a:latin typeface="+mn-lt"/>
              </a:rPr>
              <a:t>Change Management during IBR Plant Interconnection Process and Commissioning, How to Maintain Conformity</a:t>
            </a:r>
          </a:p>
          <a:p>
            <a:pPr marL="342900" indent="-342900">
              <a:buFont typeface="+mj-lt"/>
              <a:buAutoNum type="arabicPeriod"/>
              <a:tabLst>
                <a:tab pos="457200" algn="l"/>
              </a:tabLst>
            </a:pPr>
            <a:r>
              <a:rPr lang="en-US" sz="1800" dirty="0">
                <a:solidFill>
                  <a:schemeClr val="bg1">
                    <a:lumMod val="65000"/>
                  </a:schemeClr>
                </a:solidFill>
                <a:latin typeface="+mn-lt"/>
              </a:rPr>
              <a:t>December 16, 2025, 11 a.m.- 1 p.m. ET </a:t>
            </a:r>
            <a:r>
              <a:rPr lang="en-US" sz="1800" b="1" dirty="0">
                <a:solidFill>
                  <a:schemeClr val="bg1">
                    <a:lumMod val="65000"/>
                  </a:schemeClr>
                </a:solidFill>
                <a:latin typeface="+mn-lt"/>
              </a:rPr>
              <a:t>– IBR Plant Commissioning Best Practices </a:t>
            </a:r>
          </a:p>
          <a:p>
            <a:pPr marL="342900" indent="-342900">
              <a:buFont typeface="+mj-lt"/>
              <a:buAutoNum type="arabicPeriod"/>
              <a:tabLst>
                <a:tab pos="457200" algn="l"/>
              </a:tabLst>
            </a:pPr>
            <a:r>
              <a:rPr lang="en-US" sz="1800" dirty="0">
                <a:solidFill>
                  <a:schemeClr val="bg1">
                    <a:lumMod val="65000"/>
                  </a:schemeClr>
                </a:solidFill>
                <a:latin typeface="+mn-lt"/>
              </a:rPr>
              <a:t>January 27, 2026, 11 a.m.- 1 p.m. ET</a:t>
            </a:r>
            <a:r>
              <a:rPr lang="en-US" sz="1800" dirty="0">
                <a:solidFill>
                  <a:srgbClr val="C00000"/>
                </a:solidFill>
                <a:latin typeface="+mn-lt"/>
              </a:rPr>
              <a:t> </a:t>
            </a:r>
            <a:r>
              <a:rPr lang="en-US" sz="1800" b="1" dirty="0">
                <a:solidFill>
                  <a:schemeClr val="bg1">
                    <a:lumMod val="65000"/>
                  </a:schemeClr>
                </a:solidFill>
                <a:latin typeface="+mn-lt"/>
              </a:rPr>
              <a:t>– NERC PRC-029 Implementation, Experience, and Recommended Practices</a:t>
            </a:r>
          </a:p>
          <a:p>
            <a:pPr marL="342900" indent="-342900">
              <a:buFont typeface="+mj-lt"/>
              <a:buAutoNum type="arabicPeriod"/>
              <a:tabLst>
                <a:tab pos="457200" algn="l"/>
              </a:tabLst>
            </a:pPr>
            <a:r>
              <a:rPr lang="en-US" sz="1800" dirty="0">
                <a:solidFill>
                  <a:schemeClr val="bg1">
                    <a:lumMod val="65000"/>
                  </a:schemeClr>
                </a:solidFill>
                <a:latin typeface="+mn-lt"/>
              </a:rPr>
              <a:t>February 24, 2026, 11 a.m. - 1 p.m. ET </a:t>
            </a:r>
            <a:r>
              <a:rPr lang="en-US" sz="1800" b="1" dirty="0">
                <a:solidFill>
                  <a:schemeClr val="bg1">
                    <a:lumMod val="65000"/>
                  </a:schemeClr>
                </a:solidFill>
                <a:latin typeface="+mn-lt"/>
              </a:rPr>
              <a:t>– IBR Standards – How to Make Sense of it All?</a:t>
            </a:r>
          </a:p>
          <a:p>
            <a:pPr marL="342900" indent="-342900">
              <a:buFont typeface="+mj-lt"/>
              <a:buAutoNum type="arabicPeriod"/>
              <a:tabLst>
                <a:tab pos="457200" algn="l"/>
              </a:tabLst>
            </a:pPr>
            <a:r>
              <a:rPr lang="en-US" sz="1800" dirty="0">
                <a:solidFill>
                  <a:srgbClr val="C00000"/>
                </a:solidFill>
                <a:latin typeface="+mn-lt"/>
              </a:rPr>
              <a:t>March 16, 2026, hybrid 1-day workshop during ESIG Spring Workshop</a:t>
            </a:r>
            <a:r>
              <a:rPr lang="en-US" sz="1800" b="1" dirty="0">
                <a:solidFill>
                  <a:srgbClr val="C00000"/>
                </a:solidFill>
                <a:latin typeface="+mn-lt"/>
              </a:rPr>
              <a:t>: Grid Forming IBR Needs, Specifications, Projects –  Lessons Learned </a:t>
            </a:r>
          </a:p>
          <a:p>
            <a:pPr marL="0" indent="0">
              <a:lnSpc>
                <a:spcPct val="110000"/>
              </a:lnSpc>
              <a:spcBef>
                <a:spcPts val="800"/>
              </a:spcBef>
              <a:buNone/>
            </a:pPr>
            <a:r>
              <a:rPr lang="en-US" sz="1800" b="1" dirty="0"/>
              <a:t>Follow</a:t>
            </a:r>
            <a:r>
              <a:rPr lang="en-US" sz="1800" dirty="0"/>
              <a:t> ESIG i2X FIRST website </a:t>
            </a:r>
            <a:r>
              <a:rPr lang="en-US" sz="1800" dirty="0">
                <a:latin typeface="+mn-lt"/>
                <a:hlinkClick r:id="rId3"/>
              </a:rPr>
              <a:t>https://www.esig.energy/i2x-first-forum/doe-i2x-season-2/</a:t>
            </a:r>
            <a:r>
              <a:rPr lang="en-US" sz="1800" dirty="0">
                <a:latin typeface="+mn-lt"/>
              </a:rPr>
              <a:t> </a:t>
            </a:r>
            <a:r>
              <a:rPr lang="en-US" sz="1800" dirty="0"/>
              <a:t>for meeting materials &amp; recordings</a:t>
            </a:r>
          </a:p>
          <a:p>
            <a:pPr marL="0" indent="0">
              <a:buNone/>
            </a:pPr>
            <a:endParaRPr lang="en-US" sz="1800" dirty="0"/>
          </a:p>
          <a:p>
            <a:pPr marL="456565" indent="-456565"/>
            <a:endParaRPr lang="en-US" sz="1800" dirty="0"/>
          </a:p>
        </p:txBody>
      </p:sp>
      <p:pic>
        <p:nvPicPr>
          <p:cNvPr id="6" name="Picture 2">
            <a:extLst>
              <a:ext uri="{FF2B5EF4-FFF2-40B4-BE49-F238E27FC236}">
                <a16:creationId xmlns:a16="http://schemas.microsoft.com/office/drawing/2014/main" id="{B338FFE8-8E24-6D2C-4486-B2C97E2DB1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936118"/>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415666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B206D-9070-1E0C-B4A1-B5BAF664F0C0}"/>
              </a:ext>
            </a:extLst>
          </p:cNvPr>
          <p:cNvSpPr>
            <a:spLocks noGrp="1"/>
          </p:cNvSpPr>
          <p:nvPr>
            <p:ph type="title"/>
          </p:nvPr>
        </p:nvSpPr>
        <p:spPr/>
        <p:txBody>
          <a:bodyPr/>
          <a:lstStyle/>
          <a:p>
            <a:r>
              <a:rPr lang="en-US" dirty="0"/>
              <a:t>DOE i2x FIRST –Grid-Forming Inverter Workshop </a:t>
            </a:r>
          </a:p>
        </p:txBody>
      </p:sp>
      <p:sp>
        <p:nvSpPr>
          <p:cNvPr id="3" name="Text Placeholder 2">
            <a:extLst>
              <a:ext uri="{FF2B5EF4-FFF2-40B4-BE49-F238E27FC236}">
                <a16:creationId xmlns:a16="http://schemas.microsoft.com/office/drawing/2014/main" id="{5B81A305-C977-58E6-96BB-508826B53017}"/>
              </a:ext>
            </a:extLst>
          </p:cNvPr>
          <p:cNvSpPr>
            <a:spLocks noGrp="1"/>
          </p:cNvSpPr>
          <p:nvPr>
            <p:ph type="body" sz="quarter" idx="11"/>
          </p:nvPr>
        </p:nvSpPr>
        <p:spPr/>
        <p:txBody>
          <a:bodyPr/>
          <a:lstStyle/>
          <a:p>
            <a:pPr marL="174625" indent="-174625">
              <a:lnSpc>
                <a:spcPct val="108000"/>
              </a:lnSpc>
            </a:pPr>
            <a:r>
              <a:rPr lang="en-US" sz="1800" b="1" dirty="0">
                <a:latin typeface="Arial" panose="020B0604020202020204" pitchFamily="34" charset="0"/>
                <a:cs typeface="Arial" panose="020B0604020202020204" pitchFamily="34" charset="0"/>
              </a:rPr>
              <a:t>Hybrid: In-person and Virtual, Tucson, AZ, March 16th </a:t>
            </a:r>
          </a:p>
          <a:p>
            <a:pPr>
              <a:lnSpc>
                <a:spcPct val="108000"/>
              </a:lnSpc>
              <a:spcBef>
                <a:spcPts val="1200"/>
              </a:spcBef>
            </a:pPr>
            <a:r>
              <a:rPr lang="en-US" sz="2000" b="1" u="sng" dirty="0">
                <a:latin typeface="Arial" panose="020B0604020202020204" pitchFamily="34" charset="0"/>
                <a:cs typeface="Arial" panose="020B0604020202020204" pitchFamily="34" charset="0"/>
                <a:hlinkClick r:id="rId2"/>
              </a:rPr>
              <a:t>Agenda and Presentation Materials</a:t>
            </a:r>
            <a:endParaRPr lang="en-US" sz="2000" b="1" u="sng" dirty="0">
              <a:latin typeface="Arial" panose="020B0604020202020204" pitchFamily="34" charset="0"/>
              <a:cs typeface="Arial" panose="020B0604020202020204" pitchFamily="34" charset="0"/>
            </a:endParaRP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Educational tutorial</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covering GFM fundamentals</a:t>
            </a:r>
            <a:r>
              <a:rPr lang="en-US" sz="1800" dirty="0">
                <a:latin typeface="Arial" panose="020B0604020202020204" pitchFamily="34" charset="0"/>
                <a:cs typeface="Arial" panose="020B0604020202020204" pitchFamily="34" charset="0"/>
              </a:rPr>
              <a:t>, including how GFM controls differ from grid-following (GFL) approaches, what capabilities they offer, and where current limitations remain. </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Panel Discussion: Why and where grid-forming is being required</a:t>
            </a:r>
            <a:r>
              <a:rPr lang="en-US" sz="1800" dirty="0">
                <a:latin typeface="Arial" panose="020B0604020202020204" pitchFamily="34" charset="0"/>
                <a:cs typeface="Arial" panose="020B0604020202020204" pitchFamily="34" charset="0"/>
              </a:rPr>
              <a:t> by some ISOs and utilities, and why others have taken more cautious approaches (MISO, ISO-NE, SPP, SRP)</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Emerging grid-forming requirements and standards</a:t>
            </a:r>
            <a:r>
              <a:rPr lang="en-US" sz="1800" dirty="0">
                <a:latin typeface="Arial" panose="020B0604020202020204" pitchFamily="34" charset="0"/>
                <a:cs typeface="Arial" panose="020B0604020202020204" pitchFamily="34" charset="0"/>
              </a:rPr>
              <a:t>, including regional implementations and ongoing joint IEEE/IEC efforts (UNIFI, VDE FNN Germany, and Electranix covering HECO/AEMO/MISO/ERCOT)</a:t>
            </a:r>
          </a:p>
          <a:p>
            <a:pPr marL="228600" indent="-228600">
              <a:lnSpc>
                <a:spcPct val="108000"/>
              </a:lnSpc>
              <a:spcBef>
                <a:spcPts val="1200"/>
              </a:spcBef>
              <a:buFont typeface="Wingdings" panose="05000000000000000000" pitchFamily="2" charset="2"/>
              <a:buChar char="§"/>
            </a:pPr>
            <a:r>
              <a:rPr lang="en-US" sz="1800" b="1" dirty="0">
                <a:latin typeface="Arial" panose="020B0604020202020204" pitchFamily="34" charset="0"/>
                <a:cs typeface="Arial" panose="020B0604020202020204" pitchFamily="34" charset="0"/>
              </a:rPr>
              <a:t>Real-world project experience</a:t>
            </a:r>
            <a:r>
              <a:rPr lang="en-US" sz="1800" dirty="0">
                <a:latin typeface="Arial" panose="020B0604020202020204" pitchFamily="34" charset="0"/>
                <a:cs typeface="Arial" panose="020B0604020202020204" pitchFamily="34" charset="0"/>
              </a:rPr>
              <a:t> from utilities, developers, OEMs, and planners implementing grid-forming inverters in the field (HECO, AEMO, Tesla, Fluence, </a:t>
            </a:r>
            <a:r>
              <a:rPr lang="en-US" sz="1800" dirty="0" err="1">
                <a:latin typeface="Arial" panose="020B0604020202020204" pitchFamily="34" charset="0"/>
                <a:cs typeface="Arial" panose="020B0604020202020204" pitchFamily="34" charset="0"/>
              </a:rPr>
              <a:t>Zenobe</a:t>
            </a:r>
            <a:r>
              <a:rPr lang="en-US" sz="1800" dirty="0">
                <a:latin typeface="Arial" panose="020B0604020202020204" pitchFamily="34" charset="0"/>
                <a:cs typeface="Arial" panose="020B0604020202020204" pitchFamily="34" charset="0"/>
              </a:rPr>
              <a:t>)</a:t>
            </a:r>
          </a:p>
          <a:p>
            <a:pPr>
              <a:lnSpc>
                <a:spcPct val="108000"/>
              </a:lnSpc>
              <a:spcBef>
                <a:spcPts val="1200"/>
              </a:spcBef>
            </a:pPr>
            <a:r>
              <a:rPr lang="en-US" sz="1800" dirty="0">
                <a:latin typeface="Arial" panose="020B0604020202020204" pitchFamily="34" charset="0"/>
                <a:cs typeface="Arial" panose="020B0604020202020204" pitchFamily="34" charset="0"/>
              </a:rPr>
              <a:t>The workshop was intended for participants seeking a </a:t>
            </a:r>
            <a:r>
              <a:rPr lang="en-US" sz="1800" b="1" dirty="0">
                <a:latin typeface="Arial" panose="020B0604020202020204" pitchFamily="34" charset="0"/>
                <a:cs typeface="Arial" panose="020B0604020202020204" pitchFamily="34" charset="0"/>
              </a:rPr>
              <a:t>practical, systems-oriented view of grid-forming inverters</a:t>
            </a:r>
            <a:r>
              <a:rPr lang="en-US" sz="1800" dirty="0">
                <a:latin typeface="Arial" panose="020B0604020202020204" pitchFamily="34" charset="0"/>
                <a:cs typeface="Arial" panose="020B0604020202020204" pitchFamily="34" charset="0"/>
              </a:rPr>
              <a:t>, grounded in current experience and forward-looking collaboration.</a:t>
            </a:r>
          </a:p>
          <a:p>
            <a:endParaRPr lang="en-US" sz="2000" dirty="0"/>
          </a:p>
        </p:txBody>
      </p:sp>
      <p:sp>
        <p:nvSpPr>
          <p:cNvPr id="4" name="Slide Number Placeholder 3">
            <a:extLst>
              <a:ext uri="{FF2B5EF4-FFF2-40B4-BE49-F238E27FC236}">
                <a16:creationId xmlns:a16="http://schemas.microsoft.com/office/drawing/2014/main" id="{5B04A13D-E3F7-C0D8-44B7-5FFBA7FE424C}"/>
              </a:ext>
            </a:extLst>
          </p:cNvPr>
          <p:cNvSpPr>
            <a:spLocks noGrp="1"/>
          </p:cNvSpPr>
          <p:nvPr>
            <p:ph type="sldNum" sz="quarter" idx="4"/>
          </p:nvPr>
        </p:nvSpPr>
        <p:spPr/>
        <p:txBody>
          <a:bodyPr/>
          <a:lstStyle/>
          <a:p>
            <a:fld id="{4B7910E5-F3D7-7541-A239-E632F655FDFB}" type="slidenum">
              <a:rPr lang="en-US" smtClean="0"/>
              <a:pPr/>
              <a:t>4</a:t>
            </a:fld>
            <a:endParaRPr lang="en-US"/>
          </a:p>
        </p:txBody>
      </p:sp>
      <p:pic>
        <p:nvPicPr>
          <p:cNvPr id="6" name="Picture 2">
            <a:extLst>
              <a:ext uri="{FF2B5EF4-FFF2-40B4-BE49-F238E27FC236}">
                <a16:creationId xmlns:a16="http://schemas.microsoft.com/office/drawing/2014/main" id="{AA45EF20-2836-32F4-4CD4-0956D9B513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273856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C8A34-E571-7620-3D5C-6011D2CBF45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B6CBF3A-E953-7E2E-BF7C-07627DCD8648}"/>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A94BD5F7-D559-38F9-DDAE-A8DE82F7A999}"/>
              </a:ext>
            </a:extLst>
          </p:cNvPr>
          <p:cNvSpPr>
            <a:spLocks noGrp="1"/>
          </p:cNvSpPr>
          <p:nvPr>
            <p:ph type="title"/>
          </p:nvPr>
        </p:nvSpPr>
        <p:spPr/>
        <p:txBody>
          <a:bodyPr/>
          <a:lstStyle/>
          <a:p>
            <a:r>
              <a:rPr lang="en-US" sz="4000" dirty="0">
                <a:solidFill>
                  <a:schemeClr val="accent1"/>
                </a:solidFill>
              </a:rPr>
              <a:t>DOE i2x What’s Next?</a:t>
            </a:r>
            <a:endParaRPr lang="en-US" dirty="0"/>
          </a:p>
        </p:txBody>
      </p:sp>
      <p:sp>
        <p:nvSpPr>
          <p:cNvPr id="4" name="Slide Number Placeholder 3">
            <a:extLst>
              <a:ext uri="{FF2B5EF4-FFF2-40B4-BE49-F238E27FC236}">
                <a16:creationId xmlns:a16="http://schemas.microsoft.com/office/drawing/2014/main" id="{84515842-3EA9-1B8C-6C50-3A554A5A737E}"/>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5</a:t>
            </a:fld>
            <a:endParaRPr lang="en-US">
              <a:latin typeface="Calibri"/>
            </a:endParaRPr>
          </a:p>
        </p:txBody>
      </p:sp>
      <p:sp>
        <p:nvSpPr>
          <p:cNvPr id="2" name="Text Placeholder 2">
            <a:extLst>
              <a:ext uri="{FF2B5EF4-FFF2-40B4-BE49-F238E27FC236}">
                <a16:creationId xmlns:a16="http://schemas.microsoft.com/office/drawing/2014/main" id="{45CD141A-001F-1E78-F644-6A84B35AD5FB}"/>
              </a:ext>
            </a:extLst>
          </p:cNvPr>
          <p:cNvSpPr>
            <a:spLocks noGrp="1"/>
          </p:cNvSpPr>
          <p:nvPr>
            <p:ph type="body" sz="quarter" idx="11"/>
          </p:nvPr>
        </p:nvSpPr>
        <p:spPr>
          <a:xfrm>
            <a:off x="611031" y="1128714"/>
            <a:ext cx="8217284" cy="4548187"/>
          </a:xfrm>
        </p:spPr>
        <p:txBody>
          <a:bodyPr/>
          <a:lstStyle/>
          <a:p>
            <a:pPr marL="285750" indent="-285750">
              <a:lnSpc>
                <a:spcPct val="108000"/>
              </a:lnSpc>
              <a:spcBef>
                <a:spcPts val="600"/>
              </a:spcBef>
              <a:spcAft>
                <a:spcPts val="600"/>
              </a:spcAft>
              <a:buFont typeface="Arial" panose="020B0604020202020204" pitchFamily="34" charset="0"/>
              <a:buChar char="•"/>
            </a:pPr>
            <a:r>
              <a:rPr lang="en-US" sz="2000" b="1" dirty="0">
                <a:latin typeface="+mn-lt"/>
                <a:cs typeface="Arial" panose="020B0604020202020204" pitchFamily="34" charset="0"/>
              </a:rPr>
              <a:t>I2x FIRST Season 3: </a:t>
            </a:r>
            <a:r>
              <a:rPr lang="en-US" sz="2000" dirty="0">
                <a:latin typeface="+mn-lt"/>
                <a:cs typeface="Arial" panose="020B0604020202020204" pitchFamily="34" charset="0"/>
              </a:rPr>
              <a:t>Four meetings June through January covering emerging topics, e.g.:</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PRC-029 Implementation Process Updates (prior to 01/10/2026 effective date)</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NERC Milestone 4 projects and NERC Project 2022—04 EMT Modeling</a:t>
            </a:r>
          </a:p>
          <a:p>
            <a:pPr marL="895243" lvl="1" indent="-285750">
              <a:lnSpc>
                <a:spcPct val="108000"/>
              </a:lnSpc>
              <a:spcBef>
                <a:spcPts val="0"/>
              </a:spcBef>
              <a:buFont typeface="Arial" panose="020B0604020202020204" pitchFamily="34" charset="0"/>
              <a:buChar char="•"/>
            </a:pPr>
            <a:r>
              <a:rPr lang="en-US" sz="2000" dirty="0">
                <a:cs typeface="Arial" panose="020B0604020202020204" pitchFamily="34" charset="0"/>
              </a:rPr>
              <a:t>IEEE2800.2 deep dive and adoption pathways</a:t>
            </a:r>
            <a:endParaRPr lang="en-US" sz="2000" dirty="0">
              <a:latin typeface="+mn-lt"/>
              <a:cs typeface="Arial" panose="020B0604020202020204" pitchFamily="34" charset="0"/>
            </a:endParaRP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Update on new IEEE 2800 series efforts (including GFM requirements)</a:t>
            </a:r>
          </a:p>
        </p:txBody>
      </p:sp>
      <p:sp>
        <p:nvSpPr>
          <p:cNvPr id="10" name="TextBox 9">
            <a:extLst>
              <a:ext uri="{FF2B5EF4-FFF2-40B4-BE49-F238E27FC236}">
                <a16:creationId xmlns:a16="http://schemas.microsoft.com/office/drawing/2014/main" id="{B24462D4-C3AF-3535-08F6-9299B91C8E93}"/>
              </a:ext>
            </a:extLst>
          </p:cNvPr>
          <p:cNvSpPr txBox="1"/>
          <p:nvPr/>
        </p:nvSpPr>
        <p:spPr>
          <a:xfrm>
            <a:off x="609601" y="4898962"/>
            <a:ext cx="6117770" cy="461665"/>
          </a:xfrm>
          <a:prstGeom prst="rect">
            <a:avLst/>
          </a:prstGeom>
          <a:noFill/>
        </p:spPr>
        <p:txBody>
          <a:bodyPr wrap="square">
            <a:spAutoFit/>
          </a:bodyPr>
          <a:lstStyle/>
          <a:p>
            <a:r>
              <a:rPr lang="en-US" sz="2400" dirty="0">
                <a:hlinkClick r:id="rId3"/>
              </a:rPr>
              <a:t>https://www.esig.energy/i2x-initiatives/</a:t>
            </a:r>
            <a:r>
              <a:rPr lang="en-US" sz="2400" dirty="0"/>
              <a:t> </a:t>
            </a:r>
          </a:p>
        </p:txBody>
      </p:sp>
      <p:pic>
        <p:nvPicPr>
          <p:cNvPr id="11" name="Picture 2">
            <a:extLst>
              <a:ext uri="{FF2B5EF4-FFF2-40B4-BE49-F238E27FC236}">
                <a16:creationId xmlns:a16="http://schemas.microsoft.com/office/drawing/2014/main" id="{792CBC35-8EA4-1E90-E3F1-B8AF0489C4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73203491"/>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01916A-8764-6A9A-DDB7-26C87D812F3B}"/>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91766F9A-B923-0F7C-B15D-E404E87B9D8B}"/>
              </a:ext>
            </a:extLst>
          </p:cNvPr>
          <p:cNvSpPr txBox="1">
            <a:spLocks/>
          </p:cNvSpPr>
          <p:nvPr/>
        </p:nvSpPr>
        <p:spPr>
          <a:xfrm>
            <a:off x="1589" y="235266"/>
            <a:ext cx="9072321" cy="668489"/>
          </a:xfrm>
          <a:prstGeom prst="rect">
            <a:avLst/>
          </a:prstGeom>
        </p:spPr>
        <p:txBody>
          <a:bodyPr anchor="ctr"/>
          <a:lstStyle>
            <a:lvl1pPr algn="l" defTabSz="609493" rtl="0" eaLnBrk="1" latinLnBrk="0" hangingPunct="1">
              <a:spcBef>
                <a:spcPct val="0"/>
              </a:spcBef>
              <a:buNone/>
              <a:defRPr sz="3700" b="1" i="0" kern="1200">
                <a:solidFill>
                  <a:srgbClr val="F38F26"/>
                </a:solidFill>
                <a:latin typeface="Calibri"/>
                <a:ea typeface="+mj-ea"/>
                <a:cs typeface="Calibri"/>
              </a:defRPr>
            </a:lvl1pPr>
          </a:lstStyle>
          <a:p>
            <a:pPr algn="ctr">
              <a:defRPr/>
            </a:pPr>
            <a:endParaRPr lang="en-US" sz="4000"/>
          </a:p>
        </p:txBody>
      </p:sp>
      <p:sp>
        <p:nvSpPr>
          <p:cNvPr id="7" name="Title 6">
            <a:extLst>
              <a:ext uri="{FF2B5EF4-FFF2-40B4-BE49-F238E27FC236}">
                <a16:creationId xmlns:a16="http://schemas.microsoft.com/office/drawing/2014/main" id="{82EFBA2B-2A18-FFD7-1CE1-10D61ADDC20F}"/>
              </a:ext>
            </a:extLst>
          </p:cNvPr>
          <p:cNvSpPr>
            <a:spLocks noGrp="1"/>
          </p:cNvSpPr>
          <p:nvPr>
            <p:ph type="title"/>
          </p:nvPr>
        </p:nvSpPr>
        <p:spPr/>
        <p:txBody>
          <a:bodyPr/>
          <a:lstStyle/>
          <a:p>
            <a:r>
              <a:rPr lang="en-US" sz="4000" dirty="0">
                <a:solidFill>
                  <a:schemeClr val="accent1"/>
                </a:solidFill>
              </a:rPr>
              <a:t>DOE i2x What’s Next?</a:t>
            </a:r>
            <a:endParaRPr lang="en-US" dirty="0"/>
          </a:p>
        </p:txBody>
      </p:sp>
      <p:sp>
        <p:nvSpPr>
          <p:cNvPr id="4" name="Slide Number Placeholder 3">
            <a:extLst>
              <a:ext uri="{FF2B5EF4-FFF2-40B4-BE49-F238E27FC236}">
                <a16:creationId xmlns:a16="http://schemas.microsoft.com/office/drawing/2014/main" id="{1BC2238A-9985-54F2-024F-938DC3F317F5}"/>
              </a:ext>
            </a:extLst>
          </p:cNvPr>
          <p:cNvSpPr>
            <a:spLocks noGrp="1"/>
          </p:cNvSpPr>
          <p:nvPr>
            <p:ph type="sldNum" sz="quarter" idx="4"/>
          </p:nvPr>
        </p:nvSpPr>
        <p:spPr>
          <a:prstGeom prst="rect">
            <a:avLst/>
          </a:prstGeom>
        </p:spPr>
        <p:txBody>
          <a:bodyPr/>
          <a:lstStyle/>
          <a:p>
            <a:pPr defTabSz="609493">
              <a:defRPr/>
            </a:pPr>
            <a:fld id="{4B7910E5-F3D7-7541-A239-E632F655FDFB}" type="slidenum">
              <a:rPr lang="en-US">
                <a:latin typeface="Calibri"/>
              </a:rPr>
              <a:pPr defTabSz="609493">
                <a:defRPr/>
              </a:pPr>
              <a:t>6</a:t>
            </a:fld>
            <a:endParaRPr lang="en-US">
              <a:latin typeface="Calibri"/>
            </a:endParaRPr>
          </a:p>
        </p:txBody>
      </p:sp>
      <p:sp>
        <p:nvSpPr>
          <p:cNvPr id="2" name="Text Placeholder 2">
            <a:extLst>
              <a:ext uri="{FF2B5EF4-FFF2-40B4-BE49-F238E27FC236}">
                <a16:creationId xmlns:a16="http://schemas.microsoft.com/office/drawing/2014/main" id="{2A66769E-EAAE-0D12-60EF-D2A7920AB20E}"/>
              </a:ext>
            </a:extLst>
          </p:cNvPr>
          <p:cNvSpPr>
            <a:spLocks noGrp="1"/>
          </p:cNvSpPr>
          <p:nvPr>
            <p:ph type="body" sz="quarter" idx="11"/>
          </p:nvPr>
        </p:nvSpPr>
        <p:spPr>
          <a:xfrm>
            <a:off x="611031" y="1128714"/>
            <a:ext cx="8543856" cy="4548187"/>
          </a:xfrm>
        </p:spPr>
        <p:txBody>
          <a:bodyPr/>
          <a:lstStyle/>
          <a:p>
            <a:pPr marL="285750" indent="-285750">
              <a:lnSpc>
                <a:spcPct val="108000"/>
              </a:lnSpc>
              <a:spcBef>
                <a:spcPts val="600"/>
              </a:spcBef>
              <a:spcAft>
                <a:spcPts val="600"/>
              </a:spcAft>
              <a:buFont typeface="Arial" panose="020B0604020202020204" pitchFamily="34" charset="0"/>
              <a:buChar char="•"/>
            </a:pPr>
            <a:r>
              <a:rPr lang="en-US" sz="2000" b="1" dirty="0">
                <a:latin typeface="+mn-lt"/>
                <a:cs typeface="Arial" panose="020B0604020202020204" pitchFamily="34" charset="0"/>
              </a:rPr>
              <a:t>I2x STITCH (Studies, Tools, and Interconnection Consistency &amp; Harmonization): </a:t>
            </a:r>
            <a:r>
              <a:rPr lang="en-US" sz="2000" dirty="0">
                <a:latin typeface="+mn-lt"/>
                <a:cs typeface="Arial" panose="020B0604020202020204" pitchFamily="34" charset="0"/>
              </a:rPr>
              <a:t>Nine meetings May through March. Facilitate a forum (similar format to i2x FIRST) to:</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summarize current interconnection studies approaches</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identify opportunities to standardize/harmonize interconnection study methods, </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identify industry best practices, and </a:t>
            </a:r>
          </a:p>
          <a:p>
            <a:pPr marL="895243" lvl="1" indent="-285750">
              <a:lnSpc>
                <a:spcPct val="108000"/>
              </a:lnSpc>
              <a:spcBef>
                <a:spcPts val="0"/>
              </a:spcBef>
              <a:buFont typeface="Arial" panose="020B0604020202020204" pitchFamily="34" charset="0"/>
              <a:buChar char="•"/>
            </a:pPr>
            <a:r>
              <a:rPr lang="en-US" sz="2000" dirty="0">
                <a:latin typeface="+mn-lt"/>
                <a:cs typeface="Arial" panose="020B0604020202020204" pitchFamily="34" charset="0"/>
              </a:rPr>
              <a:t>discuss remaining gaps in this focus area. </a:t>
            </a:r>
          </a:p>
          <a:p>
            <a:pPr>
              <a:lnSpc>
                <a:spcPct val="108000"/>
              </a:lnSpc>
              <a:spcBef>
                <a:spcPts val="600"/>
              </a:spcBef>
              <a:spcAft>
                <a:spcPts val="600"/>
              </a:spcAft>
            </a:pPr>
            <a:endParaRPr lang="en-US" sz="1000" b="1" dirty="0">
              <a:latin typeface="+mn-lt"/>
              <a:cs typeface="Arial" panose="020B0604020202020204" pitchFamily="34" charset="0"/>
            </a:endParaRPr>
          </a:p>
          <a:p>
            <a:pPr marL="285750" indent="-285750">
              <a:lnSpc>
                <a:spcPct val="108000"/>
              </a:lnSpc>
              <a:spcBef>
                <a:spcPts val="0"/>
              </a:spcBef>
              <a:spcAft>
                <a:spcPts val="600"/>
              </a:spcAft>
              <a:buFont typeface="Arial" panose="020B0604020202020204" pitchFamily="34" charset="0"/>
              <a:buChar char="•"/>
            </a:pPr>
            <a:r>
              <a:rPr lang="en-US" sz="2000" b="1" dirty="0">
                <a:latin typeface="+mn-lt"/>
                <a:cs typeface="Arial" panose="020B0604020202020204" pitchFamily="34" charset="0"/>
              </a:rPr>
              <a:t>i2x Technical Assistance Hours - </a:t>
            </a:r>
            <a:r>
              <a:rPr lang="en-US" sz="2000" dirty="0">
                <a:latin typeface="+mn-lt"/>
                <a:cs typeface="Arial" panose="020B0604020202020204" pitchFamily="34" charset="0"/>
              </a:rPr>
              <a:t>provide technical assistance to interconnection stakeholders focused on adoption of a harmonized and/or comprehensive interconnection requirements or standards. One-one sessions for key interconnection stakeholders. </a:t>
            </a:r>
          </a:p>
        </p:txBody>
      </p:sp>
      <p:sp>
        <p:nvSpPr>
          <p:cNvPr id="5" name="TextBox 4">
            <a:extLst>
              <a:ext uri="{FF2B5EF4-FFF2-40B4-BE49-F238E27FC236}">
                <a16:creationId xmlns:a16="http://schemas.microsoft.com/office/drawing/2014/main" id="{539F3652-E9B3-4FF7-E6C9-75D14DAF6304}"/>
              </a:ext>
            </a:extLst>
          </p:cNvPr>
          <p:cNvSpPr txBox="1"/>
          <p:nvPr/>
        </p:nvSpPr>
        <p:spPr>
          <a:xfrm>
            <a:off x="8372705" y="163287"/>
            <a:ext cx="3287485" cy="584775"/>
          </a:xfrm>
          <a:prstGeom prst="rect">
            <a:avLst/>
          </a:prstGeom>
          <a:noFill/>
        </p:spPr>
        <p:txBody>
          <a:bodyPr wrap="square" rtlCol="0">
            <a:spAutoFit/>
          </a:bodyPr>
          <a:lstStyle/>
          <a:p>
            <a:pPr defTabSz="609493"/>
            <a:r>
              <a:rPr lang="en-US" sz="3200" b="1" dirty="0">
                <a:solidFill>
                  <a:srgbClr val="C00000"/>
                </a:solidFill>
                <a:latin typeface="Calibri"/>
              </a:rPr>
              <a:t>NEW THIS YEAR!!!</a:t>
            </a:r>
          </a:p>
        </p:txBody>
      </p:sp>
      <p:sp>
        <p:nvSpPr>
          <p:cNvPr id="6" name="TextBox 5">
            <a:extLst>
              <a:ext uri="{FF2B5EF4-FFF2-40B4-BE49-F238E27FC236}">
                <a16:creationId xmlns:a16="http://schemas.microsoft.com/office/drawing/2014/main" id="{5F123C61-B46E-6B34-3BBF-2A98D98F0EDB}"/>
              </a:ext>
            </a:extLst>
          </p:cNvPr>
          <p:cNvSpPr txBox="1"/>
          <p:nvPr/>
        </p:nvSpPr>
        <p:spPr>
          <a:xfrm>
            <a:off x="598715" y="6118162"/>
            <a:ext cx="6117770" cy="461665"/>
          </a:xfrm>
          <a:prstGeom prst="rect">
            <a:avLst/>
          </a:prstGeom>
          <a:noFill/>
        </p:spPr>
        <p:txBody>
          <a:bodyPr wrap="square">
            <a:spAutoFit/>
          </a:bodyPr>
          <a:lstStyle/>
          <a:p>
            <a:r>
              <a:rPr lang="en-US" sz="2400" dirty="0">
                <a:hlinkClick r:id="rId3"/>
              </a:rPr>
              <a:t>https://www.esig.energy/i2x-initiatives/</a:t>
            </a:r>
            <a:r>
              <a:rPr lang="en-US" sz="2400" dirty="0"/>
              <a:t> </a:t>
            </a:r>
          </a:p>
        </p:txBody>
      </p:sp>
      <p:pic>
        <p:nvPicPr>
          <p:cNvPr id="10" name="Picture 2">
            <a:extLst>
              <a:ext uri="{FF2B5EF4-FFF2-40B4-BE49-F238E27FC236}">
                <a16:creationId xmlns:a16="http://schemas.microsoft.com/office/drawing/2014/main" id="{A9AA6653-BDBB-3E5C-BE77-0B707751E6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583" y="1044977"/>
            <a:ext cx="3559445" cy="78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995758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1454D60-31BD-BDC5-6149-88BF7E3FE032}"/>
              </a:ext>
            </a:extLst>
          </p:cNvPr>
          <p:cNvSpPr>
            <a:spLocks noGrp="1"/>
          </p:cNvSpPr>
          <p:nvPr>
            <p:ph sz="quarter" idx="15"/>
          </p:nvPr>
        </p:nvSpPr>
        <p:spPr/>
        <p:txBody>
          <a:bodyPr>
            <a:normAutofit/>
          </a:bodyPr>
          <a:lstStyle/>
          <a:p>
            <a:r>
              <a:rPr lang="en-US" sz="2400" err="1"/>
              <a:t>julia@esig.energy</a:t>
            </a:r>
            <a:endParaRPr lang="en-US" sz="2400"/>
          </a:p>
        </p:txBody>
      </p:sp>
      <p:pic>
        <p:nvPicPr>
          <p:cNvPr id="8" name="Picture Placeholder 7" descr="A person standing on a walkway&#10;&#10;AI-generated content may be incorrect.">
            <a:extLst>
              <a:ext uri="{FF2B5EF4-FFF2-40B4-BE49-F238E27FC236}">
                <a16:creationId xmlns:a16="http://schemas.microsoft.com/office/drawing/2014/main" id="{D1E8BAFC-DB4A-A934-D5D7-B009D638FF16}"/>
              </a:ext>
            </a:extLst>
          </p:cNvPr>
          <p:cNvPicPr>
            <a:picLocks noGrp="1" noChangeAspect="1"/>
          </p:cNvPicPr>
          <p:nvPr>
            <p:ph type="pic" sz="quarter" idx="10"/>
          </p:nvPr>
        </p:nvPicPr>
        <p:blipFill>
          <a:blip r:embed="rId2" cstate="screen">
            <a:extLst>
              <a:ext uri="{28A0092B-C50C-407E-A947-70E740481C1C}">
                <a14:useLocalDpi xmlns:a14="http://schemas.microsoft.com/office/drawing/2010/main"/>
              </a:ext>
            </a:extLst>
          </a:blip>
          <a:srcRect/>
          <a:stretch>
            <a:fillRect/>
          </a:stretch>
        </p:blipFill>
        <p:spPr/>
      </p:pic>
      <p:sp>
        <p:nvSpPr>
          <p:cNvPr id="2" name="Content Placeholder 2">
            <a:extLst>
              <a:ext uri="{FF2B5EF4-FFF2-40B4-BE49-F238E27FC236}">
                <a16:creationId xmlns:a16="http://schemas.microsoft.com/office/drawing/2014/main" id="{0F8B988D-F388-6A35-D925-6D6FC04E79D7}"/>
              </a:ext>
            </a:extLst>
          </p:cNvPr>
          <p:cNvSpPr txBox="1">
            <a:spLocks/>
          </p:cNvSpPr>
          <p:nvPr/>
        </p:nvSpPr>
        <p:spPr>
          <a:xfrm>
            <a:off x="5093131" y="5564071"/>
            <a:ext cx="5103492" cy="1155700"/>
          </a:xfrm>
          <a:prstGeom prst="rect">
            <a:avLst/>
          </a:prstGeom>
        </p:spPr>
        <p:txBody>
          <a:bodyPr vert="horz" lIns="91440" tIns="45720" rIns="91440" bIns="45720" rtlCol="0">
            <a:normAutofit/>
          </a:bodyPr>
          <a:lstStyle>
            <a:lvl1pPr marL="457189" indent="-457189" algn="l" defTabSz="609585" rtl="0" eaLnBrk="1" latinLnBrk="0" hangingPunct="1">
              <a:spcBef>
                <a:spcPct val="20000"/>
              </a:spcBef>
              <a:buFont typeface="Arial"/>
              <a:buNone/>
              <a:defRPr sz="1200" b="0" i="0" kern="1200">
                <a:solidFill>
                  <a:schemeClr val="bg1"/>
                </a:solidFill>
                <a:latin typeface="Epilogue" pitchFamily="2" charset="77"/>
                <a:ea typeface="+mn-ea"/>
                <a:cs typeface="+mn-cs"/>
              </a:defRPr>
            </a:lvl1pPr>
            <a:lvl2pPr marL="990575" indent="-380990" algn="l" defTabSz="609585" rtl="0" eaLnBrk="1" latinLnBrk="0" hangingPunct="1">
              <a:spcBef>
                <a:spcPct val="20000"/>
              </a:spcBef>
              <a:buFont typeface="Arial"/>
              <a:buChar char="–"/>
              <a:defRPr sz="3200"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2933"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4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endParaRPr lang="en-US" sz="2400"/>
          </a:p>
        </p:txBody>
      </p:sp>
    </p:spTree>
    <p:extLst>
      <p:ext uri="{BB962C8B-B14F-4D97-AF65-F5344CB8AC3E}">
        <p14:creationId xmlns:p14="http://schemas.microsoft.com/office/powerpoint/2010/main" val="3394984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10">
      <a:dk1>
        <a:srgbClr val="333333"/>
      </a:dk1>
      <a:lt1>
        <a:srgbClr val="FFFFFF"/>
      </a:lt1>
      <a:dk2>
        <a:srgbClr val="FFC425"/>
      </a:dk2>
      <a:lt2>
        <a:srgbClr val="8DC63F"/>
      </a:lt2>
      <a:accent1>
        <a:srgbClr val="0079C1"/>
      </a:accent1>
      <a:accent2>
        <a:srgbClr val="00A4E4"/>
      </a:accent2>
      <a:accent3>
        <a:srgbClr val="F6A01A"/>
      </a:accent3>
      <a:accent4>
        <a:srgbClr val="5E9732"/>
      </a:accent4>
      <a:accent5>
        <a:srgbClr val="933C06"/>
      </a:accent5>
      <a:accent6>
        <a:srgbClr val="6A737B"/>
      </a:accent6>
      <a:hlink>
        <a:srgbClr val="0079C1"/>
      </a:hlink>
      <a:folHlink>
        <a:srgbClr val="00A4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6-9-presentation-2019" id="{E8A68D52-70D5-1F45-9E2B-50DC26CDF849}" vid="{0CCD6724-4B42-BC4D-AA89-F63B9FDE5D3F}"/>
    </a:ext>
  </a:extLst>
</a:theme>
</file>

<file path=ppt/theme/theme3.xml><?xml version="1.0" encoding="utf-8"?>
<a:theme xmlns:a="http://schemas.openxmlformats.org/drawingml/2006/main" name="SETO-PPT-widescreen-template-2017">
  <a:themeElements>
    <a:clrScheme name="Custom 4">
      <a:dk1>
        <a:srgbClr val="4B545D"/>
      </a:dk1>
      <a:lt1>
        <a:srgbClr val="FFFFFF"/>
      </a:lt1>
      <a:dk2>
        <a:srgbClr val="4B545D"/>
      </a:dk2>
      <a:lt2>
        <a:srgbClr val="E3E4E5"/>
      </a:lt2>
      <a:accent1>
        <a:srgbClr val="F18F25"/>
      </a:accent1>
      <a:accent2>
        <a:srgbClr val="EE6525"/>
      </a:accent2>
      <a:accent3>
        <a:srgbClr val="FDC125"/>
      </a:accent3>
      <a:accent4>
        <a:srgbClr val="C10B1E"/>
      </a:accent4>
      <a:accent5>
        <a:srgbClr val="1C997B"/>
      </a:accent5>
      <a:accent6>
        <a:srgbClr val="1B8EB4"/>
      </a:accent6>
      <a:hlink>
        <a:srgbClr val="1C7AA5"/>
      </a:hlink>
      <a:folHlink>
        <a:srgbClr val="B3B3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77E03B11A7A2A4DA39854B17F6FECC1" ma:contentTypeVersion="3" ma:contentTypeDescription="Create a new document." ma:contentTypeScope="" ma:versionID="119065d0b1e5ff88dc97334db3a2479c">
  <xsd:schema xmlns:xsd="http://www.w3.org/2001/XMLSchema" xmlns:xs="http://www.w3.org/2001/XMLSchema" xmlns:p="http://schemas.microsoft.com/office/2006/metadata/properties" xmlns:ns2="28286023-2779-46e1-bbb3-f4bdf86fee2e" targetNamespace="http://schemas.microsoft.com/office/2006/metadata/properties" ma:root="true" ma:fieldsID="9b0f078263382c7320e0def0a6f09a7d" ns2:_="">
    <xsd:import namespace="28286023-2779-46e1-bbb3-f4bdf86fee2e"/>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286023-2779-46e1-bbb3-f4bdf86fee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FB9928-DC9E-4736-BA58-BDEBF940B1C6}">
  <ds:schemaRefs>
    <ds:schemaRef ds:uri="http://www.w3.org/XML/1998/namespace"/>
    <ds:schemaRef ds:uri="http://purl.org/dc/dcmitype/"/>
    <ds:schemaRef ds:uri="http://schemas.openxmlformats.org/package/2006/metadata/core-properties"/>
    <ds:schemaRef ds:uri="http://schemas.microsoft.com/office/2006/documentManagement/types"/>
    <ds:schemaRef ds:uri="http://purl.org/dc/elements/1.1/"/>
    <ds:schemaRef ds:uri="28286023-2779-46e1-bbb3-f4bdf86fee2e"/>
    <ds:schemaRef ds:uri="http://schemas.microsoft.com/office/2006/metadata/properties"/>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E322B513-620E-4BAA-9D84-3C742E61A589}">
  <ds:schemaRefs>
    <ds:schemaRef ds:uri="28286023-2779-46e1-bbb3-f4bdf86fee2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8ADA993-16C1-43BF-AF9C-EDA9A436CF5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8419</TotalTime>
  <Words>811</Words>
  <Application>Microsoft Office PowerPoint</Application>
  <PresentationFormat>Widescreen</PresentationFormat>
  <Paragraphs>65</Paragraphs>
  <Slides>7</Slides>
  <Notes>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7</vt:i4>
      </vt:variant>
    </vt:vector>
  </HeadingPairs>
  <TitlesOfParts>
    <vt:vector size="16" baseType="lpstr">
      <vt:lpstr>Arial</vt:lpstr>
      <vt:lpstr>Calibri</vt:lpstr>
      <vt:lpstr>Epilogue</vt:lpstr>
      <vt:lpstr>Epilogue ExtraBold</vt:lpstr>
      <vt:lpstr>Manrope ExtraBold</vt:lpstr>
      <vt:lpstr>Wingdings</vt:lpstr>
      <vt:lpstr>Office Theme</vt:lpstr>
      <vt:lpstr>1_Office Theme</vt:lpstr>
      <vt:lpstr>SETO-PPT-widescreen-template-2017</vt:lpstr>
      <vt:lpstr>PowerPoint Presentation</vt:lpstr>
      <vt:lpstr>DOE i2X Forum for the Implementation of Reliability Standards for Transmission (i2X FIRST)</vt:lpstr>
      <vt:lpstr>Upcoming i2X FIRST Meetings – Season 2 </vt:lpstr>
      <vt:lpstr>DOE i2x FIRST –Grid-Forming Inverter Workshop </vt:lpstr>
      <vt:lpstr>DOE i2x What’s Next?</vt:lpstr>
      <vt:lpstr>DOE i2x What’s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Andri Irianto</dc:creator>
  <cp:lastModifiedBy>Julia Matevosyan</cp:lastModifiedBy>
  <cp:revision>1</cp:revision>
  <dcterms:created xsi:type="dcterms:W3CDTF">2023-05-23T03:00:43Z</dcterms:created>
  <dcterms:modified xsi:type="dcterms:W3CDTF">2026-03-27T18:18:25Z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0x010100677E03B11A7A2A4DA39854B17F6FECC1</vt:lpwstr>
  </property>
  <property fmtid="{D5CDD505-2E9C-101B-9397-08002B2CF9AE}" pid="3" name="MediaServiceImageTags">
    <vt:lpwstr/>
  </property>
</Properties>
</file>