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1" r:id="rId5"/>
    <p:sldId id="292" r:id="rId6"/>
    <p:sldId id="294" r:id="rId7"/>
    <p:sldId id="296" r:id="rId8"/>
    <p:sldId id="283" r:id="rId9"/>
    <p:sldId id="297" r:id="rId10"/>
    <p:sldId id="299" r:id="rId11"/>
    <p:sldId id="300" r:id="rId12"/>
    <p:sldId id="298" r:id="rId13"/>
    <p:sldId id="302" r:id="rId14"/>
    <p:sldId id="301" r:id="rId15"/>
    <p:sldId id="304" r:id="rId16"/>
    <p:sldId id="30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CBC7CB-5416-C920-C79F-5C9F6F435709}" name="Kimberly Mielcarek" initials="KM" userId="S::Kimberly.Mielcarek@nerc.net::4aac4583-5a95-4559-b84a-2d47f91b7cc3" providerId="AD"/>
  <p188:author id="{F20587DD-9CFE-96C3-57D6-FB73F44C0DD7}" name="Julie Booth" initials="JB" userId="S::Julie.Booth@nerc.net::b3a830ce-570c-483d-8d4f-88fc1250c3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63"/>
    <a:srgbClr val="5D85A9"/>
    <a:srgbClr val="C7C7C7"/>
    <a:srgbClr val="E8E8E8"/>
    <a:srgbClr val="64738B"/>
    <a:srgbClr val="1D2228"/>
    <a:srgbClr val="E0EAF8"/>
    <a:srgbClr val="152964"/>
    <a:srgbClr val="204C81"/>
    <a:srgbClr val="F1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C5024-8D4D-4C69-A306-2F7AFC81BA9A}" v="78" dt="2026-03-26T08:33:1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134" autoAdjust="0"/>
  </p:normalViewPr>
  <p:slideViewPr>
    <p:cSldViewPr snapToGrid="0">
      <p:cViewPr>
        <p:scale>
          <a:sx n="75" d="100"/>
          <a:sy n="75" d="100"/>
        </p:scale>
        <p:origin x="122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ng Thant" userId="7003f5e3-774c-4de0-8334-4253890e16bf" providerId="ADAL" clId="{3E15AC09-DDC0-4D94-8D08-846111CD4785}"/>
    <pc:docChg chg="undo custSel addSld delSld modSld sldOrd">
      <pc:chgData name="Aung Thant" userId="7003f5e3-774c-4de0-8334-4253890e16bf" providerId="ADAL" clId="{3E15AC09-DDC0-4D94-8D08-846111CD4785}" dt="2026-03-26T08:31:00.005" v="5697" actId="20577"/>
      <pc:docMkLst>
        <pc:docMk/>
      </pc:docMkLst>
      <pc:sldChg chg="modSp mod">
        <pc:chgData name="Aung Thant" userId="7003f5e3-774c-4de0-8334-4253890e16bf" providerId="ADAL" clId="{3E15AC09-DDC0-4D94-8D08-846111CD4785}" dt="2026-03-26T06:47:08.245" v="2511" actId="20577"/>
        <pc:sldMkLst>
          <pc:docMk/>
          <pc:sldMk cId="1509458472" sldId="281"/>
        </pc:sldMkLst>
        <pc:spChg chg="mod">
          <ac:chgData name="Aung Thant" userId="7003f5e3-774c-4de0-8334-4253890e16bf" providerId="ADAL" clId="{3E15AC09-DDC0-4D94-8D08-846111CD4785}" dt="2026-03-26T06:46:43.631" v="2451" actId="20577"/>
          <ac:spMkLst>
            <pc:docMk/>
            <pc:sldMk cId="1509458472" sldId="281"/>
            <ac:spMk id="2" creationId="{DE53DB4A-2FC2-28C0-E701-7C2F4D7CF367}"/>
          </ac:spMkLst>
        </pc:spChg>
        <pc:spChg chg="mod">
          <ac:chgData name="Aung Thant" userId="7003f5e3-774c-4de0-8334-4253890e16bf" providerId="ADAL" clId="{3E15AC09-DDC0-4D94-8D08-846111CD4785}" dt="2026-03-26T06:47:08.245" v="2511" actId="20577"/>
          <ac:spMkLst>
            <pc:docMk/>
            <pc:sldMk cId="1509458472" sldId="281"/>
            <ac:spMk id="3" creationId="{A4D6B6FD-3C94-C58F-16AA-FB9B1B3D655E}"/>
          </ac:spMkLst>
        </pc:spChg>
        <pc:spChg chg="mod">
          <ac:chgData name="Aung Thant" userId="7003f5e3-774c-4de0-8334-4253890e16bf" providerId="ADAL" clId="{3E15AC09-DDC0-4D94-8D08-846111CD4785}" dt="2026-03-26T06:47:00.992" v="2491" actId="20577"/>
          <ac:spMkLst>
            <pc:docMk/>
            <pc:sldMk cId="1509458472" sldId="281"/>
            <ac:spMk id="4" creationId="{DEAB5035-2E1B-CE94-8AF8-7FBB0715859A}"/>
          </ac:spMkLst>
        </pc:spChg>
      </pc:sldChg>
      <pc:sldChg chg="addSp delSp modSp mod ord">
        <pc:chgData name="Aung Thant" userId="7003f5e3-774c-4de0-8334-4253890e16bf" providerId="ADAL" clId="{3E15AC09-DDC0-4D94-8D08-846111CD4785}" dt="2026-03-26T06:53:19.823" v="2736" actId="1076"/>
        <pc:sldMkLst>
          <pc:docMk/>
          <pc:sldMk cId="1409680557" sldId="283"/>
        </pc:sldMkLst>
        <pc:spChg chg="add mod">
          <ac:chgData name="Aung Thant" userId="7003f5e3-774c-4de0-8334-4253890e16bf" providerId="ADAL" clId="{3E15AC09-DDC0-4D94-8D08-846111CD4785}" dt="2026-03-26T06:53:13.107" v="2732" actId="1038"/>
          <ac:spMkLst>
            <pc:docMk/>
            <pc:sldMk cId="1409680557" sldId="283"/>
            <ac:spMk id="2" creationId="{81DE6793-71D6-935C-2905-E8DA19C44E15}"/>
          </ac:spMkLst>
        </pc:spChg>
        <pc:spChg chg="add del mod">
          <ac:chgData name="Aung Thant" userId="7003f5e3-774c-4de0-8334-4253890e16bf" providerId="ADAL" clId="{3E15AC09-DDC0-4D94-8D08-846111CD4785}" dt="2026-03-26T06:53:19.823" v="2736" actId="1076"/>
          <ac:spMkLst>
            <pc:docMk/>
            <pc:sldMk cId="1409680557" sldId="283"/>
            <ac:spMk id="5" creationId="{38B2308B-E346-85B9-033D-FE4A5F58F5DF}"/>
          </ac:spMkLst>
        </pc:spChg>
        <pc:graphicFrameChg chg="add del mod modGraphic">
          <ac:chgData name="Aung Thant" userId="7003f5e3-774c-4de0-8334-4253890e16bf" providerId="ADAL" clId="{3E15AC09-DDC0-4D94-8D08-846111CD4785}" dt="2026-03-26T06:53:15.967" v="2735" actId="478"/>
          <ac:graphicFrameMkLst>
            <pc:docMk/>
            <pc:sldMk cId="1409680557" sldId="283"/>
            <ac:graphicFrameMk id="6" creationId="{A3F3E741-A8ED-01DD-A659-E6CAFA6BAF27}"/>
          </ac:graphicFrameMkLst>
        </pc:graphicFrameChg>
        <pc:picChg chg="mod">
          <ac:chgData name="Aung Thant" userId="7003f5e3-774c-4de0-8334-4253890e16bf" providerId="ADAL" clId="{3E15AC09-DDC0-4D94-8D08-846111CD4785}" dt="2026-03-26T06:53:13.107" v="2732" actId="1038"/>
          <ac:picMkLst>
            <pc:docMk/>
            <pc:sldMk cId="1409680557" sldId="283"/>
            <ac:picMk id="13" creationId="{D049C306-C7BB-04B7-C700-2982D917C9C6}"/>
          </ac:picMkLst>
        </pc:picChg>
        <pc:picChg chg="mod">
          <ac:chgData name="Aung Thant" userId="7003f5e3-774c-4de0-8334-4253890e16bf" providerId="ADAL" clId="{3E15AC09-DDC0-4D94-8D08-846111CD4785}" dt="2026-03-26T06:53:13.107" v="2732" actId="1038"/>
          <ac:picMkLst>
            <pc:docMk/>
            <pc:sldMk cId="1409680557" sldId="283"/>
            <ac:picMk id="15" creationId="{D874FFE7-C4AC-9D01-12BC-4BB6D3325FAB}"/>
          </ac:picMkLst>
        </pc:picChg>
      </pc:sldChg>
      <pc:sldChg chg="modSp del mod">
        <pc:chgData name="Aung Thant" userId="7003f5e3-774c-4de0-8334-4253890e16bf" providerId="ADAL" clId="{3E15AC09-DDC0-4D94-8D08-846111CD4785}" dt="2026-03-26T06:49:11.715" v="2552" actId="47"/>
        <pc:sldMkLst>
          <pc:docMk/>
          <pc:sldMk cId="2001612322" sldId="288"/>
        </pc:sldMkLst>
      </pc:sldChg>
      <pc:sldChg chg="addSp delSp modSp del mod ord">
        <pc:chgData name="Aung Thant" userId="7003f5e3-774c-4de0-8334-4253890e16bf" providerId="ADAL" clId="{3E15AC09-DDC0-4D94-8D08-846111CD4785}" dt="2026-03-26T08:20:19.491" v="5144" actId="47"/>
        <pc:sldMkLst>
          <pc:docMk/>
          <pc:sldMk cId="3512534036" sldId="291"/>
        </pc:sldMkLst>
      </pc:sldChg>
      <pc:sldChg chg="modSp mod">
        <pc:chgData name="Aung Thant" userId="7003f5e3-774c-4de0-8334-4253890e16bf" providerId="ADAL" clId="{3E15AC09-DDC0-4D94-8D08-846111CD4785}" dt="2026-03-26T06:50:28.200" v="2619" actId="404"/>
        <pc:sldMkLst>
          <pc:docMk/>
          <pc:sldMk cId="466918943" sldId="292"/>
        </pc:sldMkLst>
        <pc:graphicFrameChg chg="modGraphic">
          <ac:chgData name="Aung Thant" userId="7003f5e3-774c-4de0-8334-4253890e16bf" providerId="ADAL" clId="{3E15AC09-DDC0-4D94-8D08-846111CD4785}" dt="2026-03-12T06:56:05.232" v="2264" actId="20577"/>
          <ac:graphicFrameMkLst>
            <pc:docMk/>
            <pc:sldMk cId="466918943" sldId="292"/>
            <ac:graphicFrameMk id="5" creationId="{6B92FE4B-C9A9-01A9-9877-A87B8D2B41D6}"/>
          </ac:graphicFrameMkLst>
        </pc:graphicFrameChg>
        <pc:graphicFrameChg chg="modGraphic">
          <ac:chgData name="Aung Thant" userId="7003f5e3-774c-4de0-8334-4253890e16bf" providerId="ADAL" clId="{3E15AC09-DDC0-4D94-8D08-846111CD4785}" dt="2026-03-26T06:50:28.200" v="2619" actId="404"/>
          <ac:graphicFrameMkLst>
            <pc:docMk/>
            <pc:sldMk cId="466918943" sldId="292"/>
            <ac:graphicFrameMk id="9" creationId="{E3A50B75-6C28-72D2-A292-04AE523FE96C}"/>
          </ac:graphicFrameMkLst>
        </pc:graphicFrameChg>
      </pc:sldChg>
      <pc:sldChg chg="del ord">
        <pc:chgData name="Aung Thant" userId="7003f5e3-774c-4de0-8334-4253890e16bf" providerId="ADAL" clId="{3E15AC09-DDC0-4D94-8D08-846111CD4785}" dt="2026-03-26T06:49:07.971" v="2551" actId="47"/>
        <pc:sldMkLst>
          <pc:docMk/>
          <pc:sldMk cId="1862119198" sldId="293"/>
        </pc:sldMkLst>
      </pc:sldChg>
      <pc:sldChg chg="addSp modSp mod">
        <pc:chgData name="Aung Thant" userId="7003f5e3-774c-4de0-8334-4253890e16bf" providerId="ADAL" clId="{3E15AC09-DDC0-4D94-8D08-846111CD4785}" dt="2026-03-12T06:57:13.282" v="2314" actId="20577"/>
        <pc:sldMkLst>
          <pc:docMk/>
          <pc:sldMk cId="236642024" sldId="294"/>
        </pc:sldMkLst>
        <pc:spChg chg="mod">
          <ac:chgData name="Aung Thant" userId="7003f5e3-774c-4de0-8334-4253890e16bf" providerId="ADAL" clId="{3E15AC09-DDC0-4D94-8D08-846111CD4785}" dt="2026-03-12T06:43:28.672" v="1587" actId="20577"/>
          <ac:spMkLst>
            <pc:docMk/>
            <pc:sldMk cId="236642024" sldId="294"/>
            <ac:spMk id="2" creationId="{6E9FBCD3-F7FC-3889-2B79-601BDF639FCF}"/>
          </ac:spMkLst>
        </pc:spChg>
        <pc:graphicFrameChg chg="add mod modGraphic">
          <ac:chgData name="Aung Thant" userId="7003f5e3-774c-4de0-8334-4253890e16bf" providerId="ADAL" clId="{3E15AC09-DDC0-4D94-8D08-846111CD4785}" dt="2026-03-12T06:57:13.282" v="2314" actId="20577"/>
          <ac:graphicFrameMkLst>
            <pc:docMk/>
            <pc:sldMk cId="236642024" sldId="294"/>
            <ac:graphicFrameMk id="5" creationId="{53F3B2F4-D43C-2F87-DF99-3F1E28479FC2}"/>
          </ac:graphicFrameMkLst>
        </pc:graphicFrameChg>
      </pc:sldChg>
      <pc:sldChg chg="addSp delSp modSp add mod ord">
        <pc:chgData name="Aung Thant" userId="7003f5e3-774c-4de0-8334-4253890e16bf" providerId="ADAL" clId="{3E15AC09-DDC0-4D94-8D08-846111CD4785}" dt="2026-03-26T08:31:00.005" v="5697" actId="20577"/>
        <pc:sldMkLst>
          <pc:docMk/>
          <pc:sldMk cId="4028558974" sldId="296"/>
        </pc:sldMkLst>
        <pc:spChg chg="add mod">
          <ac:chgData name="Aung Thant" userId="7003f5e3-774c-4de0-8334-4253890e16bf" providerId="ADAL" clId="{3E15AC09-DDC0-4D94-8D08-846111CD4785}" dt="2026-03-26T08:28:11.576" v="5561" actId="1076"/>
          <ac:spMkLst>
            <pc:docMk/>
            <pc:sldMk cId="4028558974" sldId="296"/>
            <ac:spMk id="2" creationId="{1FE9696B-F88C-E39A-A92E-F430B800273D}"/>
          </ac:spMkLst>
        </pc:spChg>
        <pc:spChg chg="mod">
          <ac:chgData name="Aung Thant" userId="7003f5e3-774c-4de0-8334-4253890e16bf" providerId="ADAL" clId="{3E15AC09-DDC0-4D94-8D08-846111CD4785}" dt="2026-03-12T06:23:49.386" v="1001" actId="1076"/>
          <ac:spMkLst>
            <pc:docMk/>
            <pc:sldMk cId="4028558974" sldId="296"/>
            <ac:spMk id="3" creationId="{948A2CD2-8A5B-E8E2-BF9F-86595A3BA741}"/>
          </ac:spMkLst>
        </pc:spChg>
        <pc:spChg chg="mod">
          <ac:chgData name="Aung Thant" userId="7003f5e3-774c-4de0-8334-4253890e16bf" providerId="ADAL" clId="{3E15AC09-DDC0-4D94-8D08-846111CD4785}" dt="2026-03-26T08:26:34.288" v="5392" actId="20577"/>
          <ac:spMkLst>
            <pc:docMk/>
            <pc:sldMk cId="4028558974" sldId="296"/>
            <ac:spMk id="4" creationId="{81E3A3F5-84E9-783B-5AEF-3CD24CD29A9A}"/>
          </ac:spMkLst>
        </pc:spChg>
        <pc:spChg chg="add del mod">
          <ac:chgData name="Aung Thant" userId="7003f5e3-774c-4de0-8334-4253890e16bf" providerId="ADAL" clId="{3E15AC09-DDC0-4D94-8D08-846111CD4785}" dt="2026-03-26T08:27:31.652" v="5517" actId="478"/>
          <ac:spMkLst>
            <pc:docMk/>
            <pc:sldMk cId="4028558974" sldId="296"/>
            <ac:spMk id="8" creationId="{8F0CEF05-28E6-8788-FB8C-C47E083D8901}"/>
          </ac:spMkLst>
        </pc:spChg>
        <pc:grpChg chg="add del mod">
          <ac:chgData name="Aung Thant" userId="7003f5e3-774c-4de0-8334-4253890e16bf" providerId="ADAL" clId="{3E15AC09-DDC0-4D94-8D08-846111CD4785}" dt="2026-03-26T08:27:30.323" v="5516" actId="478"/>
          <ac:grpSpMkLst>
            <pc:docMk/>
            <pc:sldMk cId="4028558974" sldId="296"/>
            <ac:grpSpMk id="9" creationId="{AF73B33D-BBBB-1AB6-D688-66A3E0B35F30}"/>
          </ac:grpSpMkLst>
        </pc:grpChg>
        <pc:graphicFrameChg chg="add mod modGraphic">
          <ac:chgData name="Aung Thant" userId="7003f5e3-774c-4de0-8334-4253890e16bf" providerId="ADAL" clId="{3E15AC09-DDC0-4D94-8D08-846111CD4785}" dt="2026-03-26T08:26:38.015" v="5393" actId="14100"/>
          <ac:graphicFrameMkLst>
            <pc:docMk/>
            <pc:sldMk cId="4028558974" sldId="296"/>
            <ac:graphicFrameMk id="6" creationId="{8A694DA2-0C07-0ADB-8CFB-6EB3FECD73D5}"/>
          </ac:graphicFrameMkLst>
        </pc:graphicFrameChg>
        <pc:graphicFrameChg chg="add mod modGraphic">
          <ac:chgData name="Aung Thant" userId="7003f5e3-774c-4de0-8334-4253890e16bf" providerId="ADAL" clId="{3E15AC09-DDC0-4D94-8D08-846111CD4785}" dt="2026-03-26T08:31:00.005" v="5697" actId="20577"/>
          <ac:graphicFrameMkLst>
            <pc:docMk/>
            <pc:sldMk cId="4028558974" sldId="296"/>
            <ac:graphicFrameMk id="7" creationId="{BE261DF9-8497-E036-B646-C94080E927F0}"/>
          </ac:graphicFrameMkLst>
        </pc:graphicFrameChg>
      </pc:sldChg>
      <pc:sldChg chg="addSp delSp modSp new del mod modClrScheme chgLayout">
        <pc:chgData name="Aung Thant" userId="7003f5e3-774c-4de0-8334-4253890e16bf" providerId="ADAL" clId="{3E15AC09-DDC0-4D94-8D08-846111CD4785}" dt="2026-03-26T06:49:04.953" v="2549" actId="47"/>
        <pc:sldMkLst>
          <pc:docMk/>
          <pc:sldMk cId="1577252108" sldId="297"/>
        </pc:sldMkLst>
      </pc:sldChg>
      <pc:sldChg chg="addSp delSp modSp new mod">
        <pc:chgData name="Aung Thant" userId="7003f5e3-774c-4de0-8334-4253890e16bf" providerId="ADAL" clId="{3E15AC09-DDC0-4D94-8D08-846111CD4785}" dt="2026-03-26T07:52:37.414" v="4002" actId="114"/>
        <pc:sldMkLst>
          <pc:docMk/>
          <pc:sldMk cId="3285883245" sldId="297"/>
        </pc:sldMkLst>
        <pc:spChg chg="del">
          <ac:chgData name="Aung Thant" userId="7003f5e3-774c-4de0-8334-4253890e16bf" providerId="ADAL" clId="{3E15AC09-DDC0-4D94-8D08-846111CD4785}" dt="2026-03-26T06:58:33.995" v="2764"/>
          <ac:spMkLst>
            <pc:docMk/>
            <pc:sldMk cId="3285883245" sldId="297"/>
            <ac:spMk id="2" creationId="{3D892E0F-0EBE-B862-0B08-E0269962003A}"/>
          </ac:spMkLst>
        </pc:spChg>
        <pc:spChg chg="mod">
          <ac:chgData name="Aung Thant" userId="7003f5e3-774c-4de0-8334-4253890e16bf" providerId="ADAL" clId="{3E15AC09-DDC0-4D94-8D08-846111CD4785}" dt="2026-03-26T07:45:24.352" v="3815" actId="20577"/>
          <ac:spMkLst>
            <pc:docMk/>
            <pc:sldMk cId="3285883245" sldId="297"/>
            <ac:spMk id="3" creationId="{6F362AA0-511F-B333-D86E-9A812A299477}"/>
          </ac:spMkLst>
        </pc:spChg>
        <pc:spChg chg="add mod">
          <ac:chgData name="Aung Thant" userId="7003f5e3-774c-4de0-8334-4253890e16bf" providerId="ADAL" clId="{3E15AC09-DDC0-4D94-8D08-846111CD4785}" dt="2026-03-26T07:49:11.953" v="3958" actId="1036"/>
          <ac:spMkLst>
            <pc:docMk/>
            <pc:sldMk cId="3285883245" sldId="297"/>
            <ac:spMk id="5" creationId="{DF961549-CE1D-CD37-68DE-1BDD46160BC2}"/>
          </ac:spMkLst>
        </pc:spChg>
        <pc:spChg chg="add del mod">
          <ac:chgData name="Aung Thant" userId="7003f5e3-774c-4de0-8334-4253890e16bf" providerId="ADAL" clId="{3E15AC09-DDC0-4D94-8D08-846111CD4785}" dt="2026-03-26T06:58:37.099" v="2765" actId="478"/>
          <ac:spMkLst>
            <pc:docMk/>
            <pc:sldMk cId="3285883245" sldId="297"/>
            <ac:spMk id="6" creationId="{3D035D2C-1A88-6CC6-57A0-1260F60D4341}"/>
          </ac:spMkLst>
        </pc:spChg>
        <pc:spChg chg="add del mod">
          <ac:chgData name="Aung Thant" userId="7003f5e3-774c-4de0-8334-4253890e16bf" providerId="ADAL" clId="{3E15AC09-DDC0-4D94-8D08-846111CD4785}" dt="2026-03-26T06:58:40.626" v="2766" actId="478"/>
          <ac:spMkLst>
            <pc:docMk/>
            <pc:sldMk cId="3285883245" sldId="297"/>
            <ac:spMk id="8" creationId="{0BD05017-5128-8D73-4D77-88907CAD0B3E}"/>
          </ac:spMkLst>
        </pc:spChg>
        <pc:spChg chg="add mod">
          <ac:chgData name="Aung Thant" userId="7003f5e3-774c-4de0-8334-4253890e16bf" providerId="ADAL" clId="{3E15AC09-DDC0-4D94-8D08-846111CD4785}" dt="2026-03-26T07:49:11.953" v="3958" actId="1036"/>
          <ac:spMkLst>
            <pc:docMk/>
            <pc:sldMk cId="3285883245" sldId="297"/>
            <ac:spMk id="9" creationId="{15C5A77E-7C66-7F98-A0CC-675D375082B9}"/>
          </ac:spMkLst>
        </pc:spChg>
        <pc:spChg chg="add mod">
          <ac:chgData name="Aung Thant" userId="7003f5e3-774c-4de0-8334-4253890e16bf" providerId="ADAL" clId="{3E15AC09-DDC0-4D94-8D08-846111CD4785}" dt="2026-03-26T07:49:11.953" v="3958" actId="1036"/>
          <ac:spMkLst>
            <pc:docMk/>
            <pc:sldMk cId="3285883245" sldId="297"/>
            <ac:spMk id="14" creationId="{ADF33B98-2EDD-9E5E-65F7-3FD9B2381C7C}"/>
          </ac:spMkLst>
        </pc:spChg>
        <pc:spChg chg="add del mod">
          <ac:chgData name="Aung Thant" userId="7003f5e3-774c-4de0-8334-4253890e16bf" providerId="ADAL" clId="{3E15AC09-DDC0-4D94-8D08-846111CD4785}" dt="2026-03-26T07:17:01.328" v="3284" actId="478"/>
          <ac:spMkLst>
            <pc:docMk/>
            <pc:sldMk cId="3285883245" sldId="297"/>
            <ac:spMk id="23" creationId="{86DE1A31-B80F-8762-8E1E-3DD360359C18}"/>
          </ac:spMkLst>
        </pc:spChg>
        <pc:spChg chg="add mod">
          <ac:chgData name="Aung Thant" userId="7003f5e3-774c-4de0-8334-4253890e16bf" providerId="ADAL" clId="{3E15AC09-DDC0-4D94-8D08-846111CD4785}" dt="2026-03-26T07:49:11.953" v="3958" actId="1036"/>
          <ac:spMkLst>
            <pc:docMk/>
            <pc:sldMk cId="3285883245" sldId="297"/>
            <ac:spMk id="24" creationId="{6A00227F-8A54-602A-5F33-867B2D19D08C}"/>
          </ac:spMkLst>
        </pc:spChg>
        <pc:spChg chg="add del mod">
          <ac:chgData name="Aung Thant" userId="7003f5e3-774c-4de0-8334-4253890e16bf" providerId="ADAL" clId="{3E15AC09-DDC0-4D94-8D08-846111CD4785}" dt="2026-03-26T07:22:01.853" v="3437" actId="478"/>
          <ac:spMkLst>
            <pc:docMk/>
            <pc:sldMk cId="3285883245" sldId="297"/>
            <ac:spMk id="25" creationId="{C5E671A6-1EA9-AB82-03EB-3D3CF6869FC9}"/>
          </ac:spMkLst>
        </pc:spChg>
        <pc:spChg chg="add mod">
          <ac:chgData name="Aung Thant" userId="7003f5e3-774c-4de0-8334-4253890e16bf" providerId="ADAL" clId="{3E15AC09-DDC0-4D94-8D08-846111CD4785}" dt="2026-03-26T07:52:37.414" v="4002" actId="114"/>
          <ac:spMkLst>
            <pc:docMk/>
            <pc:sldMk cId="3285883245" sldId="297"/>
            <ac:spMk id="26" creationId="{FE62FBD1-E788-D987-E515-C9D67752D1A1}"/>
          </ac:spMkLst>
        </pc:spChg>
        <pc:spChg chg="add mod">
          <ac:chgData name="Aung Thant" userId="7003f5e3-774c-4de0-8334-4253890e16bf" providerId="ADAL" clId="{3E15AC09-DDC0-4D94-8D08-846111CD4785}" dt="2026-03-26T07:49:11.953" v="3958" actId="1036"/>
          <ac:spMkLst>
            <pc:docMk/>
            <pc:sldMk cId="3285883245" sldId="297"/>
            <ac:spMk id="45" creationId="{9088D8ED-22A7-4737-B9EB-49E4D61A3D7C}"/>
          </ac:spMkLst>
        </pc:spChg>
        <pc:spChg chg="add mod">
          <ac:chgData name="Aung Thant" userId="7003f5e3-774c-4de0-8334-4253890e16bf" providerId="ADAL" clId="{3E15AC09-DDC0-4D94-8D08-846111CD4785}" dt="2026-03-26T07:49:11.953" v="3958" actId="1036"/>
          <ac:spMkLst>
            <pc:docMk/>
            <pc:sldMk cId="3285883245" sldId="297"/>
            <ac:spMk id="47" creationId="{F6F4E23D-C2EE-BA21-F62F-98DEB362A29E}"/>
          </ac:spMkLst>
        </pc:spChg>
        <pc:picChg chg="add mod ord">
          <ac:chgData name="Aung Thant" userId="7003f5e3-774c-4de0-8334-4253890e16bf" providerId="ADAL" clId="{3E15AC09-DDC0-4D94-8D08-846111CD4785}" dt="2026-03-26T07:49:11.953" v="3958" actId="1036"/>
          <ac:picMkLst>
            <pc:docMk/>
            <pc:sldMk cId="3285883245" sldId="297"/>
            <ac:picMk id="44" creationId="{A1999305-A773-2C94-45DF-EF492AB84180}"/>
          </ac:picMkLst>
        </pc:picChg>
        <pc:cxnChg chg="add mod">
          <ac:chgData name="Aung Thant" userId="7003f5e3-774c-4de0-8334-4253890e16bf" providerId="ADAL" clId="{3E15AC09-DDC0-4D94-8D08-846111CD4785}" dt="2026-03-26T07:49:11.953" v="3958" actId="1036"/>
          <ac:cxnSpMkLst>
            <pc:docMk/>
            <pc:sldMk cId="3285883245" sldId="297"/>
            <ac:cxnSpMk id="11" creationId="{F48B5C31-53DB-B46F-482D-DB6D02B5F355}"/>
          </ac:cxnSpMkLst>
        </pc:cxnChg>
        <pc:cxnChg chg="add mod">
          <ac:chgData name="Aung Thant" userId="7003f5e3-774c-4de0-8334-4253890e16bf" providerId="ADAL" clId="{3E15AC09-DDC0-4D94-8D08-846111CD4785}" dt="2026-03-26T07:49:11.953" v="3958" actId="1036"/>
          <ac:cxnSpMkLst>
            <pc:docMk/>
            <pc:sldMk cId="3285883245" sldId="297"/>
            <ac:cxnSpMk id="13" creationId="{0EBDFA90-07A9-B6C5-1B72-AF137201464F}"/>
          </ac:cxnSpMkLst>
        </pc:cxnChg>
        <pc:cxnChg chg="add mod">
          <ac:chgData name="Aung Thant" userId="7003f5e3-774c-4de0-8334-4253890e16bf" providerId="ADAL" clId="{3E15AC09-DDC0-4D94-8D08-846111CD4785}" dt="2026-03-26T07:49:11.953" v="3958" actId="1036"/>
          <ac:cxnSpMkLst>
            <pc:docMk/>
            <pc:sldMk cId="3285883245" sldId="297"/>
            <ac:cxnSpMk id="16" creationId="{AE4A4C8B-8E42-B1A6-8FC9-88B1941AB3AF}"/>
          </ac:cxnSpMkLst>
        </pc:cxnChg>
        <pc:cxnChg chg="add del mod">
          <ac:chgData name="Aung Thant" userId="7003f5e3-774c-4de0-8334-4253890e16bf" providerId="ADAL" clId="{3E15AC09-DDC0-4D94-8D08-846111CD4785}" dt="2026-03-26T07:19:03.627" v="3331" actId="478"/>
          <ac:cxnSpMkLst>
            <pc:docMk/>
            <pc:sldMk cId="3285883245" sldId="297"/>
            <ac:cxnSpMk id="18" creationId="{2E5FAFBF-F3AA-6CFB-905E-B6CB289FCAA8}"/>
          </ac:cxnSpMkLst>
        </pc:cxnChg>
      </pc:sldChg>
      <pc:sldChg chg="addSp delSp modSp add mod">
        <pc:chgData name="Aung Thant" userId="7003f5e3-774c-4de0-8334-4253890e16bf" providerId="ADAL" clId="{3E15AC09-DDC0-4D94-8D08-846111CD4785}" dt="2026-03-26T07:15:57.449" v="3187" actId="1076"/>
        <pc:sldMkLst>
          <pc:docMk/>
          <pc:sldMk cId="944708026" sldId="298"/>
        </pc:sldMkLst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5" creationId="{16D43958-65FE-97BC-CAC8-FBBCDF6AE402}"/>
          </ac:spMkLst>
        </pc:spChg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9" creationId="{448F0262-02DD-293F-6812-7581F59FD0C1}"/>
          </ac:spMkLst>
        </pc:spChg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14" creationId="{E9BAF714-A406-0656-48A6-36F57DF63D26}"/>
          </ac:spMkLst>
        </pc:spChg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23" creationId="{5066DFB9-E77E-DCC9-F639-03FFC716D6FD}"/>
          </ac:spMkLst>
        </pc:spChg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24" creationId="{C70F2EFB-C15D-BB49-2F5C-EB22AAF73893}"/>
          </ac:spMkLst>
        </pc:spChg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25" creationId="{DEA9DF83-524B-2646-A062-A5A9104CD49D}"/>
          </ac:spMkLst>
        </pc:spChg>
        <pc:spChg chg="del">
          <ac:chgData name="Aung Thant" userId="7003f5e3-774c-4de0-8334-4253890e16bf" providerId="ADAL" clId="{3E15AC09-DDC0-4D94-8D08-846111CD4785}" dt="2026-03-26T07:15:47.637" v="3184" actId="478"/>
          <ac:spMkLst>
            <pc:docMk/>
            <pc:sldMk cId="944708026" sldId="298"/>
            <ac:spMk id="26" creationId="{44466AB4-98B6-8962-B036-B7079463119D}"/>
          </ac:spMkLst>
        </pc:spChg>
        <pc:picChg chg="add mod">
          <ac:chgData name="Aung Thant" userId="7003f5e3-774c-4de0-8334-4253890e16bf" providerId="ADAL" clId="{3E15AC09-DDC0-4D94-8D08-846111CD4785}" dt="2026-03-26T07:15:57.449" v="3187" actId="1076"/>
          <ac:picMkLst>
            <pc:docMk/>
            <pc:sldMk cId="944708026" sldId="298"/>
            <ac:picMk id="2" creationId="{AFA84452-D4A1-FD73-40BB-ADA03AA9C8E5}"/>
          </ac:picMkLst>
        </pc:picChg>
        <pc:cxnChg chg="del mod">
          <ac:chgData name="Aung Thant" userId="7003f5e3-774c-4de0-8334-4253890e16bf" providerId="ADAL" clId="{3E15AC09-DDC0-4D94-8D08-846111CD4785}" dt="2026-03-26T07:15:47.637" v="3184" actId="478"/>
          <ac:cxnSpMkLst>
            <pc:docMk/>
            <pc:sldMk cId="944708026" sldId="298"/>
            <ac:cxnSpMk id="11" creationId="{DCCD5837-9FF0-843E-C875-F7BD2E15BF6A}"/>
          </ac:cxnSpMkLst>
        </pc:cxnChg>
        <pc:cxnChg chg="del mod">
          <ac:chgData name="Aung Thant" userId="7003f5e3-774c-4de0-8334-4253890e16bf" providerId="ADAL" clId="{3E15AC09-DDC0-4D94-8D08-846111CD4785}" dt="2026-03-26T07:15:47.637" v="3184" actId="478"/>
          <ac:cxnSpMkLst>
            <pc:docMk/>
            <pc:sldMk cId="944708026" sldId="298"/>
            <ac:cxnSpMk id="16" creationId="{4A7C59CB-EC03-2950-21DA-F1E5B78C84B5}"/>
          </ac:cxnSpMkLst>
        </pc:cxnChg>
        <pc:cxnChg chg="del mod">
          <ac:chgData name="Aung Thant" userId="7003f5e3-774c-4de0-8334-4253890e16bf" providerId="ADAL" clId="{3E15AC09-DDC0-4D94-8D08-846111CD4785}" dt="2026-03-26T07:15:47.637" v="3184" actId="478"/>
          <ac:cxnSpMkLst>
            <pc:docMk/>
            <pc:sldMk cId="944708026" sldId="298"/>
            <ac:cxnSpMk id="18" creationId="{0BD25AEA-80CD-C52D-5C8E-2C7CFC959EEA}"/>
          </ac:cxnSpMkLst>
        </pc:cxnChg>
      </pc:sldChg>
      <pc:sldChg chg="addSp delSp modSp new del mod modClrScheme chgLayout">
        <pc:chgData name="Aung Thant" userId="7003f5e3-774c-4de0-8334-4253890e16bf" providerId="ADAL" clId="{3E15AC09-DDC0-4D94-8D08-846111CD4785}" dt="2026-03-26T06:49:06.172" v="2550" actId="47"/>
        <pc:sldMkLst>
          <pc:docMk/>
          <pc:sldMk cId="1280331090" sldId="298"/>
        </pc:sldMkLst>
      </pc:sldChg>
      <pc:sldChg chg="addSp delSp modSp add mod">
        <pc:chgData name="Aung Thant" userId="7003f5e3-774c-4de0-8334-4253890e16bf" providerId="ADAL" clId="{3E15AC09-DDC0-4D94-8D08-846111CD4785}" dt="2026-03-26T07:39:52.643" v="3779" actId="1076"/>
        <pc:sldMkLst>
          <pc:docMk/>
          <pc:sldMk cId="2372521223" sldId="299"/>
        </pc:sldMkLst>
        <pc:spChg chg="mod">
          <ac:chgData name="Aung Thant" userId="7003f5e3-774c-4de0-8334-4253890e16bf" providerId="ADAL" clId="{3E15AC09-DDC0-4D94-8D08-846111CD4785}" dt="2026-03-26T07:39:15.484" v="3772" actId="1035"/>
          <ac:spMkLst>
            <pc:docMk/>
            <pc:sldMk cId="2372521223" sldId="299"/>
            <ac:spMk id="5" creationId="{B82413DA-C7A4-FBD9-9E0F-923C8F2E28C7}"/>
          </ac:spMkLst>
        </pc:spChg>
        <pc:spChg chg="mod">
          <ac:chgData name="Aung Thant" userId="7003f5e3-774c-4de0-8334-4253890e16bf" providerId="ADAL" clId="{3E15AC09-DDC0-4D94-8D08-846111CD4785}" dt="2026-03-26T07:39:15.484" v="3772" actId="1035"/>
          <ac:spMkLst>
            <pc:docMk/>
            <pc:sldMk cId="2372521223" sldId="299"/>
            <ac:spMk id="9" creationId="{790F78B7-9AE5-6B10-AA40-30EAA9CCF319}"/>
          </ac:spMkLst>
        </pc:spChg>
        <pc:spChg chg="mod">
          <ac:chgData name="Aung Thant" userId="7003f5e3-774c-4de0-8334-4253890e16bf" providerId="ADAL" clId="{3E15AC09-DDC0-4D94-8D08-846111CD4785}" dt="2026-03-26T07:39:15.484" v="3772" actId="1035"/>
          <ac:spMkLst>
            <pc:docMk/>
            <pc:sldMk cId="2372521223" sldId="299"/>
            <ac:spMk id="14" creationId="{DAFBED0B-4139-8360-5E4E-0001900491A1}"/>
          </ac:spMkLst>
        </pc:spChg>
        <pc:spChg chg="add del mod">
          <ac:chgData name="Aung Thant" userId="7003f5e3-774c-4de0-8334-4253890e16bf" providerId="ADAL" clId="{3E15AC09-DDC0-4D94-8D08-846111CD4785}" dt="2026-03-26T07:34:57.633" v="3659" actId="478"/>
          <ac:spMkLst>
            <pc:docMk/>
            <pc:sldMk cId="2372521223" sldId="299"/>
            <ac:spMk id="20" creationId="{228B9501-2C3D-056A-D843-38AA0AAA20C5}"/>
          </ac:spMkLst>
        </pc:spChg>
        <pc:spChg chg="add del mod">
          <ac:chgData name="Aung Thant" userId="7003f5e3-774c-4de0-8334-4253890e16bf" providerId="ADAL" clId="{3E15AC09-DDC0-4D94-8D08-846111CD4785}" dt="2026-03-26T07:34:59.125" v="3660" actId="478"/>
          <ac:spMkLst>
            <pc:docMk/>
            <pc:sldMk cId="2372521223" sldId="299"/>
            <ac:spMk id="22" creationId="{93FFE84C-D966-B61B-4994-B7F1BC2E9A6E}"/>
          </ac:spMkLst>
        </pc:spChg>
        <pc:spChg chg="mod">
          <ac:chgData name="Aung Thant" userId="7003f5e3-774c-4de0-8334-4253890e16bf" providerId="ADAL" clId="{3E15AC09-DDC0-4D94-8D08-846111CD4785}" dt="2026-03-26T07:39:52.643" v="3779" actId="1076"/>
          <ac:spMkLst>
            <pc:docMk/>
            <pc:sldMk cId="2372521223" sldId="299"/>
            <ac:spMk id="24" creationId="{2F07C8F5-C906-B18E-AF2C-5B54E7B44747}"/>
          </ac:spMkLst>
        </pc:spChg>
        <pc:spChg chg="mod">
          <ac:chgData name="Aung Thant" userId="7003f5e3-774c-4de0-8334-4253890e16bf" providerId="ADAL" clId="{3E15AC09-DDC0-4D94-8D08-846111CD4785}" dt="2026-03-26T07:39:26.540" v="3778" actId="1038"/>
          <ac:spMkLst>
            <pc:docMk/>
            <pc:sldMk cId="2372521223" sldId="299"/>
            <ac:spMk id="25" creationId="{8034695E-2B9F-55AC-2462-A5F467E877D6}"/>
          </ac:spMkLst>
        </pc:spChg>
        <pc:spChg chg="del">
          <ac:chgData name="Aung Thant" userId="7003f5e3-774c-4de0-8334-4253890e16bf" providerId="ADAL" clId="{3E15AC09-DDC0-4D94-8D08-846111CD4785}" dt="2026-03-26T07:27:35.483" v="3609" actId="478"/>
          <ac:spMkLst>
            <pc:docMk/>
            <pc:sldMk cId="2372521223" sldId="299"/>
            <ac:spMk id="26" creationId="{093C34A5-F2CA-5B96-2AEC-F1A51AAA44F6}"/>
          </ac:spMkLst>
        </pc:spChg>
        <pc:spChg chg="add mod">
          <ac:chgData name="Aung Thant" userId="7003f5e3-774c-4de0-8334-4253890e16bf" providerId="ADAL" clId="{3E15AC09-DDC0-4D94-8D08-846111CD4785}" dt="2026-03-26T07:35:16.702" v="3696"/>
          <ac:spMkLst>
            <pc:docMk/>
            <pc:sldMk cId="2372521223" sldId="299"/>
            <ac:spMk id="31" creationId="{182DFB3D-6BE2-E39F-2F28-FA30BD47218B}"/>
          </ac:spMkLst>
        </pc:spChg>
        <pc:spChg chg="add del mod">
          <ac:chgData name="Aung Thant" userId="7003f5e3-774c-4de0-8334-4253890e16bf" providerId="ADAL" clId="{3E15AC09-DDC0-4D94-8D08-846111CD4785}" dt="2026-03-26T07:35:37.978" v="3701" actId="478"/>
          <ac:spMkLst>
            <pc:docMk/>
            <pc:sldMk cId="2372521223" sldId="299"/>
            <ac:spMk id="32" creationId="{ECA0E70E-D0EA-B6BF-E475-AEC3F67F7B91}"/>
          </ac:spMkLst>
        </pc:spChg>
        <pc:spChg chg="add del mod">
          <ac:chgData name="Aung Thant" userId="7003f5e3-774c-4de0-8334-4253890e16bf" providerId="ADAL" clId="{3E15AC09-DDC0-4D94-8D08-846111CD4785}" dt="2026-03-26T07:35:27.912" v="3698" actId="478"/>
          <ac:spMkLst>
            <pc:docMk/>
            <pc:sldMk cId="2372521223" sldId="299"/>
            <ac:spMk id="33" creationId="{0F78D9C0-1C43-C441-8015-4928D74D4515}"/>
          </ac:spMkLst>
        </pc:spChg>
        <pc:spChg chg="add mod">
          <ac:chgData name="Aung Thant" userId="7003f5e3-774c-4de0-8334-4253890e16bf" providerId="ADAL" clId="{3E15AC09-DDC0-4D94-8D08-846111CD4785}" dt="2026-03-26T07:36:37.095" v="3708"/>
          <ac:spMkLst>
            <pc:docMk/>
            <pc:sldMk cId="2372521223" sldId="299"/>
            <ac:spMk id="36" creationId="{0E3C47D9-1EBE-18EA-4271-DCAEDAD38D6D}"/>
          </ac:spMkLst>
        </pc:spChg>
        <pc:spChg chg="add del mod">
          <ac:chgData name="Aung Thant" userId="7003f5e3-774c-4de0-8334-4253890e16bf" providerId="ADAL" clId="{3E15AC09-DDC0-4D94-8D08-846111CD4785}" dt="2026-03-26T07:36:43.788" v="3711" actId="478"/>
          <ac:spMkLst>
            <pc:docMk/>
            <pc:sldMk cId="2372521223" sldId="299"/>
            <ac:spMk id="37" creationId="{D66FB9D6-9DE1-551E-1E59-9804BA9CC080}"/>
          </ac:spMkLst>
        </pc:spChg>
        <pc:spChg chg="add del mod">
          <ac:chgData name="Aung Thant" userId="7003f5e3-774c-4de0-8334-4253890e16bf" providerId="ADAL" clId="{3E15AC09-DDC0-4D94-8D08-846111CD4785}" dt="2026-03-26T07:36:40.095" v="3709" actId="478"/>
          <ac:spMkLst>
            <pc:docMk/>
            <pc:sldMk cId="2372521223" sldId="299"/>
            <ac:spMk id="38" creationId="{50C45E28-8601-B465-F544-B37E954A76E4}"/>
          </ac:spMkLst>
        </pc:spChg>
        <pc:graphicFrameChg chg="add del mod modGraphic">
          <ac:chgData name="Aung Thant" userId="7003f5e3-774c-4de0-8334-4253890e16bf" providerId="ADAL" clId="{3E15AC09-DDC0-4D94-8D08-846111CD4785}" dt="2026-03-26T07:36:32.081" v="3707" actId="478"/>
          <ac:graphicFrameMkLst>
            <pc:docMk/>
            <pc:sldMk cId="2372521223" sldId="299"/>
            <ac:graphicFrameMk id="30" creationId="{323B278A-4B15-5E59-1593-BF7AB4FF31B8}"/>
          </ac:graphicFrameMkLst>
        </pc:graphicFrameChg>
        <pc:graphicFrameChg chg="add mod modGraphic">
          <ac:chgData name="Aung Thant" userId="7003f5e3-774c-4de0-8334-4253890e16bf" providerId="ADAL" clId="{3E15AC09-DDC0-4D94-8D08-846111CD4785}" dt="2026-03-26T07:39:08.523" v="3770" actId="1076"/>
          <ac:graphicFrameMkLst>
            <pc:docMk/>
            <pc:sldMk cId="2372521223" sldId="299"/>
            <ac:graphicFrameMk id="35" creationId="{BDDA7734-F473-41CA-D8C9-136962D13A30}"/>
          </ac:graphicFrameMkLst>
        </pc:graphicFrameChg>
        <pc:cxnChg chg="mod">
          <ac:chgData name="Aung Thant" userId="7003f5e3-774c-4de0-8334-4253890e16bf" providerId="ADAL" clId="{3E15AC09-DDC0-4D94-8D08-846111CD4785}" dt="2026-03-26T07:39:15.484" v="3772" actId="1035"/>
          <ac:cxnSpMkLst>
            <pc:docMk/>
            <pc:sldMk cId="2372521223" sldId="299"/>
            <ac:cxnSpMk id="11" creationId="{22991983-AC36-236A-5A45-99C2BA4F9F45}"/>
          </ac:cxnSpMkLst>
        </pc:cxnChg>
        <pc:cxnChg chg="mod">
          <ac:chgData name="Aung Thant" userId="7003f5e3-774c-4de0-8334-4253890e16bf" providerId="ADAL" clId="{3E15AC09-DDC0-4D94-8D08-846111CD4785}" dt="2026-03-26T07:39:15.484" v="3772" actId="1035"/>
          <ac:cxnSpMkLst>
            <pc:docMk/>
            <pc:sldMk cId="2372521223" sldId="299"/>
            <ac:cxnSpMk id="13" creationId="{6167D73C-8C3A-7DED-6295-7DFF452F17DD}"/>
          </ac:cxnSpMkLst>
        </pc:cxnChg>
        <pc:cxnChg chg="add del mod">
          <ac:chgData name="Aung Thant" userId="7003f5e3-774c-4de0-8334-4253890e16bf" providerId="ADAL" clId="{3E15AC09-DDC0-4D94-8D08-846111CD4785}" dt="2026-03-26T07:34:55.947" v="3658" actId="478"/>
          <ac:cxnSpMkLst>
            <pc:docMk/>
            <pc:sldMk cId="2372521223" sldId="299"/>
            <ac:cxnSpMk id="15" creationId="{1957955D-17DD-AE81-E4E8-81E5070001D9}"/>
          </ac:cxnSpMkLst>
        </pc:cxnChg>
        <pc:cxnChg chg="mod">
          <ac:chgData name="Aung Thant" userId="7003f5e3-774c-4de0-8334-4253890e16bf" providerId="ADAL" clId="{3E15AC09-DDC0-4D94-8D08-846111CD4785}" dt="2026-03-26T07:39:15.484" v="3772" actId="1035"/>
          <ac:cxnSpMkLst>
            <pc:docMk/>
            <pc:sldMk cId="2372521223" sldId="299"/>
            <ac:cxnSpMk id="16" creationId="{0E4EABD5-832E-D8B0-F8DC-86775D3661A9}"/>
          </ac:cxnSpMkLst>
        </pc:cxnChg>
      </pc:sldChg>
      <pc:sldChg chg="delSp modSp add mod">
        <pc:chgData name="Aung Thant" userId="7003f5e3-774c-4de0-8334-4253890e16bf" providerId="ADAL" clId="{3E15AC09-DDC0-4D94-8D08-846111CD4785}" dt="2026-03-26T07:53:01.109" v="4019" actId="1036"/>
        <pc:sldMkLst>
          <pc:docMk/>
          <pc:sldMk cId="53243332" sldId="300"/>
        </pc:sldMkLst>
        <pc:spChg chg="mod">
          <ac:chgData name="Aung Thant" userId="7003f5e3-774c-4de0-8334-4253890e16bf" providerId="ADAL" clId="{3E15AC09-DDC0-4D94-8D08-846111CD4785}" dt="2026-03-26T07:53:01.109" v="4019" actId="1036"/>
          <ac:spMkLst>
            <pc:docMk/>
            <pc:sldMk cId="53243332" sldId="300"/>
            <ac:spMk id="5" creationId="{B05FBF20-6F61-A8FA-D289-371D88BFC331}"/>
          </ac:spMkLst>
        </pc:spChg>
        <pc:spChg chg="mod">
          <ac:chgData name="Aung Thant" userId="7003f5e3-774c-4de0-8334-4253890e16bf" providerId="ADAL" clId="{3E15AC09-DDC0-4D94-8D08-846111CD4785}" dt="2026-03-26T07:53:01.109" v="4019" actId="1036"/>
          <ac:spMkLst>
            <pc:docMk/>
            <pc:sldMk cId="53243332" sldId="300"/>
            <ac:spMk id="9" creationId="{A35A573B-6942-9325-A86F-663AD06C4CB3}"/>
          </ac:spMkLst>
        </pc:spChg>
        <pc:spChg chg="mod">
          <ac:chgData name="Aung Thant" userId="7003f5e3-774c-4de0-8334-4253890e16bf" providerId="ADAL" clId="{3E15AC09-DDC0-4D94-8D08-846111CD4785}" dt="2026-03-26T07:53:01.109" v="4019" actId="1036"/>
          <ac:spMkLst>
            <pc:docMk/>
            <pc:sldMk cId="53243332" sldId="300"/>
            <ac:spMk id="14" creationId="{48DD06B7-9755-7333-02F9-F50F73F19415}"/>
          </ac:spMkLst>
        </pc:spChg>
        <pc:spChg chg="mod">
          <ac:chgData name="Aung Thant" userId="7003f5e3-774c-4de0-8334-4253890e16bf" providerId="ADAL" clId="{3E15AC09-DDC0-4D94-8D08-846111CD4785}" dt="2026-03-26T07:53:01.109" v="4019" actId="1036"/>
          <ac:spMkLst>
            <pc:docMk/>
            <pc:sldMk cId="53243332" sldId="300"/>
            <ac:spMk id="20" creationId="{05FF8DBC-6FE5-FC5D-5DC0-5244934988A3}"/>
          </ac:spMkLst>
        </pc:spChg>
        <pc:spChg chg="mod">
          <ac:chgData name="Aung Thant" userId="7003f5e3-774c-4de0-8334-4253890e16bf" providerId="ADAL" clId="{3E15AC09-DDC0-4D94-8D08-846111CD4785}" dt="2026-03-26T07:53:01.109" v="4019" actId="1036"/>
          <ac:spMkLst>
            <pc:docMk/>
            <pc:sldMk cId="53243332" sldId="300"/>
            <ac:spMk id="22" creationId="{447CF6C7-EFC4-B00C-2F4F-E07BE4599C0E}"/>
          </ac:spMkLst>
        </pc:spChg>
        <pc:spChg chg="del">
          <ac:chgData name="Aung Thant" userId="7003f5e3-774c-4de0-8334-4253890e16bf" providerId="ADAL" clId="{3E15AC09-DDC0-4D94-8D08-846111CD4785}" dt="2026-03-26T07:40:17.639" v="3782" actId="478"/>
          <ac:spMkLst>
            <pc:docMk/>
            <pc:sldMk cId="53243332" sldId="300"/>
            <ac:spMk id="24" creationId="{1E129D2C-82B9-839A-4956-C23DE4D8BC8C}"/>
          </ac:spMkLst>
        </pc:spChg>
        <pc:spChg chg="del">
          <ac:chgData name="Aung Thant" userId="7003f5e3-774c-4de0-8334-4253890e16bf" providerId="ADAL" clId="{3E15AC09-DDC0-4D94-8D08-846111CD4785}" dt="2026-03-26T07:40:14.673" v="3781" actId="478"/>
          <ac:spMkLst>
            <pc:docMk/>
            <pc:sldMk cId="53243332" sldId="300"/>
            <ac:spMk id="25" creationId="{F028892A-4F55-46BA-E988-E4540BD2EBF2}"/>
          </ac:spMkLst>
        </pc:spChg>
        <pc:cxnChg chg="mod">
          <ac:chgData name="Aung Thant" userId="7003f5e3-774c-4de0-8334-4253890e16bf" providerId="ADAL" clId="{3E15AC09-DDC0-4D94-8D08-846111CD4785}" dt="2026-03-26T07:53:01.109" v="4019" actId="1036"/>
          <ac:cxnSpMkLst>
            <pc:docMk/>
            <pc:sldMk cId="53243332" sldId="300"/>
            <ac:cxnSpMk id="11" creationId="{3F262102-0DF0-1A36-E0D7-AC850AD04B51}"/>
          </ac:cxnSpMkLst>
        </pc:cxnChg>
        <pc:cxnChg chg="mod">
          <ac:chgData name="Aung Thant" userId="7003f5e3-774c-4de0-8334-4253890e16bf" providerId="ADAL" clId="{3E15AC09-DDC0-4D94-8D08-846111CD4785}" dt="2026-03-26T07:53:01.109" v="4019" actId="1036"/>
          <ac:cxnSpMkLst>
            <pc:docMk/>
            <pc:sldMk cId="53243332" sldId="300"/>
            <ac:cxnSpMk id="13" creationId="{BCF6AC08-0429-1F94-977B-FF285AE0D1B3}"/>
          </ac:cxnSpMkLst>
        </pc:cxnChg>
        <pc:cxnChg chg="mod">
          <ac:chgData name="Aung Thant" userId="7003f5e3-774c-4de0-8334-4253890e16bf" providerId="ADAL" clId="{3E15AC09-DDC0-4D94-8D08-846111CD4785}" dt="2026-03-26T07:53:01.109" v="4019" actId="1036"/>
          <ac:cxnSpMkLst>
            <pc:docMk/>
            <pc:sldMk cId="53243332" sldId="300"/>
            <ac:cxnSpMk id="15" creationId="{A7E0F9D6-9911-E210-23BF-9335B28C0A53}"/>
          </ac:cxnSpMkLst>
        </pc:cxnChg>
        <pc:cxnChg chg="del mod">
          <ac:chgData name="Aung Thant" userId="7003f5e3-774c-4de0-8334-4253890e16bf" providerId="ADAL" clId="{3E15AC09-DDC0-4D94-8D08-846111CD4785}" dt="2026-03-26T07:40:12.976" v="3780" actId="478"/>
          <ac:cxnSpMkLst>
            <pc:docMk/>
            <pc:sldMk cId="53243332" sldId="300"/>
            <ac:cxnSpMk id="16" creationId="{A6DC4B1B-E633-42AF-CCB7-AF643F8B2417}"/>
          </ac:cxnSpMkLst>
        </pc:cxnChg>
      </pc:sldChg>
      <pc:sldChg chg="addSp delSp modSp new mod modAnim">
        <pc:chgData name="Aung Thant" userId="7003f5e3-774c-4de0-8334-4253890e16bf" providerId="ADAL" clId="{3E15AC09-DDC0-4D94-8D08-846111CD4785}" dt="2026-03-26T08:25:22.973" v="5376" actId="14100"/>
        <pc:sldMkLst>
          <pc:docMk/>
          <pc:sldMk cId="199357114" sldId="301"/>
        </pc:sldMkLst>
        <pc:spChg chg="del">
          <ac:chgData name="Aung Thant" userId="7003f5e3-774c-4de0-8334-4253890e16bf" providerId="ADAL" clId="{3E15AC09-DDC0-4D94-8D08-846111CD4785}" dt="2026-03-26T08:04:42.162" v="4352" actId="478"/>
          <ac:spMkLst>
            <pc:docMk/>
            <pc:sldMk cId="199357114" sldId="301"/>
            <ac:spMk id="2" creationId="{CCAC04B8-96A6-41FD-B8B9-37E326B84CC4}"/>
          </ac:spMkLst>
        </pc:spChg>
        <pc:spChg chg="mod">
          <ac:chgData name="Aung Thant" userId="7003f5e3-774c-4de0-8334-4253890e16bf" providerId="ADAL" clId="{3E15AC09-DDC0-4D94-8D08-846111CD4785}" dt="2026-03-26T08:19:26.850" v="5102" actId="14100"/>
          <ac:spMkLst>
            <pc:docMk/>
            <pc:sldMk cId="199357114" sldId="301"/>
            <ac:spMk id="3" creationId="{5B7D4D8B-31B5-07CF-25B4-F742E0554AEE}"/>
          </ac:spMkLst>
        </pc:spChg>
        <pc:spChg chg="mod">
          <ac:chgData name="Aung Thant" userId="7003f5e3-774c-4de0-8334-4253890e16bf" providerId="ADAL" clId="{3E15AC09-DDC0-4D94-8D08-846111CD4785}" dt="2026-03-26T08:07:43.998" v="4400" actId="1076"/>
          <ac:spMkLst>
            <pc:docMk/>
            <pc:sldMk cId="199357114" sldId="301"/>
            <ac:spMk id="4" creationId="{31865149-0116-F300-DD48-77C9F75F096E}"/>
          </ac:spMkLst>
        </pc:spChg>
        <pc:spChg chg="add del mod">
          <ac:chgData name="Aung Thant" userId="7003f5e3-774c-4de0-8334-4253890e16bf" providerId="ADAL" clId="{3E15AC09-DDC0-4D94-8D08-846111CD4785}" dt="2026-03-26T08:04:54.557" v="4356" actId="478"/>
          <ac:spMkLst>
            <pc:docMk/>
            <pc:sldMk cId="199357114" sldId="301"/>
            <ac:spMk id="6" creationId="{B0E852AB-3982-6697-593D-B71B5354E168}"/>
          </ac:spMkLst>
        </pc:spChg>
        <pc:spChg chg="add del mod">
          <ac:chgData name="Aung Thant" userId="7003f5e3-774c-4de0-8334-4253890e16bf" providerId="ADAL" clId="{3E15AC09-DDC0-4D94-8D08-846111CD4785}" dt="2026-03-26T08:04:50.976" v="4354" actId="478"/>
          <ac:spMkLst>
            <pc:docMk/>
            <pc:sldMk cId="199357114" sldId="301"/>
            <ac:spMk id="7" creationId="{FF8BA0F7-EEEF-1FB6-2EC9-60221C175541}"/>
          </ac:spMkLst>
        </pc:spChg>
        <pc:spChg chg="add mod">
          <ac:chgData name="Aung Thant" userId="7003f5e3-774c-4de0-8334-4253890e16bf" providerId="ADAL" clId="{3E15AC09-DDC0-4D94-8D08-846111CD4785}" dt="2026-03-26T08:05:25.870" v="4364"/>
          <ac:spMkLst>
            <pc:docMk/>
            <pc:sldMk cId="199357114" sldId="301"/>
            <ac:spMk id="9" creationId="{EDF2AD4F-AF87-9F5D-3D71-A717D6608B33}"/>
          </ac:spMkLst>
        </pc:spChg>
        <pc:spChg chg="add del mod">
          <ac:chgData name="Aung Thant" userId="7003f5e3-774c-4de0-8334-4253890e16bf" providerId="ADAL" clId="{3E15AC09-DDC0-4D94-8D08-846111CD4785}" dt="2026-03-26T08:05:25.870" v="4364"/>
          <ac:spMkLst>
            <pc:docMk/>
            <pc:sldMk cId="199357114" sldId="301"/>
            <ac:spMk id="10" creationId="{29EA47C7-806C-2683-EE4A-127D3EB029AD}"/>
          </ac:spMkLst>
        </pc:spChg>
        <pc:spChg chg="add del mod">
          <ac:chgData name="Aung Thant" userId="7003f5e3-774c-4de0-8334-4253890e16bf" providerId="ADAL" clId="{3E15AC09-DDC0-4D94-8D08-846111CD4785}" dt="2026-03-26T08:05:51.276" v="4374" actId="478"/>
          <ac:spMkLst>
            <pc:docMk/>
            <pc:sldMk cId="199357114" sldId="301"/>
            <ac:spMk id="12" creationId="{61E4ADA1-27B3-45A6-CA3F-3B98D3CA0643}"/>
          </ac:spMkLst>
        </pc:spChg>
        <pc:spChg chg="add del mod">
          <ac:chgData name="Aung Thant" userId="7003f5e3-774c-4de0-8334-4253890e16bf" providerId="ADAL" clId="{3E15AC09-DDC0-4D94-8D08-846111CD4785}" dt="2026-03-26T08:05:31.501" v="4366" actId="478"/>
          <ac:spMkLst>
            <pc:docMk/>
            <pc:sldMk cId="199357114" sldId="301"/>
            <ac:spMk id="13" creationId="{8DC2D0A5-7787-290F-3E56-2C2DF7B49AB3}"/>
          </ac:spMkLst>
        </pc:spChg>
        <pc:spChg chg="add del mod">
          <ac:chgData name="Aung Thant" userId="7003f5e3-774c-4de0-8334-4253890e16bf" providerId="ADAL" clId="{3E15AC09-DDC0-4D94-8D08-846111CD4785}" dt="2026-03-26T08:13:40.741" v="4700" actId="478"/>
          <ac:spMkLst>
            <pc:docMk/>
            <pc:sldMk cId="199357114" sldId="301"/>
            <ac:spMk id="15" creationId="{591C0316-E7CA-A485-13BF-1B8A2FC51657}"/>
          </ac:spMkLst>
        </pc:spChg>
        <pc:spChg chg="add mod">
          <ac:chgData name="Aung Thant" userId="7003f5e3-774c-4de0-8334-4253890e16bf" providerId="ADAL" clId="{3E15AC09-DDC0-4D94-8D08-846111CD4785}" dt="2026-03-26T08:25:16.066" v="5370" actId="27636"/>
          <ac:spMkLst>
            <pc:docMk/>
            <pc:sldMk cId="199357114" sldId="301"/>
            <ac:spMk id="17" creationId="{0A03A28A-3E97-AEF1-68B3-26A53EC53FA3}"/>
          </ac:spMkLst>
        </pc:spChg>
        <pc:graphicFrameChg chg="add del mod">
          <ac:chgData name="Aung Thant" userId="7003f5e3-774c-4de0-8334-4253890e16bf" providerId="ADAL" clId="{3E15AC09-DDC0-4D94-8D08-846111CD4785}" dt="2026-03-26T08:04:53.569" v="4355" actId="478"/>
          <ac:graphicFrameMkLst>
            <pc:docMk/>
            <pc:sldMk cId="199357114" sldId="301"/>
            <ac:graphicFrameMk id="5" creationId="{B97130B3-9170-BF33-3A8A-89BA568F54AF}"/>
          </ac:graphicFrameMkLst>
        </pc:graphicFrameChg>
        <pc:graphicFrameChg chg="add mod">
          <ac:chgData name="Aung Thant" userId="7003f5e3-774c-4de0-8334-4253890e16bf" providerId="ADAL" clId="{3E15AC09-DDC0-4D94-8D08-846111CD4785}" dt="2026-03-26T08:05:00.520" v="4357"/>
          <ac:graphicFrameMkLst>
            <pc:docMk/>
            <pc:sldMk cId="199357114" sldId="301"/>
            <ac:graphicFrameMk id="8" creationId="{5259913E-915E-8C34-6936-56C0ACD76E11}"/>
          </ac:graphicFrameMkLst>
        </pc:graphicFrameChg>
        <pc:graphicFrameChg chg="add del mod modGraphic">
          <ac:chgData name="Aung Thant" userId="7003f5e3-774c-4de0-8334-4253890e16bf" providerId="ADAL" clId="{3E15AC09-DDC0-4D94-8D08-846111CD4785}" dt="2026-03-26T08:13:40.741" v="4700" actId="478"/>
          <ac:graphicFrameMkLst>
            <pc:docMk/>
            <pc:sldMk cId="199357114" sldId="301"/>
            <ac:graphicFrameMk id="11" creationId="{AA4BADF8-43BF-4B01-44E9-7CEF30C18744}"/>
          </ac:graphicFrameMkLst>
        </pc:graphicFrameChg>
        <pc:picChg chg="add del mod ord">
          <ac:chgData name="Aung Thant" userId="7003f5e3-774c-4de0-8334-4253890e16bf" providerId="ADAL" clId="{3E15AC09-DDC0-4D94-8D08-846111CD4785}" dt="2026-03-26T08:13:37.183" v="4699" actId="478"/>
          <ac:picMkLst>
            <pc:docMk/>
            <pc:sldMk cId="199357114" sldId="301"/>
            <ac:picMk id="16" creationId="{175E8A80-F9BC-719E-2155-B357EBAE4FCC}"/>
          </ac:picMkLst>
        </pc:picChg>
        <pc:picChg chg="add mod">
          <ac:chgData name="Aung Thant" userId="7003f5e3-774c-4de0-8334-4253890e16bf" providerId="ADAL" clId="{3E15AC09-DDC0-4D94-8D08-846111CD4785}" dt="2026-03-26T08:25:22.973" v="5376" actId="14100"/>
          <ac:picMkLst>
            <pc:docMk/>
            <pc:sldMk cId="199357114" sldId="301"/>
            <ac:picMk id="18" creationId="{CE5F0D96-257B-2C0E-DCB2-522AB7493E9F}"/>
          </ac:picMkLst>
        </pc:picChg>
      </pc:sldChg>
      <pc:sldChg chg="addSp delSp modSp add mod">
        <pc:chgData name="Aung Thant" userId="7003f5e3-774c-4de0-8334-4253890e16bf" providerId="ADAL" clId="{3E15AC09-DDC0-4D94-8D08-846111CD4785}" dt="2026-03-26T08:04:12.599" v="4351" actId="403"/>
        <pc:sldMkLst>
          <pc:docMk/>
          <pc:sldMk cId="2697099763" sldId="302"/>
        </pc:sldMkLst>
        <pc:spChg chg="add mod">
          <ac:chgData name="Aung Thant" userId="7003f5e3-774c-4de0-8334-4253890e16bf" providerId="ADAL" clId="{3E15AC09-DDC0-4D94-8D08-846111CD4785}" dt="2026-03-26T08:04:12.599" v="4351" actId="403"/>
          <ac:spMkLst>
            <pc:docMk/>
            <pc:sldMk cId="2697099763" sldId="302"/>
            <ac:spMk id="5" creationId="{E0A37FCE-7EC9-AD30-BCDF-3859C2C54E55}"/>
          </ac:spMkLst>
        </pc:spChg>
        <pc:picChg chg="del">
          <ac:chgData name="Aung Thant" userId="7003f5e3-774c-4de0-8334-4253890e16bf" providerId="ADAL" clId="{3E15AC09-DDC0-4D94-8D08-846111CD4785}" dt="2026-03-26T08:00:51.039" v="4105" actId="478"/>
          <ac:picMkLst>
            <pc:docMk/>
            <pc:sldMk cId="2697099763" sldId="302"/>
            <ac:picMk id="2" creationId="{50688E7A-9363-5EBD-53E1-523EC352AF25}"/>
          </ac:picMkLst>
        </pc:picChg>
      </pc:sldChg>
      <pc:sldChg chg="new del">
        <pc:chgData name="Aung Thant" userId="7003f5e3-774c-4de0-8334-4253890e16bf" providerId="ADAL" clId="{3E15AC09-DDC0-4D94-8D08-846111CD4785}" dt="2026-03-26T08:00:30.706" v="4103" actId="47"/>
        <pc:sldMkLst>
          <pc:docMk/>
          <pc:sldMk cId="3172429343" sldId="302"/>
        </pc:sldMkLst>
      </pc:sldChg>
      <pc:sldChg chg="addSp delSp modSp add mod">
        <pc:chgData name="Aung Thant" userId="7003f5e3-774c-4de0-8334-4253890e16bf" providerId="ADAL" clId="{3E15AC09-DDC0-4D94-8D08-846111CD4785}" dt="2026-03-26T08:20:12.309" v="5142" actId="14100"/>
        <pc:sldMkLst>
          <pc:docMk/>
          <pc:sldMk cId="3807798079" sldId="303"/>
        </pc:sldMkLst>
        <pc:spChg chg="mod">
          <ac:chgData name="Aung Thant" userId="7003f5e3-774c-4de0-8334-4253890e16bf" providerId="ADAL" clId="{3E15AC09-DDC0-4D94-8D08-846111CD4785}" dt="2026-03-26T08:20:12.309" v="5142" actId="14100"/>
          <ac:spMkLst>
            <pc:docMk/>
            <pc:sldMk cId="3807798079" sldId="303"/>
            <ac:spMk id="3" creationId="{34DDACA3-1EA8-ABA1-0EE2-C03FBF4F1F64}"/>
          </ac:spMkLst>
        </pc:spChg>
        <pc:spChg chg="mod">
          <ac:chgData name="Aung Thant" userId="7003f5e3-774c-4de0-8334-4253890e16bf" providerId="ADAL" clId="{3E15AC09-DDC0-4D94-8D08-846111CD4785}" dt="2026-03-26T08:11:24.976" v="4693" actId="1076"/>
          <ac:spMkLst>
            <pc:docMk/>
            <pc:sldMk cId="3807798079" sldId="303"/>
            <ac:spMk id="15" creationId="{13559091-75C2-B2EF-71F0-10F0C34253A4}"/>
          </ac:spMkLst>
        </pc:spChg>
        <pc:graphicFrameChg chg="add mod modGraphic">
          <ac:chgData name="Aung Thant" userId="7003f5e3-774c-4de0-8334-4253890e16bf" providerId="ADAL" clId="{3E15AC09-DDC0-4D94-8D08-846111CD4785}" dt="2026-03-26T08:11:56.028" v="4697" actId="113"/>
          <ac:graphicFrameMkLst>
            <pc:docMk/>
            <pc:sldMk cId="3807798079" sldId="303"/>
            <ac:graphicFrameMk id="2" creationId="{810C44B4-4BEE-898F-563A-820CA483C7A2}"/>
          </ac:graphicFrameMkLst>
        </pc:graphicFrameChg>
        <pc:graphicFrameChg chg="del">
          <ac:chgData name="Aung Thant" userId="7003f5e3-774c-4de0-8334-4253890e16bf" providerId="ADAL" clId="{3E15AC09-DDC0-4D94-8D08-846111CD4785}" dt="2026-03-26T08:10:39.632" v="4676" actId="478"/>
          <ac:graphicFrameMkLst>
            <pc:docMk/>
            <pc:sldMk cId="3807798079" sldId="303"/>
            <ac:graphicFrameMk id="11" creationId="{4B607E6C-F79A-EFE9-FDC5-F0C2330F341D}"/>
          </ac:graphicFrameMkLst>
        </pc:graphicFrameChg>
        <pc:picChg chg="add mod">
          <ac:chgData name="Aung Thant" userId="7003f5e3-774c-4de0-8334-4253890e16bf" providerId="ADAL" clId="{3E15AC09-DDC0-4D94-8D08-846111CD4785}" dt="2026-03-26T08:11:46.681" v="4696" actId="1076"/>
          <ac:picMkLst>
            <pc:docMk/>
            <pc:sldMk cId="3807798079" sldId="303"/>
            <ac:picMk id="5" creationId="{5800B957-22AF-AB94-6A91-FB2EFC685344}"/>
          </ac:picMkLst>
        </pc:picChg>
        <pc:picChg chg="del">
          <ac:chgData name="Aung Thant" userId="7003f5e3-774c-4de0-8334-4253890e16bf" providerId="ADAL" clId="{3E15AC09-DDC0-4D94-8D08-846111CD4785}" dt="2026-03-26T08:11:40.605" v="4694" actId="478"/>
          <ac:picMkLst>
            <pc:docMk/>
            <pc:sldMk cId="3807798079" sldId="303"/>
            <ac:picMk id="16" creationId="{2A8CA9FF-3B68-D73B-818C-91E890B9A01A}"/>
          </ac:picMkLst>
        </pc:picChg>
      </pc:sldChg>
      <pc:sldChg chg="modSp add mod">
        <pc:chgData name="Aung Thant" userId="7003f5e3-774c-4de0-8334-4253890e16bf" providerId="ADAL" clId="{3E15AC09-DDC0-4D94-8D08-846111CD4785}" dt="2026-03-26T08:20:00.441" v="5125" actId="14100"/>
        <pc:sldMkLst>
          <pc:docMk/>
          <pc:sldMk cId="1686811698" sldId="304"/>
        </pc:sldMkLst>
        <pc:spChg chg="mod">
          <ac:chgData name="Aung Thant" userId="7003f5e3-774c-4de0-8334-4253890e16bf" providerId="ADAL" clId="{3E15AC09-DDC0-4D94-8D08-846111CD4785}" dt="2026-03-26T08:20:00.441" v="5125" actId="14100"/>
          <ac:spMkLst>
            <pc:docMk/>
            <pc:sldMk cId="1686811698" sldId="304"/>
            <ac:spMk id="3" creationId="{24665ADF-780B-0B1A-1673-3937AED31F55}"/>
          </ac:spMkLst>
        </pc:spChg>
      </pc:sldChg>
      <pc:sldChg chg="new del">
        <pc:chgData name="Aung Thant" userId="7003f5e3-774c-4de0-8334-4253890e16bf" providerId="ADAL" clId="{3E15AC09-DDC0-4D94-8D08-846111CD4785}" dt="2026-03-26T08:20:16.953" v="5143" actId="47"/>
        <pc:sldMkLst>
          <pc:docMk/>
          <pc:sldMk cId="3860052700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EC44E-5888-4F21-A8E3-33EFD07CDEA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D8E84-363E-4FDA-A727-C5040C1E18FB}">
      <dgm:prSet phldrT="[Text]" phldr="0" custT="1"/>
      <dgm:spPr/>
      <dgm:t>
        <a:bodyPr/>
        <a:lstStyle/>
        <a:p>
          <a:r>
            <a:rPr lang="en-US" sz="3200" dirty="0">
              <a:solidFill>
                <a:srgbClr val="152963"/>
              </a:solidFill>
            </a:rPr>
            <a:t>NERC EMTWG</a:t>
          </a:r>
          <a:r>
            <a:rPr lang="en-US" sz="2800" dirty="0">
              <a:solidFill>
                <a:srgbClr val="152963"/>
              </a:solidFill>
            </a:rPr>
            <a:t> </a:t>
          </a:r>
        </a:p>
        <a:p>
          <a:r>
            <a:rPr lang="en-US" sz="1800" dirty="0">
              <a:solidFill>
                <a:srgbClr val="152963"/>
              </a:solidFill>
            </a:rPr>
            <a:t>EMT Modeling Working Group</a:t>
          </a:r>
        </a:p>
      </dgm:t>
    </dgm:pt>
    <dgm:pt modelId="{B5068347-97C9-4AA8-90A4-6493D3333F0B}" type="parTrans" cxnId="{1677D934-A820-4B4F-8FCA-573C8FF828FF}">
      <dgm:prSet/>
      <dgm:spPr/>
      <dgm:t>
        <a:bodyPr/>
        <a:lstStyle/>
        <a:p>
          <a:endParaRPr lang="en-US"/>
        </a:p>
      </dgm:t>
    </dgm:pt>
    <dgm:pt modelId="{4160018E-50D9-4E48-9EEE-77E7976F5B4D}" type="sibTrans" cxnId="{1677D934-A820-4B4F-8FCA-573C8FF828FF}">
      <dgm:prSet/>
      <dgm:spPr/>
      <dgm:t>
        <a:bodyPr/>
        <a:lstStyle/>
        <a:p>
          <a:endParaRPr lang="en-US"/>
        </a:p>
      </dgm:t>
    </dgm:pt>
    <dgm:pt modelId="{70EC55CE-5CB0-47B1-B9BD-7F93614F38AF}">
      <dgm:prSet phldrT="[Text]" phldr="0" custT="1"/>
      <dgm:spPr/>
      <dgm:t>
        <a:bodyPr/>
        <a:lstStyle/>
        <a:p>
          <a:r>
            <a:rPr lang="en-US" sz="2800" dirty="0"/>
            <a:t>Best Practices</a:t>
          </a:r>
        </a:p>
      </dgm:t>
    </dgm:pt>
    <dgm:pt modelId="{21F5DDBE-4922-45F9-82B6-7251191123D4}" type="parTrans" cxnId="{4FD0EDF7-6CF4-471F-8C2B-2193C9DDFA0A}">
      <dgm:prSet/>
      <dgm:spPr/>
      <dgm:t>
        <a:bodyPr/>
        <a:lstStyle/>
        <a:p>
          <a:endParaRPr lang="en-US"/>
        </a:p>
      </dgm:t>
    </dgm:pt>
    <dgm:pt modelId="{A4D9DD8A-1049-4B6C-828E-022621FD77AB}" type="sibTrans" cxnId="{4FD0EDF7-6CF4-471F-8C2B-2193C9DDFA0A}">
      <dgm:prSet/>
      <dgm:spPr/>
      <dgm:t>
        <a:bodyPr/>
        <a:lstStyle/>
        <a:p>
          <a:endParaRPr lang="en-US"/>
        </a:p>
      </dgm:t>
    </dgm:pt>
    <dgm:pt modelId="{56FE7A1A-7400-41D8-B2C0-1573C1AA028D}">
      <dgm:prSet phldrT="[Text]" phldr="0" custT="1"/>
      <dgm:spPr/>
      <dgm:t>
        <a:bodyPr/>
        <a:lstStyle/>
        <a:p>
          <a:r>
            <a:rPr lang="en-US" sz="2800" dirty="0"/>
            <a:t>Guidelines</a:t>
          </a:r>
        </a:p>
      </dgm:t>
    </dgm:pt>
    <dgm:pt modelId="{AA509380-38E2-49F6-A638-2798D8A7DCF0}" type="parTrans" cxnId="{10B51418-7AD0-4246-8A37-894359981B52}">
      <dgm:prSet/>
      <dgm:spPr/>
      <dgm:t>
        <a:bodyPr/>
        <a:lstStyle/>
        <a:p>
          <a:endParaRPr lang="en-US"/>
        </a:p>
      </dgm:t>
    </dgm:pt>
    <dgm:pt modelId="{7CCAEBF6-58CF-45B3-B8BA-0B2A573B2F38}" type="sibTrans" cxnId="{10B51418-7AD0-4246-8A37-894359981B52}">
      <dgm:prSet/>
      <dgm:spPr/>
      <dgm:t>
        <a:bodyPr/>
        <a:lstStyle/>
        <a:p>
          <a:endParaRPr lang="en-US"/>
        </a:p>
      </dgm:t>
    </dgm:pt>
    <dgm:pt modelId="{E79D5028-5D3B-415C-8FAE-5AA004F247DF}">
      <dgm:prSet phldrT="[Text]" phldr="0" custT="1"/>
      <dgm:spPr/>
      <dgm:t>
        <a:bodyPr/>
        <a:lstStyle/>
        <a:p>
          <a:r>
            <a:rPr lang="en-US" sz="3200" dirty="0">
              <a:solidFill>
                <a:srgbClr val="152963"/>
              </a:solidFill>
            </a:rPr>
            <a:t>NERC-ORNL-DOE-Industry</a:t>
          </a:r>
        </a:p>
      </dgm:t>
    </dgm:pt>
    <dgm:pt modelId="{B7A612DF-833D-4FE4-B505-CC7C836FB694}" type="parTrans" cxnId="{2B8AA9BF-67FF-48FF-91C4-99680F62B116}">
      <dgm:prSet/>
      <dgm:spPr/>
      <dgm:t>
        <a:bodyPr/>
        <a:lstStyle/>
        <a:p>
          <a:endParaRPr lang="en-US"/>
        </a:p>
      </dgm:t>
    </dgm:pt>
    <dgm:pt modelId="{B1530991-B773-44A9-B280-7DAEF68EBADD}" type="sibTrans" cxnId="{2B8AA9BF-67FF-48FF-91C4-99680F62B116}">
      <dgm:prSet/>
      <dgm:spPr/>
      <dgm:t>
        <a:bodyPr/>
        <a:lstStyle/>
        <a:p>
          <a:endParaRPr lang="en-US"/>
        </a:p>
      </dgm:t>
    </dgm:pt>
    <dgm:pt modelId="{7973EB14-22BF-4DFA-9E27-F6B334343D70}">
      <dgm:prSet phldrT="[Text]" phldr="0" custT="1"/>
      <dgm:spPr/>
      <dgm:t>
        <a:bodyPr/>
        <a:lstStyle/>
        <a:p>
          <a:r>
            <a:rPr lang="en-US" sz="2800" dirty="0"/>
            <a:t>Efficiency</a:t>
          </a:r>
        </a:p>
      </dgm:t>
    </dgm:pt>
    <dgm:pt modelId="{90B217CA-6AC4-4FDB-A7CE-B6656539449B}" type="parTrans" cxnId="{0B111E9D-41C6-4A5F-B90E-92F81B669F86}">
      <dgm:prSet/>
      <dgm:spPr/>
      <dgm:t>
        <a:bodyPr/>
        <a:lstStyle/>
        <a:p>
          <a:endParaRPr lang="en-US"/>
        </a:p>
      </dgm:t>
    </dgm:pt>
    <dgm:pt modelId="{F084B926-13A4-40DC-B2EC-DFDC83C63DC4}" type="sibTrans" cxnId="{0B111E9D-41C6-4A5F-B90E-92F81B669F86}">
      <dgm:prSet/>
      <dgm:spPr/>
      <dgm:t>
        <a:bodyPr/>
        <a:lstStyle/>
        <a:p>
          <a:endParaRPr lang="en-US"/>
        </a:p>
      </dgm:t>
    </dgm:pt>
    <dgm:pt modelId="{4C040E0D-B050-45F8-A558-BA56362559F5}">
      <dgm:prSet phldrT="[Text]" phldr="0" custT="1"/>
      <dgm:spPr/>
      <dgm:t>
        <a:bodyPr/>
        <a:lstStyle/>
        <a:p>
          <a:r>
            <a:rPr lang="en-US" sz="2800" dirty="0"/>
            <a:t>Accuracy</a:t>
          </a:r>
        </a:p>
      </dgm:t>
    </dgm:pt>
    <dgm:pt modelId="{97CE6DA5-EBC9-4E0F-9FA1-497C1AE3417C}" type="parTrans" cxnId="{2673A311-B73C-48AE-81E8-1A524DC7E2A3}">
      <dgm:prSet/>
      <dgm:spPr/>
      <dgm:t>
        <a:bodyPr/>
        <a:lstStyle/>
        <a:p>
          <a:endParaRPr lang="en-US"/>
        </a:p>
      </dgm:t>
    </dgm:pt>
    <dgm:pt modelId="{0F2FA344-95CE-4ACD-928A-0A819C9521B4}" type="sibTrans" cxnId="{2673A311-B73C-48AE-81E8-1A524DC7E2A3}">
      <dgm:prSet/>
      <dgm:spPr/>
      <dgm:t>
        <a:bodyPr/>
        <a:lstStyle/>
        <a:p>
          <a:endParaRPr lang="en-US"/>
        </a:p>
      </dgm:t>
    </dgm:pt>
    <dgm:pt modelId="{A4C2AD49-1467-4EAC-8F75-A0AF38FA85E9}">
      <dgm:prSet phldrT="[Text]" phldr="0" custT="1"/>
      <dgm:spPr/>
      <dgm:t>
        <a:bodyPr/>
        <a:lstStyle/>
        <a:p>
          <a:r>
            <a:rPr lang="en-US" sz="2800" dirty="0"/>
            <a:t>Expertise</a:t>
          </a:r>
        </a:p>
      </dgm:t>
    </dgm:pt>
    <dgm:pt modelId="{F2AAE52E-B4F2-4EB6-A8A3-77FF0D9A5E0E}" type="parTrans" cxnId="{8CA4A794-C623-46F5-A005-A70C7BEA2CE0}">
      <dgm:prSet/>
      <dgm:spPr/>
      <dgm:t>
        <a:bodyPr/>
        <a:lstStyle/>
        <a:p>
          <a:endParaRPr lang="en-US"/>
        </a:p>
      </dgm:t>
    </dgm:pt>
    <dgm:pt modelId="{5E3F3F97-4FE0-4DDA-86FE-A968511D731F}" type="sibTrans" cxnId="{8CA4A794-C623-46F5-A005-A70C7BEA2CE0}">
      <dgm:prSet/>
      <dgm:spPr/>
      <dgm:t>
        <a:bodyPr/>
        <a:lstStyle/>
        <a:p>
          <a:endParaRPr lang="en-US"/>
        </a:p>
      </dgm:t>
    </dgm:pt>
    <dgm:pt modelId="{2C50817A-E21F-4279-8041-890A3C7DAA30}">
      <dgm:prSet phldrT="[Text]" phldr="0" custT="1"/>
      <dgm:spPr/>
      <dgm:t>
        <a:bodyPr/>
        <a:lstStyle/>
        <a:p>
          <a:r>
            <a:rPr lang="en-US" sz="2800" dirty="0"/>
            <a:t>Outreach</a:t>
          </a:r>
        </a:p>
      </dgm:t>
    </dgm:pt>
    <dgm:pt modelId="{8056A2D5-20F9-4E58-A660-5897158A66C7}" type="parTrans" cxnId="{D5EECD9A-37D2-4BA2-8AE7-9731B12CC3D5}">
      <dgm:prSet/>
      <dgm:spPr/>
      <dgm:t>
        <a:bodyPr/>
        <a:lstStyle/>
        <a:p>
          <a:endParaRPr lang="en-US"/>
        </a:p>
      </dgm:t>
    </dgm:pt>
    <dgm:pt modelId="{8FE6F061-42C9-410D-9B3C-B5632B6144A6}" type="sibTrans" cxnId="{D5EECD9A-37D2-4BA2-8AE7-9731B12CC3D5}">
      <dgm:prSet/>
      <dgm:spPr/>
      <dgm:t>
        <a:bodyPr/>
        <a:lstStyle/>
        <a:p>
          <a:endParaRPr lang="en-US"/>
        </a:p>
      </dgm:t>
    </dgm:pt>
    <dgm:pt modelId="{EED2E65A-0AA1-4646-B526-99CE70E2CCEE}" type="pres">
      <dgm:prSet presAssocID="{632EC44E-5888-4F21-A8E3-33EFD07CDEA2}" presName="theList" presStyleCnt="0">
        <dgm:presLayoutVars>
          <dgm:dir/>
          <dgm:animLvl val="lvl"/>
          <dgm:resizeHandles val="exact"/>
        </dgm:presLayoutVars>
      </dgm:prSet>
      <dgm:spPr/>
    </dgm:pt>
    <dgm:pt modelId="{16624068-35D3-4096-8822-8F5FF901BDB4}" type="pres">
      <dgm:prSet presAssocID="{E73D8E84-363E-4FDA-A727-C5040C1E18FB}" presName="compNode" presStyleCnt="0"/>
      <dgm:spPr/>
    </dgm:pt>
    <dgm:pt modelId="{1B5AB327-53B2-4865-92CE-72EA87629993}" type="pres">
      <dgm:prSet presAssocID="{E73D8E84-363E-4FDA-A727-C5040C1E18FB}" presName="aNode" presStyleLbl="bgShp" presStyleIdx="0" presStyleCnt="2"/>
      <dgm:spPr/>
    </dgm:pt>
    <dgm:pt modelId="{28A5F188-A379-419F-BD45-18082FEA047C}" type="pres">
      <dgm:prSet presAssocID="{E73D8E84-363E-4FDA-A727-C5040C1E18FB}" presName="textNode" presStyleLbl="bgShp" presStyleIdx="0" presStyleCnt="2"/>
      <dgm:spPr/>
    </dgm:pt>
    <dgm:pt modelId="{5886FFEF-2C53-4101-9591-2DA90FE0510D}" type="pres">
      <dgm:prSet presAssocID="{E73D8E84-363E-4FDA-A727-C5040C1E18FB}" presName="compChildNode" presStyleCnt="0"/>
      <dgm:spPr/>
    </dgm:pt>
    <dgm:pt modelId="{54AAC037-4247-4CA8-9B64-9E344429512F}" type="pres">
      <dgm:prSet presAssocID="{E73D8E84-363E-4FDA-A727-C5040C1E18FB}" presName="theInnerList" presStyleCnt="0"/>
      <dgm:spPr/>
    </dgm:pt>
    <dgm:pt modelId="{C3C91CC8-7A61-49CD-BE2F-13981D664041}" type="pres">
      <dgm:prSet presAssocID="{70EC55CE-5CB0-47B1-B9BD-7F93614F38AF}" presName="childNode" presStyleLbl="node1" presStyleIdx="0" presStyleCnt="6">
        <dgm:presLayoutVars>
          <dgm:bulletEnabled val="1"/>
        </dgm:presLayoutVars>
      </dgm:prSet>
      <dgm:spPr/>
    </dgm:pt>
    <dgm:pt modelId="{D9E95213-328C-4019-96BD-9CC1C1D3C838}" type="pres">
      <dgm:prSet presAssocID="{70EC55CE-5CB0-47B1-B9BD-7F93614F38AF}" presName="aSpace2" presStyleCnt="0"/>
      <dgm:spPr/>
    </dgm:pt>
    <dgm:pt modelId="{5326F0B6-2C74-426F-A9C1-0DFF4F348EAA}" type="pres">
      <dgm:prSet presAssocID="{56FE7A1A-7400-41D8-B2C0-1573C1AA028D}" presName="childNode" presStyleLbl="node1" presStyleIdx="1" presStyleCnt="6">
        <dgm:presLayoutVars>
          <dgm:bulletEnabled val="1"/>
        </dgm:presLayoutVars>
      </dgm:prSet>
      <dgm:spPr/>
    </dgm:pt>
    <dgm:pt modelId="{6D6F1811-633A-470E-86CB-7D9AC6879189}" type="pres">
      <dgm:prSet presAssocID="{56FE7A1A-7400-41D8-B2C0-1573C1AA028D}" presName="aSpace2" presStyleCnt="0"/>
      <dgm:spPr/>
    </dgm:pt>
    <dgm:pt modelId="{67357DB2-515E-4295-98F2-C989DCB3C358}" type="pres">
      <dgm:prSet presAssocID="{2C50817A-E21F-4279-8041-890A3C7DAA30}" presName="childNode" presStyleLbl="node1" presStyleIdx="2" presStyleCnt="6">
        <dgm:presLayoutVars>
          <dgm:bulletEnabled val="1"/>
        </dgm:presLayoutVars>
      </dgm:prSet>
      <dgm:spPr/>
    </dgm:pt>
    <dgm:pt modelId="{81210FD1-850B-41A7-9EDD-4AFC20E97D12}" type="pres">
      <dgm:prSet presAssocID="{E73D8E84-363E-4FDA-A727-C5040C1E18FB}" presName="aSpace" presStyleCnt="0"/>
      <dgm:spPr/>
    </dgm:pt>
    <dgm:pt modelId="{A72584D0-1553-4E5C-B06B-5EC50F69BADE}" type="pres">
      <dgm:prSet presAssocID="{E79D5028-5D3B-415C-8FAE-5AA004F247DF}" presName="compNode" presStyleCnt="0"/>
      <dgm:spPr/>
    </dgm:pt>
    <dgm:pt modelId="{45B52A19-2166-4C5B-B7DA-67BCA6448CD5}" type="pres">
      <dgm:prSet presAssocID="{E79D5028-5D3B-415C-8FAE-5AA004F247DF}" presName="aNode" presStyleLbl="bgShp" presStyleIdx="1" presStyleCnt="2" custLinFactNeighborX="4596" custLinFactNeighborY="13070"/>
      <dgm:spPr/>
    </dgm:pt>
    <dgm:pt modelId="{66A1F9A2-84B4-42D8-9D92-B0EFC0E8275A}" type="pres">
      <dgm:prSet presAssocID="{E79D5028-5D3B-415C-8FAE-5AA004F247DF}" presName="textNode" presStyleLbl="bgShp" presStyleIdx="1" presStyleCnt="2"/>
      <dgm:spPr/>
    </dgm:pt>
    <dgm:pt modelId="{48B0A562-086F-4521-91EC-092A86CD87AE}" type="pres">
      <dgm:prSet presAssocID="{E79D5028-5D3B-415C-8FAE-5AA004F247DF}" presName="compChildNode" presStyleCnt="0"/>
      <dgm:spPr/>
    </dgm:pt>
    <dgm:pt modelId="{B7A987A1-F391-49BC-8ACA-76EFFCB80E0F}" type="pres">
      <dgm:prSet presAssocID="{E79D5028-5D3B-415C-8FAE-5AA004F247DF}" presName="theInnerList" presStyleCnt="0"/>
      <dgm:spPr/>
    </dgm:pt>
    <dgm:pt modelId="{02877E68-F539-4639-ADBF-210246DCB4E2}" type="pres">
      <dgm:prSet presAssocID="{7973EB14-22BF-4DFA-9E27-F6B334343D70}" presName="childNode" presStyleLbl="node1" presStyleIdx="3" presStyleCnt="6">
        <dgm:presLayoutVars>
          <dgm:bulletEnabled val="1"/>
        </dgm:presLayoutVars>
      </dgm:prSet>
      <dgm:spPr/>
    </dgm:pt>
    <dgm:pt modelId="{99ADCF62-89B1-49E6-8139-997CA6D6246B}" type="pres">
      <dgm:prSet presAssocID="{7973EB14-22BF-4DFA-9E27-F6B334343D70}" presName="aSpace2" presStyleCnt="0"/>
      <dgm:spPr/>
    </dgm:pt>
    <dgm:pt modelId="{A1FBCF4F-E739-4A32-B6FB-6C2B73092901}" type="pres">
      <dgm:prSet presAssocID="{4C040E0D-B050-45F8-A558-BA56362559F5}" presName="childNode" presStyleLbl="node1" presStyleIdx="4" presStyleCnt="6">
        <dgm:presLayoutVars>
          <dgm:bulletEnabled val="1"/>
        </dgm:presLayoutVars>
      </dgm:prSet>
      <dgm:spPr/>
    </dgm:pt>
    <dgm:pt modelId="{A696A9ED-4EBC-4139-B251-BEFE6303F5EF}" type="pres">
      <dgm:prSet presAssocID="{4C040E0D-B050-45F8-A558-BA56362559F5}" presName="aSpace2" presStyleCnt="0"/>
      <dgm:spPr/>
    </dgm:pt>
    <dgm:pt modelId="{A27EF854-FD9C-47AC-99D7-A15241654670}" type="pres">
      <dgm:prSet presAssocID="{A4C2AD49-1467-4EAC-8F75-A0AF38FA85E9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A3D7300B-3BFB-44DC-A4F4-7C9AFDC04406}" type="presOf" srcId="{A4C2AD49-1467-4EAC-8F75-A0AF38FA85E9}" destId="{A27EF854-FD9C-47AC-99D7-A15241654670}" srcOrd="0" destOrd="0" presId="urn:microsoft.com/office/officeart/2005/8/layout/lProcess2"/>
    <dgm:cxn modelId="{2673A311-B73C-48AE-81E8-1A524DC7E2A3}" srcId="{E79D5028-5D3B-415C-8FAE-5AA004F247DF}" destId="{4C040E0D-B050-45F8-A558-BA56362559F5}" srcOrd="1" destOrd="0" parTransId="{97CE6DA5-EBC9-4E0F-9FA1-497C1AE3417C}" sibTransId="{0F2FA344-95CE-4ACD-928A-0A819C9521B4}"/>
    <dgm:cxn modelId="{10B51418-7AD0-4246-8A37-894359981B52}" srcId="{E73D8E84-363E-4FDA-A727-C5040C1E18FB}" destId="{56FE7A1A-7400-41D8-B2C0-1573C1AA028D}" srcOrd="1" destOrd="0" parTransId="{AA509380-38E2-49F6-A638-2798D8A7DCF0}" sibTransId="{7CCAEBF6-58CF-45B3-B8BA-0B2A573B2F38}"/>
    <dgm:cxn modelId="{2B06FD24-BA8B-4498-9A6B-106C1B684B57}" type="presOf" srcId="{2C50817A-E21F-4279-8041-890A3C7DAA30}" destId="{67357DB2-515E-4295-98F2-C989DCB3C358}" srcOrd="0" destOrd="0" presId="urn:microsoft.com/office/officeart/2005/8/layout/lProcess2"/>
    <dgm:cxn modelId="{E9E05629-9DBB-496C-A3AC-7AC384F46771}" type="presOf" srcId="{632EC44E-5888-4F21-A8E3-33EFD07CDEA2}" destId="{EED2E65A-0AA1-4646-B526-99CE70E2CCEE}" srcOrd="0" destOrd="0" presId="urn:microsoft.com/office/officeart/2005/8/layout/lProcess2"/>
    <dgm:cxn modelId="{A612872D-7BA2-4CED-A834-222174F7BCE4}" type="presOf" srcId="{E79D5028-5D3B-415C-8FAE-5AA004F247DF}" destId="{45B52A19-2166-4C5B-B7DA-67BCA6448CD5}" srcOrd="0" destOrd="0" presId="urn:microsoft.com/office/officeart/2005/8/layout/lProcess2"/>
    <dgm:cxn modelId="{1677D934-A820-4B4F-8FCA-573C8FF828FF}" srcId="{632EC44E-5888-4F21-A8E3-33EFD07CDEA2}" destId="{E73D8E84-363E-4FDA-A727-C5040C1E18FB}" srcOrd="0" destOrd="0" parTransId="{B5068347-97C9-4AA8-90A4-6493D3333F0B}" sibTransId="{4160018E-50D9-4E48-9EEE-77E7976F5B4D}"/>
    <dgm:cxn modelId="{33204037-53CE-46D1-875E-0ACFD1EE798B}" type="presOf" srcId="{7973EB14-22BF-4DFA-9E27-F6B334343D70}" destId="{02877E68-F539-4639-ADBF-210246DCB4E2}" srcOrd="0" destOrd="0" presId="urn:microsoft.com/office/officeart/2005/8/layout/lProcess2"/>
    <dgm:cxn modelId="{5A73833C-E526-4558-98A4-1C6B58CC7DD6}" type="presOf" srcId="{4C040E0D-B050-45F8-A558-BA56362559F5}" destId="{A1FBCF4F-E739-4A32-B6FB-6C2B73092901}" srcOrd="0" destOrd="0" presId="urn:microsoft.com/office/officeart/2005/8/layout/lProcess2"/>
    <dgm:cxn modelId="{0D09F45D-58F7-49A3-ADFA-079E4A9DFB09}" type="presOf" srcId="{E73D8E84-363E-4FDA-A727-C5040C1E18FB}" destId="{28A5F188-A379-419F-BD45-18082FEA047C}" srcOrd="1" destOrd="0" presId="urn:microsoft.com/office/officeart/2005/8/layout/lProcess2"/>
    <dgm:cxn modelId="{B1293B85-05DE-49E0-B0D3-50E8F1454B7A}" type="presOf" srcId="{E73D8E84-363E-4FDA-A727-C5040C1E18FB}" destId="{1B5AB327-53B2-4865-92CE-72EA87629993}" srcOrd="0" destOrd="0" presId="urn:microsoft.com/office/officeart/2005/8/layout/lProcess2"/>
    <dgm:cxn modelId="{8CA4A794-C623-46F5-A005-A70C7BEA2CE0}" srcId="{E79D5028-5D3B-415C-8FAE-5AA004F247DF}" destId="{A4C2AD49-1467-4EAC-8F75-A0AF38FA85E9}" srcOrd="2" destOrd="0" parTransId="{F2AAE52E-B4F2-4EB6-A8A3-77FF0D9A5E0E}" sibTransId="{5E3F3F97-4FE0-4DDA-86FE-A968511D731F}"/>
    <dgm:cxn modelId="{D5EECD9A-37D2-4BA2-8AE7-9731B12CC3D5}" srcId="{E73D8E84-363E-4FDA-A727-C5040C1E18FB}" destId="{2C50817A-E21F-4279-8041-890A3C7DAA30}" srcOrd="2" destOrd="0" parTransId="{8056A2D5-20F9-4E58-A660-5897158A66C7}" sibTransId="{8FE6F061-42C9-410D-9B3C-B5632B6144A6}"/>
    <dgm:cxn modelId="{0B111E9D-41C6-4A5F-B90E-92F81B669F86}" srcId="{E79D5028-5D3B-415C-8FAE-5AA004F247DF}" destId="{7973EB14-22BF-4DFA-9E27-F6B334343D70}" srcOrd="0" destOrd="0" parTransId="{90B217CA-6AC4-4FDB-A7CE-B6656539449B}" sibTransId="{F084B926-13A4-40DC-B2EC-DFDC83C63DC4}"/>
    <dgm:cxn modelId="{316B35AE-2A8F-4EDC-AD4E-61A1D0046AD1}" type="presOf" srcId="{56FE7A1A-7400-41D8-B2C0-1573C1AA028D}" destId="{5326F0B6-2C74-426F-A9C1-0DFF4F348EAA}" srcOrd="0" destOrd="0" presId="urn:microsoft.com/office/officeart/2005/8/layout/lProcess2"/>
    <dgm:cxn modelId="{2B8AA9BF-67FF-48FF-91C4-99680F62B116}" srcId="{632EC44E-5888-4F21-A8E3-33EFD07CDEA2}" destId="{E79D5028-5D3B-415C-8FAE-5AA004F247DF}" srcOrd="1" destOrd="0" parTransId="{B7A612DF-833D-4FE4-B505-CC7C836FB694}" sibTransId="{B1530991-B773-44A9-B280-7DAEF68EBADD}"/>
    <dgm:cxn modelId="{1ECCD0C6-81C3-4D06-903B-2ED8A9118150}" type="presOf" srcId="{70EC55CE-5CB0-47B1-B9BD-7F93614F38AF}" destId="{C3C91CC8-7A61-49CD-BE2F-13981D664041}" srcOrd="0" destOrd="0" presId="urn:microsoft.com/office/officeart/2005/8/layout/lProcess2"/>
    <dgm:cxn modelId="{0CD03ED5-DFD3-4798-808C-1F12B499E75D}" type="presOf" srcId="{E79D5028-5D3B-415C-8FAE-5AA004F247DF}" destId="{66A1F9A2-84B4-42D8-9D92-B0EFC0E8275A}" srcOrd="1" destOrd="0" presId="urn:microsoft.com/office/officeart/2005/8/layout/lProcess2"/>
    <dgm:cxn modelId="{4FD0EDF7-6CF4-471F-8C2B-2193C9DDFA0A}" srcId="{E73D8E84-363E-4FDA-A727-C5040C1E18FB}" destId="{70EC55CE-5CB0-47B1-B9BD-7F93614F38AF}" srcOrd="0" destOrd="0" parTransId="{21F5DDBE-4922-45F9-82B6-7251191123D4}" sibTransId="{A4D9DD8A-1049-4B6C-828E-022621FD77AB}"/>
    <dgm:cxn modelId="{59229733-6DC8-4BB5-B3E0-F9F3A78A6E20}" type="presParOf" srcId="{EED2E65A-0AA1-4646-B526-99CE70E2CCEE}" destId="{16624068-35D3-4096-8822-8F5FF901BDB4}" srcOrd="0" destOrd="0" presId="urn:microsoft.com/office/officeart/2005/8/layout/lProcess2"/>
    <dgm:cxn modelId="{19948FBE-05C5-47F7-8449-C74ABFC1B6DD}" type="presParOf" srcId="{16624068-35D3-4096-8822-8F5FF901BDB4}" destId="{1B5AB327-53B2-4865-92CE-72EA87629993}" srcOrd="0" destOrd="0" presId="urn:microsoft.com/office/officeart/2005/8/layout/lProcess2"/>
    <dgm:cxn modelId="{5FF3F5CF-098A-4E1E-A5BB-09DE36DD3334}" type="presParOf" srcId="{16624068-35D3-4096-8822-8F5FF901BDB4}" destId="{28A5F188-A379-419F-BD45-18082FEA047C}" srcOrd="1" destOrd="0" presId="urn:microsoft.com/office/officeart/2005/8/layout/lProcess2"/>
    <dgm:cxn modelId="{CFCFC918-2C9B-4705-BB00-C1E5D5D030A5}" type="presParOf" srcId="{16624068-35D3-4096-8822-8F5FF901BDB4}" destId="{5886FFEF-2C53-4101-9591-2DA90FE0510D}" srcOrd="2" destOrd="0" presId="urn:microsoft.com/office/officeart/2005/8/layout/lProcess2"/>
    <dgm:cxn modelId="{0A9D321A-5419-475B-8CFB-382CF90A10B2}" type="presParOf" srcId="{5886FFEF-2C53-4101-9591-2DA90FE0510D}" destId="{54AAC037-4247-4CA8-9B64-9E344429512F}" srcOrd="0" destOrd="0" presId="urn:microsoft.com/office/officeart/2005/8/layout/lProcess2"/>
    <dgm:cxn modelId="{FFE28429-FBDD-41BE-8531-47004750205C}" type="presParOf" srcId="{54AAC037-4247-4CA8-9B64-9E344429512F}" destId="{C3C91CC8-7A61-49CD-BE2F-13981D664041}" srcOrd="0" destOrd="0" presId="urn:microsoft.com/office/officeart/2005/8/layout/lProcess2"/>
    <dgm:cxn modelId="{FD90A876-6293-4F01-B4CB-D180AD0C9BD5}" type="presParOf" srcId="{54AAC037-4247-4CA8-9B64-9E344429512F}" destId="{D9E95213-328C-4019-96BD-9CC1C1D3C838}" srcOrd="1" destOrd="0" presId="urn:microsoft.com/office/officeart/2005/8/layout/lProcess2"/>
    <dgm:cxn modelId="{2DE77AA0-88B5-4655-B0DC-4DB9CB70B11F}" type="presParOf" srcId="{54AAC037-4247-4CA8-9B64-9E344429512F}" destId="{5326F0B6-2C74-426F-A9C1-0DFF4F348EAA}" srcOrd="2" destOrd="0" presId="urn:microsoft.com/office/officeart/2005/8/layout/lProcess2"/>
    <dgm:cxn modelId="{611A7C55-5D0E-4A6E-896C-CFAD9C4EEF76}" type="presParOf" srcId="{54AAC037-4247-4CA8-9B64-9E344429512F}" destId="{6D6F1811-633A-470E-86CB-7D9AC6879189}" srcOrd="3" destOrd="0" presId="urn:microsoft.com/office/officeart/2005/8/layout/lProcess2"/>
    <dgm:cxn modelId="{83E7CFA7-A6F4-4D48-8569-41097A6E9F60}" type="presParOf" srcId="{54AAC037-4247-4CA8-9B64-9E344429512F}" destId="{67357DB2-515E-4295-98F2-C989DCB3C358}" srcOrd="4" destOrd="0" presId="urn:microsoft.com/office/officeart/2005/8/layout/lProcess2"/>
    <dgm:cxn modelId="{788E07AF-A464-443D-A258-DA2FE8AFE072}" type="presParOf" srcId="{EED2E65A-0AA1-4646-B526-99CE70E2CCEE}" destId="{81210FD1-850B-41A7-9EDD-4AFC20E97D12}" srcOrd="1" destOrd="0" presId="urn:microsoft.com/office/officeart/2005/8/layout/lProcess2"/>
    <dgm:cxn modelId="{6FD3B772-390F-403B-9B96-3DEE88FFC7E9}" type="presParOf" srcId="{EED2E65A-0AA1-4646-B526-99CE70E2CCEE}" destId="{A72584D0-1553-4E5C-B06B-5EC50F69BADE}" srcOrd="2" destOrd="0" presId="urn:microsoft.com/office/officeart/2005/8/layout/lProcess2"/>
    <dgm:cxn modelId="{FECA648D-DB01-432D-92AA-803CF1E5F5B6}" type="presParOf" srcId="{A72584D0-1553-4E5C-B06B-5EC50F69BADE}" destId="{45B52A19-2166-4C5B-B7DA-67BCA6448CD5}" srcOrd="0" destOrd="0" presId="urn:microsoft.com/office/officeart/2005/8/layout/lProcess2"/>
    <dgm:cxn modelId="{77B08137-997E-4C76-BA0F-3C416B644C52}" type="presParOf" srcId="{A72584D0-1553-4E5C-B06B-5EC50F69BADE}" destId="{66A1F9A2-84B4-42D8-9D92-B0EFC0E8275A}" srcOrd="1" destOrd="0" presId="urn:microsoft.com/office/officeart/2005/8/layout/lProcess2"/>
    <dgm:cxn modelId="{A437D610-800F-46DA-9BEA-7EC6CA18E8B8}" type="presParOf" srcId="{A72584D0-1553-4E5C-B06B-5EC50F69BADE}" destId="{48B0A562-086F-4521-91EC-092A86CD87AE}" srcOrd="2" destOrd="0" presId="urn:microsoft.com/office/officeart/2005/8/layout/lProcess2"/>
    <dgm:cxn modelId="{D583C263-CAFF-4366-A096-3D32A71493E5}" type="presParOf" srcId="{48B0A562-086F-4521-91EC-092A86CD87AE}" destId="{B7A987A1-F391-49BC-8ACA-76EFFCB80E0F}" srcOrd="0" destOrd="0" presId="urn:microsoft.com/office/officeart/2005/8/layout/lProcess2"/>
    <dgm:cxn modelId="{4EDDC294-2892-4569-AF9F-BDF9DAE9C7DB}" type="presParOf" srcId="{B7A987A1-F391-49BC-8ACA-76EFFCB80E0F}" destId="{02877E68-F539-4639-ADBF-210246DCB4E2}" srcOrd="0" destOrd="0" presId="urn:microsoft.com/office/officeart/2005/8/layout/lProcess2"/>
    <dgm:cxn modelId="{FD36BC99-1FE9-45D4-8856-4B47BEBD0B42}" type="presParOf" srcId="{B7A987A1-F391-49BC-8ACA-76EFFCB80E0F}" destId="{99ADCF62-89B1-49E6-8139-997CA6D6246B}" srcOrd="1" destOrd="0" presId="urn:microsoft.com/office/officeart/2005/8/layout/lProcess2"/>
    <dgm:cxn modelId="{CC3D2B05-D67B-4BF6-ADCC-82373EC050E1}" type="presParOf" srcId="{B7A987A1-F391-49BC-8ACA-76EFFCB80E0F}" destId="{A1FBCF4F-E739-4A32-B6FB-6C2B73092901}" srcOrd="2" destOrd="0" presId="urn:microsoft.com/office/officeart/2005/8/layout/lProcess2"/>
    <dgm:cxn modelId="{2625A7D0-54B7-426A-8EBD-4ED33B08D486}" type="presParOf" srcId="{B7A987A1-F391-49BC-8ACA-76EFFCB80E0F}" destId="{A696A9ED-4EBC-4139-B251-BEFE6303F5EF}" srcOrd="3" destOrd="0" presId="urn:microsoft.com/office/officeart/2005/8/layout/lProcess2"/>
    <dgm:cxn modelId="{8BC0F0D1-776A-4B4A-A963-DF82D14ADAB3}" type="presParOf" srcId="{B7A987A1-F391-49BC-8ACA-76EFFCB80E0F}" destId="{A27EF854-FD9C-47AC-99D7-A1524165467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32FC3-BB7D-42A7-B4D3-FF2F5F13AC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8A234-A482-4231-AAA6-1259B335D52B}">
      <dgm:prSet phldrT="[Text]" phldr="0" custT="1"/>
      <dgm:spPr/>
      <dgm:t>
        <a:bodyPr/>
        <a:lstStyle/>
        <a:p>
          <a:r>
            <a:rPr lang="en-US" sz="2400" dirty="0"/>
            <a:t>Long-term</a:t>
          </a:r>
        </a:p>
      </dgm:t>
    </dgm:pt>
    <dgm:pt modelId="{9C2415AA-D689-46A4-95ED-52FDDB979505}" type="parTrans" cxnId="{4727EC1B-89B5-474F-BC40-4E3EFA5FF4D2}">
      <dgm:prSet/>
      <dgm:spPr/>
      <dgm:t>
        <a:bodyPr/>
        <a:lstStyle/>
        <a:p>
          <a:endParaRPr lang="en-US"/>
        </a:p>
      </dgm:t>
    </dgm:pt>
    <dgm:pt modelId="{35AB8D4F-A829-4505-BB2C-EFF4BE5DD714}" type="sibTrans" cxnId="{4727EC1B-89B5-474F-BC40-4E3EFA5FF4D2}">
      <dgm:prSet/>
      <dgm:spPr/>
      <dgm:t>
        <a:bodyPr/>
        <a:lstStyle/>
        <a:p>
          <a:endParaRPr lang="en-US"/>
        </a:p>
      </dgm:t>
    </dgm:pt>
    <dgm:pt modelId="{3DF9654D-B7A0-451F-A222-DD322D9A94F8}">
      <dgm:prSet phldrT="[Text]" phldr="0" custT="1"/>
      <dgm:spPr/>
      <dgm:t>
        <a:bodyPr/>
        <a:lstStyle/>
        <a:p>
          <a:r>
            <a:rPr lang="en-US" sz="2400" dirty="0"/>
            <a:t>Medium</a:t>
          </a:r>
        </a:p>
      </dgm:t>
    </dgm:pt>
    <dgm:pt modelId="{4D4ABF99-1855-4121-B350-11D96B2FC685}" type="sibTrans" cxnId="{AF785317-20EA-4B0A-93A5-0CC3EC7818CE}">
      <dgm:prSet/>
      <dgm:spPr/>
      <dgm:t>
        <a:bodyPr/>
        <a:lstStyle/>
        <a:p>
          <a:endParaRPr lang="en-US"/>
        </a:p>
      </dgm:t>
    </dgm:pt>
    <dgm:pt modelId="{8F0E4EBD-4125-4D0A-96A0-670278D1D4A6}" type="parTrans" cxnId="{AF785317-20EA-4B0A-93A5-0CC3EC7818CE}">
      <dgm:prSet/>
      <dgm:spPr/>
      <dgm:t>
        <a:bodyPr/>
        <a:lstStyle/>
        <a:p>
          <a:endParaRPr lang="en-US"/>
        </a:p>
      </dgm:t>
    </dgm:pt>
    <dgm:pt modelId="{0F37D9B6-96F4-4B92-A840-133FD2E37B18}">
      <dgm:prSet phldrT="[Text]" phldr="0" custT="1"/>
      <dgm:spPr/>
      <dgm:t>
        <a:bodyPr/>
        <a:lstStyle/>
        <a:p>
          <a:r>
            <a:rPr lang="en-US" sz="2400" dirty="0"/>
            <a:t>Short</a:t>
          </a:r>
        </a:p>
      </dgm:t>
    </dgm:pt>
    <dgm:pt modelId="{B4018CA6-7D6B-4D8E-AAEC-0B5CB50984E6}" type="sibTrans" cxnId="{9BC26F35-BA87-44C2-897D-3820B1EF7DE7}">
      <dgm:prSet/>
      <dgm:spPr/>
      <dgm:t>
        <a:bodyPr/>
        <a:lstStyle/>
        <a:p>
          <a:endParaRPr lang="en-US"/>
        </a:p>
      </dgm:t>
    </dgm:pt>
    <dgm:pt modelId="{80DA9247-5274-4618-BD83-E6BD770E838D}" type="parTrans" cxnId="{9BC26F35-BA87-44C2-897D-3820B1EF7DE7}">
      <dgm:prSet/>
      <dgm:spPr/>
      <dgm:t>
        <a:bodyPr/>
        <a:lstStyle/>
        <a:p>
          <a:endParaRPr lang="en-US"/>
        </a:p>
      </dgm:t>
    </dgm:pt>
    <dgm:pt modelId="{32E594B1-B639-4AD1-9491-1BB8C97CADA6}" type="pres">
      <dgm:prSet presAssocID="{03E32FC3-BB7D-42A7-B4D3-FF2F5F13AC4B}" presName="Name0" presStyleCnt="0">
        <dgm:presLayoutVars>
          <dgm:dir/>
          <dgm:animLvl val="lvl"/>
          <dgm:resizeHandles val="exact"/>
        </dgm:presLayoutVars>
      </dgm:prSet>
      <dgm:spPr/>
    </dgm:pt>
    <dgm:pt modelId="{7D3FD62C-717A-47E3-B7B3-0346E17AD565}" type="pres">
      <dgm:prSet presAssocID="{0F37D9B6-96F4-4B92-A840-133FD2E37B1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8020EF-7796-41B1-8F08-EC8B5B5D65A3}" type="pres">
      <dgm:prSet presAssocID="{B4018CA6-7D6B-4D8E-AAEC-0B5CB50984E6}" presName="parTxOnlySpace" presStyleCnt="0"/>
      <dgm:spPr/>
    </dgm:pt>
    <dgm:pt modelId="{B8F0184D-55B6-4E4E-9A4A-FAD4BA586719}" type="pres">
      <dgm:prSet presAssocID="{3DF9654D-B7A0-451F-A222-DD322D9A94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789495-A657-49B7-9837-3F4B36CCD747}" type="pres">
      <dgm:prSet presAssocID="{4D4ABF99-1855-4121-B350-11D96B2FC685}" presName="parTxOnlySpace" presStyleCnt="0"/>
      <dgm:spPr/>
    </dgm:pt>
    <dgm:pt modelId="{9F2DBAD8-B0F1-4113-890D-953547963287}" type="pres">
      <dgm:prSet presAssocID="{75B8A234-A482-4231-AAA6-1259B335D5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785317-20EA-4B0A-93A5-0CC3EC7818CE}" srcId="{03E32FC3-BB7D-42A7-B4D3-FF2F5F13AC4B}" destId="{3DF9654D-B7A0-451F-A222-DD322D9A94F8}" srcOrd="1" destOrd="0" parTransId="{8F0E4EBD-4125-4D0A-96A0-670278D1D4A6}" sibTransId="{4D4ABF99-1855-4121-B350-11D96B2FC685}"/>
    <dgm:cxn modelId="{4727EC1B-89B5-474F-BC40-4E3EFA5FF4D2}" srcId="{03E32FC3-BB7D-42A7-B4D3-FF2F5F13AC4B}" destId="{75B8A234-A482-4231-AAA6-1259B335D52B}" srcOrd="2" destOrd="0" parTransId="{9C2415AA-D689-46A4-95ED-52FDDB979505}" sibTransId="{35AB8D4F-A829-4505-BB2C-EFF4BE5DD714}"/>
    <dgm:cxn modelId="{9BC26F35-BA87-44C2-897D-3820B1EF7DE7}" srcId="{03E32FC3-BB7D-42A7-B4D3-FF2F5F13AC4B}" destId="{0F37D9B6-96F4-4B92-A840-133FD2E37B18}" srcOrd="0" destOrd="0" parTransId="{80DA9247-5274-4618-BD83-E6BD770E838D}" sibTransId="{B4018CA6-7D6B-4D8E-AAEC-0B5CB50984E6}"/>
    <dgm:cxn modelId="{F7ABD57B-759B-41E9-AF7D-2E1261BEC220}" type="presOf" srcId="{03E32FC3-BB7D-42A7-B4D3-FF2F5F13AC4B}" destId="{32E594B1-B639-4AD1-9491-1BB8C97CADA6}" srcOrd="0" destOrd="0" presId="urn:microsoft.com/office/officeart/2005/8/layout/chevron1"/>
    <dgm:cxn modelId="{1464E1D8-A018-4648-AB9F-081330A0EDC5}" type="presOf" srcId="{75B8A234-A482-4231-AAA6-1259B335D52B}" destId="{9F2DBAD8-B0F1-4113-890D-953547963287}" srcOrd="0" destOrd="0" presId="urn:microsoft.com/office/officeart/2005/8/layout/chevron1"/>
    <dgm:cxn modelId="{754547E7-E296-491C-914A-1E27BEFA029C}" type="presOf" srcId="{0F37D9B6-96F4-4B92-A840-133FD2E37B18}" destId="{7D3FD62C-717A-47E3-B7B3-0346E17AD565}" srcOrd="0" destOrd="0" presId="urn:microsoft.com/office/officeart/2005/8/layout/chevron1"/>
    <dgm:cxn modelId="{E2570CEE-C4C6-42D1-8530-829278601548}" type="presOf" srcId="{3DF9654D-B7A0-451F-A222-DD322D9A94F8}" destId="{B8F0184D-55B6-4E4E-9A4A-FAD4BA586719}" srcOrd="0" destOrd="0" presId="urn:microsoft.com/office/officeart/2005/8/layout/chevron1"/>
    <dgm:cxn modelId="{9B41D2B7-7C3A-4EB8-84ED-79258078A427}" type="presParOf" srcId="{32E594B1-B639-4AD1-9491-1BB8C97CADA6}" destId="{7D3FD62C-717A-47E3-B7B3-0346E17AD565}" srcOrd="0" destOrd="0" presId="urn:microsoft.com/office/officeart/2005/8/layout/chevron1"/>
    <dgm:cxn modelId="{7696D722-B2D8-4491-8D27-79F3EC05F4AB}" type="presParOf" srcId="{32E594B1-B639-4AD1-9491-1BB8C97CADA6}" destId="{728020EF-7796-41B1-8F08-EC8B5B5D65A3}" srcOrd="1" destOrd="0" presId="urn:microsoft.com/office/officeart/2005/8/layout/chevron1"/>
    <dgm:cxn modelId="{425790D3-A4FF-4332-A005-52075D0EF4C1}" type="presParOf" srcId="{32E594B1-B639-4AD1-9491-1BB8C97CADA6}" destId="{B8F0184D-55B6-4E4E-9A4A-FAD4BA586719}" srcOrd="2" destOrd="0" presId="urn:microsoft.com/office/officeart/2005/8/layout/chevron1"/>
    <dgm:cxn modelId="{5AF92911-22C4-488C-B3F6-B21C91CA53F6}" type="presParOf" srcId="{32E594B1-B639-4AD1-9491-1BB8C97CADA6}" destId="{A0789495-A657-49B7-9837-3F4B36CCD747}" srcOrd="3" destOrd="0" presId="urn:microsoft.com/office/officeart/2005/8/layout/chevron1"/>
    <dgm:cxn modelId="{735DAD76-B5DA-4673-9E56-9291D9CB2977}" type="presParOf" srcId="{32E594B1-B639-4AD1-9491-1BB8C97CADA6}" destId="{9F2DBAD8-B0F1-4113-890D-9535479632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66FD0-BB3A-4800-8A1C-B82A3FBC32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FCE5E-5704-4314-A708-F3F27BDEC8C4}">
      <dgm:prSet phldrT="[Text]" phldr="0"/>
      <dgm:spPr/>
      <dgm:t>
        <a:bodyPr/>
        <a:lstStyle/>
        <a:p>
          <a:r>
            <a:rPr lang="en-US" dirty="0"/>
            <a:t>Best Practices Guidance</a:t>
          </a:r>
        </a:p>
      </dgm:t>
    </dgm:pt>
    <dgm:pt modelId="{F1D14370-8DB2-43E0-9D86-A1E8A2975C62}" type="parTrans" cxnId="{01E1189A-C1AD-4CB2-85CC-E86A8A132DC6}">
      <dgm:prSet/>
      <dgm:spPr/>
      <dgm:t>
        <a:bodyPr/>
        <a:lstStyle/>
        <a:p>
          <a:endParaRPr lang="en-US"/>
        </a:p>
      </dgm:t>
    </dgm:pt>
    <dgm:pt modelId="{E89DA0EA-8AA4-499A-B475-764FE17A883F}" type="sibTrans" cxnId="{01E1189A-C1AD-4CB2-85CC-E86A8A132DC6}">
      <dgm:prSet/>
      <dgm:spPr/>
      <dgm:t>
        <a:bodyPr/>
        <a:lstStyle/>
        <a:p>
          <a:endParaRPr lang="en-US"/>
        </a:p>
      </dgm:t>
    </dgm:pt>
    <dgm:pt modelId="{BEFD5CA3-E1CF-4EA7-9DD7-35BBCA77DA5A}">
      <dgm:prSet phldrT="[Text]" phldr="0"/>
      <dgm:spPr/>
      <dgm:t>
        <a:bodyPr/>
        <a:lstStyle/>
        <a:p>
          <a:r>
            <a:rPr lang="en-US" dirty="0"/>
            <a:t>White Papers</a:t>
          </a:r>
        </a:p>
      </dgm:t>
    </dgm:pt>
    <dgm:pt modelId="{40C85E79-9235-4DCE-B4FE-61E901855824}" type="parTrans" cxnId="{E9ADBBD0-73C7-437D-8C5E-84B12BBEDCC6}">
      <dgm:prSet/>
      <dgm:spPr/>
      <dgm:t>
        <a:bodyPr/>
        <a:lstStyle/>
        <a:p>
          <a:endParaRPr lang="en-US"/>
        </a:p>
      </dgm:t>
    </dgm:pt>
    <dgm:pt modelId="{040C0AA6-8E9A-4A2F-A252-34FE605474BC}" type="sibTrans" cxnId="{E9ADBBD0-73C7-437D-8C5E-84B12BBEDCC6}">
      <dgm:prSet/>
      <dgm:spPr/>
      <dgm:t>
        <a:bodyPr/>
        <a:lstStyle/>
        <a:p>
          <a:endParaRPr lang="en-US"/>
        </a:p>
      </dgm:t>
    </dgm:pt>
    <dgm:pt modelId="{182E15D3-2635-49D8-9A96-017B6A6E349C}">
      <dgm:prSet phldrT="[Text]" phldr="0"/>
      <dgm:spPr/>
      <dgm:t>
        <a:bodyPr/>
        <a:lstStyle/>
        <a:p>
          <a:r>
            <a:rPr lang="en-US" dirty="0"/>
            <a:t>Technical Reference Documents</a:t>
          </a:r>
        </a:p>
      </dgm:t>
    </dgm:pt>
    <dgm:pt modelId="{938D6BCA-0101-47EC-9828-200A49AB1B60}" type="parTrans" cxnId="{762DE70F-19FB-4204-B280-69F96290B3AB}">
      <dgm:prSet/>
      <dgm:spPr/>
      <dgm:t>
        <a:bodyPr/>
        <a:lstStyle/>
        <a:p>
          <a:endParaRPr lang="en-US"/>
        </a:p>
      </dgm:t>
    </dgm:pt>
    <dgm:pt modelId="{86BCE89E-9A92-47CD-9F48-2AF5A28671A0}" type="sibTrans" cxnId="{762DE70F-19FB-4204-B280-69F96290B3AB}">
      <dgm:prSet/>
      <dgm:spPr/>
      <dgm:t>
        <a:bodyPr/>
        <a:lstStyle/>
        <a:p>
          <a:endParaRPr lang="en-US"/>
        </a:p>
      </dgm:t>
    </dgm:pt>
    <dgm:pt modelId="{D62E64CD-7466-4D87-8F58-53CAE2B08B2E}">
      <dgm:prSet phldrT="[Text]" phldr="0"/>
      <dgm:spPr/>
      <dgm:t>
        <a:bodyPr/>
        <a:lstStyle/>
        <a:p>
          <a:r>
            <a:rPr lang="en-US" dirty="0"/>
            <a:t>Recommended Practices</a:t>
          </a:r>
        </a:p>
      </dgm:t>
    </dgm:pt>
    <dgm:pt modelId="{AC779972-DF7D-451B-8561-D26B684E25BD}" type="parTrans" cxnId="{0700070D-05F1-4A50-ABCE-EAED11A75E2E}">
      <dgm:prSet/>
      <dgm:spPr/>
      <dgm:t>
        <a:bodyPr/>
        <a:lstStyle/>
        <a:p>
          <a:endParaRPr lang="en-US"/>
        </a:p>
      </dgm:t>
    </dgm:pt>
    <dgm:pt modelId="{D4AAE43E-B9E1-42E4-8599-2C86F24C3355}" type="sibTrans" cxnId="{0700070D-05F1-4A50-ABCE-EAED11A75E2E}">
      <dgm:prSet/>
      <dgm:spPr/>
      <dgm:t>
        <a:bodyPr/>
        <a:lstStyle/>
        <a:p>
          <a:endParaRPr lang="en-US"/>
        </a:p>
      </dgm:t>
    </dgm:pt>
    <dgm:pt modelId="{42EA7D1E-00C2-4D62-BC1B-76A3EA31C1C2}">
      <dgm:prSet phldrT="[Text]" phldr="0"/>
      <dgm:spPr/>
      <dgm:t>
        <a:bodyPr/>
        <a:lstStyle/>
        <a:p>
          <a:r>
            <a:rPr lang="en-US" dirty="0"/>
            <a:t>Reliability Guidelines</a:t>
          </a:r>
        </a:p>
      </dgm:t>
    </dgm:pt>
    <dgm:pt modelId="{881EFFBB-2EA9-463F-98D1-957CE06D49DC}" type="parTrans" cxnId="{59EF6A97-0061-4C1B-832B-8ED38ED11104}">
      <dgm:prSet/>
      <dgm:spPr/>
      <dgm:t>
        <a:bodyPr/>
        <a:lstStyle/>
        <a:p>
          <a:endParaRPr lang="en-US"/>
        </a:p>
      </dgm:t>
    </dgm:pt>
    <dgm:pt modelId="{E511832A-9EBE-4D01-88C6-48AAAC9A4AA0}" type="sibTrans" cxnId="{59EF6A97-0061-4C1B-832B-8ED38ED11104}">
      <dgm:prSet/>
      <dgm:spPr/>
      <dgm:t>
        <a:bodyPr/>
        <a:lstStyle/>
        <a:p>
          <a:endParaRPr lang="en-US"/>
        </a:p>
      </dgm:t>
    </dgm:pt>
    <dgm:pt modelId="{04D64912-58DA-4F20-92E0-8DDFD15EC946}">
      <dgm:prSet phldrT="[Text]" phldr="0"/>
      <dgm:spPr/>
      <dgm:t>
        <a:bodyPr/>
        <a:lstStyle/>
        <a:p>
          <a:r>
            <a:rPr lang="en-US" dirty="0"/>
            <a:t>Resources</a:t>
          </a:r>
        </a:p>
      </dgm:t>
    </dgm:pt>
    <dgm:pt modelId="{5D41E033-C329-407D-99A1-AA36430A5C7A}" type="parTrans" cxnId="{F7CF7889-0B5D-4415-9BE6-2D2C3D7BDE1B}">
      <dgm:prSet/>
      <dgm:spPr/>
      <dgm:t>
        <a:bodyPr/>
        <a:lstStyle/>
        <a:p>
          <a:endParaRPr lang="en-US"/>
        </a:p>
      </dgm:t>
    </dgm:pt>
    <dgm:pt modelId="{8543C7BF-4C67-4837-9CA7-2E423023C216}" type="sibTrans" cxnId="{F7CF7889-0B5D-4415-9BE6-2D2C3D7BDE1B}">
      <dgm:prSet/>
      <dgm:spPr/>
      <dgm:t>
        <a:bodyPr/>
        <a:lstStyle/>
        <a:p>
          <a:endParaRPr lang="en-US"/>
        </a:p>
      </dgm:t>
    </dgm:pt>
    <dgm:pt modelId="{145E1234-B05C-4C6A-9EC3-4283FB79AE9D}">
      <dgm:prSet phldrT="[Text]" phldr="0"/>
      <dgm:spPr/>
      <dgm:t>
        <a:bodyPr/>
        <a:lstStyle/>
        <a:p>
          <a:r>
            <a:rPr lang="en-US" dirty="0"/>
            <a:t>Suggested Reading List</a:t>
          </a:r>
        </a:p>
      </dgm:t>
    </dgm:pt>
    <dgm:pt modelId="{E3D10412-8CD6-4C17-91F3-55A63C9645EF}" type="parTrans" cxnId="{5EF5D4D7-8F74-4B17-8D69-F7FA1D4CC757}">
      <dgm:prSet/>
      <dgm:spPr/>
      <dgm:t>
        <a:bodyPr/>
        <a:lstStyle/>
        <a:p>
          <a:endParaRPr lang="en-US"/>
        </a:p>
      </dgm:t>
    </dgm:pt>
    <dgm:pt modelId="{32F40C29-16B3-4782-812D-0C9DA82A8FB1}" type="sibTrans" cxnId="{5EF5D4D7-8F74-4B17-8D69-F7FA1D4CC757}">
      <dgm:prSet/>
      <dgm:spPr/>
      <dgm:t>
        <a:bodyPr/>
        <a:lstStyle/>
        <a:p>
          <a:endParaRPr lang="en-US"/>
        </a:p>
      </dgm:t>
    </dgm:pt>
    <dgm:pt modelId="{E40B5A5F-C271-4627-BC0C-7CD3C53C0875}">
      <dgm:prSet phldrT="[Text]" phldr="0"/>
      <dgm:spPr/>
      <dgm:t>
        <a:bodyPr/>
        <a:lstStyle/>
        <a:p>
          <a:r>
            <a:rPr lang="en-US" dirty="0"/>
            <a:t>Technical Presentations</a:t>
          </a:r>
        </a:p>
      </dgm:t>
    </dgm:pt>
    <dgm:pt modelId="{69BBD325-038E-44CA-80A6-400C5448EEE9}" type="parTrans" cxnId="{B2D1827B-8DEA-48BC-9F0D-42098DA5B684}">
      <dgm:prSet/>
      <dgm:spPr/>
      <dgm:t>
        <a:bodyPr/>
        <a:lstStyle/>
        <a:p>
          <a:endParaRPr lang="en-US"/>
        </a:p>
      </dgm:t>
    </dgm:pt>
    <dgm:pt modelId="{D1CC3E35-0ED0-479A-A0EF-FC124BAD5A38}" type="sibTrans" cxnId="{B2D1827B-8DEA-48BC-9F0D-42098DA5B684}">
      <dgm:prSet/>
      <dgm:spPr/>
      <dgm:t>
        <a:bodyPr/>
        <a:lstStyle/>
        <a:p>
          <a:endParaRPr lang="en-US"/>
        </a:p>
      </dgm:t>
    </dgm:pt>
    <dgm:pt modelId="{B9867F7F-EDCF-451D-AB92-E7A58AAB9C1F}">
      <dgm:prSet phldrT="[Text]" phldr="0"/>
      <dgm:spPr/>
      <dgm:t>
        <a:bodyPr/>
        <a:lstStyle/>
        <a:p>
          <a:r>
            <a:rPr lang="en-US" dirty="0"/>
            <a:t>Outreach and Education</a:t>
          </a:r>
        </a:p>
      </dgm:t>
    </dgm:pt>
    <dgm:pt modelId="{226192ED-6F27-4C7B-8BDD-3BF1A811A25F}" type="parTrans" cxnId="{3DD35057-4AD5-40B1-8829-474035731DF7}">
      <dgm:prSet/>
      <dgm:spPr/>
      <dgm:t>
        <a:bodyPr/>
        <a:lstStyle/>
        <a:p>
          <a:endParaRPr lang="en-US"/>
        </a:p>
      </dgm:t>
    </dgm:pt>
    <dgm:pt modelId="{C3F5890E-47C2-4DE9-AB28-1CF257E0FFC8}" type="sibTrans" cxnId="{3DD35057-4AD5-40B1-8829-474035731DF7}">
      <dgm:prSet/>
      <dgm:spPr/>
      <dgm:t>
        <a:bodyPr/>
        <a:lstStyle/>
        <a:p>
          <a:endParaRPr lang="en-US"/>
        </a:p>
      </dgm:t>
    </dgm:pt>
    <dgm:pt modelId="{606E534F-EB65-4583-BEF7-8ACF90447092}">
      <dgm:prSet phldrT="[Text]" phldr="0"/>
      <dgm:spPr/>
      <dgm:t>
        <a:bodyPr/>
        <a:lstStyle/>
        <a:p>
          <a:r>
            <a:rPr lang="en-US" dirty="0"/>
            <a:t>Workshops</a:t>
          </a:r>
        </a:p>
      </dgm:t>
    </dgm:pt>
    <dgm:pt modelId="{A0D661C3-F003-4DC0-A4F9-4F60F7FA2E2D}" type="parTrans" cxnId="{00179E0A-9228-4967-87D2-6B1C0AAA1174}">
      <dgm:prSet/>
      <dgm:spPr/>
      <dgm:t>
        <a:bodyPr/>
        <a:lstStyle/>
        <a:p>
          <a:endParaRPr lang="en-US"/>
        </a:p>
      </dgm:t>
    </dgm:pt>
    <dgm:pt modelId="{9E4C3AD6-7A45-4F55-9C36-15A8EF588E29}" type="sibTrans" cxnId="{00179E0A-9228-4967-87D2-6B1C0AAA1174}">
      <dgm:prSet/>
      <dgm:spPr/>
      <dgm:t>
        <a:bodyPr/>
        <a:lstStyle/>
        <a:p>
          <a:endParaRPr lang="en-US"/>
        </a:p>
      </dgm:t>
    </dgm:pt>
    <dgm:pt modelId="{52A676D8-D120-41C7-8B73-23CF9E0709D3}">
      <dgm:prSet phldrT="[Text]" phldr="0"/>
      <dgm:spPr/>
      <dgm:t>
        <a:bodyPr/>
        <a:lstStyle/>
        <a:p>
          <a:endParaRPr lang="en-US" dirty="0"/>
        </a:p>
      </dgm:t>
    </dgm:pt>
    <dgm:pt modelId="{1056332E-9FBE-49A2-9D83-545ACB495A54}" type="parTrans" cxnId="{3EA2C7AA-EC0E-4F6C-9226-79CEB1D00227}">
      <dgm:prSet/>
      <dgm:spPr/>
      <dgm:t>
        <a:bodyPr/>
        <a:lstStyle/>
        <a:p>
          <a:endParaRPr lang="en-US"/>
        </a:p>
      </dgm:t>
    </dgm:pt>
    <dgm:pt modelId="{E2B8FB6F-8E4A-4708-B4B8-B8D30F6FA14A}" type="sibTrans" cxnId="{3EA2C7AA-EC0E-4F6C-9226-79CEB1D00227}">
      <dgm:prSet/>
      <dgm:spPr/>
      <dgm:t>
        <a:bodyPr/>
        <a:lstStyle/>
        <a:p>
          <a:endParaRPr lang="en-US"/>
        </a:p>
      </dgm:t>
    </dgm:pt>
    <dgm:pt modelId="{28D7ADA6-1D27-4B66-B18C-731B432AC0BD}">
      <dgm:prSet phldrT="[Text]" phldr="0"/>
      <dgm:spPr/>
      <dgm:t>
        <a:bodyPr/>
        <a:lstStyle/>
        <a:p>
          <a:r>
            <a:rPr lang="en-US" dirty="0"/>
            <a:t>Webinars</a:t>
          </a:r>
        </a:p>
      </dgm:t>
    </dgm:pt>
    <dgm:pt modelId="{280CF17F-9447-4CCD-A8A9-0C0B45610005}" type="parTrans" cxnId="{57B4562A-CC48-41BF-B50A-8223BDF9DCB4}">
      <dgm:prSet/>
      <dgm:spPr/>
      <dgm:t>
        <a:bodyPr/>
        <a:lstStyle/>
        <a:p>
          <a:endParaRPr lang="en-US"/>
        </a:p>
      </dgm:t>
    </dgm:pt>
    <dgm:pt modelId="{0A5B49EB-9CC7-42E8-A3E7-F06F03BEB2C2}" type="sibTrans" cxnId="{57B4562A-CC48-41BF-B50A-8223BDF9DCB4}">
      <dgm:prSet/>
      <dgm:spPr/>
      <dgm:t>
        <a:bodyPr/>
        <a:lstStyle/>
        <a:p>
          <a:endParaRPr lang="en-US"/>
        </a:p>
      </dgm:t>
    </dgm:pt>
    <dgm:pt modelId="{E6603CB5-C7EF-42D9-94B1-455CD8B7192A}" type="pres">
      <dgm:prSet presAssocID="{6EB66FD0-BB3A-4800-8A1C-B82A3FBC3277}" presName="Name0" presStyleCnt="0">
        <dgm:presLayoutVars>
          <dgm:dir/>
          <dgm:animLvl val="lvl"/>
          <dgm:resizeHandles val="exact"/>
        </dgm:presLayoutVars>
      </dgm:prSet>
      <dgm:spPr/>
    </dgm:pt>
    <dgm:pt modelId="{65F5FEFA-19C9-4A7C-A44D-5E977C02A3A8}" type="pres">
      <dgm:prSet presAssocID="{D4CFCE5E-5704-4314-A708-F3F27BDEC8C4}" presName="composite" presStyleCnt="0"/>
      <dgm:spPr/>
    </dgm:pt>
    <dgm:pt modelId="{BE0D3B34-F0FC-4060-B1A0-B5BB29C76F29}" type="pres">
      <dgm:prSet presAssocID="{D4CFCE5E-5704-4314-A708-F3F27BDEC8C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1E9DBDD-5D45-4401-9EBF-FB52ACC516A0}" type="pres">
      <dgm:prSet presAssocID="{D4CFCE5E-5704-4314-A708-F3F27BDEC8C4}" presName="desTx" presStyleLbl="alignAccFollowNode1" presStyleIdx="0" presStyleCnt="4">
        <dgm:presLayoutVars>
          <dgm:bulletEnabled val="1"/>
        </dgm:presLayoutVars>
      </dgm:prSet>
      <dgm:spPr/>
    </dgm:pt>
    <dgm:pt modelId="{48840E82-E90F-4FA2-B530-4924E01AE087}" type="pres">
      <dgm:prSet presAssocID="{E89DA0EA-8AA4-499A-B475-764FE17A883F}" presName="space" presStyleCnt="0"/>
      <dgm:spPr/>
    </dgm:pt>
    <dgm:pt modelId="{4997151A-7463-4830-9FC5-92BB7CCDF657}" type="pres">
      <dgm:prSet presAssocID="{D62E64CD-7466-4D87-8F58-53CAE2B08B2E}" presName="composite" presStyleCnt="0"/>
      <dgm:spPr/>
    </dgm:pt>
    <dgm:pt modelId="{AAC81D44-5A54-4EE7-8F1B-DAA0CFDE7AD8}" type="pres">
      <dgm:prSet presAssocID="{D62E64CD-7466-4D87-8F58-53CAE2B08B2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A8309D8-7C75-42B7-BC2D-3AAACB4A479A}" type="pres">
      <dgm:prSet presAssocID="{D62E64CD-7466-4D87-8F58-53CAE2B08B2E}" presName="desTx" presStyleLbl="alignAccFollowNode1" presStyleIdx="1" presStyleCnt="4">
        <dgm:presLayoutVars>
          <dgm:bulletEnabled val="1"/>
        </dgm:presLayoutVars>
      </dgm:prSet>
      <dgm:spPr/>
    </dgm:pt>
    <dgm:pt modelId="{983BBC13-1E0B-4CAE-8078-99F377A5810F}" type="pres">
      <dgm:prSet presAssocID="{D4AAE43E-B9E1-42E4-8599-2C86F24C3355}" presName="space" presStyleCnt="0"/>
      <dgm:spPr/>
    </dgm:pt>
    <dgm:pt modelId="{19537096-6399-41B8-9923-6E54633BEE22}" type="pres">
      <dgm:prSet presAssocID="{04D64912-58DA-4F20-92E0-8DDFD15EC946}" presName="composite" presStyleCnt="0"/>
      <dgm:spPr/>
    </dgm:pt>
    <dgm:pt modelId="{DDA5DD7C-A9E2-4BFC-9870-182792C79A7D}" type="pres">
      <dgm:prSet presAssocID="{04D64912-58DA-4F20-92E0-8DDFD15EC94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0A7A81B-2330-41A4-B6A1-2D66E1FEDD95}" type="pres">
      <dgm:prSet presAssocID="{04D64912-58DA-4F20-92E0-8DDFD15EC946}" presName="desTx" presStyleLbl="alignAccFollowNode1" presStyleIdx="2" presStyleCnt="4">
        <dgm:presLayoutVars>
          <dgm:bulletEnabled val="1"/>
        </dgm:presLayoutVars>
      </dgm:prSet>
      <dgm:spPr/>
    </dgm:pt>
    <dgm:pt modelId="{2C5CF59B-F339-4FC7-8963-459A2E4BFBAF}" type="pres">
      <dgm:prSet presAssocID="{8543C7BF-4C67-4837-9CA7-2E423023C216}" presName="space" presStyleCnt="0"/>
      <dgm:spPr/>
    </dgm:pt>
    <dgm:pt modelId="{F85AE8E5-10F7-4EC4-810F-5F92CD45B7D7}" type="pres">
      <dgm:prSet presAssocID="{B9867F7F-EDCF-451D-AB92-E7A58AAB9C1F}" presName="composite" presStyleCnt="0"/>
      <dgm:spPr/>
    </dgm:pt>
    <dgm:pt modelId="{07E47150-4D9F-45EF-A38C-D6FBD1179B77}" type="pres">
      <dgm:prSet presAssocID="{B9867F7F-EDCF-451D-AB92-E7A58AAB9C1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02EAD8-0254-4622-A2BB-86BCC207B81E}" type="pres">
      <dgm:prSet presAssocID="{B9867F7F-EDCF-451D-AB92-E7A58AAB9C1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0179E0A-9228-4967-87D2-6B1C0AAA1174}" srcId="{B9867F7F-EDCF-451D-AB92-E7A58AAB9C1F}" destId="{606E534F-EB65-4583-BEF7-8ACF90447092}" srcOrd="0" destOrd="0" parTransId="{A0D661C3-F003-4DC0-A4F9-4F60F7FA2E2D}" sibTransId="{9E4C3AD6-7A45-4F55-9C36-15A8EF588E29}"/>
    <dgm:cxn modelId="{0700070D-05F1-4A50-ABCE-EAED11A75E2E}" srcId="{6EB66FD0-BB3A-4800-8A1C-B82A3FBC3277}" destId="{D62E64CD-7466-4D87-8F58-53CAE2B08B2E}" srcOrd="1" destOrd="0" parTransId="{AC779972-DF7D-451B-8561-D26B684E25BD}" sibTransId="{D4AAE43E-B9E1-42E4-8599-2C86F24C3355}"/>
    <dgm:cxn modelId="{762DE70F-19FB-4204-B280-69F96290B3AB}" srcId="{D4CFCE5E-5704-4314-A708-F3F27BDEC8C4}" destId="{182E15D3-2635-49D8-9A96-017B6A6E349C}" srcOrd="1" destOrd="0" parTransId="{938D6BCA-0101-47EC-9828-200A49AB1B60}" sibTransId="{86BCE89E-9A92-47CD-9F48-2AF5A28671A0}"/>
    <dgm:cxn modelId="{57B4562A-CC48-41BF-B50A-8223BDF9DCB4}" srcId="{B9867F7F-EDCF-451D-AB92-E7A58AAB9C1F}" destId="{28D7ADA6-1D27-4B66-B18C-731B432AC0BD}" srcOrd="1" destOrd="0" parTransId="{280CF17F-9447-4CCD-A8A9-0C0B45610005}" sibTransId="{0A5B49EB-9CC7-42E8-A3E7-F06F03BEB2C2}"/>
    <dgm:cxn modelId="{51F03562-DBFB-4770-954B-4E5713F92BA0}" type="presOf" srcId="{E40B5A5F-C271-4627-BC0C-7CD3C53C0875}" destId="{B0A7A81B-2330-41A4-B6A1-2D66E1FEDD95}" srcOrd="0" destOrd="1" presId="urn:microsoft.com/office/officeart/2005/8/layout/hList1"/>
    <dgm:cxn modelId="{E7119970-7E93-458F-B727-7416CBC7A7B3}" type="presOf" srcId="{52A676D8-D120-41C7-8B73-23CF9E0709D3}" destId="{F002EAD8-0254-4622-A2BB-86BCC207B81E}" srcOrd="0" destOrd="2" presId="urn:microsoft.com/office/officeart/2005/8/layout/hList1"/>
    <dgm:cxn modelId="{3DD35057-4AD5-40B1-8829-474035731DF7}" srcId="{6EB66FD0-BB3A-4800-8A1C-B82A3FBC3277}" destId="{B9867F7F-EDCF-451D-AB92-E7A58AAB9C1F}" srcOrd="3" destOrd="0" parTransId="{226192ED-6F27-4C7B-8BDD-3BF1A811A25F}" sibTransId="{C3F5890E-47C2-4DE9-AB28-1CF257E0FFC8}"/>
    <dgm:cxn modelId="{ABC8A679-07CA-4624-85AD-2C777B7F2117}" type="presOf" srcId="{6EB66FD0-BB3A-4800-8A1C-B82A3FBC3277}" destId="{E6603CB5-C7EF-42D9-94B1-455CD8B7192A}" srcOrd="0" destOrd="0" presId="urn:microsoft.com/office/officeart/2005/8/layout/hList1"/>
    <dgm:cxn modelId="{B2D1827B-8DEA-48BC-9F0D-42098DA5B684}" srcId="{04D64912-58DA-4F20-92E0-8DDFD15EC946}" destId="{E40B5A5F-C271-4627-BC0C-7CD3C53C0875}" srcOrd="1" destOrd="0" parTransId="{69BBD325-038E-44CA-80A6-400C5448EEE9}" sibTransId="{D1CC3E35-0ED0-479A-A0EF-FC124BAD5A38}"/>
    <dgm:cxn modelId="{2804EF80-96ED-4DAD-9E5E-DFC46E5613A4}" type="presOf" srcId="{42EA7D1E-00C2-4D62-BC1B-76A3EA31C1C2}" destId="{0A8309D8-7C75-42B7-BC2D-3AAACB4A479A}" srcOrd="0" destOrd="0" presId="urn:microsoft.com/office/officeart/2005/8/layout/hList1"/>
    <dgm:cxn modelId="{B2B1D087-E815-4401-90AA-A10C46358239}" type="presOf" srcId="{B9867F7F-EDCF-451D-AB92-E7A58AAB9C1F}" destId="{07E47150-4D9F-45EF-A38C-D6FBD1179B77}" srcOrd="0" destOrd="0" presId="urn:microsoft.com/office/officeart/2005/8/layout/hList1"/>
    <dgm:cxn modelId="{F7CF7889-0B5D-4415-9BE6-2D2C3D7BDE1B}" srcId="{6EB66FD0-BB3A-4800-8A1C-B82A3FBC3277}" destId="{04D64912-58DA-4F20-92E0-8DDFD15EC946}" srcOrd="2" destOrd="0" parTransId="{5D41E033-C329-407D-99A1-AA36430A5C7A}" sibTransId="{8543C7BF-4C67-4837-9CA7-2E423023C216}"/>
    <dgm:cxn modelId="{59EF6A97-0061-4C1B-832B-8ED38ED11104}" srcId="{D62E64CD-7466-4D87-8F58-53CAE2B08B2E}" destId="{42EA7D1E-00C2-4D62-BC1B-76A3EA31C1C2}" srcOrd="0" destOrd="0" parTransId="{881EFFBB-2EA9-463F-98D1-957CE06D49DC}" sibTransId="{E511832A-9EBE-4D01-88C6-48AAAC9A4AA0}"/>
    <dgm:cxn modelId="{01E1189A-C1AD-4CB2-85CC-E86A8A132DC6}" srcId="{6EB66FD0-BB3A-4800-8A1C-B82A3FBC3277}" destId="{D4CFCE5E-5704-4314-A708-F3F27BDEC8C4}" srcOrd="0" destOrd="0" parTransId="{F1D14370-8DB2-43E0-9D86-A1E8A2975C62}" sibTransId="{E89DA0EA-8AA4-499A-B475-764FE17A883F}"/>
    <dgm:cxn modelId="{BBD15CA2-7158-4C13-A5ED-55E79874A68F}" type="presOf" srcId="{145E1234-B05C-4C6A-9EC3-4283FB79AE9D}" destId="{B0A7A81B-2330-41A4-B6A1-2D66E1FEDD95}" srcOrd="0" destOrd="0" presId="urn:microsoft.com/office/officeart/2005/8/layout/hList1"/>
    <dgm:cxn modelId="{3EA2C7AA-EC0E-4F6C-9226-79CEB1D00227}" srcId="{B9867F7F-EDCF-451D-AB92-E7A58AAB9C1F}" destId="{52A676D8-D120-41C7-8B73-23CF9E0709D3}" srcOrd="2" destOrd="0" parTransId="{1056332E-9FBE-49A2-9D83-545ACB495A54}" sibTransId="{E2B8FB6F-8E4A-4708-B4B8-B8D30F6FA14A}"/>
    <dgm:cxn modelId="{D0478DAB-6BA8-4C03-83D9-06DC83682757}" type="presOf" srcId="{04D64912-58DA-4F20-92E0-8DDFD15EC946}" destId="{DDA5DD7C-A9E2-4BFC-9870-182792C79A7D}" srcOrd="0" destOrd="0" presId="urn:microsoft.com/office/officeart/2005/8/layout/hList1"/>
    <dgm:cxn modelId="{DC8050B6-F047-4638-B543-E0305F920E29}" type="presOf" srcId="{28D7ADA6-1D27-4B66-B18C-731B432AC0BD}" destId="{F002EAD8-0254-4622-A2BB-86BCC207B81E}" srcOrd="0" destOrd="1" presId="urn:microsoft.com/office/officeart/2005/8/layout/hList1"/>
    <dgm:cxn modelId="{E9ADBBD0-73C7-437D-8C5E-84B12BBEDCC6}" srcId="{D4CFCE5E-5704-4314-A708-F3F27BDEC8C4}" destId="{BEFD5CA3-E1CF-4EA7-9DD7-35BBCA77DA5A}" srcOrd="0" destOrd="0" parTransId="{40C85E79-9235-4DCE-B4FE-61E901855824}" sibTransId="{040C0AA6-8E9A-4A2F-A252-34FE605474BC}"/>
    <dgm:cxn modelId="{5EF5D4D7-8F74-4B17-8D69-F7FA1D4CC757}" srcId="{04D64912-58DA-4F20-92E0-8DDFD15EC946}" destId="{145E1234-B05C-4C6A-9EC3-4283FB79AE9D}" srcOrd="0" destOrd="0" parTransId="{E3D10412-8CD6-4C17-91F3-55A63C9645EF}" sibTransId="{32F40C29-16B3-4782-812D-0C9DA82A8FB1}"/>
    <dgm:cxn modelId="{C31379D9-6327-41AD-B139-CA63E80F1ADE}" type="presOf" srcId="{D4CFCE5E-5704-4314-A708-F3F27BDEC8C4}" destId="{BE0D3B34-F0FC-4060-B1A0-B5BB29C76F29}" srcOrd="0" destOrd="0" presId="urn:microsoft.com/office/officeart/2005/8/layout/hList1"/>
    <dgm:cxn modelId="{AA9D47EA-D759-4077-8F04-4FAD494876C9}" type="presOf" srcId="{BEFD5CA3-E1CF-4EA7-9DD7-35BBCA77DA5A}" destId="{C1E9DBDD-5D45-4401-9EBF-FB52ACC516A0}" srcOrd="0" destOrd="0" presId="urn:microsoft.com/office/officeart/2005/8/layout/hList1"/>
    <dgm:cxn modelId="{68BE37F6-7954-4FD2-8715-2E86EE81FD5A}" type="presOf" srcId="{606E534F-EB65-4583-BEF7-8ACF90447092}" destId="{F002EAD8-0254-4622-A2BB-86BCC207B81E}" srcOrd="0" destOrd="0" presId="urn:microsoft.com/office/officeart/2005/8/layout/hList1"/>
    <dgm:cxn modelId="{029DEAF9-CC78-4A73-963F-387474C3C969}" type="presOf" srcId="{182E15D3-2635-49D8-9A96-017B6A6E349C}" destId="{C1E9DBDD-5D45-4401-9EBF-FB52ACC516A0}" srcOrd="0" destOrd="1" presId="urn:microsoft.com/office/officeart/2005/8/layout/hList1"/>
    <dgm:cxn modelId="{35995AFC-4189-4E19-8510-12F9E58598B8}" type="presOf" srcId="{D62E64CD-7466-4D87-8F58-53CAE2B08B2E}" destId="{AAC81D44-5A54-4EE7-8F1B-DAA0CFDE7AD8}" srcOrd="0" destOrd="0" presId="urn:microsoft.com/office/officeart/2005/8/layout/hList1"/>
    <dgm:cxn modelId="{11D3AB4E-2CFE-461C-B17B-0BBDE721FF2C}" type="presParOf" srcId="{E6603CB5-C7EF-42D9-94B1-455CD8B7192A}" destId="{65F5FEFA-19C9-4A7C-A44D-5E977C02A3A8}" srcOrd="0" destOrd="0" presId="urn:microsoft.com/office/officeart/2005/8/layout/hList1"/>
    <dgm:cxn modelId="{C8A5A4F2-585E-4D05-A427-673AE726FEF0}" type="presParOf" srcId="{65F5FEFA-19C9-4A7C-A44D-5E977C02A3A8}" destId="{BE0D3B34-F0FC-4060-B1A0-B5BB29C76F29}" srcOrd="0" destOrd="0" presId="urn:microsoft.com/office/officeart/2005/8/layout/hList1"/>
    <dgm:cxn modelId="{F9462722-8750-4E90-A967-D45C3C902049}" type="presParOf" srcId="{65F5FEFA-19C9-4A7C-A44D-5E977C02A3A8}" destId="{C1E9DBDD-5D45-4401-9EBF-FB52ACC516A0}" srcOrd="1" destOrd="0" presId="urn:microsoft.com/office/officeart/2005/8/layout/hList1"/>
    <dgm:cxn modelId="{5F0CFDCE-9E81-4DF1-8653-8DF7BD256D38}" type="presParOf" srcId="{E6603CB5-C7EF-42D9-94B1-455CD8B7192A}" destId="{48840E82-E90F-4FA2-B530-4924E01AE087}" srcOrd="1" destOrd="0" presId="urn:microsoft.com/office/officeart/2005/8/layout/hList1"/>
    <dgm:cxn modelId="{18ADF256-4E3D-4DF8-80E3-BA0F5AF6076E}" type="presParOf" srcId="{E6603CB5-C7EF-42D9-94B1-455CD8B7192A}" destId="{4997151A-7463-4830-9FC5-92BB7CCDF657}" srcOrd="2" destOrd="0" presId="urn:microsoft.com/office/officeart/2005/8/layout/hList1"/>
    <dgm:cxn modelId="{8BE0CFD2-4FC4-41F2-84AF-97A609335C8A}" type="presParOf" srcId="{4997151A-7463-4830-9FC5-92BB7CCDF657}" destId="{AAC81D44-5A54-4EE7-8F1B-DAA0CFDE7AD8}" srcOrd="0" destOrd="0" presId="urn:microsoft.com/office/officeart/2005/8/layout/hList1"/>
    <dgm:cxn modelId="{C7615241-77B0-42DE-85B5-A319C176763E}" type="presParOf" srcId="{4997151A-7463-4830-9FC5-92BB7CCDF657}" destId="{0A8309D8-7C75-42B7-BC2D-3AAACB4A479A}" srcOrd="1" destOrd="0" presId="urn:microsoft.com/office/officeart/2005/8/layout/hList1"/>
    <dgm:cxn modelId="{A14EC472-9CC6-4DA0-A8F6-EAED6BBADED9}" type="presParOf" srcId="{E6603CB5-C7EF-42D9-94B1-455CD8B7192A}" destId="{983BBC13-1E0B-4CAE-8078-99F377A5810F}" srcOrd="3" destOrd="0" presId="urn:microsoft.com/office/officeart/2005/8/layout/hList1"/>
    <dgm:cxn modelId="{3FD0E74D-5644-44A2-B70B-E76B92F61211}" type="presParOf" srcId="{E6603CB5-C7EF-42D9-94B1-455CD8B7192A}" destId="{19537096-6399-41B8-9923-6E54633BEE22}" srcOrd="4" destOrd="0" presId="urn:microsoft.com/office/officeart/2005/8/layout/hList1"/>
    <dgm:cxn modelId="{A9E8CEED-0DE5-4C2B-B143-F21E2128F4C6}" type="presParOf" srcId="{19537096-6399-41B8-9923-6E54633BEE22}" destId="{DDA5DD7C-A9E2-4BFC-9870-182792C79A7D}" srcOrd="0" destOrd="0" presId="urn:microsoft.com/office/officeart/2005/8/layout/hList1"/>
    <dgm:cxn modelId="{7D7AFD0A-D275-4226-B5EA-1F760E6A519C}" type="presParOf" srcId="{19537096-6399-41B8-9923-6E54633BEE22}" destId="{B0A7A81B-2330-41A4-B6A1-2D66E1FEDD95}" srcOrd="1" destOrd="0" presId="urn:microsoft.com/office/officeart/2005/8/layout/hList1"/>
    <dgm:cxn modelId="{E607CF03-2FC2-464B-BC4C-2C552E344235}" type="presParOf" srcId="{E6603CB5-C7EF-42D9-94B1-455CD8B7192A}" destId="{2C5CF59B-F339-4FC7-8963-459A2E4BFBAF}" srcOrd="5" destOrd="0" presId="urn:microsoft.com/office/officeart/2005/8/layout/hList1"/>
    <dgm:cxn modelId="{E3CEB05B-F718-4EE9-AFAC-B8297C205526}" type="presParOf" srcId="{E6603CB5-C7EF-42D9-94B1-455CD8B7192A}" destId="{F85AE8E5-10F7-4EC4-810F-5F92CD45B7D7}" srcOrd="6" destOrd="0" presId="urn:microsoft.com/office/officeart/2005/8/layout/hList1"/>
    <dgm:cxn modelId="{240AACB4-0DBF-4DE0-BD2A-7FF8B64FC431}" type="presParOf" srcId="{F85AE8E5-10F7-4EC4-810F-5F92CD45B7D7}" destId="{07E47150-4D9F-45EF-A38C-D6FBD1179B77}" srcOrd="0" destOrd="0" presId="urn:microsoft.com/office/officeart/2005/8/layout/hList1"/>
    <dgm:cxn modelId="{DC13E367-4EDC-40A2-BACF-B3E117AA1DB8}" type="presParOf" srcId="{F85AE8E5-10F7-4EC4-810F-5F92CD45B7D7}" destId="{F002EAD8-0254-4622-A2BB-86BCC207B8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D4878-9F71-44AD-B054-EF05D03EDAB1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B5657-8629-4551-9201-63D53306536B}">
      <dgm:prSet phldrT="[Text]"/>
      <dgm:spPr/>
      <dgm:t>
        <a:bodyPr/>
        <a:lstStyle/>
        <a:p>
          <a:r>
            <a:rPr lang="en-US" dirty="0"/>
            <a:t>Training &amp; Resources</a:t>
          </a:r>
        </a:p>
      </dgm:t>
    </dgm:pt>
    <dgm:pt modelId="{CDC5DF92-7477-4F0B-A07A-AB3F22B06981}" type="parTrans" cxnId="{ABA92702-5588-4F24-AF99-7CBAF69D9909}">
      <dgm:prSet/>
      <dgm:spPr/>
      <dgm:t>
        <a:bodyPr/>
        <a:lstStyle/>
        <a:p>
          <a:endParaRPr lang="en-US"/>
        </a:p>
      </dgm:t>
    </dgm:pt>
    <dgm:pt modelId="{DFC29876-C920-4C48-B3A7-E6DD25D4F66E}" type="sibTrans" cxnId="{ABA92702-5588-4F24-AF99-7CBAF69D9909}">
      <dgm:prSet/>
      <dgm:spPr/>
      <dgm:t>
        <a:bodyPr/>
        <a:lstStyle/>
        <a:p>
          <a:endParaRPr lang="en-US"/>
        </a:p>
      </dgm:t>
    </dgm:pt>
    <dgm:pt modelId="{06BDA251-B12F-46DE-814E-9A9E4EDB1291}">
      <dgm:prSet phldrT="[Text]"/>
      <dgm:spPr/>
      <dgm:t>
        <a:bodyPr/>
        <a:lstStyle/>
        <a:p>
          <a:r>
            <a:rPr lang="en-US" dirty="0"/>
            <a:t>Standardizing EMT Modeling Practices</a:t>
          </a:r>
        </a:p>
      </dgm:t>
    </dgm:pt>
    <dgm:pt modelId="{3D952C37-2505-493A-B127-33A8D817E455}" type="parTrans" cxnId="{4EB65CAB-658A-4A08-B5B7-2E309E593D13}">
      <dgm:prSet/>
      <dgm:spPr/>
      <dgm:t>
        <a:bodyPr/>
        <a:lstStyle/>
        <a:p>
          <a:endParaRPr lang="en-US"/>
        </a:p>
      </dgm:t>
    </dgm:pt>
    <dgm:pt modelId="{BBF45E50-30D9-49AB-A9AF-47C79DBD85AD}" type="sibTrans" cxnId="{4EB65CAB-658A-4A08-B5B7-2E309E593D13}">
      <dgm:prSet/>
      <dgm:spPr/>
      <dgm:t>
        <a:bodyPr/>
        <a:lstStyle/>
        <a:p>
          <a:endParaRPr lang="en-US"/>
        </a:p>
      </dgm:t>
    </dgm:pt>
    <dgm:pt modelId="{B1EBD121-87C3-4948-B9DA-82A4258DB26F}">
      <dgm:prSet phldrT="[Text]"/>
      <dgm:spPr/>
      <dgm:t>
        <a:bodyPr/>
        <a:lstStyle/>
        <a:p>
          <a:r>
            <a:rPr lang="en-US" dirty="0"/>
            <a:t>Early Model Verification and Coordination</a:t>
          </a:r>
        </a:p>
      </dgm:t>
    </dgm:pt>
    <dgm:pt modelId="{5AE1B213-9C56-435A-8776-536E59904E4E}" type="parTrans" cxnId="{6E7FEE4F-5D16-4308-83E8-BBA51B8A4A84}">
      <dgm:prSet/>
      <dgm:spPr/>
      <dgm:t>
        <a:bodyPr/>
        <a:lstStyle/>
        <a:p>
          <a:endParaRPr lang="en-US"/>
        </a:p>
      </dgm:t>
    </dgm:pt>
    <dgm:pt modelId="{F1E41D87-D1BE-4B08-BFEB-FA1A8AD01A56}" type="sibTrans" cxnId="{6E7FEE4F-5D16-4308-83E8-BBA51B8A4A84}">
      <dgm:prSet/>
      <dgm:spPr/>
      <dgm:t>
        <a:bodyPr/>
        <a:lstStyle/>
        <a:p>
          <a:endParaRPr lang="en-US"/>
        </a:p>
      </dgm:t>
    </dgm:pt>
    <dgm:pt modelId="{8037B00F-B34C-4F67-A7D7-0339D9D12C0E}" type="pres">
      <dgm:prSet presAssocID="{CF8D4878-9F71-44AD-B054-EF05D03EDAB1}" presName="Name0" presStyleCnt="0">
        <dgm:presLayoutVars>
          <dgm:dir/>
          <dgm:animLvl val="lvl"/>
          <dgm:resizeHandles/>
        </dgm:presLayoutVars>
      </dgm:prSet>
      <dgm:spPr/>
    </dgm:pt>
    <dgm:pt modelId="{CB02FF98-0F4C-4B8B-BA1C-F53C56B314C3}" type="pres">
      <dgm:prSet presAssocID="{752B5657-8629-4551-9201-63D53306536B}" presName="linNode" presStyleCnt="0"/>
      <dgm:spPr/>
    </dgm:pt>
    <dgm:pt modelId="{8679F39C-650D-4CE9-BB7F-4CBD02392BF8}" type="pres">
      <dgm:prSet presAssocID="{752B5657-8629-4551-9201-63D53306536B}" presName="parentShp" presStyleLbl="node1" presStyleIdx="0" presStyleCnt="3">
        <dgm:presLayoutVars>
          <dgm:bulletEnabled val="1"/>
        </dgm:presLayoutVars>
      </dgm:prSet>
      <dgm:spPr/>
    </dgm:pt>
    <dgm:pt modelId="{797F5535-6B73-4337-9F25-6C6F86783E3E}" type="pres">
      <dgm:prSet presAssocID="{752B5657-8629-4551-9201-63D53306536B}" presName="childShp" presStyleLbl="bgAccFollowNode1" presStyleIdx="0" presStyleCnt="3">
        <dgm:presLayoutVars>
          <dgm:bulletEnabled val="1"/>
        </dgm:presLayoutVars>
      </dgm:prSet>
      <dgm:spPr/>
    </dgm:pt>
    <dgm:pt modelId="{5A2150C2-DF72-4817-A5E1-96EDAB651AC3}" type="pres">
      <dgm:prSet presAssocID="{DFC29876-C920-4C48-B3A7-E6DD25D4F66E}" presName="spacing" presStyleCnt="0"/>
      <dgm:spPr/>
    </dgm:pt>
    <dgm:pt modelId="{E7906B43-1B37-4463-B534-A2DB90E5BBF2}" type="pres">
      <dgm:prSet presAssocID="{06BDA251-B12F-46DE-814E-9A9E4EDB1291}" presName="linNode" presStyleCnt="0"/>
      <dgm:spPr/>
    </dgm:pt>
    <dgm:pt modelId="{68C8EE50-A18B-43BE-BD3A-7CAFFC9B6FF8}" type="pres">
      <dgm:prSet presAssocID="{06BDA251-B12F-46DE-814E-9A9E4EDB1291}" presName="parentShp" presStyleLbl="node1" presStyleIdx="1" presStyleCnt="3">
        <dgm:presLayoutVars>
          <dgm:bulletEnabled val="1"/>
        </dgm:presLayoutVars>
      </dgm:prSet>
      <dgm:spPr/>
    </dgm:pt>
    <dgm:pt modelId="{760C3065-F8B8-4121-B66A-FB1B8A79D41F}" type="pres">
      <dgm:prSet presAssocID="{06BDA251-B12F-46DE-814E-9A9E4EDB1291}" presName="childShp" presStyleLbl="bgAccFollowNode1" presStyleIdx="1" presStyleCnt="3">
        <dgm:presLayoutVars>
          <dgm:bulletEnabled val="1"/>
        </dgm:presLayoutVars>
      </dgm:prSet>
      <dgm:spPr/>
    </dgm:pt>
    <dgm:pt modelId="{784FBE0C-B79C-4539-A912-D619F1422129}" type="pres">
      <dgm:prSet presAssocID="{BBF45E50-30D9-49AB-A9AF-47C79DBD85AD}" presName="spacing" presStyleCnt="0"/>
      <dgm:spPr/>
    </dgm:pt>
    <dgm:pt modelId="{35CC4720-F5F4-475C-8F87-26019DE65F48}" type="pres">
      <dgm:prSet presAssocID="{B1EBD121-87C3-4948-B9DA-82A4258DB26F}" presName="linNode" presStyleCnt="0"/>
      <dgm:spPr/>
    </dgm:pt>
    <dgm:pt modelId="{4DDE1061-6F26-4A47-B027-126CE2B1704B}" type="pres">
      <dgm:prSet presAssocID="{B1EBD121-87C3-4948-B9DA-82A4258DB26F}" presName="parentShp" presStyleLbl="node1" presStyleIdx="2" presStyleCnt="3">
        <dgm:presLayoutVars>
          <dgm:bulletEnabled val="1"/>
        </dgm:presLayoutVars>
      </dgm:prSet>
      <dgm:spPr/>
    </dgm:pt>
    <dgm:pt modelId="{5D441A17-283A-4B58-BE6D-48D6EC1FF8CE}" type="pres">
      <dgm:prSet presAssocID="{B1EBD121-87C3-4948-B9DA-82A4258DB26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BA92702-5588-4F24-AF99-7CBAF69D9909}" srcId="{CF8D4878-9F71-44AD-B054-EF05D03EDAB1}" destId="{752B5657-8629-4551-9201-63D53306536B}" srcOrd="0" destOrd="0" parTransId="{CDC5DF92-7477-4F0B-A07A-AB3F22B06981}" sibTransId="{DFC29876-C920-4C48-B3A7-E6DD25D4F66E}"/>
    <dgm:cxn modelId="{F93A3C33-149F-4F05-8E3F-4D7058E8CEE3}" type="presOf" srcId="{B1EBD121-87C3-4948-B9DA-82A4258DB26F}" destId="{4DDE1061-6F26-4A47-B027-126CE2B1704B}" srcOrd="0" destOrd="0" presId="urn:microsoft.com/office/officeart/2005/8/layout/vList6"/>
    <dgm:cxn modelId="{F96CE26B-7C6C-49EE-9EC1-4A2E5F201FB5}" type="presOf" srcId="{CF8D4878-9F71-44AD-B054-EF05D03EDAB1}" destId="{8037B00F-B34C-4F67-A7D7-0339D9D12C0E}" srcOrd="0" destOrd="0" presId="urn:microsoft.com/office/officeart/2005/8/layout/vList6"/>
    <dgm:cxn modelId="{6E7FEE4F-5D16-4308-83E8-BBA51B8A4A84}" srcId="{CF8D4878-9F71-44AD-B054-EF05D03EDAB1}" destId="{B1EBD121-87C3-4948-B9DA-82A4258DB26F}" srcOrd="2" destOrd="0" parTransId="{5AE1B213-9C56-435A-8776-536E59904E4E}" sibTransId="{F1E41D87-D1BE-4B08-BFEB-FA1A8AD01A56}"/>
    <dgm:cxn modelId="{7F22B27A-2C20-4EAC-81F4-88F3D7EFE906}" type="presOf" srcId="{752B5657-8629-4551-9201-63D53306536B}" destId="{8679F39C-650D-4CE9-BB7F-4CBD02392BF8}" srcOrd="0" destOrd="0" presId="urn:microsoft.com/office/officeart/2005/8/layout/vList6"/>
    <dgm:cxn modelId="{4EB65CAB-658A-4A08-B5B7-2E309E593D13}" srcId="{CF8D4878-9F71-44AD-B054-EF05D03EDAB1}" destId="{06BDA251-B12F-46DE-814E-9A9E4EDB1291}" srcOrd="1" destOrd="0" parTransId="{3D952C37-2505-493A-B127-33A8D817E455}" sibTransId="{BBF45E50-30D9-49AB-A9AF-47C79DBD85AD}"/>
    <dgm:cxn modelId="{9F9CB7CF-2706-4DDC-9D72-ADDD17BEFF70}" type="presOf" srcId="{06BDA251-B12F-46DE-814E-9A9E4EDB1291}" destId="{68C8EE50-A18B-43BE-BD3A-7CAFFC9B6FF8}" srcOrd="0" destOrd="0" presId="urn:microsoft.com/office/officeart/2005/8/layout/vList6"/>
    <dgm:cxn modelId="{C9044DC6-F095-45D4-875B-4AFEDB2CFC37}" type="presParOf" srcId="{8037B00F-B34C-4F67-A7D7-0339D9D12C0E}" destId="{CB02FF98-0F4C-4B8B-BA1C-F53C56B314C3}" srcOrd="0" destOrd="0" presId="urn:microsoft.com/office/officeart/2005/8/layout/vList6"/>
    <dgm:cxn modelId="{8CE78B0C-581B-40F9-B0E5-78A8E18A377D}" type="presParOf" srcId="{CB02FF98-0F4C-4B8B-BA1C-F53C56B314C3}" destId="{8679F39C-650D-4CE9-BB7F-4CBD02392BF8}" srcOrd="0" destOrd="0" presId="urn:microsoft.com/office/officeart/2005/8/layout/vList6"/>
    <dgm:cxn modelId="{EBDFD849-78D6-47B2-BF90-403E30A0E68B}" type="presParOf" srcId="{CB02FF98-0F4C-4B8B-BA1C-F53C56B314C3}" destId="{797F5535-6B73-4337-9F25-6C6F86783E3E}" srcOrd="1" destOrd="0" presId="urn:microsoft.com/office/officeart/2005/8/layout/vList6"/>
    <dgm:cxn modelId="{47AF15E8-E027-4098-AD0A-66B61EB0F4C0}" type="presParOf" srcId="{8037B00F-B34C-4F67-A7D7-0339D9D12C0E}" destId="{5A2150C2-DF72-4817-A5E1-96EDAB651AC3}" srcOrd="1" destOrd="0" presId="urn:microsoft.com/office/officeart/2005/8/layout/vList6"/>
    <dgm:cxn modelId="{67483E06-7945-4D9E-AB80-B7DB80DB3436}" type="presParOf" srcId="{8037B00F-B34C-4F67-A7D7-0339D9D12C0E}" destId="{E7906B43-1B37-4463-B534-A2DB90E5BBF2}" srcOrd="2" destOrd="0" presId="urn:microsoft.com/office/officeart/2005/8/layout/vList6"/>
    <dgm:cxn modelId="{4D020FE4-2E05-4B54-A5E4-5398F77ECFF0}" type="presParOf" srcId="{E7906B43-1B37-4463-B534-A2DB90E5BBF2}" destId="{68C8EE50-A18B-43BE-BD3A-7CAFFC9B6FF8}" srcOrd="0" destOrd="0" presId="urn:microsoft.com/office/officeart/2005/8/layout/vList6"/>
    <dgm:cxn modelId="{9DB835A2-AB57-414C-A4DC-E5F01B56FE85}" type="presParOf" srcId="{E7906B43-1B37-4463-B534-A2DB90E5BBF2}" destId="{760C3065-F8B8-4121-B66A-FB1B8A79D41F}" srcOrd="1" destOrd="0" presId="urn:microsoft.com/office/officeart/2005/8/layout/vList6"/>
    <dgm:cxn modelId="{30958BA0-0729-44BA-87B0-C9E5A3B7D5D0}" type="presParOf" srcId="{8037B00F-B34C-4F67-A7D7-0339D9D12C0E}" destId="{784FBE0C-B79C-4539-A912-D619F1422129}" srcOrd="3" destOrd="0" presId="urn:microsoft.com/office/officeart/2005/8/layout/vList6"/>
    <dgm:cxn modelId="{B7FFE8B5-3B57-41ED-AA72-91E497F54430}" type="presParOf" srcId="{8037B00F-B34C-4F67-A7D7-0339D9D12C0E}" destId="{35CC4720-F5F4-475C-8F87-26019DE65F48}" srcOrd="4" destOrd="0" presId="urn:microsoft.com/office/officeart/2005/8/layout/vList6"/>
    <dgm:cxn modelId="{4CFC41E8-30A8-48CE-85B0-ACC4F92C1D1B}" type="presParOf" srcId="{35CC4720-F5F4-475C-8F87-26019DE65F48}" destId="{4DDE1061-6F26-4A47-B027-126CE2B1704B}" srcOrd="0" destOrd="0" presId="urn:microsoft.com/office/officeart/2005/8/layout/vList6"/>
    <dgm:cxn modelId="{72844EBA-DBF0-42E6-9D1B-EA95125F72E1}" type="presParOf" srcId="{35CC4720-F5F4-475C-8F87-26019DE65F48}" destId="{5D441A17-283A-4B58-BE6D-48D6EC1FF8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60E0F-7DCD-4011-AB3F-DBFFBA16731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8ECE8-175A-45C3-8C6B-1CAC8299F39C}">
      <dgm:prSet phldrT="[Text]" phldr="0" custT="1"/>
      <dgm:spPr/>
      <dgm:t>
        <a:bodyPr/>
        <a:lstStyle/>
        <a:p>
          <a:r>
            <a:rPr lang="en-US" sz="1800" dirty="0"/>
            <a:t>Work Item #3</a:t>
          </a:r>
          <a:endParaRPr lang="en-US" sz="1600" dirty="0"/>
        </a:p>
      </dgm:t>
    </dgm:pt>
    <dgm:pt modelId="{35EFC86A-CEA0-4C25-91A2-03C84391F611}" type="parTrans" cxnId="{B5F3E276-82D4-4CE3-AA85-A20CFE915470}">
      <dgm:prSet/>
      <dgm:spPr/>
      <dgm:t>
        <a:bodyPr/>
        <a:lstStyle/>
        <a:p>
          <a:endParaRPr lang="en-US"/>
        </a:p>
      </dgm:t>
    </dgm:pt>
    <dgm:pt modelId="{248E935C-2B17-4FD5-99FE-E040265A30E7}" type="sibTrans" cxnId="{B5F3E276-82D4-4CE3-AA85-A20CFE915470}">
      <dgm:prSet/>
      <dgm:spPr/>
      <dgm:t>
        <a:bodyPr/>
        <a:lstStyle/>
        <a:p>
          <a:endParaRPr lang="en-US"/>
        </a:p>
      </dgm:t>
    </dgm:pt>
    <dgm:pt modelId="{E83C7C43-BFFE-4F7E-B5E5-6F320C7B946C}">
      <dgm:prSet phldrT="[Text]" phldr="0" custT="1"/>
      <dgm:spPr/>
      <dgm:t>
        <a:bodyPr/>
        <a:lstStyle/>
        <a:p>
          <a:r>
            <a:rPr lang="en-US" sz="1600" dirty="0"/>
            <a:t>In Progress</a:t>
          </a:r>
        </a:p>
      </dgm:t>
    </dgm:pt>
    <dgm:pt modelId="{6AD02D72-C65D-41C3-909F-7864AFAB0E81}" type="parTrans" cxnId="{48DA64CD-750F-475F-A559-07A64457E225}">
      <dgm:prSet/>
      <dgm:spPr/>
      <dgm:t>
        <a:bodyPr/>
        <a:lstStyle/>
        <a:p>
          <a:endParaRPr lang="en-US"/>
        </a:p>
      </dgm:t>
    </dgm:pt>
    <dgm:pt modelId="{DE74FCFB-F02D-4007-BBE7-E81394C569F2}" type="sibTrans" cxnId="{48DA64CD-750F-475F-A559-07A64457E225}">
      <dgm:prSet/>
      <dgm:spPr/>
      <dgm:t>
        <a:bodyPr/>
        <a:lstStyle/>
        <a:p>
          <a:endParaRPr lang="en-US"/>
        </a:p>
      </dgm:t>
    </dgm:pt>
    <dgm:pt modelId="{D238CF8A-115B-46B3-9BFA-414CA0FA92C4}">
      <dgm:prSet phldrT="[Text]" phldr="0" custT="1"/>
      <dgm:spPr/>
      <dgm:t>
        <a:bodyPr/>
        <a:lstStyle/>
        <a:p>
          <a:r>
            <a:rPr lang="en-US" sz="1800" dirty="0"/>
            <a:t>EMT Modeling Resources Repository</a:t>
          </a:r>
        </a:p>
      </dgm:t>
    </dgm:pt>
    <dgm:pt modelId="{7DBA7DF1-E952-40BC-9B3B-0836039EF38A}" type="parTrans" cxnId="{4E17146F-947A-4CB7-8C26-B287B9D5D4F3}">
      <dgm:prSet/>
      <dgm:spPr/>
      <dgm:t>
        <a:bodyPr/>
        <a:lstStyle/>
        <a:p>
          <a:endParaRPr lang="en-US"/>
        </a:p>
      </dgm:t>
    </dgm:pt>
    <dgm:pt modelId="{7CFAD1C1-543D-4D8B-8316-4D9BF369B770}" type="sibTrans" cxnId="{4E17146F-947A-4CB7-8C26-B287B9D5D4F3}">
      <dgm:prSet/>
      <dgm:spPr/>
      <dgm:t>
        <a:bodyPr/>
        <a:lstStyle/>
        <a:p>
          <a:endParaRPr lang="en-US"/>
        </a:p>
      </dgm:t>
    </dgm:pt>
    <dgm:pt modelId="{728A4C29-FFEE-4ACD-AF2A-631078A0734F}">
      <dgm:prSet phldrT="[Text]" phldr="0" custT="1"/>
      <dgm:spPr/>
      <dgm:t>
        <a:bodyPr/>
        <a:lstStyle/>
        <a:p>
          <a:r>
            <a:rPr lang="en-US" sz="1800" dirty="0"/>
            <a:t>Work Item #6</a:t>
          </a:r>
        </a:p>
      </dgm:t>
    </dgm:pt>
    <dgm:pt modelId="{6E4D3DAB-2F1A-428F-8E52-85B199E7D164}" type="parTrans" cxnId="{58D2F36C-6D52-4A64-B825-F43341B1DA68}">
      <dgm:prSet/>
      <dgm:spPr/>
      <dgm:t>
        <a:bodyPr/>
        <a:lstStyle/>
        <a:p>
          <a:endParaRPr lang="en-US"/>
        </a:p>
      </dgm:t>
    </dgm:pt>
    <dgm:pt modelId="{F791CC94-0B65-4EF9-A385-69099C79C0F9}" type="sibTrans" cxnId="{58D2F36C-6D52-4A64-B825-F43341B1DA68}">
      <dgm:prSet/>
      <dgm:spPr/>
      <dgm:t>
        <a:bodyPr/>
        <a:lstStyle/>
        <a:p>
          <a:endParaRPr lang="en-US"/>
        </a:p>
      </dgm:t>
    </dgm:pt>
    <dgm:pt modelId="{91179C26-3F99-4AB0-8C57-2770C5FB0F1C}">
      <dgm:prSet phldrT="[Text]" phldr="0" custT="1"/>
      <dgm:spPr/>
      <dgm:t>
        <a:bodyPr/>
        <a:lstStyle/>
        <a:p>
          <a:r>
            <a:rPr lang="en-US" sz="1600" dirty="0"/>
            <a:t>In Progress</a:t>
          </a:r>
        </a:p>
      </dgm:t>
    </dgm:pt>
    <dgm:pt modelId="{DE57B8BD-7C5B-4CAD-AAEE-497E90738A91}" type="parTrans" cxnId="{688291B2-5EC3-4F41-954D-B6E535781740}">
      <dgm:prSet/>
      <dgm:spPr/>
      <dgm:t>
        <a:bodyPr/>
        <a:lstStyle/>
        <a:p>
          <a:endParaRPr lang="en-US"/>
        </a:p>
      </dgm:t>
    </dgm:pt>
    <dgm:pt modelId="{B4F12B35-08E9-4361-9333-A78FE501156B}" type="sibTrans" cxnId="{688291B2-5EC3-4F41-954D-B6E535781740}">
      <dgm:prSet/>
      <dgm:spPr/>
      <dgm:t>
        <a:bodyPr/>
        <a:lstStyle/>
        <a:p>
          <a:endParaRPr lang="en-US"/>
        </a:p>
      </dgm:t>
    </dgm:pt>
    <dgm:pt modelId="{CF27DDB6-B127-4843-9F7E-09EF5F751C56}">
      <dgm:prSet phldrT="[Text]" phldr="0" custT="1"/>
      <dgm:spPr/>
      <dgm:t>
        <a:bodyPr/>
        <a:lstStyle/>
        <a:p>
          <a:r>
            <a:rPr lang="en-US" sz="1800" dirty="0"/>
            <a:t>Uniform User Interface and Internal Structure for IBR Plant Models</a:t>
          </a:r>
        </a:p>
      </dgm:t>
    </dgm:pt>
    <dgm:pt modelId="{2A8F0BB8-03DB-469D-AD65-9AF056D62E01}" type="parTrans" cxnId="{0CD4B6B9-A9DB-47A3-AF04-DE3AE5AC5C22}">
      <dgm:prSet/>
      <dgm:spPr/>
      <dgm:t>
        <a:bodyPr/>
        <a:lstStyle/>
        <a:p>
          <a:endParaRPr lang="en-US"/>
        </a:p>
      </dgm:t>
    </dgm:pt>
    <dgm:pt modelId="{C9A982FB-F50D-4D6A-9867-630589325440}" type="sibTrans" cxnId="{0CD4B6B9-A9DB-47A3-AF04-DE3AE5AC5C22}">
      <dgm:prSet/>
      <dgm:spPr/>
      <dgm:t>
        <a:bodyPr/>
        <a:lstStyle/>
        <a:p>
          <a:endParaRPr lang="en-US"/>
        </a:p>
      </dgm:t>
    </dgm:pt>
    <dgm:pt modelId="{C88EADD4-6A35-4D8C-A079-596192160A45}">
      <dgm:prSet phldrT="[Text]" phldr="0" custT="1"/>
      <dgm:spPr/>
      <dgm:t>
        <a:bodyPr/>
        <a:lstStyle/>
        <a:p>
          <a:r>
            <a:rPr lang="en-US" sz="1800" dirty="0"/>
            <a:t>Work Item #8</a:t>
          </a:r>
        </a:p>
      </dgm:t>
    </dgm:pt>
    <dgm:pt modelId="{3A9CB478-FD39-4FC3-81F2-8472F02F7F75}" type="parTrans" cxnId="{F1481C22-06AF-4A06-9E54-2DDA89FF2766}">
      <dgm:prSet/>
      <dgm:spPr/>
      <dgm:t>
        <a:bodyPr/>
        <a:lstStyle/>
        <a:p>
          <a:endParaRPr lang="en-US"/>
        </a:p>
      </dgm:t>
    </dgm:pt>
    <dgm:pt modelId="{898484B5-1B4D-4603-86C7-214B1D591820}" type="sibTrans" cxnId="{F1481C22-06AF-4A06-9E54-2DDA89FF2766}">
      <dgm:prSet/>
      <dgm:spPr/>
      <dgm:t>
        <a:bodyPr/>
        <a:lstStyle/>
        <a:p>
          <a:endParaRPr lang="en-US"/>
        </a:p>
      </dgm:t>
    </dgm:pt>
    <dgm:pt modelId="{0FDD9069-AAE6-4247-9931-63D16137A1D9}">
      <dgm:prSet phldrT="[Text]" phldr="0" custT="1"/>
      <dgm:spPr/>
      <dgm:t>
        <a:bodyPr/>
        <a:lstStyle/>
        <a:p>
          <a:r>
            <a:rPr lang="en-US" sz="1600" dirty="0"/>
            <a:t>In Progress</a:t>
          </a:r>
        </a:p>
      </dgm:t>
    </dgm:pt>
    <dgm:pt modelId="{85B8EC33-592F-43E7-BD92-6B8FD49EDB86}" type="parTrans" cxnId="{79699B4C-A750-4D85-B3E0-EE83AA9FCF04}">
      <dgm:prSet/>
      <dgm:spPr/>
      <dgm:t>
        <a:bodyPr/>
        <a:lstStyle/>
        <a:p>
          <a:endParaRPr lang="en-US"/>
        </a:p>
      </dgm:t>
    </dgm:pt>
    <dgm:pt modelId="{E4F08C48-6C88-420A-83C0-77EBD97A64F6}" type="sibTrans" cxnId="{79699B4C-A750-4D85-B3E0-EE83AA9FCF04}">
      <dgm:prSet/>
      <dgm:spPr/>
      <dgm:t>
        <a:bodyPr/>
        <a:lstStyle/>
        <a:p>
          <a:endParaRPr lang="en-US"/>
        </a:p>
      </dgm:t>
    </dgm:pt>
    <dgm:pt modelId="{8345A7C3-BD3B-4996-BF2B-62C77A6BDC30}">
      <dgm:prSet phldrT="[Text]" phldr="0" custT="1"/>
      <dgm:spPr/>
      <dgm:t>
        <a:bodyPr/>
        <a:lstStyle/>
        <a:p>
          <a:r>
            <a:rPr lang="en-US" sz="1800" dirty="0"/>
            <a:t>IBR Plant Model Benchmarking – PSPD vs. EMT</a:t>
          </a:r>
        </a:p>
      </dgm:t>
    </dgm:pt>
    <dgm:pt modelId="{3F1B99AE-A199-4C9C-9D7A-811961A2E3EB}" type="parTrans" cxnId="{83FA331A-7CB1-40F6-A14A-18CE461BF925}">
      <dgm:prSet/>
      <dgm:spPr/>
      <dgm:t>
        <a:bodyPr/>
        <a:lstStyle/>
        <a:p>
          <a:endParaRPr lang="en-US"/>
        </a:p>
      </dgm:t>
    </dgm:pt>
    <dgm:pt modelId="{B340DD0F-F852-4034-A3D4-CB3A5837A4A1}" type="sibTrans" cxnId="{83FA331A-7CB1-40F6-A14A-18CE461BF925}">
      <dgm:prSet/>
      <dgm:spPr/>
      <dgm:t>
        <a:bodyPr/>
        <a:lstStyle/>
        <a:p>
          <a:endParaRPr lang="en-US"/>
        </a:p>
      </dgm:t>
    </dgm:pt>
    <dgm:pt modelId="{F1343E7A-9773-4984-A958-D8A1020880AD}">
      <dgm:prSet phldrT="[Text]" phldr="0" custT="1"/>
      <dgm:spPr/>
      <dgm:t>
        <a:bodyPr/>
        <a:lstStyle/>
        <a:p>
          <a:r>
            <a:rPr lang="en-US" sz="1800" dirty="0"/>
            <a:t>Work Item #9</a:t>
          </a:r>
        </a:p>
      </dgm:t>
    </dgm:pt>
    <dgm:pt modelId="{EA15B0DA-86B2-4269-BBB8-27A3952CA14E}" type="parTrans" cxnId="{0017D15A-0CAE-4C95-8581-EBFE46C1378A}">
      <dgm:prSet/>
      <dgm:spPr/>
      <dgm:t>
        <a:bodyPr/>
        <a:lstStyle/>
        <a:p>
          <a:endParaRPr lang="en-US"/>
        </a:p>
      </dgm:t>
    </dgm:pt>
    <dgm:pt modelId="{B8891FDF-6C3B-4744-9CBA-68CD3743AF65}" type="sibTrans" cxnId="{0017D15A-0CAE-4C95-8581-EBFE46C1378A}">
      <dgm:prSet/>
      <dgm:spPr/>
      <dgm:t>
        <a:bodyPr/>
        <a:lstStyle/>
        <a:p>
          <a:endParaRPr lang="en-US"/>
        </a:p>
      </dgm:t>
    </dgm:pt>
    <dgm:pt modelId="{51B34B4F-31FF-46D0-8CCD-735C1E6DC88E}">
      <dgm:prSet phldrT="[Text]" phldr="0" custT="1"/>
      <dgm:spPr/>
      <dgm:t>
        <a:bodyPr/>
        <a:lstStyle/>
        <a:p>
          <a:r>
            <a:rPr lang="en-US" sz="1600" dirty="0"/>
            <a:t>In Progress</a:t>
          </a:r>
        </a:p>
      </dgm:t>
    </dgm:pt>
    <dgm:pt modelId="{722D22C9-C5DA-4DEA-9E69-CC49385707E0}" type="parTrans" cxnId="{D59EE373-6DFA-4219-9ECF-AD5CDEABC489}">
      <dgm:prSet/>
      <dgm:spPr/>
      <dgm:t>
        <a:bodyPr/>
        <a:lstStyle/>
        <a:p>
          <a:endParaRPr lang="en-US"/>
        </a:p>
      </dgm:t>
    </dgm:pt>
    <dgm:pt modelId="{0B02E13C-8922-4C3F-B5F1-83F3638BF3E3}" type="sibTrans" cxnId="{D59EE373-6DFA-4219-9ECF-AD5CDEABC489}">
      <dgm:prSet/>
      <dgm:spPr/>
      <dgm:t>
        <a:bodyPr/>
        <a:lstStyle/>
        <a:p>
          <a:endParaRPr lang="en-US"/>
        </a:p>
      </dgm:t>
    </dgm:pt>
    <dgm:pt modelId="{DB829CD6-F20E-4615-9DD2-4E1EB23A1502}">
      <dgm:prSet phldrT="[Text]" phldr="0" custT="1"/>
      <dgm:spPr/>
      <dgm:t>
        <a:bodyPr/>
        <a:lstStyle/>
        <a:p>
          <a:r>
            <a:rPr lang="en-US" sz="1800" dirty="0"/>
            <a:t>EMT Model Portability and Interoperability </a:t>
          </a:r>
        </a:p>
      </dgm:t>
    </dgm:pt>
    <dgm:pt modelId="{46E455A6-42A4-4999-81EF-FA0411FB7372}" type="parTrans" cxnId="{7603A058-940D-42EB-AC54-7E5CDB5B56E9}">
      <dgm:prSet/>
      <dgm:spPr/>
      <dgm:t>
        <a:bodyPr/>
        <a:lstStyle/>
        <a:p>
          <a:endParaRPr lang="en-US"/>
        </a:p>
      </dgm:t>
    </dgm:pt>
    <dgm:pt modelId="{31686CAA-4391-48D2-AB31-211C7263C9A9}" type="sibTrans" cxnId="{7603A058-940D-42EB-AC54-7E5CDB5B56E9}">
      <dgm:prSet/>
      <dgm:spPr/>
      <dgm:t>
        <a:bodyPr/>
        <a:lstStyle/>
        <a:p>
          <a:endParaRPr lang="en-US"/>
        </a:p>
      </dgm:t>
    </dgm:pt>
    <dgm:pt modelId="{23E6564F-8C53-42D9-9A0B-0D6107ED062F}">
      <dgm:prSet phldrT="[Text]" phldr="0" custT="1"/>
      <dgm:spPr/>
      <dgm:t>
        <a:bodyPr/>
        <a:lstStyle/>
        <a:p>
          <a:r>
            <a:rPr lang="en-US" sz="1800" dirty="0"/>
            <a:t>Work Item #10</a:t>
          </a:r>
        </a:p>
      </dgm:t>
    </dgm:pt>
    <dgm:pt modelId="{108831CA-E53C-4830-96CB-015062D2D220}" type="parTrans" cxnId="{976FEAC2-D6B9-47F8-8152-22EA7FEDE4E4}">
      <dgm:prSet/>
      <dgm:spPr/>
      <dgm:t>
        <a:bodyPr/>
        <a:lstStyle/>
        <a:p>
          <a:endParaRPr lang="en-US"/>
        </a:p>
      </dgm:t>
    </dgm:pt>
    <dgm:pt modelId="{06F3464A-3356-4159-A69D-ACA28DB892CD}" type="sibTrans" cxnId="{976FEAC2-D6B9-47F8-8152-22EA7FEDE4E4}">
      <dgm:prSet/>
      <dgm:spPr/>
      <dgm:t>
        <a:bodyPr/>
        <a:lstStyle/>
        <a:p>
          <a:endParaRPr lang="en-US"/>
        </a:p>
      </dgm:t>
    </dgm:pt>
    <dgm:pt modelId="{E21F709B-D398-4A00-83AF-21C9FB4F40DF}">
      <dgm:prSet phldrT="[Text]" phldr="0" custT="1"/>
      <dgm:spPr/>
      <dgm:t>
        <a:bodyPr/>
        <a:lstStyle/>
        <a:p>
          <a:r>
            <a:rPr lang="en-US" sz="1600" dirty="0"/>
            <a:t>In Progress</a:t>
          </a:r>
        </a:p>
      </dgm:t>
    </dgm:pt>
    <dgm:pt modelId="{D82294B0-8252-4541-B1D4-71EE294AFF15}" type="parTrans" cxnId="{F6BCEAD8-49A6-47AA-9861-DD830CD4027B}">
      <dgm:prSet/>
      <dgm:spPr/>
      <dgm:t>
        <a:bodyPr/>
        <a:lstStyle/>
        <a:p>
          <a:endParaRPr lang="en-US"/>
        </a:p>
      </dgm:t>
    </dgm:pt>
    <dgm:pt modelId="{E44AEAA9-0DBB-4D9B-AEEF-9631CA496C81}" type="sibTrans" cxnId="{F6BCEAD8-49A6-47AA-9861-DD830CD4027B}">
      <dgm:prSet/>
      <dgm:spPr/>
      <dgm:t>
        <a:bodyPr/>
        <a:lstStyle/>
        <a:p>
          <a:endParaRPr lang="en-US"/>
        </a:p>
      </dgm:t>
    </dgm:pt>
    <dgm:pt modelId="{DFF10D49-DE90-4035-806F-09CE5C3851C0}">
      <dgm:prSet phldrT="[Text]" phldr="0" custT="1"/>
      <dgm:spPr/>
      <dgm:t>
        <a:bodyPr/>
        <a:lstStyle/>
        <a:p>
          <a:r>
            <a:rPr lang="en-US" sz="1800" dirty="0"/>
            <a:t>EMT Methods for Disturbance Ride Through Performance Evaluation</a:t>
          </a:r>
        </a:p>
      </dgm:t>
    </dgm:pt>
    <dgm:pt modelId="{5E40D6A9-7F92-4CFB-9FB0-92D57AF145F5}" type="parTrans" cxnId="{447F4655-31E4-46FA-B7F3-359ED26874EA}">
      <dgm:prSet/>
      <dgm:spPr/>
      <dgm:t>
        <a:bodyPr/>
        <a:lstStyle/>
        <a:p>
          <a:endParaRPr lang="en-US"/>
        </a:p>
      </dgm:t>
    </dgm:pt>
    <dgm:pt modelId="{23912419-905B-4898-AAF8-47CC1C017BC9}" type="sibTrans" cxnId="{447F4655-31E4-46FA-B7F3-359ED26874EA}">
      <dgm:prSet/>
      <dgm:spPr/>
      <dgm:t>
        <a:bodyPr/>
        <a:lstStyle/>
        <a:p>
          <a:endParaRPr lang="en-US"/>
        </a:p>
      </dgm:t>
    </dgm:pt>
    <dgm:pt modelId="{5680B667-6A38-4DC5-A55E-238F6334160E}">
      <dgm:prSet phldrT="[Text]" phldr="0" custT="1"/>
      <dgm:spPr/>
      <dgm:t>
        <a:bodyPr/>
        <a:lstStyle/>
        <a:p>
          <a:r>
            <a:rPr lang="en-US" sz="1800" dirty="0"/>
            <a:t>Work Item #12</a:t>
          </a:r>
        </a:p>
      </dgm:t>
    </dgm:pt>
    <dgm:pt modelId="{5483C76E-F26A-4248-886A-3449BC8A38B0}" type="parTrans" cxnId="{98EF0BF7-9450-482B-8C28-FBF678980860}">
      <dgm:prSet/>
      <dgm:spPr/>
      <dgm:t>
        <a:bodyPr/>
        <a:lstStyle/>
        <a:p>
          <a:endParaRPr lang="en-US"/>
        </a:p>
      </dgm:t>
    </dgm:pt>
    <dgm:pt modelId="{903FAA3A-38B5-4C52-8ABD-1BF198A30200}" type="sibTrans" cxnId="{98EF0BF7-9450-482B-8C28-FBF678980860}">
      <dgm:prSet/>
      <dgm:spPr/>
      <dgm:t>
        <a:bodyPr/>
        <a:lstStyle/>
        <a:p>
          <a:endParaRPr lang="en-US"/>
        </a:p>
      </dgm:t>
    </dgm:pt>
    <dgm:pt modelId="{A399DF00-621F-4CA3-AD91-F9CFD4620D93}">
      <dgm:prSet phldrT="[Text]" phldr="0" custT="1"/>
      <dgm:spPr/>
      <dgm:t>
        <a:bodyPr/>
        <a:lstStyle/>
        <a:p>
          <a:r>
            <a:rPr lang="en-US" sz="1600" dirty="0"/>
            <a:t>Not Yet Started</a:t>
          </a:r>
        </a:p>
      </dgm:t>
    </dgm:pt>
    <dgm:pt modelId="{2E836C0E-7683-462D-9D0D-549E6FCBAB3E}" type="parTrans" cxnId="{50174F02-5B62-4C6F-8BDC-9D6F6AEFA22A}">
      <dgm:prSet/>
      <dgm:spPr/>
      <dgm:t>
        <a:bodyPr/>
        <a:lstStyle/>
        <a:p>
          <a:endParaRPr lang="en-US"/>
        </a:p>
      </dgm:t>
    </dgm:pt>
    <dgm:pt modelId="{6589E1FA-0A15-4F96-8A8B-756BDA760352}" type="sibTrans" cxnId="{50174F02-5B62-4C6F-8BDC-9D6F6AEFA22A}">
      <dgm:prSet/>
      <dgm:spPr/>
      <dgm:t>
        <a:bodyPr/>
        <a:lstStyle/>
        <a:p>
          <a:endParaRPr lang="en-US"/>
        </a:p>
      </dgm:t>
    </dgm:pt>
    <dgm:pt modelId="{0D83742E-CD3B-4533-8EFC-9CCB04C023E9}">
      <dgm:prSet phldrT="[Text]" phldr="0" custT="1"/>
      <dgm:spPr/>
      <dgm:t>
        <a:bodyPr/>
        <a:lstStyle/>
        <a:p>
          <a:r>
            <a:rPr lang="en-US" sz="1800" dirty="0"/>
            <a:t>EMT Modeling Considerations for Large Loads</a:t>
          </a:r>
        </a:p>
      </dgm:t>
    </dgm:pt>
    <dgm:pt modelId="{59BABBA0-8561-4CA2-B150-5F53814677AB}" type="parTrans" cxnId="{35A26C42-7A0B-4E16-92C2-AEBA1F0148D5}">
      <dgm:prSet/>
      <dgm:spPr/>
      <dgm:t>
        <a:bodyPr/>
        <a:lstStyle/>
        <a:p>
          <a:endParaRPr lang="en-US"/>
        </a:p>
      </dgm:t>
    </dgm:pt>
    <dgm:pt modelId="{7E08C02E-E097-4D15-8C19-9C26BF55B0C5}" type="sibTrans" cxnId="{35A26C42-7A0B-4E16-92C2-AEBA1F0148D5}">
      <dgm:prSet/>
      <dgm:spPr/>
      <dgm:t>
        <a:bodyPr/>
        <a:lstStyle/>
        <a:p>
          <a:endParaRPr lang="en-US"/>
        </a:p>
      </dgm:t>
    </dgm:pt>
    <dgm:pt modelId="{D513638D-2AA1-4202-A8BC-76C6DAE02A23}">
      <dgm:prSet phldrT="[Text]" phldr="0" custT="1"/>
      <dgm:spPr/>
      <dgm:t>
        <a:bodyPr/>
        <a:lstStyle/>
        <a:p>
          <a:r>
            <a:rPr lang="en-US" sz="1800" dirty="0"/>
            <a:t>Collaboration with LLWG</a:t>
          </a:r>
        </a:p>
      </dgm:t>
    </dgm:pt>
    <dgm:pt modelId="{FCDFE1D0-DE80-49E9-A068-F38753C47ADC}" type="parTrans" cxnId="{A5228A61-59CE-43D7-8E92-271D19700A4B}">
      <dgm:prSet/>
      <dgm:spPr/>
      <dgm:t>
        <a:bodyPr/>
        <a:lstStyle/>
        <a:p>
          <a:endParaRPr lang="en-US"/>
        </a:p>
      </dgm:t>
    </dgm:pt>
    <dgm:pt modelId="{61AA442F-C5EC-4342-A403-FA6824F1D8C7}" type="sibTrans" cxnId="{A5228A61-59CE-43D7-8E92-271D19700A4B}">
      <dgm:prSet/>
      <dgm:spPr/>
      <dgm:t>
        <a:bodyPr/>
        <a:lstStyle/>
        <a:p>
          <a:endParaRPr lang="en-US"/>
        </a:p>
      </dgm:t>
    </dgm:pt>
    <dgm:pt modelId="{AFBB5480-ABBD-4081-9E64-29FC7D9C46A5}" type="pres">
      <dgm:prSet presAssocID="{31D60E0F-7DCD-4011-AB3F-DBFFBA16731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BB24E23-CFA8-4C1D-9808-66992C3EA478}" type="pres">
      <dgm:prSet presAssocID="{3878ECE8-175A-45C3-8C6B-1CAC8299F39C}" presName="composite" presStyleCnt="0"/>
      <dgm:spPr/>
    </dgm:pt>
    <dgm:pt modelId="{043E46D8-4D92-4E24-BEE8-B25DE8FBF891}" type="pres">
      <dgm:prSet presAssocID="{3878ECE8-175A-45C3-8C6B-1CAC8299F39C}" presName="FirstChild" presStyleLbl="revTx" presStyleIdx="0" presStyleCnt="12">
        <dgm:presLayoutVars>
          <dgm:chMax val="0"/>
          <dgm:chPref val="0"/>
          <dgm:bulletEnabled val="1"/>
        </dgm:presLayoutVars>
      </dgm:prSet>
      <dgm:spPr/>
    </dgm:pt>
    <dgm:pt modelId="{086DFB5B-8389-4956-91F8-25350591A5E0}" type="pres">
      <dgm:prSet presAssocID="{3878ECE8-175A-45C3-8C6B-1CAC8299F39C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</dgm:pt>
    <dgm:pt modelId="{DEC51141-F6B6-4936-BECA-DAA345669A6C}" type="pres">
      <dgm:prSet presAssocID="{3878ECE8-175A-45C3-8C6B-1CAC8299F39C}" presName="Accent" presStyleLbl="parChTrans1D1" presStyleIdx="0" presStyleCnt="6"/>
      <dgm:spPr/>
    </dgm:pt>
    <dgm:pt modelId="{5DBCC67E-1E63-4308-A1A9-8BE8C5FB5B7A}" type="pres">
      <dgm:prSet presAssocID="{3878ECE8-175A-45C3-8C6B-1CAC8299F39C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15152252-0CF3-47D1-8D6C-41E4ACD6AE7E}" type="pres">
      <dgm:prSet presAssocID="{248E935C-2B17-4FD5-99FE-E040265A30E7}" presName="sibTrans" presStyleCnt="0"/>
      <dgm:spPr/>
    </dgm:pt>
    <dgm:pt modelId="{FD84D29F-D876-4DBC-8EBC-C1A7FE3FFF91}" type="pres">
      <dgm:prSet presAssocID="{728A4C29-FFEE-4ACD-AF2A-631078A0734F}" presName="composite" presStyleCnt="0"/>
      <dgm:spPr/>
    </dgm:pt>
    <dgm:pt modelId="{E4C37B25-9986-4E32-A7AB-12CB291C7A9F}" type="pres">
      <dgm:prSet presAssocID="{728A4C29-FFEE-4ACD-AF2A-631078A0734F}" presName="First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23CC8F63-2A36-47FC-A8B4-FBC54300164F}" type="pres">
      <dgm:prSet presAssocID="{728A4C29-FFEE-4ACD-AF2A-631078A0734F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</dgm:pt>
    <dgm:pt modelId="{97A462AA-ADFB-479C-9C7B-C85F5827D274}" type="pres">
      <dgm:prSet presAssocID="{728A4C29-FFEE-4ACD-AF2A-631078A0734F}" presName="Accent" presStyleLbl="parChTrans1D1" presStyleIdx="1" presStyleCnt="6"/>
      <dgm:spPr/>
    </dgm:pt>
    <dgm:pt modelId="{41F01BE6-6A9B-4CDB-8248-0ADBE47A0E26}" type="pres">
      <dgm:prSet presAssocID="{728A4C29-FFEE-4ACD-AF2A-631078A0734F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FA409FE2-7A64-4161-8E86-2565537FF96E}" type="pres">
      <dgm:prSet presAssocID="{F791CC94-0B65-4EF9-A385-69099C79C0F9}" presName="sibTrans" presStyleCnt="0"/>
      <dgm:spPr/>
    </dgm:pt>
    <dgm:pt modelId="{71357BB1-ACF3-47DF-9D09-FFB2288A4106}" type="pres">
      <dgm:prSet presAssocID="{C88EADD4-6A35-4D8C-A079-596192160A45}" presName="composite" presStyleCnt="0"/>
      <dgm:spPr/>
    </dgm:pt>
    <dgm:pt modelId="{A818E8B5-14FA-4C9C-A068-3245EABFB327}" type="pres">
      <dgm:prSet presAssocID="{C88EADD4-6A35-4D8C-A079-596192160A45}" presName="First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F3B06B59-91B6-445F-808B-DD7D0BAA0DA7}" type="pres">
      <dgm:prSet presAssocID="{C88EADD4-6A35-4D8C-A079-596192160A45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</dgm:pt>
    <dgm:pt modelId="{0A8BF834-D313-4C12-8687-0A379F5EA564}" type="pres">
      <dgm:prSet presAssocID="{C88EADD4-6A35-4D8C-A079-596192160A45}" presName="Accent" presStyleLbl="parChTrans1D1" presStyleIdx="2" presStyleCnt="6"/>
      <dgm:spPr/>
    </dgm:pt>
    <dgm:pt modelId="{EC87E2DF-7FDD-4D75-B923-7E06316EC9F3}" type="pres">
      <dgm:prSet presAssocID="{C88EADD4-6A35-4D8C-A079-596192160A45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33032514-BEF8-4B9A-BAB3-684E62A2CB4F}" type="pres">
      <dgm:prSet presAssocID="{898484B5-1B4D-4603-86C7-214B1D591820}" presName="sibTrans" presStyleCnt="0"/>
      <dgm:spPr/>
    </dgm:pt>
    <dgm:pt modelId="{EE216D9A-5E37-41CC-A351-7730163C2972}" type="pres">
      <dgm:prSet presAssocID="{F1343E7A-9773-4984-A958-D8A1020880AD}" presName="composite" presStyleCnt="0"/>
      <dgm:spPr/>
    </dgm:pt>
    <dgm:pt modelId="{2F127D38-9CFE-437A-8C04-9FC42F333794}" type="pres">
      <dgm:prSet presAssocID="{F1343E7A-9773-4984-A958-D8A1020880AD}" presName="First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BF34FBDF-2D9B-4248-807D-8B2C48034101}" type="pres">
      <dgm:prSet presAssocID="{F1343E7A-9773-4984-A958-D8A1020880AD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</dgm:pt>
    <dgm:pt modelId="{42609C9A-1BF2-4627-AD57-4D693C48670A}" type="pres">
      <dgm:prSet presAssocID="{F1343E7A-9773-4984-A958-D8A1020880AD}" presName="Accent" presStyleLbl="parChTrans1D1" presStyleIdx="3" presStyleCnt="6"/>
      <dgm:spPr/>
    </dgm:pt>
    <dgm:pt modelId="{172A1BD7-6878-4F66-8A7F-A2057F6CCFA4}" type="pres">
      <dgm:prSet presAssocID="{F1343E7A-9773-4984-A958-D8A1020880AD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B87EEE93-636C-4B5A-BF76-5079E229B623}" type="pres">
      <dgm:prSet presAssocID="{B8891FDF-6C3B-4744-9CBA-68CD3743AF65}" presName="sibTrans" presStyleCnt="0"/>
      <dgm:spPr/>
    </dgm:pt>
    <dgm:pt modelId="{6020729E-3542-48E7-A7B4-7EE909635ECE}" type="pres">
      <dgm:prSet presAssocID="{23E6564F-8C53-42D9-9A0B-0D6107ED062F}" presName="composite" presStyleCnt="0"/>
      <dgm:spPr/>
    </dgm:pt>
    <dgm:pt modelId="{2C5CFC45-65A0-412B-9A28-807742B7933F}" type="pres">
      <dgm:prSet presAssocID="{23E6564F-8C53-42D9-9A0B-0D6107ED062F}" presName="First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ADF833E9-BFF2-45EA-8CA5-B4B9909CAE24}" type="pres">
      <dgm:prSet presAssocID="{23E6564F-8C53-42D9-9A0B-0D6107ED062F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</dgm:pt>
    <dgm:pt modelId="{FD7D579C-AC7F-4D17-BFA2-DF1FA4EDAA77}" type="pres">
      <dgm:prSet presAssocID="{23E6564F-8C53-42D9-9A0B-0D6107ED062F}" presName="Accent" presStyleLbl="parChTrans1D1" presStyleIdx="4" presStyleCnt="6"/>
      <dgm:spPr/>
    </dgm:pt>
    <dgm:pt modelId="{BD8BA7FD-96D1-4318-A123-DBA71E217861}" type="pres">
      <dgm:prSet presAssocID="{23E6564F-8C53-42D9-9A0B-0D6107ED062F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9A934228-F318-48BD-854D-FCC296D6A0AE}" type="pres">
      <dgm:prSet presAssocID="{06F3464A-3356-4159-A69D-ACA28DB892CD}" presName="sibTrans" presStyleCnt="0"/>
      <dgm:spPr/>
    </dgm:pt>
    <dgm:pt modelId="{0FC9BFF5-D31E-47E1-9A91-88AB38362E28}" type="pres">
      <dgm:prSet presAssocID="{5680B667-6A38-4DC5-A55E-238F6334160E}" presName="composite" presStyleCnt="0"/>
      <dgm:spPr/>
    </dgm:pt>
    <dgm:pt modelId="{DF807935-7B91-403A-A6C2-645DE82482FE}" type="pres">
      <dgm:prSet presAssocID="{5680B667-6A38-4DC5-A55E-238F6334160E}" presName="First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AC0306DA-8E32-478C-98E8-63C00D9D5F75}" type="pres">
      <dgm:prSet presAssocID="{5680B667-6A38-4DC5-A55E-238F6334160E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</dgm:pt>
    <dgm:pt modelId="{78B6D2F3-22D2-4644-BB11-A5624CFE6F13}" type="pres">
      <dgm:prSet presAssocID="{5680B667-6A38-4DC5-A55E-238F6334160E}" presName="Accent" presStyleLbl="parChTrans1D1" presStyleIdx="5" presStyleCnt="6"/>
      <dgm:spPr/>
    </dgm:pt>
    <dgm:pt modelId="{C4E30240-68A3-4E14-BB72-060998B71442}" type="pres">
      <dgm:prSet presAssocID="{5680B667-6A38-4DC5-A55E-238F6334160E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50174F02-5B62-4C6F-8BDC-9D6F6AEFA22A}" srcId="{5680B667-6A38-4DC5-A55E-238F6334160E}" destId="{A399DF00-621F-4CA3-AD91-F9CFD4620D93}" srcOrd="0" destOrd="0" parTransId="{2E836C0E-7683-462D-9D0D-549E6FCBAB3E}" sibTransId="{6589E1FA-0A15-4F96-8A8B-756BDA760352}"/>
    <dgm:cxn modelId="{E033880D-DBBF-4E24-B262-ECC1217AEBBE}" type="presOf" srcId="{91179C26-3F99-4AB0-8C57-2770C5FB0F1C}" destId="{2F127D38-9CFE-437A-8C04-9FC42F333794}" srcOrd="0" destOrd="0" presId="urn:microsoft.com/office/officeart/2011/layout/TabList"/>
    <dgm:cxn modelId="{14E5270E-8365-4FA8-903F-083ABFB98DE3}" type="presOf" srcId="{0D83742E-CD3B-4533-8EFC-9CCB04C023E9}" destId="{C4E30240-68A3-4E14-BB72-060998B71442}" srcOrd="0" destOrd="0" presId="urn:microsoft.com/office/officeart/2011/layout/TabList"/>
    <dgm:cxn modelId="{83FA331A-7CB1-40F6-A14A-18CE461BF925}" srcId="{728A4C29-FFEE-4ACD-AF2A-631078A0734F}" destId="{8345A7C3-BD3B-4996-BF2B-62C77A6BDC30}" srcOrd="1" destOrd="0" parTransId="{3F1B99AE-A199-4C9C-9D7A-811961A2E3EB}" sibTransId="{B340DD0F-F852-4034-A3D4-CB3A5837A4A1}"/>
    <dgm:cxn modelId="{0EA65120-9E17-4406-9800-D31F2B3A74B3}" type="presOf" srcId="{D238CF8A-115B-46B3-9BFA-414CA0FA92C4}" destId="{5DBCC67E-1E63-4308-A1A9-8BE8C5FB5B7A}" srcOrd="0" destOrd="0" presId="urn:microsoft.com/office/officeart/2011/layout/TabList"/>
    <dgm:cxn modelId="{F1481C22-06AF-4A06-9E54-2DDA89FF2766}" srcId="{31D60E0F-7DCD-4011-AB3F-DBFFBA167318}" destId="{C88EADD4-6A35-4D8C-A079-596192160A45}" srcOrd="2" destOrd="0" parTransId="{3A9CB478-FD39-4FC3-81F2-8472F02F7F75}" sibTransId="{898484B5-1B4D-4603-86C7-214B1D591820}"/>
    <dgm:cxn modelId="{BE895A28-A6CE-495C-B3D8-4DCEDD507833}" type="presOf" srcId="{D513638D-2AA1-4202-A8BC-76C6DAE02A23}" destId="{C4E30240-68A3-4E14-BB72-060998B71442}" srcOrd="0" destOrd="1" presId="urn:microsoft.com/office/officeart/2011/layout/TabList"/>
    <dgm:cxn modelId="{C9765B36-E491-4655-98CF-2F966A4335BB}" type="presOf" srcId="{3878ECE8-175A-45C3-8C6B-1CAC8299F39C}" destId="{086DFB5B-8389-4956-91F8-25350591A5E0}" srcOrd="0" destOrd="0" presId="urn:microsoft.com/office/officeart/2011/layout/TabList"/>
    <dgm:cxn modelId="{7C71A85E-1BA4-491B-A20E-8E94726E8F28}" type="presOf" srcId="{31D60E0F-7DCD-4011-AB3F-DBFFBA167318}" destId="{AFBB5480-ABBD-4081-9E64-29FC7D9C46A5}" srcOrd="0" destOrd="0" presId="urn:microsoft.com/office/officeart/2011/layout/TabList"/>
    <dgm:cxn modelId="{A5228A61-59CE-43D7-8E92-271D19700A4B}" srcId="{5680B667-6A38-4DC5-A55E-238F6334160E}" destId="{D513638D-2AA1-4202-A8BC-76C6DAE02A23}" srcOrd="2" destOrd="0" parTransId="{FCDFE1D0-DE80-49E9-A068-F38753C47ADC}" sibTransId="{61AA442F-C5EC-4342-A403-FA6824F1D8C7}"/>
    <dgm:cxn modelId="{35A26C42-7A0B-4E16-92C2-AEBA1F0148D5}" srcId="{5680B667-6A38-4DC5-A55E-238F6334160E}" destId="{0D83742E-CD3B-4533-8EFC-9CCB04C023E9}" srcOrd="1" destOrd="0" parTransId="{59BABBA0-8561-4CA2-B150-5F53814677AB}" sibTransId="{7E08C02E-E097-4D15-8C19-9C26BF55B0C5}"/>
    <dgm:cxn modelId="{1C463549-456C-42C6-90C6-BD082DA158CE}" type="presOf" srcId="{728A4C29-FFEE-4ACD-AF2A-631078A0734F}" destId="{23CC8F63-2A36-47FC-A8B4-FBC54300164F}" srcOrd="0" destOrd="0" presId="urn:microsoft.com/office/officeart/2011/layout/TabList"/>
    <dgm:cxn modelId="{79699B4C-A750-4D85-B3E0-EE83AA9FCF04}" srcId="{728A4C29-FFEE-4ACD-AF2A-631078A0734F}" destId="{0FDD9069-AAE6-4247-9931-63D16137A1D9}" srcOrd="0" destOrd="0" parTransId="{85B8EC33-592F-43E7-BD92-6B8FD49EDB86}" sibTransId="{E4F08C48-6C88-420A-83C0-77EBD97A64F6}"/>
    <dgm:cxn modelId="{58D2F36C-6D52-4A64-B825-F43341B1DA68}" srcId="{31D60E0F-7DCD-4011-AB3F-DBFFBA167318}" destId="{728A4C29-FFEE-4ACD-AF2A-631078A0734F}" srcOrd="1" destOrd="0" parTransId="{6E4D3DAB-2F1A-428F-8E52-85B199E7D164}" sibTransId="{F791CC94-0B65-4EF9-A385-69099C79C0F9}"/>
    <dgm:cxn modelId="{4E17146F-947A-4CB7-8C26-B287B9D5D4F3}" srcId="{3878ECE8-175A-45C3-8C6B-1CAC8299F39C}" destId="{D238CF8A-115B-46B3-9BFA-414CA0FA92C4}" srcOrd="1" destOrd="0" parTransId="{7DBA7DF1-E952-40BC-9B3B-0836039EF38A}" sibTransId="{7CFAD1C1-543D-4D8B-8316-4D9BF369B770}"/>
    <dgm:cxn modelId="{D59EE373-6DFA-4219-9ECF-AD5CDEABC489}" srcId="{C88EADD4-6A35-4D8C-A079-596192160A45}" destId="{51B34B4F-31FF-46D0-8CCD-735C1E6DC88E}" srcOrd="0" destOrd="0" parTransId="{722D22C9-C5DA-4DEA-9E69-CC49385707E0}" sibTransId="{0B02E13C-8922-4C3F-B5F1-83F3638BF3E3}"/>
    <dgm:cxn modelId="{447F4655-31E4-46FA-B7F3-359ED26874EA}" srcId="{23E6564F-8C53-42D9-9A0B-0D6107ED062F}" destId="{DFF10D49-DE90-4035-806F-09CE5C3851C0}" srcOrd="1" destOrd="0" parTransId="{5E40D6A9-7F92-4CFB-9FB0-92D57AF145F5}" sibTransId="{23912419-905B-4898-AAF8-47CC1C017BC9}"/>
    <dgm:cxn modelId="{B5F3E276-82D4-4CE3-AA85-A20CFE915470}" srcId="{31D60E0F-7DCD-4011-AB3F-DBFFBA167318}" destId="{3878ECE8-175A-45C3-8C6B-1CAC8299F39C}" srcOrd="0" destOrd="0" parTransId="{35EFC86A-CEA0-4C25-91A2-03C84391F611}" sibTransId="{248E935C-2B17-4FD5-99FE-E040265A30E7}"/>
    <dgm:cxn modelId="{7603A058-940D-42EB-AC54-7E5CDB5B56E9}" srcId="{C88EADD4-6A35-4D8C-A079-596192160A45}" destId="{DB829CD6-F20E-4615-9DD2-4E1EB23A1502}" srcOrd="1" destOrd="0" parTransId="{46E455A6-42A4-4999-81EF-FA0411FB7372}" sibTransId="{31686CAA-4391-48D2-AB31-211C7263C9A9}"/>
    <dgm:cxn modelId="{0017D15A-0CAE-4C95-8581-EBFE46C1378A}" srcId="{31D60E0F-7DCD-4011-AB3F-DBFFBA167318}" destId="{F1343E7A-9773-4984-A958-D8A1020880AD}" srcOrd="3" destOrd="0" parTransId="{EA15B0DA-86B2-4269-BBB8-27A3952CA14E}" sibTransId="{B8891FDF-6C3B-4744-9CBA-68CD3743AF65}"/>
    <dgm:cxn modelId="{4551A37C-FE78-426C-A539-4534AA47A467}" type="presOf" srcId="{E83C7C43-BFFE-4F7E-B5E5-6F320C7B946C}" destId="{043E46D8-4D92-4E24-BEE8-B25DE8FBF891}" srcOrd="0" destOrd="0" presId="urn:microsoft.com/office/officeart/2011/layout/TabList"/>
    <dgm:cxn modelId="{77F91B7D-7A29-483A-A4BD-D7DF06D27C97}" type="presOf" srcId="{23E6564F-8C53-42D9-9A0B-0D6107ED062F}" destId="{ADF833E9-BFF2-45EA-8CA5-B4B9909CAE24}" srcOrd="0" destOrd="0" presId="urn:microsoft.com/office/officeart/2011/layout/TabList"/>
    <dgm:cxn modelId="{ADA21A85-544A-4105-87D3-497303AFC5DB}" type="presOf" srcId="{F1343E7A-9773-4984-A958-D8A1020880AD}" destId="{BF34FBDF-2D9B-4248-807D-8B2C48034101}" srcOrd="0" destOrd="0" presId="urn:microsoft.com/office/officeart/2011/layout/TabList"/>
    <dgm:cxn modelId="{3C8EAA91-B909-4051-AA98-014FCAAC61B9}" type="presOf" srcId="{DB829CD6-F20E-4615-9DD2-4E1EB23A1502}" destId="{EC87E2DF-7FDD-4D75-B923-7E06316EC9F3}" srcOrd="0" destOrd="0" presId="urn:microsoft.com/office/officeart/2011/layout/TabList"/>
    <dgm:cxn modelId="{E28EB49E-2038-4A41-94E2-B157D8C86C3D}" type="presOf" srcId="{CF27DDB6-B127-4843-9F7E-09EF5F751C56}" destId="{172A1BD7-6878-4F66-8A7F-A2057F6CCFA4}" srcOrd="0" destOrd="0" presId="urn:microsoft.com/office/officeart/2011/layout/TabList"/>
    <dgm:cxn modelId="{688291B2-5EC3-4F41-954D-B6E535781740}" srcId="{F1343E7A-9773-4984-A958-D8A1020880AD}" destId="{91179C26-3F99-4AB0-8C57-2770C5FB0F1C}" srcOrd="0" destOrd="0" parTransId="{DE57B8BD-7C5B-4CAD-AAEE-497E90738A91}" sibTransId="{B4F12B35-08E9-4361-9333-A78FE501156B}"/>
    <dgm:cxn modelId="{0CD4B6B9-A9DB-47A3-AF04-DE3AE5AC5C22}" srcId="{F1343E7A-9773-4984-A958-D8A1020880AD}" destId="{CF27DDB6-B127-4843-9F7E-09EF5F751C56}" srcOrd="1" destOrd="0" parTransId="{2A8F0BB8-03DB-469D-AD65-9AF056D62E01}" sibTransId="{C9A982FB-F50D-4D6A-9867-630589325440}"/>
    <dgm:cxn modelId="{EDD973BA-541C-402C-9E2C-B12815788332}" type="presOf" srcId="{8345A7C3-BD3B-4996-BF2B-62C77A6BDC30}" destId="{41F01BE6-6A9B-4CDB-8248-0ADBE47A0E26}" srcOrd="0" destOrd="0" presId="urn:microsoft.com/office/officeart/2011/layout/TabList"/>
    <dgm:cxn modelId="{783CCABD-4624-4DB8-9ECD-DD5AAC1EFE05}" type="presOf" srcId="{51B34B4F-31FF-46D0-8CCD-735C1E6DC88E}" destId="{A818E8B5-14FA-4C9C-A068-3245EABFB327}" srcOrd="0" destOrd="0" presId="urn:microsoft.com/office/officeart/2011/layout/TabList"/>
    <dgm:cxn modelId="{57F4E9C2-4A8C-47E2-9409-5FCDE28D39D0}" type="presOf" srcId="{5680B667-6A38-4DC5-A55E-238F6334160E}" destId="{AC0306DA-8E32-478C-98E8-63C00D9D5F75}" srcOrd="0" destOrd="0" presId="urn:microsoft.com/office/officeart/2011/layout/TabList"/>
    <dgm:cxn modelId="{976FEAC2-D6B9-47F8-8152-22EA7FEDE4E4}" srcId="{31D60E0F-7DCD-4011-AB3F-DBFFBA167318}" destId="{23E6564F-8C53-42D9-9A0B-0D6107ED062F}" srcOrd="4" destOrd="0" parTransId="{108831CA-E53C-4830-96CB-015062D2D220}" sibTransId="{06F3464A-3356-4159-A69D-ACA28DB892CD}"/>
    <dgm:cxn modelId="{B2CE0DC6-554F-4ADA-983B-84D46181DB29}" type="presOf" srcId="{0FDD9069-AAE6-4247-9931-63D16137A1D9}" destId="{E4C37B25-9986-4E32-A7AB-12CB291C7A9F}" srcOrd="0" destOrd="0" presId="urn:microsoft.com/office/officeart/2011/layout/TabList"/>
    <dgm:cxn modelId="{48DA64CD-750F-475F-A559-07A64457E225}" srcId="{3878ECE8-175A-45C3-8C6B-1CAC8299F39C}" destId="{E83C7C43-BFFE-4F7E-B5E5-6F320C7B946C}" srcOrd="0" destOrd="0" parTransId="{6AD02D72-C65D-41C3-909F-7864AFAB0E81}" sibTransId="{DE74FCFB-F02D-4007-BBE7-E81394C569F2}"/>
    <dgm:cxn modelId="{9A92E0D4-20AC-462A-9A20-8EEBF68648BA}" type="presOf" srcId="{C88EADD4-6A35-4D8C-A079-596192160A45}" destId="{F3B06B59-91B6-445F-808B-DD7D0BAA0DA7}" srcOrd="0" destOrd="0" presId="urn:microsoft.com/office/officeart/2011/layout/TabList"/>
    <dgm:cxn modelId="{F6BCEAD8-49A6-47AA-9861-DD830CD4027B}" srcId="{23E6564F-8C53-42D9-9A0B-0D6107ED062F}" destId="{E21F709B-D398-4A00-83AF-21C9FB4F40DF}" srcOrd="0" destOrd="0" parTransId="{D82294B0-8252-4541-B1D4-71EE294AFF15}" sibTransId="{E44AEAA9-0DBB-4D9B-AEEF-9631CA496C81}"/>
    <dgm:cxn modelId="{6DD55BE6-AC78-4747-8C00-B5C08251D2FD}" type="presOf" srcId="{DFF10D49-DE90-4035-806F-09CE5C3851C0}" destId="{BD8BA7FD-96D1-4318-A123-DBA71E217861}" srcOrd="0" destOrd="0" presId="urn:microsoft.com/office/officeart/2011/layout/TabList"/>
    <dgm:cxn modelId="{540938E8-9E72-448F-9E35-A4C816DE6EEE}" type="presOf" srcId="{A399DF00-621F-4CA3-AD91-F9CFD4620D93}" destId="{DF807935-7B91-403A-A6C2-645DE82482FE}" srcOrd="0" destOrd="0" presId="urn:microsoft.com/office/officeart/2011/layout/TabList"/>
    <dgm:cxn modelId="{98EF0BF7-9450-482B-8C28-FBF678980860}" srcId="{31D60E0F-7DCD-4011-AB3F-DBFFBA167318}" destId="{5680B667-6A38-4DC5-A55E-238F6334160E}" srcOrd="5" destOrd="0" parTransId="{5483C76E-F26A-4248-886A-3449BC8A38B0}" sibTransId="{903FAA3A-38B5-4C52-8ABD-1BF198A30200}"/>
    <dgm:cxn modelId="{3FDC23F8-4E51-4D77-944C-E8C6C80C03E1}" type="presOf" srcId="{E21F709B-D398-4A00-83AF-21C9FB4F40DF}" destId="{2C5CFC45-65A0-412B-9A28-807742B7933F}" srcOrd="0" destOrd="0" presId="urn:microsoft.com/office/officeart/2011/layout/TabList"/>
    <dgm:cxn modelId="{C88D52A4-21E8-42E1-AB7B-D3D550E0136B}" type="presParOf" srcId="{AFBB5480-ABBD-4081-9E64-29FC7D9C46A5}" destId="{DBB24E23-CFA8-4C1D-9808-66992C3EA478}" srcOrd="0" destOrd="0" presId="urn:microsoft.com/office/officeart/2011/layout/TabList"/>
    <dgm:cxn modelId="{364C32C7-CAD9-47ED-990A-D6A56545C396}" type="presParOf" srcId="{DBB24E23-CFA8-4C1D-9808-66992C3EA478}" destId="{043E46D8-4D92-4E24-BEE8-B25DE8FBF891}" srcOrd="0" destOrd="0" presId="urn:microsoft.com/office/officeart/2011/layout/TabList"/>
    <dgm:cxn modelId="{9EE8E3AC-2A1F-44F5-B8DF-2CB1A53CBFF4}" type="presParOf" srcId="{DBB24E23-CFA8-4C1D-9808-66992C3EA478}" destId="{086DFB5B-8389-4956-91F8-25350591A5E0}" srcOrd="1" destOrd="0" presId="urn:microsoft.com/office/officeart/2011/layout/TabList"/>
    <dgm:cxn modelId="{A575C51D-A334-4062-B17B-581BBE2B61CB}" type="presParOf" srcId="{DBB24E23-CFA8-4C1D-9808-66992C3EA478}" destId="{DEC51141-F6B6-4936-BECA-DAA345669A6C}" srcOrd="2" destOrd="0" presId="urn:microsoft.com/office/officeart/2011/layout/TabList"/>
    <dgm:cxn modelId="{091F8E12-3D6F-489C-86D7-A9DA46E5C5A8}" type="presParOf" srcId="{AFBB5480-ABBD-4081-9E64-29FC7D9C46A5}" destId="{5DBCC67E-1E63-4308-A1A9-8BE8C5FB5B7A}" srcOrd="1" destOrd="0" presId="urn:microsoft.com/office/officeart/2011/layout/TabList"/>
    <dgm:cxn modelId="{83251113-60EF-4882-8D5D-055C0F221183}" type="presParOf" srcId="{AFBB5480-ABBD-4081-9E64-29FC7D9C46A5}" destId="{15152252-0CF3-47D1-8D6C-41E4ACD6AE7E}" srcOrd="2" destOrd="0" presId="urn:microsoft.com/office/officeart/2011/layout/TabList"/>
    <dgm:cxn modelId="{CAAEAA7E-BC31-452A-9DB7-07E10F98A92F}" type="presParOf" srcId="{AFBB5480-ABBD-4081-9E64-29FC7D9C46A5}" destId="{FD84D29F-D876-4DBC-8EBC-C1A7FE3FFF91}" srcOrd="3" destOrd="0" presId="urn:microsoft.com/office/officeart/2011/layout/TabList"/>
    <dgm:cxn modelId="{D7B0886A-B82C-46E4-9089-545103C7106C}" type="presParOf" srcId="{FD84D29F-D876-4DBC-8EBC-C1A7FE3FFF91}" destId="{E4C37B25-9986-4E32-A7AB-12CB291C7A9F}" srcOrd="0" destOrd="0" presId="urn:microsoft.com/office/officeart/2011/layout/TabList"/>
    <dgm:cxn modelId="{5C15E0B1-A71D-4410-8CC2-D7FD6C169AD7}" type="presParOf" srcId="{FD84D29F-D876-4DBC-8EBC-C1A7FE3FFF91}" destId="{23CC8F63-2A36-47FC-A8B4-FBC54300164F}" srcOrd="1" destOrd="0" presId="urn:microsoft.com/office/officeart/2011/layout/TabList"/>
    <dgm:cxn modelId="{B2BA7542-29CC-42B2-9706-A85B935BD039}" type="presParOf" srcId="{FD84D29F-D876-4DBC-8EBC-C1A7FE3FFF91}" destId="{97A462AA-ADFB-479C-9C7B-C85F5827D274}" srcOrd="2" destOrd="0" presId="urn:microsoft.com/office/officeart/2011/layout/TabList"/>
    <dgm:cxn modelId="{D377BEB0-CDBC-47F2-AE28-26213F0A7F0A}" type="presParOf" srcId="{AFBB5480-ABBD-4081-9E64-29FC7D9C46A5}" destId="{41F01BE6-6A9B-4CDB-8248-0ADBE47A0E26}" srcOrd="4" destOrd="0" presId="urn:microsoft.com/office/officeart/2011/layout/TabList"/>
    <dgm:cxn modelId="{B848D82B-FE16-4211-B0EE-1A4E5D344820}" type="presParOf" srcId="{AFBB5480-ABBD-4081-9E64-29FC7D9C46A5}" destId="{FA409FE2-7A64-4161-8E86-2565537FF96E}" srcOrd="5" destOrd="0" presId="urn:microsoft.com/office/officeart/2011/layout/TabList"/>
    <dgm:cxn modelId="{834E85C6-2491-4CCB-8DD6-B5E320928B0B}" type="presParOf" srcId="{AFBB5480-ABBD-4081-9E64-29FC7D9C46A5}" destId="{71357BB1-ACF3-47DF-9D09-FFB2288A4106}" srcOrd="6" destOrd="0" presId="urn:microsoft.com/office/officeart/2011/layout/TabList"/>
    <dgm:cxn modelId="{E4AEBC34-70F6-4B77-83F7-A13744AC0046}" type="presParOf" srcId="{71357BB1-ACF3-47DF-9D09-FFB2288A4106}" destId="{A818E8B5-14FA-4C9C-A068-3245EABFB327}" srcOrd="0" destOrd="0" presId="urn:microsoft.com/office/officeart/2011/layout/TabList"/>
    <dgm:cxn modelId="{BE235E49-FF72-40F2-8422-3D4857B5DA6B}" type="presParOf" srcId="{71357BB1-ACF3-47DF-9D09-FFB2288A4106}" destId="{F3B06B59-91B6-445F-808B-DD7D0BAA0DA7}" srcOrd="1" destOrd="0" presId="urn:microsoft.com/office/officeart/2011/layout/TabList"/>
    <dgm:cxn modelId="{64FA0673-7C2C-4405-8B81-5EAEEC386AD9}" type="presParOf" srcId="{71357BB1-ACF3-47DF-9D09-FFB2288A4106}" destId="{0A8BF834-D313-4C12-8687-0A379F5EA564}" srcOrd="2" destOrd="0" presId="urn:microsoft.com/office/officeart/2011/layout/TabList"/>
    <dgm:cxn modelId="{71D76213-B7C3-4236-B128-2B0343C804C5}" type="presParOf" srcId="{AFBB5480-ABBD-4081-9E64-29FC7D9C46A5}" destId="{EC87E2DF-7FDD-4D75-B923-7E06316EC9F3}" srcOrd="7" destOrd="0" presId="urn:microsoft.com/office/officeart/2011/layout/TabList"/>
    <dgm:cxn modelId="{0BA09B93-3674-461F-9EF1-FA2405F64CFA}" type="presParOf" srcId="{AFBB5480-ABBD-4081-9E64-29FC7D9C46A5}" destId="{33032514-BEF8-4B9A-BAB3-684E62A2CB4F}" srcOrd="8" destOrd="0" presId="urn:microsoft.com/office/officeart/2011/layout/TabList"/>
    <dgm:cxn modelId="{58D745CF-8059-4D8F-BB31-103C5F11A987}" type="presParOf" srcId="{AFBB5480-ABBD-4081-9E64-29FC7D9C46A5}" destId="{EE216D9A-5E37-41CC-A351-7730163C2972}" srcOrd="9" destOrd="0" presId="urn:microsoft.com/office/officeart/2011/layout/TabList"/>
    <dgm:cxn modelId="{FF60FB4B-254A-4C22-8A29-5CE977A01A94}" type="presParOf" srcId="{EE216D9A-5E37-41CC-A351-7730163C2972}" destId="{2F127D38-9CFE-437A-8C04-9FC42F333794}" srcOrd="0" destOrd="0" presId="urn:microsoft.com/office/officeart/2011/layout/TabList"/>
    <dgm:cxn modelId="{6AF83929-E4B2-404C-AD8E-F313F72DBACC}" type="presParOf" srcId="{EE216D9A-5E37-41CC-A351-7730163C2972}" destId="{BF34FBDF-2D9B-4248-807D-8B2C48034101}" srcOrd="1" destOrd="0" presId="urn:microsoft.com/office/officeart/2011/layout/TabList"/>
    <dgm:cxn modelId="{F9003839-BE20-44B5-A217-C7BE6BD6EE00}" type="presParOf" srcId="{EE216D9A-5E37-41CC-A351-7730163C2972}" destId="{42609C9A-1BF2-4627-AD57-4D693C48670A}" srcOrd="2" destOrd="0" presId="urn:microsoft.com/office/officeart/2011/layout/TabList"/>
    <dgm:cxn modelId="{0914D051-3E7C-449C-8C8F-D7B5FD5843FD}" type="presParOf" srcId="{AFBB5480-ABBD-4081-9E64-29FC7D9C46A5}" destId="{172A1BD7-6878-4F66-8A7F-A2057F6CCFA4}" srcOrd="10" destOrd="0" presId="urn:microsoft.com/office/officeart/2011/layout/TabList"/>
    <dgm:cxn modelId="{7587721B-0BC6-4616-AB6E-1B43C78E9527}" type="presParOf" srcId="{AFBB5480-ABBD-4081-9E64-29FC7D9C46A5}" destId="{B87EEE93-636C-4B5A-BF76-5079E229B623}" srcOrd="11" destOrd="0" presId="urn:microsoft.com/office/officeart/2011/layout/TabList"/>
    <dgm:cxn modelId="{FC638F2F-7D71-42C0-B1F6-D6CC7AA12B17}" type="presParOf" srcId="{AFBB5480-ABBD-4081-9E64-29FC7D9C46A5}" destId="{6020729E-3542-48E7-A7B4-7EE909635ECE}" srcOrd="12" destOrd="0" presId="urn:microsoft.com/office/officeart/2011/layout/TabList"/>
    <dgm:cxn modelId="{2C6E1CC1-9391-4998-8AA2-81D4381E7616}" type="presParOf" srcId="{6020729E-3542-48E7-A7B4-7EE909635ECE}" destId="{2C5CFC45-65A0-412B-9A28-807742B7933F}" srcOrd="0" destOrd="0" presId="urn:microsoft.com/office/officeart/2011/layout/TabList"/>
    <dgm:cxn modelId="{CD8B0054-511A-402B-96EF-77699CA3C99F}" type="presParOf" srcId="{6020729E-3542-48E7-A7B4-7EE909635ECE}" destId="{ADF833E9-BFF2-45EA-8CA5-B4B9909CAE24}" srcOrd="1" destOrd="0" presId="urn:microsoft.com/office/officeart/2011/layout/TabList"/>
    <dgm:cxn modelId="{51502C11-DEA6-45AB-9C13-8295D5387B87}" type="presParOf" srcId="{6020729E-3542-48E7-A7B4-7EE909635ECE}" destId="{FD7D579C-AC7F-4D17-BFA2-DF1FA4EDAA77}" srcOrd="2" destOrd="0" presId="urn:microsoft.com/office/officeart/2011/layout/TabList"/>
    <dgm:cxn modelId="{FFADCF9C-F08C-4121-8869-599D56ADA6B6}" type="presParOf" srcId="{AFBB5480-ABBD-4081-9E64-29FC7D9C46A5}" destId="{BD8BA7FD-96D1-4318-A123-DBA71E217861}" srcOrd="13" destOrd="0" presId="urn:microsoft.com/office/officeart/2011/layout/TabList"/>
    <dgm:cxn modelId="{BF6D08A8-95B2-4FC1-86D4-52B23DAF152B}" type="presParOf" srcId="{AFBB5480-ABBD-4081-9E64-29FC7D9C46A5}" destId="{9A934228-F318-48BD-854D-FCC296D6A0AE}" srcOrd="14" destOrd="0" presId="urn:microsoft.com/office/officeart/2011/layout/TabList"/>
    <dgm:cxn modelId="{EB522E51-B64E-4834-B4C2-CB33570079B6}" type="presParOf" srcId="{AFBB5480-ABBD-4081-9E64-29FC7D9C46A5}" destId="{0FC9BFF5-D31E-47E1-9A91-88AB38362E28}" srcOrd="15" destOrd="0" presId="urn:microsoft.com/office/officeart/2011/layout/TabList"/>
    <dgm:cxn modelId="{7BE5AECE-430C-49C8-A375-9F405379D9B6}" type="presParOf" srcId="{0FC9BFF5-D31E-47E1-9A91-88AB38362E28}" destId="{DF807935-7B91-403A-A6C2-645DE82482FE}" srcOrd="0" destOrd="0" presId="urn:microsoft.com/office/officeart/2011/layout/TabList"/>
    <dgm:cxn modelId="{C0304DCB-E7E4-407C-BCC4-364BAE3EABFA}" type="presParOf" srcId="{0FC9BFF5-D31E-47E1-9A91-88AB38362E28}" destId="{AC0306DA-8E32-478C-98E8-63C00D9D5F75}" srcOrd="1" destOrd="0" presId="urn:microsoft.com/office/officeart/2011/layout/TabList"/>
    <dgm:cxn modelId="{5530679C-707C-4E39-9BA7-57C010EA9114}" type="presParOf" srcId="{0FC9BFF5-D31E-47E1-9A91-88AB38362E28}" destId="{78B6D2F3-22D2-4644-BB11-A5624CFE6F13}" srcOrd="2" destOrd="0" presId="urn:microsoft.com/office/officeart/2011/layout/TabList"/>
    <dgm:cxn modelId="{95DCA9B5-91BA-4039-8C43-FA6ED3511848}" type="presParOf" srcId="{AFBB5480-ABBD-4081-9E64-29FC7D9C46A5}" destId="{C4E30240-68A3-4E14-BB72-060998B71442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B327-53B2-4865-92CE-72EA87629993}">
      <dsp:nvSpPr>
        <dsp:cNvPr id="0" name=""/>
        <dsp:cNvSpPr/>
      </dsp:nvSpPr>
      <dsp:spPr>
        <a:xfrm>
          <a:off x="3774" y="0"/>
          <a:ext cx="3631360" cy="3808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52963"/>
              </a:solidFill>
            </a:rPr>
            <a:t>NERC EMTWG</a:t>
          </a:r>
          <a:r>
            <a:rPr lang="en-US" sz="2800" kern="1200" dirty="0">
              <a:solidFill>
                <a:srgbClr val="152963"/>
              </a:solidFill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152963"/>
              </a:solidFill>
            </a:rPr>
            <a:t>EMT Modeling Working Group</a:t>
          </a:r>
        </a:p>
      </dsp:txBody>
      <dsp:txXfrm>
        <a:off x="3774" y="0"/>
        <a:ext cx="3631360" cy="1142585"/>
      </dsp:txXfrm>
    </dsp:sp>
    <dsp:sp modelId="{C3C91CC8-7A61-49CD-BE2F-13981D664041}">
      <dsp:nvSpPr>
        <dsp:cNvPr id="0" name=""/>
        <dsp:cNvSpPr/>
      </dsp:nvSpPr>
      <dsp:spPr>
        <a:xfrm>
          <a:off x="366910" y="114291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Best Practices</a:t>
          </a:r>
        </a:p>
      </dsp:txBody>
      <dsp:txXfrm>
        <a:off x="388825" y="1164826"/>
        <a:ext cx="2861258" cy="704411"/>
      </dsp:txXfrm>
    </dsp:sp>
    <dsp:sp modelId="{5326F0B6-2C74-426F-A9C1-0DFF4F348EAA}">
      <dsp:nvSpPr>
        <dsp:cNvPr id="0" name=""/>
        <dsp:cNvSpPr/>
      </dsp:nvSpPr>
      <dsp:spPr>
        <a:xfrm>
          <a:off x="366910" y="2006266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Guidelines</a:t>
          </a:r>
        </a:p>
      </dsp:txBody>
      <dsp:txXfrm>
        <a:off x="388825" y="2028181"/>
        <a:ext cx="2861258" cy="704411"/>
      </dsp:txXfrm>
    </dsp:sp>
    <dsp:sp modelId="{67357DB2-515E-4295-98F2-C989DCB3C358}">
      <dsp:nvSpPr>
        <dsp:cNvPr id="0" name=""/>
        <dsp:cNvSpPr/>
      </dsp:nvSpPr>
      <dsp:spPr>
        <a:xfrm>
          <a:off x="366910" y="286962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Outreach</a:t>
          </a:r>
        </a:p>
      </dsp:txBody>
      <dsp:txXfrm>
        <a:off x="388825" y="2891536"/>
        <a:ext cx="2861258" cy="704411"/>
      </dsp:txXfrm>
    </dsp:sp>
    <dsp:sp modelId="{45B52A19-2166-4C5B-B7DA-67BCA6448CD5}">
      <dsp:nvSpPr>
        <dsp:cNvPr id="0" name=""/>
        <dsp:cNvSpPr/>
      </dsp:nvSpPr>
      <dsp:spPr>
        <a:xfrm>
          <a:off x="3911261" y="0"/>
          <a:ext cx="3631360" cy="3808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52963"/>
              </a:solidFill>
            </a:rPr>
            <a:t>NERC-ORNL-DOE-Industry</a:t>
          </a:r>
        </a:p>
      </dsp:txBody>
      <dsp:txXfrm>
        <a:off x="3911261" y="0"/>
        <a:ext cx="3631360" cy="1142585"/>
      </dsp:txXfrm>
    </dsp:sp>
    <dsp:sp modelId="{02877E68-F539-4639-ADBF-210246DCB4E2}">
      <dsp:nvSpPr>
        <dsp:cNvPr id="0" name=""/>
        <dsp:cNvSpPr/>
      </dsp:nvSpPr>
      <dsp:spPr>
        <a:xfrm>
          <a:off x="4270623" y="114291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Efficiency</a:t>
          </a:r>
        </a:p>
      </dsp:txBody>
      <dsp:txXfrm>
        <a:off x="4292538" y="1164826"/>
        <a:ext cx="2861258" cy="704411"/>
      </dsp:txXfrm>
    </dsp:sp>
    <dsp:sp modelId="{A1FBCF4F-E739-4A32-B6FB-6C2B73092901}">
      <dsp:nvSpPr>
        <dsp:cNvPr id="0" name=""/>
        <dsp:cNvSpPr/>
      </dsp:nvSpPr>
      <dsp:spPr>
        <a:xfrm>
          <a:off x="4270623" y="2006266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Accuracy</a:t>
          </a:r>
        </a:p>
      </dsp:txBody>
      <dsp:txXfrm>
        <a:off x="4292538" y="2028181"/>
        <a:ext cx="2861258" cy="704411"/>
      </dsp:txXfrm>
    </dsp:sp>
    <dsp:sp modelId="{A27EF854-FD9C-47AC-99D7-A15241654670}">
      <dsp:nvSpPr>
        <dsp:cNvPr id="0" name=""/>
        <dsp:cNvSpPr/>
      </dsp:nvSpPr>
      <dsp:spPr>
        <a:xfrm>
          <a:off x="4270623" y="286962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Expertise</a:t>
          </a:r>
        </a:p>
      </dsp:txBody>
      <dsp:txXfrm>
        <a:off x="4292538" y="2891536"/>
        <a:ext cx="2861258" cy="704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FD62C-717A-47E3-B7B3-0346E17AD565}">
      <dsp:nvSpPr>
        <dsp:cNvPr id="0" name=""/>
        <dsp:cNvSpPr/>
      </dsp:nvSpPr>
      <dsp:spPr>
        <a:xfrm>
          <a:off x="2321" y="84013"/>
          <a:ext cx="2828555" cy="113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Short</a:t>
          </a:r>
        </a:p>
      </dsp:txBody>
      <dsp:txXfrm>
        <a:off x="568032" y="84013"/>
        <a:ext cx="1697133" cy="1131422"/>
      </dsp:txXfrm>
    </dsp:sp>
    <dsp:sp modelId="{B8F0184D-55B6-4E4E-9A4A-FAD4BA586719}">
      <dsp:nvSpPr>
        <dsp:cNvPr id="0" name=""/>
        <dsp:cNvSpPr/>
      </dsp:nvSpPr>
      <dsp:spPr>
        <a:xfrm>
          <a:off x="2548022" y="84013"/>
          <a:ext cx="2828555" cy="113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Medium</a:t>
          </a:r>
        </a:p>
      </dsp:txBody>
      <dsp:txXfrm>
        <a:off x="3113733" y="84013"/>
        <a:ext cx="1697133" cy="1131422"/>
      </dsp:txXfrm>
    </dsp:sp>
    <dsp:sp modelId="{9F2DBAD8-B0F1-4113-890D-953547963287}">
      <dsp:nvSpPr>
        <dsp:cNvPr id="0" name=""/>
        <dsp:cNvSpPr/>
      </dsp:nvSpPr>
      <dsp:spPr>
        <a:xfrm>
          <a:off x="5093722" y="84013"/>
          <a:ext cx="2828555" cy="113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Long-term</a:t>
          </a:r>
        </a:p>
      </dsp:txBody>
      <dsp:txXfrm>
        <a:off x="5659433" y="84013"/>
        <a:ext cx="1697133" cy="1131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D3B34-F0FC-4060-B1A0-B5BB29C76F29}">
      <dsp:nvSpPr>
        <dsp:cNvPr id="0" name=""/>
        <dsp:cNvSpPr/>
      </dsp:nvSpPr>
      <dsp:spPr>
        <a:xfrm>
          <a:off x="3989" y="1291621"/>
          <a:ext cx="2399132" cy="93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Best Practices Guidance</a:t>
          </a:r>
        </a:p>
      </dsp:txBody>
      <dsp:txXfrm>
        <a:off x="3989" y="1291621"/>
        <a:ext cx="2399132" cy="939885"/>
      </dsp:txXfrm>
    </dsp:sp>
    <dsp:sp modelId="{C1E9DBDD-5D45-4401-9EBF-FB52ACC516A0}">
      <dsp:nvSpPr>
        <dsp:cNvPr id="0" name=""/>
        <dsp:cNvSpPr/>
      </dsp:nvSpPr>
      <dsp:spPr>
        <a:xfrm>
          <a:off x="3989" y="2231506"/>
          <a:ext cx="2399132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White Papers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Technical Reference Documents</a:t>
          </a:r>
        </a:p>
      </dsp:txBody>
      <dsp:txXfrm>
        <a:off x="3989" y="2231506"/>
        <a:ext cx="2399132" cy="1891305"/>
      </dsp:txXfrm>
    </dsp:sp>
    <dsp:sp modelId="{AAC81D44-5A54-4EE7-8F1B-DAA0CFDE7AD8}">
      <dsp:nvSpPr>
        <dsp:cNvPr id="0" name=""/>
        <dsp:cNvSpPr/>
      </dsp:nvSpPr>
      <dsp:spPr>
        <a:xfrm>
          <a:off x="2739000" y="1291621"/>
          <a:ext cx="2399132" cy="93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Recommended Practices</a:t>
          </a:r>
        </a:p>
      </dsp:txBody>
      <dsp:txXfrm>
        <a:off x="2739000" y="1291621"/>
        <a:ext cx="2399132" cy="939885"/>
      </dsp:txXfrm>
    </dsp:sp>
    <dsp:sp modelId="{0A8309D8-7C75-42B7-BC2D-3AAACB4A479A}">
      <dsp:nvSpPr>
        <dsp:cNvPr id="0" name=""/>
        <dsp:cNvSpPr/>
      </dsp:nvSpPr>
      <dsp:spPr>
        <a:xfrm>
          <a:off x="2739000" y="2231506"/>
          <a:ext cx="2399132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Reliability Guidelines</a:t>
          </a:r>
        </a:p>
      </dsp:txBody>
      <dsp:txXfrm>
        <a:off x="2739000" y="2231506"/>
        <a:ext cx="2399132" cy="1891305"/>
      </dsp:txXfrm>
    </dsp:sp>
    <dsp:sp modelId="{DDA5DD7C-A9E2-4BFC-9870-182792C79A7D}">
      <dsp:nvSpPr>
        <dsp:cNvPr id="0" name=""/>
        <dsp:cNvSpPr/>
      </dsp:nvSpPr>
      <dsp:spPr>
        <a:xfrm>
          <a:off x="5474011" y="1291621"/>
          <a:ext cx="2399132" cy="93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Resources</a:t>
          </a:r>
        </a:p>
      </dsp:txBody>
      <dsp:txXfrm>
        <a:off x="5474011" y="1291621"/>
        <a:ext cx="2399132" cy="939885"/>
      </dsp:txXfrm>
    </dsp:sp>
    <dsp:sp modelId="{B0A7A81B-2330-41A4-B6A1-2D66E1FEDD95}">
      <dsp:nvSpPr>
        <dsp:cNvPr id="0" name=""/>
        <dsp:cNvSpPr/>
      </dsp:nvSpPr>
      <dsp:spPr>
        <a:xfrm>
          <a:off x="5474011" y="2231506"/>
          <a:ext cx="2399132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Suggested Reading List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Technical Presentations</a:t>
          </a:r>
        </a:p>
      </dsp:txBody>
      <dsp:txXfrm>
        <a:off x="5474011" y="2231506"/>
        <a:ext cx="2399132" cy="1891305"/>
      </dsp:txXfrm>
    </dsp:sp>
    <dsp:sp modelId="{07E47150-4D9F-45EF-A38C-D6FBD1179B77}">
      <dsp:nvSpPr>
        <dsp:cNvPr id="0" name=""/>
        <dsp:cNvSpPr/>
      </dsp:nvSpPr>
      <dsp:spPr>
        <a:xfrm>
          <a:off x="8209021" y="1291621"/>
          <a:ext cx="2399132" cy="93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Outreach and Education</a:t>
          </a:r>
        </a:p>
      </dsp:txBody>
      <dsp:txXfrm>
        <a:off x="8209021" y="1291621"/>
        <a:ext cx="2399132" cy="939885"/>
      </dsp:txXfrm>
    </dsp:sp>
    <dsp:sp modelId="{F002EAD8-0254-4622-A2BB-86BCC207B81E}">
      <dsp:nvSpPr>
        <dsp:cNvPr id="0" name=""/>
        <dsp:cNvSpPr/>
      </dsp:nvSpPr>
      <dsp:spPr>
        <a:xfrm>
          <a:off x="8209021" y="2231506"/>
          <a:ext cx="2399132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Workshops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Webinars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8209021" y="2231506"/>
        <a:ext cx="2399132" cy="1891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F5535-6B73-4337-9F25-6C6F86783E3E}">
      <dsp:nvSpPr>
        <dsp:cNvPr id="0" name=""/>
        <dsp:cNvSpPr/>
      </dsp:nvSpPr>
      <dsp:spPr>
        <a:xfrm>
          <a:off x="1492948" y="0"/>
          <a:ext cx="2239423" cy="1052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79F39C-650D-4CE9-BB7F-4CBD02392BF8}">
      <dsp:nvSpPr>
        <dsp:cNvPr id="0" name=""/>
        <dsp:cNvSpPr/>
      </dsp:nvSpPr>
      <dsp:spPr>
        <a:xfrm>
          <a:off x="0" y="0"/>
          <a:ext cx="1492948" cy="1052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Training &amp; Resources</a:t>
          </a:r>
        </a:p>
      </dsp:txBody>
      <dsp:txXfrm>
        <a:off x="51387" y="51387"/>
        <a:ext cx="1390174" cy="949889"/>
      </dsp:txXfrm>
    </dsp:sp>
    <dsp:sp modelId="{760C3065-F8B8-4121-B66A-FB1B8A79D41F}">
      <dsp:nvSpPr>
        <dsp:cNvPr id="0" name=""/>
        <dsp:cNvSpPr/>
      </dsp:nvSpPr>
      <dsp:spPr>
        <a:xfrm>
          <a:off x="1492948" y="1157930"/>
          <a:ext cx="2239423" cy="1052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8EE50-A18B-43BE-BD3A-7CAFFC9B6FF8}">
      <dsp:nvSpPr>
        <dsp:cNvPr id="0" name=""/>
        <dsp:cNvSpPr/>
      </dsp:nvSpPr>
      <dsp:spPr>
        <a:xfrm>
          <a:off x="0" y="1157930"/>
          <a:ext cx="1492948" cy="1052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Standardizing EMT Modeling Practices</a:t>
          </a:r>
        </a:p>
      </dsp:txBody>
      <dsp:txXfrm>
        <a:off x="51387" y="1209317"/>
        <a:ext cx="1390174" cy="949889"/>
      </dsp:txXfrm>
    </dsp:sp>
    <dsp:sp modelId="{5D441A17-283A-4B58-BE6D-48D6EC1FF8CE}">
      <dsp:nvSpPr>
        <dsp:cNvPr id="0" name=""/>
        <dsp:cNvSpPr/>
      </dsp:nvSpPr>
      <dsp:spPr>
        <a:xfrm>
          <a:off x="1492948" y="2315860"/>
          <a:ext cx="2239423" cy="1052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DE1061-6F26-4A47-B027-126CE2B1704B}">
      <dsp:nvSpPr>
        <dsp:cNvPr id="0" name=""/>
        <dsp:cNvSpPr/>
      </dsp:nvSpPr>
      <dsp:spPr>
        <a:xfrm>
          <a:off x="0" y="2315860"/>
          <a:ext cx="1492948" cy="1052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 Model Verification and Coordination</a:t>
          </a:r>
        </a:p>
      </dsp:txBody>
      <dsp:txXfrm>
        <a:off x="51387" y="2367247"/>
        <a:ext cx="1390174" cy="949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6D2F3-22D2-4644-BB11-A5624CFE6F13}">
      <dsp:nvSpPr>
        <dsp:cNvPr id="0" name=""/>
        <dsp:cNvSpPr/>
      </dsp:nvSpPr>
      <dsp:spPr>
        <a:xfrm>
          <a:off x="0" y="4024763"/>
          <a:ext cx="688702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D579C-AC7F-4D17-BFA2-DF1FA4EDAA77}">
      <dsp:nvSpPr>
        <dsp:cNvPr id="0" name=""/>
        <dsp:cNvSpPr/>
      </dsp:nvSpPr>
      <dsp:spPr>
        <a:xfrm>
          <a:off x="0" y="3269540"/>
          <a:ext cx="688702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09C9A-1BF2-4627-AD57-4D693C48670A}">
      <dsp:nvSpPr>
        <dsp:cNvPr id="0" name=""/>
        <dsp:cNvSpPr/>
      </dsp:nvSpPr>
      <dsp:spPr>
        <a:xfrm>
          <a:off x="0" y="2514318"/>
          <a:ext cx="688702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BF834-D313-4C12-8687-0A379F5EA564}">
      <dsp:nvSpPr>
        <dsp:cNvPr id="0" name=""/>
        <dsp:cNvSpPr/>
      </dsp:nvSpPr>
      <dsp:spPr>
        <a:xfrm>
          <a:off x="0" y="1759095"/>
          <a:ext cx="688702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462AA-ADFB-479C-9C7B-C85F5827D274}">
      <dsp:nvSpPr>
        <dsp:cNvPr id="0" name=""/>
        <dsp:cNvSpPr/>
      </dsp:nvSpPr>
      <dsp:spPr>
        <a:xfrm>
          <a:off x="0" y="1003873"/>
          <a:ext cx="688702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51141-F6B6-4936-BECA-DAA345669A6C}">
      <dsp:nvSpPr>
        <dsp:cNvPr id="0" name=""/>
        <dsp:cNvSpPr/>
      </dsp:nvSpPr>
      <dsp:spPr>
        <a:xfrm>
          <a:off x="0" y="248650"/>
          <a:ext cx="688702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E46D8-4D92-4E24-BEE8-B25DE8FBF891}">
      <dsp:nvSpPr>
        <dsp:cNvPr id="0" name=""/>
        <dsp:cNvSpPr/>
      </dsp:nvSpPr>
      <dsp:spPr>
        <a:xfrm>
          <a:off x="1790627" y="1060"/>
          <a:ext cx="5096401" cy="2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</a:t>
          </a:r>
        </a:p>
      </dsp:txBody>
      <dsp:txXfrm>
        <a:off x="1790627" y="1060"/>
        <a:ext cx="5096401" cy="247589"/>
      </dsp:txXfrm>
    </dsp:sp>
    <dsp:sp modelId="{086DFB5B-8389-4956-91F8-25350591A5E0}">
      <dsp:nvSpPr>
        <dsp:cNvPr id="0" name=""/>
        <dsp:cNvSpPr/>
      </dsp:nvSpPr>
      <dsp:spPr>
        <a:xfrm>
          <a:off x="0" y="1060"/>
          <a:ext cx="1790627" cy="2475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Item #3</a:t>
          </a:r>
          <a:endParaRPr lang="en-US" sz="1600" kern="1200" dirty="0"/>
        </a:p>
      </dsp:txBody>
      <dsp:txXfrm>
        <a:off x="12088" y="13148"/>
        <a:ext cx="1766451" cy="235501"/>
      </dsp:txXfrm>
    </dsp:sp>
    <dsp:sp modelId="{5DBCC67E-1E63-4308-A1A9-8BE8C5FB5B7A}">
      <dsp:nvSpPr>
        <dsp:cNvPr id="0" name=""/>
        <dsp:cNvSpPr/>
      </dsp:nvSpPr>
      <dsp:spPr>
        <a:xfrm>
          <a:off x="0" y="248650"/>
          <a:ext cx="6887029" cy="4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EMT Modeling Resources Repository</a:t>
          </a:r>
        </a:p>
      </dsp:txBody>
      <dsp:txXfrm>
        <a:off x="0" y="248650"/>
        <a:ext cx="6887029" cy="495253"/>
      </dsp:txXfrm>
    </dsp:sp>
    <dsp:sp modelId="{E4C37B25-9986-4E32-A7AB-12CB291C7A9F}">
      <dsp:nvSpPr>
        <dsp:cNvPr id="0" name=""/>
        <dsp:cNvSpPr/>
      </dsp:nvSpPr>
      <dsp:spPr>
        <a:xfrm>
          <a:off x="1790627" y="756283"/>
          <a:ext cx="5096401" cy="2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</a:t>
          </a:r>
        </a:p>
      </dsp:txBody>
      <dsp:txXfrm>
        <a:off x="1790627" y="756283"/>
        <a:ext cx="5096401" cy="247589"/>
      </dsp:txXfrm>
    </dsp:sp>
    <dsp:sp modelId="{23CC8F63-2A36-47FC-A8B4-FBC54300164F}">
      <dsp:nvSpPr>
        <dsp:cNvPr id="0" name=""/>
        <dsp:cNvSpPr/>
      </dsp:nvSpPr>
      <dsp:spPr>
        <a:xfrm>
          <a:off x="0" y="756283"/>
          <a:ext cx="1790627" cy="2475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Item #6</a:t>
          </a:r>
        </a:p>
      </dsp:txBody>
      <dsp:txXfrm>
        <a:off x="12088" y="768371"/>
        <a:ext cx="1766451" cy="235501"/>
      </dsp:txXfrm>
    </dsp:sp>
    <dsp:sp modelId="{41F01BE6-6A9B-4CDB-8248-0ADBE47A0E26}">
      <dsp:nvSpPr>
        <dsp:cNvPr id="0" name=""/>
        <dsp:cNvSpPr/>
      </dsp:nvSpPr>
      <dsp:spPr>
        <a:xfrm>
          <a:off x="0" y="1003873"/>
          <a:ext cx="6887029" cy="4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IBR Plant Model Benchmarking – PSPD vs. EMT</a:t>
          </a:r>
        </a:p>
      </dsp:txBody>
      <dsp:txXfrm>
        <a:off x="0" y="1003873"/>
        <a:ext cx="6887029" cy="495253"/>
      </dsp:txXfrm>
    </dsp:sp>
    <dsp:sp modelId="{A818E8B5-14FA-4C9C-A068-3245EABFB327}">
      <dsp:nvSpPr>
        <dsp:cNvPr id="0" name=""/>
        <dsp:cNvSpPr/>
      </dsp:nvSpPr>
      <dsp:spPr>
        <a:xfrm>
          <a:off x="1790627" y="1511506"/>
          <a:ext cx="5096401" cy="2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</a:t>
          </a:r>
        </a:p>
      </dsp:txBody>
      <dsp:txXfrm>
        <a:off x="1790627" y="1511506"/>
        <a:ext cx="5096401" cy="247589"/>
      </dsp:txXfrm>
    </dsp:sp>
    <dsp:sp modelId="{F3B06B59-91B6-445F-808B-DD7D0BAA0DA7}">
      <dsp:nvSpPr>
        <dsp:cNvPr id="0" name=""/>
        <dsp:cNvSpPr/>
      </dsp:nvSpPr>
      <dsp:spPr>
        <a:xfrm>
          <a:off x="0" y="1511506"/>
          <a:ext cx="1790627" cy="2475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Item #8</a:t>
          </a:r>
        </a:p>
      </dsp:txBody>
      <dsp:txXfrm>
        <a:off x="12088" y="1523594"/>
        <a:ext cx="1766451" cy="235501"/>
      </dsp:txXfrm>
    </dsp:sp>
    <dsp:sp modelId="{EC87E2DF-7FDD-4D75-B923-7E06316EC9F3}">
      <dsp:nvSpPr>
        <dsp:cNvPr id="0" name=""/>
        <dsp:cNvSpPr/>
      </dsp:nvSpPr>
      <dsp:spPr>
        <a:xfrm>
          <a:off x="0" y="1759095"/>
          <a:ext cx="6887029" cy="4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EMT Model Portability and Interoperability </a:t>
          </a:r>
        </a:p>
      </dsp:txBody>
      <dsp:txXfrm>
        <a:off x="0" y="1759095"/>
        <a:ext cx="6887029" cy="495253"/>
      </dsp:txXfrm>
    </dsp:sp>
    <dsp:sp modelId="{2F127D38-9CFE-437A-8C04-9FC42F333794}">
      <dsp:nvSpPr>
        <dsp:cNvPr id="0" name=""/>
        <dsp:cNvSpPr/>
      </dsp:nvSpPr>
      <dsp:spPr>
        <a:xfrm>
          <a:off x="1790627" y="2266728"/>
          <a:ext cx="5096401" cy="2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</a:t>
          </a:r>
        </a:p>
      </dsp:txBody>
      <dsp:txXfrm>
        <a:off x="1790627" y="2266728"/>
        <a:ext cx="5096401" cy="247589"/>
      </dsp:txXfrm>
    </dsp:sp>
    <dsp:sp modelId="{BF34FBDF-2D9B-4248-807D-8B2C48034101}">
      <dsp:nvSpPr>
        <dsp:cNvPr id="0" name=""/>
        <dsp:cNvSpPr/>
      </dsp:nvSpPr>
      <dsp:spPr>
        <a:xfrm>
          <a:off x="0" y="2266728"/>
          <a:ext cx="1790627" cy="2475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Item #9</a:t>
          </a:r>
        </a:p>
      </dsp:txBody>
      <dsp:txXfrm>
        <a:off x="12088" y="2278816"/>
        <a:ext cx="1766451" cy="235501"/>
      </dsp:txXfrm>
    </dsp:sp>
    <dsp:sp modelId="{172A1BD7-6878-4F66-8A7F-A2057F6CCFA4}">
      <dsp:nvSpPr>
        <dsp:cNvPr id="0" name=""/>
        <dsp:cNvSpPr/>
      </dsp:nvSpPr>
      <dsp:spPr>
        <a:xfrm>
          <a:off x="0" y="2514318"/>
          <a:ext cx="6887029" cy="4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Uniform User Interface and Internal Structure for IBR Plant Models</a:t>
          </a:r>
        </a:p>
      </dsp:txBody>
      <dsp:txXfrm>
        <a:off x="0" y="2514318"/>
        <a:ext cx="6887029" cy="495253"/>
      </dsp:txXfrm>
    </dsp:sp>
    <dsp:sp modelId="{2C5CFC45-65A0-412B-9A28-807742B7933F}">
      <dsp:nvSpPr>
        <dsp:cNvPr id="0" name=""/>
        <dsp:cNvSpPr/>
      </dsp:nvSpPr>
      <dsp:spPr>
        <a:xfrm>
          <a:off x="1790627" y="3021951"/>
          <a:ext cx="5096401" cy="2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</a:t>
          </a:r>
        </a:p>
      </dsp:txBody>
      <dsp:txXfrm>
        <a:off x="1790627" y="3021951"/>
        <a:ext cx="5096401" cy="247589"/>
      </dsp:txXfrm>
    </dsp:sp>
    <dsp:sp modelId="{ADF833E9-BFF2-45EA-8CA5-B4B9909CAE24}">
      <dsp:nvSpPr>
        <dsp:cNvPr id="0" name=""/>
        <dsp:cNvSpPr/>
      </dsp:nvSpPr>
      <dsp:spPr>
        <a:xfrm>
          <a:off x="0" y="3021951"/>
          <a:ext cx="1790627" cy="2475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Item #10</a:t>
          </a:r>
        </a:p>
      </dsp:txBody>
      <dsp:txXfrm>
        <a:off x="12088" y="3034039"/>
        <a:ext cx="1766451" cy="235501"/>
      </dsp:txXfrm>
    </dsp:sp>
    <dsp:sp modelId="{BD8BA7FD-96D1-4318-A123-DBA71E217861}">
      <dsp:nvSpPr>
        <dsp:cNvPr id="0" name=""/>
        <dsp:cNvSpPr/>
      </dsp:nvSpPr>
      <dsp:spPr>
        <a:xfrm>
          <a:off x="0" y="3269540"/>
          <a:ext cx="6887029" cy="4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EMT Methods for Disturbance Ride Through Performance Evaluation</a:t>
          </a:r>
        </a:p>
      </dsp:txBody>
      <dsp:txXfrm>
        <a:off x="0" y="3269540"/>
        <a:ext cx="6887029" cy="495253"/>
      </dsp:txXfrm>
    </dsp:sp>
    <dsp:sp modelId="{DF807935-7B91-403A-A6C2-645DE82482FE}">
      <dsp:nvSpPr>
        <dsp:cNvPr id="0" name=""/>
        <dsp:cNvSpPr/>
      </dsp:nvSpPr>
      <dsp:spPr>
        <a:xfrm>
          <a:off x="1790627" y="3777173"/>
          <a:ext cx="5096401" cy="2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Yet Started</a:t>
          </a:r>
        </a:p>
      </dsp:txBody>
      <dsp:txXfrm>
        <a:off x="1790627" y="3777173"/>
        <a:ext cx="5096401" cy="247589"/>
      </dsp:txXfrm>
    </dsp:sp>
    <dsp:sp modelId="{AC0306DA-8E32-478C-98E8-63C00D9D5F75}">
      <dsp:nvSpPr>
        <dsp:cNvPr id="0" name=""/>
        <dsp:cNvSpPr/>
      </dsp:nvSpPr>
      <dsp:spPr>
        <a:xfrm>
          <a:off x="0" y="3777173"/>
          <a:ext cx="1790627" cy="2475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Item #12</a:t>
          </a:r>
        </a:p>
      </dsp:txBody>
      <dsp:txXfrm>
        <a:off x="12088" y="3789261"/>
        <a:ext cx="1766451" cy="235501"/>
      </dsp:txXfrm>
    </dsp:sp>
    <dsp:sp modelId="{C4E30240-68A3-4E14-BB72-060998B71442}">
      <dsp:nvSpPr>
        <dsp:cNvPr id="0" name=""/>
        <dsp:cNvSpPr/>
      </dsp:nvSpPr>
      <dsp:spPr>
        <a:xfrm>
          <a:off x="0" y="4024763"/>
          <a:ext cx="6887029" cy="4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EMT Modeling Considerations for Large Loads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Collaboration with LLWG</a:t>
          </a:r>
        </a:p>
      </dsp:txBody>
      <dsp:txXfrm>
        <a:off x="0" y="4024763"/>
        <a:ext cx="6887029" cy="49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B8DBD-8DB7-E4DE-6964-9434D98B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FF67B-3C66-49A3-EC13-231AC1EAC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885F-282F-CC4D-AF51-D3261B51C6AA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6ABFB-12D9-5426-8FD4-AE6883E0C0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2D447-9418-C0E2-0FB7-7E3393BD3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9A94-0942-8445-A2EE-9776A02FA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3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BE8B-7FC3-E841-99B4-AC5ABD2D9E00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6B03-05C8-D94C-B200-CFC3006872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38B3-B01F-E1D1-062A-AAFCF31A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8475C-2CEF-71C9-5F22-733ACAAB1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D11020-9162-7B76-30C3-D5BB8C846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6FCFE-206B-5F8C-0E61-D463C5EEE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D86DB-BE4D-98A4-1606-4D0C718B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0EBF7-DC47-CAD4-B7FA-E24BD85B6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2527C-0D99-AEA7-8E7E-EC822092A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8F9EA-D2F4-DF51-2767-E57A9C74A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4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0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6DEC08-16A4-6BC9-2A10-8221F3DED7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140" y="5265385"/>
            <a:ext cx="9934659" cy="6349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b="0" dirty="0"/>
              <a:t>Presenter 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9FCB3-8CB4-F47A-E0F4-E789EB990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140" y="1212582"/>
            <a:ext cx="9934660" cy="2387600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Presentation Title Here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3A732-A357-9786-66A7-9C6C6D300A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0140" y="3712135"/>
            <a:ext cx="9934659" cy="965374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Lorem Ipsum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573CDF2B-D8BF-ED65-2629-5D1B3FE54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0074" y="388100"/>
            <a:ext cx="1199141" cy="26780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EAF59E-13D8-73C5-453C-3C554C566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140" y="671010"/>
            <a:ext cx="4551363" cy="42068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F6E62-E5C2-2DE6-F26C-D74F1EC75374}"/>
              </a:ext>
            </a:extLst>
          </p:cNvPr>
          <p:cNvSpPr/>
          <p:nvPr userDrawn="1"/>
        </p:nvSpPr>
        <p:spPr>
          <a:xfrm>
            <a:off x="460812" y="0"/>
            <a:ext cx="837488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9FFE6-85BC-209E-0C3F-F82822AF7AFC}"/>
              </a:ext>
            </a:extLst>
          </p:cNvPr>
          <p:cNvSpPr txBox="1"/>
          <p:nvPr userDrawn="1"/>
        </p:nvSpPr>
        <p:spPr>
          <a:xfrm rot="16200000">
            <a:off x="-3177040" y="3558246"/>
            <a:ext cx="68580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spc="28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 | RESILIENCE | 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6ACA3-BED8-F458-D2C0-4B563F99D64E}"/>
              </a:ext>
            </a:extLst>
          </p:cNvPr>
          <p:cNvSpPr txBox="1"/>
          <p:nvPr userDrawn="1"/>
        </p:nvSpPr>
        <p:spPr>
          <a:xfrm rot="16200000">
            <a:off x="-2549445" y="3469377"/>
            <a:ext cx="685800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POWERING TODAY. </a:t>
            </a:r>
            <a:r>
              <a:rPr lang="en-US" sz="1100" b="1" i="0" spc="18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PROTECTING</a:t>
            </a:r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i="0" spc="19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</a:t>
            </a:r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94E879-F1B3-B4B4-1F43-411E3E388C74}"/>
              </a:ext>
            </a:extLst>
          </p:cNvPr>
          <p:cNvCxnSpPr>
            <a:cxnSpLocks/>
          </p:cNvCxnSpPr>
          <p:nvPr userDrawn="1"/>
        </p:nvCxnSpPr>
        <p:spPr>
          <a:xfrm>
            <a:off x="1905712" y="5067656"/>
            <a:ext cx="9826411" cy="0"/>
          </a:xfrm>
          <a:prstGeom prst="line">
            <a:avLst/>
          </a:prstGeom>
          <a:ln>
            <a:solidFill>
              <a:srgbClr val="C7C7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357D-40EE-F175-C90B-DD0BD404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466" y="1191487"/>
            <a:ext cx="6172200" cy="487362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13322-AB38-EE1C-2B1A-53C2AE0F1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91486"/>
            <a:ext cx="3932237" cy="48736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1738C0-9F82-4755-DAF4-913F528B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6E1C0-25DD-BA5F-D008-D48E2C7F1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C1DEA-9B41-2B25-8C69-6824008F35A4}"/>
              </a:ext>
            </a:extLst>
          </p:cNvPr>
          <p:cNvSpPr txBox="1"/>
          <p:nvPr userDrawn="1"/>
        </p:nvSpPr>
        <p:spPr>
          <a:xfrm>
            <a:off x="2168769" y="2192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54C102-9566-FB2F-9172-4BE6E20D3CDA}"/>
              </a:ext>
            </a:extLst>
          </p:cNvPr>
          <p:cNvCxnSpPr>
            <a:cxnSpLocks/>
          </p:cNvCxnSpPr>
          <p:nvPr userDrawn="1"/>
        </p:nvCxnSpPr>
        <p:spPr>
          <a:xfrm>
            <a:off x="1184889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9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707C9-F9C4-C86C-E9FB-EF7BDCD85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6740" y="1187321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6B4E353-0FFC-CA7F-E58A-8739ECE939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86892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26F4B-F761-120F-CE57-8FD56CB7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87321"/>
            <a:ext cx="3932237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AA73CD-9B47-6303-9FAE-AFFF5E039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6212CA-7F29-AB34-419A-2A42F3B78B2B}"/>
              </a:ext>
            </a:extLst>
          </p:cNvPr>
          <p:cNvCxnSpPr>
            <a:cxnSpLocks/>
          </p:cNvCxnSpPr>
          <p:nvPr userDrawn="1"/>
        </p:nvCxnSpPr>
        <p:spPr>
          <a:xfrm>
            <a:off x="1184888" y="851824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Fi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F12C1-3863-3F61-7E13-34438BDE0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14" y="-907517"/>
            <a:ext cx="12870102" cy="84574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78754F-A3E8-1973-3C5B-F42644EEA2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74223" y="2797845"/>
            <a:ext cx="3969745" cy="1233734"/>
            <a:chOff x="1311619" y="2294049"/>
            <a:chExt cx="4373595" cy="1359244"/>
          </a:xfrm>
        </p:grpSpPr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7B1AF86E-C741-DB32-A634-A428E5C5B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619" y="2607276"/>
              <a:ext cx="3679418" cy="8217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F513E9-F3C2-C745-698D-F8DA32CE6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685214" y="2294049"/>
              <a:ext cx="0" cy="1359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83631-F98A-E90C-3A65-F1B6F6EDB0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40338" y="2943225"/>
            <a:ext cx="6494462" cy="884238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9CDDF-965E-EE94-7A36-ACA3023C4F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1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esentation Fi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D81EA-23FE-F03B-BCB4-033D94077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05"/>
          <a:stretch>
            <a:fillRect/>
          </a:stretch>
        </p:blipFill>
        <p:spPr>
          <a:xfrm>
            <a:off x="533400" y="0"/>
            <a:ext cx="12206414" cy="72382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78754F-A3E8-1973-3C5B-F42644EEA2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74223" y="2797845"/>
            <a:ext cx="3969745" cy="1233734"/>
            <a:chOff x="1311619" y="2294049"/>
            <a:chExt cx="4373595" cy="1359244"/>
          </a:xfrm>
        </p:grpSpPr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7B1AF86E-C741-DB32-A634-A428E5C5B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619" y="2607276"/>
              <a:ext cx="3679418" cy="8217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F513E9-F3C2-C745-698D-F8DA32CE6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685214" y="2294049"/>
              <a:ext cx="0" cy="1359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469CDDF-965E-EE94-7A36-ACA3023C4F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A4720-F1EB-33B4-223C-7AAE76239D08}"/>
              </a:ext>
            </a:extLst>
          </p:cNvPr>
          <p:cNvSpPr txBox="1"/>
          <p:nvPr userDrawn="1"/>
        </p:nvSpPr>
        <p:spPr>
          <a:xfrm>
            <a:off x="5377369" y="2967335"/>
            <a:ext cx="6065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3356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122ECC-03A5-F9A0-AD1C-C99C85986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4443412"/>
          </a:xfr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Clr>
                <a:schemeClr val="tx2"/>
              </a:buClr>
              <a:buFont typeface="+mj-lt"/>
              <a:buAutoNum type="arabicPeriod"/>
              <a:defRPr sz="2400" b="0"/>
            </a:lvl1pPr>
            <a:lvl2pPr marL="685800" indent="-342900">
              <a:buFont typeface="+mj-lt"/>
              <a:buAutoNum type="alphaLcPeriod"/>
              <a:defRPr/>
            </a:lvl2pPr>
            <a:lvl3pPr marL="914400" indent="-228600">
              <a:buFont typeface="+mj-lt"/>
              <a:buAutoNum type="romanLcPeriod"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FC477-8178-7D01-1530-8F61ABC71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051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7D3A3-C53A-264C-C243-4EF891BB8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0052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81236-0790-B8A9-BC7C-A989C02DA15F}"/>
              </a:ext>
            </a:extLst>
          </p:cNvPr>
          <p:cNvCxnSpPr>
            <a:cxnSpLocks/>
          </p:cNvCxnSpPr>
          <p:nvPr userDrawn="1"/>
        </p:nvCxnSpPr>
        <p:spPr>
          <a:xfrm>
            <a:off x="1193434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1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122ECC-03A5-F9A0-AD1C-C99C85986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44434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400" b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FC477-8178-7D01-1530-8F61ABC71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051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7D3A3-C53A-264C-C243-4EF891BB8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0052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81236-0790-B8A9-BC7C-A989C02DA15F}"/>
              </a:ext>
            </a:extLst>
          </p:cNvPr>
          <p:cNvCxnSpPr>
            <a:cxnSpLocks/>
          </p:cNvCxnSpPr>
          <p:nvPr userDrawn="1"/>
        </p:nvCxnSpPr>
        <p:spPr>
          <a:xfrm>
            <a:off x="1193434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3B2978-5338-22FE-AA83-9AC074B14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DB80E3-3C67-7448-F00E-8F145CA6F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B90D0E-9C90-EB4C-147E-D2D9A35CF0BB}"/>
              </a:ext>
            </a:extLst>
          </p:cNvPr>
          <p:cNvCxnSpPr>
            <a:cxnSpLocks/>
          </p:cNvCxnSpPr>
          <p:nvPr userDrawn="1"/>
        </p:nvCxnSpPr>
        <p:spPr>
          <a:xfrm>
            <a:off x="1152130" y="85413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E9B8D-C1B7-FDDC-AA59-94A20D04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87321"/>
            <a:ext cx="10820573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ivider Slid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9777FE-9D23-8E20-1A04-2A5EEF180F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2537" y="1854970"/>
            <a:ext cx="9691192" cy="19252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Divider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91E92A-A0F5-A6F4-14A6-BFFB515175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537" y="3989326"/>
            <a:ext cx="9144000" cy="7386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64738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Lorem Ipsum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AACE08-B696-E1E1-4A20-B99D43231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00326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51B9-0892-904D-4633-3281B1DF3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E0D7-D036-377D-9D6C-D7EB370A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777" y="1203903"/>
            <a:ext cx="5181600" cy="44935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 b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702B-82BA-CAC9-9C8A-7D62E917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7066" y="1203903"/>
            <a:ext cx="5181600" cy="44935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A31C4B-2AB2-7591-BE44-44BBA9419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4EA307-B21E-0240-67C5-37FED3E3CD1B}"/>
              </a:ext>
            </a:extLst>
          </p:cNvPr>
          <p:cNvCxnSpPr>
            <a:cxnSpLocks/>
          </p:cNvCxnSpPr>
          <p:nvPr userDrawn="1"/>
        </p:nvCxnSpPr>
        <p:spPr>
          <a:xfrm>
            <a:off x="1142160" y="860370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2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9F98-5062-03C1-60A6-238F68442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777" y="1191374"/>
            <a:ext cx="5040223" cy="572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629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A47AA-BBB2-9D59-A776-91A877A0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6777" y="2015286"/>
            <a:ext cx="5040223" cy="368458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i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i="0"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i="0"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i="0"/>
            </a:lvl4pPr>
            <a:lvl5pPr>
              <a:defRPr sz="2400" i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164B9-9723-4AAE-764D-6FD3690AE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9141" y="1191374"/>
            <a:ext cx="5287108" cy="572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629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E0895-3B52-0E0C-2627-68BD59221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9141" y="2015286"/>
            <a:ext cx="5287108" cy="368458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400" i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31E33B-2F87-6C44-7C9A-ABA19ED2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1FADA9-2613-933A-A863-F317C6D46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B2F0C8-18E0-DA46-074E-87CED93947F2}"/>
              </a:ext>
            </a:extLst>
          </p:cNvPr>
          <p:cNvCxnSpPr>
            <a:cxnSpLocks/>
          </p:cNvCxnSpPr>
          <p:nvPr userDrawn="1"/>
        </p:nvCxnSpPr>
        <p:spPr>
          <a:xfrm>
            <a:off x="1184889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73ACDB-A5DA-B923-CD69-CFC9C3FE93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0EE9B-A590-5033-6891-0DCF8B877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0A3162-D061-623E-EDA3-BE4B1BC02A14}"/>
              </a:ext>
            </a:extLst>
          </p:cNvPr>
          <p:cNvCxnSpPr>
            <a:cxnSpLocks/>
          </p:cNvCxnSpPr>
          <p:nvPr userDrawn="1"/>
        </p:nvCxnSpPr>
        <p:spPr>
          <a:xfrm>
            <a:off x="1150706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DB7C8A-B514-0CF1-7849-46D36DA709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73619-432A-A25A-82D5-ECE64EB3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72" y="275433"/>
            <a:ext cx="8965096" cy="57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F75FF-8551-15CD-5370-39E3C754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823" y="1220173"/>
            <a:ext cx="10742843" cy="495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DF44AC0B-97A1-6FB7-F6D3-C5EA463781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9715" y="350418"/>
            <a:ext cx="1199141" cy="2678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E0409A-3BD8-1E36-96B6-DE8F3690348F}"/>
              </a:ext>
            </a:extLst>
          </p:cNvPr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6FE3FC-82CE-D5FD-A77E-FF2058446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00326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86EE3-145B-053D-D3C9-4678F948B9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814756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Limited Disclosure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40329-A63A-BD04-53BB-702D88624D43}"/>
              </a:ext>
            </a:extLst>
          </p:cNvPr>
          <p:cNvCxnSpPr>
            <a:cxnSpLocks/>
          </p:cNvCxnSpPr>
          <p:nvPr userDrawn="1"/>
        </p:nvCxnSpPr>
        <p:spPr>
          <a:xfrm>
            <a:off x="1145136" y="848345"/>
            <a:ext cx="107237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9" r:id="rId9"/>
    <p:sldLayoutId id="2147483656" r:id="rId10"/>
    <p:sldLayoutId id="2147483657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629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52964"/>
        </a:buClr>
        <a:buFont typeface="Arial" panose="020B0604020202020204" pitchFamily="34" charset="0"/>
        <a:buChar char="•"/>
        <a:defRPr sz="24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2964"/>
        </a:buClr>
        <a:buFont typeface="Courier New" panose="02070309020205020404" pitchFamily="49" charset="0"/>
        <a:buChar char="o"/>
        <a:defRPr sz="18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2964"/>
        </a:buClr>
        <a:buFont typeface="Calibri" panose="020F0502020204030204" pitchFamily="34" charset="0"/>
        <a:buChar char="−"/>
        <a:defRPr sz="16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1400" b="0" kern="1200">
          <a:solidFill>
            <a:schemeClr val="accent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 userDrawn="1">
          <p15:clr>
            <a:srgbClr val="F26B43"/>
          </p15:clr>
        </p15:guide>
        <p15:guide id="2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53DB4A-2FC2-28C0-E701-7C2F4D7CF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4143" y="5173910"/>
            <a:ext cx="9934659" cy="1216021"/>
          </a:xfrm>
        </p:spPr>
        <p:txBody>
          <a:bodyPr/>
          <a:lstStyle/>
          <a:p>
            <a:r>
              <a:rPr lang="en-US" b="0" dirty="0"/>
              <a:t>Aung Thant</a:t>
            </a:r>
          </a:p>
          <a:p>
            <a:r>
              <a:rPr lang="en-US" b="0" dirty="0"/>
              <a:t>Principal Engineer </a:t>
            </a:r>
          </a:p>
          <a:p>
            <a:r>
              <a:rPr lang="en-US" b="0" dirty="0"/>
              <a:t>IRPS, EMTWG</a:t>
            </a:r>
          </a:p>
          <a:p>
            <a:endParaRPr lang="en-US" b="0" dirty="0"/>
          </a:p>
          <a:p>
            <a:r>
              <a:rPr lang="en-US" b="0" dirty="0"/>
              <a:t>March 27, 2026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6B6FD-3C94-C58F-16AA-FB9B1B3D6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141" y="1101486"/>
            <a:ext cx="9934660" cy="2387600"/>
          </a:xfrm>
        </p:spPr>
        <p:txBody>
          <a:bodyPr/>
          <a:lstStyle/>
          <a:p>
            <a:r>
              <a:rPr lang="en-US" dirty="0"/>
              <a:t>NERC EMTWG Updates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AB5035-2E1B-CE94-8AF8-7FBB07158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509" y="3429000"/>
            <a:ext cx="9934659" cy="965374"/>
          </a:xfrm>
        </p:spPr>
        <p:txBody>
          <a:bodyPr/>
          <a:lstStyle/>
          <a:p>
            <a:r>
              <a:rPr lang="en-US" b="1" dirty="0"/>
              <a:t>ERCOT IBRWG Meeting, March 2026</a:t>
            </a:r>
          </a:p>
        </p:txBody>
      </p:sp>
    </p:spTree>
    <p:extLst>
      <p:ext uri="{BB962C8B-B14F-4D97-AF65-F5344CB8AC3E}">
        <p14:creationId xmlns:p14="http://schemas.microsoft.com/office/powerpoint/2010/main" val="15094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3530-5327-1A9B-9AD4-55F70009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4EA1A-4E8E-E0DB-F43D-F0AFF0F0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User Interface and Internal Structure for IBR Plant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598C-D6C8-C96C-83BE-2EEC89F4E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37FCE-7EC9-AD30-BCDF-3859C2C54E55}"/>
              </a:ext>
            </a:extLst>
          </p:cNvPr>
          <p:cNvSpPr txBox="1"/>
          <p:nvPr/>
        </p:nvSpPr>
        <p:spPr>
          <a:xfrm>
            <a:off x="1271752" y="1839310"/>
            <a:ext cx="1006435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Status: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Out for IRPS and EMTWG comments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sz="2000" b="1" dirty="0"/>
              <a:t>Next steps: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 April IRPS meeting, seek IRPS and EMTWG consensus to request RSTC review of the paper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7D4D8B-31B5-07CF-25B4-F742E055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51" y="275433"/>
            <a:ext cx="9231046" cy="572912"/>
          </a:xfrm>
        </p:spPr>
        <p:txBody>
          <a:bodyPr>
            <a:normAutofit fontScale="90000"/>
          </a:bodyPr>
          <a:lstStyle/>
          <a:p>
            <a:r>
              <a:rPr lang="en-US" dirty="0"/>
              <a:t>DRAFT IRPS White Paper – Equipment Model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65149-0116-F300-DD48-77C9F75F0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1">
                <a:extLst>
                  <a:ext uri="{FF2B5EF4-FFF2-40B4-BE49-F238E27FC236}">
                    <a16:creationId xmlns:a16="http://schemas.microsoft.com/office/drawing/2014/main" id="{0A03A28A-3E97-AEF1-68B3-26A53EC53FA3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1116522" y="1186745"/>
                <a:ext cx="8037003" cy="529978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Control Hardware-in-the-Loop Test Results versus EMT Model Test Result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Quantitative Criteria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Selected Metric – Maximum Absolute Error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𝑀𝑎𝑥𝐴𝐸</m:t>
                      </m:r>
                      <m:r>
                        <a:rPr lang="en-US" sz="2000" i="1"/>
                        <m:t>=</m:t>
                      </m:r>
                      <m:r>
                        <m:rPr>
                          <m:sty m:val="p"/>
                        </m:rPr>
                        <a:rPr lang="en-US" sz="2000"/>
                        <m:t>max</m:t>
                      </m:r>
                      <m:r>
                        <a:rPr lang="en-US" sz="2000" i="1"/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/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𝑒</m:t>
                              </m:r>
                            </m:e>
                            <m:sub>
                              <m:r>
                                <a:rPr lang="en-US" sz="2000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/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/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𝑒</m:t>
                              </m:r>
                            </m:e>
                            <m:sub>
                              <m:r>
                                <a:rPr lang="en-US" sz="2000" i="1"/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/>
                        <m:t>,…,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/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𝑒</m:t>
                              </m:r>
                            </m:e>
                            <m:sub>
                              <m:r>
                                <a:rPr lang="en-US" sz="2000" i="1"/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i="1"/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/>
                  <a:t>Widest point between two curves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/>
                  <a:t>Captures peak magnitudes of transients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/>
                  <a:t>Identify single largest gap between the model and the actual control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/>
                  <a:t>Critical for safety and protection limits (ride through risks)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/>
                  <a:t>Ignores direction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/>
                  <a:t>Focuses on magnitude of risk</a:t>
                </a:r>
              </a:p>
            </p:txBody>
          </p:sp>
        </mc:Choice>
        <mc:Fallback>
          <p:sp>
            <p:nvSpPr>
              <p:cNvPr id="17" name="Content Placeholder 1">
                <a:extLst>
                  <a:ext uri="{FF2B5EF4-FFF2-40B4-BE49-F238E27FC236}">
                    <a16:creationId xmlns:a16="http://schemas.microsoft.com/office/drawing/2014/main" id="{0A03A28A-3E97-AEF1-68B3-26A53EC53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1116522" y="1186745"/>
                <a:ext cx="8037003" cy="5299780"/>
              </a:xfrm>
              <a:blipFill>
                <a:blip r:embed="rId2"/>
                <a:stretch>
                  <a:fillRect l="-682" t="-1266" r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E5F0D96-257B-2C0E-DCB2-522AB749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671" y="1662483"/>
            <a:ext cx="4509969" cy="318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5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83AFE-C1F0-FB64-E843-4A54130A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cycle&#10;&#10;AI-generated content may be incorrect.">
            <a:extLst>
              <a:ext uri="{FF2B5EF4-FFF2-40B4-BE49-F238E27FC236}">
                <a16:creationId xmlns:a16="http://schemas.microsoft.com/office/drawing/2014/main" id="{DDA28CA3-A9CB-BA38-9167-F775FF8A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0" y="2438400"/>
            <a:ext cx="6566237" cy="383211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665ADF-780B-0B1A-1673-3937AED3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51" y="275433"/>
            <a:ext cx="9304618" cy="572912"/>
          </a:xfrm>
        </p:spPr>
        <p:txBody>
          <a:bodyPr>
            <a:normAutofit fontScale="90000"/>
          </a:bodyPr>
          <a:lstStyle/>
          <a:p>
            <a:r>
              <a:rPr lang="en-US" dirty="0"/>
              <a:t>DRAFT IRPS White Paper – Equipment Model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AB1F7-7EFF-7345-39AC-CC81352B0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77F74E-0E39-CBD4-720D-E183062B61FF}"/>
              </a:ext>
            </a:extLst>
          </p:cNvPr>
          <p:cNvGraphicFramePr>
            <a:graphicFrameLocks noGrp="1"/>
          </p:cNvGraphicFramePr>
          <p:nvPr/>
        </p:nvGraphicFramePr>
        <p:xfrm>
          <a:off x="6530937" y="2348840"/>
          <a:ext cx="5533724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1874313">
                  <a:extLst>
                    <a:ext uri="{9D8B030D-6E8A-4147-A177-3AD203B41FA5}">
                      <a16:colId xmlns:a16="http://schemas.microsoft.com/office/drawing/2014/main" val="3263004250"/>
                    </a:ext>
                  </a:extLst>
                </a:gridCol>
                <a:gridCol w="767569">
                  <a:extLst>
                    <a:ext uri="{9D8B030D-6E8A-4147-A177-3AD203B41FA5}">
                      <a16:colId xmlns:a16="http://schemas.microsoft.com/office/drawing/2014/main" val="3350294707"/>
                    </a:ext>
                  </a:extLst>
                </a:gridCol>
                <a:gridCol w="1379778">
                  <a:extLst>
                    <a:ext uri="{9D8B030D-6E8A-4147-A177-3AD203B41FA5}">
                      <a16:colId xmlns:a16="http://schemas.microsoft.com/office/drawing/2014/main" val="2336779603"/>
                    </a:ext>
                  </a:extLst>
                </a:gridCol>
                <a:gridCol w="1512064">
                  <a:extLst>
                    <a:ext uri="{9D8B030D-6E8A-4147-A177-3AD203B41FA5}">
                      <a16:colId xmlns:a16="http://schemas.microsoft.com/office/drawing/2014/main" val="3218348951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Quantities (Positive and negative sequence, if applicable)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900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Windows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Voltage*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Current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 Current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44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Pre-fault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9134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Fault Transient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710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Fault QS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1232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Post-fault Transient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41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Post-fault QS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285675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Applicable to cases 3a,3b,4c,3d,2c from Table 2.1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62737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always be within 1% error if voltage playback is being used (across all time windows)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15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DA7B51-8584-3E1F-9C51-EB09CBFD3425}"/>
              </a:ext>
            </a:extLst>
          </p:cNvPr>
          <p:cNvSpPr txBox="1"/>
          <p:nvPr/>
        </p:nvSpPr>
        <p:spPr>
          <a:xfrm>
            <a:off x="5972054" y="1957751"/>
            <a:ext cx="6353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Table: Recommended MaxAE tolerances for Fault Event Windows</a:t>
            </a:r>
          </a:p>
        </p:txBody>
      </p:sp>
    </p:spTree>
    <p:extLst>
      <p:ext uri="{BB962C8B-B14F-4D97-AF65-F5344CB8AC3E}">
        <p14:creationId xmlns:p14="http://schemas.microsoft.com/office/powerpoint/2010/main" val="168681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0BE2-C0C5-308D-5062-109C7C32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DDACA3-1EA8-ABA1-0EE2-C03FBF4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51" y="275433"/>
            <a:ext cx="9241556" cy="572912"/>
          </a:xfrm>
        </p:spPr>
        <p:txBody>
          <a:bodyPr>
            <a:normAutofit fontScale="90000"/>
          </a:bodyPr>
          <a:lstStyle/>
          <a:p>
            <a:r>
              <a:rPr lang="en-US" dirty="0"/>
              <a:t>DRAFT IRPS White Paper – Equipment Model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F7345-E697-57CA-6A21-5E9D94AFF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59091-75C2-B2EF-71F0-10F0C34253A4}"/>
              </a:ext>
            </a:extLst>
          </p:cNvPr>
          <p:cNvSpPr txBox="1"/>
          <p:nvPr/>
        </p:nvSpPr>
        <p:spPr>
          <a:xfrm>
            <a:off x="6192772" y="2223198"/>
            <a:ext cx="6353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Table: Recommended MaxAE tolerances for Non-Fault Events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C44B4-4BEE-898F-563A-820CA483C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25939"/>
              </p:ext>
            </p:extLst>
          </p:nvPr>
        </p:nvGraphicFramePr>
        <p:xfrm>
          <a:off x="6739403" y="2592530"/>
          <a:ext cx="4989262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450081">
                  <a:extLst>
                    <a:ext uri="{9D8B030D-6E8A-4147-A177-3AD203B41FA5}">
                      <a16:colId xmlns:a16="http://schemas.microsoft.com/office/drawing/2014/main" val="1361154559"/>
                    </a:ext>
                  </a:extLst>
                </a:gridCol>
                <a:gridCol w="1108803">
                  <a:extLst>
                    <a:ext uri="{9D8B030D-6E8A-4147-A177-3AD203B41FA5}">
                      <a16:colId xmlns:a16="http://schemas.microsoft.com/office/drawing/2014/main" val="667498645"/>
                    </a:ext>
                  </a:extLst>
                </a:gridCol>
                <a:gridCol w="1108803">
                  <a:extLst>
                    <a:ext uri="{9D8B030D-6E8A-4147-A177-3AD203B41FA5}">
                      <a16:colId xmlns:a16="http://schemas.microsoft.com/office/drawing/2014/main" val="1095615223"/>
                    </a:ext>
                  </a:extLst>
                </a:gridCol>
                <a:gridCol w="1321575">
                  <a:extLst>
                    <a:ext uri="{9D8B030D-6E8A-4147-A177-3AD203B41FA5}">
                      <a16:colId xmlns:a16="http://schemas.microsoft.com/office/drawing/2014/main" val="3983221563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Quantities (positive sequence only)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91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Windows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Voltage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Power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 Power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16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Pre-change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500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22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Change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45723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Applicable to cases 2a,2b,2d from Table 2.1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468715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always be within 1% error if voltage playback is being used (across all time windows)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868767"/>
                  </a:ext>
                </a:extLst>
              </a:tr>
            </a:tbl>
          </a:graphicData>
        </a:graphic>
      </p:graphicFrame>
      <p:pic>
        <p:nvPicPr>
          <p:cNvPr id="5" name="Picture 4" descr="A diagram of a curve&#10;&#10;AI-generated content may be incorrect.">
            <a:extLst>
              <a:ext uri="{FF2B5EF4-FFF2-40B4-BE49-F238E27FC236}">
                <a16:creationId xmlns:a16="http://schemas.microsoft.com/office/drawing/2014/main" id="{5800B957-22AF-AB94-6A91-FB2EFC68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44" y="2592530"/>
            <a:ext cx="5335270" cy="24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6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C071-B74A-605D-FFAE-8EC4AE9EE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6BB91-164A-6C7A-66FE-905E2CA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NERC-Industry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2B51E-6B73-78BD-27DA-6D2D8665D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8993" y="6339448"/>
            <a:ext cx="3138614" cy="251575"/>
          </a:xfrm>
        </p:spPr>
        <p:txBody>
          <a:bodyPr/>
          <a:lstStyle/>
          <a:p>
            <a:fld id="{6FEFD0FE-4A4D-EB4D-A746-98DB06CBE4E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92FE4B-C9A9-01A9-9877-A87B8D2B4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641297"/>
              </p:ext>
            </p:extLst>
          </p:nvPr>
        </p:nvGraphicFramePr>
        <p:xfrm>
          <a:off x="2515678" y="2634222"/>
          <a:ext cx="7542622" cy="380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3A50B75-6C28-72D2-A292-04AE523FE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313864"/>
              </p:ext>
            </p:extLst>
          </p:nvPr>
        </p:nvGraphicFramePr>
        <p:xfrm>
          <a:off x="2133700" y="1091559"/>
          <a:ext cx="7924600" cy="129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691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FBCD3-F7FC-3889-2B79-601BDF639F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526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Support and accelerate industry adoption of EMT modeling and simulation in the interconnection and planning studies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C762E-377B-A288-CE17-0618F73F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EMT Modeling Working Group (EMTWG)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E9773-8A2E-7F49-AEC9-DF3799FB1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F3B2F4-D43C-2F87-DF99-3F1E28479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592050"/>
              </p:ext>
            </p:extLst>
          </p:nvPr>
        </p:nvGraphicFramePr>
        <p:xfrm>
          <a:off x="1116522" y="1443567"/>
          <a:ext cx="10612144" cy="54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4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F52F1-3610-7039-07E0-ED0A9879F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E3A3F5-84E9-783B-5AEF-3CD24CD2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EMTWG Work 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A2CD2-8A5B-E8E2-BF9F-86595A3BA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224" y="6310706"/>
            <a:ext cx="3138614" cy="251575"/>
          </a:xfrm>
        </p:spPr>
        <p:txBody>
          <a:bodyPr/>
          <a:lstStyle/>
          <a:p>
            <a:fld id="{6FEFD0FE-4A4D-EB4D-A746-98DB06CBE4E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A694DA2-0C07-0ADB-8CFB-6EB3FECD7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542346"/>
              </p:ext>
            </p:extLst>
          </p:nvPr>
        </p:nvGraphicFramePr>
        <p:xfrm>
          <a:off x="966629" y="1752600"/>
          <a:ext cx="3732372" cy="336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261DF9-8497-E036-B646-C94080E92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944786"/>
              </p:ext>
            </p:extLst>
          </p:nvPr>
        </p:nvGraphicFramePr>
        <p:xfrm>
          <a:off x="5101770" y="1460501"/>
          <a:ext cx="6887029" cy="452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E9696B-F88C-E39A-A92E-F430B800273D}"/>
              </a:ext>
            </a:extLst>
          </p:cNvPr>
          <p:cNvSpPr txBox="1"/>
          <p:nvPr/>
        </p:nvSpPr>
        <p:spPr>
          <a:xfrm>
            <a:off x="1311917" y="5121124"/>
            <a:ext cx="304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EMT Adoption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402855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924E-6038-97AE-C9CC-911A66ED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42A3C-2ADF-D5D9-A593-B8AEAEF8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Guidelines on EMT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FF6C1-B8F6-3BC5-9880-9401AE7B7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9C306-C7BB-04B7-C700-2982D917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61583"/>
            <a:ext cx="3871668" cy="500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4FFE7-C4AC-9D01-12BC-4BB6D3325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217" y="1461583"/>
            <a:ext cx="3871669" cy="502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DE6793-71D6-935C-2905-E8DA19C44E15}"/>
              </a:ext>
            </a:extLst>
          </p:cNvPr>
          <p:cNvSpPr/>
          <p:nvPr/>
        </p:nvSpPr>
        <p:spPr>
          <a:xfrm>
            <a:off x="1828800" y="1366339"/>
            <a:ext cx="4046483" cy="5232770"/>
          </a:xfrm>
          <a:prstGeom prst="rect">
            <a:avLst/>
          </a:prstGeom>
          <a:noFill/>
          <a:ln w="38100">
            <a:solidFill>
              <a:srgbClr val="1529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2308B-E346-85B9-033D-FE4A5F58F5DF}"/>
              </a:ext>
            </a:extLst>
          </p:cNvPr>
          <p:cNvSpPr txBox="1"/>
          <p:nvPr/>
        </p:nvSpPr>
        <p:spPr>
          <a:xfrm>
            <a:off x="1828800" y="997007"/>
            <a:ext cx="402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Item #11: Revision to this guideline</a:t>
            </a:r>
          </a:p>
        </p:txBody>
      </p:sp>
    </p:spTree>
    <p:extLst>
      <p:ext uri="{BB962C8B-B14F-4D97-AF65-F5344CB8AC3E}">
        <p14:creationId xmlns:p14="http://schemas.microsoft.com/office/powerpoint/2010/main" val="140968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362AA0-511F-B333-D86E-9A812A29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 White Paper – Uniform User Interface and Internal Structure for IBR Plant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AF4E-821C-3AF1-BEB9-494AB8483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961549-CE1D-CD37-68DE-1BDD46160BC2}"/>
              </a:ext>
            </a:extLst>
          </p:cNvPr>
          <p:cNvSpPr/>
          <p:nvPr/>
        </p:nvSpPr>
        <p:spPr>
          <a:xfrm>
            <a:off x="2582774" y="2947823"/>
            <a:ext cx="1975945" cy="956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 Model Under Test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C5A77E-7C66-7F98-A0CC-675D375082B9}"/>
              </a:ext>
            </a:extLst>
          </p:cNvPr>
          <p:cNvSpPr/>
          <p:nvPr/>
        </p:nvSpPr>
        <p:spPr>
          <a:xfrm>
            <a:off x="7772585" y="2947823"/>
            <a:ext cx="1975945" cy="9564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Automated Tester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8B5C31-53DB-B46F-482D-DB6D02B5F355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558719" y="3426044"/>
            <a:ext cx="321386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BDFA90-07A9-B6C5-1B72-AF137201464F}"/>
              </a:ext>
            </a:extLst>
          </p:cNvPr>
          <p:cNvCxnSpPr/>
          <p:nvPr/>
        </p:nvCxnSpPr>
        <p:spPr>
          <a:xfrm>
            <a:off x="6096000" y="3098909"/>
            <a:ext cx="0" cy="654269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F33B98-2EDD-9E5E-65F7-3FD9B2381C7C}"/>
              </a:ext>
            </a:extLst>
          </p:cNvPr>
          <p:cNvSpPr txBox="1"/>
          <p:nvPr/>
        </p:nvSpPr>
        <p:spPr>
          <a:xfrm>
            <a:off x="5839359" y="276633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E4A4C8B-8E42-B1A6-8FC9-88B1941AB3AF}"/>
              </a:ext>
            </a:extLst>
          </p:cNvPr>
          <p:cNvCxnSpPr>
            <a:cxnSpLocks/>
            <a:stCxn id="9" idx="2"/>
            <a:endCxn id="5" idx="2"/>
          </p:cNvCxnSpPr>
          <p:nvPr/>
        </p:nvCxnSpPr>
        <p:spPr>
          <a:xfrm rot="5400000">
            <a:off x="6165653" y="1309360"/>
            <a:ext cx="12700" cy="5189811"/>
          </a:xfrm>
          <a:prstGeom prst="bentConnector3">
            <a:avLst>
              <a:gd name="adj1" fmla="val 7124984"/>
            </a:avLst>
          </a:prstGeom>
          <a:ln w="38100">
            <a:headEnd type="triangle" w="lg" len="lg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00227F-8A54-602A-5F33-867B2D19D08C}"/>
              </a:ext>
            </a:extLst>
          </p:cNvPr>
          <p:cNvSpPr txBox="1"/>
          <p:nvPr/>
        </p:nvSpPr>
        <p:spPr>
          <a:xfrm>
            <a:off x="5059519" y="4298773"/>
            <a:ext cx="222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Test Harness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62FBD1-E788-D987-E515-C9D67752D1A1}"/>
              </a:ext>
            </a:extLst>
          </p:cNvPr>
          <p:cNvSpPr txBox="1"/>
          <p:nvPr/>
        </p:nvSpPr>
        <p:spPr>
          <a:xfrm>
            <a:off x="1162050" y="1466850"/>
            <a:ext cx="9381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Improve transparency, consistency, efficiency and portability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Streamline automated testing </a:t>
            </a:r>
            <a:r>
              <a:rPr lang="en-US" sz="2000" i="1" dirty="0"/>
              <a:t>and</a:t>
            </a:r>
            <a:r>
              <a:rPr lang="en-US" sz="2000" dirty="0"/>
              <a:t> integration into network models for system studies</a:t>
            </a:r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9088D8ED-22A7-4737-B9EB-49E4D61A3D7C}"/>
              </a:ext>
            </a:extLst>
          </p:cNvPr>
          <p:cNvSpPr/>
          <p:nvPr/>
        </p:nvSpPr>
        <p:spPr>
          <a:xfrm rot="5400000">
            <a:off x="5946561" y="3552705"/>
            <a:ext cx="298878" cy="2457450"/>
          </a:xfrm>
          <a:prstGeom prst="ca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Graphic 43" descr="USB outline">
            <a:extLst>
              <a:ext uri="{FF2B5EF4-FFF2-40B4-BE49-F238E27FC236}">
                <a16:creationId xmlns:a16="http://schemas.microsoft.com/office/drawing/2014/main" id="{A1999305-A773-2C94-45DF-EF492AB84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269" y="4587669"/>
            <a:ext cx="955462" cy="38752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6F4E23D-C2EE-BA21-F62F-98DEB362A29E}"/>
              </a:ext>
            </a:extLst>
          </p:cNvPr>
          <p:cNvSpPr txBox="1"/>
          <p:nvPr/>
        </p:nvSpPr>
        <p:spPr>
          <a:xfrm>
            <a:off x="5509599" y="4924380"/>
            <a:ext cx="1628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Inputs</a:t>
            </a:r>
          </a:p>
          <a:p>
            <a:r>
              <a:rPr lang="en-US" dirty="0"/>
              <a:t>- Outputs</a:t>
            </a:r>
          </a:p>
          <a:p>
            <a:r>
              <a:rPr lang="en-US" dirty="0"/>
              <a:t>- Mode</a:t>
            </a:r>
          </a:p>
          <a:p>
            <a:r>
              <a:rPr lang="en-US" dirty="0"/>
              <a:t>-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28588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EC32-ED7B-7E10-361D-65B3217CA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3331F-9059-C003-C2BF-D36794CB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User Interface and Internal Structure for IBR Plant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B8CA-9625-807A-56A2-277A4F4F1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413DA-C7A4-FBD9-9E0F-923C8F2E28C7}"/>
              </a:ext>
            </a:extLst>
          </p:cNvPr>
          <p:cNvSpPr/>
          <p:nvPr/>
        </p:nvSpPr>
        <p:spPr>
          <a:xfrm>
            <a:off x="2582774" y="1690523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Plant Model Under Test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0F78B7-9AE5-6B10-AA40-30EAA9CCF319}"/>
              </a:ext>
            </a:extLst>
          </p:cNvPr>
          <p:cNvSpPr/>
          <p:nvPr/>
        </p:nvSpPr>
        <p:spPr>
          <a:xfrm>
            <a:off x="7772585" y="1690523"/>
            <a:ext cx="1828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Automated Tester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991983-AC36-236A-5A45-99C2BA4F9F45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411574" y="2147723"/>
            <a:ext cx="336101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67D73C-8C3A-7DED-6295-7DFF452F17DD}"/>
              </a:ext>
            </a:extLst>
          </p:cNvPr>
          <p:cNvCxnSpPr/>
          <p:nvPr/>
        </p:nvCxnSpPr>
        <p:spPr>
          <a:xfrm>
            <a:off x="6096000" y="1841609"/>
            <a:ext cx="0" cy="654269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FBED0B-4139-8360-5E4E-0001900491A1}"/>
              </a:ext>
            </a:extLst>
          </p:cNvPr>
          <p:cNvSpPr txBox="1"/>
          <p:nvPr/>
        </p:nvSpPr>
        <p:spPr>
          <a:xfrm>
            <a:off x="5839359" y="150585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E4EABD5-832E-D8B0-F8DC-86775D3661A9}"/>
              </a:ext>
            </a:extLst>
          </p:cNvPr>
          <p:cNvCxnSpPr>
            <a:cxnSpLocks/>
            <a:stCxn id="5" idx="2"/>
            <a:endCxn id="9" idx="2"/>
          </p:cNvCxnSpPr>
          <p:nvPr/>
        </p:nvCxnSpPr>
        <p:spPr>
          <a:xfrm rot="16200000" flipH="1">
            <a:off x="6092079" y="10017"/>
            <a:ext cx="12700" cy="5189811"/>
          </a:xfrm>
          <a:prstGeom prst="bentConnector3">
            <a:avLst>
              <a:gd name="adj1" fmla="val 11175016"/>
            </a:avLst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07C8F5-C906-B18E-AF2C-5B54E7B44747}"/>
              </a:ext>
            </a:extLst>
          </p:cNvPr>
          <p:cNvSpPr txBox="1"/>
          <p:nvPr/>
        </p:nvSpPr>
        <p:spPr>
          <a:xfrm>
            <a:off x="3563664" y="282523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34695E-2B9F-55AC-2462-A5F467E877D6}"/>
              </a:ext>
            </a:extLst>
          </p:cNvPr>
          <p:cNvSpPr txBox="1"/>
          <p:nvPr/>
        </p:nvSpPr>
        <p:spPr>
          <a:xfrm>
            <a:off x="8628337" y="2598572"/>
            <a:ext cx="825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P</a:t>
            </a:r>
            <a:r>
              <a:rPr lang="en-US" baseline="-25000" dirty="0"/>
              <a:t>ref</a:t>
            </a:r>
            <a:endParaRPr lang="en-US" dirty="0"/>
          </a:p>
          <a:p>
            <a:r>
              <a:rPr lang="en-US" dirty="0"/>
              <a:t>- V</a:t>
            </a:r>
            <a:r>
              <a:rPr lang="en-US" baseline="-25000" dirty="0"/>
              <a:t>ref</a:t>
            </a:r>
          </a:p>
          <a:p>
            <a:r>
              <a:rPr lang="en-US" dirty="0"/>
              <a:t>- P</a:t>
            </a:r>
            <a:r>
              <a:rPr lang="en-US" baseline="-25000" dirty="0"/>
              <a:t>mode</a:t>
            </a:r>
          </a:p>
          <a:p>
            <a:r>
              <a:rPr lang="en-US" dirty="0"/>
              <a:t>- Q</a:t>
            </a:r>
            <a:r>
              <a:rPr lang="en-US" baseline="-25000" dirty="0"/>
              <a:t>mode</a:t>
            </a:r>
          </a:p>
          <a:p>
            <a:r>
              <a:rPr lang="en-US" dirty="0"/>
              <a:t>…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182DFB3D-6BE2-E39F-2F28-FA30BD47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DDA7734-F473-41CA-D8C9-136962D13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86730"/>
              </p:ext>
            </p:extLst>
          </p:nvPr>
        </p:nvGraphicFramePr>
        <p:xfrm>
          <a:off x="3197066" y="4452937"/>
          <a:ext cx="5802725" cy="1714500"/>
        </p:xfrm>
        <a:graphic>
          <a:graphicData uri="http://schemas.openxmlformats.org/drawingml/2006/table">
            <a:tbl>
              <a:tblPr firstRow="1" firstCol="1" bandRow="1"/>
              <a:tblGrid>
                <a:gridCol w="1011465">
                  <a:extLst>
                    <a:ext uri="{9D8B030D-6E8A-4147-A177-3AD203B41FA5}">
                      <a16:colId xmlns:a16="http://schemas.microsoft.com/office/drawing/2014/main" val="4039351182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val="2702115976"/>
                    </a:ext>
                  </a:extLst>
                </a:gridCol>
                <a:gridCol w="876485">
                  <a:extLst>
                    <a:ext uri="{9D8B030D-6E8A-4147-A177-3AD203B41FA5}">
                      <a16:colId xmlns:a16="http://schemas.microsoft.com/office/drawing/2014/main" val="3792771898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Table 2.1: Inputs for the Uniform Test Harness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36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1355725" algn="l"/>
                        </a:tabLs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1355725" algn="l"/>
                        </a:tabLs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1355725" algn="l"/>
                        </a:tabLs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90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Pref_plant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 power reference(s) for the PPC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 or p.u.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90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Fref_plant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reference for the PPC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374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Qref_plant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Reactive power reference for the PPC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MVAr or p.u.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78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Vref_plant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Voltage reference for the PPC if it works on voltage control mode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 or p.u.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563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PFref_plant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 factor reference for the PPC if it works on PF control mode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 or p.u.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654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MVA_Base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for p.u. power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044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Voltage_Base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for p.u. voltage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560026"/>
                  </a:ext>
                </a:extLst>
              </a:tr>
            </a:tbl>
          </a:graphicData>
        </a:graphic>
      </p:graphicFrame>
      <p:sp>
        <p:nvSpPr>
          <p:cNvPr id="36" name="Rectangle 4">
            <a:extLst>
              <a:ext uri="{FF2B5EF4-FFF2-40B4-BE49-F238E27FC236}">
                <a16:creationId xmlns:a16="http://schemas.microsoft.com/office/drawing/2014/main" id="{0E3C47D9-1EBE-18EA-4271-DCAEDAD3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2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7F318-E2E9-584C-8C9E-45543AB14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77446-1E8D-472E-A8D3-FE98151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User Interface and Internal Structure for IBR Plant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B26F4-80E0-490E-CFCC-6F88C47E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5FBF20-6F61-A8FA-D289-371D88BFC331}"/>
              </a:ext>
            </a:extLst>
          </p:cNvPr>
          <p:cNvSpPr/>
          <p:nvPr/>
        </p:nvSpPr>
        <p:spPr>
          <a:xfrm>
            <a:off x="2582774" y="3603076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Plant Model Under Test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5A573B-6942-9325-A86F-663AD06C4CB3}"/>
              </a:ext>
            </a:extLst>
          </p:cNvPr>
          <p:cNvSpPr/>
          <p:nvPr/>
        </p:nvSpPr>
        <p:spPr>
          <a:xfrm>
            <a:off x="7772585" y="3603076"/>
            <a:ext cx="1828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Automated Tester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262102-0DF0-1A36-E0D7-AC850AD04B51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411574" y="4060276"/>
            <a:ext cx="336101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F6AC08-0429-1F94-977B-FF285AE0D1B3}"/>
              </a:ext>
            </a:extLst>
          </p:cNvPr>
          <p:cNvCxnSpPr/>
          <p:nvPr/>
        </p:nvCxnSpPr>
        <p:spPr>
          <a:xfrm>
            <a:off x="6096000" y="3754162"/>
            <a:ext cx="0" cy="654269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DD06B7-9755-7333-02F9-F50F73F19415}"/>
              </a:ext>
            </a:extLst>
          </p:cNvPr>
          <p:cNvSpPr txBox="1"/>
          <p:nvPr/>
        </p:nvSpPr>
        <p:spPr>
          <a:xfrm>
            <a:off x="5839359" y="341841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7E0F9D6-9911-E210-23BF-9335B28C0A53}"/>
              </a:ext>
            </a:extLst>
          </p:cNvPr>
          <p:cNvCxnSpPr>
            <a:cxnSpLocks/>
            <a:stCxn id="9" idx="0"/>
            <a:endCxn id="5" idx="0"/>
          </p:cNvCxnSpPr>
          <p:nvPr/>
        </p:nvCxnSpPr>
        <p:spPr>
          <a:xfrm rot="16200000" flipV="1">
            <a:off x="6092080" y="1008170"/>
            <a:ext cx="12700" cy="5189811"/>
          </a:xfrm>
          <a:prstGeom prst="bentConnector3">
            <a:avLst>
              <a:gd name="adj1" fmla="val 15374969"/>
            </a:avLst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FF8DBC-6FE5-FC5D-5DC0-5244934988A3}"/>
              </a:ext>
            </a:extLst>
          </p:cNvPr>
          <p:cNvSpPr txBox="1"/>
          <p:nvPr/>
        </p:nvSpPr>
        <p:spPr>
          <a:xfrm>
            <a:off x="2482938" y="3182815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7CF6C7-EFC4-B00C-2F4F-E07BE4599C0E}"/>
              </a:ext>
            </a:extLst>
          </p:cNvPr>
          <p:cNvSpPr txBox="1"/>
          <p:nvPr/>
        </p:nvSpPr>
        <p:spPr>
          <a:xfrm>
            <a:off x="3424512" y="1753242"/>
            <a:ext cx="16145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V,P,Q </a:t>
            </a:r>
            <a:r>
              <a:rPr lang="en-US" baseline="-25000" dirty="0"/>
              <a:t>POM</a:t>
            </a:r>
            <a:endParaRPr lang="en-US" dirty="0"/>
          </a:p>
          <a:p>
            <a:r>
              <a:rPr lang="en-US" dirty="0"/>
              <a:t>- V,P,Q </a:t>
            </a:r>
            <a:r>
              <a:rPr lang="en-US" baseline="-25000" dirty="0"/>
              <a:t>terminal</a:t>
            </a:r>
          </a:p>
          <a:p>
            <a:r>
              <a:rPr lang="en-US" dirty="0"/>
              <a:t>- P,Q </a:t>
            </a:r>
            <a:r>
              <a:rPr lang="en-US" baseline="-25000" dirty="0"/>
              <a:t>PPC commands</a:t>
            </a:r>
            <a:endParaRPr lang="en-US" dirty="0"/>
          </a:p>
          <a:p>
            <a:r>
              <a:rPr lang="en-US" dirty="0"/>
              <a:t>- Status Flags</a:t>
            </a:r>
          </a:p>
          <a:p>
            <a:r>
              <a:rPr lang="en-US" dirty="0"/>
              <a:t>- Debug Signals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24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42408-9845-298E-F2D2-31984DD51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4507A-FAD3-C6CC-291B-288CB616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User Interface and Internal Structure for IBR Plant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A80E5-A9A0-B1BB-134C-51008469B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84452-D4A1-FD73-40BB-ADA03AA9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14" y="1220672"/>
            <a:ext cx="6612572" cy="4616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0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RC 1">
      <a:dk1>
        <a:srgbClr val="64738B"/>
      </a:dk1>
      <a:lt1>
        <a:srgbClr val="FFFFFF"/>
      </a:lt1>
      <a:dk2>
        <a:srgbClr val="152862"/>
      </a:dk2>
      <a:lt2>
        <a:srgbClr val="E8E8E8"/>
      </a:lt2>
      <a:accent1>
        <a:srgbClr val="152963"/>
      </a:accent1>
      <a:accent2>
        <a:srgbClr val="F1F5F8"/>
      </a:accent2>
      <a:accent3>
        <a:srgbClr val="152963"/>
      </a:accent3>
      <a:accent4>
        <a:srgbClr val="F87315"/>
      </a:accent4>
      <a:accent5>
        <a:srgbClr val="0A9488"/>
      </a:accent5>
      <a:accent6>
        <a:srgbClr val="1C3FAC"/>
      </a:accent6>
      <a:hlink>
        <a:srgbClr val="1C3EAB"/>
      </a:hlink>
      <a:folHlink>
        <a:srgbClr val="15286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itle.pptx" id="{41318C9A-012B-4BEF-A6EA-2B59D0C21EF6}" vid="{1DB50C39-9525-432F-842E-473B98D7F5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b1c5af-6414-4bce-9c20-599f15fa2e3b" xsi:nil="true"/>
    <lcf76f155ced4ddcb4097134ff3c332f xmlns="d03d35dc-2f49-44cf-aa46-ab57d544044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59369299144B4B92468DF02EAF0DC9" ma:contentTypeVersion="10" ma:contentTypeDescription="Create a new document." ma:contentTypeScope="" ma:versionID="7468477e40069538fc2b898dee3a3324">
  <xsd:schema xmlns:xsd="http://www.w3.org/2001/XMLSchema" xmlns:xs="http://www.w3.org/2001/XMLSchema" xmlns:p="http://schemas.microsoft.com/office/2006/metadata/properties" xmlns:ns2="d03d35dc-2f49-44cf-aa46-ab57d5440440" xmlns:ns3="26b1c5af-6414-4bce-9c20-599f15fa2e3b" targetNamespace="http://schemas.microsoft.com/office/2006/metadata/properties" ma:root="true" ma:fieldsID="2e4aaed7464b81b76d466ba8fcfc5e7c" ns2:_="" ns3:_="">
    <xsd:import namespace="d03d35dc-2f49-44cf-aa46-ab57d5440440"/>
    <xsd:import namespace="26b1c5af-6414-4bce-9c20-599f15fa2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d35dc-2f49-44cf-aa46-ab57d5440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498c1b7-8faa-4098-b632-f86d35e58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1c5af-6414-4bce-9c20-599f15fa2e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9a55f8-159f-4b18-b9b6-d7b998b496cb}" ma:internalName="TaxCatchAll" ma:showField="CatchAllData" ma:web="26b1c5af-6414-4bce-9c20-599f15fa2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F8306-8A79-43EF-BCE8-EC2A14795D35}">
  <ds:schemaRefs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be72bb46-7b96-43f6-b3d2-cb56bca4285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79c55218-f6bc-4e6c-8e35-1adcc473f6bf"/>
    <ds:schemaRef ds:uri="http://www.w3.org/XML/1998/namespace"/>
    <ds:schemaRef ds:uri="26b1c5af-6414-4bce-9c20-599f15fa2e3b"/>
    <ds:schemaRef ds:uri="d03d35dc-2f49-44cf-aa46-ab57d5440440"/>
  </ds:schemaRefs>
</ds:datastoreItem>
</file>

<file path=customXml/itemProps2.xml><?xml version="1.0" encoding="utf-8"?>
<ds:datastoreItem xmlns:ds="http://schemas.openxmlformats.org/officeDocument/2006/customXml" ds:itemID="{2BBB6261-9405-4A19-A433-1F9F1BE1F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d35dc-2f49-44cf-aa46-ab57d5440440"/>
    <ds:schemaRef ds:uri="26b1c5af-6414-4bce-9c20-599f15fa2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795AED-92F8-4C79-838D-F87DD6414D4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Privileged" siteId="{a2d34bfa-bd5b-4dc3-9a2e-098f992967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Template</Template>
  <TotalTime>275</TotalTime>
  <Words>775</Words>
  <Application>Microsoft Office PowerPoint</Application>
  <PresentationFormat>Widescreen</PresentationFormat>
  <Paragraphs>208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Tahoma</vt:lpstr>
      <vt:lpstr>Wingdings</vt:lpstr>
      <vt:lpstr>Office Theme</vt:lpstr>
      <vt:lpstr>NERC EMTWG Updates</vt:lpstr>
      <vt:lpstr>NERC-Industry Collaboration</vt:lpstr>
      <vt:lpstr>NERC EMT Modeling Working Group (EMTWG)</vt:lpstr>
      <vt:lpstr>EMTWG Work Items</vt:lpstr>
      <vt:lpstr>Reliability Guidelines on EMT Modeling</vt:lpstr>
      <vt:lpstr>DRAFT White Paper – Uniform User Interface and Internal Structure for IBR Plant Models</vt:lpstr>
      <vt:lpstr>Uniform User Interface and Internal Structure for IBR Plant Models</vt:lpstr>
      <vt:lpstr>Uniform User Interface and Internal Structure for IBR Plant Models</vt:lpstr>
      <vt:lpstr>Uniform User Interface and Internal Structure for IBR Plant Models</vt:lpstr>
      <vt:lpstr>Uniform User Interface and Internal Structure for IBR Plant Models</vt:lpstr>
      <vt:lpstr>DRAFT IRPS White Paper – Equipment Model Validation</vt:lpstr>
      <vt:lpstr>DRAFT IRPS White Paper – Equipment Model Validation</vt:lpstr>
      <vt:lpstr>DRAFT IRPS White Paper – Equipment Model Validation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Aung Thant</dc:creator>
  <cp:lastModifiedBy>Aung Thant</cp:lastModifiedBy>
  <cp:revision>1</cp:revision>
  <dcterms:created xsi:type="dcterms:W3CDTF">2026-03-10T15:25:07Z</dcterms:created>
  <dcterms:modified xsi:type="dcterms:W3CDTF">2026-03-26T08:33:17Z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Theme:7</vt:lpwstr>
  </property>
  <property fmtid="{D5CDD505-2E9C-101B-9397-08002B2CF9AE}" pid="3" name="ClassificationContentMarkingHeaderText">
    <vt:lpwstr>Limited Disclosure</vt:lpwstr>
  </property>
  <property fmtid="{D5CDD505-2E9C-101B-9397-08002B2CF9AE}" pid="4" name="ContentTypeId">
    <vt:lpwstr>0x0101003859369299144B4B92468DF02EAF0DC9</vt:lpwstr>
  </property>
  <property fmtid="{D5CDD505-2E9C-101B-9397-08002B2CF9AE}" pid="5" name="GS_AddingInProgress">
    <vt:lpwstr>False</vt:lpwstr>
  </property>
  <property fmtid="{D5CDD505-2E9C-101B-9397-08002B2CF9AE}" pid="6" name="_dlc_DocIdItemGuid">
    <vt:lpwstr>6acb9cb1-0904-4e80-ba47-aa2e568f891c</vt:lpwstr>
  </property>
  <property fmtid="{D5CDD505-2E9C-101B-9397-08002B2CF9AE}" pid="7" name="TaxKeyword">
    <vt:lpwstr/>
  </property>
  <property fmtid="{D5CDD505-2E9C-101B-9397-08002B2CF9AE}" pid="8" name="Publications Category">
    <vt:lpwstr>13156;#Internal Files|e9ba4623-40ab-403c-8557-6f20daa72ed9</vt:lpwstr>
  </property>
  <property fmtid="{D5CDD505-2E9C-101B-9397-08002B2CF9AE}" pid="9" name="Business Area">
    <vt:lpwstr/>
  </property>
  <property fmtid="{D5CDD505-2E9C-101B-9397-08002B2CF9AE}" pid="10" name="Document Status">
    <vt:lpwstr/>
  </property>
  <property fmtid="{D5CDD505-2E9C-101B-9397-08002B2CF9AE}" pid="11" name="Data Classification">
    <vt:lpwstr>1;#Confidential\NERC Employees|aa40a886-0bc0-4ba6-a22c-37ccbc8c9bd8</vt:lpwstr>
  </property>
  <property fmtid="{D5CDD505-2E9C-101B-9397-08002B2CF9AE}" pid="12" name="MediaServiceImageTags">
    <vt:lpwstr/>
  </property>
</Properties>
</file>