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5143500" cx="9144000"/>
  <p:notesSz cx="6858000" cy="9144000"/>
  <p:embeddedFontLst>
    <p:embeddedFont>
      <p:font typeface="Inter SemiBold"/>
      <p:regular r:id="rId24"/>
      <p:bold r:id="rId25"/>
      <p:italic r:id="rId26"/>
      <p:boldItalic r:id="rId27"/>
    </p:embeddedFont>
    <p:embeddedFont>
      <p:font typeface="Roboto"/>
      <p:regular r:id="rId28"/>
      <p:bold r:id="rId29"/>
      <p:italic r:id="rId30"/>
      <p:boldItalic r:id="rId31"/>
    </p:embeddedFont>
    <p:embeddedFont>
      <p:font typeface="Inter Light"/>
      <p:regular r:id="rId32"/>
      <p:bold r:id="rId33"/>
      <p:italic r:id="rId34"/>
      <p:boldItalic r:id="rId35"/>
    </p:embeddedFont>
    <p:embeddedFont>
      <p:font typeface="Inter"/>
      <p:regular r:id="rId36"/>
      <p:bold r:id="rId37"/>
      <p:italic r:id="rId38"/>
      <p:boldItalic r:id="rId39"/>
    </p:embeddedFont>
    <p:embeddedFont>
      <p:font typeface="Helvetica Neue"/>
      <p:regular r:id="rId40"/>
      <p:bold r:id="rId41"/>
      <p:italic r:id="rId42"/>
      <p:boldItalic r:id="rId43"/>
    </p:embeddedFont>
    <p:embeddedFont>
      <p:font typeface="Helvetica Neue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AB05A5-727C-40BA-8518-BA310DD6D8A8}">
  <a:tblStyle styleId="{7CAB05A5-727C-40BA-8518-BA310DD6D8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2.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4.xml"/><Relationship Id="rId44" Type="http://schemas.openxmlformats.org/officeDocument/2006/relationships/font" Target="fonts/HelveticaNeueLight-regular.fntdata"/><Relationship Id="rId21" Type="http://schemas.openxmlformats.org/officeDocument/2006/relationships/slide" Target="slides/slide13.xml"/><Relationship Id="rId43" Type="http://schemas.openxmlformats.org/officeDocument/2006/relationships/font" Target="fonts/HelveticaNeue-boldItalic.fntdata"/><Relationship Id="rId24" Type="http://schemas.openxmlformats.org/officeDocument/2006/relationships/font" Target="fonts/InterSemiBold-regular.fntdata"/><Relationship Id="rId46" Type="http://schemas.openxmlformats.org/officeDocument/2006/relationships/font" Target="fonts/HelveticaNeueLight-italic.fntdata"/><Relationship Id="rId23" Type="http://schemas.openxmlformats.org/officeDocument/2006/relationships/slide" Target="slides/slide15.xml"/><Relationship Id="rId45" Type="http://schemas.openxmlformats.org/officeDocument/2006/relationships/font" Target="fonts/HelveticaNeueLigh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InterSemiBold-italic.fntdata"/><Relationship Id="rId25" Type="http://schemas.openxmlformats.org/officeDocument/2006/relationships/font" Target="fonts/InterSemiBold-bold.fntdata"/><Relationship Id="rId47" Type="http://schemas.openxmlformats.org/officeDocument/2006/relationships/font" Target="fonts/HelveticaNeueLight-boldItalic.fntdata"/><Relationship Id="rId28" Type="http://schemas.openxmlformats.org/officeDocument/2006/relationships/font" Target="fonts/Roboto-regular.fntdata"/><Relationship Id="rId27" Type="http://schemas.openxmlformats.org/officeDocument/2006/relationships/font" Target="fonts/InterSemiBol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3.xml"/><Relationship Id="rId33" Type="http://schemas.openxmlformats.org/officeDocument/2006/relationships/font" Target="fonts/InterLight-bold.fntdata"/><Relationship Id="rId10" Type="http://schemas.openxmlformats.org/officeDocument/2006/relationships/slide" Target="slides/slide2.xml"/><Relationship Id="rId32" Type="http://schemas.openxmlformats.org/officeDocument/2006/relationships/font" Target="fonts/InterLight-regular.fntdata"/><Relationship Id="rId13" Type="http://schemas.openxmlformats.org/officeDocument/2006/relationships/slide" Target="slides/slide5.xml"/><Relationship Id="rId35" Type="http://schemas.openxmlformats.org/officeDocument/2006/relationships/font" Target="fonts/InterLight-boldItalic.fntdata"/><Relationship Id="rId12" Type="http://schemas.openxmlformats.org/officeDocument/2006/relationships/slide" Target="slides/slide4.xml"/><Relationship Id="rId34" Type="http://schemas.openxmlformats.org/officeDocument/2006/relationships/font" Target="fonts/InterLight-italic.fntdata"/><Relationship Id="rId15" Type="http://schemas.openxmlformats.org/officeDocument/2006/relationships/slide" Target="slides/slide7.xml"/><Relationship Id="rId37" Type="http://schemas.openxmlformats.org/officeDocument/2006/relationships/font" Target="fonts/Inter-bold.fntdata"/><Relationship Id="rId14" Type="http://schemas.openxmlformats.org/officeDocument/2006/relationships/slide" Target="slides/slide6.xml"/><Relationship Id="rId36" Type="http://schemas.openxmlformats.org/officeDocument/2006/relationships/font" Target="fonts/Inter-regular.fntdata"/><Relationship Id="rId17" Type="http://schemas.openxmlformats.org/officeDocument/2006/relationships/slide" Target="slides/slide9.xml"/><Relationship Id="rId39" Type="http://schemas.openxmlformats.org/officeDocument/2006/relationships/font" Target="fonts/Inter-boldItalic.fntdata"/><Relationship Id="rId16" Type="http://schemas.openxmlformats.org/officeDocument/2006/relationships/slide" Target="slides/slide8.xml"/><Relationship Id="rId38" Type="http://schemas.openxmlformats.org/officeDocument/2006/relationships/font" Target="fonts/Inter-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c716e528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c716e528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cd43ebd92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cd43ebd92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c716e528da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c716e528da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c716e528da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c716e528da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cd43ebd92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cd43ebd92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cf731243d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cf731243d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cf731243d7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cf731243d7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9de93b5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c9de93b5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c716e528da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c716e528da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cf9b9f8f35_0_30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cf9b9f8f35_0_306:notes"/>
          <p:cNvSpPr txBox="1"/>
          <p:nvPr>
            <p:ph idx="1" type="body"/>
          </p:nvPr>
        </p:nvSpPr>
        <p:spPr>
          <a:xfrm>
            <a:off x="701040" y="4415790"/>
            <a:ext cx="5608200" cy="418350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cf9b9f8f35_0_4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3cf9b9f8f35_0_4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cf9b9f8f3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cf9b9f8f3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cefa7fe5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cefa7fe5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cd43ebd9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cd43ebd9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cefa7fe5c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cefa7fe5c2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 name="Google Shape;12;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2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pic>
        <p:nvPicPr>
          <p:cNvPr id="13" name="Google Shape;13;p2" title="style=alternative, Color=Livewire.png"/>
          <p:cNvPicPr preferRelativeResize="0"/>
          <p:nvPr/>
        </p:nvPicPr>
        <p:blipFill>
          <a:blip r:embed="rId2">
            <a:alphaModFix/>
          </a:blip>
          <a:stretch>
            <a:fillRect/>
          </a:stretch>
        </p:blipFill>
        <p:spPr>
          <a:xfrm>
            <a:off x="164348" y="4784427"/>
            <a:ext cx="577731" cy="216000"/>
          </a:xfrm>
          <a:prstGeom prst="rect">
            <a:avLst/>
          </a:prstGeom>
          <a:noFill/>
          <a:ln>
            <a:noFill/>
          </a:ln>
        </p:spPr>
      </p:pic>
      <p:sp>
        <p:nvSpPr>
          <p:cNvPr id="14" name="Google Shape;14;p2"/>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85000" lnSpcReduction="20000"/>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mp; Content">
  <p:cSld name="SECTION_TITLE_AND_DESCRIPTION_1">
    <p:bg>
      <p:bgPr>
        <a:solidFill>
          <a:schemeClr val="lt2"/>
        </a:solidFill>
      </p:bgPr>
    </p:bg>
    <p:spTree>
      <p:nvGrpSpPr>
        <p:cNvPr id="60" name="Shape 60"/>
        <p:cNvGrpSpPr/>
        <p:nvPr/>
      </p:nvGrpSpPr>
      <p:grpSpPr>
        <a:xfrm>
          <a:off x="0" y="0"/>
          <a:ext cx="0" cy="0"/>
          <a:chOff x="0" y="0"/>
          <a:chExt cx="0" cy="0"/>
        </a:xfrm>
      </p:grpSpPr>
      <p:sp>
        <p:nvSpPr>
          <p:cNvPr id="61" name="Google Shape;61;p11"/>
          <p:cNvSpPr txBox="1"/>
          <p:nvPr>
            <p:ph idx="1" type="body"/>
          </p:nvPr>
        </p:nvSpPr>
        <p:spPr>
          <a:xfrm>
            <a:off x="4122075" y="1191200"/>
            <a:ext cx="4654500" cy="32280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Clr>
                <a:schemeClr val="dk2"/>
              </a:buClr>
              <a:buSzPts val="1600"/>
              <a:buChar char="●"/>
              <a:defRPr sz="1600">
                <a:solidFill>
                  <a:schemeClr val="dk2"/>
                </a:solidFill>
              </a:defRPr>
            </a:lvl1pPr>
            <a:lvl2pPr indent="-304800" lvl="1" marL="914400">
              <a:spcBef>
                <a:spcPts val="0"/>
              </a:spcBef>
              <a:spcAft>
                <a:spcPts val="0"/>
              </a:spcAft>
              <a:buClr>
                <a:schemeClr val="dk2"/>
              </a:buClr>
              <a:buSzPts val="1200"/>
              <a:buChar char="○"/>
              <a:defRPr sz="1200">
                <a:solidFill>
                  <a:schemeClr val="dk2"/>
                </a:solidFill>
              </a:defRPr>
            </a:lvl2pPr>
            <a:lvl3pPr indent="-304800" lvl="2" marL="1371600">
              <a:spcBef>
                <a:spcPts val="0"/>
              </a:spcBef>
              <a:spcAft>
                <a:spcPts val="0"/>
              </a:spcAft>
              <a:buClr>
                <a:schemeClr val="dk2"/>
              </a:buClr>
              <a:buSzPts val="1200"/>
              <a:buChar char="■"/>
              <a:defRPr sz="1200">
                <a:solidFill>
                  <a:schemeClr val="dk2"/>
                </a:solidFill>
              </a:defRPr>
            </a:lvl3pPr>
            <a:lvl4pPr indent="-304800" lvl="3" marL="1828800">
              <a:spcBef>
                <a:spcPts val="0"/>
              </a:spcBef>
              <a:spcAft>
                <a:spcPts val="0"/>
              </a:spcAft>
              <a:buClr>
                <a:schemeClr val="dk2"/>
              </a:buClr>
              <a:buSzPts val="1200"/>
              <a:buChar char="●"/>
              <a:defRPr sz="1200">
                <a:solidFill>
                  <a:schemeClr val="dk2"/>
                </a:solidFill>
              </a:defRPr>
            </a:lvl4pPr>
            <a:lvl5pPr indent="-304800" lvl="4" marL="2286000">
              <a:spcBef>
                <a:spcPts val="0"/>
              </a:spcBef>
              <a:spcAft>
                <a:spcPts val="0"/>
              </a:spcAft>
              <a:buClr>
                <a:schemeClr val="dk2"/>
              </a:buClr>
              <a:buSzPts val="1200"/>
              <a:buChar char="○"/>
              <a:defRPr sz="1200">
                <a:solidFill>
                  <a:schemeClr val="dk2"/>
                </a:solidFill>
              </a:defRPr>
            </a:lvl5pPr>
            <a:lvl6pPr indent="-304800" lvl="5" marL="2743200">
              <a:spcBef>
                <a:spcPts val="0"/>
              </a:spcBef>
              <a:spcAft>
                <a:spcPts val="0"/>
              </a:spcAft>
              <a:buClr>
                <a:schemeClr val="dk2"/>
              </a:buClr>
              <a:buSzPts val="1200"/>
              <a:buChar char="■"/>
              <a:defRPr sz="1200">
                <a:solidFill>
                  <a:schemeClr val="dk2"/>
                </a:solidFill>
              </a:defRPr>
            </a:lvl6pPr>
            <a:lvl7pPr indent="-304800" lvl="6" marL="3200400">
              <a:spcBef>
                <a:spcPts val="0"/>
              </a:spcBef>
              <a:spcAft>
                <a:spcPts val="0"/>
              </a:spcAft>
              <a:buClr>
                <a:schemeClr val="dk2"/>
              </a:buClr>
              <a:buSzPts val="1200"/>
              <a:buChar char="●"/>
              <a:defRPr sz="1200">
                <a:solidFill>
                  <a:schemeClr val="dk2"/>
                </a:solidFill>
              </a:defRPr>
            </a:lvl7pPr>
            <a:lvl8pPr indent="-304800" lvl="7" marL="3657600">
              <a:spcBef>
                <a:spcPts val="0"/>
              </a:spcBef>
              <a:spcAft>
                <a:spcPts val="0"/>
              </a:spcAft>
              <a:buClr>
                <a:schemeClr val="dk2"/>
              </a:buClr>
              <a:buSzPts val="1200"/>
              <a:buChar char="○"/>
              <a:defRPr sz="1200">
                <a:solidFill>
                  <a:schemeClr val="dk2"/>
                </a:solidFill>
              </a:defRPr>
            </a:lvl8pPr>
            <a:lvl9pPr indent="-304800" lvl="8" marL="4114800">
              <a:spcBef>
                <a:spcPts val="0"/>
              </a:spcBef>
              <a:spcAft>
                <a:spcPts val="0"/>
              </a:spcAft>
              <a:buClr>
                <a:schemeClr val="dk2"/>
              </a:buClr>
              <a:buSzPts val="1200"/>
              <a:buChar char="■"/>
              <a:defRPr sz="1200">
                <a:solidFill>
                  <a:schemeClr val="dk2"/>
                </a:solidFill>
              </a:defRPr>
            </a:lvl9pPr>
          </a:lstStyle>
          <a:p/>
        </p:txBody>
      </p:sp>
      <p:pic>
        <p:nvPicPr>
          <p:cNvPr id="62" name="Google Shape;62;p11" title="LookingIn_InKitchen.jpg"/>
          <p:cNvPicPr preferRelativeResize="0"/>
          <p:nvPr/>
        </p:nvPicPr>
        <p:blipFill rotWithShape="1">
          <a:blip r:embed="rId2">
            <a:alphaModFix/>
          </a:blip>
          <a:srcRect b="0" l="10811" r="29753" t="0"/>
          <a:stretch/>
        </p:blipFill>
        <p:spPr>
          <a:xfrm>
            <a:off x="-1" y="0"/>
            <a:ext cx="3736448" cy="5143499"/>
          </a:xfrm>
          <a:prstGeom prst="rect">
            <a:avLst/>
          </a:prstGeom>
          <a:noFill/>
          <a:ln>
            <a:noFill/>
          </a:ln>
        </p:spPr>
      </p:pic>
      <p:sp>
        <p:nvSpPr>
          <p:cNvPr id="63" name="Google Shape;63;p11"/>
          <p:cNvSpPr txBox="1"/>
          <p:nvPr>
            <p:ph type="title"/>
          </p:nvPr>
        </p:nvSpPr>
        <p:spPr>
          <a:xfrm>
            <a:off x="4092525" y="385650"/>
            <a:ext cx="4713600" cy="7371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2600"/>
              <a:buNone/>
              <a:defRPr sz="2600">
                <a:solidFill>
                  <a:schemeClr val="dk2"/>
                </a:solidFill>
              </a:defRPr>
            </a:lvl1pPr>
            <a:lvl2pPr lvl="1" algn="ctr">
              <a:spcBef>
                <a:spcPts val="0"/>
              </a:spcBef>
              <a:spcAft>
                <a:spcPts val="0"/>
              </a:spcAft>
              <a:buClr>
                <a:schemeClr val="dk2"/>
              </a:buClr>
              <a:buSzPts val="3200"/>
              <a:buNone/>
              <a:defRPr>
                <a:solidFill>
                  <a:schemeClr val="dk2"/>
                </a:solidFill>
              </a:defRPr>
            </a:lvl2pPr>
            <a:lvl3pPr lvl="2" algn="ctr">
              <a:spcBef>
                <a:spcPts val="0"/>
              </a:spcBef>
              <a:spcAft>
                <a:spcPts val="0"/>
              </a:spcAft>
              <a:buClr>
                <a:schemeClr val="dk2"/>
              </a:buClr>
              <a:buSzPts val="3200"/>
              <a:buNone/>
              <a:defRPr>
                <a:solidFill>
                  <a:schemeClr val="dk2"/>
                </a:solidFill>
              </a:defRPr>
            </a:lvl3pPr>
            <a:lvl4pPr lvl="3" algn="ctr">
              <a:spcBef>
                <a:spcPts val="0"/>
              </a:spcBef>
              <a:spcAft>
                <a:spcPts val="0"/>
              </a:spcAft>
              <a:buClr>
                <a:schemeClr val="dk2"/>
              </a:buClr>
              <a:buSzPts val="3200"/>
              <a:buNone/>
              <a:defRPr>
                <a:solidFill>
                  <a:schemeClr val="dk2"/>
                </a:solidFill>
              </a:defRPr>
            </a:lvl4pPr>
            <a:lvl5pPr lvl="4" algn="ctr">
              <a:spcBef>
                <a:spcPts val="0"/>
              </a:spcBef>
              <a:spcAft>
                <a:spcPts val="0"/>
              </a:spcAft>
              <a:buClr>
                <a:schemeClr val="dk2"/>
              </a:buClr>
              <a:buSzPts val="3200"/>
              <a:buNone/>
              <a:defRPr>
                <a:solidFill>
                  <a:schemeClr val="dk2"/>
                </a:solidFill>
              </a:defRPr>
            </a:lvl5pPr>
            <a:lvl6pPr lvl="5" algn="ctr">
              <a:spcBef>
                <a:spcPts val="0"/>
              </a:spcBef>
              <a:spcAft>
                <a:spcPts val="0"/>
              </a:spcAft>
              <a:buClr>
                <a:schemeClr val="dk2"/>
              </a:buClr>
              <a:buSzPts val="3200"/>
              <a:buNone/>
              <a:defRPr>
                <a:solidFill>
                  <a:schemeClr val="dk2"/>
                </a:solidFill>
              </a:defRPr>
            </a:lvl6pPr>
            <a:lvl7pPr lvl="6" algn="ctr">
              <a:spcBef>
                <a:spcPts val="0"/>
              </a:spcBef>
              <a:spcAft>
                <a:spcPts val="0"/>
              </a:spcAft>
              <a:buClr>
                <a:schemeClr val="dk2"/>
              </a:buClr>
              <a:buSzPts val="3200"/>
              <a:buNone/>
              <a:defRPr>
                <a:solidFill>
                  <a:schemeClr val="dk2"/>
                </a:solidFill>
              </a:defRPr>
            </a:lvl7pPr>
            <a:lvl8pPr lvl="7" algn="ctr">
              <a:spcBef>
                <a:spcPts val="0"/>
              </a:spcBef>
              <a:spcAft>
                <a:spcPts val="0"/>
              </a:spcAft>
              <a:buClr>
                <a:schemeClr val="dk2"/>
              </a:buClr>
              <a:buSzPts val="3200"/>
              <a:buNone/>
              <a:defRPr>
                <a:solidFill>
                  <a:schemeClr val="dk2"/>
                </a:solidFill>
              </a:defRPr>
            </a:lvl8pPr>
            <a:lvl9pPr lvl="8" algn="ctr">
              <a:spcBef>
                <a:spcPts val="0"/>
              </a:spcBef>
              <a:spcAft>
                <a:spcPts val="0"/>
              </a:spcAft>
              <a:buClr>
                <a:schemeClr val="dk2"/>
              </a:buClr>
              <a:buSzPts val="3200"/>
              <a:buNone/>
              <a:defRPr>
                <a:solidFill>
                  <a:schemeClr val="dk2"/>
                </a:solidFill>
              </a:defRPr>
            </a:lvl9pPr>
          </a:lstStyle>
          <a:p/>
        </p:txBody>
      </p:sp>
      <p:pic>
        <p:nvPicPr>
          <p:cNvPr id="64" name="Google Shape;64;p11"/>
          <p:cNvPicPr preferRelativeResize="0"/>
          <p:nvPr/>
        </p:nvPicPr>
        <p:blipFill rotWithShape="1">
          <a:blip r:embed="rId3">
            <a:alphaModFix/>
          </a:blip>
          <a:srcRect b="0" l="0" r="0" t="0"/>
          <a:stretch/>
        </p:blipFill>
        <p:spPr>
          <a:xfrm>
            <a:off x="164348" y="4784427"/>
            <a:ext cx="577731" cy="216000"/>
          </a:xfrm>
          <a:prstGeom prst="rect">
            <a:avLst/>
          </a:prstGeom>
          <a:noFill/>
          <a:ln>
            <a:noFill/>
          </a:ln>
        </p:spPr>
      </p:pic>
      <p:sp>
        <p:nvSpPr>
          <p:cNvPr id="65" name="Google Shape;65;p11"/>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accent3"/>
                </a:solidFill>
              </a:defRPr>
            </a:lvl1pPr>
            <a:lvl2pPr lvl="1" algn="r">
              <a:buNone/>
              <a:defRPr sz="1000">
                <a:solidFill>
                  <a:schemeClr val="accent3"/>
                </a:solidFill>
              </a:defRPr>
            </a:lvl2pPr>
            <a:lvl3pPr lvl="2" algn="r">
              <a:buNone/>
              <a:defRPr sz="1000">
                <a:solidFill>
                  <a:schemeClr val="accent3"/>
                </a:solidFill>
              </a:defRPr>
            </a:lvl3pPr>
            <a:lvl4pPr lvl="3" algn="r">
              <a:buNone/>
              <a:defRPr sz="1000">
                <a:solidFill>
                  <a:schemeClr val="accent3"/>
                </a:solidFill>
              </a:defRPr>
            </a:lvl4pPr>
            <a:lvl5pPr lvl="4" algn="r">
              <a:buNone/>
              <a:defRPr sz="1000">
                <a:solidFill>
                  <a:schemeClr val="accent3"/>
                </a:solidFill>
              </a:defRPr>
            </a:lvl5pPr>
            <a:lvl6pPr lvl="5" algn="r">
              <a:buNone/>
              <a:defRPr sz="1000">
                <a:solidFill>
                  <a:schemeClr val="accent3"/>
                </a:solidFill>
              </a:defRPr>
            </a:lvl6pPr>
            <a:lvl7pPr lvl="6" algn="r">
              <a:buNone/>
              <a:defRPr sz="1000">
                <a:solidFill>
                  <a:schemeClr val="accent3"/>
                </a:solidFill>
              </a:defRPr>
            </a:lvl7pPr>
            <a:lvl8pPr lvl="7" algn="r">
              <a:buNone/>
              <a:defRPr sz="1000">
                <a:solidFill>
                  <a:schemeClr val="accent3"/>
                </a:solidFill>
              </a:defRPr>
            </a:lvl8pPr>
            <a:lvl9pPr lvl="8" algn="r">
              <a:buNone/>
              <a:defRPr sz="1000">
                <a:solidFill>
                  <a:schemeClr val="accent3"/>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2"/>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2"/>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69" name="Google Shape;69;p12"/>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lt1"/>
                </a:solidFill>
              </a:defRPr>
            </a:lvl1pPr>
            <a:lvl2pPr lvl="1" algn="r">
              <a:buNone/>
              <a:defRPr sz="1000">
                <a:solidFill>
                  <a:schemeClr val="lt1"/>
                </a:solidFill>
              </a:defRPr>
            </a:lvl2pPr>
            <a:lvl3pPr lvl="2" algn="r">
              <a:buNone/>
              <a:defRPr sz="1000">
                <a:solidFill>
                  <a:schemeClr val="lt1"/>
                </a:solidFill>
              </a:defRPr>
            </a:lvl3pPr>
            <a:lvl4pPr lvl="3" algn="r">
              <a:buNone/>
              <a:defRPr sz="1000">
                <a:solidFill>
                  <a:schemeClr val="lt1"/>
                </a:solidFill>
              </a:defRPr>
            </a:lvl4pPr>
            <a:lvl5pPr lvl="4" algn="r">
              <a:buNone/>
              <a:defRPr sz="1000">
                <a:solidFill>
                  <a:schemeClr val="lt1"/>
                </a:solidFill>
              </a:defRPr>
            </a:lvl5pPr>
            <a:lvl6pPr lvl="5" algn="r">
              <a:buNone/>
              <a:defRPr sz="1000">
                <a:solidFill>
                  <a:schemeClr val="lt1"/>
                </a:solidFill>
              </a:defRPr>
            </a:lvl6pPr>
            <a:lvl7pPr lvl="6" algn="r">
              <a:buNone/>
              <a:defRPr sz="1000">
                <a:solidFill>
                  <a:schemeClr val="lt1"/>
                </a:solidFill>
              </a:defRPr>
            </a:lvl7pPr>
            <a:lvl8pPr lvl="7" algn="r">
              <a:buNone/>
              <a:defRPr sz="1000">
                <a:solidFill>
                  <a:schemeClr val="lt1"/>
                </a:solidFill>
              </a:defRPr>
            </a:lvl8pPr>
            <a:lvl9pPr lvl="8" algn="r">
              <a:buNone/>
              <a:defRPr sz="1000">
                <a:solidFill>
                  <a:schemeClr val="lt1"/>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Grey">
  <p:cSld name="BIG_NUMBER">
    <p:bg>
      <p:bgPr>
        <a:solidFill>
          <a:schemeClr val="lt2"/>
        </a:solidFill>
      </p:bgPr>
    </p:bg>
    <p:spTree>
      <p:nvGrpSpPr>
        <p:cNvPr id="70" name="Shape 70"/>
        <p:cNvGrpSpPr/>
        <p:nvPr/>
      </p:nvGrpSpPr>
      <p:grpSpPr>
        <a:xfrm>
          <a:off x="0" y="0"/>
          <a:ext cx="0" cy="0"/>
          <a:chOff x="0" y="0"/>
          <a:chExt cx="0" cy="0"/>
        </a:xfrm>
      </p:grpSpPr>
      <p:sp>
        <p:nvSpPr>
          <p:cNvPr id="71" name="Google Shape;71;p13"/>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12000"/>
              <a:buNone/>
              <a:defRPr sz="12000">
                <a:solidFill>
                  <a:schemeClr val="dk1"/>
                </a:solidFill>
              </a:defRPr>
            </a:lvl1pPr>
            <a:lvl2pPr lvl="1" algn="ctr">
              <a:spcBef>
                <a:spcPts val="0"/>
              </a:spcBef>
              <a:spcAft>
                <a:spcPts val="0"/>
              </a:spcAft>
              <a:buClr>
                <a:schemeClr val="dk1"/>
              </a:buClr>
              <a:buSzPts val="12000"/>
              <a:buNone/>
              <a:defRPr sz="12000">
                <a:solidFill>
                  <a:schemeClr val="dk1"/>
                </a:solidFill>
              </a:defRPr>
            </a:lvl2pPr>
            <a:lvl3pPr lvl="2" algn="ctr">
              <a:spcBef>
                <a:spcPts val="0"/>
              </a:spcBef>
              <a:spcAft>
                <a:spcPts val="0"/>
              </a:spcAft>
              <a:buClr>
                <a:schemeClr val="dk1"/>
              </a:buClr>
              <a:buSzPts val="12000"/>
              <a:buNone/>
              <a:defRPr sz="12000">
                <a:solidFill>
                  <a:schemeClr val="dk1"/>
                </a:solidFill>
              </a:defRPr>
            </a:lvl3pPr>
            <a:lvl4pPr lvl="3" algn="ctr">
              <a:spcBef>
                <a:spcPts val="0"/>
              </a:spcBef>
              <a:spcAft>
                <a:spcPts val="0"/>
              </a:spcAft>
              <a:buClr>
                <a:schemeClr val="dk1"/>
              </a:buClr>
              <a:buSzPts val="12000"/>
              <a:buNone/>
              <a:defRPr sz="12000">
                <a:solidFill>
                  <a:schemeClr val="dk1"/>
                </a:solidFill>
              </a:defRPr>
            </a:lvl4pPr>
            <a:lvl5pPr lvl="4" algn="ctr">
              <a:spcBef>
                <a:spcPts val="0"/>
              </a:spcBef>
              <a:spcAft>
                <a:spcPts val="0"/>
              </a:spcAft>
              <a:buClr>
                <a:schemeClr val="dk1"/>
              </a:buClr>
              <a:buSzPts val="12000"/>
              <a:buNone/>
              <a:defRPr sz="12000">
                <a:solidFill>
                  <a:schemeClr val="dk1"/>
                </a:solidFill>
              </a:defRPr>
            </a:lvl5pPr>
            <a:lvl6pPr lvl="5" algn="ctr">
              <a:spcBef>
                <a:spcPts val="0"/>
              </a:spcBef>
              <a:spcAft>
                <a:spcPts val="0"/>
              </a:spcAft>
              <a:buClr>
                <a:schemeClr val="dk1"/>
              </a:buClr>
              <a:buSzPts val="12000"/>
              <a:buNone/>
              <a:defRPr sz="12000">
                <a:solidFill>
                  <a:schemeClr val="dk1"/>
                </a:solidFill>
              </a:defRPr>
            </a:lvl6pPr>
            <a:lvl7pPr lvl="6" algn="ctr">
              <a:spcBef>
                <a:spcPts val="0"/>
              </a:spcBef>
              <a:spcAft>
                <a:spcPts val="0"/>
              </a:spcAft>
              <a:buClr>
                <a:schemeClr val="dk1"/>
              </a:buClr>
              <a:buSzPts val="12000"/>
              <a:buNone/>
              <a:defRPr sz="12000">
                <a:solidFill>
                  <a:schemeClr val="dk1"/>
                </a:solidFill>
              </a:defRPr>
            </a:lvl7pPr>
            <a:lvl8pPr lvl="7" algn="ctr">
              <a:spcBef>
                <a:spcPts val="0"/>
              </a:spcBef>
              <a:spcAft>
                <a:spcPts val="0"/>
              </a:spcAft>
              <a:buClr>
                <a:schemeClr val="dk1"/>
              </a:buClr>
              <a:buSzPts val="12000"/>
              <a:buNone/>
              <a:defRPr sz="12000">
                <a:solidFill>
                  <a:schemeClr val="dk1"/>
                </a:solidFill>
              </a:defRPr>
            </a:lvl8pPr>
            <a:lvl9pPr lvl="8" algn="ctr">
              <a:spcBef>
                <a:spcPts val="0"/>
              </a:spcBef>
              <a:spcAft>
                <a:spcPts val="0"/>
              </a:spcAft>
              <a:buClr>
                <a:schemeClr val="dk1"/>
              </a:buClr>
              <a:buSzPts val="12000"/>
              <a:buNone/>
              <a:defRPr sz="12000">
                <a:solidFill>
                  <a:schemeClr val="dk1"/>
                </a:solidFill>
              </a:defRPr>
            </a:lvl9pPr>
          </a:lstStyle>
          <a:p>
            <a:r>
              <a:t>xx%</a:t>
            </a:r>
          </a:p>
        </p:txBody>
      </p:sp>
      <p:sp>
        <p:nvSpPr>
          <p:cNvPr id="72" name="Google Shape;72;p13"/>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04800" lvl="0" marL="457200" algn="ctr">
              <a:spcBef>
                <a:spcPts val="0"/>
              </a:spcBef>
              <a:spcAft>
                <a:spcPts val="0"/>
              </a:spcAft>
              <a:buClr>
                <a:schemeClr val="dk2"/>
              </a:buClr>
              <a:buSzPts val="1200"/>
              <a:buChar char="●"/>
              <a:defRPr>
                <a:solidFill>
                  <a:schemeClr val="dk2"/>
                </a:solidFill>
              </a:defRPr>
            </a:lvl1pPr>
            <a:lvl2pPr indent="-304800" lvl="1" marL="914400" algn="ctr">
              <a:spcBef>
                <a:spcPts val="0"/>
              </a:spcBef>
              <a:spcAft>
                <a:spcPts val="0"/>
              </a:spcAft>
              <a:buClr>
                <a:schemeClr val="dk2"/>
              </a:buClr>
              <a:buSzPts val="1200"/>
              <a:buChar char="○"/>
              <a:defRPr>
                <a:solidFill>
                  <a:schemeClr val="dk2"/>
                </a:solidFill>
              </a:defRPr>
            </a:lvl2pPr>
            <a:lvl3pPr indent="-304800" lvl="2" marL="1371600" algn="ctr">
              <a:spcBef>
                <a:spcPts val="0"/>
              </a:spcBef>
              <a:spcAft>
                <a:spcPts val="0"/>
              </a:spcAft>
              <a:buClr>
                <a:schemeClr val="dk2"/>
              </a:buClr>
              <a:buSzPts val="1200"/>
              <a:buChar char="■"/>
              <a:defRPr>
                <a:solidFill>
                  <a:schemeClr val="dk2"/>
                </a:solidFill>
              </a:defRPr>
            </a:lvl3pPr>
            <a:lvl4pPr indent="-304800" lvl="3" marL="1828800" algn="ctr">
              <a:spcBef>
                <a:spcPts val="0"/>
              </a:spcBef>
              <a:spcAft>
                <a:spcPts val="0"/>
              </a:spcAft>
              <a:buClr>
                <a:schemeClr val="dk2"/>
              </a:buClr>
              <a:buSzPts val="1200"/>
              <a:buChar char="●"/>
              <a:defRPr>
                <a:solidFill>
                  <a:schemeClr val="dk2"/>
                </a:solidFill>
              </a:defRPr>
            </a:lvl4pPr>
            <a:lvl5pPr indent="-304800" lvl="4" marL="2286000" algn="ctr">
              <a:spcBef>
                <a:spcPts val="0"/>
              </a:spcBef>
              <a:spcAft>
                <a:spcPts val="0"/>
              </a:spcAft>
              <a:buClr>
                <a:schemeClr val="dk2"/>
              </a:buClr>
              <a:buSzPts val="1200"/>
              <a:buChar char="○"/>
              <a:defRPr>
                <a:solidFill>
                  <a:schemeClr val="dk2"/>
                </a:solidFill>
              </a:defRPr>
            </a:lvl5pPr>
            <a:lvl6pPr indent="-304800" lvl="5" marL="2743200" algn="ctr">
              <a:spcBef>
                <a:spcPts val="0"/>
              </a:spcBef>
              <a:spcAft>
                <a:spcPts val="0"/>
              </a:spcAft>
              <a:buClr>
                <a:schemeClr val="dk2"/>
              </a:buClr>
              <a:buSzPts val="1200"/>
              <a:buChar char="■"/>
              <a:defRPr>
                <a:solidFill>
                  <a:schemeClr val="dk2"/>
                </a:solidFill>
              </a:defRPr>
            </a:lvl6pPr>
            <a:lvl7pPr indent="-304800" lvl="6" marL="3200400" algn="ctr">
              <a:spcBef>
                <a:spcPts val="0"/>
              </a:spcBef>
              <a:spcAft>
                <a:spcPts val="0"/>
              </a:spcAft>
              <a:buClr>
                <a:schemeClr val="dk2"/>
              </a:buClr>
              <a:buSzPts val="1200"/>
              <a:buChar char="●"/>
              <a:defRPr>
                <a:solidFill>
                  <a:schemeClr val="dk2"/>
                </a:solidFill>
              </a:defRPr>
            </a:lvl7pPr>
            <a:lvl8pPr indent="-304800" lvl="7" marL="3657600" algn="ctr">
              <a:spcBef>
                <a:spcPts val="0"/>
              </a:spcBef>
              <a:spcAft>
                <a:spcPts val="0"/>
              </a:spcAft>
              <a:buClr>
                <a:schemeClr val="dk2"/>
              </a:buClr>
              <a:buSzPts val="1200"/>
              <a:buChar char="○"/>
              <a:defRPr>
                <a:solidFill>
                  <a:schemeClr val="dk2"/>
                </a:solidFill>
              </a:defRPr>
            </a:lvl8pPr>
            <a:lvl9pPr indent="-304800" lvl="8" marL="4114800" algn="ctr">
              <a:spcBef>
                <a:spcPts val="0"/>
              </a:spcBef>
              <a:spcAft>
                <a:spcPts val="0"/>
              </a:spcAft>
              <a:buClr>
                <a:schemeClr val="dk2"/>
              </a:buClr>
              <a:buSzPts val="1200"/>
              <a:buChar char="■"/>
              <a:defRPr>
                <a:solidFill>
                  <a:schemeClr val="dk2"/>
                </a:solidFill>
              </a:defRPr>
            </a:lvl9pPr>
          </a:lstStyle>
          <a:p/>
        </p:txBody>
      </p:sp>
      <p:pic>
        <p:nvPicPr>
          <p:cNvPr id="73" name="Google Shape;73;p13"/>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
        <p:nvSpPr>
          <p:cNvPr id="74" name="Google Shape;74;p13"/>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accent3"/>
                </a:solidFill>
              </a:defRPr>
            </a:lvl1pPr>
            <a:lvl2pPr lvl="1" algn="r">
              <a:buNone/>
              <a:defRPr sz="1000">
                <a:solidFill>
                  <a:schemeClr val="accent3"/>
                </a:solidFill>
              </a:defRPr>
            </a:lvl2pPr>
            <a:lvl3pPr lvl="2" algn="r">
              <a:buNone/>
              <a:defRPr sz="1000">
                <a:solidFill>
                  <a:schemeClr val="accent3"/>
                </a:solidFill>
              </a:defRPr>
            </a:lvl3pPr>
            <a:lvl4pPr lvl="3" algn="r">
              <a:buNone/>
              <a:defRPr sz="1000">
                <a:solidFill>
                  <a:schemeClr val="accent3"/>
                </a:solidFill>
              </a:defRPr>
            </a:lvl4pPr>
            <a:lvl5pPr lvl="4" algn="r">
              <a:buNone/>
              <a:defRPr sz="1000">
                <a:solidFill>
                  <a:schemeClr val="accent3"/>
                </a:solidFill>
              </a:defRPr>
            </a:lvl5pPr>
            <a:lvl6pPr lvl="5" algn="r">
              <a:buNone/>
              <a:defRPr sz="1000">
                <a:solidFill>
                  <a:schemeClr val="accent3"/>
                </a:solidFill>
              </a:defRPr>
            </a:lvl6pPr>
            <a:lvl7pPr lvl="6" algn="r">
              <a:buNone/>
              <a:defRPr sz="1000">
                <a:solidFill>
                  <a:schemeClr val="accent3"/>
                </a:solidFill>
              </a:defRPr>
            </a:lvl7pPr>
            <a:lvl8pPr lvl="7" algn="r">
              <a:buNone/>
              <a:defRPr sz="1000">
                <a:solidFill>
                  <a:schemeClr val="accent3"/>
                </a:solidFill>
              </a:defRPr>
            </a:lvl8pPr>
            <a:lvl9pPr lvl="8" algn="r">
              <a:buNone/>
              <a:defRPr sz="1000">
                <a:solidFill>
                  <a:schemeClr val="accent3"/>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Green">
  <p:cSld name="BIG_NUMBER_1">
    <p:bg>
      <p:bgPr>
        <a:solidFill>
          <a:schemeClr val="dk1"/>
        </a:solidFill>
      </p:bgPr>
    </p:bg>
    <p:spTree>
      <p:nvGrpSpPr>
        <p:cNvPr id="75" name="Shape 75"/>
        <p:cNvGrpSpPr/>
        <p:nvPr/>
      </p:nvGrpSpPr>
      <p:grpSpPr>
        <a:xfrm>
          <a:off x="0" y="0"/>
          <a:ext cx="0" cy="0"/>
          <a:chOff x="0" y="0"/>
          <a:chExt cx="0" cy="0"/>
        </a:xfrm>
      </p:grpSpPr>
      <p:sp>
        <p:nvSpPr>
          <p:cNvPr id="76" name="Google Shape;76;p14"/>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Clr>
                <a:schemeClr val="dk1"/>
              </a:buClr>
              <a:buSzPts val="12000"/>
              <a:buNone/>
              <a:defRPr sz="12000">
                <a:solidFill>
                  <a:schemeClr val="dk1"/>
                </a:solidFill>
              </a:defRPr>
            </a:lvl2pPr>
            <a:lvl3pPr lvl="2" algn="ctr">
              <a:spcBef>
                <a:spcPts val="0"/>
              </a:spcBef>
              <a:spcAft>
                <a:spcPts val="0"/>
              </a:spcAft>
              <a:buClr>
                <a:schemeClr val="dk1"/>
              </a:buClr>
              <a:buSzPts val="12000"/>
              <a:buNone/>
              <a:defRPr sz="12000">
                <a:solidFill>
                  <a:schemeClr val="dk1"/>
                </a:solidFill>
              </a:defRPr>
            </a:lvl3pPr>
            <a:lvl4pPr lvl="3" algn="ctr">
              <a:spcBef>
                <a:spcPts val="0"/>
              </a:spcBef>
              <a:spcAft>
                <a:spcPts val="0"/>
              </a:spcAft>
              <a:buClr>
                <a:schemeClr val="dk1"/>
              </a:buClr>
              <a:buSzPts val="12000"/>
              <a:buNone/>
              <a:defRPr sz="12000">
                <a:solidFill>
                  <a:schemeClr val="dk1"/>
                </a:solidFill>
              </a:defRPr>
            </a:lvl4pPr>
            <a:lvl5pPr lvl="4" algn="ctr">
              <a:spcBef>
                <a:spcPts val="0"/>
              </a:spcBef>
              <a:spcAft>
                <a:spcPts val="0"/>
              </a:spcAft>
              <a:buClr>
                <a:schemeClr val="dk1"/>
              </a:buClr>
              <a:buSzPts val="12000"/>
              <a:buNone/>
              <a:defRPr sz="12000">
                <a:solidFill>
                  <a:schemeClr val="dk1"/>
                </a:solidFill>
              </a:defRPr>
            </a:lvl5pPr>
            <a:lvl6pPr lvl="5" algn="ctr">
              <a:spcBef>
                <a:spcPts val="0"/>
              </a:spcBef>
              <a:spcAft>
                <a:spcPts val="0"/>
              </a:spcAft>
              <a:buClr>
                <a:schemeClr val="dk1"/>
              </a:buClr>
              <a:buSzPts val="12000"/>
              <a:buNone/>
              <a:defRPr sz="12000">
                <a:solidFill>
                  <a:schemeClr val="dk1"/>
                </a:solidFill>
              </a:defRPr>
            </a:lvl6pPr>
            <a:lvl7pPr lvl="6" algn="ctr">
              <a:spcBef>
                <a:spcPts val="0"/>
              </a:spcBef>
              <a:spcAft>
                <a:spcPts val="0"/>
              </a:spcAft>
              <a:buClr>
                <a:schemeClr val="dk1"/>
              </a:buClr>
              <a:buSzPts val="12000"/>
              <a:buNone/>
              <a:defRPr sz="12000">
                <a:solidFill>
                  <a:schemeClr val="dk1"/>
                </a:solidFill>
              </a:defRPr>
            </a:lvl7pPr>
            <a:lvl8pPr lvl="7" algn="ctr">
              <a:spcBef>
                <a:spcPts val="0"/>
              </a:spcBef>
              <a:spcAft>
                <a:spcPts val="0"/>
              </a:spcAft>
              <a:buClr>
                <a:schemeClr val="dk1"/>
              </a:buClr>
              <a:buSzPts val="12000"/>
              <a:buNone/>
              <a:defRPr sz="12000">
                <a:solidFill>
                  <a:schemeClr val="dk1"/>
                </a:solidFill>
              </a:defRPr>
            </a:lvl8pPr>
            <a:lvl9pPr lvl="8" algn="ctr">
              <a:spcBef>
                <a:spcPts val="0"/>
              </a:spcBef>
              <a:spcAft>
                <a:spcPts val="0"/>
              </a:spcAft>
              <a:buClr>
                <a:schemeClr val="dk1"/>
              </a:buClr>
              <a:buSzPts val="12000"/>
              <a:buNone/>
              <a:defRPr sz="12000">
                <a:solidFill>
                  <a:schemeClr val="dk1"/>
                </a:solidFill>
              </a:defRPr>
            </a:lvl9pPr>
          </a:lstStyle>
          <a:p>
            <a:r>
              <a:t>xx%</a:t>
            </a:r>
          </a:p>
        </p:txBody>
      </p:sp>
      <p:sp>
        <p:nvSpPr>
          <p:cNvPr id="77" name="Google Shape;77;p14"/>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04800" lvl="0" marL="457200" algn="ctr">
              <a:spcBef>
                <a:spcPts val="0"/>
              </a:spcBef>
              <a:spcAft>
                <a:spcPts val="0"/>
              </a:spcAft>
              <a:buClr>
                <a:schemeClr val="lt2"/>
              </a:buClr>
              <a:buSzPts val="1200"/>
              <a:buChar char="●"/>
              <a:defRPr>
                <a:solidFill>
                  <a:schemeClr val="lt2"/>
                </a:solidFill>
              </a:defRPr>
            </a:lvl1pPr>
            <a:lvl2pPr indent="-304800" lvl="1" marL="914400" algn="ctr">
              <a:spcBef>
                <a:spcPts val="0"/>
              </a:spcBef>
              <a:spcAft>
                <a:spcPts val="0"/>
              </a:spcAft>
              <a:buClr>
                <a:schemeClr val="lt2"/>
              </a:buClr>
              <a:buSzPts val="1200"/>
              <a:buChar char="○"/>
              <a:defRPr>
                <a:solidFill>
                  <a:schemeClr val="lt2"/>
                </a:solidFill>
              </a:defRPr>
            </a:lvl2pPr>
            <a:lvl3pPr indent="-304800" lvl="2" marL="1371600" algn="ctr">
              <a:spcBef>
                <a:spcPts val="0"/>
              </a:spcBef>
              <a:spcAft>
                <a:spcPts val="0"/>
              </a:spcAft>
              <a:buClr>
                <a:schemeClr val="lt2"/>
              </a:buClr>
              <a:buSzPts val="1200"/>
              <a:buChar char="■"/>
              <a:defRPr>
                <a:solidFill>
                  <a:schemeClr val="lt2"/>
                </a:solidFill>
              </a:defRPr>
            </a:lvl3pPr>
            <a:lvl4pPr indent="-304800" lvl="3" marL="1828800" algn="ctr">
              <a:spcBef>
                <a:spcPts val="0"/>
              </a:spcBef>
              <a:spcAft>
                <a:spcPts val="0"/>
              </a:spcAft>
              <a:buClr>
                <a:schemeClr val="lt2"/>
              </a:buClr>
              <a:buSzPts val="1200"/>
              <a:buChar char="●"/>
              <a:defRPr>
                <a:solidFill>
                  <a:schemeClr val="lt2"/>
                </a:solidFill>
              </a:defRPr>
            </a:lvl4pPr>
            <a:lvl5pPr indent="-304800" lvl="4" marL="2286000" algn="ctr">
              <a:spcBef>
                <a:spcPts val="0"/>
              </a:spcBef>
              <a:spcAft>
                <a:spcPts val="0"/>
              </a:spcAft>
              <a:buClr>
                <a:schemeClr val="lt2"/>
              </a:buClr>
              <a:buSzPts val="1200"/>
              <a:buChar char="○"/>
              <a:defRPr>
                <a:solidFill>
                  <a:schemeClr val="lt2"/>
                </a:solidFill>
              </a:defRPr>
            </a:lvl5pPr>
            <a:lvl6pPr indent="-304800" lvl="5" marL="2743200" algn="ctr">
              <a:spcBef>
                <a:spcPts val="0"/>
              </a:spcBef>
              <a:spcAft>
                <a:spcPts val="0"/>
              </a:spcAft>
              <a:buClr>
                <a:schemeClr val="lt2"/>
              </a:buClr>
              <a:buSzPts val="1200"/>
              <a:buChar char="■"/>
              <a:defRPr>
                <a:solidFill>
                  <a:schemeClr val="lt2"/>
                </a:solidFill>
              </a:defRPr>
            </a:lvl6pPr>
            <a:lvl7pPr indent="-304800" lvl="6" marL="3200400" algn="ctr">
              <a:spcBef>
                <a:spcPts val="0"/>
              </a:spcBef>
              <a:spcAft>
                <a:spcPts val="0"/>
              </a:spcAft>
              <a:buClr>
                <a:schemeClr val="lt2"/>
              </a:buClr>
              <a:buSzPts val="1200"/>
              <a:buChar char="●"/>
              <a:defRPr>
                <a:solidFill>
                  <a:schemeClr val="lt2"/>
                </a:solidFill>
              </a:defRPr>
            </a:lvl7pPr>
            <a:lvl8pPr indent="-304800" lvl="7" marL="3657600" algn="ctr">
              <a:spcBef>
                <a:spcPts val="0"/>
              </a:spcBef>
              <a:spcAft>
                <a:spcPts val="0"/>
              </a:spcAft>
              <a:buClr>
                <a:schemeClr val="lt2"/>
              </a:buClr>
              <a:buSzPts val="1200"/>
              <a:buChar char="○"/>
              <a:defRPr>
                <a:solidFill>
                  <a:schemeClr val="lt2"/>
                </a:solidFill>
              </a:defRPr>
            </a:lvl8pPr>
            <a:lvl9pPr indent="-304800" lvl="8" marL="4114800" algn="ctr">
              <a:spcBef>
                <a:spcPts val="0"/>
              </a:spcBef>
              <a:spcAft>
                <a:spcPts val="0"/>
              </a:spcAft>
              <a:buClr>
                <a:schemeClr val="lt2"/>
              </a:buClr>
              <a:buSzPts val="1200"/>
              <a:buChar char="■"/>
              <a:defRPr>
                <a:solidFill>
                  <a:schemeClr val="lt2"/>
                </a:solidFill>
              </a:defRPr>
            </a:lvl9pPr>
          </a:lstStyle>
          <a:p/>
        </p:txBody>
      </p:sp>
      <p:pic>
        <p:nvPicPr>
          <p:cNvPr id="78" name="Google Shape;78;p14" title="style=alternative, Color=Livewire.png"/>
          <p:cNvPicPr preferRelativeResize="0"/>
          <p:nvPr/>
        </p:nvPicPr>
        <p:blipFill>
          <a:blip r:embed="rId2">
            <a:alphaModFix/>
          </a:blip>
          <a:stretch>
            <a:fillRect/>
          </a:stretch>
        </p:blipFill>
        <p:spPr>
          <a:xfrm>
            <a:off x="164348" y="4784427"/>
            <a:ext cx="577731" cy="216000"/>
          </a:xfrm>
          <a:prstGeom prst="rect">
            <a:avLst/>
          </a:prstGeom>
          <a:noFill/>
          <a:ln>
            <a:noFill/>
          </a:ln>
        </p:spPr>
      </p:pic>
      <p:sp>
        <p:nvSpPr>
          <p:cNvPr id="79" name="Google Shape;79;p14"/>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lt1"/>
                </a:solidFill>
              </a:defRPr>
            </a:lvl1pPr>
            <a:lvl2pPr lvl="1" algn="r">
              <a:buNone/>
              <a:defRPr sz="1000">
                <a:solidFill>
                  <a:schemeClr val="lt1"/>
                </a:solidFill>
              </a:defRPr>
            </a:lvl2pPr>
            <a:lvl3pPr lvl="2" algn="r">
              <a:buNone/>
              <a:defRPr sz="1000">
                <a:solidFill>
                  <a:schemeClr val="lt1"/>
                </a:solidFill>
              </a:defRPr>
            </a:lvl3pPr>
            <a:lvl4pPr lvl="3" algn="r">
              <a:buNone/>
              <a:defRPr sz="1000">
                <a:solidFill>
                  <a:schemeClr val="lt1"/>
                </a:solidFill>
              </a:defRPr>
            </a:lvl4pPr>
            <a:lvl5pPr lvl="4" algn="r">
              <a:buNone/>
              <a:defRPr sz="1000">
                <a:solidFill>
                  <a:schemeClr val="lt1"/>
                </a:solidFill>
              </a:defRPr>
            </a:lvl5pPr>
            <a:lvl6pPr lvl="5" algn="r">
              <a:buNone/>
              <a:defRPr sz="1000">
                <a:solidFill>
                  <a:schemeClr val="lt1"/>
                </a:solidFill>
              </a:defRPr>
            </a:lvl6pPr>
            <a:lvl7pPr lvl="6" algn="r">
              <a:buNone/>
              <a:defRPr sz="1000">
                <a:solidFill>
                  <a:schemeClr val="lt1"/>
                </a:solidFill>
              </a:defRPr>
            </a:lvl7pPr>
            <a:lvl8pPr lvl="7" algn="r">
              <a:buNone/>
              <a:defRPr sz="1000">
                <a:solidFill>
                  <a:schemeClr val="lt1"/>
                </a:solidFill>
              </a:defRPr>
            </a:lvl8pPr>
            <a:lvl9pPr lvl="8" algn="r">
              <a:buNone/>
              <a:defRPr sz="1000">
                <a:solidFill>
                  <a:schemeClr val="lt1"/>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1"/>
        </a:solidFill>
      </p:bgPr>
    </p:bg>
    <p:spTree>
      <p:nvGrpSpPr>
        <p:cNvPr id="80" name="Shape 80"/>
        <p:cNvGrpSpPr/>
        <p:nvPr/>
      </p:nvGrpSpPr>
      <p:grpSpPr>
        <a:xfrm>
          <a:off x="0" y="0"/>
          <a:ext cx="0" cy="0"/>
          <a:chOff x="0" y="0"/>
          <a:chExt cx="0" cy="0"/>
        </a:xfrm>
      </p:grpSpPr>
      <p:sp>
        <p:nvSpPr>
          <p:cNvPr id="81" name="Google Shape;81;p15"/>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accent3"/>
                </a:solidFill>
              </a:defRPr>
            </a:lvl1pPr>
            <a:lvl2pPr lvl="1" algn="r">
              <a:buNone/>
              <a:defRPr sz="1000">
                <a:solidFill>
                  <a:schemeClr val="accent3"/>
                </a:solidFill>
              </a:defRPr>
            </a:lvl2pPr>
            <a:lvl3pPr lvl="2" algn="r">
              <a:buNone/>
              <a:defRPr sz="1000">
                <a:solidFill>
                  <a:schemeClr val="accent3"/>
                </a:solidFill>
              </a:defRPr>
            </a:lvl3pPr>
            <a:lvl4pPr lvl="3" algn="r">
              <a:buNone/>
              <a:defRPr sz="1000">
                <a:solidFill>
                  <a:schemeClr val="accent3"/>
                </a:solidFill>
              </a:defRPr>
            </a:lvl4pPr>
            <a:lvl5pPr lvl="4" algn="r">
              <a:buNone/>
              <a:defRPr sz="1000">
                <a:solidFill>
                  <a:schemeClr val="accent3"/>
                </a:solidFill>
              </a:defRPr>
            </a:lvl5pPr>
            <a:lvl6pPr lvl="5" algn="r">
              <a:buNone/>
              <a:defRPr sz="1000">
                <a:solidFill>
                  <a:schemeClr val="accent3"/>
                </a:solidFill>
              </a:defRPr>
            </a:lvl6pPr>
            <a:lvl7pPr lvl="6" algn="r">
              <a:buNone/>
              <a:defRPr sz="1000">
                <a:solidFill>
                  <a:schemeClr val="accent3"/>
                </a:solidFill>
              </a:defRPr>
            </a:lvl7pPr>
            <a:lvl8pPr lvl="7" algn="r">
              <a:buNone/>
              <a:defRPr sz="1000">
                <a:solidFill>
                  <a:schemeClr val="accent3"/>
                </a:solidFill>
              </a:defRPr>
            </a:lvl8pPr>
            <a:lvl9pPr lvl="8" algn="r">
              <a:buNone/>
              <a:defRPr sz="1000">
                <a:solidFill>
                  <a:schemeClr val="accent3"/>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pic>
        <p:nvPicPr>
          <p:cNvPr id="82" name="Google Shape;82;p15"/>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oters 1">
  <p:cSld name="TITLE_3">
    <p:bg>
      <p:bgPr>
        <a:solidFill>
          <a:schemeClr val="accent1"/>
        </a:solidFill>
      </p:bgPr>
    </p:bg>
    <p:spTree>
      <p:nvGrpSpPr>
        <p:cNvPr id="83" name="Shape 83"/>
        <p:cNvGrpSpPr/>
        <p:nvPr/>
      </p:nvGrpSpPr>
      <p:grpSpPr>
        <a:xfrm>
          <a:off x="0" y="0"/>
          <a:ext cx="0" cy="0"/>
          <a:chOff x="0" y="0"/>
          <a:chExt cx="0" cy="0"/>
        </a:xfrm>
      </p:grpSpPr>
      <p:sp>
        <p:nvSpPr>
          <p:cNvPr id="84" name="Google Shape;84;p16"/>
          <p:cNvSpPr/>
          <p:nvPr/>
        </p:nvSpPr>
        <p:spPr>
          <a:xfrm>
            <a:off x="70875" y="75450"/>
            <a:ext cx="9001500" cy="4777800"/>
          </a:xfrm>
          <a:prstGeom prst="roundRect">
            <a:avLst>
              <a:gd fmla="val 5355"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85" name="Google Shape;85;p16"/>
          <p:cNvSpPr txBox="1"/>
          <p:nvPr/>
        </p:nvSpPr>
        <p:spPr>
          <a:xfrm>
            <a:off x="460950" y="1509113"/>
            <a:ext cx="8222100" cy="1012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t/>
            </a:r>
            <a:endParaRPr sz="4200">
              <a:solidFill>
                <a:srgbClr val="292826"/>
              </a:solidFill>
              <a:latin typeface="Inter SemiBold"/>
              <a:ea typeface="Inter SemiBold"/>
              <a:cs typeface="Inter SemiBold"/>
              <a:sym typeface="Inter SemiBold"/>
            </a:endParaRPr>
          </a:p>
        </p:txBody>
      </p:sp>
      <p:sp>
        <p:nvSpPr>
          <p:cNvPr id="86" name="Google Shape;86;p16"/>
          <p:cNvSpPr txBox="1"/>
          <p:nvPr/>
        </p:nvSpPr>
        <p:spPr>
          <a:xfrm>
            <a:off x="460950" y="1677238"/>
            <a:ext cx="8222100" cy="1012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t/>
            </a:r>
            <a:endParaRPr sz="4200">
              <a:solidFill>
                <a:srgbClr val="292826"/>
              </a:solidFill>
              <a:latin typeface="Inter SemiBold"/>
              <a:ea typeface="Inter SemiBold"/>
              <a:cs typeface="Inter SemiBold"/>
              <a:sym typeface="Inter SemiBold"/>
            </a:endParaRPr>
          </a:p>
        </p:txBody>
      </p:sp>
      <p:sp>
        <p:nvSpPr>
          <p:cNvPr id="87" name="Google Shape;87;p16"/>
          <p:cNvSpPr txBox="1"/>
          <p:nvPr/>
        </p:nvSpPr>
        <p:spPr>
          <a:xfrm>
            <a:off x="8517426" y="4795076"/>
            <a:ext cx="555000" cy="26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700">
                <a:solidFill>
                  <a:srgbClr val="000000"/>
                </a:solidFill>
                <a:latin typeface="Inter"/>
                <a:ea typeface="Inter"/>
                <a:cs typeface="Inter"/>
                <a:sym typeface="Inter"/>
              </a:rPr>
              <a:t>‹#›</a:t>
            </a:fld>
            <a:endParaRPr sz="700">
              <a:solidFill>
                <a:srgbClr val="000000"/>
              </a:solidFill>
              <a:latin typeface="Inter"/>
              <a:ea typeface="Inter"/>
              <a:cs typeface="Inter"/>
              <a:sym typeface="Inter"/>
            </a:endParaRPr>
          </a:p>
        </p:txBody>
      </p:sp>
      <p:pic>
        <p:nvPicPr>
          <p:cNvPr id="88" name="Google Shape;88;p16"/>
          <p:cNvPicPr preferRelativeResize="0"/>
          <p:nvPr/>
        </p:nvPicPr>
        <p:blipFill rotWithShape="1">
          <a:blip r:embed="rId2">
            <a:alphaModFix/>
          </a:blip>
          <a:srcRect b="0" l="0" r="0" t="0"/>
          <a:stretch/>
        </p:blipFill>
        <p:spPr>
          <a:xfrm>
            <a:off x="70874" y="4942050"/>
            <a:ext cx="393643" cy="147175"/>
          </a:xfrm>
          <a:prstGeom prst="rect">
            <a:avLst/>
          </a:prstGeom>
          <a:noFill/>
          <a:ln>
            <a:noFill/>
          </a:ln>
        </p:spPr>
      </p:pic>
      <p:sp>
        <p:nvSpPr>
          <p:cNvPr id="89" name="Google Shape;89;p16"/>
          <p:cNvSpPr txBox="1"/>
          <p:nvPr>
            <p:ph idx="12" type="sldNum"/>
          </p:nvPr>
        </p:nvSpPr>
        <p:spPr>
          <a:xfrm>
            <a:off x="1540575" y="4789750"/>
            <a:ext cx="6062100" cy="393600"/>
          </a:xfrm>
          <a:prstGeom prst="rect">
            <a:avLst/>
          </a:prstGeom>
        </p:spPr>
        <p:txBody>
          <a:bodyPr anchorCtr="0" anchor="ctr" bIns="91425" lIns="91425" spcFirstLastPara="1" rIns="91425" wrap="square" tIns="91425">
            <a:normAutofit/>
          </a:bodyPr>
          <a:lstStyle>
            <a:lvl1pPr lvl="0" algn="ctr">
              <a:buSzPts val="935"/>
              <a:buNone/>
              <a:defRPr sz="750">
                <a:solidFill>
                  <a:schemeClr val="accent3"/>
                </a:solidFill>
              </a:defRPr>
            </a:lvl1pPr>
            <a:lvl2pPr lvl="1" algn="ctr">
              <a:buSzPts val="935"/>
              <a:buNone/>
              <a:defRPr sz="750">
                <a:solidFill>
                  <a:schemeClr val="accent3"/>
                </a:solidFill>
              </a:defRPr>
            </a:lvl2pPr>
            <a:lvl3pPr lvl="2" algn="ctr">
              <a:buSzPts val="935"/>
              <a:buNone/>
              <a:defRPr sz="750">
                <a:solidFill>
                  <a:schemeClr val="accent3"/>
                </a:solidFill>
              </a:defRPr>
            </a:lvl3pPr>
            <a:lvl4pPr lvl="3" algn="ctr">
              <a:buSzPts val="935"/>
              <a:buNone/>
              <a:defRPr sz="750">
                <a:solidFill>
                  <a:schemeClr val="accent3"/>
                </a:solidFill>
              </a:defRPr>
            </a:lvl4pPr>
            <a:lvl5pPr lvl="4" algn="ctr">
              <a:buSzPts val="935"/>
              <a:buNone/>
              <a:defRPr sz="750">
                <a:solidFill>
                  <a:schemeClr val="accent3"/>
                </a:solidFill>
              </a:defRPr>
            </a:lvl5pPr>
            <a:lvl6pPr lvl="5" algn="ctr">
              <a:buSzPts val="935"/>
              <a:buNone/>
              <a:defRPr sz="750">
                <a:solidFill>
                  <a:schemeClr val="accent3"/>
                </a:solidFill>
              </a:defRPr>
            </a:lvl6pPr>
            <a:lvl7pPr lvl="6" algn="ctr">
              <a:buSzPts val="935"/>
              <a:buNone/>
              <a:defRPr sz="750">
                <a:solidFill>
                  <a:schemeClr val="accent3"/>
                </a:solidFill>
              </a:defRPr>
            </a:lvl7pPr>
            <a:lvl8pPr lvl="7" algn="ctr">
              <a:buSzPts val="935"/>
              <a:buNone/>
              <a:defRPr sz="750">
                <a:solidFill>
                  <a:schemeClr val="accent3"/>
                </a:solidFill>
              </a:defRPr>
            </a:lvl8pPr>
            <a:lvl9pPr lvl="8" algn="ctr">
              <a:buSzPts val="935"/>
              <a:buNone/>
              <a:defRPr sz="750">
                <a:solidFill>
                  <a:schemeClr val="accent3"/>
                </a:solidFill>
              </a:defRPr>
            </a:lvl9pPr>
          </a:lstStyle>
          <a:p>
            <a:pPr indent="0" lvl="0" marL="0" rtl="0" algn="ct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oters 10">
  <p:cSld name="TITLE_13">
    <p:bg>
      <p:bgPr>
        <a:solidFill>
          <a:schemeClr val="accent5"/>
        </a:solidFill>
      </p:bgPr>
    </p:bg>
    <p:spTree>
      <p:nvGrpSpPr>
        <p:cNvPr id="90" name="Shape 90"/>
        <p:cNvGrpSpPr/>
        <p:nvPr/>
      </p:nvGrpSpPr>
      <p:grpSpPr>
        <a:xfrm>
          <a:off x="0" y="0"/>
          <a:ext cx="0" cy="0"/>
          <a:chOff x="0" y="0"/>
          <a:chExt cx="0" cy="0"/>
        </a:xfrm>
      </p:grpSpPr>
      <p:sp>
        <p:nvSpPr>
          <p:cNvPr id="91" name="Google Shape;91;p17"/>
          <p:cNvSpPr txBox="1"/>
          <p:nvPr/>
        </p:nvSpPr>
        <p:spPr>
          <a:xfrm>
            <a:off x="8628971" y="4853246"/>
            <a:ext cx="443400" cy="229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700">
                <a:solidFill>
                  <a:srgbClr val="000000"/>
                </a:solidFill>
                <a:latin typeface="Inter"/>
                <a:ea typeface="Inter"/>
                <a:cs typeface="Inter"/>
                <a:sym typeface="Inter"/>
              </a:rPr>
              <a:t>‹#›</a:t>
            </a:fld>
            <a:endParaRPr sz="700">
              <a:solidFill>
                <a:srgbClr val="000000"/>
              </a:solidFill>
              <a:latin typeface="Inter"/>
              <a:ea typeface="Inter"/>
              <a:cs typeface="Inter"/>
              <a:sym typeface="Inter"/>
            </a:endParaRPr>
          </a:p>
        </p:txBody>
      </p:sp>
      <p:sp>
        <p:nvSpPr>
          <p:cNvPr id="92" name="Google Shape;92;p17"/>
          <p:cNvSpPr/>
          <p:nvPr/>
        </p:nvSpPr>
        <p:spPr>
          <a:xfrm>
            <a:off x="0" y="150"/>
            <a:ext cx="40005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7"/>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
        <p:nvSpPr>
          <p:cNvPr id="94" name="Google Shape;94;p17"/>
          <p:cNvSpPr txBox="1"/>
          <p:nvPr>
            <p:ph idx="12" type="sldNum"/>
          </p:nvPr>
        </p:nvSpPr>
        <p:spPr>
          <a:xfrm>
            <a:off x="935470" y="4695625"/>
            <a:ext cx="3026700" cy="393600"/>
          </a:xfrm>
          <a:prstGeom prst="rect">
            <a:avLst/>
          </a:prstGeom>
        </p:spPr>
        <p:txBody>
          <a:bodyPr anchorCtr="0" anchor="ctr" bIns="91425" lIns="91425" spcFirstLastPara="1" rIns="91425" wrap="square" tIns="91425">
            <a:normAutofit fontScale="77500" lnSpcReduction="20000"/>
          </a:bodyPr>
          <a:lstStyle>
            <a:lvl1pPr lvl="0" algn="l">
              <a:buNone/>
              <a:defRPr sz="1000">
                <a:solidFill>
                  <a:schemeClr val="accent1"/>
                </a:solidFill>
              </a:defRPr>
            </a:lvl1pPr>
            <a:lvl2pPr lvl="1" algn="l">
              <a:buNone/>
              <a:defRPr sz="1000">
                <a:solidFill>
                  <a:schemeClr val="accent1"/>
                </a:solidFill>
              </a:defRPr>
            </a:lvl2pPr>
            <a:lvl3pPr lvl="2" algn="l">
              <a:buNone/>
              <a:defRPr sz="1000">
                <a:solidFill>
                  <a:schemeClr val="accent1"/>
                </a:solidFill>
              </a:defRPr>
            </a:lvl3pPr>
            <a:lvl4pPr lvl="3" algn="l">
              <a:buNone/>
              <a:defRPr sz="1000">
                <a:solidFill>
                  <a:schemeClr val="accent1"/>
                </a:solidFill>
              </a:defRPr>
            </a:lvl4pPr>
            <a:lvl5pPr lvl="4" algn="l">
              <a:buNone/>
              <a:defRPr sz="1000">
                <a:solidFill>
                  <a:schemeClr val="accent1"/>
                </a:solidFill>
              </a:defRPr>
            </a:lvl5pPr>
            <a:lvl6pPr lvl="5" algn="l">
              <a:buNone/>
              <a:defRPr sz="1000">
                <a:solidFill>
                  <a:schemeClr val="accent1"/>
                </a:solidFill>
              </a:defRPr>
            </a:lvl6pPr>
            <a:lvl7pPr lvl="6" algn="l">
              <a:buNone/>
              <a:defRPr sz="1000">
                <a:solidFill>
                  <a:schemeClr val="accent1"/>
                </a:solidFill>
              </a:defRPr>
            </a:lvl7pPr>
            <a:lvl8pPr lvl="7" algn="l">
              <a:buNone/>
              <a:defRPr sz="1000">
                <a:solidFill>
                  <a:schemeClr val="accent1"/>
                </a:solidFill>
              </a:defRPr>
            </a:lvl8pPr>
            <a:lvl9pPr lvl="8" algn="l">
              <a:buNone/>
              <a:defRPr sz="1000">
                <a:solidFill>
                  <a:schemeClr val="accent1"/>
                </a:solidFill>
              </a:defRPr>
            </a:lvl9pPr>
          </a:lstStyle>
          <a:p>
            <a:pPr indent="0" lvl="0" marL="0" rtl="0" algn="l">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oters 11">
  <p:cSld name="TITLE_14">
    <p:bg>
      <p:bgPr>
        <a:solidFill>
          <a:schemeClr val="lt2"/>
        </a:solidFill>
      </p:bgPr>
    </p:bg>
    <p:spTree>
      <p:nvGrpSpPr>
        <p:cNvPr id="95" name="Shape 95"/>
        <p:cNvGrpSpPr/>
        <p:nvPr/>
      </p:nvGrpSpPr>
      <p:grpSpPr>
        <a:xfrm>
          <a:off x="0" y="0"/>
          <a:ext cx="0" cy="0"/>
          <a:chOff x="0" y="0"/>
          <a:chExt cx="0" cy="0"/>
        </a:xfrm>
      </p:grpSpPr>
      <p:sp>
        <p:nvSpPr>
          <p:cNvPr id="96" name="Google Shape;96;p18"/>
          <p:cNvSpPr txBox="1"/>
          <p:nvPr/>
        </p:nvSpPr>
        <p:spPr>
          <a:xfrm>
            <a:off x="8628971" y="4853246"/>
            <a:ext cx="443400" cy="229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700">
                <a:solidFill>
                  <a:srgbClr val="000000"/>
                </a:solidFill>
                <a:latin typeface="Inter"/>
                <a:ea typeface="Inter"/>
                <a:cs typeface="Inter"/>
                <a:sym typeface="Inter"/>
              </a:rPr>
              <a:t>‹#›</a:t>
            </a:fld>
            <a:endParaRPr sz="700">
              <a:solidFill>
                <a:srgbClr val="000000"/>
              </a:solidFill>
              <a:latin typeface="Inter"/>
              <a:ea typeface="Inter"/>
              <a:cs typeface="Inter"/>
              <a:sym typeface="Inter"/>
            </a:endParaRPr>
          </a:p>
        </p:txBody>
      </p:sp>
      <p:sp>
        <p:nvSpPr>
          <p:cNvPr id="97" name="Google Shape;97;p18"/>
          <p:cNvSpPr txBox="1"/>
          <p:nvPr/>
        </p:nvSpPr>
        <p:spPr>
          <a:xfrm>
            <a:off x="460950" y="1509113"/>
            <a:ext cx="8222100" cy="1012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t/>
            </a:r>
            <a:endParaRPr sz="4200">
              <a:solidFill>
                <a:srgbClr val="292826"/>
              </a:solidFill>
              <a:latin typeface="Inter SemiBold"/>
              <a:ea typeface="Inter SemiBold"/>
              <a:cs typeface="Inter SemiBold"/>
              <a:sym typeface="Inter SemiBold"/>
            </a:endParaRPr>
          </a:p>
        </p:txBody>
      </p:sp>
      <p:sp>
        <p:nvSpPr>
          <p:cNvPr id="98" name="Google Shape;98;p18"/>
          <p:cNvSpPr txBox="1"/>
          <p:nvPr/>
        </p:nvSpPr>
        <p:spPr>
          <a:xfrm>
            <a:off x="460950" y="1677238"/>
            <a:ext cx="8222100" cy="1012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t/>
            </a:r>
            <a:endParaRPr sz="4200">
              <a:solidFill>
                <a:srgbClr val="292826"/>
              </a:solidFill>
              <a:latin typeface="Inter SemiBold"/>
              <a:ea typeface="Inter SemiBold"/>
              <a:cs typeface="Inter SemiBold"/>
              <a:sym typeface="Inter SemiBold"/>
            </a:endParaRPr>
          </a:p>
        </p:txBody>
      </p:sp>
      <p:sp>
        <p:nvSpPr>
          <p:cNvPr id="99" name="Google Shape;99;p18"/>
          <p:cNvSpPr/>
          <p:nvPr/>
        </p:nvSpPr>
        <p:spPr>
          <a:xfrm>
            <a:off x="0" y="150"/>
            <a:ext cx="4000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txBox="1"/>
          <p:nvPr>
            <p:ph idx="12" type="sldNum"/>
          </p:nvPr>
        </p:nvSpPr>
        <p:spPr>
          <a:xfrm>
            <a:off x="935470" y="4695625"/>
            <a:ext cx="3026700" cy="393600"/>
          </a:xfrm>
          <a:prstGeom prst="rect">
            <a:avLst/>
          </a:prstGeom>
        </p:spPr>
        <p:txBody>
          <a:bodyPr anchorCtr="0" anchor="ctr" bIns="91425" lIns="91425" spcFirstLastPara="1" rIns="91425" wrap="square" tIns="91425">
            <a:normAutofit fontScale="77500" lnSpcReduction="20000"/>
          </a:bodyPr>
          <a:lstStyle>
            <a:lvl1pPr lvl="0" algn="l">
              <a:buNone/>
              <a:defRPr sz="1000">
                <a:solidFill>
                  <a:schemeClr val="accent3"/>
                </a:solidFill>
              </a:defRPr>
            </a:lvl1pPr>
            <a:lvl2pPr lvl="1" algn="l">
              <a:buNone/>
              <a:defRPr sz="1000">
                <a:solidFill>
                  <a:schemeClr val="accent3"/>
                </a:solidFill>
              </a:defRPr>
            </a:lvl2pPr>
            <a:lvl3pPr lvl="2" algn="l">
              <a:buNone/>
              <a:defRPr sz="1000">
                <a:solidFill>
                  <a:schemeClr val="accent3"/>
                </a:solidFill>
              </a:defRPr>
            </a:lvl3pPr>
            <a:lvl4pPr lvl="3" algn="l">
              <a:buNone/>
              <a:defRPr sz="1000">
                <a:solidFill>
                  <a:schemeClr val="accent3"/>
                </a:solidFill>
              </a:defRPr>
            </a:lvl4pPr>
            <a:lvl5pPr lvl="4" algn="l">
              <a:buNone/>
              <a:defRPr sz="1000">
                <a:solidFill>
                  <a:schemeClr val="accent3"/>
                </a:solidFill>
              </a:defRPr>
            </a:lvl5pPr>
            <a:lvl6pPr lvl="5" algn="l">
              <a:buNone/>
              <a:defRPr sz="1000">
                <a:solidFill>
                  <a:schemeClr val="accent3"/>
                </a:solidFill>
              </a:defRPr>
            </a:lvl6pPr>
            <a:lvl7pPr lvl="6" algn="l">
              <a:buNone/>
              <a:defRPr sz="1000">
                <a:solidFill>
                  <a:schemeClr val="accent3"/>
                </a:solidFill>
              </a:defRPr>
            </a:lvl7pPr>
            <a:lvl8pPr lvl="7" algn="l">
              <a:buNone/>
              <a:defRPr sz="1000">
                <a:solidFill>
                  <a:schemeClr val="accent3"/>
                </a:solidFill>
              </a:defRPr>
            </a:lvl8pPr>
            <a:lvl9pPr lvl="8" algn="l">
              <a:buNone/>
              <a:defRPr sz="1000">
                <a:solidFill>
                  <a:schemeClr val="accent3"/>
                </a:solidFill>
              </a:defRPr>
            </a:lvl9pPr>
          </a:lstStyle>
          <a:p>
            <a:pPr indent="0" lvl="0" marL="0" rtl="0" algn="l">
              <a:spcBef>
                <a:spcPts val="0"/>
              </a:spcBef>
              <a:spcAft>
                <a:spcPts val="0"/>
              </a:spcAft>
              <a:buNone/>
            </a:pPr>
            <a:r>
              <a:rPr lang="en"/>
              <a:t>Confidential &amp; proprietary to Base Power Company – unauthorized use, disclosure, or reproduction is prohibited.</a:t>
            </a:r>
            <a:endParaRPr/>
          </a:p>
        </p:txBody>
      </p:sp>
      <p:pic>
        <p:nvPicPr>
          <p:cNvPr id="101" name="Google Shape;101;p18"/>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02" name="Shape 10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p2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p2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Image">
  <p:cSld name="TITLE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ctrTitle"/>
          </p:nvPr>
        </p:nvSpPr>
        <p:spPr>
          <a:xfrm>
            <a:off x="390525" y="66372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2"/>
              </a:buClr>
              <a:buSzPts val="4100"/>
              <a:buNone/>
              <a:defRPr sz="4100">
                <a:solidFill>
                  <a:schemeClr val="l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7" name="Google Shape;17;p3"/>
          <p:cNvSpPr txBox="1"/>
          <p:nvPr>
            <p:ph idx="1" type="subTitle"/>
          </p:nvPr>
        </p:nvSpPr>
        <p:spPr>
          <a:xfrm>
            <a:off x="390525" y="149958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200"/>
              <a:buNone/>
              <a:defRPr>
                <a:solidFill>
                  <a:schemeClr val="lt2"/>
                </a:solidFill>
              </a:defRPr>
            </a:lvl1pPr>
            <a:lvl2pPr lvl="1">
              <a:lnSpc>
                <a:spcPct val="100000"/>
              </a:lnSpc>
              <a:spcBef>
                <a:spcPts val="0"/>
              </a:spcBef>
              <a:spcAft>
                <a:spcPts val="0"/>
              </a:spcAft>
              <a:buClr>
                <a:schemeClr val="lt2"/>
              </a:buClr>
              <a:buSzPts val="1800"/>
              <a:buNone/>
              <a:defRPr sz="1800">
                <a:solidFill>
                  <a:schemeClr val="lt2"/>
                </a:solidFill>
              </a:defRPr>
            </a:lvl2pPr>
            <a:lvl3pPr lvl="2">
              <a:lnSpc>
                <a:spcPct val="100000"/>
              </a:lnSpc>
              <a:spcBef>
                <a:spcPts val="0"/>
              </a:spcBef>
              <a:spcAft>
                <a:spcPts val="0"/>
              </a:spcAft>
              <a:buClr>
                <a:schemeClr val="lt2"/>
              </a:buClr>
              <a:buSzPts val="1800"/>
              <a:buNone/>
              <a:defRPr sz="1800">
                <a:solidFill>
                  <a:schemeClr val="lt2"/>
                </a:solidFill>
              </a:defRPr>
            </a:lvl3pPr>
            <a:lvl4pPr lvl="3">
              <a:lnSpc>
                <a:spcPct val="100000"/>
              </a:lnSpc>
              <a:spcBef>
                <a:spcPts val="0"/>
              </a:spcBef>
              <a:spcAft>
                <a:spcPts val="0"/>
              </a:spcAft>
              <a:buClr>
                <a:schemeClr val="lt2"/>
              </a:buClr>
              <a:buSzPts val="1800"/>
              <a:buNone/>
              <a:defRPr sz="1800">
                <a:solidFill>
                  <a:schemeClr val="lt2"/>
                </a:solidFill>
              </a:defRPr>
            </a:lvl4pPr>
            <a:lvl5pPr lvl="4">
              <a:lnSpc>
                <a:spcPct val="100000"/>
              </a:lnSpc>
              <a:spcBef>
                <a:spcPts val="0"/>
              </a:spcBef>
              <a:spcAft>
                <a:spcPts val="0"/>
              </a:spcAft>
              <a:buClr>
                <a:schemeClr val="lt2"/>
              </a:buClr>
              <a:buSzPts val="1800"/>
              <a:buNone/>
              <a:defRPr sz="1800">
                <a:solidFill>
                  <a:schemeClr val="lt2"/>
                </a:solidFill>
              </a:defRPr>
            </a:lvl5pPr>
            <a:lvl6pPr lvl="5">
              <a:lnSpc>
                <a:spcPct val="100000"/>
              </a:lnSpc>
              <a:spcBef>
                <a:spcPts val="0"/>
              </a:spcBef>
              <a:spcAft>
                <a:spcPts val="0"/>
              </a:spcAft>
              <a:buClr>
                <a:schemeClr val="lt2"/>
              </a:buClr>
              <a:buSzPts val="1800"/>
              <a:buNone/>
              <a:defRPr sz="1800">
                <a:solidFill>
                  <a:schemeClr val="lt2"/>
                </a:solidFill>
              </a:defRPr>
            </a:lvl6pPr>
            <a:lvl7pPr lvl="6">
              <a:lnSpc>
                <a:spcPct val="100000"/>
              </a:lnSpc>
              <a:spcBef>
                <a:spcPts val="0"/>
              </a:spcBef>
              <a:spcAft>
                <a:spcPts val="0"/>
              </a:spcAft>
              <a:buClr>
                <a:schemeClr val="lt2"/>
              </a:buClr>
              <a:buSzPts val="1800"/>
              <a:buNone/>
              <a:defRPr sz="1800">
                <a:solidFill>
                  <a:schemeClr val="lt2"/>
                </a:solidFill>
              </a:defRPr>
            </a:lvl7pPr>
            <a:lvl8pPr lvl="7">
              <a:lnSpc>
                <a:spcPct val="100000"/>
              </a:lnSpc>
              <a:spcBef>
                <a:spcPts val="0"/>
              </a:spcBef>
              <a:spcAft>
                <a:spcPts val="0"/>
              </a:spcAft>
              <a:buClr>
                <a:schemeClr val="lt2"/>
              </a:buClr>
              <a:buSzPts val="1800"/>
              <a:buNone/>
              <a:defRPr sz="1800">
                <a:solidFill>
                  <a:schemeClr val="lt2"/>
                </a:solidFill>
              </a:defRPr>
            </a:lvl8pPr>
            <a:lvl9pPr lvl="8">
              <a:lnSpc>
                <a:spcPct val="100000"/>
              </a:lnSpc>
              <a:spcBef>
                <a:spcPts val="0"/>
              </a:spcBef>
              <a:spcAft>
                <a:spcPts val="0"/>
              </a:spcAft>
              <a:buClr>
                <a:schemeClr val="lt2"/>
              </a:buClr>
              <a:buSzPts val="1800"/>
              <a:buNone/>
              <a:defRPr sz="1800">
                <a:solidFill>
                  <a:schemeClr val="lt2"/>
                </a:solidFill>
              </a:defRPr>
            </a:lvl9pPr>
          </a:lstStyle>
          <a:p/>
        </p:txBody>
      </p:sp>
      <p:pic>
        <p:nvPicPr>
          <p:cNvPr id="18" name="Google Shape;18;p3"/>
          <p:cNvPicPr preferRelativeResize="0"/>
          <p:nvPr/>
        </p:nvPicPr>
        <p:blipFill rotWithShape="1">
          <a:blip r:embed="rId3">
            <a:alphaModFix/>
          </a:blip>
          <a:srcRect b="0" l="0" r="0" t="0"/>
          <a:stretch/>
        </p:blipFill>
        <p:spPr>
          <a:xfrm>
            <a:off x="164348" y="4784427"/>
            <a:ext cx="577731" cy="216000"/>
          </a:xfrm>
          <a:prstGeom prst="rect">
            <a:avLst/>
          </a:prstGeom>
          <a:noFill/>
          <a:ln>
            <a:noFill/>
          </a:ln>
        </p:spPr>
      </p:pic>
      <p:sp>
        <p:nvSpPr>
          <p:cNvPr id="19" name="Google Shape;19;p3"/>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lt2"/>
                </a:solidFill>
                <a:latin typeface="Inter"/>
                <a:ea typeface="Inter"/>
                <a:cs typeface="Inter"/>
                <a:sym typeface="Inter"/>
              </a:defRPr>
            </a:lvl1pPr>
            <a:lvl2pPr lvl="1" algn="r">
              <a:buNone/>
              <a:defRPr sz="1000">
                <a:solidFill>
                  <a:schemeClr val="lt2"/>
                </a:solidFill>
                <a:latin typeface="Inter"/>
                <a:ea typeface="Inter"/>
                <a:cs typeface="Inter"/>
                <a:sym typeface="Inter"/>
              </a:defRPr>
            </a:lvl2pPr>
            <a:lvl3pPr lvl="2" algn="r">
              <a:buNone/>
              <a:defRPr sz="1000">
                <a:solidFill>
                  <a:schemeClr val="lt2"/>
                </a:solidFill>
                <a:latin typeface="Inter"/>
                <a:ea typeface="Inter"/>
                <a:cs typeface="Inter"/>
                <a:sym typeface="Inter"/>
              </a:defRPr>
            </a:lvl3pPr>
            <a:lvl4pPr lvl="3" algn="r">
              <a:buNone/>
              <a:defRPr sz="1000">
                <a:solidFill>
                  <a:schemeClr val="lt2"/>
                </a:solidFill>
                <a:latin typeface="Inter"/>
                <a:ea typeface="Inter"/>
                <a:cs typeface="Inter"/>
                <a:sym typeface="Inter"/>
              </a:defRPr>
            </a:lvl4pPr>
            <a:lvl5pPr lvl="4" algn="r">
              <a:buNone/>
              <a:defRPr sz="1000">
                <a:solidFill>
                  <a:schemeClr val="lt2"/>
                </a:solidFill>
                <a:latin typeface="Inter"/>
                <a:ea typeface="Inter"/>
                <a:cs typeface="Inter"/>
                <a:sym typeface="Inter"/>
              </a:defRPr>
            </a:lvl5pPr>
            <a:lvl6pPr lvl="5" algn="r">
              <a:buNone/>
              <a:defRPr sz="1000">
                <a:solidFill>
                  <a:schemeClr val="lt2"/>
                </a:solidFill>
                <a:latin typeface="Inter"/>
                <a:ea typeface="Inter"/>
                <a:cs typeface="Inter"/>
                <a:sym typeface="Inter"/>
              </a:defRPr>
            </a:lvl6pPr>
            <a:lvl7pPr lvl="6" algn="r">
              <a:buNone/>
              <a:defRPr sz="1000">
                <a:solidFill>
                  <a:schemeClr val="lt2"/>
                </a:solidFill>
                <a:latin typeface="Inter"/>
                <a:ea typeface="Inter"/>
                <a:cs typeface="Inter"/>
                <a:sym typeface="Inter"/>
              </a:defRPr>
            </a:lvl7pPr>
            <a:lvl8pPr lvl="7" algn="r">
              <a:buNone/>
              <a:defRPr sz="1000">
                <a:solidFill>
                  <a:schemeClr val="lt2"/>
                </a:solidFill>
                <a:latin typeface="Inter"/>
                <a:ea typeface="Inter"/>
                <a:cs typeface="Inter"/>
                <a:sym typeface="Inter"/>
              </a:defRPr>
            </a:lvl8pPr>
            <a:lvl9pPr lvl="8" algn="r">
              <a:buNone/>
              <a:defRPr sz="1000">
                <a:solidFill>
                  <a:schemeClr val="lt2"/>
                </a:solidFill>
                <a:latin typeface="Inter"/>
                <a:ea typeface="Inter"/>
                <a:cs typeface="Inter"/>
                <a:sym typeface="Inter"/>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bg>
      <p:bgPr>
        <a:solidFill>
          <a:srgbClr val="1C2829"/>
        </a:solidFill>
      </p:bgPr>
    </p:bg>
    <p:spTree>
      <p:nvGrpSpPr>
        <p:cNvPr id="108" name="Shape 108"/>
        <p:cNvGrpSpPr/>
        <p:nvPr/>
      </p:nvGrpSpPr>
      <p:grpSpPr>
        <a:xfrm>
          <a:off x="0" y="0"/>
          <a:ext cx="0" cy="0"/>
          <a:chOff x="0" y="0"/>
          <a:chExt cx="0" cy="0"/>
        </a:xfrm>
      </p:grpSpPr>
      <p:pic>
        <p:nvPicPr>
          <p:cNvPr id="109" name="Google Shape;109;p22"/>
          <p:cNvPicPr preferRelativeResize="0"/>
          <p:nvPr/>
        </p:nvPicPr>
        <p:blipFill rotWithShape="1">
          <a:blip r:embed="rId2">
            <a:alphaModFix/>
          </a:blip>
          <a:srcRect b="0" l="10" r="0" t="0"/>
          <a:stretch/>
        </p:blipFill>
        <p:spPr>
          <a:xfrm>
            <a:off x="8523377" y="159300"/>
            <a:ext cx="352725" cy="13228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oters" type="title">
  <p:cSld name="TITLE">
    <p:bg>
      <p:bgPr>
        <a:solidFill>
          <a:schemeClr val="accent1"/>
        </a:solidFill>
      </p:bgPr>
    </p:bg>
    <p:spTree>
      <p:nvGrpSpPr>
        <p:cNvPr id="110" name="Shape 110"/>
        <p:cNvGrpSpPr/>
        <p:nvPr/>
      </p:nvGrpSpPr>
      <p:grpSpPr>
        <a:xfrm>
          <a:off x="0" y="0"/>
          <a:ext cx="0" cy="0"/>
          <a:chOff x="0" y="0"/>
          <a:chExt cx="0" cy="0"/>
        </a:xfrm>
      </p:grpSpPr>
      <p:sp>
        <p:nvSpPr>
          <p:cNvPr id="111" name="Google Shape;111;p23"/>
          <p:cNvSpPr txBox="1"/>
          <p:nvPr/>
        </p:nvSpPr>
        <p:spPr>
          <a:xfrm>
            <a:off x="4642700" y="4770325"/>
            <a:ext cx="3967800" cy="28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650"/>
              <a:buFont typeface="Arial"/>
              <a:buNone/>
            </a:pPr>
            <a:r>
              <a:rPr b="0" i="0" lang="en" sz="650" u="none" cap="none" strike="noStrike">
                <a:solidFill>
                  <a:srgbClr val="1C2829"/>
                </a:solidFill>
                <a:latin typeface="Helvetica Neue"/>
                <a:ea typeface="Helvetica Neue"/>
                <a:cs typeface="Helvetica Neue"/>
                <a:sym typeface="Helvetica Neue"/>
              </a:rPr>
              <a:t>CONFIDENTIAL AND PROPRIETARY TO BASE POWER COMPANY  - NOT FOR DISTRIBUTION</a:t>
            </a:r>
            <a:endParaRPr b="0" i="0" sz="650" u="none" cap="none" strike="noStrike">
              <a:solidFill>
                <a:srgbClr val="1C2829"/>
              </a:solidFill>
              <a:latin typeface="Helvetica Neue"/>
              <a:ea typeface="Helvetica Neue"/>
              <a:cs typeface="Helvetica Neue"/>
              <a:sym typeface="Helvetica Neue"/>
            </a:endParaRPr>
          </a:p>
        </p:txBody>
      </p:sp>
      <p:pic>
        <p:nvPicPr>
          <p:cNvPr id="112" name="Google Shape;112;p23"/>
          <p:cNvPicPr preferRelativeResize="0"/>
          <p:nvPr/>
        </p:nvPicPr>
        <p:blipFill rotWithShape="1">
          <a:blip r:embed="rId2">
            <a:alphaModFix/>
          </a:blip>
          <a:srcRect b="0" l="0" r="0" t="10"/>
          <a:stretch/>
        </p:blipFill>
        <p:spPr>
          <a:xfrm>
            <a:off x="8523377" y="159300"/>
            <a:ext cx="352725" cy="132286"/>
          </a:xfrm>
          <a:prstGeom prst="rect">
            <a:avLst/>
          </a:prstGeom>
          <a:noFill/>
          <a:ln>
            <a:noFill/>
          </a:ln>
        </p:spPr>
      </p:pic>
      <p:sp>
        <p:nvSpPr>
          <p:cNvPr id="113" name="Google Shape;113;p23"/>
          <p:cNvSpPr txBox="1"/>
          <p:nvPr/>
        </p:nvSpPr>
        <p:spPr>
          <a:xfrm>
            <a:off x="8517421" y="4795071"/>
            <a:ext cx="443400" cy="22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000000"/>
                </a:solidFill>
                <a:latin typeface="Helvetica Neue"/>
                <a:ea typeface="Helvetica Neue"/>
                <a:cs typeface="Helvetica Neue"/>
                <a:sym typeface="Helvetica Neue"/>
              </a:rPr>
              <a:t>‹#›</a:t>
            </a:fld>
            <a:endParaRPr b="0" i="0" sz="7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TITLE_1">
    <p:bg>
      <p:bgPr>
        <a:solidFill>
          <a:srgbClr val="1C2829"/>
        </a:solidFill>
      </p:bgPr>
    </p:bg>
    <p:spTree>
      <p:nvGrpSpPr>
        <p:cNvPr id="115" name="Shape 115"/>
        <p:cNvGrpSpPr/>
        <p:nvPr/>
      </p:nvGrpSpPr>
      <p:grpSpPr>
        <a:xfrm>
          <a:off x="0" y="0"/>
          <a:ext cx="0" cy="0"/>
          <a:chOff x="0" y="0"/>
          <a:chExt cx="0" cy="0"/>
        </a:xfrm>
      </p:grpSpPr>
      <p:pic>
        <p:nvPicPr>
          <p:cNvPr id="116" name="Google Shape;116;p25"/>
          <p:cNvPicPr preferRelativeResize="0"/>
          <p:nvPr/>
        </p:nvPicPr>
        <p:blipFill rotWithShape="1">
          <a:blip r:embed="rId2">
            <a:alphaModFix/>
          </a:blip>
          <a:srcRect b="0" l="10" r="0" t="0"/>
          <a:stretch/>
        </p:blipFill>
        <p:spPr>
          <a:xfrm>
            <a:off x="8523377" y="159300"/>
            <a:ext cx="352725" cy="13228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and Footers" type="title">
  <p:cSld name="TITLE">
    <p:bg>
      <p:bgPr>
        <a:solidFill>
          <a:schemeClr val="accent1"/>
        </a:solidFill>
      </p:bgPr>
    </p:bg>
    <p:spTree>
      <p:nvGrpSpPr>
        <p:cNvPr id="117" name="Shape 117"/>
        <p:cNvGrpSpPr/>
        <p:nvPr/>
      </p:nvGrpSpPr>
      <p:grpSpPr>
        <a:xfrm>
          <a:off x="0" y="0"/>
          <a:ext cx="0" cy="0"/>
          <a:chOff x="0" y="0"/>
          <a:chExt cx="0" cy="0"/>
        </a:xfrm>
      </p:grpSpPr>
      <p:sp>
        <p:nvSpPr>
          <p:cNvPr id="118" name="Google Shape;118;p26"/>
          <p:cNvSpPr txBox="1"/>
          <p:nvPr/>
        </p:nvSpPr>
        <p:spPr>
          <a:xfrm>
            <a:off x="4642700" y="4770325"/>
            <a:ext cx="3967800" cy="28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650"/>
              <a:buFont typeface="Arial"/>
              <a:buNone/>
            </a:pPr>
            <a:r>
              <a:rPr b="0" i="0" lang="en" sz="650" u="none" cap="none" strike="noStrike">
                <a:solidFill>
                  <a:srgbClr val="1C2829"/>
                </a:solidFill>
                <a:latin typeface="Helvetica Neue"/>
                <a:ea typeface="Helvetica Neue"/>
                <a:cs typeface="Helvetica Neue"/>
                <a:sym typeface="Helvetica Neue"/>
              </a:rPr>
              <a:t>CONFIDENTIAL AND PROPRIETARY TO BASE POWER COMPANY  - NOT FOR DISTRIBUTION</a:t>
            </a:r>
            <a:endParaRPr b="0" i="0" sz="650" u="none" cap="none" strike="noStrike">
              <a:solidFill>
                <a:srgbClr val="1C2829"/>
              </a:solidFill>
              <a:latin typeface="Helvetica Neue"/>
              <a:ea typeface="Helvetica Neue"/>
              <a:cs typeface="Helvetica Neue"/>
              <a:sym typeface="Helvetica Neue"/>
            </a:endParaRPr>
          </a:p>
        </p:txBody>
      </p:sp>
      <p:pic>
        <p:nvPicPr>
          <p:cNvPr id="119" name="Google Shape;119;p26"/>
          <p:cNvPicPr preferRelativeResize="0"/>
          <p:nvPr/>
        </p:nvPicPr>
        <p:blipFill rotWithShape="1">
          <a:blip r:embed="rId2">
            <a:alphaModFix/>
          </a:blip>
          <a:srcRect b="0" l="0" r="0" t="10"/>
          <a:stretch/>
        </p:blipFill>
        <p:spPr>
          <a:xfrm>
            <a:off x="8523377" y="159300"/>
            <a:ext cx="352725" cy="132286"/>
          </a:xfrm>
          <a:prstGeom prst="rect">
            <a:avLst/>
          </a:prstGeom>
          <a:noFill/>
          <a:ln>
            <a:noFill/>
          </a:ln>
        </p:spPr>
      </p:pic>
      <p:sp>
        <p:nvSpPr>
          <p:cNvPr id="120" name="Google Shape;120;p26"/>
          <p:cNvSpPr txBox="1"/>
          <p:nvPr/>
        </p:nvSpPr>
        <p:spPr>
          <a:xfrm>
            <a:off x="8517421" y="4795071"/>
            <a:ext cx="443400" cy="22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000000"/>
                </a:solidFill>
                <a:latin typeface="Helvetica Neue"/>
                <a:ea typeface="Helvetica Neue"/>
                <a:cs typeface="Helvetica Neue"/>
                <a:sym typeface="Helvetica Neue"/>
              </a:rPr>
              <a:t>‹#›</a:t>
            </a:fld>
            <a:endParaRPr b="0" i="0" sz="7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TITLE_1_1">
    <p:bg>
      <p:bgPr>
        <a:solidFill>
          <a:srgbClr val="1C2829"/>
        </a:solidFill>
      </p:bgPr>
    </p:bg>
    <p:spTree>
      <p:nvGrpSpPr>
        <p:cNvPr id="121" name="Shape 121"/>
        <p:cNvGrpSpPr/>
        <p:nvPr/>
      </p:nvGrpSpPr>
      <p:grpSpPr>
        <a:xfrm>
          <a:off x="0" y="0"/>
          <a:ext cx="0" cy="0"/>
          <a:chOff x="0" y="0"/>
          <a:chExt cx="0" cy="0"/>
        </a:xfrm>
      </p:grpSpPr>
      <p:sp>
        <p:nvSpPr>
          <p:cNvPr id="122" name="Google Shape;122;p27"/>
          <p:cNvSpPr txBox="1"/>
          <p:nvPr/>
        </p:nvSpPr>
        <p:spPr>
          <a:xfrm>
            <a:off x="8517421" y="4795071"/>
            <a:ext cx="443400" cy="22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EDEFF0"/>
                </a:solidFill>
                <a:latin typeface="Helvetica Neue"/>
                <a:ea typeface="Helvetica Neue"/>
                <a:cs typeface="Helvetica Neue"/>
                <a:sym typeface="Helvetica Neue"/>
              </a:rPr>
              <a:t>‹#›</a:t>
            </a:fld>
            <a:endParaRPr b="0" i="0" sz="700" u="none" cap="none" strike="noStrike">
              <a:solidFill>
                <a:srgbClr val="EDEFF0"/>
              </a:solidFill>
              <a:latin typeface="Helvetica Neue"/>
              <a:ea typeface="Helvetica Neue"/>
              <a:cs typeface="Helvetica Neue"/>
              <a:sym typeface="Helvetica Neue"/>
            </a:endParaRPr>
          </a:p>
        </p:txBody>
      </p:sp>
      <p:pic>
        <p:nvPicPr>
          <p:cNvPr id="123" name="Google Shape;123;p27"/>
          <p:cNvPicPr preferRelativeResize="0"/>
          <p:nvPr/>
        </p:nvPicPr>
        <p:blipFill rotWithShape="1">
          <a:blip r:embed="rId2">
            <a:alphaModFix/>
          </a:blip>
          <a:srcRect b="0" l="10" r="0" t="0"/>
          <a:stretch/>
        </p:blipFill>
        <p:spPr>
          <a:xfrm>
            <a:off x="8523377" y="159300"/>
            <a:ext cx="352725" cy="13228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cumentation" type="tx">
  <p:cSld name="TITLE_AND_BODY">
    <p:bg>
      <p:bgPr>
        <a:solidFill>
          <a:srgbClr val="777E7F"/>
        </a:solidFill>
      </p:bgPr>
    </p:bg>
    <p:spTree>
      <p:nvGrpSpPr>
        <p:cNvPr id="124" name="Shape 12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TITLE_1_1_1">
    <p:bg>
      <p:bgPr>
        <a:solidFill>
          <a:srgbClr val="084D41"/>
        </a:solidFill>
      </p:bgPr>
    </p:bg>
    <p:spTree>
      <p:nvGrpSpPr>
        <p:cNvPr id="125" name="Shape 125"/>
        <p:cNvGrpSpPr/>
        <p:nvPr/>
      </p:nvGrpSpPr>
      <p:grpSpPr>
        <a:xfrm>
          <a:off x="0" y="0"/>
          <a:ext cx="0" cy="0"/>
          <a:chOff x="0" y="0"/>
          <a:chExt cx="0" cy="0"/>
        </a:xfrm>
      </p:grpSpPr>
      <p:sp>
        <p:nvSpPr>
          <p:cNvPr id="126" name="Google Shape;126;p29"/>
          <p:cNvSpPr txBox="1"/>
          <p:nvPr/>
        </p:nvSpPr>
        <p:spPr>
          <a:xfrm>
            <a:off x="8517421" y="4795071"/>
            <a:ext cx="443400" cy="22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EDEFF0"/>
                </a:solidFill>
                <a:latin typeface="Helvetica Neue"/>
                <a:ea typeface="Helvetica Neue"/>
                <a:cs typeface="Helvetica Neue"/>
                <a:sym typeface="Helvetica Neue"/>
              </a:rPr>
              <a:t>‹#›</a:t>
            </a:fld>
            <a:endParaRPr b="0" i="0" sz="700" u="none" cap="none" strike="noStrike">
              <a:solidFill>
                <a:srgbClr val="EDEFF0"/>
              </a:solidFill>
              <a:latin typeface="Helvetica Neue"/>
              <a:ea typeface="Helvetica Neue"/>
              <a:cs typeface="Helvetica Neue"/>
              <a:sym typeface="Helvetica Neue"/>
            </a:endParaRPr>
          </a:p>
        </p:txBody>
      </p:sp>
      <p:pic>
        <p:nvPicPr>
          <p:cNvPr id="127" name="Google Shape;127;p29"/>
          <p:cNvPicPr preferRelativeResize="0"/>
          <p:nvPr/>
        </p:nvPicPr>
        <p:blipFill rotWithShape="1">
          <a:blip r:embed="rId2">
            <a:alphaModFix/>
          </a:blip>
          <a:srcRect b="0" l="10" r="0" t="0"/>
          <a:stretch/>
        </p:blipFill>
        <p:spPr>
          <a:xfrm>
            <a:off x="8523377" y="159300"/>
            <a:ext cx="352725" cy="13228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TITLE_1_1_1_1">
    <p:bg>
      <p:bgPr>
        <a:solidFill>
          <a:srgbClr val="495354"/>
        </a:solidFill>
      </p:bgPr>
    </p:bg>
    <p:spTree>
      <p:nvGrpSpPr>
        <p:cNvPr id="128" name="Shape 128"/>
        <p:cNvGrpSpPr/>
        <p:nvPr/>
      </p:nvGrpSpPr>
      <p:grpSpPr>
        <a:xfrm>
          <a:off x="0" y="0"/>
          <a:ext cx="0" cy="0"/>
          <a:chOff x="0" y="0"/>
          <a:chExt cx="0" cy="0"/>
        </a:xfrm>
      </p:grpSpPr>
      <p:sp>
        <p:nvSpPr>
          <p:cNvPr id="129" name="Google Shape;129;p30"/>
          <p:cNvSpPr txBox="1"/>
          <p:nvPr/>
        </p:nvSpPr>
        <p:spPr>
          <a:xfrm>
            <a:off x="8517421" y="4795071"/>
            <a:ext cx="443400" cy="22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EDEFF0"/>
                </a:solidFill>
                <a:latin typeface="Helvetica Neue"/>
                <a:ea typeface="Helvetica Neue"/>
                <a:cs typeface="Helvetica Neue"/>
                <a:sym typeface="Helvetica Neue"/>
              </a:rPr>
              <a:t>‹#›</a:t>
            </a:fld>
            <a:endParaRPr b="0" i="0" sz="700" u="none" cap="none" strike="noStrike">
              <a:solidFill>
                <a:srgbClr val="EDEFF0"/>
              </a:solidFill>
              <a:latin typeface="Helvetica Neue"/>
              <a:ea typeface="Helvetica Neue"/>
              <a:cs typeface="Helvetica Neue"/>
              <a:sym typeface="Helvetica Neue"/>
            </a:endParaRPr>
          </a:p>
        </p:txBody>
      </p:sp>
      <p:pic>
        <p:nvPicPr>
          <p:cNvPr id="130" name="Google Shape;130;p30"/>
          <p:cNvPicPr preferRelativeResize="0"/>
          <p:nvPr/>
        </p:nvPicPr>
        <p:blipFill rotWithShape="1">
          <a:blip r:embed="rId2">
            <a:alphaModFix/>
          </a:blip>
          <a:srcRect b="0" l="10" r="0" t="0"/>
          <a:stretch/>
        </p:blipFill>
        <p:spPr>
          <a:xfrm>
            <a:off x="8523377" y="159300"/>
            <a:ext cx="352725" cy="13228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System">
  <p:cSld name="TITLE_3">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31"/>
          <p:cNvSpPr txBox="1"/>
          <p:nvPr/>
        </p:nvSpPr>
        <p:spPr>
          <a:xfrm>
            <a:off x="4642700" y="4770325"/>
            <a:ext cx="3967800" cy="286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650"/>
              <a:buFont typeface="Arial"/>
              <a:buNone/>
            </a:pPr>
            <a:r>
              <a:rPr b="0" i="0" lang="en" sz="650" u="none" cap="none" strike="noStrike">
                <a:solidFill>
                  <a:srgbClr val="1C2829"/>
                </a:solidFill>
                <a:latin typeface="Helvetica Neue"/>
                <a:ea typeface="Helvetica Neue"/>
                <a:cs typeface="Helvetica Neue"/>
                <a:sym typeface="Helvetica Neue"/>
              </a:rPr>
              <a:t>CONFIDENTIAL AND PROPRIETARY TO BASE POWER COMPANY  - NOT FOR DISTRIBUTION</a:t>
            </a:r>
            <a:endParaRPr b="0" i="0" sz="650" u="none" cap="none" strike="noStrike">
              <a:solidFill>
                <a:srgbClr val="1C2829"/>
              </a:solidFill>
              <a:latin typeface="Helvetica Neue"/>
              <a:ea typeface="Helvetica Neue"/>
              <a:cs typeface="Helvetica Neue"/>
              <a:sym typeface="Helvetica Neue"/>
            </a:endParaRPr>
          </a:p>
        </p:txBody>
      </p:sp>
      <p:pic>
        <p:nvPicPr>
          <p:cNvPr id="133" name="Google Shape;133;p31"/>
          <p:cNvPicPr preferRelativeResize="0"/>
          <p:nvPr/>
        </p:nvPicPr>
        <p:blipFill rotWithShape="1">
          <a:blip r:embed="rId3">
            <a:alphaModFix/>
          </a:blip>
          <a:srcRect b="0" l="0" r="0" t="10"/>
          <a:stretch/>
        </p:blipFill>
        <p:spPr>
          <a:xfrm>
            <a:off x="8523377" y="159300"/>
            <a:ext cx="352725" cy="132286"/>
          </a:xfrm>
          <a:prstGeom prst="rect">
            <a:avLst/>
          </a:prstGeom>
          <a:noFill/>
          <a:ln>
            <a:noFill/>
          </a:ln>
        </p:spPr>
      </p:pic>
      <p:sp>
        <p:nvSpPr>
          <p:cNvPr id="134" name="Google Shape;134;p31"/>
          <p:cNvSpPr txBox="1"/>
          <p:nvPr/>
        </p:nvSpPr>
        <p:spPr>
          <a:xfrm>
            <a:off x="8517421" y="4795071"/>
            <a:ext cx="443400" cy="229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 sz="700" u="none" cap="none" strike="noStrike">
                <a:solidFill>
                  <a:srgbClr val="000000"/>
                </a:solidFill>
                <a:latin typeface="Helvetica Neue"/>
                <a:ea typeface="Helvetica Neue"/>
                <a:cs typeface="Helvetica Neue"/>
                <a:sym typeface="Helvetica Neue"/>
              </a:rPr>
              <a:t>‹#›</a:t>
            </a:fld>
            <a:endParaRPr b="0" i="0" sz="7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Title Slide">
  <p:cSld name="TITLE_4">
    <p:spTree>
      <p:nvGrpSpPr>
        <p:cNvPr id="135" name="Shape 135"/>
        <p:cNvGrpSpPr/>
        <p:nvPr/>
      </p:nvGrpSpPr>
      <p:grpSpPr>
        <a:xfrm>
          <a:off x="0" y="0"/>
          <a:ext cx="0" cy="0"/>
          <a:chOff x="0" y="0"/>
          <a:chExt cx="0" cy="0"/>
        </a:xfrm>
      </p:grpSpPr>
      <p:sp>
        <p:nvSpPr>
          <p:cNvPr id="136" name="Google Shape;136;p32"/>
          <p:cNvSpPr txBox="1"/>
          <p:nvPr>
            <p:ph type="ctrTitle"/>
          </p:nvPr>
        </p:nvSpPr>
        <p:spPr>
          <a:xfrm>
            <a:off x="390525" y="1819275"/>
            <a:ext cx="8222100" cy="9336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137" name="Google Shape;137;p32"/>
          <p:cNvSpPr txBox="1"/>
          <p:nvPr>
            <p:ph idx="1" type="subTitle"/>
          </p:nvPr>
        </p:nvSpPr>
        <p:spPr>
          <a:xfrm>
            <a:off x="390525" y="2789130"/>
            <a:ext cx="8222100" cy="4329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4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pic>
        <p:nvPicPr>
          <p:cNvPr id="138" name="Google Shape;138;p32" title="style=alternative, Color=Livewire.png"/>
          <p:cNvPicPr preferRelativeResize="0"/>
          <p:nvPr/>
        </p:nvPicPr>
        <p:blipFill>
          <a:blip r:embed="rId2">
            <a:alphaModFix/>
          </a:blip>
          <a:stretch>
            <a:fillRect/>
          </a:stretch>
        </p:blipFill>
        <p:spPr>
          <a:xfrm>
            <a:off x="164348" y="4784427"/>
            <a:ext cx="577731" cy="216000"/>
          </a:xfrm>
          <a:prstGeom prst="rect">
            <a:avLst/>
          </a:prstGeom>
          <a:noFill/>
          <a:ln>
            <a:noFill/>
          </a:ln>
        </p:spPr>
      </p:pic>
      <p:sp>
        <p:nvSpPr>
          <p:cNvPr id="139" name="Google Shape;139;p32"/>
          <p:cNvSpPr txBox="1"/>
          <p:nvPr>
            <p:ph idx="12" type="sldNum"/>
          </p:nvPr>
        </p:nvSpPr>
        <p:spPr>
          <a:xfrm>
            <a:off x="6045750" y="4695625"/>
            <a:ext cx="3026700" cy="393600"/>
          </a:xfrm>
          <a:prstGeom prst="rect">
            <a:avLst/>
          </a:prstGeom>
          <a:noFill/>
          <a:ln>
            <a:noFill/>
          </a:ln>
        </p:spPr>
        <p:txBody>
          <a:bodyPr anchorCtr="0" anchor="ctr" bIns="91425" lIns="91425" spcFirstLastPara="1" rIns="91425" wrap="square" tIns="91425">
            <a:normAutofit fontScale="85000" lnSpcReduction="20000"/>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itle Slide" type="secHead">
  <p:cSld name="SECTION_HEADER">
    <p:bg>
      <p:bgPr>
        <a:solidFill>
          <a:schemeClr val="accent1"/>
        </a:solidFill>
      </p:bgPr>
    </p:bg>
    <p:spTree>
      <p:nvGrpSpPr>
        <p:cNvPr id="20" name="Shape 20"/>
        <p:cNvGrpSpPr/>
        <p:nvPr/>
      </p:nvGrpSpPr>
      <p:grpSpPr>
        <a:xfrm>
          <a:off x="0" y="0"/>
          <a:ext cx="0" cy="0"/>
          <a:chOff x="0" y="0"/>
          <a:chExt cx="0" cy="0"/>
        </a:xfrm>
      </p:grpSpPr>
      <p:sp>
        <p:nvSpPr>
          <p:cNvPr id="21" name="Google Shape;21;p4"/>
          <p:cNvSpPr/>
          <p:nvPr/>
        </p:nvSpPr>
        <p:spPr>
          <a:xfrm>
            <a:off x="70875" y="75450"/>
            <a:ext cx="9001500" cy="4777800"/>
          </a:xfrm>
          <a:prstGeom prst="roundRect">
            <a:avLst>
              <a:gd fmla="val 535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22" name="Google Shape;22;p4"/>
          <p:cNvSpPr txBox="1"/>
          <p:nvPr>
            <p:ph type="title"/>
          </p:nvPr>
        </p:nvSpPr>
        <p:spPr>
          <a:xfrm>
            <a:off x="460950" y="1509113"/>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23" name="Google Shape;23;p4"/>
          <p:cNvSpPr txBox="1"/>
          <p:nvPr>
            <p:ph idx="1" type="subTitle"/>
          </p:nvPr>
        </p:nvSpPr>
        <p:spPr>
          <a:xfrm>
            <a:off x="460950" y="2521918"/>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5"/>
              </a:buClr>
              <a:buSzPts val="1200"/>
              <a:buNone/>
              <a:defRPr>
                <a:solidFill>
                  <a:schemeClr val="accent5"/>
                </a:solidFill>
              </a:defRPr>
            </a:lvl1pPr>
            <a:lvl2pPr lvl="1">
              <a:lnSpc>
                <a:spcPct val="100000"/>
              </a:lnSpc>
              <a:spcBef>
                <a:spcPts val="0"/>
              </a:spcBef>
              <a:spcAft>
                <a:spcPts val="0"/>
              </a:spcAft>
              <a:buClr>
                <a:schemeClr val="accent5"/>
              </a:buClr>
              <a:buSzPts val="1800"/>
              <a:buNone/>
              <a:defRPr sz="1800">
                <a:solidFill>
                  <a:schemeClr val="accent5"/>
                </a:solidFill>
              </a:defRPr>
            </a:lvl2pPr>
            <a:lvl3pPr lvl="2">
              <a:lnSpc>
                <a:spcPct val="100000"/>
              </a:lnSpc>
              <a:spcBef>
                <a:spcPts val="0"/>
              </a:spcBef>
              <a:spcAft>
                <a:spcPts val="0"/>
              </a:spcAft>
              <a:buClr>
                <a:schemeClr val="accent5"/>
              </a:buClr>
              <a:buSzPts val="1800"/>
              <a:buNone/>
              <a:defRPr sz="1800">
                <a:solidFill>
                  <a:schemeClr val="accent5"/>
                </a:solidFill>
              </a:defRPr>
            </a:lvl3pPr>
            <a:lvl4pPr lvl="3">
              <a:lnSpc>
                <a:spcPct val="100000"/>
              </a:lnSpc>
              <a:spcBef>
                <a:spcPts val="0"/>
              </a:spcBef>
              <a:spcAft>
                <a:spcPts val="0"/>
              </a:spcAft>
              <a:buClr>
                <a:schemeClr val="accent5"/>
              </a:buClr>
              <a:buSzPts val="1800"/>
              <a:buNone/>
              <a:defRPr sz="1800">
                <a:solidFill>
                  <a:schemeClr val="accent5"/>
                </a:solidFill>
              </a:defRPr>
            </a:lvl4pPr>
            <a:lvl5pPr lvl="4">
              <a:lnSpc>
                <a:spcPct val="100000"/>
              </a:lnSpc>
              <a:spcBef>
                <a:spcPts val="0"/>
              </a:spcBef>
              <a:spcAft>
                <a:spcPts val="0"/>
              </a:spcAft>
              <a:buClr>
                <a:schemeClr val="accent5"/>
              </a:buClr>
              <a:buSzPts val="1800"/>
              <a:buNone/>
              <a:defRPr sz="1800">
                <a:solidFill>
                  <a:schemeClr val="accent5"/>
                </a:solidFill>
              </a:defRPr>
            </a:lvl5pPr>
            <a:lvl6pPr lvl="5">
              <a:lnSpc>
                <a:spcPct val="100000"/>
              </a:lnSpc>
              <a:spcBef>
                <a:spcPts val="0"/>
              </a:spcBef>
              <a:spcAft>
                <a:spcPts val="0"/>
              </a:spcAft>
              <a:buClr>
                <a:schemeClr val="accent5"/>
              </a:buClr>
              <a:buSzPts val="1800"/>
              <a:buNone/>
              <a:defRPr sz="1800">
                <a:solidFill>
                  <a:schemeClr val="accent5"/>
                </a:solidFill>
              </a:defRPr>
            </a:lvl6pPr>
            <a:lvl7pPr lvl="6">
              <a:lnSpc>
                <a:spcPct val="100000"/>
              </a:lnSpc>
              <a:spcBef>
                <a:spcPts val="0"/>
              </a:spcBef>
              <a:spcAft>
                <a:spcPts val="0"/>
              </a:spcAft>
              <a:buClr>
                <a:schemeClr val="accent5"/>
              </a:buClr>
              <a:buSzPts val="1800"/>
              <a:buNone/>
              <a:defRPr sz="1800">
                <a:solidFill>
                  <a:schemeClr val="accent5"/>
                </a:solidFill>
              </a:defRPr>
            </a:lvl7pPr>
            <a:lvl8pPr lvl="7">
              <a:lnSpc>
                <a:spcPct val="100000"/>
              </a:lnSpc>
              <a:spcBef>
                <a:spcPts val="0"/>
              </a:spcBef>
              <a:spcAft>
                <a:spcPts val="0"/>
              </a:spcAft>
              <a:buClr>
                <a:schemeClr val="accent5"/>
              </a:buClr>
              <a:buSzPts val="1800"/>
              <a:buNone/>
              <a:defRPr sz="1800">
                <a:solidFill>
                  <a:schemeClr val="accent5"/>
                </a:solidFill>
              </a:defRPr>
            </a:lvl8pPr>
            <a:lvl9pPr lvl="8">
              <a:lnSpc>
                <a:spcPct val="100000"/>
              </a:lnSpc>
              <a:spcBef>
                <a:spcPts val="0"/>
              </a:spcBef>
              <a:spcAft>
                <a:spcPts val="0"/>
              </a:spcAft>
              <a:buClr>
                <a:schemeClr val="accent5"/>
              </a:buClr>
              <a:buSzPts val="1800"/>
              <a:buNone/>
              <a:defRPr sz="1800">
                <a:solidFill>
                  <a:schemeClr val="accent5"/>
                </a:solidFill>
              </a:defRPr>
            </a:lvl9pPr>
          </a:lstStyle>
          <a:p/>
        </p:txBody>
      </p:sp>
      <p:pic>
        <p:nvPicPr>
          <p:cNvPr id="24" name="Google Shape;24;p4"/>
          <p:cNvPicPr preferRelativeResize="0"/>
          <p:nvPr/>
        </p:nvPicPr>
        <p:blipFill rotWithShape="1">
          <a:blip r:embed="rId2">
            <a:alphaModFix/>
          </a:blip>
          <a:srcRect b="0" l="0" r="0" t="0"/>
          <a:stretch/>
        </p:blipFill>
        <p:spPr>
          <a:xfrm>
            <a:off x="70874" y="4942050"/>
            <a:ext cx="393643" cy="147175"/>
          </a:xfrm>
          <a:prstGeom prst="rect">
            <a:avLst/>
          </a:prstGeom>
          <a:noFill/>
          <a:ln>
            <a:noFill/>
          </a:ln>
        </p:spPr>
      </p:pic>
      <p:sp>
        <p:nvSpPr>
          <p:cNvPr id="25" name="Google Shape;25;p4"/>
          <p:cNvSpPr txBox="1"/>
          <p:nvPr>
            <p:ph idx="12" type="sldNum"/>
          </p:nvPr>
        </p:nvSpPr>
        <p:spPr>
          <a:xfrm>
            <a:off x="1540575" y="4789750"/>
            <a:ext cx="6062100" cy="393600"/>
          </a:xfrm>
          <a:prstGeom prst="rect">
            <a:avLst/>
          </a:prstGeom>
        </p:spPr>
        <p:txBody>
          <a:bodyPr anchorCtr="0" anchor="ctr" bIns="91425" lIns="91425" spcFirstLastPara="1" rIns="91425" wrap="square" tIns="91425">
            <a:normAutofit/>
          </a:bodyPr>
          <a:lstStyle>
            <a:lvl1pPr lvl="0" algn="ctr">
              <a:buSzPts val="935"/>
              <a:buNone/>
              <a:defRPr sz="750">
                <a:solidFill>
                  <a:schemeClr val="accent3"/>
                </a:solidFill>
              </a:defRPr>
            </a:lvl1pPr>
            <a:lvl2pPr lvl="1" algn="ctr">
              <a:buSzPts val="935"/>
              <a:buNone/>
              <a:defRPr sz="750">
                <a:solidFill>
                  <a:schemeClr val="accent3"/>
                </a:solidFill>
              </a:defRPr>
            </a:lvl2pPr>
            <a:lvl3pPr lvl="2" algn="ctr">
              <a:buSzPts val="935"/>
              <a:buNone/>
              <a:defRPr sz="750">
                <a:solidFill>
                  <a:schemeClr val="accent3"/>
                </a:solidFill>
              </a:defRPr>
            </a:lvl3pPr>
            <a:lvl4pPr lvl="3" algn="ctr">
              <a:buSzPts val="935"/>
              <a:buNone/>
              <a:defRPr sz="750">
                <a:solidFill>
                  <a:schemeClr val="accent3"/>
                </a:solidFill>
              </a:defRPr>
            </a:lvl4pPr>
            <a:lvl5pPr lvl="4" algn="ctr">
              <a:buSzPts val="935"/>
              <a:buNone/>
              <a:defRPr sz="750">
                <a:solidFill>
                  <a:schemeClr val="accent3"/>
                </a:solidFill>
              </a:defRPr>
            </a:lvl5pPr>
            <a:lvl6pPr lvl="5" algn="ctr">
              <a:buSzPts val="935"/>
              <a:buNone/>
              <a:defRPr sz="750">
                <a:solidFill>
                  <a:schemeClr val="accent3"/>
                </a:solidFill>
              </a:defRPr>
            </a:lvl6pPr>
            <a:lvl7pPr lvl="6" algn="ctr">
              <a:buSzPts val="935"/>
              <a:buNone/>
              <a:defRPr sz="750">
                <a:solidFill>
                  <a:schemeClr val="accent3"/>
                </a:solidFill>
              </a:defRPr>
            </a:lvl7pPr>
            <a:lvl8pPr lvl="7" algn="ctr">
              <a:buSzPts val="935"/>
              <a:buNone/>
              <a:defRPr sz="750">
                <a:solidFill>
                  <a:schemeClr val="accent3"/>
                </a:solidFill>
              </a:defRPr>
            </a:lvl8pPr>
            <a:lvl9pPr lvl="8" algn="ctr">
              <a:buSzPts val="935"/>
              <a:buNone/>
              <a:defRPr sz="750">
                <a:solidFill>
                  <a:schemeClr val="accent3"/>
                </a:solidFill>
              </a:defRPr>
            </a:lvl9pPr>
          </a:lstStyle>
          <a:p>
            <a:pPr indent="0" lvl="0" marL="0" rtl="0" algn="ct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 Density Title &amp; Content">
  <p:cSld name="SECTION_HEADER_1">
    <p:bg>
      <p:bgPr>
        <a:solidFill>
          <a:schemeClr val="accent1"/>
        </a:solidFill>
      </p:bgPr>
    </p:bg>
    <p:spTree>
      <p:nvGrpSpPr>
        <p:cNvPr id="140" name="Shape 140"/>
        <p:cNvGrpSpPr/>
        <p:nvPr/>
      </p:nvGrpSpPr>
      <p:grpSpPr>
        <a:xfrm>
          <a:off x="0" y="0"/>
          <a:ext cx="0" cy="0"/>
          <a:chOff x="0" y="0"/>
          <a:chExt cx="0" cy="0"/>
        </a:xfrm>
      </p:grpSpPr>
      <p:sp>
        <p:nvSpPr>
          <p:cNvPr id="141" name="Google Shape;141;p33"/>
          <p:cNvSpPr/>
          <p:nvPr/>
        </p:nvSpPr>
        <p:spPr>
          <a:xfrm>
            <a:off x="70875" y="75450"/>
            <a:ext cx="9001500" cy="4777800"/>
          </a:xfrm>
          <a:prstGeom prst="roundRect">
            <a:avLst>
              <a:gd fmla="val 535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142" name="Google Shape;142;p33"/>
          <p:cNvPicPr preferRelativeResize="0"/>
          <p:nvPr/>
        </p:nvPicPr>
        <p:blipFill rotWithShape="1">
          <a:blip r:embed="rId2">
            <a:alphaModFix/>
          </a:blip>
          <a:srcRect b="0" l="0" r="0" t="0"/>
          <a:stretch/>
        </p:blipFill>
        <p:spPr>
          <a:xfrm>
            <a:off x="70874" y="4942050"/>
            <a:ext cx="393643" cy="147175"/>
          </a:xfrm>
          <a:prstGeom prst="rect">
            <a:avLst/>
          </a:prstGeom>
          <a:noFill/>
          <a:ln>
            <a:noFill/>
          </a:ln>
        </p:spPr>
      </p:pic>
      <p:sp>
        <p:nvSpPr>
          <p:cNvPr id="143" name="Google Shape;143;p33"/>
          <p:cNvSpPr txBox="1"/>
          <p:nvPr>
            <p:ph type="title"/>
          </p:nvPr>
        </p:nvSpPr>
        <p:spPr>
          <a:xfrm>
            <a:off x="291700" y="259050"/>
            <a:ext cx="8222100" cy="767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2"/>
              </a:buClr>
              <a:buSzPts val="2600"/>
              <a:buChar char="●"/>
              <a:defRPr sz="2600">
                <a:solidFill>
                  <a:schemeClr val="dk2"/>
                </a:solidFill>
              </a:defRPr>
            </a:lvl1pPr>
            <a:lvl2pPr lvl="1">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2pPr>
            <a:lvl3pPr lvl="2">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3pPr>
            <a:lvl4pPr lvl="3">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4pPr>
            <a:lvl5pPr lvl="4">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5pPr>
            <a:lvl6pPr lvl="5">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6pPr>
            <a:lvl7pPr lvl="6">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7pPr>
            <a:lvl8pPr lvl="7">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8pPr>
            <a:lvl9pPr lvl="8">
              <a:spcBef>
                <a:spcPts val="0"/>
              </a:spcBef>
              <a:spcAft>
                <a:spcPts val="0"/>
              </a:spcAft>
              <a:buClr>
                <a:schemeClr val="dk2"/>
              </a:buClr>
              <a:buSzPts val="2600"/>
              <a:buFont typeface="Inter"/>
              <a:buChar char="■"/>
              <a:defRPr sz="2600">
                <a:solidFill>
                  <a:schemeClr val="dk2"/>
                </a:solidFill>
                <a:latin typeface="Inter"/>
                <a:ea typeface="Inter"/>
                <a:cs typeface="Inter"/>
                <a:sym typeface="Inter"/>
              </a:defRPr>
            </a:lvl9pPr>
          </a:lstStyle>
          <a:p/>
        </p:txBody>
      </p:sp>
      <p:sp>
        <p:nvSpPr>
          <p:cNvPr id="144" name="Google Shape;144;p33"/>
          <p:cNvSpPr txBox="1"/>
          <p:nvPr>
            <p:ph idx="12" type="sldNum"/>
          </p:nvPr>
        </p:nvSpPr>
        <p:spPr>
          <a:xfrm>
            <a:off x="8556784" y="4826051"/>
            <a:ext cx="548700" cy="393600"/>
          </a:xfrm>
          <a:prstGeom prst="rect">
            <a:avLst/>
          </a:prstGeom>
          <a:noFill/>
          <a:ln>
            <a:noFill/>
          </a:ln>
        </p:spPr>
        <p:txBody>
          <a:bodyPr anchorCtr="0" anchor="t" bIns="91425" lIns="91425" spcFirstLastPara="1" rIns="91425" wrap="square" tIns="91425">
            <a:noAutofit/>
          </a:bodyPr>
          <a:lstStyle>
            <a:lvl1pPr lvl="0" algn="r">
              <a:buNone/>
              <a:defRPr sz="1100">
                <a:solidFill>
                  <a:schemeClr val="accent3"/>
                </a:solidFill>
                <a:latin typeface="Inter"/>
                <a:ea typeface="Inter"/>
                <a:cs typeface="Inter"/>
                <a:sym typeface="Inter"/>
              </a:defRPr>
            </a:lvl1pPr>
            <a:lvl2pPr lvl="1" algn="r">
              <a:buNone/>
              <a:defRPr sz="1100">
                <a:solidFill>
                  <a:schemeClr val="accent3"/>
                </a:solidFill>
                <a:latin typeface="Inter"/>
                <a:ea typeface="Inter"/>
                <a:cs typeface="Inter"/>
                <a:sym typeface="Inter"/>
              </a:defRPr>
            </a:lvl2pPr>
            <a:lvl3pPr lvl="2" algn="r">
              <a:buNone/>
              <a:defRPr sz="1100">
                <a:solidFill>
                  <a:schemeClr val="accent3"/>
                </a:solidFill>
                <a:latin typeface="Inter"/>
                <a:ea typeface="Inter"/>
                <a:cs typeface="Inter"/>
                <a:sym typeface="Inter"/>
              </a:defRPr>
            </a:lvl3pPr>
            <a:lvl4pPr lvl="3" algn="r">
              <a:buNone/>
              <a:defRPr sz="1100">
                <a:solidFill>
                  <a:schemeClr val="accent3"/>
                </a:solidFill>
                <a:latin typeface="Inter"/>
                <a:ea typeface="Inter"/>
                <a:cs typeface="Inter"/>
                <a:sym typeface="Inter"/>
              </a:defRPr>
            </a:lvl4pPr>
            <a:lvl5pPr lvl="4" algn="r">
              <a:buNone/>
              <a:defRPr sz="1100">
                <a:solidFill>
                  <a:schemeClr val="accent3"/>
                </a:solidFill>
                <a:latin typeface="Inter"/>
                <a:ea typeface="Inter"/>
                <a:cs typeface="Inter"/>
                <a:sym typeface="Inter"/>
              </a:defRPr>
            </a:lvl5pPr>
            <a:lvl6pPr lvl="5" algn="r">
              <a:buNone/>
              <a:defRPr sz="1100">
                <a:solidFill>
                  <a:schemeClr val="accent3"/>
                </a:solidFill>
                <a:latin typeface="Inter"/>
                <a:ea typeface="Inter"/>
                <a:cs typeface="Inter"/>
                <a:sym typeface="Inter"/>
              </a:defRPr>
            </a:lvl6pPr>
            <a:lvl7pPr lvl="6" algn="r">
              <a:buNone/>
              <a:defRPr sz="1100">
                <a:solidFill>
                  <a:schemeClr val="accent3"/>
                </a:solidFill>
                <a:latin typeface="Inter"/>
                <a:ea typeface="Inter"/>
                <a:cs typeface="Inter"/>
                <a:sym typeface="Inter"/>
              </a:defRPr>
            </a:lvl7pPr>
            <a:lvl8pPr lvl="7" algn="r">
              <a:buNone/>
              <a:defRPr sz="1100">
                <a:solidFill>
                  <a:schemeClr val="accent3"/>
                </a:solidFill>
                <a:latin typeface="Inter"/>
                <a:ea typeface="Inter"/>
                <a:cs typeface="Inter"/>
                <a:sym typeface="Inter"/>
              </a:defRPr>
            </a:lvl8pPr>
            <a:lvl9pPr lvl="8" algn="r">
              <a:buNone/>
              <a:defRPr sz="1100">
                <a:solidFill>
                  <a:schemeClr val="accent3"/>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145" name="Google Shape;145;p33"/>
          <p:cNvSpPr txBox="1"/>
          <p:nvPr>
            <p:ph idx="2" type="sldNum"/>
          </p:nvPr>
        </p:nvSpPr>
        <p:spPr>
          <a:xfrm>
            <a:off x="1540575" y="4789750"/>
            <a:ext cx="6062100" cy="393600"/>
          </a:xfrm>
          <a:prstGeom prst="rect">
            <a:avLst/>
          </a:prstGeom>
          <a:noFill/>
          <a:ln>
            <a:noFill/>
          </a:ln>
        </p:spPr>
        <p:txBody>
          <a:bodyPr anchorCtr="0" anchor="ctr" bIns="91425" lIns="91425" spcFirstLastPara="1" rIns="91425" wrap="square" tIns="91425">
            <a:normAutofit/>
          </a:bodyPr>
          <a:lstStyle>
            <a:lvl1pPr lvl="0" algn="ctr">
              <a:buSzPts val="935"/>
              <a:buNone/>
              <a:defRPr sz="750">
                <a:solidFill>
                  <a:schemeClr val="accent3"/>
                </a:solidFill>
              </a:defRPr>
            </a:lvl1pPr>
            <a:lvl2pPr lvl="1" algn="ctr">
              <a:buSzPts val="935"/>
              <a:buNone/>
              <a:defRPr sz="750">
                <a:solidFill>
                  <a:schemeClr val="accent3"/>
                </a:solidFill>
              </a:defRPr>
            </a:lvl2pPr>
            <a:lvl3pPr lvl="2" algn="ctr">
              <a:buSzPts val="935"/>
              <a:buNone/>
              <a:defRPr sz="750">
                <a:solidFill>
                  <a:schemeClr val="accent3"/>
                </a:solidFill>
              </a:defRPr>
            </a:lvl3pPr>
            <a:lvl4pPr lvl="3" algn="ctr">
              <a:buSzPts val="935"/>
              <a:buNone/>
              <a:defRPr sz="750">
                <a:solidFill>
                  <a:schemeClr val="accent3"/>
                </a:solidFill>
              </a:defRPr>
            </a:lvl4pPr>
            <a:lvl5pPr lvl="4" algn="ctr">
              <a:buSzPts val="935"/>
              <a:buNone/>
              <a:defRPr sz="750">
                <a:solidFill>
                  <a:schemeClr val="accent3"/>
                </a:solidFill>
              </a:defRPr>
            </a:lvl5pPr>
            <a:lvl6pPr lvl="5" algn="ctr">
              <a:buSzPts val="935"/>
              <a:buNone/>
              <a:defRPr sz="750">
                <a:solidFill>
                  <a:schemeClr val="accent3"/>
                </a:solidFill>
              </a:defRPr>
            </a:lvl6pPr>
            <a:lvl7pPr lvl="6" algn="ctr">
              <a:buSzPts val="935"/>
              <a:buNone/>
              <a:defRPr sz="750">
                <a:solidFill>
                  <a:schemeClr val="accent3"/>
                </a:solidFill>
              </a:defRPr>
            </a:lvl7pPr>
            <a:lvl8pPr lvl="7" algn="ctr">
              <a:buSzPts val="935"/>
              <a:buNone/>
              <a:defRPr sz="750">
                <a:solidFill>
                  <a:schemeClr val="accent3"/>
                </a:solidFill>
              </a:defRPr>
            </a:lvl8pPr>
            <a:lvl9pPr lvl="8" algn="ctr">
              <a:buSzPts val="935"/>
              <a:buNone/>
              <a:defRPr sz="750">
                <a:solidFill>
                  <a:schemeClr val="accent3"/>
                </a:solidFill>
              </a:defRPr>
            </a:lvl9pPr>
          </a:lstStyle>
          <a:p>
            <a:pPr indent="0" lvl="0" marL="0" rtl="0" algn="ct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46" name="Shape 14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35"/>
          <p:cNvSpPr txBox="1"/>
          <p:nvPr>
            <p:ph idx="10" type="dt"/>
          </p:nvPr>
        </p:nvSpPr>
        <p:spPr>
          <a:xfrm>
            <a:off x="628650" y="4767263"/>
            <a:ext cx="2057400" cy="274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5"/>
          <p:cNvSpPr txBox="1"/>
          <p:nvPr>
            <p:ph idx="11" type="ftr"/>
          </p:nvPr>
        </p:nvSpPr>
        <p:spPr>
          <a:xfrm>
            <a:off x="3028950" y="4767263"/>
            <a:ext cx="3086100" cy="274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5"/>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p:cSld name="Cover Slide">
    <p:bg>
      <p:bgPr>
        <a:solidFill>
          <a:srgbClr val="1C2829"/>
        </a:solidFill>
      </p:bgPr>
    </p:bg>
    <p:spTree>
      <p:nvGrpSpPr>
        <p:cNvPr id="151" name="Shape 151"/>
        <p:cNvGrpSpPr/>
        <p:nvPr/>
      </p:nvGrpSpPr>
      <p:grpSpPr>
        <a:xfrm>
          <a:off x="0" y="0"/>
          <a:ext cx="0" cy="0"/>
          <a:chOff x="0" y="0"/>
          <a:chExt cx="0" cy="0"/>
        </a:xfrm>
      </p:grpSpPr>
      <p:pic>
        <p:nvPicPr>
          <p:cNvPr id="152" name="Google Shape;152;p36"/>
          <p:cNvPicPr preferRelativeResize="0"/>
          <p:nvPr/>
        </p:nvPicPr>
        <p:blipFill rotWithShape="1">
          <a:blip r:embed="rId2">
            <a:alphaModFix/>
          </a:blip>
          <a:srcRect b="0" l="10" r="0" t="0"/>
          <a:stretch/>
        </p:blipFill>
        <p:spPr>
          <a:xfrm>
            <a:off x="8523377" y="159300"/>
            <a:ext cx="352725" cy="13228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 Layout 1">
    <p:spTree>
      <p:nvGrpSpPr>
        <p:cNvPr id="153" name="Shape 15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 Density Title &amp; Content">
  <p:cSld name="SECTION_HEADER_1">
    <p:bg>
      <p:bgPr>
        <a:solidFill>
          <a:schemeClr val="accent1"/>
        </a:solidFill>
      </p:bgPr>
    </p:bg>
    <p:spTree>
      <p:nvGrpSpPr>
        <p:cNvPr id="26" name="Shape 26"/>
        <p:cNvGrpSpPr/>
        <p:nvPr/>
      </p:nvGrpSpPr>
      <p:grpSpPr>
        <a:xfrm>
          <a:off x="0" y="0"/>
          <a:ext cx="0" cy="0"/>
          <a:chOff x="0" y="0"/>
          <a:chExt cx="0" cy="0"/>
        </a:xfrm>
      </p:grpSpPr>
      <p:sp>
        <p:nvSpPr>
          <p:cNvPr id="27" name="Google Shape;27;p5"/>
          <p:cNvSpPr/>
          <p:nvPr/>
        </p:nvSpPr>
        <p:spPr>
          <a:xfrm>
            <a:off x="70875" y="75450"/>
            <a:ext cx="9001500" cy="4777800"/>
          </a:xfrm>
          <a:prstGeom prst="roundRect">
            <a:avLst>
              <a:gd fmla="val 535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pic>
        <p:nvPicPr>
          <p:cNvPr id="28" name="Google Shape;28;p5"/>
          <p:cNvPicPr preferRelativeResize="0"/>
          <p:nvPr/>
        </p:nvPicPr>
        <p:blipFill rotWithShape="1">
          <a:blip r:embed="rId2">
            <a:alphaModFix/>
          </a:blip>
          <a:srcRect b="0" l="0" r="0" t="0"/>
          <a:stretch/>
        </p:blipFill>
        <p:spPr>
          <a:xfrm>
            <a:off x="70874" y="4942050"/>
            <a:ext cx="393643" cy="147175"/>
          </a:xfrm>
          <a:prstGeom prst="rect">
            <a:avLst/>
          </a:prstGeom>
          <a:noFill/>
          <a:ln>
            <a:noFill/>
          </a:ln>
        </p:spPr>
      </p:pic>
      <p:sp>
        <p:nvSpPr>
          <p:cNvPr id="29" name="Google Shape;29;p5"/>
          <p:cNvSpPr txBox="1"/>
          <p:nvPr>
            <p:ph type="title"/>
          </p:nvPr>
        </p:nvSpPr>
        <p:spPr>
          <a:xfrm>
            <a:off x="291700" y="259050"/>
            <a:ext cx="8222100" cy="767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2pPr>
            <a:lvl3pPr lvl="2">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3pPr>
            <a:lvl4pPr lvl="3">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4pPr>
            <a:lvl5pPr lvl="4">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5pPr>
            <a:lvl6pPr lvl="5">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6pPr>
            <a:lvl7pPr lvl="6">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7pPr>
            <a:lvl8pPr lvl="7">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8pPr>
            <a:lvl9pPr lvl="8">
              <a:spcBef>
                <a:spcPts val="0"/>
              </a:spcBef>
              <a:spcAft>
                <a:spcPts val="0"/>
              </a:spcAft>
              <a:buClr>
                <a:schemeClr val="dk2"/>
              </a:buClr>
              <a:buSzPts val="2600"/>
              <a:buFont typeface="Inter"/>
              <a:buNone/>
              <a:defRPr sz="2600">
                <a:solidFill>
                  <a:schemeClr val="dk2"/>
                </a:solidFill>
                <a:latin typeface="Inter"/>
                <a:ea typeface="Inter"/>
                <a:cs typeface="Inter"/>
                <a:sym typeface="Inter"/>
              </a:defRPr>
            </a:lvl9pPr>
          </a:lstStyle>
          <a:p/>
        </p:txBody>
      </p:sp>
      <p:sp>
        <p:nvSpPr>
          <p:cNvPr id="30" name="Google Shape;30;p5"/>
          <p:cNvSpPr txBox="1"/>
          <p:nvPr>
            <p:ph idx="12" type="sldNum"/>
          </p:nvPr>
        </p:nvSpPr>
        <p:spPr>
          <a:xfrm>
            <a:off x="8556784" y="4826051"/>
            <a:ext cx="548700" cy="393600"/>
          </a:xfrm>
          <a:prstGeom prst="rect">
            <a:avLst/>
          </a:prstGeom>
        </p:spPr>
        <p:txBody>
          <a:bodyPr anchorCtr="0" anchor="t" bIns="91425" lIns="91425" spcFirstLastPara="1" rIns="91425" wrap="square" tIns="91425">
            <a:normAutofit/>
          </a:bodyPr>
          <a:lstStyle>
            <a:lvl1pPr lvl="0" algn="r">
              <a:buNone/>
              <a:defRPr sz="1100">
                <a:solidFill>
                  <a:schemeClr val="accent3"/>
                </a:solidFill>
                <a:latin typeface="Inter"/>
                <a:ea typeface="Inter"/>
                <a:cs typeface="Inter"/>
                <a:sym typeface="Inter"/>
              </a:defRPr>
            </a:lvl1pPr>
            <a:lvl2pPr lvl="1" algn="r">
              <a:buNone/>
              <a:defRPr sz="1100">
                <a:solidFill>
                  <a:schemeClr val="accent3"/>
                </a:solidFill>
                <a:latin typeface="Inter"/>
                <a:ea typeface="Inter"/>
                <a:cs typeface="Inter"/>
                <a:sym typeface="Inter"/>
              </a:defRPr>
            </a:lvl2pPr>
            <a:lvl3pPr lvl="2" algn="r">
              <a:buNone/>
              <a:defRPr sz="1100">
                <a:solidFill>
                  <a:schemeClr val="accent3"/>
                </a:solidFill>
                <a:latin typeface="Inter"/>
                <a:ea typeface="Inter"/>
                <a:cs typeface="Inter"/>
                <a:sym typeface="Inter"/>
              </a:defRPr>
            </a:lvl3pPr>
            <a:lvl4pPr lvl="3" algn="r">
              <a:buNone/>
              <a:defRPr sz="1100">
                <a:solidFill>
                  <a:schemeClr val="accent3"/>
                </a:solidFill>
                <a:latin typeface="Inter"/>
                <a:ea typeface="Inter"/>
                <a:cs typeface="Inter"/>
                <a:sym typeface="Inter"/>
              </a:defRPr>
            </a:lvl4pPr>
            <a:lvl5pPr lvl="4" algn="r">
              <a:buNone/>
              <a:defRPr sz="1100">
                <a:solidFill>
                  <a:schemeClr val="accent3"/>
                </a:solidFill>
                <a:latin typeface="Inter"/>
                <a:ea typeface="Inter"/>
                <a:cs typeface="Inter"/>
                <a:sym typeface="Inter"/>
              </a:defRPr>
            </a:lvl5pPr>
            <a:lvl6pPr lvl="5" algn="r">
              <a:buNone/>
              <a:defRPr sz="1100">
                <a:solidFill>
                  <a:schemeClr val="accent3"/>
                </a:solidFill>
                <a:latin typeface="Inter"/>
                <a:ea typeface="Inter"/>
                <a:cs typeface="Inter"/>
                <a:sym typeface="Inter"/>
              </a:defRPr>
            </a:lvl6pPr>
            <a:lvl7pPr lvl="6" algn="r">
              <a:buNone/>
              <a:defRPr sz="1100">
                <a:solidFill>
                  <a:schemeClr val="accent3"/>
                </a:solidFill>
                <a:latin typeface="Inter"/>
                <a:ea typeface="Inter"/>
                <a:cs typeface="Inter"/>
                <a:sym typeface="Inter"/>
              </a:defRPr>
            </a:lvl7pPr>
            <a:lvl8pPr lvl="7" algn="r">
              <a:buNone/>
              <a:defRPr sz="1100">
                <a:solidFill>
                  <a:schemeClr val="accent3"/>
                </a:solidFill>
                <a:latin typeface="Inter"/>
                <a:ea typeface="Inter"/>
                <a:cs typeface="Inter"/>
                <a:sym typeface="Inter"/>
              </a:defRPr>
            </a:lvl8pPr>
            <a:lvl9pPr lvl="8" algn="r">
              <a:buNone/>
              <a:defRPr sz="1100">
                <a:solidFill>
                  <a:schemeClr val="accent3"/>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txBox="1"/>
          <p:nvPr>
            <p:ph idx="2" type="sldNum"/>
          </p:nvPr>
        </p:nvSpPr>
        <p:spPr>
          <a:xfrm>
            <a:off x="1540575" y="4789750"/>
            <a:ext cx="6062100" cy="393600"/>
          </a:xfrm>
          <a:prstGeom prst="rect">
            <a:avLst/>
          </a:prstGeom>
        </p:spPr>
        <p:txBody>
          <a:bodyPr anchorCtr="0" anchor="ctr" bIns="91425" lIns="91425" spcFirstLastPara="1" rIns="91425" wrap="square" tIns="91425">
            <a:normAutofit/>
          </a:bodyPr>
          <a:lstStyle>
            <a:lvl1pPr lvl="0" algn="ctr">
              <a:buSzPts val="935"/>
              <a:buNone/>
              <a:defRPr sz="750">
                <a:solidFill>
                  <a:schemeClr val="accent3"/>
                </a:solidFill>
              </a:defRPr>
            </a:lvl1pPr>
            <a:lvl2pPr lvl="1" algn="ctr">
              <a:buSzPts val="935"/>
              <a:buNone/>
              <a:defRPr sz="750">
                <a:solidFill>
                  <a:schemeClr val="accent3"/>
                </a:solidFill>
              </a:defRPr>
            </a:lvl2pPr>
            <a:lvl3pPr lvl="2" algn="ctr">
              <a:buSzPts val="935"/>
              <a:buNone/>
              <a:defRPr sz="750">
                <a:solidFill>
                  <a:schemeClr val="accent3"/>
                </a:solidFill>
              </a:defRPr>
            </a:lvl3pPr>
            <a:lvl4pPr lvl="3" algn="ctr">
              <a:buSzPts val="935"/>
              <a:buNone/>
              <a:defRPr sz="750">
                <a:solidFill>
                  <a:schemeClr val="accent3"/>
                </a:solidFill>
              </a:defRPr>
            </a:lvl4pPr>
            <a:lvl5pPr lvl="4" algn="ctr">
              <a:buSzPts val="935"/>
              <a:buNone/>
              <a:defRPr sz="750">
                <a:solidFill>
                  <a:schemeClr val="accent3"/>
                </a:solidFill>
              </a:defRPr>
            </a:lvl5pPr>
            <a:lvl6pPr lvl="5" algn="ctr">
              <a:buSzPts val="935"/>
              <a:buNone/>
              <a:defRPr sz="750">
                <a:solidFill>
                  <a:schemeClr val="accent3"/>
                </a:solidFill>
              </a:defRPr>
            </a:lvl6pPr>
            <a:lvl7pPr lvl="6" algn="ctr">
              <a:buSzPts val="935"/>
              <a:buNone/>
              <a:defRPr sz="750">
                <a:solidFill>
                  <a:schemeClr val="accent3"/>
                </a:solidFill>
              </a:defRPr>
            </a:lvl7pPr>
            <a:lvl8pPr lvl="7" algn="ctr">
              <a:buSzPts val="935"/>
              <a:buNone/>
              <a:defRPr sz="750">
                <a:solidFill>
                  <a:schemeClr val="accent3"/>
                </a:solidFill>
              </a:defRPr>
            </a:lvl8pPr>
            <a:lvl9pPr lvl="8" algn="ctr">
              <a:buSzPts val="935"/>
              <a:buNone/>
              <a:defRPr sz="750">
                <a:solidFill>
                  <a:schemeClr val="accent3"/>
                </a:solidFill>
              </a:defRPr>
            </a:lvl9pPr>
          </a:lstStyle>
          <a:p>
            <a:pPr indent="0" lvl="0" marL="0" rtl="0" algn="ct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itle &amp; Content" type="tx">
  <p:cSld name="TITLE_AND_BODY">
    <p:bg>
      <p:bgPr>
        <a:solidFill>
          <a:schemeClr val="accent1"/>
        </a:solidFill>
      </p:bgPr>
    </p:bg>
    <p:spTree>
      <p:nvGrpSpPr>
        <p:cNvPr id="32" name="Shape 32"/>
        <p:cNvGrpSpPr/>
        <p:nvPr/>
      </p:nvGrpSpPr>
      <p:grpSpPr>
        <a:xfrm>
          <a:off x="0" y="0"/>
          <a:ext cx="0" cy="0"/>
          <a:chOff x="0" y="0"/>
          <a:chExt cx="0" cy="0"/>
        </a:xfrm>
      </p:grpSpPr>
      <p:sp>
        <p:nvSpPr>
          <p:cNvPr id="33" name="Google Shape;33;p6"/>
          <p:cNvSpPr/>
          <p:nvPr/>
        </p:nvSpPr>
        <p:spPr>
          <a:xfrm>
            <a:off x="226100" y="217700"/>
            <a:ext cx="8716800" cy="4378200"/>
          </a:xfrm>
          <a:prstGeom prst="roundRect">
            <a:avLst>
              <a:gd fmla="val 5355"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4" name="Google Shape;34;p6"/>
          <p:cNvSpPr txBox="1"/>
          <p:nvPr>
            <p:ph type="title"/>
          </p:nvPr>
        </p:nvSpPr>
        <p:spPr>
          <a:xfrm>
            <a:off x="471900" y="52937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dk2"/>
              </a:buClr>
              <a:buSzPts val="3200"/>
              <a:buNone/>
              <a:defRPr>
                <a:solidFill>
                  <a:schemeClr val="dk2"/>
                </a:solidFill>
              </a:defRPr>
            </a:lvl1pPr>
            <a:lvl2pPr lvl="1">
              <a:spcBef>
                <a:spcPts val="0"/>
              </a:spcBef>
              <a:spcAft>
                <a:spcPts val="0"/>
              </a:spcAft>
              <a:buClr>
                <a:schemeClr val="dk2"/>
              </a:buClr>
              <a:buSzPts val="3200"/>
              <a:buNone/>
              <a:defRPr>
                <a:solidFill>
                  <a:schemeClr val="dk2"/>
                </a:solidFill>
              </a:defRPr>
            </a:lvl2pPr>
            <a:lvl3pPr lvl="2">
              <a:spcBef>
                <a:spcPts val="0"/>
              </a:spcBef>
              <a:spcAft>
                <a:spcPts val="0"/>
              </a:spcAft>
              <a:buClr>
                <a:schemeClr val="dk2"/>
              </a:buClr>
              <a:buSzPts val="3200"/>
              <a:buNone/>
              <a:defRPr>
                <a:solidFill>
                  <a:schemeClr val="dk2"/>
                </a:solidFill>
              </a:defRPr>
            </a:lvl3pPr>
            <a:lvl4pPr lvl="3">
              <a:spcBef>
                <a:spcPts val="0"/>
              </a:spcBef>
              <a:spcAft>
                <a:spcPts val="0"/>
              </a:spcAft>
              <a:buClr>
                <a:schemeClr val="dk2"/>
              </a:buClr>
              <a:buSzPts val="3200"/>
              <a:buNone/>
              <a:defRPr>
                <a:solidFill>
                  <a:schemeClr val="dk2"/>
                </a:solidFill>
              </a:defRPr>
            </a:lvl4pPr>
            <a:lvl5pPr lvl="4">
              <a:spcBef>
                <a:spcPts val="0"/>
              </a:spcBef>
              <a:spcAft>
                <a:spcPts val="0"/>
              </a:spcAft>
              <a:buClr>
                <a:schemeClr val="dk2"/>
              </a:buClr>
              <a:buSzPts val="3200"/>
              <a:buNone/>
              <a:defRPr>
                <a:solidFill>
                  <a:schemeClr val="dk2"/>
                </a:solidFill>
              </a:defRPr>
            </a:lvl5pPr>
            <a:lvl6pPr lvl="5">
              <a:spcBef>
                <a:spcPts val="0"/>
              </a:spcBef>
              <a:spcAft>
                <a:spcPts val="0"/>
              </a:spcAft>
              <a:buClr>
                <a:schemeClr val="dk2"/>
              </a:buClr>
              <a:buSzPts val="3200"/>
              <a:buNone/>
              <a:defRPr>
                <a:solidFill>
                  <a:schemeClr val="dk2"/>
                </a:solidFill>
              </a:defRPr>
            </a:lvl6pPr>
            <a:lvl7pPr lvl="6">
              <a:spcBef>
                <a:spcPts val="0"/>
              </a:spcBef>
              <a:spcAft>
                <a:spcPts val="0"/>
              </a:spcAft>
              <a:buClr>
                <a:schemeClr val="dk2"/>
              </a:buClr>
              <a:buSzPts val="3200"/>
              <a:buNone/>
              <a:defRPr>
                <a:solidFill>
                  <a:schemeClr val="dk2"/>
                </a:solidFill>
              </a:defRPr>
            </a:lvl7pPr>
            <a:lvl8pPr lvl="7">
              <a:spcBef>
                <a:spcPts val="0"/>
              </a:spcBef>
              <a:spcAft>
                <a:spcPts val="0"/>
              </a:spcAft>
              <a:buClr>
                <a:schemeClr val="dk2"/>
              </a:buClr>
              <a:buSzPts val="3200"/>
              <a:buNone/>
              <a:defRPr>
                <a:solidFill>
                  <a:schemeClr val="dk2"/>
                </a:solidFill>
              </a:defRPr>
            </a:lvl8pPr>
            <a:lvl9pPr lvl="8">
              <a:spcBef>
                <a:spcPts val="0"/>
              </a:spcBef>
              <a:spcAft>
                <a:spcPts val="0"/>
              </a:spcAft>
              <a:buClr>
                <a:schemeClr val="dk2"/>
              </a:buClr>
              <a:buSzPts val="3200"/>
              <a:buNone/>
              <a:defRPr>
                <a:solidFill>
                  <a:schemeClr val="dk2"/>
                </a:solidFill>
              </a:defRPr>
            </a:lvl9pPr>
          </a:lstStyle>
          <a:p/>
        </p:txBody>
      </p:sp>
      <p:sp>
        <p:nvSpPr>
          <p:cNvPr id="35" name="Google Shape;35;p6"/>
          <p:cNvSpPr txBox="1"/>
          <p:nvPr>
            <p:ph idx="1" type="body"/>
          </p:nvPr>
        </p:nvSpPr>
        <p:spPr>
          <a:xfrm>
            <a:off x="460950" y="1441925"/>
            <a:ext cx="8222100" cy="2710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accent5"/>
              </a:buClr>
              <a:buSzPts val="1200"/>
              <a:buChar char="●"/>
              <a:defRPr>
                <a:solidFill>
                  <a:schemeClr val="accent5"/>
                </a:solidFill>
              </a:defRPr>
            </a:lvl1pPr>
            <a:lvl2pPr indent="-304800" lvl="1" marL="914400">
              <a:spcBef>
                <a:spcPts val="0"/>
              </a:spcBef>
              <a:spcAft>
                <a:spcPts val="0"/>
              </a:spcAft>
              <a:buClr>
                <a:schemeClr val="accent5"/>
              </a:buClr>
              <a:buSzPts val="1200"/>
              <a:buChar char="○"/>
              <a:defRPr>
                <a:solidFill>
                  <a:schemeClr val="accent5"/>
                </a:solidFill>
              </a:defRPr>
            </a:lvl2pPr>
            <a:lvl3pPr indent="-304800" lvl="2" marL="1371600">
              <a:spcBef>
                <a:spcPts val="0"/>
              </a:spcBef>
              <a:spcAft>
                <a:spcPts val="0"/>
              </a:spcAft>
              <a:buClr>
                <a:schemeClr val="accent5"/>
              </a:buClr>
              <a:buSzPts val="1200"/>
              <a:buChar char="■"/>
              <a:defRPr>
                <a:solidFill>
                  <a:schemeClr val="accent5"/>
                </a:solidFill>
              </a:defRPr>
            </a:lvl3pPr>
            <a:lvl4pPr indent="-304800" lvl="3" marL="1828800">
              <a:spcBef>
                <a:spcPts val="0"/>
              </a:spcBef>
              <a:spcAft>
                <a:spcPts val="0"/>
              </a:spcAft>
              <a:buClr>
                <a:schemeClr val="accent5"/>
              </a:buClr>
              <a:buSzPts val="1200"/>
              <a:buChar char="●"/>
              <a:defRPr>
                <a:solidFill>
                  <a:schemeClr val="accent5"/>
                </a:solidFill>
              </a:defRPr>
            </a:lvl4pPr>
            <a:lvl5pPr indent="-304800" lvl="4" marL="2286000">
              <a:spcBef>
                <a:spcPts val="0"/>
              </a:spcBef>
              <a:spcAft>
                <a:spcPts val="0"/>
              </a:spcAft>
              <a:buClr>
                <a:schemeClr val="accent5"/>
              </a:buClr>
              <a:buSzPts val="1200"/>
              <a:buChar char="○"/>
              <a:defRPr>
                <a:solidFill>
                  <a:schemeClr val="accent5"/>
                </a:solidFill>
              </a:defRPr>
            </a:lvl5pPr>
            <a:lvl6pPr indent="-304800" lvl="5" marL="2743200">
              <a:spcBef>
                <a:spcPts val="0"/>
              </a:spcBef>
              <a:spcAft>
                <a:spcPts val="0"/>
              </a:spcAft>
              <a:buClr>
                <a:schemeClr val="accent5"/>
              </a:buClr>
              <a:buSzPts val="1200"/>
              <a:buChar char="■"/>
              <a:defRPr>
                <a:solidFill>
                  <a:schemeClr val="accent5"/>
                </a:solidFill>
              </a:defRPr>
            </a:lvl6pPr>
            <a:lvl7pPr indent="-304800" lvl="6" marL="3200400">
              <a:spcBef>
                <a:spcPts val="0"/>
              </a:spcBef>
              <a:spcAft>
                <a:spcPts val="0"/>
              </a:spcAft>
              <a:buClr>
                <a:schemeClr val="accent5"/>
              </a:buClr>
              <a:buSzPts val="1200"/>
              <a:buChar char="●"/>
              <a:defRPr>
                <a:solidFill>
                  <a:schemeClr val="accent5"/>
                </a:solidFill>
              </a:defRPr>
            </a:lvl7pPr>
            <a:lvl8pPr indent="-304800" lvl="7" marL="3657600">
              <a:spcBef>
                <a:spcPts val="0"/>
              </a:spcBef>
              <a:spcAft>
                <a:spcPts val="0"/>
              </a:spcAft>
              <a:buClr>
                <a:schemeClr val="accent5"/>
              </a:buClr>
              <a:buSzPts val="1200"/>
              <a:buChar char="○"/>
              <a:defRPr>
                <a:solidFill>
                  <a:schemeClr val="accent5"/>
                </a:solidFill>
              </a:defRPr>
            </a:lvl8pPr>
            <a:lvl9pPr indent="-304800" lvl="8" marL="4114800">
              <a:spcBef>
                <a:spcPts val="0"/>
              </a:spcBef>
              <a:spcAft>
                <a:spcPts val="0"/>
              </a:spcAft>
              <a:buClr>
                <a:schemeClr val="accent5"/>
              </a:buClr>
              <a:buSzPts val="1200"/>
              <a:buChar char="■"/>
              <a:defRPr>
                <a:solidFill>
                  <a:schemeClr val="accent5"/>
                </a:solidFill>
              </a:defRPr>
            </a:lvl9pPr>
          </a:lstStyle>
          <a:p/>
        </p:txBody>
      </p:sp>
      <p:pic>
        <p:nvPicPr>
          <p:cNvPr id="36" name="Google Shape;36;p6"/>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
        <p:nvSpPr>
          <p:cNvPr id="37" name="Google Shape;37;p6"/>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accent3"/>
                </a:solidFill>
              </a:defRPr>
            </a:lvl1pPr>
            <a:lvl2pPr lvl="1" algn="r">
              <a:buNone/>
              <a:defRPr sz="1000">
                <a:solidFill>
                  <a:schemeClr val="accent3"/>
                </a:solidFill>
              </a:defRPr>
            </a:lvl2pPr>
            <a:lvl3pPr lvl="2" algn="r">
              <a:buNone/>
              <a:defRPr sz="1000">
                <a:solidFill>
                  <a:schemeClr val="accent3"/>
                </a:solidFill>
              </a:defRPr>
            </a:lvl3pPr>
            <a:lvl4pPr lvl="3" algn="r">
              <a:buNone/>
              <a:defRPr sz="1000">
                <a:solidFill>
                  <a:schemeClr val="accent3"/>
                </a:solidFill>
              </a:defRPr>
            </a:lvl4pPr>
            <a:lvl5pPr lvl="4" algn="r">
              <a:buNone/>
              <a:defRPr sz="1000">
                <a:solidFill>
                  <a:schemeClr val="accent3"/>
                </a:solidFill>
              </a:defRPr>
            </a:lvl5pPr>
            <a:lvl6pPr lvl="5" algn="r">
              <a:buNone/>
              <a:defRPr sz="1000">
                <a:solidFill>
                  <a:schemeClr val="accent3"/>
                </a:solidFill>
              </a:defRPr>
            </a:lvl6pPr>
            <a:lvl7pPr lvl="6" algn="r">
              <a:buNone/>
              <a:defRPr sz="1000">
                <a:solidFill>
                  <a:schemeClr val="accent3"/>
                </a:solidFill>
              </a:defRPr>
            </a:lvl7pPr>
            <a:lvl8pPr lvl="7" algn="r">
              <a:buNone/>
              <a:defRPr sz="1000">
                <a:solidFill>
                  <a:schemeClr val="accent3"/>
                </a:solidFill>
              </a:defRPr>
            </a:lvl8pPr>
            <a:lvl9pPr lvl="8" algn="r">
              <a:buNone/>
              <a:defRPr sz="1000">
                <a:solidFill>
                  <a:schemeClr val="accent3"/>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1"/>
        </a:solidFill>
      </p:bgPr>
    </p:bg>
    <p:spTree>
      <p:nvGrpSpPr>
        <p:cNvPr id="38" name="Shape 38"/>
        <p:cNvGrpSpPr/>
        <p:nvPr/>
      </p:nvGrpSpPr>
      <p:grpSpPr>
        <a:xfrm>
          <a:off x="0" y="0"/>
          <a:ext cx="0" cy="0"/>
          <a:chOff x="0" y="0"/>
          <a:chExt cx="0" cy="0"/>
        </a:xfrm>
      </p:grpSpPr>
      <p:sp>
        <p:nvSpPr>
          <p:cNvPr id="39" name="Google Shape;39;p7"/>
          <p:cNvSpPr/>
          <p:nvPr/>
        </p:nvSpPr>
        <p:spPr>
          <a:xfrm>
            <a:off x="226100" y="1611125"/>
            <a:ext cx="8716800" cy="2984700"/>
          </a:xfrm>
          <a:prstGeom prst="roundRect">
            <a:avLst>
              <a:gd fmla="val 7574"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40" name="Google Shape;40;p7"/>
          <p:cNvSpPr txBox="1"/>
          <p:nvPr>
            <p:ph idx="1" type="body"/>
          </p:nvPr>
        </p:nvSpPr>
        <p:spPr>
          <a:xfrm>
            <a:off x="471900" y="1919075"/>
            <a:ext cx="3999900" cy="2435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5"/>
              </a:buClr>
              <a:buSzPts val="1400"/>
              <a:buChar char="●"/>
              <a:defRPr sz="1400">
                <a:solidFill>
                  <a:schemeClr val="accent5"/>
                </a:solidFill>
              </a:defRPr>
            </a:lvl1pPr>
            <a:lvl2pPr indent="-304800" lvl="1" marL="914400">
              <a:spcBef>
                <a:spcPts val="0"/>
              </a:spcBef>
              <a:spcAft>
                <a:spcPts val="0"/>
              </a:spcAft>
              <a:buClr>
                <a:schemeClr val="accent5"/>
              </a:buClr>
              <a:buSzPts val="1200"/>
              <a:buChar char="○"/>
              <a:defRPr sz="1200">
                <a:solidFill>
                  <a:schemeClr val="accent5"/>
                </a:solidFill>
              </a:defRPr>
            </a:lvl2pPr>
            <a:lvl3pPr indent="-304800" lvl="2" marL="1371600">
              <a:spcBef>
                <a:spcPts val="0"/>
              </a:spcBef>
              <a:spcAft>
                <a:spcPts val="0"/>
              </a:spcAft>
              <a:buClr>
                <a:schemeClr val="accent5"/>
              </a:buClr>
              <a:buSzPts val="1200"/>
              <a:buChar char="■"/>
              <a:defRPr sz="1200">
                <a:solidFill>
                  <a:schemeClr val="accent5"/>
                </a:solidFill>
              </a:defRPr>
            </a:lvl3pPr>
            <a:lvl4pPr indent="-304800" lvl="3" marL="1828800">
              <a:spcBef>
                <a:spcPts val="0"/>
              </a:spcBef>
              <a:spcAft>
                <a:spcPts val="0"/>
              </a:spcAft>
              <a:buClr>
                <a:schemeClr val="accent5"/>
              </a:buClr>
              <a:buSzPts val="1200"/>
              <a:buChar char="●"/>
              <a:defRPr sz="1200">
                <a:solidFill>
                  <a:schemeClr val="accent5"/>
                </a:solidFill>
              </a:defRPr>
            </a:lvl4pPr>
            <a:lvl5pPr indent="-304800" lvl="4" marL="2286000">
              <a:spcBef>
                <a:spcPts val="0"/>
              </a:spcBef>
              <a:spcAft>
                <a:spcPts val="0"/>
              </a:spcAft>
              <a:buClr>
                <a:schemeClr val="accent5"/>
              </a:buClr>
              <a:buSzPts val="1200"/>
              <a:buChar char="○"/>
              <a:defRPr sz="1200">
                <a:solidFill>
                  <a:schemeClr val="accent5"/>
                </a:solidFill>
              </a:defRPr>
            </a:lvl5pPr>
            <a:lvl6pPr indent="-304800" lvl="5" marL="2743200">
              <a:spcBef>
                <a:spcPts val="0"/>
              </a:spcBef>
              <a:spcAft>
                <a:spcPts val="0"/>
              </a:spcAft>
              <a:buClr>
                <a:schemeClr val="accent5"/>
              </a:buClr>
              <a:buSzPts val="1200"/>
              <a:buChar char="■"/>
              <a:defRPr sz="1200">
                <a:solidFill>
                  <a:schemeClr val="accent5"/>
                </a:solidFill>
              </a:defRPr>
            </a:lvl6pPr>
            <a:lvl7pPr indent="-304800" lvl="6" marL="3200400">
              <a:spcBef>
                <a:spcPts val="0"/>
              </a:spcBef>
              <a:spcAft>
                <a:spcPts val="0"/>
              </a:spcAft>
              <a:buClr>
                <a:schemeClr val="accent5"/>
              </a:buClr>
              <a:buSzPts val="1200"/>
              <a:buChar char="●"/>
              <a:defRPr sz="1200">
                <a:solidFill>
                  <a:schemeClr val="accent5"/>
                </a:solidFill>
              </a:defRPr>
            </a:lvl7pPr>
            <a:lvl8pPr indent="-304800" lvl="7" marL="3657600">
              <a:spcBef>
                <a:spcPts val="0"/>
              </a:spcBef>
              <a:spcAft>
                <a:spcPts val="0"/>
              </a:spcAft>
              <a:buClr>
                <a:schemeClr val="accent5"/>
              </a:buClr>
              <a:buSzPts val="1200"/>
              <a:buChar char="○"/>
              <a:defRPr sz="1200">
                <a:solidFill>
                  <a:schemeClr val="accent5"/>
                </a:solidFill>
              </a:defRPr>
            </a:lvl8pPr>
            <a:lvl9pPr indent="-304800" lvl="8" marL="4114800">
              <a:spcBef>
                <a:spcPts val="0"/>
              </a:spcBef>
              <a:spcAft>
                <a:spcPts val="0"/>
              </a:spcAft>
              <a:buClr>
                <a:schemeClr val="accent5"/>
              </a:buClr>
              <a:buSzPts val="1200"/>
              <a:buChar char="■"/>
              <a:defRPr sz="1200">
                <a:solidFill>
                  <a:schemeClr val="accent5"/>
                </a:solidFill>
              </a:defRPr>
            </a:lvl9pPr>
          </a:lstStyle>
          <a:p/>
        </p:txBody>
      </p:sp>
      <p:sp>
        <p:nvSpPr>
          <p:cNvPr id="41" name="Google Shape;41;p7"/>
          <p:cNvSpPr txBox="1"/>
          <p:nvPr>
            <p:ph idx="2" type="body"/>
          </p:nvPr>
        </p:nvSpPr>
        <p:spPr>
          <a:xfrm>
            <a:off x="4694250" y="1919075"/>
            <a:ext cx="3999900" cy="2435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accent5"/>
              </a:buClr>
              <a:buSzPts val="1400"/>
              <a:buChar char="●"/>
              <a:defRPr sz="1400">
                <a:solidFill>
                  <a:schemeClr val="accent5"/>
                </a:solidFill>
              </a:defRPr>
            </a:lvl1pPr>
            <a:lvl2pPr indent="-304800" lvl="1" marL="914400">
              <a:spcBef>
                <a:spcPts val="0"/>
              </a:spcBef>
              <a:spcAft>
                <a:spcPts val="0"/>
              </a:spcAft>
              <a:buClr>
                <a:schemeClr val="accent5"/>
              </a:buClr>
              <a:buSzPts val="1200"/>
              <a:buChar char="○"/>
              <a:defRPr sz="1200">
                <a:solidFill>
                  <a:schemeClr val="accent5"/>
                </a:solidFill>
              </a:defRPr>
            </a:lvl2pPr>
            <a:lvl3pPr indent="-304800" lvl="2" marL="1371600">
              <a:spcBef>
                <a:spcPts val="0"/>
              </a:spcBef>
              <a:spcAft>
                <a:spcPts val="0"/>
              </a:spcAft>
              <a:buClr>
                <a:schemeClr val="accent5"/>
              </a:buClr>
              <a:buSzPts val="1200"/>
              <a:buChar char="■"/>
              <a:defRPr sz="1200">
                <a:solidFill>
                  <a:schemeClr val="accent5"/>
                </a:solidFill>
              </a:defRPr>
            </a:lvl3pPr>
            <a:lvl4pPr indent="-304800" lvl="3" marL="1828800">
              <a:spcBef>
                <a:spcPts val="0"/>
              </a:spcBef>
              <a:spcAft>
                <a:spcPts val="0"/>
              </a:spcAft>
              <a:buClr>
                <a:schemeClr val="accent5"/>
              </a:buClr>
              <a:buSzPts val="1200"/>
              <a:buChar char="●"/>
              <a:defRPr sz="1200">
                <a:solidFill>
                  <a:schemeClr val="accent5"/>
                </a:solidFill>
              </a:defRPr>
            </a:lvl4pPr>
            <a:lvl5pPr indent="-304800" lvl="4" marL="2286000">
              <a:spcBef>
                <a:spcPts val="0"/>
              </a:spcBef>
              <a:spcAft>
                <a:spcPts val="0"/>
              </a:spcAft>
              <a:buClr>
                <a:schemeClr val="accent5"/>
              </a:buClr>
              <a:buSzPts val="1200"/>
              <a:buChar char="○"/>
              <a:defRPr sz="1200">
                <a:solidFill>
                  <a:schemeClr val="accent5"/>
                </a:solidFill>
              </a:defRPr>
            </a:lvl5pPr>
            <a:lvl6pPr indent="-304800" lvl="5" marL="2743200">
              <a:spcBef>
                <a:spcPts val="0"/>
              </a:spcBef>
              <a:spcAft>
                <a:spcPts val="0"/>
              </a:spcAft>
              <a:buClr>
                <a:schemeClr val="accent5"/>
              </a:buClr>
              <a:buSzPts val="1200"/>
              <a:buChar char="■"/>
              <a:defRPr sz="1200">
                <a:solidFill>
                  <a:schemeClr val="accent5"/>
                </a:solidFill>
              </a:defRPr>
            </a:lvl6pPr>
            <a:lvl7pPr indent="-304800" lvl="6" marL="3200400">
              <a:spcBef>
                <a:spcPts val="0"/>
              </a:spcBef>
              <a:spcAft>
                <a:spcPts val="0"/>
              </a:spcAft>
              <a:buClr>
                <a:schemeClr val="accent5"/>
              </a:buClr>
              <a:buSzPts val="1200"/>
              <a:buChar char="●"/>
              <a:defRPr sz="1200">
                <a:solidFill>
                  <a:schemeClr val="accent5"/>
                </a:solidFill>
              </a:defRPr>
            </a:lvl7pPr>
            <a:lvl8pPr indent="-304800" lvl="7" marL="3657600">
              <a:spcBef>
                <a:spcPts val="0"/>
              </a:spcBef>
              <a:spcAft>
                <a:spcPts val="0"/>
              </a:spcAft>
              <a:buClr>
                <a:schemeClr val="accent5"/>
              </a:buClr>
              <a:buSzPts val="1200"/>
              <a:buChar char="○"/>
              <a:defRPr sz="1200">
                <a:solidFill>
                  <a:schemeClr val="accent5"/>
                </a:solidFill>
              </a:defRPr>
            </a:lvl8pPr>
            <a:lvl9pPr indent="-304800" lvl="8" marL="4114800">
              <a:spcBef>
                <a:spcPts val="0"/>
              </a:spcBef>
              <a:spcAft>
                <a:spcPts val="0"/>
              </a:spcAft>
              <a:buClr>
                <a:schemeClr val="accent5"/>
              </a:buClr>
              <a:buSzPts val="1200"/>
              <a:buChar char="■"/>
              <a:defRPr sz="1200">
                <a:solidFill>
                  <a:schemeClr val="accent5"/>
                </a:solidFill>
              </a:defRPr>
            </a:lvl9pPr>
          </a:lstStyle>
          <a:p/>
        </p:txBody>
      </p:sp>
      <p:sp>
        <p:nvSpPr>
          <p:cNvPr id="42" name="Google Shape;42;p7"/>
          <p:cNvSpPr txBox="1"/>
          <p:nvPr>
            <p:ph type="title"/>
          </p:nvPr>
        </p:nvSpPr>
        <p:spPr>
          <a:xfrm>
            <a:off x="471900" y="52937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dk2"/>
              </a:buClr>
              <a:buSzPts val="3200"/>
              <a:buNone/>
              <a:defRPr>
                <a:solidFill>
                  <a:schemeClr val="dk2"/>
                </a:solidFill>
              </a:defRPr>
            </a:lvl1pPr>
            <a:lvl2pPr lvl="1">
              <a:spcBef>
                <a:spcPts val="0"/>
              </a:spcBef>
              <a:spcAft>
                <a:spcPts val="0"/>
              </a:spcAft>
              <a:buClr>
                <a:schemeClr val="dk2"/>
              </a:buClr>
              <a:buSzPts val="3200"/>
              <a:buNone/>
              <a:defRPr>
                <a:solidFill>
                  <a:schemeClr val="dk2"/>
                </a:solidFill>
              </a:defRPr>
            </a:lvl2pPr>
            <a:lvl3pPr lvl="2">
              <a:spcBef>
                <a:spcPts val="0"/>
              </a:spcBef>
              <a:spcAft>
                <a:spcPts val="0"/>
              </a:spcAft>
              <a:buClr>
                <a:schemeClr val="dk2"/>
              </a:buClr>
              <a:buSzPts val="3200"/>
              <a:buNone/>
              <a:defRPr>
                <a:solidFill>
                  <a:schemeClr val="dk2"/>
                </a:solidFill>
              </a:defRPr>
            </a:lvl3pPr>
            <a:lvl4pPr lvl="3">
              <a:spcBef>
                <a:spcPts val="0"/>
              </a:spcBef>
              <a:spcAft>
                <a:spcPts val="0"/>
              </a:spcAft>
              <a:buClr>
                <a:schemeClr val="dk2"/>
              </a:buClr>
              <a:buSzPts val="3200"/>
              <a:buNone/>
              <a:defRPr>
                <a:solidFill>
                  <a:schemeClr val="dk2"/>
                </a:solidFill>
              </a:defRPr>
            </a:lvl4pPr>
            <a:lvl5pPr lvl="4">
              <a:spcBef>
                <a:spcPts val="0"/>
              </a:spcBef>
              <a:spcAft>
                <a:spcPts val="0"/>
              </a:spcAft>
              <a:buClr>
                <a:schemeClr val="dk2"/>
              </a:buClr>
              <a:buSzPts val="3200"/>
              <a:buNone/>
              <a:defRPr>
                <a:solidFill>
                  <a:schemeClr val="dk2"/>
                </a:solidFill>
              </a:defRPr>
            </a:lvl5pPr>
            <a:lvl6pPr lvl="5">
              <a:spcBef>
                <a:spcPts val="0"/>
              </a:spcBef>
              <a:spcAft>
                <a:spcPts val="0"/>
              </a:spcAft>
              <a:buClr>
                <a:schemeClr val="dk2"/>
              </a:buClr>
              <a:buSzPts val="3200"/>
              <a:buNone/>
              <a:defRPr>
                <a:solidFill>
                  <a:schemeClr val="dk2"/>
                </a:solidFill>
              </a:defRPr>
            </a:lvl6pPr>
            <a:lvl7pPr lvl="6">
              <a:spcBef>
                <a:spcPts val="0"/>
              </a:spcBef>
              <a:spcAft>
                <a:spcPts val="0"/>
              </a:spcAft>
              <a:buClr>
                <a:schemeClr val="dk2"/>
              </a:buClr>
              <a:buSzPts val="3200"/>
              <a:buNone/>
              <a:defRPr>
                <a:solidFill>
                  <a:schemeClr val="dk2"/>
                </a:solidFill>
              </a:defRPr>
            </a:lvl7pPr>
            <a:lvl8pPr lvl="7">
              <a:spcBef>
                <a:spcPts val="0"/>
              </a:spcBef>
              <a:spcAft>
                <a:spcPts val="0"/>
              </a:spcAft>
              <a:buClr>
                <a:schemeClr val="dk2"/>
              </a:buClr>
              <a:buSzPts val="3200"/>
              <a:buNone/>
              <a:defRPr>
                <a:solidFill>
                  <a:schemeClr val="dk2"/>
                </a:solidFill>
              </a:defRPr>
            </a:lvl8pPr>
            <a:lvl9pPr lvl="8">
              <a:spcBef>
                <a:spcPts val="0"/>
              </a:spcBef>
              <a:spcAft>
                <a:spcPts val="0"/>
              </a:spcAft>
              <a:buClr>
                <a:schemeClr val="dk2"/>
              </a:buClr>
              <a:buSzPts val="3200"/>
              <a:buNone/>
              <a:defRPr>
                <a:solidFill>
                  <a:schemeClr val="dk2"/>
                </a:solidFill>
              </a:defRPr>
            </a:lvl9pPr>
          </a:lstStyle>
          <a:p/>
        </p:txBody>
      </p:sp>
      <p:pic>
        <p:nvPicPr>
          <p:cNvPr id="43" name="Google Shape;43;p7"/>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
        <p:nvSpPr>
          <p:cNvPr id="44" name="Google Shape;44;p7"/>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accent3"/>
                </a:solidFill>
              </a:defRPr>
            </a:lvl1pPr>
            <a:lvl2pPr lvl="1" algn="r">
              <a:buNone/>
              <a:defRPr sz="1000">
                <a:solidFill>
                  <a:schemeClr val="accent3"/>
                </a:solidFill>
              </a:defRPr>
            </a:lvl2pPr>
            <a:lvl3pPr lvl="2" algn="r">
              <a:buNone/>
              <a:defRPr sz="1000">
                <a:solidFill>
                  <a:schemeClr val="accent3"/>
                </a:solidFill>
              </a:defRPr>
            </a:lvl3pPr>
            <a:lvl4pPr lvl="3" algn="r">
              <a:buNone/>
              <a:defRPr sz="1000">
                <a:solidFill>
                  <a:schemeClr val="accent3"/>
                </a:solidFill>
              </a:defRPr>
            </a:lvl4pPr>
            <a:lvl5pPr lvl="4" algn="r">
              <a:buNone/>
              <a:defRPr sz="1000">
                <a:solidFill>
                  <a:schemeClr val="accent3"/>
                </a:solidFill>
              </a:defRPr>
            </a:lvl5pPr>
            <a:lvl6pPr lvl="5" algn="r">
              <a:buNone/>
              <a:defRPr sz="1000">
                <a:solidFill>
                  <a:schemeClr val="accent3"/>
                </a:solidFill>
              </a:defRPr>
            </a:lvl6pPr>
            <a:lvl7pPr lvl="6" algn="r">
              <a:buNone/>
              <a:defRPr sz="1000">
                <a:solidFill>
                  <a:schemeClr val="accent3"/>
                </a:solidFill>
              </a:defRPr>
            </a:lvl7pPr>
            <a:lvl8pPr lvl="7" algn="r">
              <a:buNone/>
              <a:defRPr sz="1000">
                <a:solidFill>
                  <a:schemeClr val="accent3"/>
                </a:solidFill>
              </a:defRPr>
            </a:lvl8pPr>
            <a:lvl9pPr lvl="8" algn="r">
              <a:buNone/>
              <a:defRPr sz="1000">
                <a:solidFill>
                  <a:schemeClr val="accent3"/>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1"/>
        </a:solidFill>
      </p:bgPr>
    </p:bg>
    <p:spTree>
      <p:nvGrpSpPr>
        <p:cNvPr id="45" name="Shape 45"/>
        <p:cNvGrpSpPr/>
        <p:nvPr/>
      </p:nvGrpSpPr>
      <p:grpSpPr>
        <a:xfrm>
          <a:off x="0" y="0"/>
          <a:ext cx="0" cy="0"/>
          <a:chOff x="0" y="0"/>
          <a:chExt cx="0" cy="0"/>
        </a:xfrm>
      </p:grpSpPr>
      <p:sp>
        <p:nvSpPr>
          <p:cNvPr id="46" name="Google Shape;46;p8"/>
          <p:cNvSpPr/>
          <p:nvPr/>
        </p:nvSpPr>
        <p:spPr>
          <a:xfrm flipH="1" rot="10800000">
            <a:off x="0" y="656400"/>
            <a:ext cx="9144000" cy="4487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48" name="Google Shape;48;p8"/>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accent3"/>
                </a:solidFill>
              </a:defRPr>
            </a:lvl1pPr>
            <a:lvl2pPr lvl="1" algn="r">
              <a:buNone/>
              <a:defRPr sz="1000">
                <a:solidFill>
                  <a:schemeClr val="accent3"/>
                </a:solidFill>
              </a:defRPr>
            </a:lvl2pPr>
            <a:lvl3pPr lvl="2" algn="r">
              <a:buNone/>
              <a:defRPr sz="1000">
                <a:solidFill>
                  <a:schemeClr val="accent3"/>
                </a:solidFill>
              </a:defRPr>
            </a:lvl3pPr>
            <a:lvl4pPr lvl="3" algn="r">
              <a:buNone/>
              <a:defRPr sz="1000">
                <a:solidFill>
                  <a:schemeClr val="accent3"/>
                </a:solidFill>
              </a:defRPr>
            </a:lvl4pPr>
            <a:lvl5pPr lvl="4" algn="r">
              <a:buNone/>
              <a:defRPr sz="1000">
                <a:solidFill>
                  <a:schemeClr val="accent3"/>
                </a:solidFill>
              </a:defRPr>
            </a:lvl5pPr>
            <a:lvl6pPr lvl="5" algn="r">
              <a:buNone/>
              <a:defRPr sz="1000">
                <a:solidFill>
                  <a:schemeClr val="accent3"/>
                </a:solidFill>
              </a:defRPr>
            </a:lvl6pPr>
            <a:lvl7pPr lvl="6" algn="r">
              <a:buNone/>
              <a:defRPr sz="1000">
                <a:solidFill>
                  <a:schemeClr val="accent3"/>
                </a:solidFill>
              </a:defRPr>
            </a:lvl7pPr>
            <a:lvl8pPr lvl="7" algn="r">
              <a:buNone/>
              <a:defRPr sz="1000">
                <a:solidFill>
                  <a:schemeClr val="accent3"/>
                </a:solidFill>
              </a:defRPr>
            </a:lvl8pPr>
            <a:lvl9pPr lvl="8" algn="r">
              <a:buNone/>
              <a:defRPr sz="1000">
                <a:solidFill>
                  <a:schemeClr val="accent3"/>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pic>
        <p:nvPicPr>
          <p:cNvPr id="49" name="Google Shape;49;p8"/>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1"/>
        </a:solidFill>
      </p:bgPr>
    </p:bg>
    <p:spTree>
      <p:nvGrpSpPr>
        <p:cNvPr id="50" name="Shape 50"/>
        <p:cNvGrpSpPr/>
        <p:nvPr/>
      </p:nvGrpSpPr>
      <p:grpSpPr>
        <a:xfrm>
          <a:off x="0" y="0"/>
          <a:ext cx="0" cy="0"/>
          <a:chOff x="0" y="0"/>
          <a:chExt cx="0" cy="0"/>
        </a:xfrm>
      </p:grpSpPr>
      <p:sp>
        <p:nvSpPr>
          <p:cNvPr id="51" name="Google Shape;51;p9"/>
          <p:cNvSpPr txBox="1"/>
          <p:nvPr/>
        </p:nvSpPr>
        <p:spPr>
          <a:xfrm flipH="1" rot="10800000">
            <a:off x="3276600" y="25"/>
            <a:ext cx="58674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Clr>
                <a:schemeClr val="dk2"/>
              </a:buClr>
              <a:buSzPts val="2400"/>
              <a:buNone/>
              <a:defRPr sz="2400">
                <a:solidFill>
                  <a:schemeClr val="dk2"/>
                </a:solidFill>
              </a:defRPr>
            </a:lvl1pPr>
            <a:lvl2pPr lvl="1">
              <a:spcBef>
                <a:spcPts val="0"/>
              </a:spcBef>
              <a:spcAft>
                <a:spcPts val="0"/>
              </a:spcAft>
              <a:buClr>
                <a:schemeClr val="dk2"/>
              </a:buClr>
              <a:buSzPts val="2400"/>
              <a:buNone/>
              <a:defRPr sz="2400">
                <a:solidFill>
                  <a:schemeClr val="dk2"/>
                </a:solidFill>
              </a:defRPr>
            </a:lvl2pPr>
            <a:lvl3pPr lvl="2">
              <a:spcBef>
                <a:spcPts val="0"/>
              </a:spcBef>
              <a:spcAft>
                <a:spcPts val="0"/>
              </a:spcAft>
              <a:buClr>
                <a:schemeClr val="dk2"/>
              </a:buClr>
              <a:buSzPts val="2400"/>
              <a:buNone/>
              <a:defRPr sz="2400">
                <a:solidFill>
                  <a:schemeClr val="dk2"/>
                </a:solidFill>
              </a:defRPr>
            </a:lvl3pPr>
            <a:lvl4pPr lvl="3">
              <a:spcBef>
                <a:spcPts val="0"/>
              </a:spcBef>
              <a:spcAft>
                <a:spcPts val="0"/>
              </a:spcAft>
              <a:buClr>
                <a:schemeClr val="dk2"/>
              </a:buClr>
              <a:buSzPts val="2400"/>
              <a:buNone/>
              <a:defRPr sz="2400">
                <a:solidFill>
                  <a:schemeClr val="dk2"/>
                </a:solidFill>
              </a:defRPr>
            </a:lvl4pPr>
            <a:lvl5pPr lvl="4">
              <a:spcBef>
                <a:spcPts val="0"/>
              </a:spcBef>
              <a:spcAft>
                <a:spcPts val="0"/>
              </a:spcAft>
              <a:buClr>
                <a:schemeClr val="dk2"/>
              </a:buClr>
              <a:buSzPts val="2400"/>
              <a:buNone/>
              <a:defRPr sz="2400">
                <a:solidFill>
                  <a:schemeClr val="dk2"/>
                </a:solidFill>
              </a:defRPr>
            </a:lvl5pPr>
            <a:lvl6pPr lvl="5">
              <a:spcBef>
                <a:spcPts val="0"/>
              </a:spcBef>
              <a:spcAft>
                <a:spcPts val="0"/>
              </a:spcAft>
              <a:buClr>
                <a:schemeClr val="dk2"/>
              </a:buClr>
              <a:buSzPts val="2400"/>
              <a:buNone/>
              <a:defRPr sz="2400">
                <a:solidFill>
                  <a:schemeClr val="dk2"/>
                </a:solidFill>
              </a:defRPr>
            </a:lvl6pPr>
            <a:lvl7pPr lvl="6">
              <a:spcBef>
                <a:spcPts val="0"/>
              </a:spcBef>
              <a:spcAft>
                <a:spcPts val="0"/>
              </a:spcAft>
              <a:buClr>
                <a:schemeClr val="dk2"/>
              </a:buClr>
              <a:buSzPts val="2400"/>
              <a:buNone/>
              <a:defRPr sz="2400">
                <a:solidFill>
                  <a:schemeClr val="dk2"/>
                </a:solidFill>
              </a:defRPr>
            </a:lvl7pPr>
            <a:lvl8pPr lvl="7">
              <a:spcBef>
                <a:spcPts val="0"/>
              </a:spcBef>
              <a:spcAft>
                <a:spcPts val="0"/>
              </a:spcAft>
              <a:buClr>
                <a:schemeClr val="dk2"/>
              </a:buClr>
              <a:buSzPts val="2400"/>
              <a:buNone/>
              <a:defRPr sz="2400">
                <a:solidFill>
                  <a:schemeClr val="dk2"/>
                </a:solidFill>
              </a:defRPr>
            </a:lvl8pPr>
            <a:lvl9pPr lvl="8">
              <a:spcBef>
                <a:spcPts val="0"/>
              </a:spcBef>
              <a:spcAft>
                <a:spcPts val="0"/>
              </a:spcAft>
              <a:buClr>
                <a:schemeClr val="dk2"/>
              </a:buClr>
              <a:buSzPts val="2400"/>
              <a:buNone/>
              <a:defRPr sz="2400">
                <a:solidFill>
                  <a:schemeClr val="dk2"/>
                </a:solidFill>
              </a:defRPr>
            </a:lvl9pPr>
          </a:lstStyle>
          <a:p/>
        </p:txBody>
      </p:sp>
      <p:sp>
        <p:nvSpPr>
          <p:cNvPr id="53" name="Google Shape;53;p9"/>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2"/>
              </a:buClr>
              <a:buSzPts val="1200"/>
              <a:buChar char="●"/>
              <a:defRPr sz="1200">
                <a:solidFill>
                  <a:schemeClr val="dk2"/>
                </a:solidFill>
              </a:defRPr>
            </a:lvl1pPr>
            <a:lvl2pPr indent="-304800" lvl="1" marL="914400">
              <a:spcBef>
                <a:spcPts val="0"/>
              </a:spcBef>
              <a:spcAft>
                <a:spcPts val="0"/>
              </a:spcAft>
              <a:buClr>
                <a:schemeClr val="dk2"/>
              </a:buClr>
              <a:buSzPts val="1200"/>
              <a:buChar char="○"/>
              <a:defRPr sz="1200">
                <a:solidFill>
                  <a:schemeClr val="dk2"/>
                </a:solidFill>
              </a:defRPr>
            </a:lvl2pPr>
            <a:lvl3pPr indent="-304800" lvl="2" marL="1371600">
              <a:spcBef>
                <a:spcPts val="0"/>
              </a:spcBef>
              <a:spcAft>
                <a:spcPts val="0"/>
              </a:spcAft>
              <a:buClr>
                <a:schemeClr val="dk2"/>
              </a:buClr>
              <a:buSzPts val="1200"/>
              <a:buChar char="■"/>
              <a:defRPr sz="1200">
                <a:solidFill>
                  <a:schemeClr val="dk2"/>
                </a:solidFill>
              </a:defRPr>
            </a:lvl3pPr>
            <a:lvl4pPr indent="-304800" lvl="3" marL="1828800">
              <a:spcBef>
                <a:spcPts val="0"/>
              </a:spcBef>
              <a:spcAft>
                <a:spcPts val="0"/>
              </a:spcAft>
              <a:buClr>
                <a:schemeClr val="dk2"/>
              </a:buClr>
              <a:buSzPts val="1200"/>
              <a:buChar char="●"/>
              <a:defRPr sz="1200">
                <a:solidFill>
                  <a:schemeClr val="dk2"/>
                </a:solidFill>
              </a:defRPr>
            </a:lvl4pPr>
            <a:lvl5pPr indent="-304800" lvl="4" marL="2286000">
              <a:spcBef>
                <a:spcPts val="0"/>
              </a:spcBef>
              <a:spcAft>
                <a:spcPts val="0"/>
              </a:spcAft>
              <a:buClr>
                <a:schemeClr val="dk2"/>
              </a:buClr>
              <a:buSzPts val="1200"/>
              <a:buChar char="○"/>
              <a:defRPr sz="1200">
                <a:solidFill>
                  <a:schemeClr val="dk2"/>
                </a:solidFill>
              </a:defRPr>
            </a:lvl5pPr>
            <a:lvl6pPr indent="-304800" lvl="5" marL="2743200">
              <a:spcBef>
                <a:spcPts val="0"/>
              </a:spcBef>
              <a:spcAft>
                <a:spcPts val="0"/>
              </a:spcAft>
              <a:buClr>
                <a:schemeClr val="dk2"/>
              </a:buClr>
              <a:buSzPts val="1200"/>
              <a:buChar char="■"/>
              <a:defRPr sz="1200">
                <a:solidFill>
                  <a:schemeClr val="dk2"/>
                </a:solidFill>
              </a:defRPr>
            </a:lvl6pPr>
            <a:lvl7pPr indent="-304800" lvl="6" marL="3200400">
              <a:spcBef>
                <a:spcPts val="0"/>
              </a:spcBef>
              <a:spcAft>
                <a:spcPts val="0"/>
              </a:spcAft>
              <a:buClr>
                <a:schemeClr val="dk2"/>
              </a:buClr>
              <a:buSzPts val="1200"/>
              <a:buChar char="●"/>
              <a:defRPr sz="1200">
                <a:solidFill>
                  <a:schemeClr val="dk2"/>
                </a:solidFill>
              </a:defRPr>
            </a:lvl7pPr>
            <a:lvl8pPr indent="-304800" lvl="7" marL="3657600">
              <a:spcBef>
                <a:spcPts val="0"/>
              </a:spcBef>
              <a:spcAft>
                <a:spcPts val="0"/>
              </a:spcAft>
              <a:buClr>
                <a:schemeClr val="dk2"/>
              </a:buClr>
              <a:buSzPts val="1200"/>
              <a:buChar char="○"/>
              <a:defRPr sz="1200">
                <a:solidFill>
                  <a:schemeClr val="dk2"/>
                </a:solidFill>
              </a:defRPr>
            </a:lvl8pPr>
            <a:lvl9pPr indent="-304800" lvl="8" marL="4114800">
              <a:spcBef>
                <a:spcPts val="0"/>
              </a:spcBef>
              <a:spcAft>
                <a:spcPts val="0"/>
              </a:spcAft>
              <a:buClr>
                <a:schemeClr val="dk2"/>
              </a:buClr>
              <a:buSzPts val="1200"/>
              <a:buChar char="■"/>
              <a:defRPr sz="1200">
                <a:solidFill>
                  <a:schemeClr val="dk2"/>
                </a:solidFill>
              </a:defRPr>
            </a:lvl9pPr>
          </a:lstStyle>
          <a:p/>
        </p:txBody>
      </p:sp>
      <p:sp>
        <p:nvSpPr>
          <p:cNvPr id="54" name="Google Shape;54;p9"/>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solidFill>
                  <a:schemeClr val="accent3"/>
                </a:solidFill>
              </a:defRPr>
            </a:lvl1pPr>
            <a:lvl2pPr lvl="1" algn="r">
              <a:buNone/>
              <a:defRPr sz="1000">
                <a:solidFill>
                  <a:schemeClr val="accent3"/>
                </a:solidFill>
              </a:defRPr>
            </a:lvl2pPr>
            <a:lvl3pPr lvl="2" algn="r">
              <a:buNone/>
              <a:defRPr sz="1000">
                <a:solidFill>
                  <a:schemeClr val="accent3"/>
                </a:solidFill>
              </a:defRPr>
            </a:lvl3pPr>
            <a:lvl4pPr lvl="3" algn="r">
              <a:buNone/>
              <a:defRPr sz="1000">
                <a:solidFill>
                  <a:schemeClr val="accent3"/>
                </a:solidFill>
              </a:defRPr>
            </a:lvl4pPr>
            <a:lvl5pPr lvl="4" algn="r">
              <a:buNone/>
              <a:defRPr sz="1000">
                <a:solidFill>
                  <a:schemeClr val="accent3"/>
                </a:solidFill>
              </a:defRPr>
            </a:lvl5pPr>
            <a:lvl6pPr lvl="5" algn="r">
              <a:buNone/>
              <a:defRPr sz="1000">
                <a:solidFill>
                  <a:schemeClr val="accent3"/>
                </a:solidFill>
              </a:defRPr>
            </a:lvl6pPr>
            <a:lvl7pPr lvl="6" algn="r">
              <a:buNone/>
              <a:defRPr sz="1000">
                <a:solidFill>
                  <a:schemeClr val="accent3"/>
                </a:solidFill>
              </a:defRPr>
            </a:lvl7pPr>
            <a:lvl8pPr lvl="7" algn="r">
              <a:buNone/>
              <a:defRPr sz="1000">
                <a:solidFill>
                  <a:schemeClr val="accent3"/>
                </a:solidFill>
              </a:defRPr>
            </a:lvl8pPr>
            <a:lvl9pPr lvl="8" algn="r">
              <a:buNone/>
              <a:defRPr sz="1000">
                <a:solidFill>
                  <a:schemeClr val="accent3"/>
                </a:solidFill>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pic>
        <p:nvPicPr>
          <p:cNvPr id="55" name="Google Shape;55;p9"/>
          <p:cNvPicPr preferRelativeResize="0"/>
          <p:nvPr/>
        </p:nvPicPr>
        <p:blipFill rotWithShape="1">
          <a:blip r:embed="rId2">
            <a:alphaModFix/>
          </a:blip>
          <a:srcRect b="0" l="0" r="0" t="0"/>
          <a:stretch/>
        </p:blipFill>
        <p:spPr>
          <a:xfrm>
            <a:off x="164348" y="4784427"/>
            <a:ext cx="577731" cy="216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 name="Shape 56"/>
        <p:cNvGrpSpPr/>
        <p:nvPr/>
      </p:nvGrpSpPr>
      <p:grpSpPr>
        <a:xfrm>
          <a:off x="0" y="0"/>
          <a:ext cx="0" cy="0"/>
          <a:chOff x="0" y="0"/>
          <a:chExt cx="0" cy="0"/>
        </a:xfrm>
      </p:grpSpPr>
      <p:sp>
        <p:nvSpPr>
          <p:cNvPr id="57" name="Google Shape;57;p10"/>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pic>
        <p:nvPicPr>
          <p:cNvPr id="58" name="Google Shape;58;p10" title="style=alternative, Color=Livewire.png"/>
          <p:cNvPicPr preferRelativeResize="0"/>
          <p:nvPr/>
        </p:nvPicPr>
        <p:blipFill>
          <a:blip r:embed="rId2">
            <a:alphaModFix/>
          </a:blip>
          <a:stretch>
            <a:fillRect/>
          </a:stretch>
        </p:blipFill>
        <p:spPr>
          <a:xfrm>
            <a:off x="164348" y="4784427"/>
            <a:ext cx="577731" cy="216000"/>
          </a:xfrm>
          <a:prstGeom prst="rect">
            <a:avLst/>
          </a:prstGeom>
          <a:noFill/>
          <a:ln>
            <a:noFill/>
          </a:ln>
        </p:spPr>
      </p:pic>
      <p:sp>
        <p:nvSpPr>
          <p:cNvPr id="59" name="Google Shape;59;p10"/>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77500" lnSpcReduction="20000"/>
          </a:bodyPr>
          <a:lstStyle>
            <a:lvl1pPr lvl="0" algn="r">
              <a:buNone/>
              <a:defRPr sz="1000"/>
            </a:lvl1pPr>
            <a:lvl2pPr lvl="1" algn="r">
              <a:buNone/>
              <a:defRPr sz="1000"/>
            </a:lvl2pPr>
            <a:lvl3pPr lvl="2" algn="r">
              <a:buNone/>
              <a:defRPr sz="1000"/>
            </a:lvl3pPr>
            <a:lvl4pPr lvl="3" algn="r">
              <a:buNone/>
              <a:defRPr sz="1000"/>
            </a:lvl4pPr>
            <a:lvl5pPr lvl="4" algn="r">
              <a:buNone/>
              <a:defRPr sz="1000"/>
            </a:lvl5pPr>
            <a:lvl6pPr lvl="5" algn="r">
              <a:buNone/>
              <a:defRPr sz="1000"/>
            </a:lvl6pPr>
            <a:lvl7pPr lvl="6" algn="r">
              <a:buNone/>
              <a:defRPr sz="1000"/>
            </a:lvl7pPr>
            <a:lvl8pPr lvl="7" algn="r">
              <a:buNone/>
              <a:defRPr sz="1000"/>
            </a:lvl8pPr>
            <a:lvl9pPr lvl="8" algn="r">
              <a:buNone/>
              <a:defRPr sz="1000"/>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3.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rgbClr val="D0F585"/>
              </a:buClr>
              <a:buSzPts val="3200"/>
              <a:buFont typeface="Inter SemiBold"/>
              <a:buNone/>
              <a:defRPr sz="3200">
                <a:solidFill>
                  <a:srgbClr val="D0F585"/>
                </a:solidFill>
                <a:latin typeface="Inter SemiBold"/>
                <a:ea typeface="Inter SemiBold"/>
                <a:cs typeface="Inter SemiBold"/>
                <a:sym typeface="Inter SemiBold"/>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04800" lvl="0" marL="4572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1pPr>
            <a:lvl2pPr indent="-304800" lvl="1" marL="9144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2pPr>
            <a:lvl3pPr indent="-304800" lvl="2" marL="13716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3pPr>
            <a:lvl4pPr indent="-304800" lvl="3" marL="18288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4pPr>
            <a:lvl5pPr indent="-304800" lvl="4" marL="22860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5pPr>
            <a:lvl6pPr indent="-304800" lvl="5" marL="27432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6pPr>
            <a:lvl7pPr indent="-304800" lvl="6" marL="32004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7pPr>
            <a:lvl8pPr indent="-304800" lvl="7" marL="36576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8pPr>
            <a:lvl9pPr indent="-304800" lvl="8" marL="4114800">
              <a:lnSpc>
                <a:spcPct val="115000"/>
              </a:lnSpc>
              <a:spcBef>
                <a:spcPts val="0"/>
              </a:spcBef>
              <a:spcAft>
                <a:spcPts val="0"/>
              </a:spcAft>
              <a:buClr>
                <a:schemeClr val="lt2"/>
              </a:buClr>
              <a:buSzPts val="1200"/>
              <a:buFont typeface="Inter"/>
              <a:buChar char="■"/>
              <a:defRPr sz="1200">
                <a:solidFill>
                  <a:schemeClr val="lt2"/>
                </a:solidFill>
                <a:latin typeface="Inter"/>
                <a:ea typeface="Inter"/>
                <a:cs typeface="Inter"/>
                <a:sym typeface="Inter"/>
              </a:defRPr>
            </a:lvl9pPr>
          </a:lstStyle>
          <a:p/>
        </p:txBody>
      </p:sp>
      <p:sp>
        <p:nvSpPr>
          <p:cNvPr id="8" name="Google Shape;8;p1"/>
          <p:cNvSpPr txBox="1"/>
          <p:nvPr/>
        </p:nvSpPr>
        <p:spPr>
          <a:xfrm>
            <a:off x="6629000" y="464000"/>
            <a:ext cx="1420800" cy="7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p:txBody>
      </p:sp>
      <p:sp>
        <p:nvSpPr>
          <p:cNvPr id="9" name="Google Shape;9;p1"/>
          <p:cNvSpPr txBox="1"/>
          <p:nvPr>
            <p:ph idx="12" type="sldNum"/>
          </p:nvPr>
        </p:nvSpPr>
        <p:spPr>
          <a:xfrm>
            <a:off x="6045750" y="4695625"/>
            <a:ext cx="3026700" cy="393600"/>
          </a:xfrm>
          <a:prstGeom prst="rect">
            <a:avLst/>
          </a:prstGeom>
          <a:noFill/>
          <a:ln>
            <a:noFill/>
          </a:ln>
        </p:spPr>
        <p:txBody>
          <a:bodyPr anchorCtr="0" anchor="ctr" bIns="91425" lIns="91425" spcFirstLastPara="1" rIns="91425" wrap="square" tIns="91425">
            <a:normAutofit fontScale="77500" lnSpcReduction="20000"/>
          </a:bodyPr>
          <a:lstStyle>
            <a:lvl1pPr lvl="0" algn="r">
              <a:buNone/>
              <a:defRPr sz="1000">
                <a:solidFill>
                  <a:schemeClr val="lt2"/>
                </a:solidFill>
                <a:latin typeface="Inter"/>
                <a:ea typeface="Inter"/>
                <a:cs typeface="Inter"/>
                <a:sym typeface="Inter"/>
              </a:defRPr>
            </a:lvl1pPr>
            <a:lvl2pPr lvl="1" algn="r">
              <a:buNone/>
              <a:defRPr sz="1000">
                <a:solidFill>
                  <a:schemeClr val="lt2"/>
                </a:solidFill>
                <a:latin typeface="Inter"/>
                <a:ea typeface="Inter"/>
                <a:cs typeface="Inter"/>
                <a:sym typeface="Inter"/>
              </a:defRPr>
            </a:lvl2pPr>
            <a:lvl3pPr lvl="2" algn="r">
              <a:buNone/>
              <a:defRPr sz="1000">
                <a:solidFill>
                  <a:schemeClr val="lt2"/>
                </a:solidFill>
                <a:latin typeface="Inter"/>
                <a:ea typeface="Inter"/>
                <a:cs typeface="Inter"/>
                <a:sym typeface="Inter"/>
              </a:defRPr>
            </a:lvl3pPr>
            <a:lvl4pPr lvl="3" algn="r">
              <a:buNone/>
              <a:defRPr sz="1000">
                <a:solidFill>
                  <a:schemeClr val="lt2"/>
                </a:solidFill>
                <a:latin typeface="Inter"/>
                <a:ea typeface="Inter"/>
                <a:cs typeface="Inter"/>
                <a:sym typeface="Inter"/>
              </a:defRPr>
            </a:lvl4pPr>
            <a:lvl5pPr lvl="4" algn="r">
              <a:buNone/>
              <a:defRPr sz="1000">
                <a:solidFill>
                  <a:schemeClr val="lt2"/>
                </a:solidFill>
                <a:latin typeface="Inter"/>
                <a:ea typeface="Inter"/>
                <a:cs typeface="Inter"/>
                <a:sym typeface="Inter"/>
              </a:defRPr>
            </a:lvl5pPr>
            <a:lvl6pPr lvl="5" algn="r">
              <a:buNone/>
              <a:defRPr sz="1000">
                <a:solidFill>
                  <a:schemeClr val="lt2"/>
                </a:solidFill>
                <a:latin typeface="Inter"/>
                <a:ea typeface="Inter"/>
                <a:cs typeface="Inter"/>
                <a:sym typeface="Inter"/>
              </a:defRPr>
            </a:lvl6pPr>
            <a:lvl7pPr lvl="6" algn="r">
              <a:buNone/>
              <a:defRPr sz="1000">
                <a:solidFill>
                  <a:schemeClr val="lt2"/>
                </a:solidFill>
                <a:latin typeface="Inter"/>
                <a:ea typeface="Inter"/>
                <a:cs typeface="Inter"/>
                <a:sym typeface="Inter"/>
              </a:defRPr>
            </a:lvl7pPr>
            <a:lvl8pPr lvl="7" algn="r">
              <a:buNone/>
              <a:defRPr sz="1000">
                <a:solidFill>
                  <a:schemeClr val="lt2"/>
                </a:solidFill>
                <a:latin typeface="Inter"/>
                <a:ea typeface="Inter"/>
                <a:cs typeface="Inter"/>
                <a:sym typeface="Inter"/>
              </a:defRPr>
            </a:lvl8pPr>
            <a:lvl9pPr lvl="8" algn="r">
              <a:buNone/>
              <a:defRPr sz="1000">
                <a:solidFill>
                  <a:schemeClr val="lt2"/>
                </a:solidFill>
                <a:latin typeface="Inter"/>
                <a:ea typeface="Inter"/>
                <a:cs typeface="Inter"/>
                <a:sym typeface="Inter"/>
              </a:defRPr>
            </a:lvl9pPr>
          </a:lstStyle>
          <a:p>
            <a:pPr indent="0" lvl="0" marL="0" rtl="0" algn="r">
              <a:spcBef>
                <a:spcPts val="0"/>
              </a:spcBef>
              <a:spcAft>
                <a:spcPts val="0"/>
              </a:spcAft>
              <a:buNone/>
            </a:pPr>
            <a:r>
              <a:rPr lang="en"/>
              <a:t>Confidential &amp; proprietary to Base Power Company – unauthorized use, disclosure, or reproduction is prohibited.</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103" name="Shape 10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114" name="Shape 11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18.jpg"/><Relationship Id="rId6"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38"/>
          <p:cNvSpPr txBox="1"/>
          <p:nvPr>
            <p:ph type="ctrTitle"/>
          </p:nvPr>
        </p:nvSpPr>
        <p:spPr>
          <a:xfrm>
            <a:off x="390525" y="1819275"/>
            <a:ext cx="8222100" cy="93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Base Power Company - ADER overview</a:t>
            </a:r>
            <a:endParaRPr/>
          </a:p>
        </p:txBody>
      </p:sp>
      <p:sp>
        <p:nvSpPr>
          <p:cNvPr id="159" name="Google Shape;159;p38"/>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r>
              <a:rPr lang="en">
                <a:solidFill>
                  <a:schemeClr val="lt1"/>
                </a:solidFill>
              </a:rPr>
              <a:t>Confidential &amp; proprietary to Base Power Company – unauthorized use, disclosure, or reproduction is prohibited.</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7"/>
          <p:cNvPicPr preferRelativeResize="0"/>
          <p:nvPr/>
        </p:nvPicPr>
        <p:blipFill>
          <a:blip r:embed="rId3">
            <a:alphaModFix/>
          </a:blip>
          <a:stretch>
            <a:fillRect/>
          </a:stretch>
        </p:blipFill>
        <p:spPr>
          <a:xfrm>
            <a:off x="3101913" y="1683273"/>
            <a:ext cx="1398318" cy="930626"/>
          </a:xfrm>
          <a:prstGeom prst="rect">
            <a:avLst/>
          </a:prstGeom>
          <a:noFill/>
          <a:ln>
            <a:noFill/>
          </a:ln>
        </p:spPr>
      </p:pic>
      <p:pic>
        <p:nvPicPr>
          <p:cNvPr id="330" name="Google Shape;330;p47"/>
          <p:cNvPicPr preferRelativeResize="0"/>
          <p:nvPr/>
        </p:nvPicPr>
        <p:blipFill>
          <a:blip r:embed="rId3">
            <a:alphaModFix/>
          </a:blip>
          <a:stretch>
            <a:fillRect/>
          </a:stretch>
        </p:blipFill>
        <p:spPr>
          <a:xfrm>
            <a:off x="1583575" y="1683273"/>
            <a:ext cx="1398318" cy="930626"/>
          </a:xfrm>
          <a:prstGeom prst="rect">
            <a:avLst/>
          </a:prstGeom>
          <a:noFill/>
          <a:ln>
            <a:noFill/>
          </a:ln>
        </p:spPr>
      </p:pic>
      <p:sp>
        <p:nvSpPr>
          <p:cNvPr id="331" name="Google Shape;331;p47"/>
          <p:cNvSpPr txBox="1"/>
          <p:nvPr>
            <p:ph type="title"/>
          </p:nvPr>
        </p:nvSpPr>
        <p:spPr>
          <a:xfrm>
            <a:off x="460950" y="2379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SCED dispatch aggregation methodology</a:t>
            </a:r>
            <a:endParaRPr/>
          </a:p>
        </p:txBody>
      </p:sp>
      <p:sp>
        <p:nvSpPr>
          <p:cNvPr id="332" name="Google Shape;332;p47"/>
          <p:cNvSpPr txBox="1"/>
          <p:nvPr/>
        </p:nvSpPr>
        <p:spPr>
          <a:xfrm>
            <a:off x="380150" y="1013950"/>
            <a:ext cx="28857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92826"/>
                </a:solidFill>
                <a:latin typeface="Inter"/>
                <a:ea typeface="Inter"/>
                <a:cs typeface="Inter"/>
                <a:sym typeface="Inter"/>
              </a:rPr>
              <a:t>Step 1: Determine aggregate parameters</a:t>
            </a:r>
            <a:endParaRPr b="1" sz="1000">
              <a:solidFill>
                <a:srgbClr val="292826"/>
              </a:solidFill>
              <a:latin typeface="Inter"/>
              <a:ea typeface="Inter"/>
              <a:cs typeface="Inter"/>
              <a:sym typeface="Inter"/>
            </a:endParaRPr>
          </a:p>
        </p:txBody>
      </p:sp>
      <p:sp>
        <p:nvSpPr>
          <p:cNvPr id="333" name="Google Shape;333;p47"/>
          <p:cNvSpPr txBox="1"/>
          <p:nvPr/>
        </p:nvSpPr>
        <p:spPr>
          <a:xfrm>
            <a:off x="349550" y="3212400"/>
            <a:ext cx="2550000" cy="14475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2"/>
              </a:buClr>
              <a:buSzPts val="900"/>
              <a:buFont typeface="Inter"/>
              <a:buChar char="●"/>
            </a:pPr>
            <a:r>
              <a:rPr lang="en" sz="900">
                <a:solidFill>
                  <a:schemeClr val="dk2"/>
                </a:solidFill>
                <a:latin typeface="Inter"/>
                <a:ea typeface="Inter"/>
                <a:cs typeface="Inter"/>
                <a:sym typeface="Inter"/>
              </a:rPr>
              <a:t>Each battery has </a:t>
            </a:r>
            <a:r>
              <a:rPr lang="en" sz="900">
                <a:solidFill>
                  <a:schemeClr val="dk2"/>
                </a:solidFill>
                <a:latin typeface="Inter"/>
                <a:ea typeface="Inter"/>
                <a:cs typeface="Inter"/>
                <a:sym typeface="Inter"/>
              </a:rPr>
              <a:t>parameters</a:t>
            </a:r>
            <a:r>
              <a:rPr lang="en" sz="900">
                <a:solidFill>
                  <a:schemeClr val="dk2"/>
                </a:solidFill>
                <a:latin typeface="Inter"/>
                <a:ea typeface="Inter"/>
                <a:cs typeface="Inter"/>
                <a:sym typeface="Inter"/>
              </a:rPr>
              <a:t> aggregated up into an aggregate value for the entire set of devices</a:t>
            </a:r>
            <a:endParaRPr sz="900">
              <a:solidFill>
                <a:schemeClr val="dk2"/>
              </a:solidFill>
              <a:latin typeface="Inter"/>
              <a:ea typeface="Inter"/>
              <a:cs typeface="Inter"/>
              <a:sym typeface="Inter"/>
            </a:endParaRPr>
          </a:p>
          <a:p>
            <a:pPr indent="-285750" lvl="0" marL="457200" rtl="0" algn="l">
              <a:lnSpc>
                <a:spcPct val="115000"/>
              </a:lnSpc>
              <a:spcBef>
                <a:spcPts val="0"/>
              </a:spcBef>
              <a:spcAft>
                <a:spcPts val="0"/>
              </a:spcAft>
              <a:buClr>
                <a:schemeClr val="dk2"/>
              </a:buClr>
              <a:buSzPts val="900"/>
              <a:buFont typeface="Inter"/>
              <a:buChar char="●"/>
            </a:pPr>
            <a:r>
              <a:rPr lang="en" sz="900">
                <a:solidFill>
                  <a:schemeClr val="dk2"/>
                </a:solidFill>
                <a:latin typeface="Inter"/>
                <a:ea typeface="Inter"/>
                <a:cs typeface="Inter"/>
                <a:sym typeface="Inter"/>
              </a:rPr>
              <a:t>Total capabilities respect individual device limits, meaning the aggregate parameters don’t exceed what devices can physically provide</a:t>
            </a:r>
            <a:endParaRPr sz="900">
              <a:solidFill>
                <a:schemeClr val="dk2"/>
              </a:solidFill>
              <a:latin typeface="Inter"/>
              <a:ea typeface="Inter"/>
              <a:cs typeface="Inter"/>
              <a:sym typeface="Inter"/>
            </a:endParaRPr>
          </a:p>
        </p:txBody>
      </p:sp>
      <p:cxnSp>
        <p:nvCxnSpPr>
          <p:cNvPr id="334" name="Google Shape;334;p47"/>
          <p:cNvCxnSpPr>
            <a:stCxn id="335" idx="0"/>
          </p:cNvCxnSpPr>
          <p:nvPr/>
        </p:nvCxnSpPr>
        <p:spPr>
          <a:xfrm flipH="1" rot="10800000">
            <a:off x="1288875" y="2387255"/>
            <a:ext cx="581400" cy="265800"/>
          </a:xfrm>
          <a:prstGeom prst="straightConnector1">
            <a:avLst/>
          </a:prstGeom>
          <a:noFill/>
          <a:ln cap="flat" cmpd="sng" w="28575">
            <a:solidFill>
              <a:srgbClr val="084D41"/>
            </a:solidFill>
            <a:prstDash val="solid"/>
            <a:round/>
            <a:headEnd len="med" w="med" type="none"/>
            <a:tailEnd len="med" w="med" type="stealth"/>
          </a:ln>
        </p:spPr>
      </p:cxnSp>
      <p:sp>
        <p:nvSpPr>
          <p:cNvPr id="336" name="Google Shape;336;p47"/>
          <p:cNvSpPr txBox="1"/>
          <p:nvPr/>
        </p:nvSpPr>
        <p:spPr>
          <a:xfrm>
            <a:off x="3297000" y="1013950"/>
            <a:ext cx="26142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92826"/>
                </a:solidFill>
                <a:latin typeface="Inter"/>
                <a:ea typeface="Inter"/>
                <a:cs typeface="Inter"/>
                <a:sym typeface="Inter"/>
              </a:rPr>
              <a:t>Step 2: Submit resource offers to SCED</a:t>
            </a:r>
            <a:endParaRPr b="1" sz="1000">
              <a:solidFill>
                <a:srgbClr val="292826"/>
              </a:solidFill>
              <a:latin typeface="Inter"/>
              <a:ea typeface="Inter"/>
              <a:cs typeface="Inter"/>
              <a:sym typeface="Inter"/>
            </a:endParaRPr>
          </a:p>
        </p:txBody>
      </p:sp>
      <p:pic>
        <p:nvPicPr>
          <p:cNvPr id="337" name="Google Shape;337;p47"/>
          <p:cNvPicPr preferRelativeResize="0"/>
          <p:nvPr/>
        </p:nvPicPr>
        <p:blipFill rotWithShape="1">
          <a:blip r:embed="rId4">
            <a:alphaModFix/>
          </a:blip>
          <a:srcRect b="0" l="0" r="0" t="0"/>
          <a:stretch/>
        </p:blipFill>
        <p:spPr>
          <a:xfrm>
            <a:off x="926030" y="1458732"/>
            <a:ext cx="296095" cy="296095"/>
          </a:xfrm>
          <a:prstGeom prst="rect">
            <a:avLst/>
          </a:prstGeom>
          <a:noFill/>
          <a:ln>
            <a:noFill/>
          </a:ln>
        </p:spPr>
      </p:pic>
      <p:sp>
        <p:nvSpPr>
          <p:cNvPr id="338" name="Google Shape;338;p47"/>
          <p:cNvSpPr/>
          <p:nvPr/>
        </p:nvSpPr>
        <p:spPr>
          <a:xfrm>
            <a:off x="735613" y="1606709"/>
            <a:ext cx="158400" cy="146700"/>
          </a:xfrm>
          <a:prstGeom prst="roundRect">
            <a:avLst>
              <a:gd fmla="val 16667" name="adj"/>
            </a:avLst>
          </a:prstGeom>
          <a:solidFill>
            <a:srgbClr val="084D41"/>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rgbClr val="D0F585"/>
              </a:solidFill>
              <a:latin typeface="Helvetica Neue"/>
              <a:ea typeface="Helvetica Neue"/>
              <a:cs typeface="Helvetica Neue"/>
              <a:sym typeface="Helvetica Neue"/>
            </a:endParaRPr>
          </a:p>
        </p:txBody>
      </p:sp>
      <p:pic>
        <p:nvPicPr>
          <p:cNvPr id="339" name="Google Shape;339;p47"/>
          <p:cNvPicPr preferRelativeResize="0"/>
          <p:nvPr/>
        </p:nvPicPr>
        <p:blipFill rotWithShape="1">
          <a:blip r:embed="rId4">
            <a:alphaModFix/>
          </a:blip>
          <a:srcRect b="0" l="0" r="0" t="0"/>
          <a:stretch/>
        </p:blipFill>
        <p:spPr>
          <a:xfrm>
            <a:off x="926030" y="2011457"/>
            <a:ext cx="296095" cy="296095"/>
          </a:xfrm>
          <a:prstGeom prst="rect">
            <a:avLst/>
          </a:prstGeom>
          <a:noFill/>
          <a:ln>
            <a:noFill/>
          </a:ln>
        </p:spPr>
      </p:pic>
      <p:sp>
        <p:nvSpPr>
          <p:cNvPr id="340" name="Google Shape;340;p47"/>
          <p:cNvSpPr/>
          <p:nvPr/>
        </p:nvSpPr>
        <p:spPr>
          <a:xfrm>
            <a:off x="735613" y="2146059"/>
            <a:ext cx="158400" cy="146700"/>
          </a:xfrm>
          <a:prstGeom prst="roundRect">
            <a:avLst>
              <a:gd fmla="val 16667" name="adj"/>
            </a:avLst>
          </a:prstGeom>
          <a:solidFill>
            <a:srgbClr val="084D41"/>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rgbClr val="D0F585"/>
              </a:solidFill>
              <a:latin typeface="Helvetica Neue"/>
              <a:ea typeface="Helvetica Neue"/>
              <a:cs typeface="Helvetica Neue"/>
              <a:sym typeface="Helvetica Neue"/>
            </a:endParaRPr>
          </a:p>
        </p:txBody>
      </p:sp>
      <p:pic>
        <p:nvPicPr>
          <p:cNvPr id="341" name="Google Shape;341;p47"/>
          <p:cNvPicPr preferRelativeResize="0"/>
          <p:nvPr/>
        </p:nvPicPr>
        <p:blipFill rotWithShape="1">
          <a:blip r:embed="rId4">
            <a:alphaModFix/>
          </a:blip>
          <a:srcRect b="0" l="0" r="0" t="0"/>
          <a:stretch/>
        </p:blipFill>
        <p:spPr>
          <a:xfrm>
            <a:off x="926030" y="2592420"/>
            <a:ext cx="296095" cy="296095"/>
          </a:xfrm>
          <a:prstGeom prst="rect">
            <a:avLst/>
          </a:prstGeom>
          <a:noFill/>
          <a:ln>
            <a:noFill/>
          </a:ln>
        </p:spPr>
      </p:pic>
      <p:sp>
        <p:nvSpPr>
          <p:cNvPr id="342" name="Google Shape;342;p47"/>
          <p:cNvSpPr/>
          <p:nvPr/>
        </p:nvSpPr>
        <p:spPr>
          <a:xfrm>
            <a:off x="735613" y="2740397"/>
            <a:ext cx="158400" cy="146700"/>
          </a:xfrm>
          <a:prstGeom prst="roundRect">
            <a:avLst>
              <a:gd fmla="val 16667" name="adj"/>
            </a:avLst>
          </a:prstGeom>
          <a:solidFill>
            <a:srgbClr val="084D41"/>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rgbClr val="D0F585"/>
              </a:solidFill>
              <a:latin typeface="Helvetica Neue"/>
              <a:ea typeface="Helvetica Neue"/>
              <a:cs typeface="Helvetica Neue"/>
              <a:sym typeface="Helvetica Neue"/>
            </a:endParaRPr>
          </a:p>
        </p:txBody>
      </p:sp>
      <p:cxnSp>
        <p:nvCxnSpPr>
          <p:cNvPr id="343" name="Google Shape;343;p47"/>
          <p:cNvCxnSpPr/>
          <p:nvPr/>
        </p:nvCxnSpPr>
        <p:spPr>
          <a:xfrm>
            <a:off x="1491850" y="2012550"/>
            <a:ext cx="487500" cy="17400"/>
          </a:xfrm>
          <a:prstGeom prst="straightConnector1">
            <a:avLst/>
          </a:prstGeom>
          <a:noFill/>
          <a:ln cap="flat" cmpd="sng" w="28575">
            <a:solidFill>
              <a:srgbClr val="084D41"/>
            </a:solidFill>
            <a:prstDash val="solid"/>
            <a:round/>
            <a:headEnd len="med" w="med" type="none"/>
            <a:tailEnd len="med" w="med" type="stealth"/>
          </a:ln>
        </p:spPr>
      </p:cxnSp>
      <p:sp>
        <p:nvSpPr>
          <p:cNvPr id="344" name="Google Shape;344;p47"/>
          <p:cNvSpPr txBox="1"/>
          <p:nvPr/>
        </p:nvSpPr>
        <p:spPr>
          <a:xfrm>
            <a:off x="459975" y="1237725"/>
            <a:ext cx="1228200" cy="2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292826"/>
                </a:solidFill>
                <a:latin typeface="Inter"/>
                <a:ea typeface="Inter"/>
                <a:cs typeface="Inter"/>
                <a:sym typeface="Inter"/>
              </a:rPr>
              <a:t>7kW available</a:t>
            </a:r>
            <a:endParaRPr b="1" sz="800">
              <a:solidFill>
                <a:srgbClr val="292826"/>
              </a:solidFill>
              <a:latin typeface="Inter"/>
              <a:ea typeface="Inter"/>
              <a:cs typeface="Inter"/>
              <a:sym typeface="Inter"/>
            </a:endParaRPr>
          </a:p>
        </p:txBody>
      </p:sp>
      <p:sp>
        <p:nvSpPr>
          <p:cNvPr id="345" name="Google Shape;345;p47"/>
          <p:cNvSpPr txBox="1"/>
          <p:nvPr/>
        </p:nvSpPr>
        <p:spPr>
          <a:xfrm>
            <a:off x="459975" y="1776238"/>
            <a:ext cx="1228200" cy="2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292826"/>
                </a:solidFill>
                <a:latin typeface="Inter"/>
                <a:ea typeface="Inter"/>
                <a:cs typeface="Inter"/>
                <a:sym typeface="Inter"/>
              </a:rPr>
              <a:t>10</a:t>
            </a:r>
            <a:r>
              <a:rPr b="1" lang="en" sz="800">
                <a:solidFill>
                  <a:srgbClr val="292826"/>
                </a:solidFill>
                <a:latin typeface="Inter"/>
                <a:ea typeface="Inter"/>
                <a:cs typeface="Inter"/>
                <a:sym typeface="Inter"/>
              </a:rPr>
              <a:t>kW available</a:t>
            </a:r>
            <a:endParaRPr b="1" sz="800">
              <a:solidFill>
                <a:srgbClr val="292826"/>
              </a:solidFill>
              <a:latin typeface="Inter"/>
              <a:ea typeface="Inter"/>
              <a:cs typeface="Inter"/>
              <a:sym typeface="Inter"/>
            </a:endParaRPr>
          </a:p>
        </p:txBody>
      </p:sp>
      <p:sp>
        <p:nvSpPr>
          <p:cNvPr id="346" name="Google Shape;346;p47"/>
          <p:cNvSpPr txBox="1"/>
          <p:nvPr/>
        </p:nvSpPr>
        <p:spPr>
          <a:xfrm>
            <a:off x="459975" y="2369738"/>
            <a:ext cx="1228200" cy="2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292826"/>
                </a:solidFill>
                <a:latin typeface="Inter"/>
                <a:ea typeface="Inter"/>
                <a:cs typeface="Inter"/>
                <a:sym typeface="Inter"/>
              </a:rPr>
              <a:t>14</a:t>
            </a:r>
            <a:r>
              <a:rPr b="1" lang="en" sz="800">
                <a:solidFill>
                  <a:srgbClr val="292826"/>
                </a:solidFill>
                <a:latin typeface="Inter"/>
                <a:ea typeface="Inter"/>
                <a:cs typeface="Inter"/>
                <a:sym typeface="Inter"/>
              </a:rPr>
              <a:t>kW available</a:t>
            </a:r>
            <a:endParaRPr b="1" sz="800">
              <a:solidFill>
                <a:srgbClr val="292826"/>
              </a:solidFill>
              <a:latin typeface="Inter"/>
              <a:ea typeface="Inter"/>
              <a:cs typeface="Inter"/>
              <a:sym typeface="Inter"/>
            </a:endParaRPr>
          </a:p>
        </p:txBody>
      </p:sp>
      <p:cxnSp>
        <p:nvCxnSpPr>
          <p:cNvPr id="347" name="Google Shape;347;p47"/>
          <p:cNvCxnSpPr/>
          <p:nvPr/>
        </p:nvCxnSpPr>
        <p:spPr>
          <a:xfrm>
            <a:off x="1550400" y="1596575"/>
            <a:ext cx="408900" cy="211200"/>
          </a:xfrm>
          <a:prstGeom prst="straightConnector1">
            <a:avLst/>
          </a:prstGeom>
          <a:noFill/>
          <a:ln cap="flat" cmpd="sng" w="28575">
            <a:solidFill>
              <a:srgbClr val="084D41"/>
            </a:solidFill>
            <a:prstDash val="solid"/>
            <a:round/>
            <a:headEnd len="med" w="med" type="none"/>
            <a:tailEnd len="med" w="med" type="stealth"/>
          </a:ln>
        </p:spPr>
      </p:cxnSp>
      <p:sp>
        <p:nvSpPr>
          <p:cNvPr id="348" name="Google Shape;348;p47"/>
          <p:cNvSpPr txBox="1"/>
          <p:nvPr/>
        </p:nvSpPr>
        <p:spPr>
          <a:xfrm>
            <a:off x="1668625" y="1606800"/>
            <a:ext cx="1228200" cy="2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292826"/>
                </a:solidFill>
                <a:latin typeface="Inter"/>
                <a:ea typeface="Inter"/>
                <a:cs typeface="Inter"/>
                <a:sym typeface="Inter"/>
              </a:rPr>
              <a:t>Total available: </a:t>
            </a:r>
            <a:endParaRPr b="1" sz="800">
              <a:solidFill>
                <a:srgbClr val="292826"/>
              </a:solidFill>
              <a:latin typeface="Inter"/>
              <a:ea typeface="Inter"/>
              <a:cs typeface="Inter"/>
              <a:sym typeface="Inter"/>
            </a:endParaRPr>
          </a:p>
          <a:p>
            <a:pPr indent="0" lvl="0" marL="0" rtl="0" algn="ctr">
              <a:spcBef>
                <a:spcPts val="0"/>
              </a:spcBef>
              <a:spcAft>
                <a:spcPts val="0"/>
              </a:spcAft>
              <a:buNone/>
            </a:pPr>
            <a:r>
              <a:rPr b="1" lang="en" sz="800">
                <a:solidFill>
                  <a:srgbClr val="292826"/>
                </a:solidFill>
                <a:latin typeface="Inter"/>
                <a:ea typeface="Inter"/>
                <a:cs typeface="Inter"/>
                <a:sym typeface="Inter"/>
              </a:rPr>
              <a:t>310kW</a:t>
            </a:r>
            <a:endParaRPr b="1" sz="800">
              <a:solidFill>
                <a:srgbClr val="292826"/>
              </a:solidFill>
              <a:latin typeface="Inter"/>
              <a:ea typeface="Inter"/>
              <a:cs typeface="Inter"/>
              <a:sym typeface="Inter"/>
            </a:endParaRPr>
          </a:p>
        </p:txBody>
      </p:sp>
      <p:sp>
        <p:nvSpPr>
          <p:cNvPr id="349" name="Google Shape;349;p47"/>
          <p:cNvSpPr txBox="1"/>
          <p:nvPr/>
        </p:nvSpPr>
        <p:spPr>
          <a:xfrm>
            <a:off x="3278538" y="3081475"/>
            <a:ext cx="2550000" cy="15120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2"/>
              </a:buClr>
              <a:buSzPts val="900"/>
              <a:buFont typeface="Inter"/>
              <a:buChar char="●"/>
            </a:pPr>
            <a:r>
              <a:rPr lang="en" sz="900">
                <a:solidFill>
                  <a:schemeClr val="dk2"/>
                </a:solidFill>
                <a:latin typeface="Inter"/>
                <a:ea typeface="Inter"/>
                <a:cs typeface="Inter"/>
                <a:sym typeface="Inter"/>
              </a:rPr>
              <a:t>With these parameters, we can treat the aggregation as one large resource available to offer into the ECRS, Non-spin, and energy (at load zone price) markets</a:t>
            </a:r>
            <a:endParaRPr sz="900">
              <a:solidFill>
                <a:schemeClr val="dk2"/>
              </a:solidFill>
              <a:latin typeface="Inter"/>
              <a:ea typeface="Inter"/>
              <a:cs typeface="Inter"/>
              <a:sym typeface="Inter"/>
            </a:endParaRPr>
          </a:p>
          <a:p>
            <a:pPr indent="-285750" lvl="0" marL="457200" rtl="0" algn="l">
              <a:lnSpc>
                <a:spcPct val="115000"/>
              </a:lnSpc>
              <a:spcBef>
                <a:spcPts val="0"/>
              </a:spcBef>
              <a:spcAft>
                <a:spcPts val="0"/>
              </a:spcAft>
              <a:buClr>
                <a:schemeClr val="dk2"/>
              </a:buClr>
              <a:buSzPts val="900"/>
              <a:buFont typeface="Inter"/>
              <a:buChar char="●"/>
            </a:pPr>
            <a:r>
              <a:rPr lang="en" sz="900">
                <a:solidFill>
                  <a:schemeClr val="dk2"/>
                </a:solidFill>
                <a:latin typeface="Inter"/>
                <a:ea typeface="Inter"/>
                <a:cs typeface="Inter"/>
                <a:sym typeface="Inter"/>
              </a:rPr>
              <a:t>Currently, all ADER devices are modelled as CLRs, and resource offers are reflected in this designation</a:t>
            </a:r>
            <a:endParaRPr sz="900">
              <a:solidFill>
                <a:schemeClr val="dk2"/>
              </a:solidFill>
              <a:latin typeface="Inter"/>
              <a:ea typeface="Inter"/>
              <a:cs typeface="Inter"/>
              <a:sym typeface="Inter"/>
            </a:endParaRPr>
          </a:p>
        </p:txBody>
      </p:sp>
      <p:sp>
        <p:nvSpPr>
          <p:cNvPr id="350" name="Google Shape;350;p47"/>
          <p:cNvSpPr txBox="1"/>
          <p:nvPr/>
        </p:nvSpPr>
        <p:spPr>
          <a:xfrm>
            <a:off x="6068850" y="1013950"/>
            <a:ext cx="27519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92826"/>
                </a:solidFill>
                <a:latin typeface="Inter"/>
                <a:ea typeface="Inter"/>
                <a:cs typeface="Inter"/>
                <a:sym typeface="Inter"/>
              </a:rPr>
              <a:t>Step 3: </a:t>
            </a:r>
            <a:r>
              <a:rPr b="1" lang="en" sz="1000">
                <a:solidFill>
                  <a:srgbClr val="292826"/>
                </a:solidFill>
                <a:latin typeface="Inter"/>
                <a:ea typeface="Inter"/>
                <a:cs typeface="Inter"/>
                <a:sym typeface="Inter"/>
              </a:rPr>
              <a:t>Receive</a:t>
            </a:r>
            <a:r>
              <a:rPr b="1" lang="en" sz="1000">
                <a:solidFill>
                  <a:srgbClr val="292826"/>
                </a:solidFill>
                <a:latin typeface="Inter"/>
                <a:ea typeface="Inter"/>
                <a:cs typeface="Inter"/>
                <a:sym typeface="Inter"/>
              </a:rPr>
              <a:t> award and disaggregate</a:t>
            </a:r>
            <a:endParaRPr b="1" sz="1000">
              <a:solidFill>
                <a:srgbClr val="292826"/>
              </a:solidFill>
              <a:latin typeface="Inter"/>
              <a:ea typeface="Inter"/>
              <a:cs typeface="Inter"/>
              <a:sym typeface="Inter"/>
            </a:endParaRPr>
          </a:p>
        </p:txBody>
      </p:sp>
      <p:sp>
        <p:nvSpPr>
          <p:cNvPr id="351" name="Google Shape;351;p47"/>
          <p:cNvSpPr txBox="1"/>
          <p:nvPr/>
        </p:nvSpPr>
        <p:spPr>
          <a:xfrm>
            <a:off x="6133050" y="3302725"/>
            <a:ext cx="2550000" cy="15120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2"/>
              </a:buClr>
              <a:buSzPts val="900"/>
              <a:buFont typeface="Inter"/>
              <a:buChar char="●"/>
            </a:pPr>
            <a:r>
              <a:rPr lang="en" sz="900">
                <a:solidFill>
                  <a:schemeClr val="dk2"/>
                </a:solidFill>
                <a:latin typeface="Inter"/>
                <a:ea typeface="Inter"/>
                <a:cs typeface="Inter"/>
                <a:sym typeface="Inter"/>
              </a:rPr>
              <a:t>After receiving awards for the resource, the aggregate award is assigned to devices based on their individual capability</a:t>
            </a:r>
            <a:endParaRPr sz="900">
              <a:solidFill>
                <a:schemeClr val="dk2"/>
              </a:solidFill>
              <a:latin typeface="Inter"/>
              <a:ea typeface="Inter"/>
              <a:cs typeface="Inter"/>
              <a:sym typeface="Inter"/>
            </a:endParaRPr>
          </a:p>
          <a:p>
            <a:pPr indent="-285750" lvl="0" marL="457200" rtl="0" algn="l">
              <a:lnSpc>
                <a:spcPct val="115000"/>
              </a:lnSpc>
              <a:spcBef>
                <a:spcPts val="0"/>
              </a:spcBef>
              <a:spcAft>
                <a:spcPts val="0"/>
              </a:spcAft>
              <a:buClr>
                <a:schemeClr val="dk2"/>
              </a:buClr>
              <a:buSzPts val="900"/>
              <a:buFont typeface="Inter"/>
              <a:buChar char="●"/>
            </a:pPr>
            <a:r>
              <a:rPr lang="en" sz="900">
                <a:solidFill>
                  <a:schemeClr val="dk2"/>
                </a:solidFill>
                <a:latin typeface="Inter"/>
                <a:ea typeface="Inter"/>
                <a:cs typeface="Inter"/>
                <a:sym typeface="Inter"/>
              </a:rPr>
              <a:t>Disaggregation is performed to keep devices at similar capabilities for the next dispatch interval</a:t>
            </a:r>
            <a:endParaRPr sz="900">
              <a:solidFill>
                <a:schemeClr val="dk2"/>
              </a:solidFill>
              <a:latin typeface="Inter"/>
              <a:ea typeface="Inter"/>
              <a:cs typeface="Inter"/>
              <a:sym typeface="Inter"/>
            </a:endParaRPr>
          </a:p>
        </p:txBody>
      </p:sp>
      <p:sp>
        <p:nvSpPr>
          <p:cNvPr id="352" name="Google Shape;352;p47"/>
          <p:cNvSpPr txBox="1"/>
          <p:nvPr/>
        </p:nvSpPr>
        <p:spPr>
          <a:xfrm>
            <a:off x="3101925" y="1345675"/>
            <a:ext cx="1470000" cy="60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0000FF"/>
                </a:solidFill>
                <a:latin typeface="Inter"/>
                <a:ea typeface="Inter"/>
                <a:cs typeface="Inter"/>
                <a:sym typeface="Inter"/>
              </a:rPr>
              <a:t>Energy</a:t>
            </a:r>
            <a:r>
              <a:rPr b="1" lang="en" sz="800">
                <a:solidFill>
                  <a:srgbClr val="292826"/>
                </a:solidFill>
                <a:latin typeface="Inter"/>
                <a:ea typeface="Inter"/>
                <a:cs typeface="Inter"/>
                <a:sym typeface="Inter"/>
              </a:rPr>
              <a:t> capability:</a:t>
            </a:r>
            <a:r>
              <a:rPr b="1" lang="en" sz="800">
                <a:solidFill>
                  <a:srgbClr val="292826"/>
                </a:solidFill>
                <a:latin typeface="Inter"/>
                <a:ea typeface="Inter"/>
                <a:cs typeface="Inter"/>
                <a:sym typeface="Inter"/>
              </a:rPr>
              <a:t> 310kW</a:t>
            </a:r>
            <a:endParaRPr b="1" sz="800">
              <a:solidFill>
                <a:srgbClr val="292826"/>
              </a:solidFill>
              <a:latin typeface="Inter"/>
              <a:ea typeface="Inter"/>
              <a:cs typeface="Inter"/>
              <a:sym typeface="Inter"/>
            </a:endParaRPr>
          </a:p>
          <a:p>
            <a:pPr indent="0" lvl="0" marL="0" rtl="0" algn="ctr">
              <a:spcBef>
                <a:spcPts val="0"/>
              </a:spcBef>
              <a:spcAft>
                <a:spcPts val="0"/>
              </a:spcAft>
              <a:buNone/>
            </a:pPr>
            <a:r>
              <a:rPr b="1" lang="en" sz="800">
                <a:solidFill>
                  <a:srgbClr val="4A86E8"/>
                </a:solidFill>
                <a:latin typeface="Inter"/>
                <a:ea typeface="Inter"/>
                <a:cs typeface="Inter"/>
                <a:sym typeface="Inter"/>
              </a:rPr>
              <a:t>ECRS</a:t>
            </a:r>
            <a:r>
              <a:rPr b="1" lang="en" sz="800">
                <a:solidFill>
                  <a:srgbClr val="292826"/>
                </a:solidFill>
                <a:latin typeface="Inter"/>
                <a:ea typeface="Inter"/>
                <a:cs typeface="Inter"/>
                <a:sym typeface="Inter"/>
              </a:rPr>
              <a:t>: </a:t>
            </a:r>
            <a:r>
              <a:rPr b="1" lang="en" sz="800">
                <a:solidFill>
                  <a:srgbClr val="292826"/>
                </a:solidFill>
                <a:latin typeface="Inter"/>
                <a:ea typeface="Inter"/>
                <a:cs typeface="Inter"/>
                <a:sym typeface="Inter"/>
              </a:rPr>
              <a:t>310kW</a:t>
            </a:r>
            <a:endParaRPr b="1" sz="800">
              <a:solidFill>
                <a:srgbClr val="292826"/>
              </a:solidFill>
              <a:latin typeface="Inter"/>
              <a:ea typeface="Inter"/>
              <a:cs typeface="Inter"/>
              <a:sym typeface="Inter"/>
            </a:endParaRPr>
          </a:p>
          <a:p>
            <a:pPr indent="0" lvl="0" marL="0" rtl="0" algn="ctr">
              <a:spcBef>
                <a:spcPts val="0"/>
              </a:spcBef>
              <a:spcAft>
                <a:spcPts val="0"/>
              </a:spcAft>
              <a:buNone/>
            </a:pPr>
            <a:r>
              <a:rPr b="1" lang="en" sz="800">
                <a:solidFill>
                  <a:srgbClr val="FF9900"/>
                </a:solidFill>
                <a:latin typeface="Inter"/>
                <a:ea typeface="Inter"/>
                <a:cs typeface="Inter"/>
                <a:sym typeface="Inter"/>
              </a:rPr>
              <a:t>Non-spin:</a:t>
            </a:r>
            <a:r>
              <a:rPr b="1" lang="en" sz="800">
                <a:solidFill>
                  <a:srgbClr val="292826"/>
                </a:solidFill>
                <a:latin typeface="Inter"/>
                <a:ea typeface="Inter"/>
                <a:cs typeface="Inter"/>
                <a:sym typeface="Inter"/>
              </a:rPr>
              <a:t>150kW</a:t>
            </a:r>
            <a:endParaRPr b="1" sz="800">
              <a:solidFill>
                <a:srgbClr val="292826"/>
              </a:solidFill>
              <a:latin typeface="Inter"/>
              <a:ea typeface="Inter"/>
              <a:cs typeface="Inter"/>
              <a:sym typeface="Inter"/>
            </a:endParaRPr>
          </a:p>
        </p:txBody>
      </p:sp>
      <p:cxnSp>
        <p:nvCxnSpPr>
          <p:cNvPr id="353" name="Google Shape;353;p47"/>
          <p:cNvCxnSpPr/>
          <p:nvPr/>
        </p:nvCxnSpPr>
        <p:spPr>
          <a:xfrm>
            <a:off x="4162950" y="2196925"/>
            <a:ext cx="725700" cy="0"/>
          </a:xfrm>
          <a:prstGeom prst="straightConnector1">
            <a:avLst/>
          </a:prstGeom>
          <a:noFill/>
          <a:ln cap="flat" cmpd="sng" w="38100">
            <a:solidFill>
              <a:srgbClr val="084D41"/>
            </a:solidFill>
            <a:prstDash val="solid"/>
            <a:round/>
            <a:headEnd len="med" w="med" type="none"/>
            <a:tailEnd len="med" w="med" type="stealth"/>
          </a:ln>
        </p:spPr>
      </p:cxnSp>
      <p:sp>
        <p:nvSpPr>
          <p:cNvPr id="354" name="Google Shape;354;p47"/>
          <p:cNvSpPr txBox="1"/>
          <p:nvPr/>
        </p:nvSpPr>
        <p:spPr>
          <a:xfrm>
            <a:off x="4978050" y="1903475"/>
            <a:ext cx="10512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92826"/>
                </a:solidFill>
                <a:latin typeface="Inter"/>
                <a:ea typeface="Inter"/>
                <a:cs typeface="Inter"/>
                <a:sym typeface="Inter"/>
              </a:rPr>
              <a:t>Real-Time SCED engine</a:t>
            </a:r>
            <a:endParaRPr b="1" sz="1000">
              <a:solidFill>
                <a:srgbClr val="292826"/>
              </a:solidFill>
              <a:latin typeface="Inter"/>
              <a:ea typeface="Inter"/>
              <a:cs typeface="Inter"/>
              <a:sym typeface="Inter"/>
            </a:endParaRPr>
          </a:p>
        </p:txBody>
      </p:sp>
      <p:sp>
        <p:nvSpPr>
          <p:cNvPr id="355" name="Google Shape;355;p47"/>
          <p:cNvSpPr txBox="1"/>
          <p:nvPr/>
        </p:nvSpPr>
        <p:spPr>
          <a:xfrm>
            <a:off x="3771325" y="2434875"/>
            <a:ext cx="1658100" cy="60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0000FF"/>
                </a:solidFill>
                <a:latin typeface="Inter"/>
                <a:ea typeface="Inter"/>
                <a:cs typeface="Inter"/>
                <a:sym typeface="Inter"/>
              </a:rPr>
              <a:t>Energy:</a:t>
            </a:r>
            <a:r>
              <a:rPr b="1" lang="en" sz="800">
                <a:solidFill>
                  <a:srgbClr val="292826"/>
                </a:solidFill>
                <a:latin typeface="Inter"/>
                <a:ea typeface="Inter"/>
                <a:cs typeface="Inter"/>
                <a:sym typeface="Inter"/>
              </a:rPr>
              <a:t> </a:t>
            </a:r>
            <a:r>
              <a:rPr b="1" lang="en" sz="800">
                <a:solidFill>
                  <a:srgbClr val="292826"/>
                </a:solidFill>
                <a:latin typeface="Inter"/>
                <a:ea typeface="Inter"/>
                <a:cs typeface="Inter"/>
                <a:sym typeface="Inter"/>
              </a:rPr>
              <a:t>310kW @$-250/MW</a:t>
            </a:r>
            <a:endParaRPr b="1" sz="800">
              <a:solidFill>
                <a:srgbClr val="292826"/>
              </a:solidFill>
              <a:latin typeface="Inter"/>
              <a:ea typeface="Inter"/>
              <a:cs typeface="Inter"/>
              <a:sym typeface="Inter"/>
            </a:endParaRPr>
          </a:p>
          <a:p>
            <a:pPr indent="0" lvl="0" marL="0" rtl="0" algn="ctr">
              <a:spcBef>
                <a:spcPts val="0"/>
              </a:spcBef>
              <a:spcAft>
                <a:spcPts val="0"/>
              </a:spcAft>
              <a:buNone/>
            </a:pPr>
            <a:r>
              <a:rPr b="1" lang="en" sz="800">
                <a:solidFill>
                  <a:srgbClr val="4A86E8"/>
                </a:solidFill>
                <a:latin typeface="Inter"/>
                <a:ea typeface="Inter"/>
                <a:cs typeface="Inter"/>
                <a:sym typeface="Inter"/>
              </a:rPr>
              <a:t>ECRS:</a:t>
            </a:r>
            <a:r>
              <a:rPr b="1" lang="en" sz="800">
                <a:solidFill>
                  <a:srgbClr val="292826"/>
                </a:solidFill>
                <a:latin typeface="Inter"/>
                <a:ea typeface="Inter"/>
                <a:cs typeface="Inter"/>
                <a:sym typeface="Inter"/>
              </a:rPr>
              <a:t> 310kW @$25/MW</a:t>
            </a:r>
            <a:endParaRPr b="1" sz="800">
              <a:solidFill>
                <a:srgbClr val="292826"/>
              </a:solidFill>
              <a:latin typeface="Inter"/>
              <a:ea typeface="Inter"/>
              <a:cs typeface="Inter"/>
              <a:sym typeface="Inter"/>
            </a:endParaRPr>
          </a:p>
          <a:p>
            <a:pPr indent="0" lvl="0" marL="0" rtl="0" algn="ctr">
              <a:spcBef>
                <a:spcPts val="0"/>
              </a:spcBef>
              <a:spcAft>
                <a:spcPts val="0"/>
              </a:spcAft>
              <a:buNone/>
            </a:pPr>
            <a:r>
              <a:rPr b="1" lang="en" sz="800">
                <a:solidFill>
                  <a:srgbClr val="FF9900"/>
                </a:solidFill>
                <a:latin typeface="Inter"/>
                <a:ea typeface="Inter"/>
                <a:cs typeface="Inter"/>
                <a:sym typeface="Inter"/>
              </a:rPr>
              <a:t>Non-spin: </a:t>
            </a:r>
            <a:r>
              <a:rPr b="1" lang="en" sz="800">
                <a:solidFill>
                  <a:srgbClr val="292826"/>
                </a:solidFill>
                <a:latin typeface="Inter"/>
                <a:ea typeface="Inter"/>
                <a:cs typeface="Inter"/>
                <a:sym typeface="Inter"/>
              </a:rPr>
              <a:t>150kW @$50/MW</a:t>
            </a:r>
            <a:endParaRPr b="1" sz="800">
              <a:solidFill>
                <a:srgbClr val="292826"/>
              </a:solidFill>
              <a:latin typeface="Inter"/>
              <a:ea typeface="Inter"/>
              <a:cs typeface="Inter"/>
              <a:sym typeface="Inter"/>
            </a:endParaRPr>
          </a:p>
        </p:txBody>
      </p:sp>
      <p:pic>
        <p:nvPicPr>
          <p:cNvPr id="356" name="Google Shape;356;p47"/>
          <p:cNvPicPr preferRelativeResize="0"/>
          <p:nvPr/>
        </p:nvPicPr>
        <p:blipFill rotWithShape="1">
          <a:blip r:embed="rId4">
            <a:alphaModFix/>
          </a:blip>
          <a:srcRect b="0" l="0" r="0" t="0"/>
          <a:stretch/>
        </p:blipFill>
        <p:spPr>
          <a:xfrm>
            <a:off x="8322380" y="1445732"/>
            <a:ext cx="296095" cy="296095"/>
          </a:xfrm>
          <a:prstGeom prst="rect">
            <a:avLst/>
          </a:prstGeom>
          <a:noFill/>
          <a:ln>
            <a:noFill/>
          </a:ln>
        </p:spPr>
      </p:pic>
      <p:sp>
        <p:nvSpPr>
          <p:cNvPr id="357" name="Google Shape;357;p47"/>
          <p:cNvSpPr/>
          <p:nvPr/>
        </p:nvSpPr>
        <p:spPr>
          <a:xfrm>
            <a:off x="8131963" y="1593709"/>
            <a:ext cx="158400" cy="146700"/>
          </a:xfrm>
          <a:prstGeom prst="roundRect">
            <a:avLst>
              <a:gd fmla="val 16667" name="adj"/>
            </a:avLst>
          </a:prstGeom>
          <a:solidFill>
            <a:srgbClr val="084D41"/>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rgbClr val="D0F585"/>
              </a:solidFill>
              <a:latin typeface="Helvetica Neue"/>
              <a:ea typeface="Helvetica Neue"/>
              <a:cs typeface="Helvetica Neue"/>
              <a:sym typeface="Helvetica Neue"/>
            </a:endParaRPr>
          </a:p>
        </p:txBody>
      </p:sp>
      <p:pic>
        <p:nvPicPr>
          <p:cNvPr id="358" name="Google Shape;358;p47"/>
          <p:cNvPicPr preferRelativeResize="0"/>
          <p:nvPr/>
        </p:nvPicPr>
        <p:blipFill rotWithShape="1">
          <a:blip r:embed="rId4">
            <a:alphaModFix/>
          </a:blip>
          <a:srcRect b="0" l="0" r="0" t="0"/>
          <a:stretch/>
        </p:blipFill>
        <p:spPr>
          <a:xfrm>
            <a:off x="8322380" y="2053445"/>
            <a:ext cx="296095" cy="296095"/>
          </a:xfrm>
          <a:prstGeom prst="rect">
            <a:avLst/>
          </a:prstGeom>
          <a:noFill/>
          <a:ln>
            <a:noFill/>
          </a:ln>
        </p:spPr>
      </p:pic>
      <p:sp>
        <p:nvSpPr>
          <p:cNvPr id="359" name="Google Shape;359;p47"/>
          <p:cNvSpPr/>
          <p:nvPr/>
        </p:nvSpPr>
        <p:spPr>
          <a:xfrm>
            <a:off x="8131963" y="2188047"/>
            <a:ext cx="158400" cy="146700"/>
          </a:xfrm>
          <a:prstGeom prst="roundRect">
            <a:avLst>
              <a:gd fmla="val 16667" name="adj"/>
            </a:avLst>
          </a:prstGeom>
          <a:solidFill>
            <a:srgbClr val="084D41"/>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rgbClr val="D0F585"/>
              </a:solidFill>
              <a:latin typeface="Helvetica Neue"/>
              <a:ea typeface="Helvetica Neue"/>
              <a:cs typeface="Helvetica Neue"/>
              <a:sym typeface="Helvetica Neue"/>
            </a:endParaRPr>
          </a:p>
        </p:txBody>
      </p:sp>
      <p:pic>
        <p:nvPicPr>
          <p:cNvPr id="360" name="Google Shape;360;p47"/>
          <p:cNvPicPr preferRelativeResize="0"/>
          <p:nvPr/>
        </p:nvPicPr>
        <p:blipFill rotWithShape="1">
          <a:blip r:embed="rId4">
            <a:alphaModFix/>
          </a:blip>
          <a:srcRect b="0" l="0" r="0" t="0"/>
          <a:stretch/>
        </p:blipFill>
        <p:spPr>
          <a:xfrm>
            <a:off x="8322380" y="2634407"/>
            <a:ext cx="296095" cy="296095"/>
          </a:xfrm>
          <a:prstGeom prst="rect">
            <a:avLst/>
          </a:prstGeom>
          <a:noFill/>
          <a:ln>
            <a:noFill/>
          </a:ln>
        </p:spPr>
      </p:pic>
      <p:sp>
        <p:nvSpPr>
          <p:cNvPr id="361" name="Google Shape;361;p47"/>
          <p:cNvSpPr/>
          <p:nvPr/>
        </p:nvSpPr>
        <p:spPr>
          <a:xfrm>
            <a:off x="8131963" y="2782384"/>
            <a:ext cx="158400" cy="146700"/>
          </a:xfrm>
          <a:prstGeom prst="roundRect">
            <a:avLst>
              <a:gd fmla="val 16667" name="adj"/>
            </a:avLst>
          </a:prstGeom>
          <a:solidFill>
            <a:srgbClr val="084D41"/>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rgbClr val="D0F585"/>
              </a:solidFill>
              <a:latin typeface="Helvetica Neue"/>
              <a:ea typeface="Helvetica Neue"/>
              <a:cs typeface="Helvetica Neue"/>
              <a:sym typeface="Helvetica Neue"/>
            </a:endParaRPr>
          </a:p>
        </p:txBody>
      </p:sp>
      <p:sp>
        <p:nvSpPr>
          <p:cNvPr id="362" name="Google Shape;362;p47"/>
          <p:cNvSpPr txBox="1"/>
          <p:nvPr/>
        </p:nvSpPr>
        <p:spPr>
          <a:xfrm>
            <a:off x="7856325" y="1224725"/>
            <a:ext cx="1228200" cy="2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292826"/>
                </a:solidFill>
                <a:latin typeface="Inter"/>
                <a:ea typeface="Inter"/>
                <a:cs typeface="Inter"/>
                <a:sym typeface="Inter"/>
              </a:rPr>
              <a:t>7kW dispatch</a:t>
            </a:r>
            <a:endParaRPr b="1" sz="800">
              <a:solidFill>
                <a:srgbClr val="292826"/>
              </a:solidFill>
              <a:latin typeface="Inter"/>
              <a:ea typeface="Inter"/>
              <a:cs typeface="Inter"/>
              <a:sym typeface="Inter"/>
            </a:endParaRPr>
          </a:p>
        </p:txBody>
      </p:sp>
      <p:sp>
        <p:nvSpPr>
          <p:cNvPr id="363" name="Google Shape;363;p47"/>
          <p:cNvSpPr txBox="1"/>
          <p:nvPr/>
        </p:nvSpPr>
        <p:spPr>
          <a:xfrm>
            <a:off x="7856325" y="1818225"/>
            <a:ext cx="1228200" cy="2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292826"/>
                </a:solidFill>
                <a:latin typeface="Inter"/>
                <a:ea typeface="Inter"/>
                <a:cs typeface="Inter"/>
                <a:sym typeface="Inter"/>
              </a:rPr>
              <a:t>10kW dispatch</a:t>
            </a:r>
            <a:endParaRPr b="1" sz="800">
              <a:solidFill>
                <a:srgbClr val="292826"/>
              </a:solidFill>
              <a:latin typeface="Inter"/>
              <a:ea typeface="Inter"/>
              <a:cs typeface="Inter"/>
              <a:sym typeface="Inter"/>
            </a:endParaRPr>
          </a:p>
        </p:txBody>
      </p:sp>
      <p:sp>
        <p:nvSpPr>
          <p:cNvPr id="364" name="Google Shape;364;p47"/>
          <p:cNvSpPr txBox="1"/>
          <p:nvPr/>
        </p:nvSpPr>
        <p:spPr>
          <a:xfrm>
            <a:off x="7856325" y="2411725"/>
            <a:ext cx="1228200" cy="2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292826"/>
                </a:solidFill>
                <a:latin typeface="Inter"/>
                <a:ea typeface="Inter"/>
                <a:cs typeface="Inter"/>
                <a:sym typeface="Inter"/>
              </a:rPr>
              <a:t>14kW dispatch</a:t>
            </a:r>
            <a:endParaRPr b="1" sz="800">
              <a:solidFill>
                <a:srgbClr val="292826"/>
              </a:solidFill>
              <a:latin typeface="Inter"/>
              <a:ea typeface="Inter"/>
              <a:cs typeface="Inter"/>
              <a:sym typeface="Inter"/>
            </a:endParaRPr>
          </a:p>
        </p:txBody>
      </p:sp>
      <p:sp>
        <p:nvSpPr>
          <p:cNvPr id="365" name="Google Shape;365;p47"/>
          <p:cNvSpPr txBox="1"/>
          <p:nvPr/>
        </p:nvSpPr>
        <p:spPr>
          <a:xfrm>
            <a:off x="6133050" y="1894225"/>
            <a:ext cx="1082700" cy="605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92826"/>
                </a:solidFill>
                <a:latin typeface="Inter"/>
                <a:ea typeface="Inter"/>
                <a:cs typeface="Inter"/>
                <a:sym typeface="Inter"/>
              </a:rPr>
              <a:t>Real-Time Award: </a:t>
            </a:r>
            <a:endParaRPr b="1" sz="1000">
              <a:solidFill>
                <a:srgbClr val="292826"/>
              </a:solidFill>
              <a:latin typeface="Inter"/>
              <a:ea typeface="Inter"/>
              <a:cs typeface="Inter"/>
              <a:sym typeface="Inter"/>
            </a:endParaRPr>
          </a:p>
          <a:p>
            <a:pPr indent="0" lvl="0" marL="0" rtl="0" algn="l">
              <a:spcBef>
                <a:spcPts val="0"/>
              </a:spcBef>
              <a:spcAft>
                <a:spcPts val="0"/>
              </a:spcAft>
              <a:buNone/>
            </a:pPr>
            <a:r>
              <a:rPr b="1" lang="en" sz="1000">
                <a:solidFill>
                  <a:srgbClr val="292826"/>
                </a:solidFill>
                <a:latin typeface="Inter"/>
                <a:ea typeface="Inter"/>
                <a:cs typeface="Inter"/>
                <a:sym typeface="Inter"/>
              </a:rPr>
              <a:t>310kW</a:t>
            </a:r>
            <a:r>
              <a:rPr b="1" lang="en" sz="1000">
                <a:solidFill>
                  <a:srgbClr val="292826"/>
                </a:solidFill>
                <a:latin typeface="Inter"/>
                <a:ea typeface="Inter"/>
                <a:cs typeface="Inter"/>
                <a:sym typeface="Inter"/>
              </a:rPr>
              <a:t> </a:t>
            </a:r>
            <a:r>
              <a:rPr b="1" lang="en" sz="1000">
                <a:solidFill>
                  <a:srgbClr val="0000FF"/>
                </a:solidFill>
                <a:latin typeface="Inter"/>
                <a:ea typeface="Inter"/>
                <a:cs typeface="Inter"/>
                <a:sym typeface="Inter"/>
              </a:rPr>
              <a:t>energy</a:t>
            </a:r>
            <a:endParaRPr b="1" sz="1000">
              <a:solidFill>
                <a:srgbClr val="292826"/>
              </a:solidFill>
              <a:latin typeface="Inter"/>
              <a:ea typeface="Inter"/>
              <a:cs typeface="Inter"/>
              <a:sym typeface="Inter"/>
            </a:endParaRPr>
          </a:p>
        </p:txBody>
      </p:sp>
      <p:cxnSp>
        <p:nvCxnSpPr>
          <p:cNvPr id="366" name="Google Shape;366;p47"/>
          <p:cNvCxnSpPr>
            <a:stCxn id="365" idx="3"/>
          </p:cNvCxnSpPr>
          <p:nvPr/>
        </p:nvCxnSpPr>
        <p:spPr>
          <a:xfrm flipH="1" rot="10800000">
            <a:off x="7215750" y="1649425"/>
            <a:ext cx="786900" cy="547500"/>
          </a:xfrm>
          <a:prstGeom prst="straightConnector1">
            <a:avLst/>
          </a:prstGeom>
          <a:noFill/>
          <a:ln cap="flat" cmpd="sng" w="28575">
            <a:solidFill>
              <a:srgbClr val="084D41"/>
            </a:solidFill>
            <a:prstDash val="solid"/>
            <a:round/>
            <a:headEnd len="med" w="med" type="none"/>
            <a:tailEnd len="med" w="med" type="stealth"/>
          </a:ln>
        </p:spPr>
      </p:cxnSp>
      <p:cxnSp>
        <p:nvCxnSpPr>
          <p:cNvPr id="367" name="Google Shape;367;p47"/>
          <p:cNvCxnSpPr>
            <a:stCxn id="365" idx="3"/>
          </p:cNvCxnSpPr>
          <p:nvPr/>
        </p:nvCxnSpPr>
        <p:spPr>
          <a:xfrm>
            <a:off x="7215750" y="2196925"/>
            <a:ext cx="806700" cy="40200"/>
          </a:xfrm>
          <a:prstGeom prst="straightConnector1">
            <a:avLst/>
          </a:prstGeom>
          <a:noFill/>
          <a:ln cap="flat" cmpd="sng" w="28575">
            <a:solidFill>
              <a:srgbClr val="084D41"/>
            </a:solidFill>
            <a:prstDash val="solid"/>
            <a:round/>
            <a:headEnd len="med" w="med" type="none"/>
            <a:tailEnd len="med" w="med" type="stealth"/>
          </a:ln>
        </p:spPr>
      </p:cxnSp>
      <p:cxnSp>
        <p:nvCxnSpPr>
          <p:cNvPr id="368" name="Google Shape;368;p47"/>
          <p:cNvCxnSpPr>
            <a:stCxn id="365" idx="3"/>
          </p:cNvCxnSpPr>
          <p:nvPr/>
        </p:nvCxnSpPr>
        <p:spPr>
          <a:xfrm>
            <a:off x="7215750" y="2196925"/>
            <a:ext cx="767100" cy="594600"/>
          </a:xfrm>
          <a:prstGeom prst="straightConnector1">
            <a:avLst/>
          </a:prstGeom>
          <a:noFill/>
          <a:ln cap="flat" cmpd="sng" w="28575">
            <a:solidFill>
              <a:srgbClr val="084D41"/>
            </a:solidFill>
            <a:prstDash val="solid"/>
            <a:round/>
            <a:headEnd len="med" w="med" type="none"/>
            <a:tailEnd len="med" w="med" type="stealth"/>
          </a:ln>
        </p:spPr>
      </p:cxnSp>
      <p:sp>
        <p:nvSpPr>
          <p:cNvPr id="369" name="Google Shape;369;p47"/>
          <p:cNvSpPr/>
          <p:nvPr/>
        </p:nvSpPr>
        <p:spPr>
          <a:xfrm>
            <a:off x="746825" y="2963250"/>
            <a:ext cx="265200" cy="2637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35" name="Google Shape;335;p47"/>
          <p:cNvSpPr txBox="1"/>
          <p:nvPr/>
        </p:nvSpPr>
        <p:spPr>
          <a:xfrm>
            <a:off x="926025" y="2653055"/>
            <a:ext cx="725700" cy="738900"/>
          </a:xfrm>
          <a:prstGeom prst="rect">
            <a:avLst/>
          </a:prstGeom>
          <a:noFill/>
          <a:ln>
            <a:noFill/>
          </a:ln>
        </p:spPr>
        <p:txBody>
          <a:bodyPr anchorCtr="0" anchor="ctr" bIns="0" lIns="91425" spcFirstLastPara="1" rIns="91425" wrap="square" tIns="0">
            <a:spAutoFit/>
          </a:bodyPr>
          <a:lstStyle/>
          <a:p>
            <a:pPr indent="0" lvl="0" marL="0" rtl="0" algn="l">
              <a:spcBef>
                <a:spcPts val="0"/>
              </a:spcBef>
              <a:spcAft>
                <a:spcPts val="0"/>
              </a:spcAft>
              <a:buNone/>
            </a:pPr>
            <a:r>
              <a:rPr lang="en" sz="4800">
                <a:solidFill>
                  <a:schemeClr val="dk2"/>
                </a:solidFill>
                <a:latin typeface="Inter"/>
                <a:ea typeface="Inter"/>
                <a:cs typeface="Inter"/>
                <a:sym typeface="Inter"/>
              </a:rPr>
              <a:t>…</a:t>
            </a:r>
            <a:endParaRPr sz="4800">
              <a:solidFill>
                <a:schemeClr val="dk2"/>
              </a:solidFill>
              <a:latin typeface="Inter"/>
              <a:ea typeface="Inter"/>
              <a:cs typeface="Inter"/>
              <a:sym typeface="Inter"/>
            </a:endParaRPr>
          </a:p>
        </p:txBody>
      </p:sp>
      <p:cxnSp>
        <p:nvCxnSpPr>
          <p:cNvPr id="370" name="Google Shape;370;p47"/>
          <p:cNvCxnSpPr/>
          <p:nvPr/>
        </p:nvCxnSpPr>
        <p:spPr>
          <a:xfrm flipH="1" rot="10800000">
            <a:off x="1407475" y="2465525"/>
            <a:ext cx="745200" cy="588600"/>
          </a:xfrm>
          <a:prstGeom prst="straightConnector1">
            <a:avLst/>
          </a:prstGeom>
          <a:noFill/>
          <a:ln cap="flat" cmpd="sng" w="28575">
            <a:solidFill>
              <a:srgbClr val="084D41"/>
            </a:solidFill>
            <a:prstDash val="solid"/>
            <a:round/>
            <a:headEnd len="med" w="med" type="none"/>
            <a:tailEnd len="med" w="med" type="stealth"/>
          </a:ln>
        </p:spPr>
      </p:cxnSp>
      <p:sp>
        <p:nvSpPr>
          <p:cNvPr id="371" name="Google Shape;371;p47"/>
          <p:cNvSpPr/>
          <p:nvPr/>
        </p:nvSpPr>
        <p:spPr>
          <a:xfrm>
            <a:off x="7915850" y="3020000"/>
            <a:ext cx="265200" cy="2637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72" name="Google Shape;372;p47"/>
          <p:cNvSpPr txBox="1"/>
          <p:nvPr/>
        </p:nvSpPr>
        <p:spPr>
          <a:xfrm>
            <a:off x="8095050" y="2709805"/>
            <a:ext cx="725700" cy="738900"/>
          </a:xfrm>
          <a:prstGeom prst="rect">
            <a:avLst/>
          </a:prstGeom>
          <a:noFill/>
          <a:ln>
            <a:noFill/>
          </a:ln>
        </p:spPr>
        <p:txBody>
          <a:bodyPr anchorCtr="0" anchor="ctr" bIns="0" lIns="91425" spcFirstLastPara="1" rIns="91425" wrap="square" tIns="0">
            <a:spAutoFit/>
          </a:bodyPr>
          <a:lstStyle/>
          <a:p>
            <a:pPr indent="0" lvl="0" marL="0" rtl="0" algn="l">
              <a:spcBef>
                <a:spcPts val="0"/>
              </a:spcBef>
              <a:spcAft>
                <a:spcPts val="0"/>
              </a:spcAft>
              <a:buNone/>
            </a:pPr>
            <a:r>
              <a:rPr lang="en" sz="4800">
                <a:solidFill>
                  <a:schemeClr val="dk2"/>
                </a:solidFill>
                <a:latin typeface="Inter"/>
                <a:ea typeface="Inter"/>
                <a:cs typeface="Inter"/>
                <a:sym typeface="Inter"/>
              </a:rPr>
              <a:t>…</a:t>
            </a:r>
            <a:endParaRPr sz="4800">
              <a:solidFill>
                <a:schemeClr val="dk2"/>
              </a:solidFill>
              <a:latin typeface="Inter"/>
              <a:ea typeface="Inter"/>
              <a:cs typeface="Inter"/>
              <a:sym typeface="Inter"/>
            </a:endParaRPr>
          </a:p>
        </p:txBody>
      </p:sp>
      <p:cxnSp>
        <p:nvCxnSpPr>
          <p:cNvPr id="373" name="Google Shape;373;p47"/>
          <p:cNvCxnSpPr>
            <a:stCxn id="365" idx="3"/>
          </p:cNvCxnSpPr>
          <p:nvPr/>
        </p:nvCxnSpPr>
        <p:spPr>
          <a:xfrm>
            <a:off x="7215750" y="2196925"/>
            <a:ext cx="612900" cy="811200"/>
          </a:xfrm>
          <a:prstGeom prst="straightConnector1">
            <a:avLst/>
          </a:prstGeom>
          <a:noFill/>
          <a:ln cap="flat" cmpd="sng" w="28575">
            <a:solidFill>
              <a:srgbClr val="084D41"/>
            </a:solidFill>
            <a:prstDash val="solid"/>
            <a:round/>
            <a:headEnd len="med" w="med" type="none"/>
            <a:tailEnd len="med" w="med"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8"/>
          <p:cNvSpPr txBox="1"/>
          <p:nvPr>
            <p:ph type="ctrTitle"/>
          </p:nvPr>
        </p:nvSpPr>
        <p:spPr>
          <a:xfrm>
            <a:off x="390525" y="1819275"/>
            <a:ext cx="8222100" cy="93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Outstanding questions for ADER NPRR</a:t>
            </a:r>
            <a:endParaRPr/>
          </a:p>
        </p:txBody>
      </p:sp>
      <p:sp>
        <p:nvSpPr>
          <p:cNvPr id="379" name="Google Shape;379;p48"/>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r>
              <a:rPr lang="en">
                <a:solidFill>
                  <a:schemeClr val="lt1"/>
                </a:solidFill>
              </a:rPr>
              <a:t>Confidential &amp; proprietary to Base Power Company – unauthorized use, disclosure, or reproduction is prohibited.</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9"/>
          <p:cNvSpPr txBox="1"/>
          <p:nvPr>
            <p:ph type="title"/>
          </p:nvPr>
        </p:nvSpPr>
        <p:spPr>
          <a:xfrm>
            <a:off x="291700" y="128425"/>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CIM-assigned locations of ADER assets</a:t>
            </a:r>
            <a:endParaRPr/>
          </a:p>
        </p:txBody>
      </p:sp>
      <p:sp>
        <p:nvSpPr>
          <p:cNvPr id="385" name="Google Shape;385;p49"/>
          <p:cNvSpPr txBox="1"/>
          <p:nvPr>
            <p:ph idx="12" type="sldNum"/>
          </p:nvPr>
        </p:nvSpPr>
        <p:spPr>
          <a:xfrm>
            <a:off x="8556784" y="48260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6" name="Google Shape;386;p49"/>
          <p:cNvSpPr txBox="1"/>
          <p:nvPr>
            <p:ph idx="2" type="sldNum"/>
          </p:nvPr>
        </p:nvSpPr>
        <p:spPr>
          <a:xfrm>
            <a:off x="1540575" y="4789750"/>
            <a:ext cx="60621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935"/>
              <a:buFont typeface="Arial"/>
              <a:buNone/>
            </a:pPr>
            <a:r>
              <a:rPr lang="en"/>
              <a:t>Confidential &amp; proprietary to Base Power Company – unauthorized use, disclosure, or reproduction is prohibited.</a:t>
            </a:r>
            <a:endParaRPr/>
          </a:p>
        </p:txBody>
      </p:sp>
      <p:sp>
        <p:nvSpPr>
          <p:cNvPr id="387" name="Google Shape;387;p49"/>
          <p:cNvSpPr txBox="1"/>
          <p:nvPr/>
        </p:nvSpPr>
        <p:spPr>
          <a:xfrm>
            <a:off x="4235525" y="926950"/>
            <a:ext cx="4450800" cy="2823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Currently the Houston load zone aggregation is 24MW</a:t>
            </a:r>
            <a:r>
              <a:rPr lang="en" sz="1200">
                <a:solidFill>
                  <a:schemeClr val="dk2"/>
                </a:solidFill>
                <a:latin typeface="Inter"/>
                <a:ea typeface="Inter"/>
                <a:cs typeface="Inter"/>
                <a:sym typeface="Inter"/>
              </a:rPr>
              <a:t> (56MW in review)</a:t>
            </a:r>
            <a:endParaRPr sz="1200">
              <a:solidFill>
                <a:schemeClr val="dk2"/>
              </a:solidFill>
              <a:latin typeface="Inter"/>
              <a:ea typeface="Inter"/>
              <a:cs typeface="Inter"/>
              <a:sym typeface="Inter"/>
            </a:endParaRPr>
          </a:p>
          <a:p>
            <a:pPr indent="-304800" lvl="1" marL="9144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The MW injection is modelled using the load zone shift factor </a:t>
            </a:r>
            <a:r>
              <a:rPr lang="en" sz="1200">
                <a:solidFill>
                  <a:schemeClr val="dk2"/>
                </a:solidFill>
                <a:latin typeface="Inter"/>
                <a:ea typeface="Inter"/>
                <a:cs typeface="Inter"/>
                <a:sym typeface="Inter"/>
              </a:rPr>
              <a:t>as the load-weighted average of the shift factors at all electrical buses assigned to that Load Zone.</a:t>
            </a:r>
            <a:br>
              <a:rPr lang="en" sz="1200">
                <a:solidFill>
                  <a:schemeClr val="dk2"/>
                </a:solidFill>
                <a:latin typeface="Inter"/>
                <a:ea typeface="Inter"/>
                <a:cs typeface="Inter"/>
                <a:sym typeface="Inter"/>
              </a:rPr>
            </a:b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However, only 101 / 553 LZ Houston substations actually have Base ADER capacity behind them, 73% of which is behind only 20 substations</a:t>
            </a:r>
            <a:br>
              <a:rPr lang="en" sz="1200">
                <a:solidFill>
                  <a:schemeClr val="dk2"/>
                </a:solidFill>
                <a:latin typeface="Inter"/>
                <a:ea typeface="Inter"/>
                <a:cs typeface="Inter"/>
                <a:sym typeface="Inter"/>
              </a:rPr>
            </a:b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As ADER aggregations grow, nodal dispatch becomes increasingly important for grid stability and efficient SCED dispatch</a:t>
            </a:r>
            <a:endParaRPr sz="1200">
              <a:solidFill>
                <a:schemeClr val="dk2"/>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p:txBody>
      </p:sp>
      <p:pic>
        <p:nvPicPr>
          <p:cNvPr id="388" name="Google Shape;388;p49"/>
          <p:cNvPicPr preferRelativeResize="0"/>
          <p:nvPr/>
        </p:nvPicPr>
        <p:blipFill>
          <a:blip r:embed="rId3">
            <a:alphaModFix/>
          </a:blip>
          <a:stretch>
            <a:fillRect/>
          </a:stretch>
        </p:blipFill>
        <p:spPr>
          <a:xfrm>
            <a:off x="152400" y="1312113"/>
            <a:ext cx="3883324" cy="3061650"/>
          </a:xfrm>
          <a:prstGeom prst="rect">
            <a:avLst/>
          </a:prstGeom>
          <a:noFill/>
          <a:ln>
            <a:noFill/>
          </a:ln>
        </p:spPr>
      </p:pic>
      <p:sp>
        <p:nvSpPr>
          <p:cNvPr id="389" name="Google Shape;389;p49"/>
          <p:cNvSpPr txBox="1"/>
          <p:nvPr/>
        </p:nvSpPr>
        <p:spPr>
          <a:xfrm>
            <a:off x="152400" y="868825"/>
            <a:ext cx="38832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292826"/>
                </a:solidFill>
                <a:latin typeface="Inter"/>
                <a:ea typeface="Inter"/>
                <a:cs typeface="Inter"/>
                <a:sym typeface="Inter"/>
              </a:rPr>
              <a:t>CIM “location” of Poweryall (LZ Houston) ADER resource and Base premises enrolled in the aggregation</a:t>
            </a:r>
            <a:endParaRPr b="1" sz="1000">
              <a:solidFill>
                <a:srgbClr val="292826"/>
              </a:solidFill>
              <a:latin typeface="Inter"/>
              <a:ea typeface="Inter"/>
              <a:cs typeface="Inter"/>
              <a:sym typeface="Inter"/>
            </a:endParaRPr>
          </a:p>
        </p:txBody>
      </p:sp>
      <p:sp>
        <p:nvSpPr>
          <p:cNvPr id="390" name="Google Shape;390;p49"/>
          <p:cNvSpPr/>
          <p:nvPr/>
        </p:nvSpPr>
        <p:spPr>
          <a:xfrm>
            <a:off x="849925" y="3397900"/>
            <a:ext cx="137100" cy="1371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91" name="Google Shape;391;p49"/>
          <p:cNvSpPr/>
          <p:nvPr/>
        </p:nvSpPr>
        <p:spPr>
          <a:xfrm>
            <a:off x="291700" y="4444663"/>
            <a:ext cx="137100" cy="137100"/>
          </a:xfrm>
          <a:prstGeom prst="ellipse">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92" name="Google Shape;392;p49"/>
          <p:cNvSpPr/>
          <p:nvPr/>
        </p:nvSpPr>
        <p:spPr>
          <a:xfrm>
            <a:off x="291700" y="4652650"/>
            <a:ext cx="137100" cy="137100"/>
          </a:xfrm>
          <a:prstGeom prst="ellipse">
            <a:avLst/>
          </a:prstGeom>
          <a:solidFill>
            <a:srgbClr val="36872D"/>
          </a:solidFill>
          <a:ln cap="flat" cmpd="sng" w="9525">
            <a:solidFill>
              <a:srgbClr val="36872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393" name="Google Shape;393;p49"/>
          <p:cNvSpPr txBox="1"/>
          <p:nvPr/>
        </p:nvSpPr>
        <p:spPr>
          <a:xfrm>
            <a:off x="388450" y="4435374"/>
            <a:ext cx="3883200" cy="1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292826"/>
                </a:solidFill>
                <a:latin typeface="Inter"/>
                <a:ea typeface="Inter"/>
                <a:cs typeface="Inter"/>
                <a:sym typeface="Inter"/>
              </a:rPr>
              <a:t>OBrien substation (</a:t>
            </a:r>
            <a:r>
              <a:rPr b="1" lang="en" sz="800">
                <a:solidFill>
                  <a:srgbClr val="292826"/>
                </a:solidFill>
                <a:latin typeface="Inter"/>
                <a:ea typeface="Inter"/>
                <a:cs typeface="Inter"/>
                <a:sym typeface="Inter"/>
              </a:rPr>
              <a:t>dummy placeholder location of resource in CIM)</a:t>
            </a:r>
            <a:endParaRPr b="1" sz="800">
              <a:solidFill>
                <a:srgbClr val="292826"/>
              </a:solidFill>
              <a:latin typeface="Inter"/>
              <a:ea typeface="Inter"/>
              <a:cs typeface="Inter"/>
              <a:sym typeface="Inter"/>
            </a:endParaRPr>
          </a:p>
        </p:txBody>
      </p:sp>
      <p:sp>
        <p:nvSpPr>
          <p:cNvPr id="394" name="Google Shape;394;p49"/>
          <p:cNvSpPr txBox="1"/>
          <p:nvPr/>
        </p:nvSpPr>
        <p:spPr>
          <a:xfrm>
            <a:off x="392343" y="4639335"/>
            <a:ext cx="3883200" cy="1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292826"/>
                </a:solidFill>
                <a:latin typeface="Inter"/>
                <a:ea typeface="Inter"/>
                <a:cs typeface="Inter"/>
                <a:sym typeface="Inter"/>
              </a:rPr>
              <a:t>Base premise enrolled in ADER </a:t>
            </a:r>
            <a:endParaRPr b="1" sz="800">
              <a:solidFill>
                <a:srgbClr val="292826"/>
              </a:solidFill>
              <a:latin typeface="Inter"/>
              <a:ea typeface="Inter"/>
              <a:cs typeface="Inter"/>
              <a:sym typeface="Inter"/>
            </a:endParaRPr>
          </a:p>
        </p:txBody>
      </p:sp>
      <p:sp>
        <p:nvSpPr>
          <p:cNvPr id="395" name="Google Shape;395;p49"/>
          <p:cNvSpPr txBox="1"/>
          <p:nvPr/>
        </p:nvSpPr>
        <p:spPr>
          <a:xfrm>
            <a:off x="4312000" y="3749950"/>
            <a:ext cx="4374300" cy="8412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Inter"/>
                <a:ea typeface="Inter"/>
                <a:cs typeface="Inter"/>
                <a:sym typeface="Inter"/>
              </a:rPr>
              <a:t>Base proposal: </a:t>
            </a:r>
            <a:r>
              <a:rPr b="1" lang="en">
                <a:solidFill>
                  <a:schemeClr val="dk2"/>
                </a:solidFill>
                <a:latin typeface="Inter"/>
                <a:ea typeface="Inter"/>
                <a:cs typeface="Inter"/>
                <a:sym typeface="Inter"/>
              </a:rPr>
              <a:t>Introduce nodal dispatch and settlement for ADER resources, newly aggregated by substation</a:t>
            </a:r>
            <a:endParaRPr b="1">
              <a:solidFill>
                <a:schemeClr val="dk2"/>
              </a:solidFill>
              <a:latin typeface="Inter"/>
              <a:ea typeface="Inter"/>
              <a:cs typeface="Inter"/>
              <a:sym typeface="Inter"/>
            </a:endParaRPr>
          </a:p>
        </p:txBody>
      </p:sp>
      <p:sp>
        <p:nvSpPr>
          <p:cNvPr id="396" name="Google Shape;396;p49"/>
          <p:cNvSpPr txBox="1"/>
          <p:nvPr/>
        </p:nvSpPr>
        <p:spPr>
          <a:xfrm>
            <a:off x="10115900" y="926950"/>
            <a:ext cx="2944200" cy="28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Inter"/>
                <a:ea typeface="Inter"/>
                <a:cs typeface="Inter"/>
                <a:sym typeface="Inter"/>
              </a:rPr>
              <a:t>The MW response of an ADER is represented based on the Load Zone Shift Factor of the Load Zone.  ERCOT calculates the Load Zone Shift Factor as the Load-weighted average of the Shift Factors at all Electrical Buses assigned to that Load Zone. The Load-weighting must be determined using the Load, if any, from the State Estimator at each Electrical Bus.</a:t>
            </a:r>
            <a:endParaRPr sz="1200">
              <a:solidFill>
                <a:schemeClr val="dk2"/>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0"/>
          <p:cNvSpPr txBox="1"/>
          <p:nvPr>
            <p:ph type="title"/>
          </p:nvPr>
        </p:nvSpPr>
        <p:spPr>
          <a:xfrm>
            <a:off x="291700" y="128425"/>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Single nodal ADER aggregations</a:t>
            </a:r>
            <a:endParaRPr/>
          </a:p>
        </p:txBody>
      </p:sp>
      <p:sp>
        <p:nvSpPr>
          <p:cNvPr id="402" name="Google Shape;402;p50"/>
          <p:cNvSpPr txBox="1"/>
          <p:nvPr>
            <p:ph idx="12" type="sldNum"/>
          </p:nvPr>
        </p:nvSpPr>
        <p:spPr>
          <a:xfrm>
            <a:off x="8556784" y="48260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3" name="Google Shape;403;p50"/>
          <p:cNvSpPr txBox="1"/>
          <p:nvPr>
            <p:ph idx="2" type="sldNum"/>
          </p:nvPr>
        </p:nvSpPr>
        <p:spPr>
          <a:xfrm>
            <a:off x="1540575" y="4789750"/>
            <a:ext cx="60621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935"/>
              <a:buFont typeface="Arial"/>
              <a:buNone/>
            </a:pPr>
            <a:r>
              <a:rPr lang="en"/>
              <a:t>Confidential &amp; proprietary to Base Power Company – unauthorized use, disclosure, or reproduction is prohibited.</a:t>
            </a:r>
            <a:endParaRPr/>
          </a:p>
        </p:txBody>
      </p:sp>
      <p:sp>
        <p:nvSpPr>
          <p:cNvPr id="404" name="Google Shape;404;p50"/>
          <p:cNvSpPr txBox="1"/>
          <p:nvPr/>
        </p:nvSpPr>
        <p:spPr>
          <a:xfrm>
            <a:off x="205275" y="1425650"/>
            <a:ext cx="8136300" cy="19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Inter"/>
                <a:ea typeface="Inter"/>
                <a:cs typeface="Inter"/>
                <a:sym typeface="Inter"/>
              </a:rPr>
              <a:t>Single-nodal ADER aggregation framework</a:t>
            </a:r>
            <a:endParaRPr b="1" sz="1200">
              <a:solidFill>
                <a:schemeClr val="dk1"/>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ADER aggregation defined at the ERCOT substation POI level</a:t>
            </a:r>
            <a:br>
              <a:rPr lang="en" sz="1200">
                <a:solidFill>
                  <a:schemeClr val="dk2"/>
                </a:solidFill>
                <a:latin typeface="Inter"/>
                <a:ea typeface="Inter"/>
                <a:cs typeface="Inter"/>
                <a:sym typeface="Inter"/>
              </a:rPr>
            </a:b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ADER single-node aggr</a:t>
            </a:r>
            <a:r>
              <a:rPr lang="en" sz="1200">
                <a:solidFill>
                  <a:schemeClr val="dk2"/>
                </a:solidFill>
                <a:latin typeface="Inter"/>
                <a:ea typeface="Inter"/>
                <a:cs typeface="Inter"/>
                <a:sym typeface="Inter"/>
              </a:rPr>
              <a:t>egations allow for coherent nodal dispatch and modelling injection at a single POI consistent with reality</a:t>
            </a:r>
            <a:br>
              <a:rPr lang="en" sz="1200">
                <a:solidFill>
                  <a:schemeClr val="dk2"/>
                </a:solidFill>
                <a:latin typeface="Inter"/>
                <a:ea typeface="Inter"/>
                <a:cs typeface="Inter"/>
                <a:sym typeface="Inter"/>
              </a:rPr>
            </a:b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Nodal settlement can be considered in conjunction to fully align pricing incentives with dispatch outcomes</a:t>
            </a:r>
            <a:r>
              <a:rPr lang="en" sz="1200">
                <a:solidFill>
                  <a:schemeClr val="dk2"/>
                </a:solidFill>
                <a:latin typeface="Inter"/>
                <a:ea typeface="Inter"/>
                <a:cs typeface="Inter"/>
                <a:sym typeface="Inter"/>
              </a:rPr>
              <a:t> due to all injection/load reduction to the ERCOT grid occurring at the same substation</a:t>
            </a:r>
            <a:endParaRPr sz="1200">
              <a:solidFill>
                <a:schemeClr val="dk2"/>
              </a:solidFill>
              <a:latin typeface="Inter"/>
              <a:ea typeface="Inter"/>
              <a:cs typeface="Inter"/>
              <a:sym typeface="Inter"/>
            </a:endParaRPr>
          </a:p>
        </p:txBody>
      </p:sp>
      <p:sp>
        <p:nvSpPr>
          <p:cNvPr id="405" name="Google Shape;405;p50"/>
          <p:cNvSpPr txBox="1"/>
          <p:nvPr/>
        </p:nvSpPr>
        <p:spPr>
          <a:xfrm>
            <a:off x="205275" y="817950"/>
            <a:ext cx="8732700" cy="5304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Inter"/>
                <a:ea typeface="Inter"/>
                <a:cs typeface="Inter"/>
                <a:sym typeface="Inter"/>
              </a:rPr>
              <a:t>Base proposal: </a:t>
            </a:r>
            <a:r>
              <a:rPr b="1" lang="en">
                <a:solidFill>
                  <a:schemeClr val="dk2"/>
                </a:solidFill>
                <a:latin typeface="Inter"/>
                <a:ea typeface="Inter"/>
                <a:cs typeface="Inter"/>
                <a:sym typeface="Inter"/>
              </a:rPr>
              <a:t>Introduce nodal dispatch and settlement for ADER resources, newly aggregated by substation</a:t>
            </a:r>
            <a:endParaRPr b="1">
              <a:solidFill>
                <a:schemeClr val="dk2"/>
              </a:solidFill>
              <a:latin typeface="Inter"/>
              <a:ea typeface="Inter"/>
              <a:cs typeface="Inter"/>
              <a:sym typeface="Inter"/>
            </a:endParaRPr>
          </a:p>
        </p:txBody>
      </p:sp>
      <p:sp>
        <p:nvSpPr>
          <p:cNvPr id="406" name="Google Shape;406;p50"/>
          <p:cNvSpPr txBox="1"/>
          <p:nvPr/>
        </p:nvSpPr>
        <p:spPr>
          <a:xfrm>
            <a:off x="727175" y="3409975"/>
            <a:ext cx="7464000" cy="6963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nter"/>
                <a:ea typeface="Inter"/>
                <a:cs typeface="Inter"/>
                <a:sym typeface="Inter"/>
              </a:rPr>
              <a:t>Base prefers the single nodal ADER aggregation proposal due to simplicity and </a:t>
            </a:r>
            <a:r>
              <a:rPr b="1" lang="en" sz="1200">
                <a:solidFill>
                  <a:schemeClr val="dk1"/>
                </a:solidFill>
                <a:latin typeface="Inter"/>
                <a:ea typeface="Inter"/>
                <a:cs typeface="Inter"/>
                <a:sym typeface="Inter"/>
              </a:rPr>
              <a:t>expediency </a:t>
            </a:r>
            <a:r>
              <a:rPr b="1" lang="en" sz="1200">
                <a:solidFill>
                  <a:schemeClr val="dk1"/>
                </a:solidFill>
                <a:latin typeface="Inter"/>
                <a:ea typeface="Inter"/>
                <a:cs typeface="Inter"/>
                <a:sym typeface="Inter"/>
              </a:rPr>
              <a:t>of using existing protocol language and market design over complete overhaul of the ADER program and applicable market foundations</a:t>
            </a:r>
            <a:endParaRPr b="1" sz="1200">
              <a:solidFill>
                <a:schemeClr val="dk2"/>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1"/>
          <p:cNvSpPr txBox="1"/>
          <p:nvPr>
            <p:ph type="title"/>
          </p:nvPr>
        </p:nvSpPr>
        <p:spPr>
          <a:xfrm>
            <a:off x="291700" y="0"/>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200"/>
              <a:t>ADER </a:t>
            </a:r>
            <a:r>
              <a:rPr lang="en" sz="3200"/>
              <a:t>DoTA form submission concerns</a:t>
            </a:r>
            <a:endParaRPr/>
          </a:p>
        </p:txBody>
      </p:sp>
      <p:sp>
        <p:nvSpPr>
          <p:cNvPr id="412" name="Google Shape;412;p51"/>
          <p:cNvSpPr txBox="1"/>
          <p:nvPr>
            <p:ph idx="12" type="sldNum"/>
          </p:nvPr>
        </p:nvSpPr>
        <p:spPr>
          <a:xfrm>
            <a:off x="8556784" y="48260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3" name="Google Shape;413;p51"/>
          <p:cNvSpPr txBox="1"/>
          <p:nvPr>
            <p:ph idx="2" type="sldNum"/>
          </p:nvPr>
        </p:nvSpPr>
        <p:spPr>
          <a:xfrm>
            <a:off x="1540575" y="4789750"/>
            <a:ext cx="60621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935"/>
              <a:buFont typeface="Arial"/>
              <a:buNone/>
            </a:pPr>
            <a:r>
              <a:rPr lang="en"/>
              <a:t>Confidential &amp; proprietary to Base Power Company – unauthorized use, disclosure, or reproduction is prohibited.</a:t>
            </a:r>
            <a:endParaRPr/>
          </a:p>
        </p:txBody>
      </p:sp>
      <p:sp>
        <p:nvSpPr>
          <p:cNvPr id="414" name="Google Shape;414;p51"/>
          <p:cNvSpPr txBox="1"/>
          <p:nvPr/>
        </p:nvSpPr>
        <p:spPr>
          <a:xfrm>
            <a:off x="205275" y="4142975"/>
            <a:ext cx="8707200" cy="6831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nter"/>
                <a:ea typeface="Inter"/>
                <a:cs typeface="Inter"/>
                <a:sym typeface="Inter"/>
              </a:rPr>
              <a:t>Base Proposal: </a:t>
            </a:r>
            <a:r>
              <a:rPr b="1" lang="en" sz="1200">
                <a:solidFill>
                  <a:schemeClr val="dk2"/>
                </a:solidFill>
                <a:latin typeface="Inter"/>
                <a:ea typeface="Inter"/>
                <a:cs typeface="Inter"/>
                <a:sym typeface="Inter"/>
              </a:rPr>
              <a:t>Implement a web app to streamline ADER premise and aggregation management. Additionally, ensure ERCOT's current resource limits include a buffer for near-term growth, ensuring continuous updates to ADER premises.</a:t>
            </a:r>
            <a:endParaRPr b="1">
              <a:solidFill>
                <a:schemeClr val="dk2"/>
              </a:solidFill>
              <a:latin typeface="Inter"/>
              <a:ea typeface="Inter"/>
              <a:cs typeface="Inter"/>
              <a:sym typeface="Inter"/>
            </a:endParaRPr>
          </a:p>
        </p:txBody>
      </p:sp>
      <p:sp>
        <p:nvSpPr>
          <p:cNvPr id="415" name="Google Shape;415;p51"/>
          <p:cNvSpPr txBox="1"/>
          <p:nvPr/>
        </p:nvSpPr>
        <p:spPr>
          <a:xfrm>
            <a:off x="205284" y="798150"/>
            <a:ext cx="40566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nter"/>
                <a:ea typeface="Inter"/>
                <a:cs typeface="Inter"/>
                <a:sym typeface="Inter"/>
              </a:rPr>
              <a:t>Current process</a:t>
            </a:r>
            <a:endParaRPr b="1" sz="1200">
              <a:solidFill>
                <a:schemeClr val="dk1"/>
              </a:solidFill>
              <a:latin typeface="Inter"/>
              <a:ea typeface="Inter"/>
              <a:cs typeface="Inter"/>
              <a:sym typeface="Inter"/>
            </a:endParaRPr>
          </a:p>
        </p:txBody>
      </p:sp>
      <p:grpSp>
        <p:nvGrpSpPr>
          <p:cNvPr id="416" name="Google Shape;416;p51"/>
          <p:cNvGrpSpPr/>
          <p:nvPr/>
        </p:nvGrpSpPr>
        <p:grpSpPr>
          <a:xfrm>
            <a:off x="2283722" y="1564413"/>
            <a:ext cx="1606073" cy="1276800"/>
            <a:chOff x="2283710" y="2306625"/>
            <a:chExt cx="1606073" cy="989691"/>
          </a:xfrm>
        </p:grpSpPr>
        <p:sp>
          <p:nvSpPr>
            <p:cNvPr id="417" name="Google Shape;417;p51"/>
            <p:cNvSpPr/>
            <p:nvPr/>
          </p:nvSpPr>
          <p:spPr>
            <a:xfrm flipH="1">
              <a:off x="2283710" y="2306625"/>
              <a:ext cx="1605900" cy="143400"/>
            </a:xfrm>
            <a:prstGeom prst="parallelogram">
              <a:avLst>
                <a:gd fmla="val 96952" name="adj"/>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8" name="Google Shape;418;p51"/>
            <p:cNvSpPr/>
            <p:nvPr/>
          </p:nvSpPr>
          <p:spPr>
            <a:xfrm>
              <a:off x="2283883" y="2460450"/>
              <a:ext cx="1605900" cy="143400"/>
            </a:xfrm>
            <a:prstGeom prst="parallelogram">
              <a:avLst>
                <a:gd fmla="val 96952" name="adj"/>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1"/>
            <p:cNvSpPr txBox="1"/>
            <p:nvPr/>
          </p:nvSpPr>
          <p:spPr>
            <a:xfrm>
              <a:off x="2404931" y="2849916"/>
              <a:ext cx="13242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B713F"/>
                  </a:solidFill>
                  <a:latin typeface="Roboto"/>
                  <a:ea typeface="Roboto"/>
                  <a:cs typeface="Roboto"/>
                  <a:sym typeface="Roboto"/>
                </a:rPr>
                <a:t>DSP returns excel sheet with approve/reject per premise</a:t>
              </a:r>
              <a:endParaRPr b="1" sz="1000">
                <a:solidFill>
                  <a:srgbClr val="0B713F"/>
                </a:solidFill>
                <a:latin typeface="Roboto"/>
                <a:ea typeface="Roboto"/>
                <a:cs typeface="Roboto"/>
                <a:sym typeface="Roboto"/>
              </a:endParaRPr>
            </a:p>
          </p:txBody>
        </p:sp>
      </p:grpSp>
      <p:sp>
        <p:nvSpPr>
          <p:cNvPr id="420" name="Google Shape;420;p51"/>
          <p:cNvSpPr txBox="1"/>
          <p:nvPr/>
        </p:nvSpPr>
        <p:spPr>
          <a:xfrm>
            <a:off x="205275" y="1289725"/>
            <a:ext cx="1481700" cy="2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Inter"/>
                <a:ea typeface="Inter"/>
                <a:cs typeface="Inter"/>
                <a:sym typeface="Inter"/>
              </a:rPr>
              <a:t>Observed timelines</a:t>
            </a:r>
            <a:endParaRPr b="1" sz="1000">
              <a:solidFill>
                <a:schemeClr val="dk1"/>
              </a:solidFill>
              <a:latin typeface="Inter"/>
              <a:ea typeface="Inter"/>
              <a:cs typeface="Inter"/>
              <a:sym typeface="Inter"/>
            </a:endParaRPr>
          </a:p>
        </p:txBody>
      </p:sp>
      <p:sp>
        <p:nvSpPr>
          <p:cNvPr id="421" name="Google Shape;421;p51"/>
          <p:cNvSpPr txBox="1"/>
          <p:nvPr/>
        </p:nvSpPr>
        <p:spPr>
          <a:xfrm>
            <a:off x="1823950" y="1302402"/>
            <a:ext cx="941100" cy="261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1000">
                <a:solidFill>
                  <a:srgbClr val="0B713F"/>
                </a:solidFill>
                <a:latin typeface="Roboto"/>
                <a:ea typeface="Roboto"/>
                <a:cs typeface="Roboto"/>
                <a:sym typeface="Roboto"/>
              </a:rPr>
              <a:t>1-5</a:t>
            </a:r>
            <a:r>
              <a:rPr b="1" lang="en" sz="1000">
                <a:solidFill>
                  <a:srgbClr val="0B713F"/>
                </a:solidFill>
                <a:latin typeface="Roboto"/>
                <a:ea typeface="Roboto"/>
                <a:cs typeface="Roboto"/>
                <a:sym typeface="Roboto"/>
              </a:rPr>
              <a:t> months</a:t>
            </a:r>
            <a:endParaRPr b="1" sz="1000">
              <a:solidFill>
                <a:srgbClr val="0B713F"/>
              </a:solidFill>
              <a:latin typeface="Roboto"/>
              <a:ea typeface="Roboto"/>
              <a:cs typeface="Roboto"/>
              <a:sym typeface="Roboto"/>
            </a:endParaRPr>
          </a:p>
        </p:txBody>
      </p:sp>
      <p:sp>
        <p:nvSpPr>
          <p:cNvPr id="422" name="Google Shape;422;p51"/>
          <p:cNvSpPr txBox="1"/>
          <p:nvPr/>
        </p:nvSpPr>
        <p:spPr>
          <a:xfrm>
            <a:off x="4676700" y="1302402"/>
            <a:ext cx="941100" cy="261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1000">
                <a:solidFill>
                  <a:srgbClr val="0B713F"/>
                </a:solidFill>
                <a:latin typeface="Roboto"/>
                <a:ea typeface="Roboto"/>
                <a:cs typeface="Roboto"/>
                <a:sym typeface="Roboto"/>
              </a:rPr>
              <a:t>~1</a:t>
            </a:r>
            <a:r>
              <a:rPr b="1" lang="en" sz="1000">
                <a:solidFill>
                  <a:srgbClr val="0B713F"/>
                </a:solidFill>
                <a:latin typeface="Roboto"/>
                <a:ea typeface="Roboto"/>
                <a:cs typeface="Roboto"/>
                <a:sym typeface="Roboto"/>
              </a:rPr>
              <a:t> month</a:t>
            </a:r>
            <a:endParaRPr b="1" sz="1000">
              <a:solidFill>
                <a:srgbClr val="0B713F"/>
              </a:solidFill>
              <a:latin typeface="Roboto"/>
              <a:ea typeface="Roboto"/>
              <a:cs typeface="Roboto"/>
              <a:sym typeface="Roboto"/>
            </a:endParaRPr>
          </a:p>
        </p:txBody>
      </p:sp>
      <p:sp>
        <p:nvSpPr>
          <p:cNvPr id="423" name="Google Shape;423;p51"/>
          <p:cNvSpPr txBox="1"/>
          <p:nvPr/>
        </p:nvSpPr>
        <p:spPr>
          <a:xfrm>
            <a:off x="7074300" y="1302402"/>
            <a:ext cx="941100" cy="261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1000">
                <a:solidFill>
                  <a:srgbClr val="0B713F"/>
                </a:solidFill>
                <a:latin typeface="Roboto"/>
                <a:ea typeface="Roboto"/>
                <a:cs typeface="Roboto"/>
                <a:sym typeface="Roboto"/>
              </a:rPr>
              <a:t>2-3</a:t>
            </a:r>
            <a:r>
              <a:rPr b="1" lang="en" sz="1000">
                <a:solidFill>
                  <a:srgbClr val="0B713F"/>
                </a:solidFill>
                <a:latin typeface="Roboto"/>
                <a:ea typeface="Roboto"/>
                <a:cs typeface="Roboto"/>
                <a:sym typeface="Roboto"/>
              </a:rPr>
              <a:t> months</a:t>
            </a:r>
            <a:endParaRPr b="1" sz="1000">
              <a:solidFill>
                <a:srgbClr val="0B713F"/>
              </a:solidFill>
              <a:latin typeface="Roboto"/>
              <a:ea typeface="Roboto"/>
              <a:cs typeface="Roboto"/>
              <a:sym typeface="Roboto"/>
            </a:endParaRPr>
          </a:p>
        </p:txBody>
      </p:sp>
      <p:grpSp>
        <p:nvGrpSpPr>
          <p:cNvPr id="424" name="Google Shape;424;p51"/>
          <p:cNvGrpSpPr/>
          <p:nvPr/>
        </p:nvGrpSpPr>
        <p:grpSpPr>
          <a:xfrm>
            <a:off x="796150" y="1564413"/>
            <a:ext cx="1606073" cy="1088275"/>
            <a:chOff x="796138" y="2306625"/>
            <a:chExt cx="1606073" cy="843559"/>
          </a:xfrm>
        </p:grpSpPr>
        <p:grpSp>
          <p:nvGrpSpPr>
            <p:cNvPr id="425" name="Google Shape;425;p51"/>
            <p:cNvGrpSpPr/>
            <p:nvPr/>
          </p:nvGrpSpPr>
          <p:grpSpPr>
            <a:xfrm>
              <a:off x="796138" y="2306625"/>
              <a:ext cx="1606073" cy="297225"/>
              <a:chOff x="796138" y="2306625"/>
              <a:chExt cx="1606073" cy="297225"/>
            </a:xfrm>
          </p:grpSpPr>
          <p:sp>
            <p:nvSpPr>
              <p:cNvPr id="426" name="Google Shape;426;p51"/>
              <p:cNvSpPr/>
              <p:nvPr/>
            </p:nvSpPr>
            <p:spPr>
              <a:xfrm flipH="1">
                <a:off x="796138" y="2306625"/>
                <a:ext cx="1605900" cy="143400"/>
              </a:xfrm>
              <a:prstGeom prst="parallelogram">
                <a:avLst>
                  <a:gd fmla="val 96952" name="adj"/>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7" name="Google Shape;427;p51"/>
              <p:cNvSpPr/>
              <p:nvPr/>
            </p:nvSpPr>
            <p:spPr>
              <a:xfrm>
                <a:off x="796311" y="2460450"/>
                <a:ext cx="1605900" cy="143400"/>
              </a:xfrm>
              <a:prstGeom prst="parallelogram">
                <a:avLst>
                  <a:gd fmla="val 96952" name="adj"/>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51"/>
            <p:cNvSpPr txBox="1"/>
            <p:nvPr/>
          </p:nvSpPr>
          <p:spPr>
            <a:xfrm>
              <a:off x="915823" y="2703784"/>
              <a:ext cx="13242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B713F"/>
                  </a:solidFill>
                  <a:latin typeface="Roboto"/>
                  <a:ea typeface="Roboto"/>
                  <a:cs typeface="Roboto"/>
                  <a:sym typeface="Roboto"/>
                </a:rPr>
                <a:t>Aggregator submits DoTA excel sheet to DSP</a:t>
              </a:r>
              <a:endParaRPr b="1" sz="1000">
                <a:solidFill>
                  <a:srgbClr val="0B713F"/>
                </a:solidFill>
                <a:latin typeface="Roboto"/>
                <a:ea typeface="Roboto"/>
                <a:cs typeface="Roboto"/>
                <a:sym typeface="Roboto"/>
              </a:endParaRPr>
            </a:p>
          </p:txBody>
        </p:sp>
      </p:grpSp>
      <p:grpSp>
        <p:nvGrpSpPr>
          <p:cNvPr id="429" name="Google Shape;429;p51"/>
          <p:cNvGrpSpPr/>
          <p:nvPr/>
        </p:nvGrpSpPr>
        <p:grpSpPr>
          <a:xfrm>
            <a:off x="3768972" y="1564413"/>
            <a:ext cx="1606073" cy="1276800"/>
            <a:chOff x="2283710" y="2306625"/>
            <a:chExt cx="1606073" cy="989691"/>
          </a:xfrm>
        </p:grpSpPr>
        <p:sp>
          <p:nvSpPr>
            <p:cNvPr id="430" name="Google Shape;430;p51"/>
            <p:cNvSpPr/>
            <p:nvPr/>
          </p:nvSpPr>
          <p:spPr>
            <a:xfrm flipH="1">
              <a:off x="2283710" y="2306625"/>
              <a:ext cx="1605900" cy="143400"/>
            </a:xfrm>
            <a:prstGeom prst="parallelogram">
              <a:avLst>
                <a:gd fmla="val 96952" name="adj"/>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1" name="Google Shape;431;p51"/>
            <p:cNvSpPr/>
            <p:nvPr/>
          </p:nvSpPr>
          <p:spPr>
            <a:xfrm>
              <a:off x="2283883" y="2460450"/>
              <a:ext cx="1605900" cy="143400"/>
            </a:xfrm>
            <a:prstGeom prst="parallelogram">
              <a:avLst>
                <a:gd fmla="val 96952" name="adj"/>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1"/>
            <p:cNvSpPr txBox="1"/>
            <p:nvPr/>
          </p:nvSpPr>
          <p:spPr>
            <a:xfrm>
              <a:off x="2404931" y="2849916"/>
              <a:ext cx="13242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B713F"/>
                  </a:solidFill>
                  <a:latin typeface="Roboto"/>
                  <a:ea typeface="Roboto"/>
                  <a:cs typeface="Roboto"/>
                  <a:sym typeface="Roboto"/>
                </a:rPr>
                <a:t>Aggregator removes rejected devices and submits to ERCOT</a:t>
              </a:r>
              <a:endParaRPr b="1" sz="1000">
                <a:solidFill>
                  <a:srgbClr val="0B713F"/>
                </a:solidFill>
                <a:latin typeface="Roboto"/>
                <a:ea typeface="Roboto"/>
                <a:cs typeface="Roboto"/>
                <a:sym typeface="Roboto"/>
              </a:endParaRPr>
            </a:p>
          </p:txBody>
        </p:sp>
      </p:grpSp>
      <p:grpSp>
        <p:nvGrpSpPr>
          <p:cNvPr id="433" name="Google Shape;433;p51"/>
          <p:cNvGrpSpPr/>
          <p:nvPr/>
        </p:nvGrpSpPr>
        <p:grpSpPr>
          <a:xfrm>
            <a:off x="5272544" y="1564413"/>
            <a:ext cx="1605902" cy="1460250"/>
            <a:chOff x="2340183" y="2306625"/>
            <a:chExt cx="1605902" cy="1131889"/>
          </a:xfrm>
        </p:grpSpPr>
        <p:sp>
          <p:nvSpPr>
            <p:cNvPr id="434" name="Google Shape;434;p51"/>
            <p:cNvSpPr/>
            <p:nvPr/>
          </p:nvSpPr>
          <p:spPr>
            <a:xfrm flipH="1">
              <a:off x="2340185" y="2306625"/>
              <a:ext cx="1605900" cy="143400"/>
            </a:xfrm>
            <a:prstGeom prst="parallelogram">
              <a:avLst>
                <a:gd fmla="val 96952" name="adj"/>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5" name="Google Shape;435;p51"/>
            <p:cNvSpPr/>
            <p:nvPr/>
          </p:nvSpPr>
          <p:spPr>
            <a:xfrm>
              <a:off x="2340183" y="2460450"/>
              <a:ext cx="1605900" cy="143400"/>
            </a:xfrm>
            <a:prstGeom prst="parallelogram">
              <a:avLst>
                <a:gd fmla="val 96952" name="adj"/>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1"/>
            <p:cNvSpPr txBox="1"/>
            <p:nvPr/>
          </p:nvSpPr>
          <p:spPr>
            <a:xfrm>
              <a:off x="2481031" y="2992114"/>
              <a:ext cx="13242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B713F"/>
                  </a:solidFill>
                  <a:latin typeface="Roboto"/>
                  <a:ea typeface="Roboto"/>
                  <a:cs typeface="Roboto"/>
                  <a:sym typeface="Roboto"/>
                </a:rPr>
                <a:t>ERCOT approves/rejects updated DoTA form and issues new resource limits</a:t>
              </a:r>
              <a:endParaRPr b="1" sz="1000">
                <a:solidFill>
                  <a:srgbClr val="0B713F"/>
                </a:solidFill>
                <a:latin typeface="Roboto"/>
                <a:ea typeface="Roboto"/>
                <a:cs typeface="Roboto"/>
                <a:sym typeface="Roboto"/>
              </a:endParaRPr>
            </a:p>
          </p:txBody>
        </p:sp>
      </p:grpSp>
      <p:grpSp>
        <p:nvGrpSpPr>
          <p:cNvPr id="437" name="Google Shape;437;p51"/>
          <p:cNvGrpSpPr/>
          <p:nvPr/>
        </p:nvGrpSpPr>
        <p:grpSpPr>
          <a:xfrm>
            <a:off x="6741797" y="1564413"/>
            <a:ext cx="1871128" cy="1427950"/>
            <a:chOff x="2283710" y="2306625"/>
            <a:chExt cx="1871128" cy="1106852"/>
          </a:xfrm>
        </p:grpSpPr>
        <p:sp>
          <p:nvSpPr>
            <p:cNvPr id="438" name="Google Shape;438;p51"/>
            <p:cNvSpPr/>
            <p:nvPr/>
          </p:nvSpPr>
          <p:spPr>
            <a:xfrm flipH="1">
              <a:off x="2283710" y="2306625"/>
              <a:ext cx="1605900" cy="143400"/>
            </a:xfrm>
            <a:prstGeom prst="parallelogram">
              <a:avLst>
                <a:gd fmla="val 96952" name="adj"/>
              </a:avLst>
            </a:prstGeom>
            <a:solidFill>
              <a:srgbClr val="0B77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9" name="Google Shape;439;p51"/>
            <p:cNvSpPr/>
            <p:nvPr/>
          </p:nvSpPr>
          <p:spPr>
            <a:xfrm>
              <a:off x="2283883" y="2460450"/>
              <a:ext cx="1605900" cy="143400"/>
            </a:xfrm>
            <a:prstGeom prst="parallelogram">
              <a:avLst>
                <a:gd fmla="val 96952" name="adj"/>
              </a:avLst>
            </a:prstGeom>
            <a:solidFill>
              <a:srgbClr val="0856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1"/>
            <p:cNvSpPr txBox="1"/>
            <p:nvPr/>
          </p:nvSpPr>
          <p:spPr>
            <a:xfrm>
              <a:off x="2404938" y="2967077"/>
              <a:ext cx="17499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B713F"/>
                  </a:solidFill>
                  <a:latin typeface="Roboto"/>
                  <a:ea typeface="Roboto"/>
                  <a:cs typeface="Roboto"/>
                  <a:sym typeface="Roboto"/>
                </a:rPr>
                <a:t>Aggregator submits new limits in RIOO for implementation in next Production Load Schedule model update</a:t>
              </a:r>
              <a:endParaRPr b="1" sz="1000">
                <a:solidFill>
                  <a:srgbClr val="0B713F"/>
                </a:solidFill>
                <a:latin typeface="Roboto"/>
                <a:ea typeface="Roboto"/>
                <a:cs typeface="Roboto"/>
                <a:sym typeface="Roboto"/>
              </a:endParaRPr>
            </a:p>
          </p:txBody>
        </p:sp>
      </p:grpSp>
      <p:sp>
        <p:nvSpPr>
          <p:cNvPr id="441" name="Google Shape;441;p51"/>
          <p:cNvSpPr txBox="1"/>
          <p:nvPr/>
        </p:nvSpPr>
        <p:spPr>
          <a:xfrm>
            <a:off x="2194875" y="896125"/>
            <a:ext cx="1783800" cy="393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2"/>
                </a:solidFill>
                <a:latin typeface="Inter"/>
                <a:ea typeface="Inter"/>
                <a:cs typeface="Inter"/>
                <a:sym typeface="Inter"/>
              </a:rPr>
              <a:t>High chance of cyclical study-&gt; reject-&gt; resubmit -&gt; restudy</a:t>
            </a:r>
            <a:endParaRPr b="1" sz="800">
              <a:solidFill>
                <a:schemeClr val="dk2"/>
              </a:solidFill>
              <a:latin typeface="Inter"/>
              <a:ea typeface="Inter"/>
              <a:cs typeface="Inter"/>
              <a:sym typeface="Inter"/>
            </a:endParaRPr>
          </a:p>
        </p:txBody>
      </p:sp>
      <p:cxnSp>
        <p:nvCxnSpPr>
          <p:cNvPr id="442" name="Google Shape;442;p51"/>
          <p:cNvCxnSpPr>
            <a:stCxn id="441" idx="2"/>
          </p:cNvCxnSpPr>
          <p:nvPr/>
        </p:nvCxnSpPr>
        <p:spPr>
          <a:xfrm flipH="1">
            <a:off x="3083475" y="1289725"/>
            <a:ext cx="3300" cy="792900"/>
          </a:xfrm>
          <a:prstGeom prst="straightConnector1">
            <a:avLst/>
          </a:prstGeom>
          <a:noFill/>
          <a:ln cap="flat" cmpd="sng" w="9525">
            <a:solidFill>
              <a:schemeClr val="dk2"/>
            </a:solidFill>
            <a:prstDash val="solid"/>
            <a:round/>
            <a:headEnd len="med" w="med" type="none"/>
            <a:tailEnd len="med" w="med" type="oval"/>
          </a:ln>
        </p:spPr>
      </p:cxnSp>
      <p:sp>
        <p:nvSpPr>
          <p:cNvPr id="443" name="Google Shape;443;p51"/>
          <p:cNvSpPr txBox="1"/>
          <p:nvPr/>
        </p:nvSpPr>
        <p:spPr>
          <a:xfrm>
            <a:off x="4082850" y="854875"/>
            <a:ext cx="1783800" cy="476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2"/>
                </a:solidFill>
                <a:latin typeface="Inter"/>
                <a:ea typeface="Inter"/>
                <a:cs typeface="Inter"/>
                <a:sym typeface="Inter"/>
              </a:rPr>
              <a:t>Removed devices need to be categorized and resubmitted in another batch to DSP</a:t>
            </a:r>
            <a:endParaRPr b="1" sz="800">
              <a:solidFill>
                <a:schemeClr val="dk2"/>
              </a:solidFill>
              <a:latin typeface="Inter"/>
              <a:ea typeface="Inter"/>
              <a:cs typeface="Inter"/>
              <a:sym typeface="Inter"/>
            </a:endParaRPr>
          </a:p>
        </p:txBody>
      </p:sp>
      <p:cxnSp>
        <p:nvCxnSpPr>
          <p:cNvPr id="444" name="Google Shape;444;p51"/>
          <p:cNvCxnSpPr/>
          <p:nvPr/>
        </p:nvCxnSpPr>
        <p:spPr>
          <a:xfrm>
            <a:off x="4751775" y="1348025"/>
            <a:ext cx="0" cy="734700"/>
          </a:xfrm>
          <a:prstGeom prst="straightConnector1">
            <a:avLst/>
          </a:prstGeom>
          <a:noFill/>
          <a:ln cap="flat" cmpd="sng" w="9525">
            <a:solidFill>
              <a:schemeClr val="dk2"/>
            </a:solidFill>
            <a:prstDash val="solid"/>
            <a:round/>
            <a:headEnd len="med" w="med" type="none"/>
            <a:tailEnd len="med" w="med" type="oval"/>
          </a:ln>
        </p:spPr>
      </p:cxnSp>
      <p:sp>
        <p:nvSpPr>
          <p:cNvPr id="445" name="Google Shape;445;p51"/>
          <p:cNvSpPr txBox="1"/>
          <p:nvPr/>
        </p:nvSpPr>
        <p:spPr>
          <a:xfrm>
            <a:off x="205275" y="2927400"/>
            <a:ext cx="8707200" cy="11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Inter"/>
                <a:ea typeface="Inter"/>
                <a:cs typeface="Inter"/>
                <a:sym typeface="Inter"/>
              </a:rPr>
              <a:t>Key concerns:</a:t>
            </a:r>
            <a:endParaRPr sz="1000">
              <a:solidFill>
                <a:schemeClr val="dk2"/>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a:solidFill>
                  <a:schemeClr val="dk2"/>
                </a:solidFill>
                <a:latin typeface="Inter"/>
                <a:ea typeface="Inter"/>
                <a:cs typeface="Inter"/>
                <a:sym typeface="Inter"/>
              </a:rPr>
              <a:t>Manual data entry into single excel document allows significant opportunity for clerical errors</a:t>
            </a:r>
            <a:endParaRPr sz="1000">
              <a:solidFill>
                <a:schemeClr val="dk2"/>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a:solidFill>
                  <a:schemeClr val="dk2"/>
                </a:solidFill>
                <a:latin typeface="Inter"/>
                <a:ea typeface="Inter"/>
                <a:cs typeface="Inter"/>
                <a:sym typeface="Inter"/>
              </a:rPr>
              <a:t>Restudy cycles lead to long wait times before DoTA form reaches ERCOT</a:t>
            </a:r>
            <a:endParaRPr sz="1000">
              <a:solidFill>
                <a:schemeClr val="dk2"/>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a:solidFill>
                  <a:schemeClr val="dk2"/>
                </a:solidFill>
                <a:latin typeface="Inter"/>
                <a:ea typeface="Inter"/>
                <a:cs typeface="Inter"/>
                <a:sym typeface="Inter"/>
              </a:rPr>
              <a:t>Premise-level rejections at any point in the process require manual removal of premise and resubmission in a different form submission</a:t>
            </a:r>
            <a:endParaRPr sz="1000">
              <a:solidFill>
                <a:schemeClr val="dk2"/>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a:solidFill>
                  <a:schemeClr val="dk2"/>
                </a:solidFill>
                <a:latin typeface="Inter"/>
                <a:ea typeface="Inter"/>
                <a:cs typeface="Inter"/>
                <a:sym typeface="Inter"/>
              </a:rPr>
              <a:t>“Snapshot” nature of submission creates long lead times to capacity additions from device installation and large step changes in resource sizing</a:t>
            </a:r>
            <a:endParaRPr sz="1000">
              <a:solidFill>
                <a:schemeClr val="dk2"/>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2"/>
          <p:cNvSpPr txBox="1"/>
          <p:nvPr>
            <p:ph type="title"/>
          </p:nvPr>
        </p:nvSpPr>
        <p:spPr>
          <a:xfrm>
            <a:off x="291700" y="0"/>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200"/>
              <a:t>ADER </a:t>
            </a:r>
            <a:r>
              <a:rPr lang="en" sz="3200"/>
              <a:t>DoTA form proposed solution</a:t>
            </a:r>
            <a:endParaRPr/>
          </a:p>
        </p:txBody>
      </p:sp>
      <p:sp>
        <p:nvSpPr>
          <p:cNvPr id="451" name="Google Shape;451;p52"/>
          <p:cNvSpPr txBox="1"/>
          <p:nvPr>
            <p:ph idx="12" type="sldNum"/>
          </p:nvPr>
        </p:nvSpPr>
        <p:spPr>
          <a:xfrm>
            <a:off x="8556784" y="48260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2" name="Google Shape;452;p52"/>
          <p:cNvSpPr txBox="1"/>
          <p:nvPr>
            <p:ph idx="2" type="sldNum"/>
          </p:nvPr>
        </p:nvSpPr>
        <p:spPr>
          <a:xfrm>
            <a:off x="1540575" y="4789750"/>
            <a:ext cx="60621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935"/>
              <a:buFont typeface="Arial"/>
              <a:buNone/>
            </a:pPr>
            <a:r>
              <a:rPr lang="en"/>
              <a:t>Confidential &amp; proprietary to Base Power Company – unauthorized use, disclosure, or reproduction is prohibited.</a:t>
            </a:r>
            <a:endParaRPr/>
          </a:p>
        </p:txBody>
      </p:sp>
      <p:sp>
        <p:nvSpPr>
          <p:cNvPr id="453" name="Google Shape;453;p52"/>
          <p:cNvSpPr txBox="1"/>
          <p:nvPr/>
        </p:nvSpPr>
        <p:spPr>
          <a:xfrm>
            <a:off x="205275" y="1751625"/>
            <a:ext cx="8707200" cy="1210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2"/>
              </a:buClr>
              <a:buSzPts val="1000"/>
              <a:buFont typeface="Inter"/>
              <a:buChar char="●"/>
            </a:pPr>
            <a:r>
              <a:rPr lang="en" sz="1000">
                <a:solidFill>
                  <a:schemeClr val="dk2"/>
                </a:solidFill>
                <a:latin typeface="Inter"/>
                <a:ea typeface="Inter"/>
                <a:cs typeface="Inter"/>
                <a:sym typeface="Inter"/>
              </a:rPr>
              <a:t>Aggregator uploads premise information to web app, with ERCOT, DSP, and aggregator read/edit access</a:t>
            </a:r>
            <a:br>
              <a:rPr lang="en" sz="1000">
                <a:solidFill>
                  <a:schemeClr val="dk2"/>
                </a:solidFill>
                <a:latin typeface="Inter"/>
                <a:ea typeface="Inter"/>
                <a:cs typeface="Inter"/>
                <a:sym typeface="Inter"/>
              </a:rPr>
            </a:br>
            <a:endParaRPr sz="1000">
              <a:solidFill>
                <a:schemeClr val="dk2"/>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a:solidFill>
                  <a:schemeClr val="dk2"/>
                </a:solidFill>
                <a:latin typeface="Inter"/>
                <a:ea typeface="Inter"/>
                <a:cs typeface="Inter"/>
                <a:sym typeface="Inter"/>
              </a:rPr>
              <a:t>Both TSP and ERCOT can perform checks and issue comments on premises, with the aggregator able to react and add information or updates</a:t>
            </a:r>
            <a:br>
              <a:rPr lang="en" sz="1000">
                <a:solidFill>
                  <a:schemeClr val="dk2"/>
                </a:solidFill>
                <a:latin typeface="Inter"/>
                <a:ea typeface="Inter"/>
                <a:cs typeface="Inter"/>
                <a:sym typeface="Inter"/>
              </a:rPr>
            </a:br>
            <a:endParaRPr sz="1000">
              <a:solidFill>
                <a:schemeClr val="dk2"/>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a:solidFill>
                  <a:schemeClr val="dk2"/>
                </a:solidFill>
                <a:latin typeface="Inter"/>
                <a:ea typeface="Inter"/>
                <a:cs typeface="Inter"/>
                <a:sym typeface="Inter"/>
              </a:rPr>
              <a:t>As devices are approved by both ERCOT and DSP, they can immediately begin operation in the ADER aggregation if the resource in aggregate remains under the “offset” resource limits defined by ERCOT through the last Production Load Schedule model update</a:t>
            </a:r>
            <a:endParaRPr sz="1000">
              <a:solidFill>
                <a:schemeClr val="dk2"/>
              </a:solidFill>
              <a:latin typeface="Inter"/>
              <a:ea typeface="Inter"/>
              <a:cs typeface="Inter"/>
              <a:sym typeface="Inter"/>
            </a:endParaRPr>
          </a:p>
        </p:txBody>
      </p:sp>
      <p:sp>
        <p:nvSpPr>
          <p:cNvPr id="454" name="Google Shape;454;p52"/>
          <p:cNvSpPr txBox="1"/>
          <p:nvPr/>
        </p:nvSpPr>
        <p:spPr>
          <a:xfrm>
            <a:off x="205275" y="769525"/>
            <a:ext cx="8707200" cy="6501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Inter"/>
                <a:ea typeface="Inter"/>
                <a:cs typeface="Inter"/>
                <a:sym typeface="Inter"/>
              </a:rPr>
              <a:t>Base Proposal: </a:t>
            </a:r>
            <a:r>
              <a:rPr b="1" lang="en" sz="1200">
                <a:solidFill>
                  <a:schemeClr val="dk2"/>
                </a:solidFill>
                <a:latin typeface="Inter"/>
                <a:ea typeface="Inter"/>
                <a:cs typeface="Inter"/>
                <a:sym typeface="Inter"/>
              </a:rPr>
              <a:t>Implement a web app to streamline ADER premise and aggregation management. Additionally, ERCOT's current resource limits can include a buffer for near-term growth, ensuring continuous updates to ADER premises.</a:t>
            </a:r>
            <a:endParaRPr b="1" sz="1200">
              <a:solidFill>
                <a:schemeClr val="dk2"/>
              </a:solidFill>
              <a:latin typeface="Inter"/>
              <a:ea typeface="Inter"/>
              <a:cs typeface="Inter"/>
              <a:sym typeface="Inter"/>
            </a:endParaRPr>
          </a:p>
        </p:txBody>
      </p:sp>
      <p:sp>
        <p:nvSpPr>
          <p:cNvPr id="455" name="Google Shape;455;p52"/>
          <p:cNvSpPr txBox="1"/>
          <p:nvPr/>
        </p:nvSpPr>
        <p:spPr>
          <a:xfrm>
            <a:off x="205284" y="1419700"/>
            <a:ext cx="40566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Inter"/>
                <a:ea typeface="Inter"/>
                <a:cs typeface="Inter"/>
                <a:sym typeface="Inter"/>
              </a:rPr>
              <a:t>How it works</a:t>
            </a:r>
            <a:endParaRPr b="1" sz="1200">
              <a:solidFill>
                <a:schemeClr val="dk1"/>
              </a:solidFill>
              <a:latin typeface="Inter"/>
              <a:ea typeface="Inter"/>
              <a:cs typeface="Inter"/>
              <a:sym typeface="Inter"/>
            </a:endParaRPr>
          </a:p>
        </p:txBody>
      </p:sp>
      <p:sp>
        <p:nvSpPr>
          <p:cNvPr id="456" name="Google Shape;456;p52"/>
          <p:cNvSpPr txBox="1"/>
          <p:nvPr/>
        </p:nvSpPr>
        <p:spPr>
          <a:xfrm>
            <a:off x="205275" y="3140025"/>
            <a:ext cx="8707200" cy="16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Inter"/>
                <a:ea typeface="Inter"/>
                <a:cs typeface="Inter"/>
                <a:sym typeface="Inter"/>
              </a:rPr>
              <a:t>Key concern mitigation:</a:t>
            </a:r>
            <a:endParaRPr b="1" sz="1000">
              <a:solidFill>
                <a:schemeClr val="dk2"/>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strike="sngStrike">
                <a:solidFill>
                  <a:schemeClr val="dk2"/>
                </a:solidFill>
                <a:latin typeface="Inter"/>
                <a:ea typeface="Inter"/>
                <a:cs typeface="Inter"/>
                <a:sym typeface="Inter"/>
              </a:rPr>
              <a:t>Manual data entry into single excel document allows significant opportunity for clerical errors</a:t>
            </a:r>
            <a:r>
              <a:rPr lang="en" sz="1000">
                <a:solidFill>
                  <a:schemeClr val="dk2"/>
                </a:solidFill>
                <a:latin typeface="Inter"/>
                <a:ea typeface="Inter"/>
                <a:cs typeface="Inter"/>
                <a:sym typeface="Inter"/>
              </a:rPr>
              <a:t> </a:t>
            </a:r>
            <a:r>
              <a:rPr b="1" lang="en" sz="1000">
                <a:solidFill>
                  <a:schemeClr val="dk1"/>
                </a:solidFill>
                <a:latin typeface="Inter"/>
                <a:ea typeface="Inter"/>
                <a:cs typeface="Inter"/>
                <a:sym typeface="Inter"/>
              </a:rPr>
              <a:t>-&gt; Electronic submissions automate and streamline process </a:t>
            </a:r>
            <a:endParaRPr b="1" sz="1000">
              <a:solidFill>
                <a:schemeClr val="dk1"/>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strike="sngStrike">
                <a:solidFill>
                  <a:schemeClr val="dk2"/>
                </a:solidFill>
                <a:latin typeface="Inter"/>
                <a:ea typeface="Inter"/>
                <a:cs typeface="Inter"/>
                <a:sym typeface="Inter"/>
              </a:rPr>
              <a:t>Restudy cycles lead to long wait times before DoTA form reaches ERCOT</a:t>
            </a:r>
            <a:r>
              <a:rPr lang="en" sz="1000">
                <a:solidFill>
                  <a:schemeClr val="dk2"/>
                </a:solidFill>
                <a:latin typeface="Inter"/>
                <a:ea typeface="Inter"/>
                <a:cs typeface="Inter"/>
                <a:sym typeface="Inter"/>
              </a:rPr>
              <a:t> </a:t>
            </a:r>
            <a:r>
              <a:rPr b="1" lang="en" sz="1000">
                <a:solidFill>
                  <a:schemeClr val="dk2"/>
                </a:solidFill>
                <a:latin typeface="Inter"/>
                <a:ea typeface="Inter"/>
                <a:cs typeface="Inter"/>
                <a:sym typeface="Inter"/>
              </a:rPr>
              <a:t>-</a:t>
            </a:r>
            <a:r>
              <a:rPr b="1" lang="en" sz="1000">
                <a:solidFill>
                  <a:schemeClr val="dk1"/>
                </a:solidFill>
                <a:latin typeface="Inter"/>
                <a:ea typeface="Inter"/>
                <a:cs typeface="Inter"/>
                <a:sym typeface="Inter"/>
              </a:rPr>
              <a:t>&gt; Aggregator, DSP and ERCOT all have access to tooling </a:t>
            </a:r>
            <a:r>
              <a:rPr b="1" lang="en" sz="1000">
                <a:solidFill>
                  <a:schemeClr val="dk1"/>
                </a:solidFill>
                <a:latin typeface="Inter"/>
                <a:ea typeface="Inter"/>
                <a:cs typeface="Inter"/>
                <a:sym typeface="Inter"/>
              </a:rPr>
              <a:t>simultaneously</a:t>
            </a:r>
            <a:endParaRPr b="1" sz="1000">
              <a:solidFill>
                <a:schemeClr val="dk1"/>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strike="sngStrike">
                <a:solidFill>
                  <a:schemeClr val="dk2"/>
                </a:solidFill>
                <a:latin typeface="Inter"/>
                <a:ea typeface="Inter"/>
                <a:cs typeface="Inter"/>
                <a:sym typeface="Inter"/>
              </a:rPr>
              <a:t>Premise-level rejections at any point in the process require manual removal of premise and resubmission in a different form submission</a:t>
            </a:r>
            <a:r>
              <a:rPr lang="en" sz="1000">
                <a:solidFill>
                  <a:schemeClr val="dk2"/>
                </a:solidFill>
                <a:latin typeface="Inter"/>
                <a:ea typeface="Inter"/>
                <a:cs typeface="Inter"/>
                <a:sym typeface="Inter"/>
              </a:rPr>
              <a:t> </a:t>
            </a:r>
            <a:r>
              <a:rPr b="1" lang="en" sz="1000">
                <a:solidFill>
                  <a:schemeClr val="dk1"/>
                </a:solidFill>
                <a:latin typeface="Inter"/>
                <a:ea typeface="Inter"/>
                <a:cs typeface="Inter"/>
                <a:sym typeface="Inter"/>
              </a:rPr>
              <a:t>-&gt; Native web hosting of premise information allows for easy resolution and resubmission of premises</a:t>
            </a:r>
            <a:endParaRPr b="1" sz="1000">
              <a:solidFill>
                <a:schemeClr val="dk1"/>
              </a:solidFill>
              <a:latin typeface="Inter"/>
              <a:ea typeface="Inter"/>
              <a:cs typeface="Inter"/>
              <a:sym typeface="Inter"/>
            </a:endParaRPr>
          </a:p>
          <a:p>
            <a:pPr indent="-292100" lvl="0" marL="457200" rtl="0" algn="l">
              <a:spcBef>
                <a:spcPts val="0"/>
              </a:spcBef>
              <a:spcAft>
                <a:spcPts val="0"/>
              </a:spcAft>
              <a:buClr>
                <a:schemeClr val="dk2"/>
              </a:buClr>
              <a:buSzPts val="1000"/>
              <a:buFont typeface="Inter"/>
              <a:buChar char="●"/>
            </a:pPr>
            <a:r>
              <a:rPr lang="en" sz="1000" strike="sngStrike">
                <a:solidFill>
                  <a:schemeClr val="dk2"/>
                </a:solidFill>
                <a:latin typeface="Inter"/>
                <a:ea typeface="Inter"/>
                <a:cs typeface="Inter"/>
                <a:sym typeface="Inter"/>
              </a:rPr>
              <a:t>“Snapshot” nature of submission creates long lead times to capacity additions from device installation and large step changes in resource sizing</a:t>
            </a:r>
            <a:r>
              <a:rPr lang="en" sz="1000">
                <a:solidFill>
                  <a:schemeClr val="dk2"/>
                </a:solidFill>
                <a:latin typeface="Inter"/>
                <a:ea typeface="Inter"/>
                <a:cs typeface="Inter"/>
                <a:sym typeface="Inter"/>
              </a:rPr>
              <a:t> </a:t>
            </a:r>
            <a:r>
              <a:rPr b="1" lang="en" sz="1000">
                <a:solidFill>
                  <a:schemeClr val="dk1"/>
                </a:solidFill>
                <a:latin typeface="Inter"/>
                <a:ea typeface="Inter"/>
                <a:cs typeface="Inter"/>
                <a:sym typeface="Inter"/>
              </a:rPr>
              <a:t>-&gt; Web app allows for continuous updating of approved premise list for updating of resource parameters within new buffer limits set by ERCOT</a:t>
            </a:r>
            <a:endParaRPr b="1" sz="1000">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9"/>
          <p:cNvSpPr txBox="1"/>
          <p:nvPr>
            <p:ph type="title"/>
          </p:nvPr>
        </p:nvSpPr>
        <p:spPr>
          <a:xfrm>
            <a:off x="291700" y="128425"/>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Outline</a:t>
            </a:r>
            <a:endParaRPr/>
          </a:p>
        </p:txBody>
      </p:sp>
      <p:sp>
        <p:nvSpPr>
          <p:cNvPr id="165" name="Google Shape;165;p39"/>
          <p:cNvSpPr txBox="1"/>
          <p:nvPr>
            <p:ph idx="12" type="sldNum"/>
          </p:nvPr>
        </p:nvSpPr>
        <p:spPr>
          <a:xfrm>
            <a:off x="8556784" y="48260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39"/>
          <p:cNvSpPr txBox="1"/>
          <p:nvPr>
            <p:ph idx="2" type="sldNum"/>
          </p:nvPr>
        </p:nvSpPr>
        <p:spPr>
          <a:xfrm>
            <a:off x="1540575" y="4789750"/>
            <a:ext cx="60621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935"/>
              <a:buFont typeface="Arial"/>
              <a:buNone/>
            </a:pPr>
            <a:r>
              <a:rPr lang="en"/>
              <a:t>Confidential &amp; proprietary to Base Power Company – unauthorized use, disclosure, or reproduction is prohibited.</a:t>
            </a:r>
            <a:endParaRPr/>
          </a:p>
        </p:txBody>
      </p:sp>
      <p:sp>
        <p:nvSpPr>
          <p:cNvPr id="167" name="Google Shape;167;p39"/>
          <p:cNvSpPr txBox="1"/>
          <p:nvPr/>
        </p:nvSpPr>
        <p:spPr>
          <a:xfrm>
            <a:off x="295800" y="896125"/>
            <a:ext cx="8694900" cy="2022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ADER resource overview</a:t>
            </a:r>
            <a:endParaRPr sz="1200">
              <a:solidFill>
                <a:schemeClr val="dk2"/>
              </a:solidFill>
              <a:latin typeface="Inter"/>
              <a:ea typeface="Inter"/>
              <a:cs typeface="Inter"/>
              <a:sym typeface="Inter"/>
            </a:endParaRPr>
          </a:p>
          <a:p>
            <a:pPr indent="-304800" lvl="1" marL="9144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Introduction to Base and residential battery configuration</a:t>
            </a:r>
            <a:endParaRPr sz="1200">
              <a:solidFill>
                <a:schemeClr val="dk2"/>
              </a:solidFill>
              <a:latin typeface="Inter"/>
              <a:ea typeface="Inter"/>
              <a:cs typeface="Inter"/>
              <a:sym typeface="Inter"/>
            </a:endParaRPr>
          </a:p>
          <a:p>
            <a:pPr indent="-304800" lvl="1" marL="9144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ADER resource sizing and general location</a:t>
            </a:r>
            <a:endParaRPr sz="1200">
              <a:solidFill>
                <a:schemeClr val="dk2"/>
              </a:solidFill>
              <a:latin typeface="Inter"/>
              <a:ea typeface="Inter"/>
              <a:cs typeface="Inter"/>
              <a:sym typeface="Inter"/>
            </a:endParaRPr>
          </a:p>
          <a:p>
            <a:pPr indent="-304800" lvl="1" marL="9144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ADER connectivity to SCED and resource bidding</a:t>
            </a: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Outstanding questions for ADER NPRR </a:t>
            </a:r>
            <a:endParaRPr sz="1200">
              <a:solidFill>
                <a:schemeClr val="dk2"/>
              </a:solidFill>
              <a:latin typeface="Inter"/>
              <a:ea typeface="Inter"/>
              <a:cs typeface="Inter"/>
              <a:sym typeface="Inter"/>
            </a:endParaRPr>
          </a:p>
          <a:p>
            <a:pPr indent="-304800" lvl="1" marL="9144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CIM location of ADER assets</a:t>
            </a:r>
            <a:endParaRPr sz="1200">
              <a:solidFill>
                <a:schemeClr val="dk2"/>
              </a:solidFill>
              <a:latin typeface="Inter"/>
              <a:ea typeface="Inter"/>
              <a:cs typeface="Inter"/>
              <a:sym typeface="Inter"/>
            </a:endParaRPr>
          </a:p>
          <a:p>
            <a:pPr indent="-304800" lvl="2" marL="13716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Single nodal aggregations</a:t>
            </a:r>
            <a:endParaRPr sz="1200">
              <a:solidFill>
                <a:schemeClr val="dk2"/>
              </a:solidFill>
              <a:latin typeface="Inter"/>
              <a:ea typeface="Inter"/>
              <a:cs typeface="Inter"/>
              <a:sym typeface="Inter"/>
            </a:endParaRPr>
          </a:p>
          <a:p>
            <a:pPr indent="-304800" lvl="1" marL="9144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Details of the Aggregation (DoTA) form concerns</a:t>
            </a:r>
            <a:endParaRPr sz="1200">
              <a:solidFill>
                <a:schemeClr val="dk2"/>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a:p>
            <a:pPr indent="0" lvl="0" marL="0" rtl="0" algn="l">
              <a:spcBef>
                <a:spcPts val="0"/>
              </a:spcBef>
              <a:spcAft>
                <a:spcPts val="0"/>
              </a:spcAft>
              <a:buNone/>
            </a:pPr>
            <a:r>
              <a:t/>
            </a:r>
            <a:endParaRPr sz="1200">
              <a:solidFill>
                <a:schemeClr val="dk2"/>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0"/>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ADER resource overview</a:t>
            </a:r>
            <a:endParaRPr/>
          </a:p>
        </p:txBody>
      </p:sp>
      <p:sp>
        <p:nvSpPr>
          <p:cNvPr id="173" name="Google Shape;173;p40"/>
          <p:cNvSpPr txBox="1"/>
          <p:nvPr>
            <p:ph idx="12" type="sldNum"/>
          </p:nvPr>
        </p:nvSpPr>
        <p:spPr>
          <a:xfrm>
            <a:off x="6045750" y="4695625"/>
            <a:ext cx="3026700" cy="393600"/>
          </a:xfrm>
          <a:prstGeom prst="rect">
            <a:avLst/>
          </a:prstGeom>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r>
              <a:rPr lang="en">
                <a:solidFill>
                  <a:schemeClr val="lt1"/>
                </a:solidFill>
              </a:rPr>
              <a:t>Confidential &amp; proprietary to Base Power Company – unauthorized use, disclosure, or reproduction is prohibited.</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1"/>
          <p:cNvSpPr/>
          <p:nvPr/>
        </p:nvSpPr>
        <p:spPr>
          <a:xfrm>
            <a:off x="6123798" y="2057163"/>
            <a:ext cx="2744100" cy="2281800"/>
          </a:xfrm>
          <a:prstGeom prst="roundRect">
            <a:avLst>
              <a:gd fmla="val 8421" name="adj"/>
            </a:avLst>
          </a:prstGeom>
          <a:solidFill>
            <a:srgbClr val="EFEDEB"/>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chemeClr val="dk1"/>
              </a:buClr>
              <a:buSzPts val="1100"/>
              <a:buFont typeface="Arial"/>
              <a:buNone/>
            </a:pPr>
            <a:r>
              <a:t/>
            </a:r>
            <a:endParaRPr b="1" i="0" sz="1000" u="none" cap="none" strike="noStrike">
              <a:solidFill>
                <a:srgbClr val="1C2829"/>
              </a:solidFill>
              <a:latin typeface="Helvetica Neue"/>
              <a:ea typeface="Helvetica Neue"/>
              <a:cs typeface="Helvetica Neue"/>
              <a:sym typeface="Helvetica Neue"/>
            </a:endParaRPr>
          </a:p>
        </p:txBody>
      </p:sp>
      <p:sp>
        <p:nvSpPr>
          <p:cNvPr id="179" name="Google Shape;179;p41"/>
          <p:cNvSpPr/>
          <p:nvPr/>
        </p:nvSpPr>
        <p:spPr>
          <a:xfrm>
            <a:off x="225390" y="2057163"/>
            <a:ext cx="2744100" cy="2287800"/>
          </a:xfrm>
          <a:prstGeom prst="roundRect">
            <a:avLst>
              <a:gd fmla="val 8421" name="adj"/>
            </a:avLst>
          </a:prstGeom>
          <a:solidFill>
            <a:srgbClr val="EFEDEB"/>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chemeClr val="dk1"/>
              </a:buClr>
              <a:buSzPts val="1100"/>
              <a:buFont typeface="Arial"/>
              <a:buNone/>
            </a:pPr>
            <a:r>
              <a:t/>
            </a:r>
            <a:endParaRPr b="1" i="0" sz="1000" u="none" cap="none" strike="noStrike">
              <a:solidFill>
                <a:srgbClr val="1C2829"/>
              </a:solidFill>
              <a:latin typeface="Helvetica Neue"/>
              <a:ea typeface="Helvetica Neue"/>
              <a:cs typeface="Helvetica Neue"/>
              <a:sym typeface="Helvetica Neue"/>
            </a:endParaRPr>
          </a:p>
        </p:txBody>
      </p:sp>
      <p:sp>
        <p:nvSpPr>
          <p:cNvPr id="180" name="Google Shape;180;p41"/>
          <p:cNvSpPr txBox="1"/>
          <p:nvPr/>
        </p:nvSpPr>
        <p:spPr>
          <a:xfrm>
            <a:off x="269549" y="294177"/>
            <a:ext cx="8438100" cy="723000"/>
          </a:xfrm>
          <a:prstGeom prst="rect">
            <a:avLst/>
          </a:prstGeom>
          <a:noFill/>
          <a:ln>
            <a:noFill/>
          </a:ln>
        </p:spPr>
        <p:txBody>
          <a:bodyPr anchorCtr="0" anchor="b" bIns="0" lIns="0"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lang="en" sz="2400">
                <a:solidFill>
                  <a:srgbClr val="1C2829"/>
                </a:solidFill>
                <a:latin typeface="Helvetica Neue"/>
                <a:ea typeface="Helvetica Neue"/>
                <a:cs typeface="Helvetica Neue"/>
                <a:sym typeface="Helvetica Neue"/>
              </a:rPr>
              <a:t>Base is building </a:t>
            </a:r>
            <a:r>
              <a:rPr b="1" lang="en" sz="2400">
                <a:solidFill>
                  <a:srgbClr val="1C2829"/>
                </a:solidFill>
                <a:latin typeface="Helvetica Neue"/>
                <a:ea typeface="Helvetica Neue"/>
                <a:cs typeface="Helvetica Neue"/>
                <a:sym typeface="Helvetica Neue"/>
              </a:rPr>
              <a:t>distributed storage to make the grid more affordable &amp; reliable</a:t>
            </a:r>
            <a:endParaRPr b="1" i="0" sz="2400" u="none" cap="none" strike="noStrike">
              <a:solidFill>
                <a:srgbClr val="1C2829"/>
              </a:solidFill>
              <a:latin typeface="Helvetica Neue"/>
              <a:ea typeface="Helvetica Neue"/>
              <a:cs typeface="Helvetica Neue"/>
              <a:sym typeface="Helvetica Neue"/>
            </a:endParaRPr>
          </a:p>
        </p:txBody>
      </p:sp>
      <p:sp>
        <p:nvSpPr>
          <p:cNvPr id="181" name="Google Shape;181;p41"/>
          <p:cNvSpPr/>
          <p:nvPr/>
        </p:nvSpPr>
        <p:spPr>
          <a:xfrm>
            <a:off x="266875" y="1270543"/>
            <a:ext cx="2702400" cy="668700"/>
          </a:xfrm>
          <a:prstGeom prst="roundRect">
            <a:avLst>
              <a:gd fmla="val 24638" name="adj"/>
            </a:avLst>
          </a:prstGeom>
          <a:solidFill>
            <a:schemeClr val="accent2"/>
          </a:solidFill>
          <a:ln>
            <a:noFill/>
          </a:ln>
        </p:spPr>
        <p:txBody>
          <a:bodyPr anchorCtr="0" anchor="ctr" bIns="18275" lIns="36575" spcFirstLastPara="1" rIns="36575" wrap="square" tIns="1827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Helvetica Neue"/>
                <a:ea typeface="Helvetica Neue"/>
                <a:cs typeface="Helvetica Neue"/>
                <a:sym typeface="Helvetica Neue"/>
              </a:rPr>
              <a:t>Base delivers exactly what the grid and homeowners need today…</a:t>
            </a:r>
            <a:endParaRPr b="0" i="0" sz="1400" u="none" cap="none" strike="noStrike">
              <a:solidFill>
                <a:srgbClr val="000000"/>
              </a:solidFill>
              <a:latin typeface="Arial"/>
              <a:ea typeface="Arial"/>
              <a:cs typeface="Arial"/>
              <a:sym typeface="Arial"/>
            </a:endParaRPr>
          </a:p>
        </p:txBody>
      </p:sp>
      <p:sp>
        <p:nvSpPr>
          <p:cNvPr id="182" name="Google Shape;182;p41"/>
          <p:cNvSpPr/>
          <p:nvPr/>
        </p:nvSpPr>
        <p:spPr>
          <a:xfrm>
            <a:off x="3182139" y="1270543"/>
            <a:ext cx="2702400" cy="668700"/>
          </a:xfrm>
          <a:prstGeom prst="roundRect">
            <a:avLst>
              <a:gd fmla="val 24638" name="adj"/>
            </a:avLst>
          </a:prstGeom>
          <a:solidFill>
            <a:schemeClr val="accent2"/>
          </a:solidFill>
          <a:ln>
            <a:noFill/>
          </a:ln>
        </p:spPr>
        <p:txBody>
          <a:bodyPr anchorCtr="0" anchor="ctr" bIns="18275" lIns="36575" spcFirstLastPara="1" rIns="36575" wrap="square" tIns="1827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Helvetica Neue"/>
                <a:ea typeface="Helvetica Neue"/>
                <a:cs typeface="Helvetica Neue"/>
                <a:sym typeface="Helvetica Neue"/>
              </a:rPr>
              <a:t>…enabled by vertical integration…</a:t>
            </a:r>
            <a:endParaRPr b="0" i="0" sz="1400" u="none" cap="none" strike="noStrike">
              <a:solidFill>
                <a:srgbClr val="000000"/>
              </a:solidFill>
              <a:latin typeface="Arial"/>
              <a:ea typeface="Arial"/>
              <a:cs typeface="Arial"/>
              <a:sym typeface="Arial"/>
            </a:endParaRPr>
          </a:p>
        </p:txBody>
      </p:sp>
      <p:sp>
        <p:nvSpPr>
          <p:cNvPr id="183" name="Google Shape;183;p41"/>
          <p:cNvSpPr/>
          <p:nvPr/>
        </p:nvSpPr>
        <p:spPr>
          <a:xfrm>
            <a:off x="6097403" y="1270543"/>
            <a:ext cx="2702400" cy="668700"/>
          </a:xfrm>
          <a:prstGeom prst="roundRect">
            <a:avLst>
              <a:gd fmla="val 24638" name="adj"/>
            </a:avLst>
          </a:prstGeom>
          <a:solidFill>
            <a:schemeClr val="accent2"/>
          </a:solidFill>
          <a:ln>
            <a:noFill/>
          </a:ln>
        </p:spPr>
        <p:txBody>
          <a:bodyPr anchorCtr="0" anchor="ctr" bIns="18275" lIns="36575" spcFirstLastPara="1" rIns="36575" wrap="square" tIns="1827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Helvetica Neue"/>
                <a:ea typeface="Helvetica Neue"/>
                <a:cs typeface="Helvetica Neue"/>
                <a:sym typeface="Helvetica Neue"/>
              </a:rPr>
              <a:t>…across two, growing business units</a:t>
            </a:r>
            <a:endParaRPr b="0" i="0" sz="1400" u="none" cap="none" strike="noStrike">
              <a:solidFill>
                <a:srgbClr val="000000"/>
              </a:solidFill>
              <a:latin typeface="Arial"/>
              <a:ea typeface="Arial"/>
              <a:cs typeface="Arial"/>
              <a:sym typeface="Arial"/>
            </a:endParaRPr>
          </a:p>
        </p:txBody>
      </p:sp>
      <p:cxnSp>
        <p:nvCxnSpPr>
          <p:cNvPr id="184" name="Google Shape;184;p41"/>
          <p:cNvCxnSpPr/>
          <p:nvPr/>
        </p:nvCxnSpPr>
        <p:spPr>
          <a:xfrm>
            <a:off x="3316942" y="2145404"/>
            <a:ext cx="0" cy="2193600"/>
          </a:xfrm>
          <a:prstGeom prst="straightConnector1">
            <a:avLst/>
          </a:prstGeom>
          <a:noFill/>
          <a:ln cap="flat" cmpd="sng" w="25400">
            <a:solidFill>
              <a:schemeClr val="accent2"/>
            </a:solidFill>
            <a:prstDash val="solid"/>
            <a:round/>
            <a:headEnd len="med" w="med" type="triangle"/>
            <a:tailEnd len="med" w="med" type="triangle"/>
          </a:ln>
          <a:effectLst>
            <a:outerShdw blurRad="40000" rotWithShape="0" dir="5400000" dist="20000">
              <a:srgbClr val="000000">
                <a:alpha val="36860"/>
              </a:srgbClr>
            </a:outerShdw>
          </a:effectLst>
        </p:spPr>
      </p:cxnSp>
      <p:sp>
        <p:nvSpPr>
          <p:cNvPr id="185" name="Google Shape;185;p41"/>
          <p:cNvSpPr/>
          <p:nvPr/>
        </p:nvSpPr>
        <p:spPr>
          <a:xfrm>
            <a:off x="3411294" y="2145404"/>
            <a:ext cx="2371800" cy="447000"/>
          </a:xfrm>
          <a:prstGeom prst="roundRect">
            <a:avLst>
              <a:gd fmla="val 8421" name="adj"/>
            </a:avLst>
          </a:prstGeom>
          <a:solidFill>
            <a:srgbClr val="EFEDEB"/>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chemeClr val="dk1"/>
              </a:buClr>
              <a:buSzPts val="1100"/>
              <a:buFont typeface="Arial"/>
              <a:buNone/>
            </a:pPr>
            <a:r>
              <a:rPr b="1" i="0" lang="en" sz="1000" u="none" cap="none" strike="noStrike">
                <a:solidFill>
                  <a:schemeClr val="dk1"/>
                </a:solidFill>
                <a:latin typeface="Helvetica Neue"/>
                <a:ea typeface="Helvetica Neue"/>
                <a:cs typeface="Helvetica Neue"/>
                <a:sym typeface="Helvetica Neue"/>
              </a:rPr>
              <a:t>Hardware</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1100"/>
              <a:buFont typeface="Arial"/>
              <a:buNone/>
            </a:pPr>
            <a:r>
              <a:rPr b="0" i="0" lang="en" sz="800" u="none" cap="none" strike="noStrike">
                <a:solidFill>
                  <a:schemeClr val="dk1"/>
                </a:solidFill>
                <a:latin typeface="Helvetica Neue"/>
                <a:ea typeface="Helvetica Neue"/>
                <a:cs typeface="Helvetica Neue"/>
                <a:sym typeface="Helvetica Neue"/>
              </a:rPr>
              <a:t>Designed and built for the purpose</a:t>
            </a:r>
            <a:endParaRPr b="0" i="0" sz="1000" u="none" cap="none" strike="noStrike">
              <a:solidFill>
                <a:schemeClr val="dk1"/>
              </a:solidFill>
              <a:latin typeface="Helvetica Neue"/>
              <a:ea typeface="Helvetica Neue"/>
              <a:cs typeface="Helvetica Neue"/>
              <a:sym typeface="Helvetica Neue"/>
            </a:endParaRPr>
          </a:p>
        </p:txBody>
      </p:sp>
      <p:sp>
        <p:nvSpPr>
          <p:cNvPr id="186" name="Google Shape;186;p41"/>
          <p:cNvSpPr/>
          <p:nvPr/>
        </p:nvSpPr>
        <p:spPr>
          <a:xfrm>
            <a:off x="3411294" y="2737074"/>
            <a:ext cx="2371800" cy="447000"/>
          </a:xfrm>
          <a:prstGeom prst="roundRect">
            <a:avLst>
              <a:gd fmla="val 8421" name="adj"/>
            </a:avLst>
          </a:prstGeom>
          <a:solidFill>
            <a:srgbClr val="EFEDEB"/>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chemeClr val="dk1"/>
              </a:buClr>
              <a:buSzPts val="1100"/>
              <a:buFont typeface="Arial"/>
              <a:buNone/>
            </a:pPr>
            <a:r>
              <a:rPr b="1" i="0" lang="en" sz="1000" u="none" cap="none" strike="noStrike">
                <a:solidFill>
                  <a:schemeClr val="dk1"/>
                </a:solidFill>
                <a:latin typeface="Helvetica Neue"/>
                <a:ea typeface="Helvetica Neue"/>
                <a:cs typeface="Helvetica Neue"/>
                <a:sym typeface="Helvetica Neue"/>
              </a:rPr>
              <a:t>Software</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1100"/>
              <a:buFont typeface="Arial"/>
              <a:buNone/>
            </a:pPr>
            <a:r>
              <a:rPr b="0" i="0" lang="en" sz="800" u="none" cap="none" strike="noStrike">
                <a:solidFill>
                  <a:schemeClr val="dk1"/>
                </a:solidFill>
                <a:latin typeface="Helvetica Neue"/>
                <a:ea typeface="Helvetica Neue"/>
                <a:cs typeface="Helvetica Neue"/>
                <a:sym typeface="Helvetica Neue"/>
              </a:rPr>
              <a:t>Built in-house across the full stack</a:t>
            </a:r>
            <a:endParaRPr b="0" i="0" sz="900" u="none" cap="none" strike="noStrike">
              <a:solidFill>
                <a:schemeClr val="dk1"/>
              </a:solidFill>
              <a:latin typeface="Helvetica Neue"/>
              <a:ea typeface="Helvetica Neue"/>
              <a:cs typeface="Helvetica Neue"/>
              <a:sym typeface="Helvetica Neue"/>
            </a:endParaRPr>
          </a:p>
        </p:txBody>
      </p:sp>
      <p:sp>
        <p:nvSpPr>
          <p:cNvPr id="187" name="Google Shape;187;p41"/>
          <p:cNvSpPr/>
          <p:nvPr/>
        </p:nvSpPr>
        <p:spPr>
          <a:xfrm rot="-5400000">
            <a:off x="2300887" y="3120679"/>
            <a:ext cx="1828800" cy="168000"/>
          </a:xfrm>
          <a:prstGeom prst="roundRect">
            <a:avLst>
              <a:gd fmla="val 24638" name="adj"/>
            </a:avLst>
          </a:prstGeom>
          <a:noFill/>
          <a:ln>
            <a:noFill/>
          </a:ln>
        </p:spPr>
        <p:txBody>
          <a:bodyPr anchorCtr="0" anchor="ctr" bIns="18275" lIns="36575" spcFirstLastPara="1" rIns="36575" wrap="square" tIns="1827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84D41"/>
                </a:solidFill>
                <a:latin typeface="Helvetica Neue"/>
                <a:ea typeface="Helvetica Neue"/>
                <a:cs typeface="Helvetica Neue"/>
                <a:sym typeface="Helvetica Neue"/>
              </a:rPr>
              <a:t>Vertically Integrated Across the Stack</a:t>
            </a:r>
            <a:endParaRPr b="0" i="0" sz="1400" u="none" cap="none" strike="noStrike">
              <a:solidFill>
                <a:srgbClr val="000000"/>
              </a:solidFill>
              <a:latin typeface="Arial"/>
              <a:ea typeface="Arial"/>
              <a:cs typeface="Arial"/>
              <a:sym typeface="Arial"/>
            </a:endParaRPr>
          </a:p>
        </p:txBody>
      </p:sp>
      <p:pic>
        <p:nvPicPr>
          <p:cNvPr descr="Battery charging with solid fill" id="188" name="Google Shape;188;p41"/>
          <p:cNvPicPr preferRelativeResize="0"/>
          <p:nvPr/>
        </p:nvPicPr>
        <p:blipFill rotWithShape="1">
          <a:blip r:embed="rId3">
            <a:alphaModFix/>
          </a:blip>
          <a:srcRect b="0" l="0" r="0" t="0"/>
          <a:stretch/>
        </p:blipFill>
        <p:spPr>
          <a:xfrm>
            <a:off x="3504495" y="2178247"/>
            <a:ext cx="381255" cy="381255"/>
          </a:xfrm>
          <a:prstGeom prst="rect">
            <a:avLst/>
          </a:prstGeom>
          <a:noFill/>
          <a:ln>
            <a:noFill/>
          </a:ln>
        </p:spPr>
      </p:pic>
      <p:pic>
        <p:nvPicPr>
          <p:cNvPr descr="Internet Of Things outline" id="189" name="Google Shape;189;p41"/>
          <p:cNvPicPr preferRelativeResize="0"/>
          <p:nvPr/>
        </p:nvPicPr>
        <p:blipFill rotWithShape="1">
          <a:blip r:embed="rId4">
            <a:alphaModFix/>
          </a:blip>
          <a:srcRect b="0" l="0" r="0" t="0"/>
          <a:stretch/>
        </p:blipFill>
        <p:spPr>
          <a:xfrm>
            <a:off x="3504495" y="2763797"/>
            <a:ext cx="381255" cy="381255"/>
          </a:xfrm>
          <a:prstGeom prst="rect">
            <a:avLst/>
          </a:prstGeom>
          <a:noFill/>
          <a:ln>
            <a:noFill/>
          </a:ln>
        </p:spPr>
      </p:pic>
      <p:sp>
        <p:nvSpPr>
          <p:cNvPr id="190" name="Google Shape;190;p41"/>
          <p:cNvSpPr/>
          <p:nvPr/>
        </p:nvSpPr>
        <p:spPr>
          <a:xfrm>
            <a:off x="7581539" y="2483521"/>
            <a:ext cx="1227900" cy="1055400"/>
          </a:xfrm>
          <a:prstGeom prst="rect">
            <a:avLst/>
          </a:prstGeom>
          <a:noFill/>
          <a:ln cap="flat" cmpd="sng" w="9525">
            <a:solidFill>
              <a:srgbClr val="4965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Helvetica Neue"/>
                <a:ea typeface="Helvetica Neue"/>
                <a:cs typeface="Helvetica Neue"/>
                <a:sym typeface="Helvetica Neue"/>
              </a:rPr>
              <a:t>Deregulated</a:t>
            </a:r>
            <a:r>
              <a:rPr b="0" i="0" lang="en" sz="1200" u="none" cap="none" strike="noStrike">
                <a:solidFill>
                  <a:schemeClr val="dk1"/>
                </a:solidFill>
                <a:latin typeface="Helvetica Neue"/>
                <a:ea typeface="Helvetica Neue"/>
                <a:cs typeface="Helvetica Neue"/>
                <a:sym typeface="Helvetica Neue"/>
              </a:rPr>
              <a:t>, retail energy segment</a:t>
            </a:r>
            <a:endParaRPr b="0" i="0" sz="11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Helvetica Neue"/>
                <a:ea typeface="Helvetica Neue"/>
                <a:cs typeface="Helvetica Neue"/>
                <a:sym typeface="Helvetica Neue"/>
              </a:rPr>
              <a:t>(most of Texas)</a:t>
            </a:r>
            <a:endParaRPr b="0" i="0" sz="1100" u="none" cap="none" strike="noStrike">
              <a:solidFill>
                <a:schemeClr val="dk1"/>
              </a:solidFill>
              <a:latin typeface="Helvetica Neue"/>
              <a:ea typeface="Helvetica Neue"/>
              <a:cs typeface="Helvetica Neue"/>
              <a:sym typeface="Helvetica Neue"/>
            </a:endParaRPr>
          </a:p>
        </p:txBody>
      </p:sp>
      <p:sp>
        <p:nvSpPr>
          <p:cNvPr id="191" name="Google Shape;191;p41"/>
          <p:cNvSpPr txBox="1"/>
          <p:nvPr/>
        </p:nvSpPr>
        <p:spPr>
          <a:xfrm>
            <a:off x="7572327" y="3610375"/>
            <a:ext cx="1287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Helvetica Neue"/>
                <a:ea typeface="Helvetica Neue"/>
                <a:cs typeface="Helvetica Neue"/>
                <a:sym typeface="Helvetica Neue"/>
              </a:rPr>
              <a:t>Base is a ‘Gentailer’ using its batteries in direct wholesale market operations</a:t>
            </a:r>
            <a:endParaRPr b="0" i="0" sz="1400" u="none" cap="none" strike="noStrike">
              <a:solidFill>
                <a:srgbClr val="000000"/>
              </a:solidFill>
              <a:latin typeface="Arial"/>
              <a:ea typeface="Arial"/>
              <a:cs typeface="Arial"/>
              <a:sym typeface="Arial"/>
            </a:endParaRPr>
          </a:p>
        </p:txBody>
      </p:sp>
      <p:sp>
        <p:nvSpPr>
          <p:cNvPr id="192" name="Google Shape;192;p41"/>
          <p:cNvSpPr/>
          <p:nvPr/>
        </p:nvSpPr>
        <p:spPr>
          <a:xfrm>
            <a:off x="6179678" y="2483521"/>
            <a:ext cx="1227900" cy="1055400"/>
          </a:xfrm>
          <a:prstGeom prst="rect">
            <a:avLst/>
          </a:prstGeom>
          <a:noFill/>
          <a:ln cap="flat" cmpd="sng" w="9525">
            <a:solidFill>
              <a:srgbClr val="49656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Helvetica Neue"/>
                <a:ea typeface="Helvetica Neue"/>
                <a:cs typeface="Helvetica Neue"/>
                <a:sym typeface="Helvetica Neue"/>
              </a:rPr>
              <a:t>Regulated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Helvetica Neue"/>
                <a:ea typeface="Helvetica Neue"/>
                <a:cs typeface="Helvetica Neue"/>
                <a:sym typeface="Helvetica Neue"/>
              </a:rPr>
              <a:t>utility segment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Helvetica Neue"/>
                <a:ea typeface="Helvetica Neue"/>
                <a:cs typeface="Helvetica Neue"/>
                <a:sym typeface="Helvetica Neue"/>
              </a:rPr>
              <a:t>(most of U.S.)</a:t>
            </a:r>
            <a:endParaRPr b="0" i="0" sz="1400" u="none" cap="none" strike="noStrike">
              <a:solidFill>
                <a:srgbClr val="000000"/>
              </a:solidFill>
              <a:latin typeface="Arial"/>
              <a:ea typeface="Arial"/>
              <a:cs typeface="Arial"/>
              <a:sym typeface="Arial"/>
            </a:endParaRPr>
          </a:p>
        </p:txBody>
      </p:sp>
      <p:sp>
        <p:nvSpPr>
          <p:cNvPr id="193" name="Google Shape;193;p41"/>
          <p:cNvSpPr txBox="1"/>
          <p:nvPr/>
        </p:nvSpPr>
        <p:spPr>
          <a:xfrm>
            <a:off x="6149601" y="3610375"/>
            <a:ext cx="1287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Helvetica Neue"/>
                <a:ea typeface="Helvetica Neue"/>
                <a:cs typeface="Helvetica Neue"/>
                <a:sym typeface="Helvetica Neue"/>
              </a:rPr>
              <a:t>Utility buys or tolls the batteries from Base to control the battery fleet</a:t>
            </a:r>
            <a:endParaRPr b="0" i="0" sz="1400" u="none" cap="none" strike="noStrike">
              <a:solidFill>
                <a:srgbClr val="000000"/>
              </a:solidFill>
              <a:latin typeface="Arial"/>
              <a:ea typeface="Arial"/>
              <a:cs typeface="Arial"/>
              <a:sym typeface="Arial"/>
            </a:endParaRPr>
          </a:p>
        </p:txBody>
      </p:sp>
      <p:sp>
        <p:nvSpPr>
          <p:cNvPr id="194" name="Google Shape;194;p41"/>
          <p:cNvSpPr/>
          <p:nvPr/>
        </p:nvSpPr>
        <p:spPr>
          <a:xfrm>
            <a:off x="334652" y="3496225"/>
            <a:ext cx="365700" cy="365700"/>
          </a:xfrm>
          <a:prstGeom prst="ellipse">
            <a:avLst/>
          </a:prstGeom>
          <a:noFill/>
          <a:ln cap="flat" cmpd="sng" w="25400">
            <a:solidFill>
              <a:schemeClr val="accent2"/>
            </a:solidFill>
            <a:prstDash val="solid"/>
            <a:round/>
            <a:headEnd len="sm" w="sm" type="none"/>
            <a:tailEnd len="sm" w="sm" type="none"/>
          </a:ln>
        </p:spPr>
        <p:txBody>
          <a:bodyPr anchorCtr="0" anchor="ctr" bIns="45700" lIns="64000"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lang="en" sz="1600">
                <a:solidFill>
                  <a:schemeClr val="accent2"/>
                </a:solidFill>
                <a:latin typeface="Helvetica Neue"/>
                <a:ea typeface="Helvetica Neue"/>
                <a:cs typeface="Helvetica Neue"/>
                <a:sym typeface="Helvetica Neue"/>
              </a:rPr>
              <a:t>2</a:t>
            </a:r>
            <a:endParaRPr b="0" i="0" sz="1000" u="none" cap="none" strike="noStrike">
              <a:solidFill>
                <a:srgbClr val="000000"/>
              </a:solidFill>
              <a:latin typeface="Arial"/>
              <a:ea typeface="Arial"/>
              <a:cs typeface="Arial"/>
              <a:sym typeface="Arial"/>
            </a:endParaRPr>
          </a:p>
        </p:txBody>
      </p:sp>
      <p:sp>
        <p:nvSpPr>
          <p:cNvPr id="195" name="Google Shape;195;p41"/>
          <p:cNvSpPr txBox="1"/>
          <p:nvPr/>
        </p:nvSpPr>
        <p:spPr>
          <a:xfrm>
            <a:off x="758439" y="3361575"/>
            <a:ext cx="21684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100" u="none" cap="none" strike="noStrike">
                <a:solidFill>
                  <a:schemeClr val="dk1"/>
                </a:solidFill>
                <a:latin typeface="Helvetica Neue"/>
                <a:ea typeface="Helvetica Neue"/>
                <a:cs typeface="Helvetica Neue"/>
                <a:sym typeface="Helvetica Neue"/>
              </a:rPr>
              <a:t>The lowest-cost backup </a:t>
            </a:r>
            <a:br>
              <a:rPr b="0" i="0" lang="en" sz="1100" u="none" cap="none" strike="noStrike">
                <a:solidFill>
                  <a:schemeClr val="dk1"/>
                </a:solidFill>
                <a:latin typeface="Helvetica Neue"/>
                <a:ea typeface="Helvetica Neue"/>
                <a:cs typeface="Helvetica Neue"/>
                <a:sym typeface="Helvetica Neue"/>
              </a:rPr>
            </a:br>
            <a:r>
              <a:rPr b="0" i="0" lang="en" sz="1100" u="none" cap="none" strike="noStrike">
                <a:solidFill>
                  <a:schemeClr val="dk1"/>
                </a:solidFill>
                <a:latin typeface="Helvetica Neue"/>
                <a:ea typeface="Helvetica Neue"/>
                <a:cs typeface="Helvetica Neue"/>
                <a:sym typeface="Helvetica Neue"/>
              </a:rPr>
              <a:t>power for homeowners anywhere</a:t>
            </a:r>
            <a:br>
              <a:rPr b="0" i="0" lang="en" sz="1100" u="none" cap="none" strike="noStrike">
                <a:solidFill>
                  <a:schemeClr val="dk1"/>
                </a:solidFill>
                <a:latin typeface="Helvetica Neue"/>
                <a:ea typeface="Helvetica Neue"/>
                <a:cs typeface="Helvetica Neue"/>
                <a:sym typeface="Helvetica Neue"/>
              </a:rPr>
            </a:br>
            <a:r>
              <a:rPr b="1" i="0" lang="en" sz="1100" u="none" cap="none" strike="noStrike">
                <a:solidFill>
                  <a:schemeClr val="dk1"/>
                </a:solidFill>
                <a:latin typeface="Helvetica Neue"/>
                <a:ea typeface="Helvetica Neue"/>
                <a:cs typeface="Helvetica Neue"/>
                <a:sym typeface="Helvetica Neue"/>
              </a:rPr>
              <a:t>20x less than the competition</a:t>
            </a:r>
            <a:endParaRPr b="0" i="0" sz="1500" u="none" cap="none" strike="noStrike">
              <a:solidFill>
                <a:srgbClr val="000000"/>
              </a:solidFill>
              <a:latin typeface="Arial"/>
              <a:ea typeface="Arial"/>
              <a:cs typeface="Arial"/>
              <a:sym typeface="Arial"/>
            </a:endParaRPr>
          </a:p>
        </p:txBody>
      </p:sp>
      <p:sp>
        <p:nvSpPr>
          <p:cNvPr id="196" name="Google Shape;196;p41"/>
          <p:cNvSpPr/>
          <p:nvPr/>
        </p:nvSpPr>
        <p:spPr>
          <a:xfrm>
            <a:off x="334652" y="2534891"/>
            <a:ext cx="365700" cy="365700"/>
          </a:xfrm>
          <a:prstGeom prst="ellipse">
            <a:avLst/>
          </a:prstGeom>
          <a:noFill/>
          <a:ln cap="flat" cmpd="sng" w="25400">
            <a:solidFill>
              <a:schemeClr val="accent2"/>
            </a:solidFill>
            <a:prstDash val="solid"/>
            <a:round/>
            <a:headEnd len="sm" w="sm" type="none"/>
            <a:tailEnd len="sm" w="sm" type="none"/>
          </a:ln>
        </p:spPr>
        <p:txBody>
          <a:bodyPr anchorCtr="0" anchor="ctr" bIns="45700" lIns="64000"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lang="en" sz="1600">
                <a:solidFill>
                  <a:schemeClr val="accent2"/>
                </a:solidFill>
                <a:latin typeface="Helvetica Neue"/>
                <a:ea typeface="Helvetica Neue"/>
                <a:cs typeface="Helvetica Neue"/>
                <a:sym typeface="Helvetica Neue"/>
              </a:rPr>
              <a:t>1</a:t>
            </a:r>
            <a:endParaRPr b="0" i="0" sz="1000" u="none" cap="none" strike="noStrike">
              <a:solidFill>
                <a:srgbClr val="000000"/>
              </a:solidFill>
              <a:latin typeface="Arial"/>
              <a:ea typeface="Arial"/>
              <a:cs typeface="Arial"/>
              <a:sym typeface="Arial"/>
            </a:endParaRPr>
          </a:p>
        </p:txBody>
      </p:sp>
      <p:sp>
        <p:nvSpPr>
          <p:cNvPr id="197" name="Google Shape;197;p41"/>
          <p:cNvSpPr txBox="1"/>
          <p:nvPr/>
        </p:nvSpPr>
        <p:spPr>
          <a:xfrm>
            <a:off x="758450" y="2440685"/>
            <a:ext cx="22668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100" u="none" cap="none" strike="noStrike">
                <a:solidFill>
                  <a:schemeClr val="dk1"/>
                </a:solidFill>
                <a:latin typeface="Helvetica Neue"/>
                <a:ea typeface="Helvetica Neue"/>
                <a:cs typeface="Helvetica Neue"/>
                <a:sym typeface="Helvetica Neue"/>
              </a:rPr>
              <a:t>The fastest way to add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100" u="none" cap="none" strike="noStrike">
                <a:solidFill>
                  <a:schemeClr val="dk1"/>
                </a:solidFill>
                <a:latin typeface="Helvetica Neue"/>
                <a:ea typeface="Helvetica Neue"/>
                <a:cs typeface="Helvetica Neue"/>
                <a:sym typeface="Helvetica Neue"/>
              </a:rPr>
              <a:t>dispatchable capacity to the grid</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100" u="none" cap="none" strike="noStrike">
                <a:solidFill>
                  <a:schemeClr val="dk1"/>
                </a:solidFill>
                <a:latin typeface="Helvetica Neue"/>
                <a:ea typeface="Helvetica Neue"/>
                <a:cs typeface="Helvetica Neue"/>
                <a:sym typeface="Helvetica Neue"/>
              </a:rPr>
              <a:t>~20MW/mo.</a:t>
            </a:r>
            <a:endParaRPr b="0" i="0" sz="1500" u="none" cap="none" strike="noStrike">
              <a:solidFill>
                <a:srgbClr val="000000"/>
              </a:solidFill>
              <a:latin typeface="Arial"/>
              <a:ea typeface="Arial"/>
              <a:cs typeface="Arial"/>
              <a:sym typeface="Arial"/>
            </a:endParaRPr>
          </a:p>
        </p:txBody>
      </p:sp>
      <p:sp>
        <p:nvSpPr>
          <p:cNvPr id="198" name="Google Shape;198;p41"/>
          <p:cNvSpPr/>
          <p:nvPr/>
        </p:nvSpPr>
        <p:spPr>
          <a:xfrm>
            <a:off x="3411294" y="3328744"/>
            <a:ext cx="2371800" cy="447000"/>
          </a:xfrm>
          <a:prstGeom prst="roundRect">
            <a:avLst>
              <a:gd fmla="val 8421" name="adj"/>
            </a:avLst>
          </a:prstGeom>
          <a:solidFill>
            <a:srgbClr val="EFEDEB"/>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Helvetica Neue"/>
                <a:ea typeface="Helvetica Neue"/>
                <a:cs typeface="Helvetica Neue"/>
                <a:sym typeface="Helvetica Neue"/>
              </a:rPr>
              <a:t>Go-to-Market</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Helvetica Neue"/>
                <a:ea typeface="Helvetica Neue"/>
                <a:cs typeface="Helvetica Neue"/>
                <a:sym typeface="Helvetica Neue"/>
              </a:rPr>
              <a:t>Led by our holistic growth engine</a:t>
            </a:r>
            <a:endParaRPr b="0" i="0" sz="1000" u="none" cap="none" strike="noStrike">
              <a:solidFill>
                <a:schemeClr val="dk1"/>
              </a:solidFill>
              <a:latin typeface="Helvetica Neue"/>
              <a:ea typeface="Helvetica Neue"/>
              <a:cs typeface="Helvetica Neue"/>
              <a:sym typeface="Helvetica Neue"/>
            </a:endParaRPr>
          </a:p>
        </p:txBody>
      </p:sp>
      <p:sp>
        <p:nvSpPr>
          <p:cNvPr id="199" name="Google Shape;199;p41"/>
          <p:cNvSpPr/>
          <p:nvPr/>
        </p:nvSpPr>
        <p:spPr>
          <a:xfrm>
            <a:off x="3411294" y="3892103"/>
            <a:ext cx="2371800" cy="447000"/>
          </a:xfrm>
          <a:prstGeom prst="roundRect">
            <a:avLst>
              <a:gd fmla="val 8421" name="adj"/>
            </a:avLst>
          </a:prstGeom>
          <a:solidFill>
            <a:srgbClr val="EFEDEB"/>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Helvetica Neue"/>
                <a:ea typeface="Helvetica Neue"/>
                <a:cs typeface="Helvetica Neue"/>
                <a:sym typeface="Helvetica Neue"/>
              </a:rPr>
              <a:t>Deployments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Helvetica Neue"/>
                <a:ea typeface="Helvetica Neue"/>
                <a:cs typeface="Helvetica Neue"/>
                <a:sym typeface="Helvetica Neue"/>
              </a:rPr>
              <a:t>Sale to install to service, all by Base</a:t>
            </a:r>
            <a:endParaRPr b="0" i="0" sz="900" u="none" cap="none" strike="noStrike">
              <a:solidFill>
                <a:schemeClr val="dk1"/>
              </a:solidFill>
              <a:latin typeface="Helvetica Neue"/>
              <a:ea typeface="Helvetica Neue"/>
              <a:cs typeface="Helvetica Neue"/>
              <a:sym typeface="Helvetica Neue"/>
            </a:endParaRPr>
          </a:p>
        </p:txBody>
      </p:sp>
      <p:pic>
        <p:nvPicPr>
          <p:cNvPr descr="Mining tools with solid fill" id="200" name="Google Shape;200;p41"/>
          <p:cNvPicPr preferRelativeResize="0"/>
          <p:nvPr/>
        </p:nvPicPr>
        <p:blipFill rotWithShape="1">
          <a:blip r:embed="rId5">
            <a:alphaModFix/>
          </a:blip>
          <a:srcRect b="0" l="0" r="0" t="0"/>
          <a:stretch/>
        </p:blipFill>
        <p:spPr>
          <a:xfrm>
            <a:off x="3504495" y="3918486"/>
            <a:ext cx="381255" cy="381255"/>
          </a:xfrm>
          <a:prstGeom prst="rect">
            <a:avLst/>
          </a:prstGeom>
          <a:noFill/>
          <a:ln>
            <a:noFill/>
          </a:ln>
        </p:spPr>
      </p:pic>
      <p:pic>
        <p:nvPicPr>
          <p:cNvPr descr="Target Audience with solid fill" id="201" name="Google Shape;201;p41"/>
          <p:cNvPicPr preferRelativeResize="0"/>
          <p:nvPr/>
        </p:nvPicPr>
        <p:blipFill rotWithShape="1">
          <a:blip r:embed="rId6">
            <a:alphaModFix/>
          </a:blip>
          <a:srcRect b="0" l="0" r="0" t="0"/>
          <a:stretch/>
        </p:blipFill>
        <p:spPr>
          <a:xfrm>
            <a:off x="3504495" y="3361587"/>
            <a:ext cx="381255" cy="381255"/>
          </a:xfrm>
          <a:prstGeom prst="rect">
            <a:avLst/>
          </a:prstGeom>
          <a:noFill/>
          <a:ln>
            <a:noFill/>
          </a:ln>
        </p:spPr>
      </p:pic>
      <p:sp>
        <p:nvSpPr>
          <p:cNvPr id="202" name="Google Shape;202;p41"/>
          <p:cNvSpPr txBox="1"/>
          <p:nvPr/>
        </p:nvSpPr>
        <p:spPr>
          <a:xfrm>
            <a:off x="6178922" y="2151778"/>
            <a:ext cx="26418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1" lang="en" sz="1100" u="none" cap="none" strike="noStrike">
                <a:solidFill>
                  <a:schemeClr val="accent2"/>
                </a:solidFill>
                <a:latin typeface="Helvetica Neue"/>
                <a:ea typeface="Helvetica Neue"/>
                <a:cs typeface="Helvetica Neue"/>
                <a:sym typeface="Helvetica Neue"/>
              </a:rPr>
              <a:t>Adding 200 MWh to the grid in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2"/>
          <p:cNvSpPr txBox="1"/>
          <p:nvPr/>
        </p:nvSpPr>
        <p:spPr>
          <a:xfrm>
            <a:off x="324487" y="325454"/>
            <a:ext cx="8436000" cy="779700"/>
          </a:xfrm>
          <a:prstGeom prst="rect">
            <a:avLst/>
          </a:prstGeom>
          <a:noFill/>
          <a:ln>
            <a:noFill/>
          </a:ln>
        </p:spPr>
        <p:txBody>
          <a:bodyPr anchorCtr="0" anchor="t" bIns="91425" lIns="0" spcFirstLastPara="1" rIns="90000" wrap="square" tIns="91425">
            <a:noAutofit/>
          </a:bodyPr>
          <a:lstStyle/>
          <a:p>
            <a:pPr indent="0" lvl="0" marL="0" marR="0" rtl="0" algn="l">
              <a:lnSpc>
                <a:spcPct val="90000"/>
              </a:lnSpc>
              <a:spcBef>
                <a:spcPts val="0"/>
              </a:spcBef>
              <a:spcAft>
                <a:spcPts val="0"/>
              </a:spcAft>
              <a:buClr>
                <a:schemeClr val="dk1"/>
              </a:buClr>
              <a:buSzPts val="1100"/>
              <a:buFont typeface="Arial"/>
              <a:buNone/>
            </a:pPr>
            <a:r>
              <a:rPr lang="en" sz="2400">
                <a:solidFill>
                  <a:srgbClr val="1C2829"/>
                </a:solidFill>
                <a:latin typeface="Helvetica Neue Light"/>
                <a:ea typeface="Helvetica Neue Light"/>
                <a:cs typeface="Helvetica Neue Light"/>
                <a:sym typeface="Helvetica Neue Light"/>
              </a:rPr>
              <a:t>Base designs, deploys, and networks residential batteries to deliver </a:t>
            </a:r>
            <a:r>
              <a:rPr b="1" lang="en" sz="2400">
                <a:solidFill>
                  <a:srgbClr val="1C2829"/>
                </a:solidFill>
                <a:latin typeface="Helvetica Neue"/>
                <a:ea typeface="Helvetica Neue"/>
                <a:cs typeface="Helvetica Neue"/>
                <a:sym typeface="Helvetica Neue"/>
              </a:rPr>
              <a:t>utility-scale capacity</a:t>
            </a:r>
            <a:endParaRPr b="1" sz="2400">
              <a:solidFill>
                <a:srgbClr val="1C2829"/>
              </a:solidFill>
              <a:latin typeface="Helvetica Neue"/>
              <a:ea typeface="Helvetica Neue"/>
              <a:cs typeface="Helvetica Neue"/>
              <a:sym typeface="Helvetica Neue"/>
            </a:endParaRPr>
          </a:p>
          <a:p>
            <a:pPr indent="0" lvl="0" marL="0" marR="0" rtl="0" algn="l">
              <a:lnSpc>
                <a:spcPct val="90000"/>
              </a:lnSpc>
              <a:spcBef>
                <a:spcPts val="0"/>
              </a:spcBef>
              <a:spcAft>
                <a:spcPts val="0"/>
              </a:spcAft>
              <a:buClr>
                <a:schemeClr val="dk1"/>
              </a:buClr>
              <a:buSzPts val="1100"/>
              <a:buFont typeface="Arial"/>
              <a:buNone/>
            </a:pPr>
            <a:r>
              <a:t/>
            </a:r>
            <a:endParaRPr sz="2400">
              <a:solidFill>
                <a:srgbClr val="1C2829"/>
              </a:solidFill>
              <a:latin typeface="Helvetica Neue Light"/>
              <a:ea typeface="Helvetica Neue Light"/>
              <a:cs typeface="Helvetica Neue Light"/>
              <a:sym typeface="Helvetica Neue Light"/>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1C2829"/>
              </a:solidFill>
              <a:latin typeface="Helvetica Neue Light"/>
              <a:ea typeface="Helvetica Neue Light"/>
              <a:cs typeface="Helvetica Neue Light"/>
              <a:sym typeface="Helvetica Neue Light"/>
            </a:endParaRPr>
          </a:p>
        </p:txBody>
      </p:sp>
      <p:sp>
        <p:nvSpPr>
          <p:cNvPr id="208" name="Google Shape;208;p42"/>
          <p:cNvSpPr/>
          <p:nvPr/>
        </p:nvSpPr>
        <p:spPr>
          <a:xfrm>
            <a:off x="556531" y="1515050"/>
            <a:ext cx="6737100" cy="2809500"/>
          </a:xfrm>
          <a:prstGeom prst="roundRect">
            <a:avLst>
              <a:gd fmla="val 16667" name="adj"/>
            </a:avLst>
          </a:prstGeom>
          <a:solidFill>
            <a:srgbClr val="EDEFF0"/>
          </a:solidFill>
          <a:ln cap="flat" cmpd="sng" w="25475">
            <a:solidFill>
              <a:srgbClr val="EDEFF0"/>
            </a:solidFill>
            <a:prstDash val="solid"/>
            <a:round/>
            <a:headEnd len="sm" w="sm" type="none"/>
            <a:tailEnd len="sm" w="sm" type="none"/>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806"/>
              <a:buFont typeface="Arial"/>
              <a:buNone/>
            </a:pPr>
            <a:r>
              <a:t/>
            </a:r>
            <a:endParaRPr b="0" i="0" sz="1806" u="none" cap="none" strike="noStrike">
              <a:solidFill>
                <a:srgbClr val="D0F585"/>
              </a:solidFill>
              <a:latin typeface="Helvetica Neue"/>
              <a:ea typeface="Helvetica Neue"/>
              <a:cs typeface="Helvetica Neue"/>
              <a:sym typeface="Helvetica Neue"/>
            </a:endParaRPr>
          </a:p>
        </p:txBody>
      </p:sp>
      <p:sp>
        <p:nvSpPr>
          <p:cNvPr id="209" name="Google Shape;209;p42"/>
          <p:cNvSpPr txBox="1"/>
          <p:nvPr/>
        </p:nvSpPr>
        <p:spPr>
          <a:xfrm>
            <a:off x="792620" y="3344857"/>
            <a:ext cx="1630800" cy="432600"/>
          </a:xfrm>
          <a:prstGeom prst="rect">
            <a:avLst/>
          </a:prstGeom>
          <a:solidFill>
            <a:schemeClr val="dk2"/>
          </a:solidFill>
          <a:ln>
            <a:noFill/>
          </a:ln>
        </p:spPr>
        <p:txBody>
          <a:bodyPr anchorCtr="0" anchor="t" bIns="45875" lIns="91750" spcFirstLastPara="1" rIns="91750" wrap="square" tIns="45875">
            <a:spAutoFit/>
          </a:bodyPr>
          <a:lstStyle/>
          <a:p>
            <a:pPr indent="0" lvl="0" marL="0" marR="0" rtl="0" algn="ctr">
              <a:lnSpc>
                <a:spcPct val="100000"/>
              </a:lnSpc>
              <a:spcBef>
                <a:spcPts val="0"/>
              </a:spcBef>
              <a:spcAft>
                <a:spcPts val="0"/>
              </a:spcAft>
              <a:buClr>
                <a:schemeClr val="dk1"/>
              </a:buClr>
              <a:buSzPts val="1104"/>
              <a:buFont typeface="Arial"/>
              <a:buNone/>
            </a:pPr>
            <a:r>
              <a:rPr b="1" i="0" lang="en" sz="1103" u="none" cap="none" strike="noStrike">
                <a:solidFill>
                  <a:schemeClr val="dk1"/>
                </a:solidFill>
                <a:latin typeface="Helvetica Neue"/>
                <a:ea typeface="Helvetica Neue"/>
                <a:cs typeface="Helvetica Neue"/>
                <a:sym typeface="Helvetica Neue"/>
              </a:rPr>
              <a:t>Purpose-built hardware…</a:t>
            </a:r>
            <a:endParaRPr b="0" i="0" sz="1405" u="none" cap="none" strike="noStrike">
              <a:solidFill>
                <a:srgbClr val="000000"/>
              </a:solidFill>
              <a:latin typeface="Arial"/>
              <a:ea typeface="Arial"/>
              <a:cs typeface="Arial"/>
              <a:sym typeface="Arial"/>
            </a:endParaRPr>
          </a:p>
        </p:txBody>
      </p:sp>
      <p:sp>
        <p:nvSpPr>
          <p:cNvPr id="210" name="Google Shape;210;p42"/>
          <p:cNvSpPr txBox="1"/>
          <p:nvPr/>
        </p:nvSpPr>
        <p:spPr>
          <a:xfrm>
            <a:off x="3208832" y="3345239"/>
            <a:ext cx="1794300" cy="432600"/>
          </a:xfrm>
          <a:prstGeom prst="rect">
            <a:avLst/>
          </a:prstGeom>
          <a:solidFill>
            <a:schemeClr val="dk2"/>
          </a:solidFill>
          <a:ln>
            <a:noFill/>
          </a:ln>
        </p:spPr>
        <p:txBody>
          <a:bodyPr anchorCtr="0" anchor="t" bIns="45875" lIns="91750" spcFirstLastPara="1" rIns="91750" wrap="square" tIns="45875">
            <a:spAutoFit/>
          </a:bodyPr>
          <a:lstStyle/>
          <a:p>
            <a:pPr indent="0" lvl="0" marL="0" marR="0" rtl="0" algn="ctr">
              <a:lnSpc>
                <a:spcPct val="100000"/>
              </a:lnSpc>
              <a:spcBef>
                <a:spcPts val="0"/>
              </a:spcBef>
              <a:spcAft>
                <a:spcPts val="0"/>
              </a:spcAft>
              <a:buClr>
                <a:schemeClr val="dk1"/>
              </a:buClr>
              <a:buSzPts val="1104"/>
              <a:buFont typeface="Arial"/>
              <a:buNone/>
            </a:pPr>
            <a:r>
              <a:rPr b="1" i="0" lang="en" sz="1103" u="none" cap="none" strike="noStrike">
                <a:solidFill>
                  <a:schemeClr val="dk1"/>
                </a:solidFill>
                <a:latin typeface="Helvetica Neue"/>
                <a:ea typeface="Helvetica Neue"/>
                <a:cs typeface="Helvetica Neue"/>
                <a:sym typeface="Helvetica Neue"/>
              </a:rPr>
              <a:t>…deployed efficiently at scale…</a:t>
            </a:r>
            <a:endParaRPr b="0" i="0" sz="1405" u="none" cap="none" strike="noStrike">
              <a:solidFill>
                <a:srgbClr val="000000"/>
              </a:solidFill>
              <a:latin typeface="Arial"/>
              <a:ea typeface="Arial"/>
              <a:cs typeface="Arial"/>
              <a:sym typeface="Arial"/>
            </a:endParaRPr>
          </a:p>
        </p:txBody>
      </p:sp>
      <p:sp>
        <p:nvSpPr>
          <p:cNvPr id="211" name="Google Shape;211;p42"/>
          <p:cNvSpPr txBox="1"/>
          <p:nvPr/>
        </p:nvSpPr>
        <p:spPr>
          <a:xfrm>
            <a:off x="5277244" y="3344857"/>
            <a:ext cx="1630800" cy="432600"/>
          </a:xfrm>
          <a:prstGeom prst="rect">
            <a:avLst/>
          </a:prstGeom>
          <a:solidFill>
            <a:schemeClr val="dk2"/>
          </a:solidFill>
          <a:ln>
            <a:noFill/>
          </a:ln>
        </p:spPr>
        <p:txBody>
          <a:bodyPr anchorCtr="0" anchor="t" bIns="45875" lIns="91750" spcFirstLastPara="1" rIns="91750" wrap="square" tIns="45875">
            <a:spAutoFit/>
          </a:bodyPr>
          <a:lstStyle/>
          <a:p>
            <a:pPr indent="0" lvl="0" marL="0" marR="0" rtl="0" algn="ctr">
              <a:lnSpc>
                <a:spcPct val="100000"/>
              </a:lnSpc>
              <a:spcBef>
                <a:spcPts val="0"/>
              </a:spcBef>
              <a:spcAft>
                <a:spcPts val="0"/>
              </a:spcAft>
              <a:buClr>
                <a:schemeClr val="dk1"/>
              </a:buClr>
              <a:buSzPts val="1104"/>
              <a:buFont typeface="Arial"/>
              <a:buNone/>
            </a:pPr>
            <a:r>
              <a:rPr b="1" i="0" lang="en" sz="1103" u="none" cap="none" strike="noStrike">
                <a:solidFill>
                  <a:schemeClr val="dk1"/>
                </a:solidFill>
                <a:latin typeface="Helvetica Neue"/>
                <a:ea typeface="Helvetica Neue"/>
                <a:cs typeface="Helvetica Neue"/>
                <a:sym typeface="Helvetica Neue"/>
              </a:rPr>
              <a:t>…and dispatched to meet grid needs</a:t>
            </a:r>
            <a:endParaRPr b="1" i="0" sz="1103" u="none" cap="none" strike="noStrike">
              <a:solidFill>
                <a:schemeClr val="dk1"/>
              </a:solidFill>
              <a:latin typeface="Helvetica Neue"/>
              <a:ea typeface="Helvetica Neue"/>
              <a:cs typeface="Helvetica Neue"/>
              <a:sym typeface="Helvetica Neue"/>
            </a:endParaRPr>
          </a:p>
        </p:txBody>
      </p:sp>
      <p:sp>
        <p:nvSpPr>
          <p:cNvPr id="212" name="Google Shape;212;p42"/>
          <p:cNvSpPr txBox="1"/>
          <p:nvPr/>
        </p:nvSpPr>
        <p:spPr>
          <a:xfrm>
            <a:off x="7170947" y="2897353"/>
            <a:ext cx="1543200" cy="432600"/>
          </a:xfrm>
          <a:prstGeom prst="rect">
            <a:avLst/>
          </a:prstGeom>
          <a:noFill/>
          <a:ln>
            <a:noFill/>
          </a:ln>
        </p:spPr>
        <p:txBody>
          <a:bodyPr anchorCtr="0" anchor="t" bIns="45875" lIns="91750" spcFirstLastPara="1" rIns="91750" wrap="square" tIns="45875">
            <a:spAutoFit/>
          </a:bodyPr>
          <a:lstStyle/>
          <a:p>
            <a:pPr indent="0" lvl="0" marL="0" marR="0" rtl="0" algn="ctr">
              <a:lnSpc>
                <a:spcPct val="100000"/>
              </a:lnSpc>
              <a:spcBef>
                <a:spcPts val="0"/>
              </a:spcBef>
              <a:spcAft>
                <a:spcPts val="0"/>
              </a:spcAft>
              <a:buClr>
                <a:schemeClr val="accent6"/>
              </a:buClr>
              <a:buSzPts val="1104"/>
              <a:buFont typeface="Arial"/>
              <a:buNone/>
            </a:pPr>
            <a:r>
              <a:rPr b="0" i="0" lang="en" sz="1103" u="none" cap="none" strike="noStrike">
                <a:solidFill>
                  <a:schemeClr val="accent6"/>
                </a:solidFill>
                <a:latin typeface="Helvetica Neue"/>
                <a:ea typeface="Helvetica Neue"/>
                <a:cs typeface="Helvetica Neue"/>
                <a:sym typeface="Helvetica Neue"/>
              </a:rPr>
              <a:t>Power supply operator</a:t>
            </a:r>
            <a:endParaRPr b="0" i="0" sz="1103" u="none" cap="none" strike="noStrike">
              <a:solidFill>
                <a:schemeClr val="accent6"/>
              </a:solidFill>
              <a:latin typeface="Helvetica Neue"/>
              <a:ea typeface="Helvetica Neue"/>
              <a:cs typeface="Helvetica Neue"/>
              <a:sym typeface="Helvetica Neue"/>
            </a:endParaRPr>
          </a:p>
        </p:txBody>
      </p:sp>
      <p:sp>
        <p:nvSpPr>
          <p:cNvPr id="213" name="Google Shape;213;p42"/>
          <p:cNvSpPr/>
          <p:nvPr/>
        </p:nvSpPr>
        <p:spPr>
          <a:xfrm>
            <a:off x="808016" y="3883423"/>
            <a:ext cx="6390600" cy="368400"/>
          </a:xfrm>
          <a:prstGeom prst="rect">
            <a:avLst/>
          </a:prstGeom>
          <a:solidFill>
            <a:schemeClr val="dk2"/>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chemeClr val="dk1"/>
              </a:buClr>
              <a:buSzPts val="1104"/>
              <a:buFont typeface="Arial"/>
              <a:buNone/>
            </a:pPr>
            <a:r>
              <a:rPr b="1" i="0" lang="en" sz="1103" u="none" cap="none" strike="noStrike">
                <a:solidFill>
                  <a:schemeClr val="dk1"/>
                </a:solidFill>
                <a:latin typeface="Helvetica Neue"/>
                <a:ea typeface="Helvetica Neue"/>
                <a:cs typeface="Helvetica Neue"/>
                <a:sym typeface="Helvetica Neue"/>
              </a:rPr>
              <a:t>Owned by Base or the utility so it’s affordable to homeowners and available to the grid</a:t>
            </a:r>
            <a:endParaRPr b="0" i="0" sz="1405" u="none" cap="none" strike="noStrike">
              <a:solidFill>
                <a:srgbClr val="000000"/>
              </a:solidFill>
              <a:latin typeface="Arial"/>
              <a:ea typeface="Arial"/>
              <a:cs typeface="Arial"/>
              <a:sym typeface="Arial"/>
            </a:endParaRPr>
          </a:p>
        </p:txBody>
      </p:sp>
      <p:cxnSp>
        <p:nvCxnSpPr>
          <p:cNvPr id="214" name="Google Shape;214;p42"/>
          <p:cNvCxnSpPr/>
          <p:nvPr/>
        </p:nvCxnSpPr>
        <p:spPr>
          <a:xfrm>
            <a:off x="2472664" y="2498508"/>
            <a:ext cx="1490400" cy="11700"/>
          </a:xfrm>
          <a:prstGeom prst="straightConnector1">
            <a:avLst/>
          </a:prstGeom>
          <a:noFill/>
          <a:ln cap="flat" cmpd="sng" w="28675">
            <a:solidFill>
              <a:schemeClr val="accent2"/>
            </a:solidFill>
            <a:prstDash val="solid"/>
            <a:round/>
            <a:headEnd len="sm" w="sm" type="none"/>
            <a:tailEnd len="med" w="med" type="triangle"/>
          </a:ln>
        </p:spPr>
      </p:cxnSp>
      <p:cxnSp>
        <p:nvCxnSpPr>
          <p:cNvPr id="215" name="Google Shape;215;p42"/>
          <p:cNvCxnSpPr/>
          <p:nvPr/>
        </p:nvCxnSpPr>
        <p:spPr>
          <a:xfrm flipH="1" rot="10800000">
            <a:off x="4683741" y="2678628"/>
            <a:ext cx="1392600" cy="372300"/>
          </a:xfrm>
          <a:prstGeom prst="bentConnector3">
            <a:avLst>
              <a:gd fmla="val 50000" name="adj1"/>
            </a:avLst>
          </a:prstGeom>
          <a:noFill/>
          <a:ln cap="flat" cmpd="sng" w="19150">
            <a:solidFill>
              <a:schemeClr val="accent2"/>
            </a:solidFill>
            <a:prstDash val="dash"/>
            <a:round/>
            <a:headEnd len="med" w="med" type="triangle"/>
            <a:tailEnd len="med" w="med" type="triangle"/>
          </a:ln>
        </p:spPr>
      </p:cxnSp>
      <p:cxnSp>
        <p:nvCxnSpPr>
          <p:cNvPr id="216" name="Google Shape;216;p42"/>
          <p:cNvCxnSpPr/>
          <p:nvPr/>
        </p:nvCxnSpPr>
        <p:spPr>
          <a:xfrm>
            <a:off x="4694266" y="1889570"/>
            <a:ext cx="1404600" cy="425400"/>
          </a:xfrm>
          <a:prstGeom prst="bentConnector3">
            <a:avLst>
              <a:gd fmla="val 50000" name="adj1"/>
            </a:avLst>
          </a:prstGeom>
          <a:noFill/>
          <a:ln cap="flat" cmpd="sng" w="19150">
            <a:solidFill>
              <a:schemeClr val="accent2"/>
            </a:solidFill>
            <a:prstDash val="dash"/>
            <a:round/>
            <a:headEnd len="med" w="med" type="triangle"/>
            <a:tailEnd len="med" w="med" type="triangle"/>
          </a:ln>
        </p:spPr>
      </p:cxnSp>
      <p:sp>
        <p:nvSpPr>
          <p:cNvPr id="217" name="Google Shape;217;p42"/>
          <p:cNvSpPr/>
          <p:nvPr/>
        </p:nvSpPr>
        <p:spPr>
          <a:xfrm>
            <a:off x="6098819" y="2124858"/>
            <a:ext cx="787200" cy="752100"/>
          </a:xfrm>
          <a:prstGeom prst="roundRect">
            <a:avLst>
              <a:gd fmla="val 16667" name="adj"/>
            </a:avLst>
          </a:prstGeom>
          <a:solidFill>
            <a:schemeClr val="accent1"/>
          </a:solidFill>
          <a:ln cap="flat" cmpd="sng" w="25475">
            <a:solidFill>
              <a:srgbClr val="1C2829"/>
            </a:solidFill>
            <a:prstDash val="solid"/>
            <a:round/>
            <a:headEnd len="sm" w="sm" type="none"/>
            <a:tailEnd len="sm" w="sm" type="none"/>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84D41"/>
              </a:buClr>
              <a:buSzPts val="1054"/>
              <a:buFont typeface="Arial"/>
              <a:buNone/>
            </a:pPr>
            <a:r>
              <a:rPr b="0" i="0" lang="en" sz="1053" u="none" cap="none" strike="noStrike">
                <a:solidFill>
                  <a:srgbClr val="084D41"/>
                </a:solidFill>
                <a:latin typeface="Helvetica Neue"/>
                <a:ea typeface="Helvetica Neue"/>
                <a:cs typeface="Helvetica Neue"/>
                <a:sym typeface="Helvetica Neue"/>
              </a:rPr>
              <a:t>Cloud platform</a:t>
            </a:r>
            <a:endParaRPr b="0" i="0" sz="1405" u="none" cap="none" strike="noStrike">
              <a:solidFill>
                <a:srgbClr val="000000"/>
              </a:solidFill>
              <a:latin typeface="Arial"/>
              <a:ea typeface="Arial"/>
              <a:cs typeface="Arial"/>
              <a:sym typeface="Arial"/>
            </a:endParaRPr>
          </a:p>
        </p:txBody>
      </p:sp>
      <p:cxnSp>
        <p:nvCxnSpPr>
          <p:cNvPr id="218" name="Google Shape;218;p42"/>
          <p:cNvCxnSpPr>
            <a:endCxn id="217" idx="1"/>
          </p:cNvCxnSpPr>
          <p:nvPr/>
        </p:nvCxnSpPr>
        <p:spPr>
          <a:xfrm>
            <a:off x="4683719" y="2498208"/>
            <a:ext cx="1415100" cy="2700"/>
          </a:xfrm>
          <a:prstGeom prst="straightConnector1">
            <a:avLst/>
          </a:prstGeom>
          <a:noFill/>
          <a:ln cap="flat" cmpd="sng" w="19150">
            <a:solidFill>
              <a:schemeClr val="accent2"/>
            </a:solidFill>
            <a:prstDash val="dash"/>
            <a:round/>
            <a:headEnd len="med" w="med" type="triangle"/>
            <a:tailEnd len="med" w="med" type="triangle"/>
          </a:ln>
        </p:spPr>
      </p:cxnSp>
      <p:cxnSp>
        <p:nvCxnSpPr>
          <p:cNvPr id="219" name="Google Shape;219;p42"/>
          <p:cNvCxnSpPr>
            <a:endCxn id="217" idx="3"/>
          </p:cNvCxnSpPr>
          <p:nvPr/>
        </p:nvCxnSpPr>
        <p:spPr>
          <a:xfrm flipH="1">
            <a:off x="6886019" y="2498208"/>
            <a:ext cx="816000" cy="2700"/>
          </a:xfrm>
          <a:prstGeom prst="straightConnector1">
            <a:avLst/>
          </a:prstGeom>
          <a:noFill/>
          <a:ln cap="flat" cmpd="sng" w="19150">
            <a:solidFill>
              <a:schemeClr val="accent2"/>
            </a:solidFill>
            <a:prstDash val="dash"/>
            <a:round/>
            <a:headEnd len="med" w="med" type="triangle"/>
            <a:tailEnd len="med" w="med" type="triangle"/>
          </a:ln>
        </p:spPr>
      </p:cxnSp>
      <p:pic>
        <p:nvPicPr>
          <p:cNvPr descr="Call center with solid fill" id="220" name="Google Shape;220;p42"/>
          <p:cNvPicPr preferRelativeResize="0"/>
          <p:nvPr/>
        </p:nvPicPr>
        <p:blipFill rotWithShape="1">
          <a:blip r:embed="rId3">
            <a:alphaModFix/>
          </a:blip>
          <a:srcRect b="0" l="0" r="0" t="0"/>
          <a:stretch/>
        </p:blipFill>
        <p:spPr>
          <a:xfrm>
            <a:off x="7454403" y="2058993"/>
            <a:ext cx="917654" cy="917654"/>
          </a:xfrm>
          <a:prstGeom prst="rect">
            <a:avLst/>
          </a:prstGeom>
          <a:noFill/>
          <a:ln>
            <a:noFill/>
          </a:ln>
        </p:spPr>
      </p:pic>
      <p:cxnSp>
        <p:nvCxnSpPr>
          <p:cNvPr id="221" name="Google Shape;221;p42"/>
          <p:cNvCxnSpPr/>
          <p:nvPr/>
        </p:nvCxnSpPr>
        <p:spPr>
          <a:xfrm flipH="1" rot="10800000">
            <a:off x="2516449" y="2022790"/>
            <a:ext cx="1362000" cy="303300"/>
          </a:xfrm>
          <a:prstGeom prst="straightConnector1">
            <a:avLst/>
          </a:prstGeom>
          <a:noFill/>
          <a:ln cap="flat" cmpd="sng" w="28675">
            <a:solidFill>
              <a:schemeClr val="accent2"/>
            </a:solidFill>
            <a:prstDash val="solid"/>
            <a:round/>
            <a:headEnd len="sm" w="sm" type="none"/>
            <a:tailEnd len="med" w="med" type="triangle"/>
          </a:ln>
        </p:spPr>
      </p:cxnSp>
      <p:cxnSp>
        <p:nvCxnSpPr>
          <p:cNvPr id="222" name="Google Shape;222;p42"/>
          <p:cNvCxnSpPr/>
          <p:nvPr/>
        </p:nvCxnSpPr>
        <p:spPr>
          <a:xfrm>
            <a:off x="2479473" y="2691093"/>
            <a:ext cx="1398600" cy="349200"/>
          </a:xfrm>
          <a:prstGeom prst="straightConnector1">
            <a:avLst/>
          </a:prstGeom>
          <a:noFill/>
          <a:ln cap="flat" cmpd="sng" w="28675">
            <a:solidFill>
              <a:schemeClr val="accent2"/>
            </a:solidFill>
            <a:prstDash val="solid"/>
            <a:round/>
            <a:headEnd len="sm" w="sm" type="none"/>
            <a:tailEnd len="med" w="med" type="triangle"/>
          </a:ln>
        </p:spPr>
      </p:cxnSp>
      <p:pic>
        <p:nvPicPr>
          <p:cNvPr id="223" name="Google Shape;223;p42"/>
          <p:cNvPicPr preferRelativeResize="0"/>
          <p:nvPr/>
        </p:nvPicPr>
        <p:blipFill rotWithShape="1">
          <a:blip r:embed="rId4">
            <a:alphaModFix/>
          </a:blip>
          <a:srcRect b="0" l="0" r="0" t="0"/>
          <a:stretch/>
        </p:blipFill>
        <p:spPr>
          <a:xfrm>
            <a:off x="4218455" y="1750632"/>
            <a:ext cx="296095" cy="296095"/>
          </a:xfrm>
          <a:prstGeom prst="rect">
            <a:avLst/>
          </a:prstGeom>
          <a:noFill/>
          <a:ln>
            <a:noFill/>
          </a:ln>
        </p:spPr>
      </p:pic>
      <p:pic>
        <p:nvPicPr>
          <p:cNvPr id="224" name="Google Shape;224;p42"/>
          <p:cNvPicPr preferRelativeResize="0"/>
          <p:nvPr/>
        </p:nvPicPr>
        <p:blipFill rotWithShape="1">
          <a:blip r:embed="rId4">
            <a:alphaModFix/>
          </a:blip>
          <a:srcRect b="0" l="0" r="0" t="0"/>
          <a:stretch/>
        </p:blipFill>
        <p:spPr>
          <a:xfrm>
            <a:off x="4218455" y="2327786"/>
            <a:ext cx="296095" cy="296095"/>
          </a:xfrm>
          <a:prstGeom prst="rect">
            <a:avLst/>
          </a:prstGeom>
          <a:noFill/>
          <a:ln>
            <a:noFill/>
          </a:ln>
        </p:spPr>
      </p:pic>
      <p:pic>
        <p:nvPicPr>
          <p:cNvPr id="225" name="Google Shape;225;p42"/>
          <p:cNvPicPr preferRelativeResize="0"/>
          <p:nvPr/>
        </p:nvPicPr>
        <p:blipFill rotWithShape="1">
          <a:blip r:embed="rId4">
            <a:alphaModFix/>
          </a:blip>
          <a:srcRect b="0" l="0" r="0" t="0"/>
          <a:stretch/>
        </p:blipFill>
        <p:spPr>
          <a:xfrm>
            <a:off x="4218455" y="2864724"/>
            <a:ext cx="296095" cy="296095"/>
          </a:xfrm>
          <a:prstGeom prst="rect">
            <a:avLst/>
          </a:prstGeom>
          <a:noFill/>
          <a:ln>
            <a:noFill/>
          </a:ln>
        </p:spPr>
      </p:pic>
      <p:sp>
        <p:nvSpPr>
          <p:cNvPr id="226" name="Google Shape;226;p42"/>
          <p:cNvSpPr/>
          <p:nvPr/>
        </p:nvSpPr>
        <p:spPr>
          <a:xfrm>
            <a:off x="4028038" y="1898609"/>
            <a:ext cx="158400" cy="146700"/>
          </a:xfrm>
          <a:prstGeom prst="roundRect">
            <a:avLst>
              <a:gd fmla="val 16667" name="adj"/>
            </a:avLst>
          </a:prstGeom>
          <a:solidFill>
            <a:schemeClr val="accent2"/>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chemeClr val="lt1"/>
              </a:solidFill>
              <a:latin typeface="Helvetica Neue"/>
              <a:ea typeface="Helvetica Neue"/>
              <a:cs typeface="Helvetica Neue"/>
              <a:sym typeface="Helvetica Neue"/>
            </a:endParaRPr>
          </a:p>
        </p:txBody>
      </p:sp>
      <p:sp>
        <p:nvSpPr>
          <p:cNvPr id="227" name="Google Shape;227;p42"/>
          <p:cNvSpPr/>
          <p:nvPr/>
        </p:nvSpPr>
        <p:spPr>
          <a:xfrm>
            <a:off x="4028038" y="2478093"/>
            <a:ext cx="158400" cy="146700"/>
          </a:xfrm>
          <a:prstGeom prst="roundRect">
            <a:avLst>
              <a:gd fmla="val 16667" name="adj"/>
            </a:avLst>
          </a:prstGeom>
          <a:solidFill>
            <a:schemeClr val="accent2"/>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chemeClr val="lt1"/>
              </a:solidFill>
              <a:latin typeface="Helvetica Neue"/>
              <a:ea typeface="Helvetica Neue"/>
              <a:cs typeface="Helvetica Neue"/>
              <a:sym typeface="Helvetica Neue"/>
            </a:endParaRPr>
          </a:p>
        </p:txBody>
      </p:sp>
      <p:sp>
        <p:nvSpPr>
          <p:cNvPr id="228" name="Google Shape;228;p42"/>
          <p:cNvSpPr/>
          <p:nvPr/>
        </p:nvSpPr>
        <p:spPr>
          <a:xfrm>
            <a:off x="4028038" y="3005885"/>
            <a:ext cx="158400" cy="146700"/>
          </a:xfrm>
          <a:prstGeom prst="roundRect">
            <a:avLst>
              <a:gd fmla="val 16667" name="adj"/>
            </a:avLst>
          </a:prstGeom>
          <a:solidFill>
            <a:schemeClr val="accent2"/>
          </a:solidFill>
          <a:ln>
            <a:noFill/>
          </a:ln>
        </p:spPr>
        <p:txBody>
          <a:bodyPr anchorCtr="0" anchor="ctr" bIns="45875" lIns="91750" spcFirstLastPara="1" rIns="91750" wrap="square" tIns="45875">
            <a:noAutofit/>
          </a:bodyPr>
          <a:lstStyle/>
          <a:p>
            <a:pPr indent="0" lvl="0" marL="0" marR="0" rtl="0" algn="ctr">
              <a:lnSpc>
                <a:spcPct val="100000"/>
              </a:lnSpc>
              <a:spcBef>
                <a:spcPts val="0"/>
              </a:spcBef>
              <a:spcAft>
                <a:spcPts val="0"/>
              </a:spcAft>
              <a:buClr>
                <a:srgbClr val="000000"/>
              </a:buClr>
              <a:buSzPts val="1405"/>
              <a:buFont typeface="Arial"/>
              <a:buNone/>
            </a:pPr>
            <a:r>
              <a:t/>
            </a:r>
            <a:endParaRPr b="0" i="0" sz="1405" u="none" cap="none" strike="noStrike">
              <a:solidFill>
                <a:schemeClr val="lt1"/>
              </a:solidFill>
              <a:latin typeface="Helvetica Neue"/>
              <a:ea typeface="Helvetica Neue"/>
              <a:cs typeface="Helvetica Neue"/>
              <a:sym typeface="Helvetica Neue"/>
            </a:endParaRPr>
          </a:p>
        </p:txBody>
      </p:sp>
      <p:cxnSp>
        <p:nvCxnSpPr>
          <p:cNvPr id="229" name="Google Shape;229;p42"/>
          <p:cNvCxnSpPr/>
          <p:nvPr/>
        </p:nvCxnSpPr>
        <p:spPr>
          <a:xfrm>
            <a:off x="7618591" y="1580421"/>
            <a:ext cx="596400" cy="3300"/>
          </a:xfrm>
          <a:prstGeom prst="straightConnector1">
            <a:avLst/>
          </a:prstGeom>
          <a:noFill/>
          <a:ln cap="flat" cmpd="sng" w="28675">
            <a:solidFill>
              <a:schemeClr val="accent2"/>
            </a:solidFill>
            <a:prstDash val="solid"/>
            <a:round/>
            <a:headEnd len="sm" w="sm" type="none"/>
            <a:tailEnd len="med" w="med" type="triangle"/>
          </a:ln>
        </p:spPr>
      </p:cxnSp>
      <p:cxnSp>
        <p:nvCxnSpPr>
          <p:cNvPr id="230" name="Google Shape;230;p42"/>
          <p:cNvCxnSpPr/>
          <p:nvPr/>
        </p:nvCxnSpPr>
        <p:spPr>
          <a:xfrm>
            <a:off x="7646370" y="1984247"/>
            <a:ext cx="599400" cy="0"/>
          </a:xfrm>
          <a:prstGeom prst="straightConnector1">
            <a:avLst/>
          </a:prstGeom>
          <a:noFill/>
          <a:ln cap="flat" cmpd="sng" w="28675">
            <a:solidFill>
              <a:schemeClr val="accent2"/>
            </a:solidFill>
            <a:prstDash val="dash"/>
            <a:round/>
            <a:headEnd len="sm" w="sm" type="none"/>
            <a:tailEnd len="med" w="med" type="triangle"/>
          </a:ln>
        </p:spPr>
      </p:cxnSp>
      <p:sp>
        <p:nvSpPr>
          <p:cNvPr id="231" name="Google Shape;231;p42"/>
          <p:cNvSpPr txBox="1"/>
          <p:nvPr/>
        </p:nvSpPr>
        <p:spPr>
          <a:xfrm>
            <a:off x="7585180" y="1307515"/>
            <a:ext cx="663000" cy="247200"/>
          </a:xfrm>
          <a:prstGeom prst="rect">
            <a:avLst/>
          </a:prstGeom>
          <a:noFill/>
          <a:ln>
            <a:noFill/>
          </a:ln>
        </p:spPr>
        <p:txBody>
          <a:bodyPr anchorCtr="0" anchor="t" bIns="45875" lIns="91750" spcFirstLastPara="1" rIns="91750" wrap="square" tIns="45875">
            <a:spAutoFit/>
          </a:bodyPr>
          <a:lstStyle/>
          <a:p>
            <a:pPr indent="0" lvl="0" marL="0" marR="0" rtl="0" algn="l">
              <a:lnSpc>
                <a:spcPct val="100000"/>
              </a:lnSpc>
              <a:spcBef>
                <a:spcPts val="0"/>
              </a:spcBef>
              <a:spcAft>
                <a:spcPts val="0"/>
              </a:spcAft>
              <a:buClr>
                <a:srgbClr val="000000"/>
              </a:buClr>
              <a:buSzPts val="1004"/>
              <a:buFont typeface="Arial"/>
              <a:buNone/>
            </a:pPr>
            <a:r>
              <a:rPr b="0" i="0" lang="en" sz="1003" u="none" cap="none" strike="noStrike">
                <a:solidFill>
                  <a:srgbClr val="000000"/>
                </a:solidFill>
                <a:latin typeface="Helvetica Neue"/>
                <a:ea typeface="Helvetica Neue"/>
                <a:cs typeface="Helvetica Neue"/>
                <a:sym typeface="Helvetica Neue"/>
              </a:rPr>
              <a:t>Physical</a:t>
            </a:r>
            <a:endParaRPr b="0" i="0" sz="1405" u="none" cap="none" strike="noStrike">
              <a:solidFill>
                <a:srgbClr val="000000"/>
              </a:solidFill>
              <a:latin typeface="Arial"/>
              <a:ea typeface="Arial"/>
              <a:cs typeface="Arial"/>
              <a:sym typeface="Arial"/>
            </a:endParaRPr>
          </a:p>
        </p:txBody>
      </p:sp>
      <p:sp>
        <p:nvSpPr>
          <p:cNvPr id="232" name="Google Shape;232;p42"/>
          <p:cNvSpPr txBox="1"/>
          <p:nvPr/>
        </p:nvSpPr>
        <p:spPr>
          <a:xfrm>
            <a:off x="7614564" y="1725800"/>
            <a:ext cx="542700" cy="247200"/>
          </a:xfrm>
          <a:prstGeom prst="rect">
            <a:avLst/>
          </a:prstGeom>
          <a:noFill/>
          <a:ln>
            <a:noFill/>
          </a:ln>
        </p:spPr>
        <p:txBody>
          <a:bodyPr anchorCtr="0" anchor="t" bIns="45875" lIns="91750" spcFirstLastPara="1" rIns="91750" wrap="square" tIns="45875">
            <a:spAutoFit/>
          </a:bodyPr>
          <a:lstStyle/>
          <a:p>
            <a:pPr indent="0" lvl="0" marL="0" marR="0" rtl="0" algn="l">
              <a:lnSpc>
                <a:spcPct val="100000"/>
              </a:lnSpc>
              <a:spcBef>
                <a:spcPts val="0"/>
              </a:spcBef>
              <a:spcAft>
                <a:spcPts val="0"/>
              </a:spcAft>
              <a:buClr>
                <a:srgbClr val="000000"/>
              </a:buClr>
              <a:buSzPts val="1004"/>
              <a:buFont typeface="Arial"/>
              <a:buNone/>
            </a:pPr>
            <a:r>
              <a:rPr b="0" i="0" lang="en" sz="1003" u="none" cap="none" strike="noStrike">
                <a:solidFill>
                  <a:srgbClr val="000000"/>
                </a:solidFill>
                <a:latin typeface="Helvetica Neue"/>
                <a:ea typeface="Helvetica Neue"/>
                <a:cs typeface="Helvetica Neue"/>
                <a:sym typeface="Helvetica Neue"/>
              </a:rPr>
              <a:t>Digital</a:t>
            </a:r>
            <a:endParaRPr b="0" i="0" sz="1405" u="none" cap="none" strike="noStrike">
              <a:solidFill>
                <a:srgbClr val="000000"/>
              </a:solidFill>
              <a:latin typeface="Arial"/>
              <a:ea typeface="Arial"/>
              <a:cs typeface="Arial"/>
              <a:sym typeface="Arial"/>
            </a:endParaRPr>
          </a:p>
        </p:txBody>
      </p:sp>
      <p:cxnSp>
        <p:nvCxnSpPr>
          <p:cNvPr id="233" name="Google Shape;233;p42"/>
          <p:cNvCxnSpPr/>
          <p:nvPr/>
        </p:nvCxnSpPr>
        <p:spPr>
          <a:xfrm>
            <a:off x="880148" y="4491180"/>
            <a:ext cx="6414000" cy="0"/>
          </a:xfrm>
          <a:prstGeom prst="straightConnector1">
            <a:avLst/>
          </a:prstGeom>
          <a:noFill/>
          <a:ln cap="flat" cmpd="sng" w="9550">
            <a:solidFill>
              <a:srgbClr val="0070C0"/>
            </a:solidFill>
            <a:prstDash val="solid"/>
            <a:round/>
            <a:headEnd len="med" w="med" type="triangle"/>
            <a:tailEnd len="med" w="med" type="triangle"/>
          </a:ln>
        </p:spPr>
      </p:cxnSp>
      <p:sp>
        <p:nvSpPr>
          <p:cNvPr id="234" name="Google Shape;234;p42"/>
          <p:cNvSpPr txBox="1"/>
          <p:nvPr/>
        </p:nvSpPr>
        <p:spPr>
          <a:xfrm>
            <a:off x="2484310" y="4264180"/>
            <a:ext cx="3304800" cy="401700"/>
          </a:xfrm>
          <a:prstGeom prst="rect">
            <a:avLst/>
          </a:prstGeom>
          <a:solidFill>
            <a:srgbClr val="FFFFFF"/>
          </a:solidFill>
          <a:ln cap="flat" cmpd="sng" w="9550">
            <a:solidFill>
              <a:srgbClr val="0070C0"/>
            </a:solidFill>
            <a:prstDash val="solid"/>
            <a:round/>
            <a:headEnd len="sm" w="sm" type="none"/>
            <a:tailEnd len="sm" w="sm" type="none"/>
          </a:ln>
        </p:spPr>
        <p:txBody>
          <a:bodyPr anchorCtr="0" anchor="t" bIns="45875" lIns="91750" spcFirstLastPara="1" rIns="91750" wrap="square" tIns="45875">
            <a:spAutoFit/>
          </a:bodyPr>
          <a:lstStyle/>
          <a:p>
            <a:pPr indent="0" lvl="0" marL="0" marR="0" rtl="0" algn="ctr">
              <a:lnSpc>
                <a:spcPct val="100000"/>
              </a:lnSpc>
              <a:spcBef>
                <a:spcPts val="0"/>
              </a:spcBef>
              <a:spcAft>
                <a:spcPts val="0"/>
              </a:spcAft>
              <a:buClr>
                <a:srgbClr val="000000"/>
              </a:buClr>
              <a:buSzPts val="1004"/>
              <a:buFont typeface="Arial"/>
              <a:buNone/>
            </a:pPr>
            <a:r>
              <a:rPr b="0" lang="en" sz="1003" u="none" cap="none" strike="noStrike">
                <a:solidFill>
                  <a:srgbClr val="000000"/>
                </a:solidFill>
                <a:latin typeface="Helvetica Neue"/>
                <a:ea typeface="Helvetica Neue"/>
                <a:cs typeface="Helvetica Neue"/>
                <a:sym typeface="Helvetica Neue"/>
              </a:rPr>
              <a:t>Every stage can introduce cost, time, and technical issues, which is why </a:t>
            </a:r>
            <a:r>
              <a:rPr b="1" lang="en" sz="1003" u="none" cap="none" strike="noStrike">
                <a:solidFill>
                  <a:srgbClr val="000000"/>
                </a:solidFill>
                <a:latin typeface="Helvetica Neue"/>
                <a:ea typeface="Helvetica Neue"/>
                <a:cs typeface="Helvetica Neue"/>
                <a:sym typeface="Helvetica Neue"/>
              </a:rPr>
              <a:t>Base supports every step</a:t>
            </a:r>
            <a:endParaRPr b="0" sz="1405" u="none" cap="none" strike="noStrike">
              <a:solidFill>
                <a:srgbClr val="000000"/>
              </a:solidFill>
              <a:latin typeface="Arial"/>
              <a:ea typeface="Arial"/>
              <a:cs typeface="Arial"/>
              <a:sym typeface="Arial"/>
            </a:endParaRPr>
          </a:p>
        </p:txBody>
      </p:sp>
      <p:pic>
        <p:nvPicPr>
          <p:cNvPr descr="A white electrical box next to a stone wall&#10;&#10;AI-generated content may be incorrect." id="235" name="Google Shape;235;p42"/>
          <p:cNvPicPr preferRelativeResize="0"/>
          <p:nvPr/>
        </p:nvPicPr>
        <p:blipFill rotWithShape="1">
          <a:blip r:embed="rId5">
            <a:alphaModFix/>
          </a:blip>
          <a:srcRect b="0" l="9729" r="12317" t="0"/>
          <a:stretch/>
        </p:blipFill>
        <p:spPr>
          <a:xfrm>
            <a:off x="757568" y="1899605"/>
            <a:ext cx="1617000" cy="1380300"/>
          </a:xfrm>
          <a:prstGeom prst="roundRect">
            <a:avLst>
              <a:gd fmla="val 16667" name="adj"/>
            </a:avLst>
          </a:prstGeom>
          <a:noFill/>
          <a:ln>
            <a:noFill/>
          </a:ln>
        </p:spPr>
      </p:pic>
      <p:pic>
        <p:nvPicPr>
          <p:cNvPr id="236" name="Google Shape;236;p42"/>
          <p:cNvPicPr preferRelativeResize="0"/>
          <p:nvPr/>
        </p:nvPicPr>
        <p:blipFill rotWithShape="1">
          <a:blip r:embed="rId6">
            <a:alphaModFix/>
          </a:blip>
          <a:srcRect b="0" l="0" r="0" t="0"/>
          <a:stretch/>
        </p:blipFill>
        <p:spPr>
          <a:xfrm>
            <a:off x="3466463" y="1330369"/>
            <a:ext cx="992700" cy="368400"/>
          </a:xfrm>
          <a:prstGeom prst="roundRect">
            <a:avLst>
              <a:gd fmla="val 16667"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3"/>
          <p:cNvSpPr txBox="1"/>
          <p:nvPr>
            <p:ph type="title"/>
          </p:nvPr>
        </p:nvSpPr>
        <p:spPr>
          <a:xfrm>
            <a:off x="313550" y="0"/>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One-line diagram of Base connection</a:t>
            </a:r>
            <a:endParaRPr/>
          </a:p>
        </p:txBody>
      </p:sp>
      <p:sp>
        <p:nvSpPr>
          <p:cNvPr id="242" name="Google Shape;242;p43"/>
          <p:cNvSpPr txBox="1"/>
          <p:nvPr/>
        </p:nvSpPr>
        <p:spPr>
          <a:xfrm>
            <a:off x="465375" y="1905775"/>
            <a:ext cx="2314800" cy="1819800"/>
          </a:xfrm>
          <a:prstGeom prst="rect">
            <a:avLst/>
          </a:prstGeom>
          <a:noFill/>
          <a:ln cap="flat" cmpd="sng" w="19050">
            <a:solidFill>
              <a:srgbClr val="0070C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Inter"/>
                <a:ea typeface="Inter"/>
                <a:cs typeface="Inter"/>
                <a:sym typeface="Inter"/>
              </a:rPr>
              <a:t>The distribution utility transformer would step the power up onto the local distribution system, which then flows upstream through the utility’s distribution network, and ultimately connects with ERCOT’s transmission-level grid.</a:t>
            </a:r>
            <a:endParaRPr sz="1200">
              <a:solidFill>
                <a:schemeClr val="dk2"/>
              </a:solidFill>
              <a:latin typeface="Inter"/>
              <a:ea typeface="Inter"/>
              <a:cs typeface="Inter"/>
              <a:sym typeface="Inter"/>
            </a:endParaRPr>
          </a:p>
        </p:txBody>
      </p:sp>
      <p:sp>
        <p:nvSpPr>
          <p:cNvPr id="243" name="Google Shape;243;p43"/>
          <p:cNvSpPr txBox="1"/>
          <p:nvPr/>
        </p:nvSpPr>
        <p:spPr>
          <a:xfrm>
            <a:off x="3214750" y="4496500"/>
            <a:ext cx="5521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latin typeface="Inter"/>
                <a:ea typeface="Inter"/>
                <a:cs typeface="Inter"/>
                <a:sym typeface="Inter"/>
              </a:rPr>
              <a:t>Solar panels are not sold by Base, but customers with existing solar can be configured into the Base operating system</a:t>
            </a:r>
            <a:endParaRPr sz="900"/>
          </a:p>
        </p:txBody>
      </p:sp>
      <p:pic>
        <p:nvPicPr>
          <p:cNvPr id="244" name="Google Shape;244;p43" title="One Line Diagrams - July 8 (10).png"/>
          <p:cNvPicPr preferRelativeResize="0"/>
          <p:nvPr/>
        </p:nvPicPr>
        <p:blipFill>
          <a:blip r:embed="rId3">
            <a:alphaModFix/>
          </a:blip>
          <a:stretch>
            <a:fillRect/>
          </a:stretch>
        </p:blipFill>
        <p:spPr>
          <a:xfrm>
            <a:off x="3236325" y="937925"/>
            <a:ext cx="5478349" cy="3517599"/>
          </a:xfrm>
          <a:prstGeom prst="rect">
            <a:avLst/>
          </a:prstGeom>
          <a:noFill/>
          <a:ln>
            <a:noFill/>
          </a:ln>
        </p:spPr>
      </p:pic>
      <p:sp>
        <p:nvSpPr>
          <p:cNvPr id="245" name="Google Shape;245;p43"/>
          <p:cNvSpPr/>
          <p:nvPr/>
        </p:nvSpPr>
        <p:spPr>
          <a:xfrm>
            <a:off x="1273425" y="926000"/>
            <a:ext cx="1199400" cy="358500"/>
          </a:xfrm>
          <a:prstGeom prst="rect">
            <a:avLst/>
          </a:prstGeom>
          <a:solidFill>
            <a:schemeClr val="lt2"/>
          </a:solidFill>
          <a:ln cap="flat" cmpd="sng" w="19050">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Inter"/>
                <a:ea typeface="Inter"/>
                <a:cs typeface="Inter"/>
                <a:sym typeface="Inter"/>
              </a:rPr>
              <a:t>Transmision-level transformer</a:t>
            </a:r>
            <a:endParaRPr>
              <a:latin typeface="Inter"/>
              <a:ea typeface="Inter"/>
              <a:cs typeface="Inter"/>
              <a:sym typeface="Inter"/>
            </a:endParaRPr>
          </a:p>
        </p:txBody>
      </p:sp>
      <p:cxnSp>
        <p:nvCxnSpPr>
          <p:cNvPr id="246" name="Google Shape;246;p43"/>
          <p:cNvCxnSpPr>
            <a:stCxn id="245" idx="3"/>
            <a:endCxn id="247" idx="1"/>
          </p:cNvCxnSpPr>
          <p:nvPr/>
        </p:nvCxnSpPr>
        <p:spPr>
          <a:xfrm>
            <a:off x="2472825" y="1105250"/>
            <a:ext cx="339000" cy="0"/>
          </a:xfrm>
          <a:prstGeom prst="straightConnector1">
            <a:avLst/>
          </a:prstGeom>
          <a:noFill/>
          <a:ln cap="flat" cmpd="sng" w="19050">
            <a:solidFill>
              <a:srgbClr val="0070C0"/>
            </a:solidFill>
            <a:prstDash val="solid"/>
            <a:round/>
            <a:headEnd len="med" w="med" type="none"/>
            <a:tailEnd len="med" w="med" type="none"/>
          </a:ln>
        </p:spPr>
      </p:cxnSp>
      <p:sp>
        <p:nvSpPr>
          <p:cNvPr id="248" name="Google Shape;248;p43"/>
          <p:cNvSpPr/>
          <p:nvPr/>
        </p:nvSpPr>
        <p:spPr>
          <a:xfrm>
            <a:off x="4334300" y="926000"/>
            <a:ext cx="1199400" cy="358500"/>
          </a:xfrm>
          <a:prstGeom prst="rect">
            <a:avLst/>
          </a:prstGeom>
          <a:solidFill>
            <a:schemeClr val="lt2"/>
          </a:solidFill>
          <a:ln cap="flat" cmpd="sng" w="19050">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Inter"/>
                <a:ea typeface="Inter"/>
                <a:cs typeface="Inter"/>
                <a:sym typeface="Inter"/>
              </a:rPr>
              <a:t>Utility transformer</a:t>
            </a:r>
            <a:endParaRPr>
              <a:latin typeface="Inter"/>
              <a:ea typeface="Inter"/>
              <a:cs typeface="Inter"/>
              <a:sym typeface="Inter"/>
            </a:endParaRPr>
          </a:p>
        </p:txBody>
      </p:sp>
      <p:sp>
        <p:nvSpPr>
          <p:cNvPr id="249" name="Google Shape;249;p43"/>
          <p:cNvSpPr/>
          <p:nvPr/>
        </p:nvSpPr>
        <p:spPr>
          <a:xfrm>
            <a:off x="2795888" y="926000"/>
            <a:ext cx="1199400" cy="358500"/>
          </a:xfrm>
          <a:prstGeom prst="rect">
            <a:avLst/>
          </a:prstGeom>
          <a:solidFill>
            <a:schemeClr val="lt2"/>
          </a:solidFill>
          <a:ln cap="flat" cmpd="sng" w="19050">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Inter"/>
                <a:ea typeface="Inter"/>
                <a:cs typeface="Inter"/>
                <a:sym typeface="Inter"/>
              </a:rPr>
              <a:t>Low-voltage feeder</a:t>
            </a:r>
            <a:endParaRPr>
              <a:latin typeface="Inter"/>
              <a:ea typeface="Inter"/>
              <a:cs typeface="Inter"/>
              <a:sym typeface="Inter"/>
            </a:endParaRPr>
          </a:p>
        </p:txBody>
      </p:sp>
      <p:cxnSp>
        <p:nvCxnSpPr>
          <p:cNvPr id="250" name="Google Shape;250;p43"/>
          <p:cNvCxnSpPr>
            <a:stCxn id="249" idx="3"/>
          </p:cNvCxnSpPr>
          <p:nvPr/>
        </p:nvCxnSpPr>
        <p:spPr>
          <a:xfrm>
            <a:off x="3995288" y="1105250"/>
            <a:ext cx="339000" cy="0"/>
          </a:xfrm>
          <a:prstGeom prst="straightConnector1">
            <a:avLst/>
          </a:prstGeom>
          <a:noFill/>
          <a:ln cap="flat" cmpd="sng" w="19050">
            <a:solidFill>
              <a:srgbClr val="0070C0"/>
            </a:solidFill>
            <a:prstDash val="solid"/>
            <a:round/>
            <a:headEnd len="med" w="med" type="none"/>
            <a:tailEnd len="med" w="med" type="none"/>
          </a:ln>
        </p:spPr>
      </p:cxnSp>
      <p:sp>
        <p:nvSpPr>
          <p:cNvPr id="251" name="Google Shape;251;p43"/>
          <p:cNvSpPr/>
          <p:nvPr/>
        </p:nvSpPr>
        <p:spPr>
          <a:xfrm>
            <a:off x="1198300" y="716925"/>
            <a:ext cx="4383900" cy="666000"/>
          </a:xfrm>
          <a:prstGeom prst="rect">
            <a:avLst/>
          </a:prstGeom>
          <a:noFill/>
          <a:ln cap="flat" cmpd="sng" w="9525">
            <a:solidFill>
              <a:srgbClr val="A4A9A9"/>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1" lang="en" sz="800">
                <a:solidFill>
                  <a:srgbClr val="495354"/>
                </a:solidFill>
                <a:latin typeface="Inter Light"/>
                <a:ea typeface="Inter Light"/>
                <a:cs typeface="Inter Light"/>
                <a:sym typeface="Inter Light"/>
              </a:rPr>
              <a:t>Simplified representation</a:t>
            </a:r>
            <a:endParaRPr sz="1100">
              <a:latin typeface="Inter Light"/>
              <a:ea typeface="Inter Light"/>
              <a:cs typeface="Inter Light"/>
              <a:sym typeface="Inter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291700" y="74921"/>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Inter"/>
                <a:ea typeface="Inter"/>
                <a:cs typeface="Inter"/>
                <a:sym typeface="Inter"/>
              </a:rPr>
              <a:t>Total Base </a:t>
            </a:r>
            <a:r>
              <a:rPr b="1" lang="en">
                <a:latin typeface="Inter"/>
                <a:ea typeface="Inter"/>
                <a:cs typeface="Inter"/>
                <a:sym typeface="Inter"/>
              </a:rPr>
              <a:t>Installed </a:t>
            </a:r>
            <a:r>
              <a:rPr b="1" lang="en">
                <a:latin typeface="Inter"/>
                <a:ea typeface="Inter"/>
                <a:cs typeface="Inter"/>
                <a:sym typeface="Inter"/>
              </a:rPr>
              <a:t>F</a:t>
            </a:r>
            <a:r>
              <a:rPr b="1" lang="en">
                <a:latin typeface="Inter"/>
                <a:ea typeface="Inter"/>
                <a:cs typeface="Inter"/>
                <a:sym typeface="Inter"/>
              </a:rPr>
              <a:t>leet in Texas</a:t>
            </a:r>
            <a:endParaRPr b="1">
              <a:latin typeface="Inter"/>
              <a:ea typeface="Inter"/>
              <a:cs typeface="Inter"/>
              <a:sym typeface="Inter"/>
            </a:endParaRPr>
          </a:p>
        </p:txBody>
      </p:sp>
      <p:sp>
        <p:nvSpPr>
          <p:cNvPr id="257" name="Google Shape;257;p44"/>
          <p:cNvSpPr txBox="1"/>
          <p:nvPr>
            <p:ph idx="12" type="sldNum"/>
          </p:nvPr>
        </p:nvSpPr>
        <p:spPr>
          <a:xfrm>
            <a:off x="8556784" y="48260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8" name="Google Shape;258;p44"/>
          <p:cNvSpPr txBox="1"/>
          <p:nvPr>
            <p:ph idx="2" type="sldNum"/>
          </p:nvPr>
        </p:nvSpPr>
        <p:spPr>
          <a:xfrm>
            <a:off x="1540575" y="4789750"/>
            <a:ext cx="60621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935"/>
              <a:buFont typeface="Arial"/>
              <a:buNone/>
            </a:pPr>
            <a:r>
              <a:rPr lang="en"/>
              <a:t>Confidential &amp; proprietary to Base Power Company – unauthorized use, disclosure, or reproduction is prohibited.</a:t>
            </a:r>
            <a:endParaRPr/>
          </a:p>
        </p:txBody>
      </p:sp>
      <p:sp>
        <p:nvSpPr>
          <p:cNvPr id="259" name="Google Shape;259;p44"/>
          <p:cNvSpPr txBox="1"/>
          <p:nvPr/>
        </p:nvSpPr>
        <p:spPr>
          <a:xfrm>
            <a:off x="225568" y="4518238"/>
            <a:ext cx="2747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dk2"/>
                </a:solidFill>
                <a:latin typeface="Inter"/>
                <a:ea typeface="Inter"/>
                <a:cs typeface="Inter"/>
                <a:sym typeface="Inter"/>
              </a:rPr>
              <a:t>Installed fleet as of 1/31/26</a:t>
            </a:r>
            <a:endParaRPr i="1" sz="800">
              <a:solidFill>
                <a:schemeClr val="dk2"/>
              </a:solidFill>
              <a:latin typeface="Inter"/>
              <a:ea typeface="Inter"/>
              <a:cs typeface="Inter"/>
              <a:sym typeface="Inter"/>
            </a:endParaRPr>
          </a:p>
        </p:txBody>
      </p:sp>
      <p:pic>
        <p:nvPicPr>
          <p:cNvPr id="260" name="Google Shape;260;p44"/>
          <p:cNvPicPr preferRelativeResize="0"/>
          <p:nvPr/>
        </p:nvPicPr>
        <p:blipFill>
          <a:blip r:embed="rId3">
            <a:alphaModFix/>
          </a:blip>
          <a:stretch>
            <a:fillRect/>
          </a:stretch>
        </p:blipFill>
        <p:spPr>
          <a:xfrm>
            <a:off x="3252350" y="1617125"/>
            <a:ext cx="5693299" cy="2946250"/>
          </a:xfrm>
          <a:prstGeom prst="rect">
            <a:avLst/>
          </a:prstGeom>
          <a:noFill/>
          <a:ln>
            <a:noFill/>
          </a:ln>
        </p:spPr>
      </p:pic>
      <p:pic>
        <p:nvPicPr>
          <p:cNvPr id="261" name="Google Shape;261;p44"/>
          <p:cNvPicPr preferRelativeResize="0"/>
          <p:nvPr/>
        </p:nvPicPr>
        <p:blipFill>
          <a:blip r:embed="rId4">
            <a:alphaModFix/>
          </a:blip>
          <a:stretch>
            <a:fillRect/>
          </a:stretch>
        </p:blipFill>
        <p:spPr>
          <a:xfrm>
            <a:off x="192905" y="1720063"/>
            <a:ext cx="2965933" cy="2843300"/>
          </a:xfrm>
          <a:prstGeom prst="rect">
            <a:avLst/>
          </a:prstGeom>
          <a:noFill/>
          <a:ln>
            <a:noFill/>
          </a:ln>
        </p:spPr>
      </p:pic>
      <p:sp>
        <p:nvSpPr>
          <p:cNvPr id="262" name="Google Shape;262;p44"/>
          <p:cNvSpPr txBox="1"/>
          <p:nvPr>
            <p:ph type="title"/>
          </p:nvPr>
        </p:nvSpPr>
        <p:spPr>
          <a:xfrm>
            <a:off x="291700" y="725975"/>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800">
                <a:latin typeface="Inter"/>
                <a:ea typeface="Inter"/>
                <a:cs typeface="Inter"/>
                <a:sym typeface="Inter"/>
              </a:rPr>
              <a:t>Concluded January at 245MWh installed across 7.7K homes </a:t>
            </a:r>
            <a:endParaRPr sz="1800">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5"/>
          <p:cNvSpPr txBox="1"/>
          <p:nvPr>
            <p:ph type="title"/>
          </p:nvPr>
        </p:nvSpPr>
        <p:spPr>
          <a:xfrm>
            <a:off x="310500" y="158700"/>
            <a:ext cx="8222100" cy="702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600"/>
              <a:t>Base ADER Resources</a:t>
            </a:r>
            <a:endParaRPr sz="2600"/>
          </a:p>
        </p:txBody>
      </p:sp>
      <p:sp>
        <p:nvSpPr>
          <p:cNvPr id="268" name="Google Shape;268;p45"/>
          <p:cNvSpPr txBox="1"/>
          <p:nvPr/>
        </p:nvSpPr>
        <p:spPr>
          <a:xfrm>
            <a:off x="382900" y="971775"/>
            <a:ext cx="4824300" cy="85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All resources are qualified for ECRS and Nonspin</a:t>
            </a: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In-market 24/7 with RTC+B transition</a:t>
            </a:r>
            <a:endParaRPr sz="1200">
              <a:solidFill>
                <a:schemeClr val="dk2"/>
              </a:solidFill>
              <a:latin typeface="Inter"/>
              <a:ea typeface="Inter"/>
              <a:cs typeface="Inter"/>
              <a:sym typeface="Inter"/>
            </a:endParaRPr>
          </a:p>
          <a:p>
            <a:pPr indent="-304800" lvl="0" marL="457200" rtl="0" algn="l">
              <a:spcBef>
                <a:spcPts val="0"/>
              </a:spcBef>
              <a:spcAft>
                <a:spcPts val="0"/>
              </a:spcAft>
              <a:buClr>
                <a:schemeClr val="dk2"/>
              </a:buClr>
              <a:buSzPts val="1200"/>
              <a:buFont typeface="Inter"/>
              <a:buChar char="-"/>
            </a:pPr>
            <a:r>
              <a:rPr lang="en" sz="1200">
                <a:solidFill>
                  <a:schemeClr val="dk2"/>
                </a:solidFill>
                <a:latin typeface="Inter"/>
                <a:ea typeface="Inter"/>
                <a:cs typeface="Inter"/>
                <a:sym typeface="Inter"/>
              </a:rPr>
              <a:t>As of Feb 26, larger than all other participants combined</a:t>
            </a:r>
            <a:endParaRPr sz="1200">
              <a:solidFill>
                <a:schemeClr val="dk2"/>
              </a:solidFill>
              <a:latin typeface="Inter"/>
              <a:ea typeface="Inter"/>
              <a:cs typeface="Inter"/>
              <a:sym typeface="Inter"/>
            </a:endParaRPr>
          </a:p>
        </p:txBody>
      </p:sp>
      <p:graphicFrame>
        <p:nvGraphicFramePr>
          <p:cNvPr id="269" name="Google Shape;269;p45"/>
          <p:cNvGraphicFramePr/>
          <p:nvPr/>
        </p:nvGraphicFramePr>
        <p:xfrm>
          <a:off x="382900" y="1849025"/>
          <a:ext cx="3000000" cy="3000000"/>
        </p:xfrm>
        <a:graphic>
          <a:graphicData uri="http://schemas.openxmlformats.org/drawingml/2006/table">
            <a:tbl>
              <a:tblPr>
                <a:noFill/>
                <a:tableStyleId>{7CAB05A5-727C-40BA-8518-BA310DD6D8A8}</a:tableStyleId>
              </a:tblPr>
              <a:tblGrid>
                <a:gridCol w="2412150"/>
                <a:gridCol w="2412150"/>
              </a:tblGrid>
              <a:tr h="579375">
                <a:tc>
                  <a:txBody>
                    <a:bodyPr/>
                    <a:lstStyle/>
                    <a:p>
                      <a:pPr indent="0" lvl="0" marL="0" rtl="0" algn="l">
                        <a:spcBef>
                          <a:spcPts val="0"/>
                        </a:spcBef>
                        <a:spcAft>
                          <a:spcPts val="0"/>
                        </a:spcAft>
                        <a:buNone/>
                      </a:pPr>
                      <a:r>
                        <a:rPr lang="en"/>
                        <a:t>Resource</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Volume (injection capability)</a:t>
                      </a:r>
                      <a:endParaRPr/>
                    </a:p>
                  </a:txBody>
                  <a:tcPr marT="91425" marB="91425" marR="91425" marL="91425">
                    <a:solidFill>
                      <a:schemeClr val="lt1"/>
                    </a:solidFill>
                  </a:tcPr>
                </a:tc>
              </a:tr>
              <a:tr h="557150">
                <a:tc>
                  <a:txBody>
                    <a:bodyPr/>
                    <a:lstStyle/>
                    <a:p>
                      <a:pPr indent="0" lvl="0" marL="0" rtl="0" algn="l">
                        <a:spcBef>
                          <a:spcPts val="0"/>
                        </a:spcBef>
                        <a:spcAft>
                          <a:spcPts val="0"/>
                        </a:spcAft>
                        <a:buNone/>
                      </a:pPr>
                      <a:r>
                        <a:rPr lang="en"/>
                        <a:t>LZ North </a:t>
                      </a:r>
                      <a:endParaRPr/>
                    </a:p>
                  </a:txBody>
                  <a:tcPr marT="91425" marB="91425" marR="91425" marL="91425"/>
                </a:tc>
                <a:tc>
                  <a:txBody>
                    <a:bodyPr/>
                    <a:lstStyle/>
                    <a:p>
                      <a:pPr indent="0" lvl="0" marL="0" rtl="0" algn="l">
                        <a:spcBef>
                          <a:spcPts val="0"/>
                        </a:spcBef>
                        <a:spcAft>
                          <a:spcPts val="0"/>
                        </a:spcAft>
                        <a:buNone/>
                      </a:pPr>
                      <a:r>
                        <a:rPr lang="en"/>
                        <a:t>23MW</a:t>
                      </a:r>
                      <a:r>
                        <a:rPr lang="en"/>
                        <a:t> (current)</a:t>
                      </a:r>
                      <a:endParaRPr/>
                    </a:p>
                  </a:txBody>
                  <a:tcPr marT="91425" marB="91425" marR="91425" marL="91425"/>
                </a:tc>
              </a:tr>
              <a:tr h="557150">
                <a:tc>
                  <a:txBody>
                    <a:bodyPr/>
                    <a:lstStyle/>
                    <a:p>
                      <a:pPr indent="0" lvl="0" marL="0" rtl="0" algn="l">
                        <a:spcBef>
                          <a:spcPts val="0"/>
                        </a:spcBef>
                        <a:spcAft>
                          <a:spcPts val="0"/>
                        </a:spcAft>
                        <a:buNone/>
                      </a:pPr>
                      <a:r>
                        <a:rPr lang="en"/>
                        <a:t>LZ South </a:t>
                      </a:r>
                      <a:endParaRPr/>
                    </a:p>
                  </a:txBody>
                  <a:tcPr marT="91425" marB="91425" marR="91425" marL="91425"/>
                </a:tc>
                <a:tc>
                  <a:txBody>
                    <a:bodyPr/>
                    <a:lstStyle/>
                    <a:p>
                      <a:pPr indent="0" lvl="0" marL="0" rtl="0" algn="l">
                        <a:spcBef>
                          <a:spcPts val="0"/>
                        </a:spcBef>
                        <a:spcAft>
                          <a:spcPts val="0"/>
                        </a:spcAft>
                        <a:buNone/>
                      </a:pPr>
                      <a:r>
                        <a:rPr lang="en"/>
                        <a:t>7.5</a:t>
                      </a:r>
                      <a:r>
                        <a:rPr lang="en"/>
                        <a:t>MW</a:t>
                      </a:r>
                      <a:r>
                        <a:rPr lang="en"/>
                        <a:t> (current)</a:t>
                      </a:r>
                      <a:endParaRPr/>
                    </a:p>
                  </a:txBody>
                  <a:tcPr marT="91425" marB="91425" marR="91425" marL="91425"/>
                </a:tc>
              </a:tr>
              <a:tr h="557150">
                <a:tc>
                  <a:txBody>
                    <a:bodyPr/>
                    <a:lstStyle/>
                    <a:p>
                      <a:pPr indent="0" lvl="0" marL="0" rtl="0" algn="l">
                        <a:spcBef>
                          <a:spcPts val="0"/>
                        </a:spcBef>
                        <a:spcAft>
                          <a:spcPts val="0"/>
                        </a:spcAft>
                        <a:buNone/>
                      </a:pPr>
                      <a:r>
                        <a:rPr lang="en"/>
                        <a:t>LZ Houston </a:t>
                      </a:r>
                      <a:endParaRPr/>
                    </a:p>
                  </a:txBody>
                  <a:tcPr marT="91425" marB="91425" marR="91425" marL="91425"/>
                </a:tc>
                <a:tc>
                  <a:txBody>
                    <a:bodyPr/>
                    <a:lstStyle/>
                    <a:p>
                      <a:pPr indent="0" lvl="0" marL="0" rtl="0" algn="l">
                        <a:spcBef>
                          <a:spcPts val="0"/>
                        </a:spcBef>
                        <a:spcAft>
                          <a:spcPts val="0"/>
                        </a:spcAft>
                        <a:buNone/>
                      </a:pPr>
                      <a:r>
                        <a:rPr lang="en"/>
                        <a:t>24</a:t>
                      </a:r>
                      <a:r>
                        <a:rPr lang="en"/>
                        <a:t>MW</a:t>
                      </a:r>
                      <a:r>
                        <a:rPr lang="en"/>
                        <a:t> (current), 56MW (in review)</a:t>
                      </a:r>
                      <a:endParaRPr/>
                    </a:p>
                  </a:txBody>
                  <a:tcPr marT="91425" marB="91425" marR="91425" marL="91425"/>
                </a:tc>
              </a:tr>
            </a:tbl>
          </a:graphicData>
        </a:graphic>
      </p:graphicFrame>
      <p:pic>
        <p:nvPicPr>
          <p:cNvPr id="270" name="Google Shape;270;p45"/>
          <p:cNvPicPr preferRelativeResize="0"/>
          <p:nvPr/>
        </p:nvPicPr>
        <p:blipFill>
          <a:blip r:embed="rId3">
            <a:alphaModFix/>
          </a:blip>
          <a:stretch>
            <a:fillRect/>
          </a:stretch>
        </p:blipFill>
        <p:spPr>
          <a:xfrm>
            <a:off x="5615975" y="1239750"/>
            <a:ext cx="3133600" cy="3337126"/>
          </a:xfrm>
          <a:prstGeom prst="rect">
            <a:avLst/>
          </a:prstGeom>
          <a:noFill/>
          <a:ln>
            <a:noFill/>
          </a:ln>
        </p:spPr>
      </p:pic>
      <p:sp>
        <p:nvSpPr>
          <p:cNvPr id="271" name="Google Shape;271;p45"/>
          <p:cNvSpPr txBox="1"/>
          <p:nvPr/>
        </p:nvSpPr>
        <p:spPr>
          <a:xfrm>
            <a:off x="5616025" y="907050"/>
            <a:ext cx="31335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latin typeface="Inter"/>
                <a:ea typeface="Inter"/>
                <a:cs typeface="Inter"/>
                <a:sym typeface="Inter"/>
              </a:rPr>
              <a:t>Location of Individual Base ADER devices</a:t>
            </a:r>
            <a:endParaRPr b="1" sz="1100">
              <a:solidFill>
                <a:schemeClr val="dk2"/>
              </a:solidFill>
              <a:latin typeface="Inter"/>
              <a:ea typeface="Inter"/>
              <a:cs typeface="Inter"/>
              <a:sym typeface="In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type="title"/>
          </p:nvPr>
        </p:nvSpPr>
        <p:spPr>
          <a:xfrm>
            <a:off x="291700" y="259050"/>
            <a:ext cx="8222100" cy="767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Base ADER connectivity for SCED operations</a:t>
            </a:r>
            <a:endParaRPr/>
          </a:p>
        </p:txBody>
      </p:sp>
      <p:sp>
        <p:nvSpPr>
          <p:cNvPr id="277" name="Google Shape;277;p46"/>
          <p:cNvSpPr/>
          <p:nvPr/>
        </p:nvSpPr>
        <p:spPr>
          <a:xfrm>
            <a:off x="1305700" y="1247925"/>
            <a:ext cx="6995700" cy="477300"/>
          </a:xfrm>
          <a:prstGeom prst="rect">
            <a:avLst/>
          </a:prstGeom>
          <a:no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46"/>
          <p:cNvSpPr/>
          <p:nvPr/>
        </p:nvSpPr>
        <p:spPr>
          <a:xfrm>
            <a:off x="6265350" y="2020363"/>
            <a:ext cx="1338300" cy="2242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 name="Google Shape;279;p46"/>
          <p:cNvSpPr/>
          <p:nvPr/>
        </p:nvSpPr>
        <p:spPr>
          <a:xfrm>
            <a:off x="4532350" y="2020363"/>
            <a:ext cx="1338300" cy="2242200"/>
          </a:xfrm>
          <a:prstGeom prst="roundRect">
            <a:avLst>
              <a:gd fmla="val 16667"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46"/>
          <p:cNvSpPr/>
          <p:nvPr/>
        </p:nvSpPr>
        <p:spPr>
          <a:xfrm>
            <a:off x="831575" y="2858469"/>
            <a:ext cx="269700" cy="228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46"/>
          <p:cNvSpPr/>
          <p:nvPr/>
        </p:nvSpPr>
        <p:spPr>
          <a:xfrm>
            <a:off x="784175" y="2634738"/>
            <a:ext cx="364500" cy="223800"/>
          </a:xfrm>
          <a:prstGeom prst="triangle">
            <a:avLst>
              <a:gd fmla="val 50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46"/>
          <p:cNvSpPr/>
          <p:nvPr/>
        </p:nvSpPr>
        <p:spPr>
          <a:xfrm>
            <a:off x="1118825" y="2331719"/>
            <a:ext cx="269700" cy="228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46"/>
          <p:cNvSpPr/>
          <p:nvPr/>
        </p:nvSpPr>
        <p:spPr>
          <a:xfrm>
            <a:off x="1071425" y="2107988"/>
            <a:ext cx="364500" cy="223800"/>
          </a:xfrm>
          <a:prstGeom prst="triangle">
            <a:avLst>
              <a:gd fmla="val 50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46"/>
          <p:cNvSpPr/>
          <p:nvPr/>
        </p:nvSpPr>
        <p:spPr>
          <a:xfrm>
            <a:off x="1405975" y="2858469"/>
            <a:ext cx="269700" cy="228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46"/>
          <p:cNvSpPr/>
          <p:nvPr/>
        </p:nvSpPr>
        <p:spPr>
          <a:xfrm>
            <a:off x="1358575" y="2634738"/>
            <a:ext cx="364500" cy="223800"/>
          </a:xfrm>
          <a:prstGeom prst="triangle">
            <a:avLst>
              <a:gd fmla="val 50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46"/>
          <p:cNvSpPr/>
          <p:nvPr/>
        </p:nvSpPr>
        <p:spPr>
          <a:xfrm>
            <a:off x="2254725" y="2247562"/>
            <a:ext cx="1113588" cy="759132"/>
          </a:xfrm>
          <a:prstGeom prst="cloud">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Private Cloud</a:t>
            </a:r>
            <a:endParaRPr sz="1200"/>
          </a:p>
        </p:txBody>
      </p:sp>
      <p:sp>
        <p:nvSpPr>
          <p:cNvPr id="287" name="Google Shape;287;p46"/>
          <p:cNvSpPr/>
          <p:nvPr/>
        </p:nvSpPr>
        <p:spPr>
          <a:xfrm>
            <a:off x="4737100" y="2350163"/>
            <a:ext cx="923700" cy="5718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WAN Site</a:t>
            </a:r>
            <a:endParaRPr sz="1000"/>
          </a:p>
        </p:txBody>
      </p:sp>
      <p:sp>
        <p:nvSpPr>
          <p:cNvPr id="288" name="Google Shape;288;p46"/>
          <p:cNvSpPr/>
          <p:nvPr/>
        </p:nvSpPr>
        <p:spPr>
          <a:xfrm>
            <a:off x="4737100" y="3351238"/>
            <a:ext cx="923700" cy="571800"/>
          </a:xfrm>
          <a:prstGeom prst="rect">
            <a:avLst/>
          </a:prstGeom>
          <a:solidFill>
            <a:srgbClr val="FCE5C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Base QSE</a:t>
            </a:r>
            <a:endParaRPr sz="1000"/>
          </a:p>
        </p:txBody>
      </p:sp>
      <p:sp>
        <p:nvSpPr>
          <p:cNvPr id="289" name="Google Shape;289;p46"/>
          <p:cNvSpPr/>
          <p:nvPr/>
        </p:nvSpPr>
        <p:spPr>
          <a:xfrm>
            <a:off x="6552400" y="2351563"/>
            <a:ext cx="858900" cy="4137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Bastrop</a:t>
            </a:r>
            <a:endParaRPr sz="1000"/>
          </a:p>
        </p:txBody>
      </p:sp>
      <p:sp>
        <p:nvSpPr>
          <p:cNvPr id="290" name="Google Shape;290;p46"/>
          <p:cNvSpPr/>
          <p:nvPr/>
        </p:nvSpPr>
        <p:spPr>
          <a:xfrm>
            <a:off x="6552400" y="2973338"/>
            <a:ext cx="858900" cy="4137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Taylor</a:t>
            </a:r>
            <a:endParaRPr sz="1000"/>
          </a:p>
        </p:txBody>
      </p:sp>
      <p:sp>
        <p:nvSpPr>
          <p:cNvPr id="291" name="Google Shape;291;p46"/>
          <p:cNvSpPr/>
          <p:nvPr/>
        </p:nvSpPr>
        <p:spPr>
          <a:xfrm>
            <a:off x="6552400" y="3619163"/>
            <a:ext cx="858900" cy="4137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MIS</a:t>
            </a:r>
            <a:endParaRPr sz="1000"/>
          </a:p>
        </p:txBody>
      </p:sp>
      <p:sp>
        <p:nvSpPr>
          <p:cNvPr id="292" name="Google Shape;292;p46"/>
          <p:cNvSpPr/>
          <p:nvPr/>
        </p:nvSpPr>
        <p:spPr>
          <a:xfrm>
            <a:off x="5201500" y="3922963"/>
            <a:ext cx="1627925" cy="534325"/>
          </a:xfrm>
          <a:custGeom>
            <a:rect b="b" l="l" r="r" t="t"/>
            <a:pathLst>
              <a:path extrusionOk="0" h="21373" w="65117">
                <a:moveTo>
                  <a:pt x="65117" y="4394"/>
                </a:moveTo>
                <a:lnTo>
                  <a:pt x="65117" y="21173"/>
                </a:lnTo>
                <a:lnTo>
                  <a:pt x="199" y="21373"/>
                </a:lnTo>
                <a:lnTo>
                  <a:pt x="0" y="0"/>
                </a:lnTo>
              </a:path>
            </a:pathLst>
          </a:custGeom>
          <a:noFill/>
          <a:ln cap="flat" cmpd="sng" w="9525">
            <a:solidFill>
              <a:srgbClr val="595959"/>
            </a:solidFill>
            <a:prstDash val="solid"/>
            <a:round/>
            <a:headEnd len="med" w="med" type="none"/>
            <a:tailEnd len="med" w="med" type="triangle"/>
          </a:ln>
        </p:spPr>
      </p:sp>
      <p:cxnSp>
        <p:nvCxnSpPr>
          <p:cNvPr id="293" name="Google Shape;293;p46"/>
          <p:cNvCxnSpPr/>
          <p:nvPr/>
        </p:nvCxnSpPr>
        <p:spPr>
          <a:xfrm>
            <a:off x="1715400" y="2317513"/>
            <a:ext cx="579300" cy="214800"/>
          </a:xfrm>
          <a:prstGeom prst="straightConnector1">
            <a:avLst/>
          </a:prstGeom>
          <a:noFill/>
          <a:ln cap="flat" cmpd="sng" w="19050">
            <a:solidFill>
              <a:srgbClr val="990000"/>
            </a:solidFill>
            <a:prstDash val="solid"/>
            <a:round/>
            <a:headEnd len="med" w="med" type="triangle"/>
            <a:tailEnd len="med" w="med" type="none"/>
          </a:ln>
        </p:spPr>
      </p:cxnSp>
      <p:cxnSp>
        <p:nvCxnSpPr>
          <p:cNvPr id="294" name="Google Shape;294;p46"/>
          <p:cNvCxnSpPr>
            <a:endCxn id="286" idx="2"/>
          </p:cNvCxnSpPr>
          <p:nvPr/>
        </p:nvCxnSpPr>
        <p:spPr>
          <a:xfrm flipH="1" rot="10800000">
            <a:off x="1745479" y="2627128"/>
            <a:ext cx="512700" cy="9900"/>
          </a:xfrm>
          <a:prstGeom prst="straightConnector1">
            <a:avLst/>
          </a:prstGeom>
          <a:noFill/>
          <a:ln cap="flat" cmpd="sng" w="19050">
            <a:solidFill>
              <a:srgbClr val="990000"/>
            </a:solidFill>
            <a:prstDash val="solid"/>
            <a:round/>
            <a:headEnd len="med" w="med" type="triangle"/>
            <a:tailEnd len="med" w="med" type="none"/>
          </a:ln>
        </p:spPr>
      </p:cxnSp>
      <p:cxnSp>
        <p:nvCxnSpPr>
          <p:cNvPr id="295" name="Google Shape;295;p46"/>
          <p:cNvCxnSpPr/>
          <p:nvPr/>
        </p:nvCxnSpPr>
        <p:spPr>
          <a:xfrm flipH="1" rot="10800000">
            <a:off x="1830275" y="2811863"/>
            <a:ext cx="459300" cy="169800"/>
          </a:xfrm>
          <a:prstGeom prst="straightConnector1">
            <a:avLst/>
          </a:prstGeom>
          <a:noFill/>
          <a:ln cap="flat" cmpd="sng" w="19050">
            <a:solidFill>
              <a:srgbClr val="990000"/>
            </a:solidFill>
            <a:prstDash val="solid"/>
            <a:round/>
            <a:headEnd len="med" w="med" type="triangle"/>
            <a:tailEnd len="med" w="med" type="none"/>
          </a:ln>
        </p:spPr>
      </p:cxnSp>
      <p:sp>
        <p:nvSpPr>
          <p:cNvPr id="296" name="Google Shape;296;p46"/>
          <p:cNvSpPr txBox="1"/>
          <p:nvPr/>
        </p:nvSpPr>
        <p:spPr>
          <a:xfrm>
            <a:off x="6587350" y="1704963"/>
            <a:ext cx="7890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595959"/>
                </a:solidFill>
              </a:rPr>
              <a:t>ERCOT</a:t>
            </a:r>
            <a:endParaRPr sz="1000">
              <a:solidFill>
                <a:srgbClr val="595959"/>
              </a:solidFill>
            </a:endParaRPr>
          </a:p>
        </p:txBody>
      </p:sp>
      <p:sp>
        <p:nvSpPr>
          <p:cNvPr id="297" name="Google Shape;297;p46"/>
          <p:cNvSpPr txBox="1"/>
          <p:nvPr/>
        </p:nvSpPr>
        <p:spPr>
          <a:xfrm>
            <a:off x="4929975" y="1707963"/>
            <a:ext cx="626700" cy="3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595959"/>
                </a:solidFill>
              </a:rPr>
              <a:t>QSE4</a:t>
            </a:r>
            <a:endParaRPr sz="1000">
              <a:solidFill>
                <a:srgbClr val="595959"/>
              </a:solidFill>
            </a:endParaRPr>
          </a:p>
        </p:txBody>
      </p:sp>
      <p:sp>
        <p:nvSpPr>
          <p:cNvPr id="298" name="Google Shape;298;p46"/>
          <p:cNvSpPr txBox="1"/>
          <p:nvPr/>
        </p:nvSpPr>
        <p:spPr>
          <a:xfrm>
            <a:off x="7618500" y="2559713"/>
            <a:ext cx="993600" cy="2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DD7E6B"/>
                </a:solidFill>
              </a:rPr>
              <a:t>WAN/Firewall</a:t>
            </a:r>
            <a:endParaRPr sz="1000">
              <a:solidFill>
                <a:srgbClr val="DD7E6B"/>
              </a:solidFill>
            </a:endParaRPr>
          </a:p>
        </p:txBody>
      </p:sp>
      <p:sp>
        <p:nvSpPr>
          <p:cNvPr id="299" name="Google Shape;299;p46"/>
          <p:cNvSpPr txBox="1"/>
          <p:nvPr/>
        </p:nvSpPr>
        <p:spPr>
          <a:xfrm>
            <a:off x="5803852" y="2287575"/>
            <a:ext cx="512700" cy="2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00FF"/>
                </a:solidFill>
              </a:rPr>
              <a:t>ICCP</a:t>
            </a:r>
            <a:endParaRPr b="1" sz="1000">
              <a:solidFill>
                <a:srgbClr val="9900FF"/>
              </a:solidFill>
            </a:endParaRPr>
          </a:p>
        </p:txBody>
      </p:sp>
      <p:sp>
        <p:nvSpPr>
          <p:cNvPr id="300" name="Google Shape;300;p46"/>
          <p:cNvSpPr txBox="1"/>
          <p:nvPr/>
        </p:nvSpPr>
        <p:spPr>
          <a:xfrm>
            <a:off x="1598075" y="2104075"/>
            <a:ext cx="923700" cy="1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00FF"/>
                </a:solidFill>
              </a:rPr>
              <a:t>MQTT</a:t>
            </a:r>
            <a:endParaRPr b="1" sz="1000">
              <a:solidFill>
                <a:srgbClr val="9900FF"/>
              </a:solidFill>
            </a:endParaRPr>
          </a:p>
          <a:p>
            <a:pPr indent="0" lvl="0" marL="0" rtl="0" algn="ctr">
              <a:spcBef>
                <a:spcPts val="0"/>
              </a:spcBef>
              <a:spcAft>
                <a:spcPts val="0"/>
              </a:spcAft>
              <a:buNone/>
            </a:pPr>
            <a:r>
              <a:t/>
            </a:r>
            <a:endParaRPr b="1" sz="1000">
              <a:solidFill>
                <a:srgbClr val="9900FF"/>
              </a:solidFill>
            </a:endParaRPr>
          </a:p>
        </p:txBody>
      </p:sp>
      <p:cxnSp>
        <p:nvCxnSpPr>
          <p:cNvPr id="301" name="Google Shape;301;p46"/>
          <p:cNvCxnSpPr>
            <a:stCxn id="286" idx="0"/>
            <a:endCxn id="287" idx="1"/>
          </p:cNvCxnSpPr>
          <p:nvPr/>
        </p:nvCxnSpPr>
        <p:spPr>
          <a:xfrm>
            <a:off x="3367385" y="2627128"/>
            <a:ext cx="1369800" cy="9000"/>
          </a:xfrm>
          <a:prstGeom prst="straightConnector1">
            <a:avLst/>
          </a:prstGeom>
          <a:noFill/>
          <a:ln cap="flat" cmpd="sng" w="19050">
            <a:solidFill>
              <a:srgbClr val="990000"/>
            </a:solidFill>
            <a:prstDash val="solid"/>
            <a:round/>
            <a:headEnd len="med" w="med" type="triangle"/>
            <a:tailEnd len="med" w="med" type="none"/>
          </a:ln>
        </p:spPr>
      </p:cxnSp>
      <p:sp>
        <p:nvSpPr>
          <p:cNvPr id="302" name="Google Shape;302;p46"/>
          <p:cNvSpPr txBox="1"/>
          <p:nvPr/>
        </p:nvSpPr>
        <p:spPr>
          <a:xfrm>
            <a:off x="3244857" y="2146225"/>
            <a:ext cx="1241400" cy="4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00FF"/>
                </a:solidFill>
              </a:rPr>
              <a:t>Private backhaul connection</a:t>
            </a:r>
            <a:endParaRPr b="1" sz="1000">
              <a:solidFill>
                <a:srgbClr val="9900FF"/>
              </a:solidFill>
            </a:endParaRPr>
          </a:p>
        </p:txBody>
      </p:sp>
      <p:cxnSp>
        <p:nvCxnSpPr>
          <p:cNvPr id="303" name="Google Shape;303;p46"/>
          <p:cNvCxnSpPr>
            <a:endCxn id="288" idx="1"/>
          </p:cNvCxnSpPr>
          <p:nvPr/>
        </p:nvCxnSpPr>
        <p:spPr>
          <a:xfrm>
            <a:off x="3299500" y="2855338"/>
            <a:ext cx="1437600" cy="781800"/>
          </a:xfrm>
          <a:prstGeom prst="straightConnector1">
            <a:avLst/>
          </a:prstGeom>
          <a:noFill/>
          <a:ln cap="flat" cmpd="sng" w="9525">
            <a:solidFill>
              <a:srgbClr val="B7B7B7"/>
            </a:solidFill>
            <a:prstDash val="solid"/>
            <a:round/>
            <a:headEnd len="med" w="med" type="triangle"/>
            <a:tailEnd len="med" w="med" type="triangle"/>
          </a:ln>
        </p:spPr>
      </p:cxnSp>
      <p:sp>
        <p:nvSpPr>
          <p:cNvPr id="304" name="Google Shape;304;p46"/>
          <p:cNvSpPr txBox="1"/>
          <p:nvPr/>
        </p:nvSpPr>
        <p:spPr>
          <a:xfrm>
            <a:off x="3018950" y="3082775"/>
            <a:ext cx="1113600" cy="2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00FF"/>
                </a:solidFill>
              </a:rPr>
              <a:t>Base API</a:t>
            </a:r>
            <a:endParaRPr b="1" sz="1000">
              <a:solidFill>
                <a:srgbClr val="9900FF"/>
              </a:solidFill>
            </a:endParaRPr>
          </a:p>
        </p:txBody>
      </p:sp>
      <p:sp>
        <p:nvSpPr>
          <p:cNvPr id="305" name="Google Shape;305;p46"/>
          <p:cNvSpPr txBox="1"/>
          <p:nvPr/>
        </p:nvSpPr>
        <p:spPr>
          <a:xfrm>
            <a:off x="1251325" y="1247925"/>
            <a:ext cx="1338300" cy="2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00FF"/>
                </a:solidFill>
              </a:rPr>
              <a:t>Communication protocol</a:t>
            </a:r>
            <a:endParaRPr b="1" sz="1000">
              <a:solidFill>
                <a:srgbClr val="9900FF"/>
              </a:solidFill>
            </a:endParaRPr>
          </a:p>
        </p:txBody>
      </p:sp>
      <p:sp>
        <p:nvSpPr>
          <p:cNvPr id="306" name="Google Shape;306;p46"/>
          <p:cNvSpPr txBox="1"/>
          <p:nvPr/>
        </p:nvSpPr>
        <p:spPr>
          <a:xfrm>
            <a:off x="2414675" y="1247925"/>
            <a:ext cx="1338300" cy="2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990000"/>
                </a:solidFill>
              </a:rPr>
              <a:t>Control flows</a:t>
            </a:r>
            <a:endParaRPr b="1" sz="1000">
              <a:solidFill>
                <a:srgbClr val="990000"/>
              </a:solidFill>
            </a:endParaRPr>
          </a:p>
        </p:txBody>
      </p:sp>
      <p:cxnSp>
        <p:nvCxnSpPr>
          <p:cNvPr id="307" name="Google Shape;307;p46"/>
          <p:cNvCxnSpPr/>
          <p:nvPr/>
        </p:nvCxnSpPr>
        <p:spPr>
          <a:xfrm>
            <a:off x="2725686" y="1543125"/>
            <a:ext cx="747600" cy="3900"/>
          </a:xfrm>
          <a:prstGeom prst="straightConnector1">
            <a:avLst/>
          </a:prstGeom>
          <a:noFill/>
          <a:ln cap="flat" cmpd="sng" w="19050">
            <a:solidFill>
              <a:srgbClr val="990000"/>
            </a:solidFill>
            <a:prstDash val="solid"/>
            <a:round/>
            <a:headEnd len="med" w="med" type="triangle"/>
            <a:tailEnd len="med" w="med" type="triangle"/>
          </a:ln>
        </p:spPr>
      </p:cxnSp>
      <p:sp>
        <p:nvSpPr>
          <p:cNvPr id="308" name="Google Shape;308;p46"/>
          <p:cNvSpPr txBox="1"/>
          <p:nvPr/>
        </p:nvSpPr>
        <p:spPr>
          <a:xfrm>
            <a:off x="3643625" y="1234800"/>
            <a:ext cx="1705500" cy="2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595959"/>
                </a:solidFill>
              </a:rPr>
              <a:t>Communication flows</a:t>
            </a:r>
            <a:endParaRPr b="1" sz="1000">
              <a:solidFill>
                <a:srgbClr val="595959"/>
              </a:solidFill>
            </a:endParaRPr>
          </a:p>
        </p:txBody>
      </p:sp>
      <p:cxnSp>
        <p:nvCxnSpPr>
          <p:cNvPr id="309" name="Google Shape;309;p46"/>
          <p:cNvCxnSpPr/>
          <p:nvPr/>
        </p:nvCxnSpPr>
        <p:spPr>
          <a:xfrm>
            <a:off x="4087904" y="1543125"/>
            <a:ext cx="747600" cy="3900"/>
          </a:xfrm>
          <a:prstGeom prst="straightConnector1">
            <a:avLst/>
          </a:prstGeom>
          <a:noFill/>
          <a:ln cap="flat" cmpd="sng" w="19050">
            <a:solidFill>
              <a:srgbClr val="B7B7B7"/>
            </a:solidFill>
            <a:prstDash val="solid"/>
            <a:round/>
            <a:headEnd len="med" w="med" type="triangle"/>
            <a:tailEnd len="med" w="med" type="triangle"/>
          </a:ln>
        </p:spPr>
      </p:cxnSp>
      <p:sp>
        <p:nvSpPr>
          <p:cNvPr id="310" name="Google Shape;310;p46"/>
          <p:cNvSpPr/>
          <p:nvPr/>
        </p:nvSpPr>
        <p:spPr>
          <a:xfrm>
            <a:off x="941175" y="1117200"/>
            <a:ext cx="747600" cy="21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000"/>
              <a:t>Legend</a:t>
            </a:r>
            <a:endParaRPr i="1" sz="1000"/>
          </a:p>
        </p:txBody>
      </p:sp>
      <p:cxnSp>
        <p:nvCxnSpPr>
          <p:cNvPr id="311" name="Google Shape;311;p46"/>
          <p:cNvCxnSpPr>
            <a:endCxn id="312" idx="3"/>
          </p:cNvCxnSpPr>
          <p:nvPr/>
        </p:nvCxnSpPr>
        <p:spPr>
          <a:xfrm rot="10800000">
            <a:off x="3709100" y="3809325"/>
            <a:ext cx="1033200" cy="3000"/>
          </a:xfrm>
          <a:prstGeom prst="straightConnector1">
            <a:avLst/>
          </a:prstGeom>
          <a:noFill/>
          <a:ln cap="flat" cmpd="sng" w="9525">
            <a:solidFill>
              <a:srgbClr val="B7B7B7"/>
            </a:solidFill>
            <a:prstDash val="solid"/>
            <a:round/>
            <a:headEnd len="med" w="med" type="triangle"/>
            <a:tailEnd len="med" w="med" type="triangle"/>
          </a:ln>
        </p:spPr>
      </p:cxnSp>
      <p:pic>
        <p:nvPicPr>
          <p:cNvPr id="312" name="Google Shape;312;p46"/>
          <p:cNvPicPr preferRelativeResize="0"/>
          <p:nvPr/>
        </p:nvPicPr>
        <p:blipFill>
          <a:blip r:embed="rId3">
            <a:alphaModFix/>
          </a:blip>
          <a:stretch>
            <a:fillRect/>
          </a:stretch>
        </p:blipFill>
        <p:spPr>
          <a:xfrm>
            <a:off x="3196400" y="3552975"/>
            <a:ext cx="512700" cy="512700"/>
          </a:xfrm>
          <a:prstGeom prst="rect">
            <a:avLst/>
          </a:prstGeom>
          <a:noFill/>
          <a:ln>
            <a:noFill/>
          </a:ln>
        </p:spPr>
      </p:pic>
      <p:sp>
        <p:nvSpPr>
          <p:cNvPr id="313" name="Google Shape;313;p46"/>
          <p:cNvSpPr txBox="1"/>
          <p:nvPr/>
        </p:nvSpPr>
        <p:spPr>
          <a:xfrm>
            <a:off x="2908400" y="4050188"/>
            <a:ext cx="1088700" cy="2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595959"/>
                </a:solidFill>
              </a:rPr>
              <a:t>Base 24/7 on-call</a:t>
            </a:r>
            <a:endParaRPr sz="1000">
              <a:solidFill>
                <a:srgbClr val="595959"/>
              </a:solidFill>
            </a:endParaRPr>
          </a:p>
        </p:txBody>
      </p:sp>
      <p:sp>
        <p:nvSpPr>
          <p:cNvPr id="314" name="Google Shape;314;p46"/>
          <p:cNvSpPr/>
          <p:nvPr/>
        </p:nvSpPr>
        <p:spPr>
          <a:xfrm>
            <a:off x="5364075" y="1326671"/>
            <a:ext cx="858900" cy="2799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Base</a:t>
            </a:r>
            <a:endParaRPr sz="1000"/>
          </a:p>
        </p:txBody>
      </p:sp>
      <p:sp>
        <p:nvSpPr>
          <p:cNvPr id="315" name="Google Shape;315;p46"/>
          <p:cNvSpPr/>
          <p:nvPr/>
        </p:nvSpPr>
        <p:spPr>
          <a:xfrm>
            <a:off x="6334025" y="1326671"/>
            <a:ext cx="858900" cy="2799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ERCOT</a:t>
            </a:r>
            <a:endParaRPr sz="1000"/>
          </a:p>
        </p:txBody>
      </p:sp>
      <p:sp>
        <p:nvSpPr>
          <p:cNvPr id="316" name="Google Shape;316;p46"/>
          <p:cNvSpPr/>
          <p:nvPr/>
        </p:nvSpPr>
        <p:spPr>
          <a:xfrm>
            <a:off x="7303975" y="1326671"/>
            <a:ext cx="858900" cy="279900"/>
          </a:xfrm>
          <a:prstGeom prst="rect">
            <a:avLst/>
          </a:prstGeom>
          <a:solidFill>
            <a:srgbClr val="FCE5C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Utility</a:t>
            </a:r>
            <a:endParaRPr sz="1000"/>
          </a:p>
        </p:txBody>
      </p:sp>
      <p:sp>
        <p:nvSpPr>
          <p:cNvPr id="317" name="Google Shape;317;p46"/>
          <p:cNvSpPr/>
          <p:nvPr/>
        </p:nvSpPr>
        <p:spPr>
          <a:xfrm>
            <a:off x="1101275" y="2973350"/>
            <a:ext cx="129300" cy="1143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46"/>
          <p:cNvSpPr/>
          <p:nvPr/>
        </p:nvSpPr>
        <p:spPr>
          <a:xfrm>
            <a:off x="1678000" y="2973350"/>
            <a:ext cx="129300" cy="1143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46"/>
          <p:cNvSpPr/>
          <p:nvPr/>
        </p:nvSpPr>
        <p:spPr>
          <a:xfrm>
            <a:off x="1388525" y="2453175"/>
            <a:ext cx="129300" cy="114300"/>
          </a:xfrm>
          <a:prstGeom prst="rect">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46"/>
          <p:cNvSpPr/>
          <p:nvPr/>
        </p:nvSpPr>
        <p:spPr>
          <a:xfrm>
            <a:off x="4427475" y="2145213"/>
            <a:ext cx="3110962" cy="1423266"/>
          </a:xfrm>
          <a:custGeom>
            <a:rect b="b" l="l" r="r" t="t"/>
            <a:pathLst>
              <a:path extrusionOk="0" h="54132" w="125442">
                <a:moveTo>
                  <a:pt x="120648" y="0"/>
                </a:moveTo>
                <a:lnTo>
                  <a:pt x="0" y="200"/>
                </a:lnTo>
                <a:lnTo>
                  <a:pt x="0" y="37153"/>
                </a:lnTo>
                <a:lnTo>
                  <a:pt x="71710" y="36954"/>
                </a:lnTo>
                <a:lnTo>
                  <a:pt x="71710" y="54132"/>
                </a:lnTo>
                <a:lnTo>
                  <a:pt x="125442" y="54132"/>
                </a:lnTo>
                <a:lnTo>
                  <a:pt x="125442" y="0"/>
                </a:lnTo>
                <a:close/>
              </a:path>
            </a:pathLst>
          </a:custGeom>
          <a:noFill/>
          <a:ln cap="flat" cmpd="sng" w="19050">
            <a:solidFill>
              <a:srgbClr val="DD7E6B"/>
            </a:solidFill>
            <a:prstDash val="lgDash"/>
            <a:round/>
            <a:headEnd len="med" w="med" type="none"/>
            <a:tailEnd len="med" w="med" type="none"/>
          </a:ln>
        </p:spPr>
      </p:sp>
      <p:cxnSp>
        <p:nvCxnSpPr>
          <p:cNvPr id="321" name="Google Shape;321;p46"/>
          <p:cNvCxnSpPr/>
          <p:nvPr/>
        </p:nvCxnSpPr>
        <p:spPr>
          <a:xfrm flipH="1" rot="10800000">
            <a:off x="1886275" y="2885863"/>
            <a:ext cx="420600" cy="150000"/>
          </a:xfrm>
          <a:prstGeom prst="straightConnector1">
            <a:avLst/>
          </a:prstGeom>
          <a:noFill/>
          <a:ln cap="flat" cmpd="sng" w="9525">
            <a:solidFill>
              <a:srgbClr val="B7B7B7"/>
            </a:solidFill>
            <a:prstDash val="solid"/>
            <a:round/>
            <a:headEnd len="med" w="med" type="triangle"/>
            <a:tailEnd len="med" w="med" type="triangle"/>
          </a:ln>
        </p:spPr>
      </p:cxnSp>
      <p:cxnSp>
        <p:nvCxnSpPr>
          <p:cNvPr id="322" name="Google Shape;322;p46"/>
          <p:cNvCxnSpPr/>
          <p:nvPr/>
        </p:nvCxnSpPr>
        <p:spPr>
          <a:xfrm flipH="1" rot="10800000">
            <a:off x="1807304" y="2703153"/>
            <a:ext cx="458100" cy="42600"/>
          </a:xfrm>
          <a:prstGeom prst="straightConnector1">
            <a:avLst/>
          </a:prstGeom>
          <a:noFill/>
          <a:ln cap="flat" cmpd="sng" w="9525">
            <a:solidFill>
              <a:srgbClr val="B7B7B7"/>
            </a:solidFill>
            <a:prstDash val="solid"/>
            <a:round/>
            <a:headEnd len="med" w="med" type="triangle"/>
            <a:tailEnd len="med" w="med" type="triangle"/>
          </a:ln>
        </p:spPr>
      </p:cxnSp>
      <p:cxnSp>
        <p:nvCxnSpPr>
          <p:cNvPr id="323" name="Google Shape;323;p46"/>
          <p:cNvCxnSpPr/>
          <p:nvPr/>
        </p:nvCxnSpPr>
        <p:spPr>
          <a:xfrm>
            <a:off x="1752125" y="2419600"/>
            <a:ext cx="478800" cy="138900"/>
          </a:xfrm>
          <a:prstGeom prst="straightConnector1">
            <a:avLst/>
          </a:prstGeom>
          <a:noFill/>
          <a:ln cap="flat" cmpd="sng" w="9525">
            <a:solidFill>
              <a:srgbClr val="B7B7B7"/>
            </a:solidFill>
            <a:prstDash val="solid"/>
            <a:round/>
            <a:headEnd len="med" w="med" type="triangle"/>
            <a:tailEnd len="med" w="med" type="triangle"/>
          </a:ln>
        </p:spPr>
      </p:cxnSp>
      <p:cxnSp>
        <p:nvCxnSpPr>
          <p:cNvPr id="324" name="Google Shape;324;p46"/>
          <p:cNvCxnSpPr/>
          <p:nvPr/>
        </p:nvCxnSpPr>
        <p:spPr>
          <a:xfrm>
            <a:off x="3367900" y="2741363"/>
            <a:ext cx="1363200" cy="7200"/>
          </a:xfrm>
          <a:prstGeom prst="straightConnector1">
            <a:avLst/>
          </a:prstGeom>
          <a:noFill/>
          <a:ln cap="flat" cmpd="sng" w="9525">
            <a:solidFill>
              <a:srgbClr val="B7B7B7"/>
            </a:solidFill>
            <a:prstDash val="solid"/>
            <a:round/>
            <a:headEnd len="med" w="med" type="triangl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e Template">
  <a:themeElements>
    <a:clrScheme name="Simple Light">
      <a:dk1>
        <a:srgbClr val="1C2829"/>
      </a:dk1>
      <a:lt1>
        <a:srgbClr val="495354"/>
      </a:lt1>
      <a:dk2>
        <a:srgbClr val="EDEFF0"/>
      </a:dk2>
      <a:lt2>
        <a:srgbClr val="A4A9A9"/>
      </a:lt2>
      <a:accent1>
        <a:srgbClr val="FFFFFF"/>
      </a:accent1>
      <a:accent2>
        <a:srgbClr val="084D41"/>
      </a:accent2>
      <a:accent3>
        <a:srgbClr val="D0F585"/>
      </a:accent3>
      <a:accent4>
        <a:srgbClr val="ECFFC7"/>
      </a:accent4>
      <a:accent5>
        <a:srgbClr val="B3EB42"/>
      </a:accent5>
      <a:accent6>
        <a:srgbClr val="777E7F"/>
      </a:accent6>
      <a:hlink>
        <a:srgbClr val="0C99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se Power">
  <a:themeElements>
    <a:clrScheme name="Material">
      <a:dk1>
        <a:srgbClr val="084D41"/>
      </a:dk1>
      <a:lt1>
        <a:srgbClr val="D0F585"/>
      </a:lt1>
      <a:dk2>
        <a:srgbClr val="292826"/>
      </a:dk2>
      <a:lt2>
        <a:srgbClr val="FFFFFF"/>
      </a:lt2>
      <a:accent1>
        <a:srgbClr val="F0EEEB"/>
      </a:accent1>
      <a:accent2>
        <a:srgbClr val="A9A8A7"/>
      </a:accent2>
      <a:accent3>
        <a:srgbClr val="7F7D7A"/>
      </a:accent3>
      <a:accent4>
        <a:srgbClr val="FFFFFF"/>
      </a:accent4>
      <a:accent5>
        <a:srgbClr val="FFFFFF"/>
      </a:accent5>
      <a:accent6>
        <a:srgbClr val="FFFFFF"/>
      </a:accent6>
      <a:hlink>
        <a:srgbClr val="51B04A"/>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ase Template">
  <a:themeElements>
    <a:clrScheme name="Simple Light">
      <a:dk1>
        <a:srgbClr val="1C2829"/>
      </a:dk1>
      <a:lt1>
        <a:srgbClr val="495354"/>
      </a:lt1>
      <a:dk2>
        <a:srgbClr val="EDEFF0"/>
      </a:dk2>
      <a:lt2>
        <a:srgbClr val="A4A9A9"/>
      </a:lt2>
      <a:accent1>
        <a:srgbClr val="FFFFFF"/>
      </a:accent1>
      <a:accent2>
        <a:srgbClr val="084D41"/>
      </a:accent2>
      <a:accent3>
        <a:srgbClr val="D0F585"/>
      </a:accent3>
      <a:accent4>
        <a:srgbClr val="ECFFC7"/>
      </a:accent4>
      <a:accent5>
        <a:srgbClr val="B3EB42"/>
      </a:accent5>
      <a:accent6>
        <a:srgbClr val="777E7F"/>
      </a:accent6>
      <a:hlink>
        <a:srgbClr val="0C99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