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sldIdLst>
    <p:sldId id="256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13" autoAdjust="0"/>
  </p:normalViewPr>
  <p:slideViewPr>
    <p:cSldViewPr snapToGrid="0">
      <p:cViewPr varScale="1">
        <p:scale>
          <a:sx n="147" d="100"/>
          <a:sy n="147" d="100"/>
        </p:scale>
        <p:origin x="792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1443C-CE44-4172-AB8B-E82421BDF7A4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0B8DF-3FAF-497E-9097-12EEE8788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24732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36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16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 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8747" y="3509963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Tyler Springer</a:t>
            </a:r>
          </a:p>
          <a:p>
            <a:r>
              <a:rPr lang="en-US" dirty="0"/>
              <a:t>4/02/2026</a:t>
            </a:r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2026 Annual UFLS Survey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1041"/>
            <a:ext cx="10515600" cy="3948113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87E46A-6562-54DB-7677-E0046B0DBB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520" y="1438171"/>
            <a:ext cx="4481285" cy="199082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E75DB78-D3E3-3EFC-3402-97F0DD2745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516" y="3634042"/>
            <a:ext cx="3372151" cy="261092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0A7D547-6B87-6036-3D38-DD54C0F220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1438171"/>
            <a:ext cx="2406774" cy="215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061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mM1ZjhlYjEyLTViMjctNDM5ZC1hYWE2LTM0MDJhZjYyNmZhMy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MTU5ODU8L1VzZXJOYW1lPjxEYXRlVGltZT4zLzEzLzIwMjQgNDo0MTowOSBQTTwvRGF0ZVRpbWU+PExhYmVsU3RyaW5nPkFFUCBQdWJsaWM8L0xhYmVsU3RyaW5nPjwvaXRlbT48L2xhYmVsSGlzdG9yeT4=</Value>
</WrappedLabelHistory>
</file>

<file path=customXml/item2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Props1.xml><?xml version="1.0" encoding="utf-8"?>
<ds:datastoreItem xmlns:ds="http://schemas.openxmlformats.org/officeDocument/2006/customXml" ds:itemID="{646B5928-8F0E-4F6E-B076-5F58C8BAAEA7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831E1C97-467F-4B25-A8F0-FF1325B63871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5422</TotalTime>
  <Words>17</Words>
  <Application>Microsoft Office PowerPoint</Application>
  <PresentationFormat>Widescreen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Operations Working Group  </vt:lpstr>
      <vt:lpstr>2026 Annual UFLS Survey</vt:lpstr>
    </vt:vector>
  </TitlesOfParts>
  <Company>Garland Power &amp; 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Floyd</dc:creator>
  <cp:lastModifiedBy>Floyd, Rickey</cp:lastModifiedBy>
  <cp:revision>101</cp:revision>
  <dcterms:created xsi:type="dcterms:W3CDTF">2017-05-03T20:12:06Z</dcterms:created>
  <dcterms:modified xsi:type="dcterms:W3CDTF">2026-03-26T19:59:50Z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  <property fmtid="{D5CDD505-2E9C-101B-9397-08002B2CF9AE}" pid="4" name="docIndexRef">
    <vt:lpwstr>3522d50a-dc74-4174-8493-254139260d77</vt:lpwstr>
  </property>
  <property fmtid="{D5CDD505-2E9C-101B-9397-08002B2CF9AE}" pid="5" name="bjClsUserRVM">
    <vt:lpwstr>[]</vt:lpwstr>
  </property>
  <property fmtid="{D5CDD505-2E9C-101B-9397-08002B2CF9AE}" pid="6" name="bjSaver">
    <vt:lpwstr>eKjbB4XF/I3lnhLAvyEhKj6Lb8jcG+mE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8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9" name="bjDocumentSecurityLabel">
    <vt:lpwstr>AEP Public</vt:lpwstr>
  </property>
  <property fmtid="{D5CDD505-2E9C-101B-9397-08002B2CF9AE}" pid="10" name="MSIP_Label_5c34e43d-0b77-4b2c-b224-1b46981ccfdb_SiteId">
    <vt:lpwstr>15f3c881-6b03-4ff6-8559-77bf5177818f</vt:lpwstr>
  </property>
  <property fmtid="{D5CDD505-2E9C-101B-9397-08002B2CF9AE}" pid="11" name="MSIP_Label_5c34e43d-0b77-4b2c-b224-1b46981ccfdb_Name">
    <vt:lpwstr>AEP Public</vt:lpwstr>
  </property>
  <property fmtid="{D5CDD505-2E9C-101B-9397-08002B2CF9AE}" pid="12" name="MSIP_Label_5c34e43d-0b77-4b2c-b224-1b46981ccfdb_Enabled">
    <vt:lpwstr>true</vt:lpwstr>
  </property>
  <property fmtid="{D5CDD505-2E9C-101B-9397-08002B2CF9AE}" pid="13" name="bjLabelHistoryID">
    <vt:lpwstr>{646B5928-8F0E-4F6E-B076-5F58C8BAAEA7}</vt:lpwstr>
  </property>
  <property fmtid="{D5CDD505-2E9C-101B-9397-08002B2CF9AE}" pid="14" name="bjpmDocIH">
    <vt:lpwstr>o3YjrXYXRlfLBgCaCyhgVM3HRrs8ITz0</vt:lpwstr>
  </property>
</Properties>
</file>