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715" r:id="rId9"/>
    <p:sldId id="713" r:id="rId10"/>
    <p:sldId id="716" r:id="rId11"/>
    <p:sldId id="709" r:id="rId12"/>
    <p:sldId id="710" r:id="rId13"/>
    <p:sldId id="718" r:id="rId14"/>
    <p:sldId id="294" r:id="rId15"/>
    <p:sldId id="267" r:id="rId16"/>
    <p:sldId id="717" r:id="rId1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049519-DF1D-4A09-8B83-62EF82D5F276}" v="36" dt="2026-03-08T19:47:08.3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17" d="100"/>
          <a:sy n="117" d="100"/>
        </p:scale>
        <p:origin x="1002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redo custSel addSld delSld modSld modMainMaster">
      <pc:chgData name="Anderson, Troy" userId="04de3903-03dd-44db-8353-3f14e4dd6886" providerId="ADAL" clId="{AC545628-8E29-428F-8CB0-70B66CC2DA85}" dt="2026-03-09T20:24:31.527" v="2167" actId="20577"/>
      <pc:docMkLst>
        <pc:docMk/>
      </pc:docMkLst>
      <pc:sldChg chg="modSp mod">
        <pc:chgData name="Anderson, Troy" userId="04de3903-03dd-44db-8353-3f14e4dd6886" providerId="ADAL" clId="{AC545628-8E29-428F-8CB0-70B66CC2DA85}" dt="2026-03-06T20:34:54.865" v="1180" actId="6549"/>
        <pc:sldMkLst>
          <pc:docMk/>
          <pc:sldMk cId="530499478" sldId="258"/>
        </pc:sldMkLst>
        <pc:spChg chg="mod">
          <ac:chgData name="Anderson, Troy" userId="04de3903-03dd-44db-8353-3f14e4dd6886" providerId="ADAL" clId="{AC545628-8E29-428F-8CB0-70B66CC2DA85}" dt="2026-03-06T16:48:53.743" v="349" actId="1038"/>
          <ac:spMkLst>
            <pc:docMk/>
            <pc:sldMk cId="530499478" sldId="258"/>
            <ac:spMk id="2" creationId="{E0C2924E-79BF-68AB-AAFC-09D8C54E881D}"/>
          </ac:spMkLst>
        </pc:spChg>
        <pc:spChg chg="mod">
          <ac:chgData name="Anderson, Troy" userId="04de3903-03dd-44db-8353-3f14e4dd6886" providerId="ADAL" clId="{AC545628-8E29-428F-8CB0-70B66CC2DA85}" dt="2026-03-06T17:20:06.552" v="384"/>
          <ac:spMkLst>
            <pc:docMk/>
            <pc:sldMk cId="530499478" sldId="258"/>
            <ac:spMk id="3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3-06T20:34:54.865" v="1180" actId="6549"/>
          <ac:spMkLst>
            <pc:docMk/>
            <pc:sldMk cId="530499478" sldId="258"/>
            <ac:spMk id="4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3-06T16:48:53.743" v="349" actId="1038"/>
          <ac:spMkLst>
            <pc:docMk/>
            <pc:sldMk cId="530499478" sldId="258"/>
            <ac:spMk id="6" creationId="{E7AF7133-87E2-7244-1904-ACD4E9DEEF6C}"/>
          </ac:spMkLst>
        </pc:spChg>
      </pc:sldChg>
      <pc:sldChg chg="modSp mod">
        <pc:chgData name="Anderson, Troy" userId="04de3903-03dd-44db-8353-3f14e4dd6886" providerId="ADAL" clId="{AC545628-8E29-428F-8CB0-70B66CC2DA85}" dt="2026-02-11T20:15:19.995" v="4" actId="20577"/>
        <pc:sldMkLst>
          <pc:docMk/>
          <pc:sldMk cId="730603795" sldId="260"/>
        </pc:sldMkLst>
        <pc:spChg chg="mod">
          <ac:chgData name="Anderson, Troy" userId="04de3903-03dd-44db-8353-3f14e4dd6886" providerId="ADAL" clId="{AC545628-8E29-428F-8CB0-70B66CC2DA85}" dt="2026-02-11T20:15:19.995" v="4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AC545628-8E29-428F-8CB0-70B66CC2DA85}" dt="2026-03-06T17:46:20.839" v="418" actId="1038"/>
        <pc:sldMkLst>
          <pc:docMk/>
          <pc:sldMk cId="3190927396" sldId="267"/>
        </pc:sldMkLst>
        <pc:spChg chg="mod">
          <ac:chgData name="Anderson, Troy" userId="04de3903-03dd-44db-8353-3f14e4dd6886" providerId="ADAL" clId="{AC545628-8E29-428F-8CB0-70B66CC2DA85}" dt="2026-02-13T17:45:54.051" v="75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AC545628-8E29-428F-8CB0-70B66CC2DA85}" dt="2026-03-06T17:46:20.839" v="418" actId="1038"/>
          <ac:picMkLst>
            <pc:docMk/>
            <pc:sldMk cId="3190927396" sldId="267"/>
            <ac:picMk id="5" creationId="{15F3CCAA-4F95-7F13-9B99-52B1FD9D0C82}"/>
          </ac:picMkLst>
        </pc:picChg>
      </pc:sldChg>
      <pc:sldChg chg="addSp delSp modSp mod">
        <pc:chgData name="Anderson, Troy" userId="04de3903-03dd-44db-8353-3f14e4dd6886" providerId="ADAL" clId="{AC545628-8E29-428F-8CB0-70B66CC2DA85}" dt="2026-03-06T18:05:10.117" v="740" actId="20577"/>
        <pc:sldMkLst>
          <pc:docMk/>
          <pc:sldMk cId="135025254" sldId="294"/>
        </pc:sldMkLst>
        <pc:graphicFrameChg chg="mod modGraphic">
          <ac:chgData name="Anderson, Troy" userId="04de3903-03dd-44db-8353-3f14e4dd6886" providerId="ADAL" clId="{AC545628-8E29-428F-8CB0-70B66CC2DA85}" dt="2026-03-06T18:05:10.117" v="740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modSp add del mod">
        <pc:chgData name="Anderson, Troy" userId="04de3903-03dd-44db-8353-3f14e4dd6886" providerId="ADAL" clId="{AC545628-8E29-428F-8CB0-70B66CC2DA85}" dt="2026-03-08T19:32:05.543" v="1564" actId="20577"/>
        <pc:sldMkLst>
          <pc:docMk/>
          <pc:sldMk cId="2426861495" sldId="709"/>
        </pc:sldMkLst>
        <pc:spChg chg="mod">
          <ac:chgData name="Anderson, Troy" userId="04de3903-03dd-44db-8353-3f14e4dd6886" providerId="ADAL" clId="{AC545628-8E29-428F-8CB0-70B66CC2DA85}" dt="2026-03-08T19:32:05.543" v="1564" actId="20577"/>
          <ac:spMkLst>
            <pc:docMk/>
            <pc:sldMk cId="2426861495" sldId="709"/>
            <ac:spMk id="2" creationId="{348A164C-7584-C2F6-8421-98CD17448063}"/>
          </ac:spMkLst>
        </pc:spChg>
      </pc:sldChg>
      <pc:sldChg chg="modSp add mod">
        <pc:chgData name="Anderson, Troy" userId="04de3903-03dd-44db-8353-3f14e4dd6886" providerId="ADAL" clId="{AC545628-8E29-428F-8CB0-70B66CC2DA85}" dt="2026-03-09T20:24:31.527" v="2167" actId="20577"/>
        <pc:sldMkLst>
          <pc:docMk/>
          <pc:sldMk cId="118536085" sldId="710"/>
        </pc:sldMkLst>
        <pc:spChg chg="mod">
          <ac:chgData name="Anderson, Troy" userId="04de3903-03dd-44db-8353-3f14e4dd6886" providerId="ADAL" clId="{AC545628-8E29-428F-8CB0-70B66CC2DA85}" dt="2026-03-08T19:32:10.728" v="1565" actId="20577"/>
          <ac:spMkLst>
            <pc:docMk/>
            <pc:sldMk cId="118536085" sldId="710"/>
            <ac:spMk id="2" creationId="{F1632C2D-9641-6CE5-D9A0-40260414A0D1}"/>
          </ac:spMkLst>
        </pc:spChg>
        <pc:graphicFrameChg chg="modGraphic">
          <ac:chgData name="Anderson, Troy" userId="04de3903-03dd-44db-8353-3f14e4dd6886" providerId="ADAL" clId="{AC545628-8E29-428F-8CB0-70B66CC2DA85}" dt="2026-03-09T20:24:31.527" v="2167" actId="20577"/>
          <ac:graphicFrameMkLst>
            <pc:docMk/>
            <pc:sldMk cId="118536085" sldId="710"/>
            <ac:graphicFrameMk id="5" creationId="{ED3E4D99-7B2E-AF0F-0766-71CCA0BD9F39}"/>
          </ac:graphicFrameMkLst>
        </pc:graphicFrameChg>
      </pc:sldChg>
      <pc:sldChg chg="addSp delSp modSp mod">
        <pc:chgData name="Anderson, Troy" userId="04de3903-03dd-44db-8353-3f14e4dd6886" providerId="ADAL" clId="{AC545628-8E29-428F-8CB0-70B66CC2DA85}" dt="2026-03-06T21:04:42.787" v="1554" actId="20577"/>
        <pc:sldMkLst>
          <pc:docMk/>
          <pc:sldMk cId="3349357858" sldId="713"/>
        </pc:sldMkLst>
        <pc:spChg chg="mod">
          <ac:chgData name="Anderson, Troy" userId="04de3903-03dd-44db-8353-3f14e4dd6886" providerId="ADAL" clId="{AC545628-8E29-428F-8CB0-70B66CC2DA85}" dt="2026-03-06T19:33:04.938" v="936" actId="1036"/>
          <ac:spMkLst>
            <pc:docMk/>
            <pc:sldMk cId="3349357858" sldId="713"/>
            <ac:spMk id="4" creationId="{59E6ED04-EF36-4BF4-308F-1A60F92DCE85}"/>
          </ac:spMkLst>
        </pc:spChg>
        <pc:spChg chg="mod">
          <ac:chgData name="Anderson, Troy" userId="04de3903-03dd-44db-8353-3f14e4dd6886" providerId="ADAL" clId="{AC545628-8E29-428F-8CB0-70B66CC2DA85}" dt="2026-03-06T19:35:24.550" v="938" actId="1076"/>
          <ac:spMkLst>
            <pc:docMk/>
            <pc:sldMk cId="3349357858" sldId="713"/>
            <ac:spMk id="13" creationId="{689D3A12-42B6-1E36-4528-366BEFB85334}"/>
          </ac:spMkLst>
        </pc:spChg>
        <pc:spChg chg="mod">
          <ac:chgData name="Anderson, Troy" userId="04de3903-03dd-44db-8353-3f14e4dd6886" providerId="ADAL" clId="{AC545628-8E29-428F-8CB0-70B66CC2DA85}" dt="2026-03-06T19:03:53.691" v="741" actId="20577"/>
          <ac:spMkLst>
            <pc:docMk/>
            <pc:sldMk cId="3349357858" sldId="713"/>
            <ac:spMk id="15" creationId="{E15C0283-9C40-B185-4C17-3423D4A48634}"/>
          </ac:spMkLst>
        </pc:spChg>
        <pc:spChg chg="mod">
          <ac:chgData name="Anderson, Troy" userId="04de3903-03dd-44db-8353-3f14e4dd6886" providerId="ADAL" clId="{AC545628-8E29-428F-8CB0-70B66CC2DA85}" dt="2026-03-06T19:36:33.432" v="954" actId="207"/>
          <ac:spMkLst>
            <pc:docMk/>
            <pc:sldMk cId="3349357858" sldId="713"/>
            <ac:spMk id="18" creationId="{26747147-02FA-30D8-A572-83F4945A1222}"/>
          </ac:spMkLst>
        </pc:spChg>
        <pc:spChg chg="add mod">
          <ac:chgData name="Anderson, Troy" userId="04de3903-03dd-44db-8353-3f14e4dd6886" providerId="ADAL" clId="{AC545628-8E29-428F-8CB0-70B66CC2DA85}" dt="2026-03-06T20:24:04.197" v="1169" actId="404"/>
          <ac:spMkLst>
            <pc:docMk/>
            <pc:sldMk cId="3349357858" sldId="713"/>
            <ac:spMk id="19" creationId="{C9613766-F216-EB35-7D2D-779378881A4B}"/>
          </ac:spMkLst>
        </pc:spChg>
        <pc:spChg chg="mod">
          <ac:chgData name="Anderson, Troy" userId="04de3903-03dd-44db-8353-3f14e4dd6886" providerId="ADAL" clId="{AC545628-8E29-428F-8CB0-70B66CC2DA85}" dt="2026-03-06T19:36:26.865" v="952" actId="207"/>
          <ac:spMkLst>
            <pc:docMk/>
            <pc:sldMk cId="3349357858" sldId="713"/>
            <ac:spMk id="20" creationId="{C37EF6AC-93FC-8A71-3A71-FCF0AFDA0AAB}"/>
          </ac:spMkLst>
        </pc:spChg>
        <pc:spChg chg="mod">
          <ac:chgData name="Anderson, Troy" userId="04de3903-03dd-44db-8353-3f14e4dd6886" providerId="ADAL" clId="{AC545628-8E29-428F-8CB0-70B66CC2DA85}" dt="2026-03-06T19:36:36.886" v="955" actId="207"/>
          <ac:spMkLst>
            <pc:docMk/>
            <pc:sldMk cId="3349357858" sldId="713"/>
            <ac:spMk id="22" creationId="{539F6BDE-26DD-65ED-FE29-90C42F6E2D7B}"/>
          </ac:spMkLst>
        </pc:spChg>
        <pc:spChg chg="mod">
          <ac:chgData name="Anderson, Troy" userId="04de3903-03dd-44db-8353-3f14e4dd6886" providerId="ADAL" clId="{AC545628-8E29-428F-8CB0-70B66CC2DA85}" dt="2026-03-06T21:04:08.252" v="1547" actId="20577"/>
          <ac:spMkLst>
            <pc:docMk/>
            <pc:sldMk cId="3349357858" sldId="713"/>
            <ac:spMk id="23" creationId="{50418613-D793-B0EA-8C27-5C688A3602A5}"/>
          </ac:spMkLst>
        </pc:spChg>
        <pc:spChg chg="add mod">
          <ac:chgData name="Anderson, Troy" userId="04de3903-03dd-44db-8353-3f14e4dd6886" providerId="ADAL" clId="{AC545628-8E29-428F-8CB0-70B66CC2DA85}" dt="2026-03-06T19:28:33.309" v="869" actId="403"/>
          <ac:spMkLst>
            <pc:docMk/>
            <pc:sldMk cId="3349357858" sldId="713"/>
            <ac:spMk id="26" creationId="{18F7597B-F484-6FD8-EF3D-84E5C924CF54}"/>
          </ac:spMkLst>
        </pc:spChg>
        <pc:spChg chg="add mod">
          <ac:chgData name="Anderson, Troy" userId="04de3903-03dd-44db-8353-3f14e4dd6886" providerId="ADAL" clId="{AC545628-8E29-428F-8CB0-70B66CC2DA85}" dt="2026-03-06T19:36:29.331" v="953" actId="207"/>
          <ac:spMkLst>
            <pc:docMk/>
            <pc:sldMk cId="3349357858" sldId="713"/>
            <ac:spMk id="27" creationId="{816888B2-7486-1B6E-8661-AEE7DF9F66E6}"/>
          </ac:spMkLst>
        </pc:spChg>
        <pc:spChg chg="add mod">
          <ac:chgData name="Anderson, Troy" userId="04de3903-03dd-44db-8353-3f14e4dd6886" providerId="ADAL" clId="{AC545628-8E29-428F-8CB0-70B66CC2DA85}" dt="2026-03-06T19:56:28.107" v="1094" actId="403"/>
          <ac:spMkLst>
            <pc:docMk/>
            <pc:sldMk cId="3349357858" sldId="713"/>
            <ac:spMk id="28" creationId="{CEF6B080-7BD1-493A-8812-A43FA663962D}"/>
          </ac:spMkLst>
        </pc:spChg>
        <pc:spChg chg="add mod">
          <ac:chgData name="Anderson, Troy" userId="04de3903-03dd-44db-8353-3f14e4dd6886" providerId="ADAL" clId="{AC545628-8E29-428F-8CB0-70B66CC2DA85}" dt="2026-03-06T20:02:52.015" v="1146" actId="1037"/>
          <ac:spMkLst>
            <pc:docMk/>
            <pc:sldMk cId="3349357858" sldId="713"/>
            <ac:spMk id="31" creationId="{3E6C300D-78A6-0FD6-8D2F-7862E0685EC9}"/>
          </ac:spMkLst>
        </pc:spChg>
        <pc:spChg chg="add mod">
          <ac:chgData name="Anderson, Troy" userId="04de3903-03dd-44db-8353-3f14e4dd6886" providerId="ADAL" clId="{AC545628-8E29-428F-8CB0-70B66CC2DA85}" dt="2026-03-06T20:46:43.415" v="1294" actId="1037"/>
          <ac:spMkLst>
            <pc:docMk/>
            <pc:sldMk cId="3349357858" sldId="713"/>
            <ac:spMk id="34" creationId="{74AEFB90-1306-0F72-E6DC-BEA0090DB396}"/>
          </ac:spMkLst>
        </pc:spChg>
        <pc:graphicFrameChg chg="mod modGraphic">
          <ac:chgData name="Anderson, Troy" userId="04de3903-03dd-44db-8353-3f14e4dd6886" providerId="ADAL" clId="{AC545628-8E29-428F-8CB0-70B66CC2DA85}" dt="2026-03-06T20:23:50.227" v="1155" actId="20577"/>
          <ac:graphicFrameMkLst>
            <pc:docMk/>
            <pc:sldMk cId="3349357858" sldId="713"/>
            <ac:graphicFrameMk id="7" creationId="{A7301701-8070-088C-1EC4-2264AE4F065E}"/>
          </ac:graphicFrameMkLst>
        </pc:graphicFrameChg>
        <pc:graphicFrameChg chg="modGraphic">
          <ac:chgData name="Anderson, Troy" userId="04de3903-03dd-44db-8353-3f14e4dd6886" providerId="ADAL" clId="{AC545628-8E29-428F-8CB0-70B66CC2DA85}" dt="2026-03-06T21:04:42.787" v="1554" actId="20577"/>
          <ac:graphicFrameMkLst>
            <pc:docMk/>
            <pc:sldMk cId="3349357858" sldId="713"/>
            <ac:graphicFrameMk id="33" creationId="{50F9B015-E167-00B6-0126-0DBB2C12F4E8}"/>
          </ac:graphicFrameMkLst>
        </pc:graphicFrameChg>
      </pc:sldChg>
      <pc:sldChg chg="modSp mod">
        <pc:chgData name="Anderson, Troy" userId="04de3903-03dd-44db-8353-3f14e4dd6886" providerId="ADAL" clId="{AC545628-8E29-428F-8CB0-70B66CC2DA85}" dt="2026-03-06T20:51:04.564" v="1521" actId="20577"/>
        <pc:sldMkLst>
          <pc:docMk/>
          <pc:sldMk cId="1761518029" sldId="715"/>
        </pc:sldMkLst>
        <pc:spChg chg="mod">
          <ac:chgData name="Anderson, Troy" userId="04de3903-03dd-44db-8353-3f14e4dd6886" providerId="ADAL" clId="{AC545628-8E29-428F-8CB0-70B66CC2DA85}" dt="2026-03-06T20:51:04.564" v="1521" actId="20577"/>
          <ac:spMkLst>
            <pc:docMk/>
            <pc:sldMk cId="1761518029" sldId="715"/>
            <ac:spMk id="6" creationId="{F7A9B591-554F-748F-59DB-D83C2955E72C}"/>
          </ac:spMkLst>
        </pc:spChg>
      </pc:sldChg>
      <pc:sldChg chg="modSp mod">
        <pc:chgData name="Anderson, Troy" userId="04de3903-03dd-44db-8353-3f14e4dd6886" providerId="ADAL" clId="{AC545628-8E29-428F-8CB0-70B66CC2DA85}" dt="2026-03-08T20:02:32.163" v="2125" actId="207"/>
        <pc:sldMkLst>
          <pc:docMk/>
          <pc:sldMk cId="2183987339" sldId="716"/>
        </pc:sldMkLst>
        <pc:spChg chg="mod">
          <ac:chgData name="Anderson, Troy" userId="04de3903-03dd-44db-8353-3f14e4dd6886" providerId="ADAL" clId="{AC545628-8E29-428F-8CB0-70B66CC2DA85}" dt="2026-03-08T20:02:32.163" v="2125" actId="207"/>
          <ac:spMkLst>
            <pc:docMk/>
            <pc:sldMk cId="2183987339" sldId="716"/>
            <ac:spMk id="6" creationId="{10D26A02-3D08-DFF2-2B24-22AAFEC799B8}"/>
          </ac:spMkLst>
        </pc:spChg>
      </pc:sldChg>
      <pc:sldChg chg="modSp add mod">
        <pc:chgData name="Anderson, Troy" userId="04de3903-03dd-44db-8353-3f14e4dd6886" providerId="ADAL" clId="{AC545628-8E29-428F-8CB0-70B66CC2DA85}" dt="2026-03-06T20:36:06.824" v="1197" actId="1035"/>
        <pc:sldMkLst>
          <pc:docMk/>
          <pc:sldMk cId="1397348212" sldId="717"/>
        </pc:sldMkLst>
        <pc:spChg chg="mod">
          <ac:chgData name="Anderson, Troy" userId="04de3903-03dd-44db-8353-3f14e4dd6886" providerId="ADAL" clId="{AC545628-8E29-428F-8CB0-70B66CC2DA85}" dt="2026-03-06T20:36:06.824" v="1197" actId="1035"/>
          <ac:spMkLst>
            <pc:docMk/>
            <pc:sldMk cId="1397348212" sldId="717"/>
            <ac:spMk id="8" creationId="{3463F58A-7732-2C37-15DC-1F1BE0D5EAE4}"/>
          </ac:spMkLst>
        </pc:spChg>
      </pc:sldChg>
      <pc:sldChg chg="modSp add mod">
        <pc:chgData name="Anderson, Troy" userId="04de3903-03dd-44db-8353-3f14e4dd6886" providerId="ADAL" clId="{AC545628-8E29-428F-8CB0-70B66CC2DA85}" dt="2026-03-08T19:55:41.586" v="2120" actId="20577"/>
        <pc:sldMkLst>
          <pc:docMk/>
          <pc:sldMk cId="3733149767" sldId="718"/>
        </pc:sldMkLst>
        <pc:spChg chg="mod">
          <ac:chgData name="Anderson, Troy" userId="04de3903-03dd-44db-8353-3f14e4dd6886" providerId="ADAL" clId="{AC545628-8E29-428F-8CB0-70B66CC2DA85}" dt="2026-03-08T19:32:17.951" v="1567" actId="20577"/>
          <ac:spMkLst>
            <pc:docMk/>
            <pc:sldMk cId="3733149767" sldId="718"/>
            <ac:spMk id="2" creationId="{54B676FC-28C1-24EE-4665-10AB4DCC577F}"/>
          </ac:spMkLst>
        </pc:spChg>
        <pc:graphicFrameChg chg="mod modGraphic">
          <ac:chgData name="Anderson, Troy" userId="04de3903-03dd-44db-8353-3f14e4dd6886" providerId="ADAL" clId="{AC545628-8E29-428F-8CB0-70B66CC2DA85}" dt="2026-03-08T19:55:41.586" v="2120" actId="20577"/>
          <ac:graphicFrameMkLst>
            <pc:docMk/>
            <pc:sldMk cId="3733149767" sldId="718"/>
            <ac:graphicFrameMk id="5" creationId="{DA733047-2ECA-49AF-D278-3BF99E5EF9FE}"/>
          </ac:graphicFrameMkLst>
        </pc:graphicFrameChg>
      </pc:sldChg>
      <pc:sldMasterChg chg="modSldLayout">
        <pc:chgData name="Anderson, Troy" userId="04de3903-03dd-44db-8353-3f14e4dd6886" providerId="ADAL" clId="{AC545628-8E29-428F-8CB0-70B66CC2DA85}" dt="2026-03-06T19:38:17.485" v="1033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AC545628-8E29-428F-8CB0-70B66CC2DA85}" dt="2026-03-06T19:38:17.485" v="1033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AC545628-8E29-428F-8CB0-70B66CC2DA85}" dt="2026-03-06T19:38:17.485" v="1033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March 11, 2026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2/19/2026: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3/26/2026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 descr="Graphical user interface, text&#10;&#10;AI-generated content may be incorrect.">
            <a:extLst>
              <a:ext uri="{FF2B5EF4-FFF2-40B4-BE49-F238E27FC236}">
                <a16:creationId xmlns:a16="http://schemas.microsoft.com/office/drawing/2014/main" id="{15F3CCAA-4F95-7F13-9B99-52B1FD9D0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148" y="1371600"/>
            <a:ext cx="6353452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96255"/>
            <a:ext cx="8686800" cy="5426766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Approved Revision Request Project Starts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NPRR1201 – Limitations on Resettlement Timeline &amp; Default Uplift Exposure Adj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 – Voluntary Registration of Loads with Curtailable Load Capabilities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Clarification of CLR Primary Frequency Response Responsibilities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 (NPRR1309, NPRR1310), Residential Demand (NPRR1296),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2025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139734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7AF7133-87E2-7244-1904-ACD4E9DEEF6C}"/>
              </a:ext>
            </a:extLst>
          </p:cNvPr>
          <p:cNvSpPr/>
          <p:nvPr/>
        </p:nvSpPr>
        <p:spPr>
          <a:xfrm>
            <a:off x="4723701" y="4071457"/>
            <a:ext cx="4200331" cy="2060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990600"/>
            <a:ext cx="7848600" cy="2920767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2026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Other Project Updates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Revision Request Additional FTEs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NPRR1323 – Correction to Inadvertent Removal of Real-Time MCPC 		Capping for NPRR1290 Phase 2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3/26/2026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E0C2924E-79BF-68AB-AAFC-09D8C54E881D}"/>
              </a:ext>
            </a:extLst>
          </p:cNvPr>
          <p:cNvSpPr txBox="1">
            <a:spLocks/>
          </p:cNvSpPr>
          <p:nvPr/>
        </p:nvSpPr>
        <p:spPr>
          <a:xfrm>
            <a:off x="4292367" y="4155347"/>
            <a:ext cx="4648200" cy="2136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tabLst>
                <a:tab pos="2117725" algn="l"/>
              </a:tabLst>
            </a:pPr>
            <a:r>
              <a:rPr lang="en-US" sz="1600" u="sng" dirty="0"/>
              <a:t>Reports at Upcoming PRS Meetings</a:t>
            </a:r>
          </a:p>
          <a:p>
            <a:pPr lvl="1">
              <a:tabLst>
                <a:tab pos="2117725" algn="l"/>
              </a:tabLst>
            </a:pPr>
            <a:r>
              <a:rPr lang="en-US" sz="1400" dirty="0"/>
              <a:t>March</a:t>
            </a:r>
          </a:p>
          <a:p>
            <a:pPr lvl="2">
              <a:tabLst>
                <a:tab pos="2117725" algn="l"/>
              </a:tabLst>
            </a:pPr>
            <a:r>
              <a:rPr lang="en-US" sz="1400" dirty="0"/>
              <a:t>FTE Impacts of Revision Requests Report</a:t>
            </a:r>
          </a:p>
          <a:p>
            <a:pPr lvl="1">
              <a:tabLst>
                <a:tab pos="2117725" algn="l"/>
              </a:tabLst>
            </a:pPr>
            <a:r>
              <a:rPr lang="en-US" sz="1400" dirty="0">
                <a:solidFill>
                  <a:srgbClr val="00B050"/>
                </a:solidFill>
              </a:rPr>
              <a:t>April</a:t>
            </a:r>
          </a:p>
          <a:p>
            <a:pPr lvl="2">
              <a:tabLst>
                <a:tab pos="2117725" algn="l"/>
              </a:tabLst>
            </a:pPr>
            <a:r>
              <a:rPr lang="en-US" sz="1400" dirty="0"/>
              <a:t>Impact Analysis Accuracy Report</a:t>
            </a:r>
            <a:endParaRPr lang="en-US" sz="1400" dirty="0">
              <a:solidFill>
                <a:srgbClr val="00B050"/>
              </a:solidFill>
            </a:endParaRPr>
          </a:p>
          <a:p>
            <a:pPr lvl="1">
              <a:tabLst>
                <a:tab pos="2117725" algn="l"/>
              </a:tabLst>
            </a:pPr>
            <a:r>
              <a:rPr lang="en-US" sz="1400" dirty="0">
                <a:solidFill>
                  <a:srgbClr val="00B050"/>
                </a:solidFill>
              </a:rPr>
              <a:t>June</a:t>
            </a:r>
            <a:endParaRPr lang="en-US" sz="1600" dirty="0">
              <a:solidFill>
                <a:srgbClr val="00B050"/>
              </a:solidFill>
            </a:endParaRPr>
          </a:p>
          <a:p>
            <a:pPr lvl="2">
              <a:tabLst>
                <a:tab pos="2117725" algn="l"/>
              </a:tabLst>
            </a:pPr>
            <a:r>
              <a:rPr lang="en-US" sz="1400" dirty="0"/>
              <a:t>Aging Revision Request Prioritization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85D0B44-6BA6-C728-9112-17A78AA25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51" y="914400"/>
            <a:ext cx="8750898" cy="5105399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February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2/1/2026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NPRR1285		– </a:t>
            </a:r>
            <a:r>
              <a:rPr lang="en-US" sz="1600" dirty="0">
                <a:solidFill>
                  <a:srgbClr val="212529"/>
                </a:solidFill>
              </a:rPr>
              <a:t>Improve Self-Commitment within RUC </a:t>
            </a:r>
            <a:r>
              <a:rPr lang="en-US" sz="1600" dirty="0" err="1">
                <a:solidFill>
                  <a:srgbClr val="212529"/>
                </a:solidFill>
              </a:rPr>
              <a:t>Opt</a:t>
            </a:r>
            <a:r>
              <a:rPr lang="en-US" sz="1600" dirty="0">
                <a:solidFill>
                  <a:srgbClr val="212529"/>
                </a:solidFill>
              </a:rPr>
              <a:t> Out Window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February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R2</a:t>
            </a:r>
            <a:r>
              <a:rPr lang="en-US" sz="1800" dirty="0"/>
              <a:t>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2/26/2026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NPRR1299		– </a:t>
            </a:r>
            <a:r>
              <a:rPr lang="en-US" sz="1600" dirty="0">
                <a:solidFill>
                  <a:srgbClr val="212529"/>
                </a:solidFill>
              </a:rPr>
              <a:t>Clarifications to Emergency Response Service (ERS)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>
                <a:solidFill>
                  <a:srgbClr val="212529"/>
                </a:solidFill>
              </a:rPr>
              <a:t>2026 February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3/1/2026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NPRR1266 	– </a:t>
            </a:r>
            <a:r>
              <a:rPr lang="en-US" sz="1400" dirty="0">
                <a:solidFill>
                  <a:srgbClr val="212529"/>
                </a:solidFill>
              </a:rPr>
              <a:t>Opt-Out Status Held by a Transmission-Voltage Customer Cannot be Transferred</a:t>
            </a:r>
            <a:endParaRPr lang="en-US" sz="1600" dirty="0">
              <a:solidFill>
                <a:srgbClr val="212529"/>
              </a:solidFill>
            </a:endParaRP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>
                <a:solidFill>
                  <a:srgbClr val="212529"/>
                </a:solidFill>
              </a:rPr>
              <a:t>2026 February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3/2/2026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NPRR1277 	– </a:t>
            </a:r>
            <a:r>
              <a:rPr lang="en-US" sz="1600" dirty="0">
                <a:solidFill>
                  <a:srgbClr val="212529"/>
                </a:solidFill>
              </a:rPr>
              <a:t>Revisions to EAL Formula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>
                <a:solidFill>
                  <a:srgbClr val="212529"/>
                </a:solidFill>
              </a:rPr>
              <a:t>2026 March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3/25/2026-3/26/2026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NPRR1287 	– </a:t>
            </a:r>
            <a:r>
              <a:rPr lang="en-US" sz="1600" dirty="0">
                <a:solidFill>
                  <a:srgbClr val="212529"/>
                </a:solidFill>
              </a:rPr>
              <a:t>Revision to Outage Coordination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10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3/6/2026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EA9702-A81D-57AD-9189-D977A620A749}"/>
              </a:ext>
            </a:extLst>
          </p:cNvPr>
          <p:cNvSpPr txBox="1">
            <a:spLocks/>
          </p:cNvSpPr>
          <p:nvPr/>
        </p:nvSpPr>
        <p:spPr>
          <a:xfrm>
            <a:off x="8763000" y="6561138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019800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1761518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500297"/>
              </p:ext>
            </p:extLst>
          </p:nvPr>
        </p:nvGraphicFramePr>
        <p:xfrm>
          <a:off x="160280" y="739903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922362"/>
              </p:ext>
            </p:extLst>
          </p:nvPr>
        </p:nvGraphicFramePr>
        <p:xfrm>
          <a:off x="160280" y="3749592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DPC Automation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75726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7655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7475046" y="3764323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75563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4231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70" y="3258979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182880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1282018" y="1271947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2389418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3207" y="2286000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2/19/2026 TWG)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5686619" y="4231796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887" y="2391659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4254566" y="4231796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2806725" y="1831940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765" y="1829700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4254566" y="1260538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1341741" y="4240185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2831" y="2918233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2/19/2026 TWG)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4EE8C-ECB6-AD3C-10F2-CDB970CAE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501DD2C-C8AE-00F0-D9AE-7F5EF0FE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Other Project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D26A02-3D08-DFF2-2B24-22AAFEC79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51" y="952500"/>
            <a:ext cx="8750898" cy="5143500"/>
          </a:xfrm>
        </p:spPr>
        <p:txBody>
          <a:bodyPr/>
          <a:lstStyle/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NPRR1290 Phase 2 – Gap Resolutions and Clarifications for RTC+B</a:t>
            </a:r>
            <a:endParaRPr lang="en-US" sz="16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The team was ready to kick this off as part of RTC+B stabilization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Discovered an issue with the language – ERCOT will file an urgent NPRR to resolve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Path forward is now TBD – may require a stand-alone project</a:t>
            </a:r>
            <a:endParaRPr lang="en-US" sz="14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/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NPRR1198 – Congestion Mitigation Using Topology Reconfigurations</a:t>
            </a:r>
            <a:endParaRPr lang="en-US" sz="1600" i="1" dirty="0"/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/>
              <a:t>Targeting April 2026 start – expecting late Q3 / early Q4 go-live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</a:rPr>
              <a:t>This is one of the “high priority” items identified in last year’s prioritization workshop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NPRR1201 – </a:t>
            </a:r>
            <a:r>
              <a:rPr lang="en-US" sz="1400" dirty="0"/>
              <a:t>Limitations on Resettlement Timeline &amp; Default Uplift Exposure Adjustments</a:t>
            </a:r>
            <a:endParaRPr lang="en-US" sz="1600" dirty="0"/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/>
              <a:t>Targeting July 2026 start with go-live in late 2026</a:t>
            </a: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/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NPRR1238 – </a:t>
            </a:r>
            <a:r>
              <a:rPr lang="en-US" sz="1400" dirty="0"/>
              <a:t>Voluntary Registration of Loads with Curtailable Load Capabilities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Part of Large Load Curtailment Manager project (Initiated in February 2026)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Targeting partial implementation by summer 2026 with full scope delivered by end of 2026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ERCOT expecting to file an NPRR to codify SB6-related curtailments in the Protocols</a:t>
            </a: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Targeting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June</a:t>
            </a:r>
            <a:r>
              <a:rPr lang="en-US" sz="1600" dirty="0"/>
              <a:t> 2026 for the next prioritization discussion at PRS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Plans for 2026 will largely be in place (and in motion) by that time</a:t>
            </a:r>
            <a:endParaRPr lang="en-US" sz="1600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08C170-CBF9-94DE-A5DA-C0E084FD7732}"/>
              </a:ext>
            </a:extLst>
          </p:cNvPr>
          <p:cNvSpPr txBox="1">
            <a:spLocks/>
          </p:cNvSpPr>
          <p:nvPr/>
        </p:nvSpPr>
        <p:spPr>
          <a:xfrm>
            <a:off x="8763000" y="6561138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87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A164C-7584-C2F6-8421-98CD17448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200" dirty="0"/>
              <a:t>Revision Request Additional FTEs      </a:t>
            </a:r>
            <a:r>
              <a:rPr lang="en-US" sz="1800" dirty="0"/>
              <a:t>page 1 of 3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AFB44-B133-B0A4-FDF0-96FC2769F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065697-5994-BEF4-153B-CA4C8237880C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819870"/>
          <a:ext cx="8686799" cy="533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49666697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7528045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264945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2143487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358509752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304488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 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Approval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390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PGRR082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Revise Section 5 and Establish Small Generation Interconnection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12/8/2020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Resource Integration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Added in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966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RTC – NP 3: Management Activities for the ERCOT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12/8/2020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EMMS Production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IA noted ERCOT “may” need 2 FTEs – staffing increase in GMS has been driven by other factors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956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NPRR1073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Participant Application Changes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8/19/2021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General Counsel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2024/2025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495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ERCOT Shall Approve or Deny All Resource Outage Requests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5/12/2022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Outage Coordination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Added in 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9978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PGRR098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Consideration of Load Shed in Transmission Planning Criteria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5/12/2022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Transmission 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2024/2025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292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NOGRR215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Limit Use of Remedial Action Schemes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10/12/2023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Operations Stability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Candidate for 2028/2029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2737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Congestion Mitigation Using Topology Reconfigurations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7/25/2024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Grid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 request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97785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sz="1100" dirty="0"/>
                        <a:t>NOGRR245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Inverter-Based Resource (IBR) Ride-Through Requirements 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9/26/2024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 FTEs included in 2026/2027 budget request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92160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Resource Integration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 request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0436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Event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1-2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1 FTE for new team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19814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Operations IBR Performance Evaluation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2-4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3 FTEs in 2026/2027 budget request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291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861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F408C-4386-D35A-71C8-C428455A0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32C2D-9641-6CE5-D9A0-40260414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200" dirty="0"/>
              <a:t>Revision Request Additional FTEs      </a:t>
            </a:r>
            <a:r>
              <a:rPr lang="en-US" sz="1800" dirty="0"/>
              <a:t>page 2 of 3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6B6F9-4F12-45FD-6EAF-930191F63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3E4D99-7B2E-AF0F-0766-71CCA0BD9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87612"/>
              </p:ext>
            </p:extLst>
          </p:nvPr>
        </p:nvGraphicFramePr>
        <p:xfrm>
          <a:off x="228600" y="819870"/>
          <a:ext cx="8686799" cy="470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49666697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7528045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264945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2143487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358509752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304488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 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Approval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3905756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sz="1100" dirty="0"/>
                        <a:t>NPRR1180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Inclusion of Forecasted Load in Planning Analyses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1/16/2025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2348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Regional Planning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56313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Regional Transmission 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98934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Load Forecasting &amp; Analysis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2026/2027 budget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8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NPRR1247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Incorporation of Congestion Cost Savings Test in Economic Evaluation of Transmission Projects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1/16/2025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Economic Analysis &amp; Long-Term Studies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Added in 2024/2025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1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PGRR117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of Resiliency Assessment and Criteria to Reflect PUCT Rule Changes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3/13/2025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Regional Transmission Planning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Added in 2024/2025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73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NPRR1234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Requirements for Large Loads and Modeling Standards for Loads 25 MW or Greater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5/15/2025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Resource Integration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928417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100" dirty="0"/>
                        <a:t>PGRR122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Performance Criteria for Loss of Load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Pending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Pending at ROS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7053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Planning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6464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Regional Transmission Planning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3510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3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2624B-44E2-2C58-7E53-C136D42D4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676FC-28C1-24EE-4665-10AB4DCC5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200" dirty="0"/>
              <a:t>Revision Request Additional FTEs      </a:t>
            </a:r>
            <a:r>
              <a:rPr lang="en-US" sz="1800" dirty="0"/>
              <a:t>page 3 of 3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D5063-1E06-D73A-7049-F2A22FF31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733047-2ECA-49AF-D278-3BF99E5EF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776430"/>
              </p:ext>
            </p:extLst>
          </p:nvPr>
        </p:nvGraphicFramePr>
        <p:xfrm>
          <a:off x="228600" y="819870"/>
          <a:ext cx="8686799" cy="408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49666697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7528045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264945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52143487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358509752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304488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RR 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Approval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390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NPRR1296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Residential Demand Response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Pending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Demand Integration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Pending at PRS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325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NPRR1279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Reinstate Enhancements to the Exceptional Fuel Cost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11/6/2025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Settlements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Potential for 1-2 FTEs depending quantity and complexity of Exceptional Fuel Cost Submissions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679199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100" dirty="0"/>
                        <a:t>NOGRR282 NPRR1308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Large Load Ride-Through Requirements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1/16/2025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Event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Pending at ROS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2348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US" sz="1100" dirty="0"/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8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PGRR144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Dynamic Model Submission and Review Requirements for Large Loads including Large Electronic Loads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Pending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Pending at ROS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135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100" dirty="0"/>
                        <a:t>PGRR145 NPRR1325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Batch Zero Process for Large Load Interconnections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Pending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Large Load Integration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TBD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PGRR/NPRR posted on 3/4/2026</a:t>
                      </a:r>
                    </a:p>
                    <a:p>
                      <a:pPr algn="l"/>
                      <a:endParaRPr lang="en-US" sz="1100" dirty="0"/>
                    </a:p>
                    <a:p>
                      <a:pPr algn="l"/>
                      <a:r>
                        <a:rPr lang="en-US" sz="1100" dirty="0"/>
                        <a:t>IA revision expected as language progresses through stakeholder process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7053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Planning Model Admin.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TBD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6464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/>
                        <a:t>Dynamic Studies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TBD</a:t>
                      </a:r>
                    </a:p>
                  </a:txBody>
                  <a:tcPr anchor="ctr">
                    <a:solidFill>
                      <a:srgbClr val="CBE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3510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149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351595"/>
              </p:ext>
            </p:extLst>
          </p:nvPr>
        </p:nvGraphicFramePr>
        <p:xfrm>
          <a:off x="89933" y="1078626"/>
          <a:ext cx="8955921" cy="2405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Correction to Inadvertent Removal of Real-Time MCPC Capping for NPRR1290 Phase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If urgency is approved: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$25k-$45k, 3-5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Reporting, Integration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If approved, ERCOT intends to combine with NPRR1290 Phase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Efficiencies expected by bundling with NPRR1290 Phase 2 ($75k-$100k effort)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286000" y="5666080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430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852344</TotalTime>
  <Words>1465</Words>
  <Application>Microsoft Office PowerPoint</Application>
  <PresentationFormat>On-screen Show (4:3)</PresentationFormat>
  <Paragraphs>452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2026 Release Targets – Approved NPRRs / SCRs / xGRRs </vt:lpstr>
      <vt:lpstr>Other Project Updates</vt:lpstr>
      <vt:lpstr>Revision Request Additional FTEs      page 1 of 3</vt:lpstr>
      <vt:lpstr>Revision Request Additional FTEs      page 2 of 3</vt:lpstr>
      <vt:lpstr>Revision Request Additional FTEs      page 3 of 3</vt:lpstr>
      <vt:lpstr>Priority / Rank Recommendations for Revision Requests with Impacts</vt:lpstr>
      <vt:lpstr>Technology Working Group (TWG)</vt:lpstr>
      <vt:lpstr>2026 Project Planning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3152</cp:revision>
  <cp:lastPrinted>2024-02-06T15:16:31Z</cp:lastPrinted>
  <dcterms:created xsi:type="dcterms:W3CDTF">2016-01-21T15:20:31Z</dcterms:created>
  <dcterms:modified xsi:type="dcterms:W3CDTF">2026-03-09T20:24:40Z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