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5" r:id="rId5"/>
  </p:sldMasterIdLst>
  <p:notesMasterIdLst>
    <p:notesMasterId r:id="rId13"/>
  </p:notesMasterIdLst>
  <p:handoutMasterIdLst>
    <p:handoutMasterId r:id="rId14"/>
  </p:handoutMasterIdLst>
  <p:sldIdLst>
    <p:sldId id="281" r:id="rId6"/>
    <p:sldId id="288" r:id="rId7"/>
    <p:sldId id="291" r:id="rId8"/>
    <p:sldId id="292" r:id="rId9"/>
    <p:sldId id="286" r:id="rId10"/>
    <p:sldId id="293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CBC7CB-5416-C920-C79F-5C9F6F435709}" name="Kimberly Mielcarek" initials="KM" userId="S::Kimberly.Mielcarek@nerc.net::4aac4583-5a95-4559-b84a-2d47f91b7cc3" providerId="AD"/>
  <p188:author id="{F20587DD-9CFE-96C3-57D6-FB73F44C0DD7}" name="Julie Booth" initials="JB" userId="S::Julie.Booth@nerc.net::b3a830ce-570c-483d-8d4f-88fc1250c3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C7C7"/>
    <a:srgbClr val="E8E8E8"/>
    <a:srgbClr val="64738B"/>
    <a:srgbClr val="1D2228"/>
    <a:srgbClr val="E0EAF8"/>
    <a:srgbClr val="152964"/>
    <a:srgbClr val="204C81"/>
    <a:srgbClr val="F1F5F8"/>
    <a:srgbClr val="0E284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9855" autoAdjust="0"/>
  </p:normalViewPr>
  <p:slideViewPr>
    <p:cSldViewPr snapToGrid="0">
      <p:cViewPr varScale="1">
        <p:scale>
          <a:sx n="77" d="100"/>
          <a:sy n="77" d="100"/>
        </p:scale>
        <p:origin x="19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 Qiu" userId="72fd4328-f361-456c-8760-6baf3de96363" providerId="ADAL" clId="{E9498415-1AC5-4F67-B6F9-6DAB669A2A69}"/>
    <pc:docChg chg="mod modSld modMainMaster">
      <pc:chgData name="Wei Qiu" userId="72fd4328-f361-456c-8760-6baf3de96363" providerId="ADAL" clId="{E9498415-1AC5-4F67-B6F9-6DAB669A2A69}" dt="2026-03-20T16:22:20.533" v="42" actId="20577"/>
      <pc:docMkLst>
        <pc:docMk/>
      </pc:docMkLst>
      <pc:sldChg chg="modSp mod modNotesTx">
        <pc:chgData name="Wei Qiu" userId="72fd4328-f361-456c-8760-6baf3de96363" providerId="ADAL" clId="{E9498415-1AC5-4F67-B6F9-6DAB669A2A69}" dt="2026-03-20T16:22:20.533" v="42" actId="20577"/>
        <pc:sldMkLst>
          <pc:docMk/>
          <pc:sldMk cId="1509458472" sldId="281"/>
        </pc:sldMkLst>
        <pc:spChg chg="mod">
          <ac:chgData name="Wei Qiu" userId="72fd4328-f361-456c-8760-6baf3de96363" providerId="ADAL" clId="{E9498415-1AC5-4F67-B6F9-6DAB669A2A69}" dt="2026-03-20T16:22:20.533" v="42" actId="20577"/>
          <ac:spMkLst>
            <pc:docMk/>
            <pc:sldMk cId="1509458472" sldId="281"/>
            <ac:spMk id="2" creationId="{DE53DB4A-2FC2-28C0-E701-7C2F4D7CF367}"/>
          </ac:spMkLst>
        </pc:spChg>
        <pc:spChg chg="mod">
          <ac:chgData name="Wei Qiu" userId="72fd4328-f361-456c-8760-6baf3de96363" providerId="ADAL" clId="{E9498415-1AC5-4F67-B6F9-6DAB669A2A69}" dt="2026-03-20T16:22:15.943" v="40" actId="20577"/>
          <ac:spMkLst>
            <pc:docMk/>
            <pc:sldMk cId="1509458472" sldId="281"/>
            <ac:spMk id="4" creationId="{DEAB5035-2E1B-CE94-8AF8-7FBB0715859A}"/>
          </ac:spMkLst>
        </pc:spChg>
      </pc:sldChg>
      <pc:sldChg chg="modSp mod modNotesTx">
        <pc:chgData name="Wei Qiu" userId="72fd4328-f361-456c-8760-6baf3de96363" providerId="ADAL" clId="{E9498415-1AC5-4F67-B6F9-6DAB669A2A69}" dt="2026-03-12T14:28:50.053" v="31" actId="113"/>
        <pc:sldMkLst>
          <pc:docMk/>
          <pc:sldMk cId="1892511369" sldId="286"/>
        </pc:sldMkLst>
        <pc:spChg chg="mod">
          <ac:chgData name="Wei Qiu" userId="72fd4328-f361-456c-8760-6baf3de96363" providerId="ADAL" clId="{E9498415-1AC5-4F67-B6F9-6DAB669A2A69}" dt="2026-03-12T14:28:50.053" v="31" actId="113"/>
          <ac:spMkLst>
            <pc:docMk/>
            <pc:sldMk cId="1892511369" sldId="286"/>
            <ac:spMk id="5" creationId="{7B3744C0-C37D-AF4F-3921-1997CDA267C2}"/>
          </ac:spMkLst>
        </pc:spChg>
      </pc:sldChg>
      <pc:sldChg chg="modSp mod modNotesTx">
        <pc:chgData name="Wei Qiu" userId="72fd4328-f361-456c-8760-6baf3de96363" providerId="ADAL" clId="{E9498415-1AC5-4F67-B6F9-6DAB669A2A69}" dt="2026-03-06T20:07:39.976" v="24" actId="6549"/>
        <pc:sldMkLst>
          <pc:docMk/>
          <pc:sldMk cId="2001612322" sldId="288"/>
        </pc:sldMkLst>
        <pc:picChg chg="mod">
          <ac:chgData name="Wei Qiu" userId="72fd4328-f361-456c-8760-6baf3de96363" providerId="ADAL" clId="{E9498415-1AC5-4F67-B6F9-6DAB669A2A69}" dt="2026-02-26T21:57:35.779" v="0" actId="1076"/>
          <ac:picMkLst>
            <pc:docMk/>
            <pc:sldMk cId="2001612322" sldId="288"/>
            <ac:picMk id="6" creationId="{C8DB3947-4799-CC34-C1FF-A62B60799C3E}"/>
          </ac:picMkLst>
        </pc:picChg>
      </pc:sldChg>
      <pc:sldChg chg="modNotesTx">
        <pc:chgData name="Wei Qiu" userId="72fd4328-f361-456c-8760-6baf3de96363" providerId="ADAL" clId="{E9498415-1AC5-4F67-B6F9-6DAB669A2A69}" dt="2026-03-06T20:07:42.592" v="25" actId="6549"/>
        <pc:sldMkLst>
          <pc:docMk/>
          <pc:sldMk cId="1344701552" sldId="291"/>
        </pc:sldMkLst>
      </pc:sldChg>
      <pc:sldChg chg="modSp mod modNotesTx">
        <pc:chgData name="Wei Qiu" userId="72fd4328-f361-456c-8760-6baf3de96363" providerId="ADAL" clId="{E9498415-1AC5-4F67-B6F9-6DAB669A2A69}" dt="2026-03-06T20:07:45.292" v="26" actId="6549"/>
        <pc:sldMkLst>
          <pc:docMk/>
          <pc:sldMk cId="1353255334" sldId="292"/>
        </pc:sldMkLst>
        <pc:spChg chg="mod">
          <ac:chgData name="Wei Qiu" userId="72fd4328-f361-456c-8760-6baf3de96363" providerId="ADAL" clId="{E9498415-1AC5-4F67-B6F9-6DAB669A2A69}" dt="2026-02-26T21:58:44.555" v="18" actId="1076"/>
          <ac:spMkLst>
            <pc:docMk/>
            <pc:sldMk cId="1353255334" sldId="292"/>
            <ac:spMk id="12" creationId="{4E96F396-E9DB-70F4-7493-5683BDF81D7B}"/>
          </ac:spMkLst>
        </pc:spChg>
        <pc:spChg chg="mod">
          <ac:chgData name="Wei Qiu" userId="72fd4328-f361-456c-8760-6baf3de96363" providerId="ADAL" clId="{E9498415-1AC5-4F67-B6F9-6DAB669A2A69}" dt="2026-02-26T21:58:49.761" v="20" actId="14100"/>
          <ac:spMkLst>
            <pc:docMk/>
            <pc:sldMk cId="1353255334" sldId="292"/>
            <ac:spMk id="14" creationId="{AE02894D-BC17-6F5B-CF49-1BAAC0638CFE}"/>
          </ac:spMkLst>
        </pc:spChg>
        <pc:spChg chg="mod">
          <ac:chgData name="Wei Qiu" userId="72fd4328-f361-456c-8760-6baf3de96363" providerId="ADAL" clId="{E9498415-1AC5-4F67-B6F9-6DAB669A2A69}" dt="2026-02-26T21:58:41.867" v="17" actId="1076"/>
          <ac:spMkLst>
            <pc:docMk/>
            <pc:sldMk cId="1353255334" sldId="292"/>
            <ac:spMk id="15" creationId="{2B914BCB-012E-2E09-02C9-3195A5DF6A6C}"/>
          </ac:spMkLst>
        </pc:spChg>
        <pc:grpChg chg="mod">
          <ac:chgData name="Wei Qiu" userId="72fd4328-f361-456c-8760-6baf3de96363" providerId="ADAL" clId="{E9498415-1AC5-4F67-B6F9-6DAB669A2A69}" dt="2026-02-26T21:58:30.569" v="13" actId="1076"/>
          <ac:grpSpMkLst>
            <pc:docMk/>
            <pc:sldMk cId="1353255334" sldId="292"/>
            <ac:grpSpMk id="9" creationId="{A0B2060F-DB0B-41B7-B281-511894004751}"/>
          </ac:grpSpMkLst>
        </pc:grpChg>
        <pc:picChg chg="mod">
          <ac:chgData name="Wei Qiu" userId="72fd4328-f361-456c-8760-6baf3de96363" providerId="ADAL" clId="{E9498415-1AC5-4F67-B6F9-6DAB669A2A69}" dt="2026-02-26T21:57:46.542" v="1" actId="1076"/>
          <ac:picMkLst>
            <pc:docMk/>
            <pc:sldMk cId="1353255334" sldId="292"/>
            <ac:picMk id="8" creationId="{442FF585-9F90-D802-7BF6-B48DFB18246A}"/>
          </ac:picMkLst>
        </pc:picChg>
      </pc:sldChg>
      <pc:sldMasterChg chg="delSp mod">
        <pc:chgData name="Wei Qiu" userId="72fd4328-f361-456c-8760-6baf3de96363" providerId="ADAL" clId="{E9498415-1AC5-4F67-B6F9-6DAB669A2A69}" dt="2026-02-26T22:35:11.552" v="21" actId="33475"/>
        <pc:sldMasterMkLst>
          <pc:docMk/>
          <pc:sldMasterMk cId="304013963" sldId="2147483648"/>
        </pc:sldMasterMkLst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57B8DBD-8DB7-E4DE-6964-9434D98B29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FFF67B-3C66-49A3-EC13-231AC1EACA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4885F-282F-CC4D-AF51-D3261B51C6AA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56ABFB-12D9-5426-8FD4-AE6883E0C0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42D447-9418-C0E2-0FB7-7E3393BD39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79A94-0942-8445-A2EE-9776A02FA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37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5BE8B-7FC3-E841-99B4-AC5ABD2D9E00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96B03-05C8-D94C-B200-CFC300687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4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96B03-05C8-D94C-B200-CFC3006872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0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96B03-05C8-D94C-B200-CFC3006872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36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1A41D-258E-2AA3-06E1-6733DFBC5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465147-9444-0CD3-3069-BB026F1887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0467C9-A4F7-20E9-7AC0-FEB25E1BF3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074A8F-FFCD-B992-2DB2-8AC66F24B1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96B03-05C8-D94C-B200-CFC3006872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31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E59C1-4313-26DF-A4F1-B4FB0733A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00FC8D-D560-1932-8937-25CC2C4EFC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1D49E4-CCD2-D94A-2E2B-8F0A827DC7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B7193-EA97-29A4-059F-61FF625FEF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96B03-05C8-D94C-B200-CFC3006872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47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05DA8-1F01-0A31-D811-4852FC95C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AC4DFD-CC76-6A79-781A-21A44980D0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2B7C1A-C4D1-F989-3AA8-98478CB0FC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822E9-D8F4-65F4-9A36-E55D44E567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96B03-05C8-D94C-B200-CFC3006872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44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96B03-05C8-D94C-B200-CFC3006872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40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26DEC08-16A4-6BC9-2A10-8221F3DED7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00140" y="5265385"/>
            <a:ext cx="9934659" cy="63491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b="0" dirty="0"/>
              <a:t>Presenter Title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29FCB3-8CB4-F47A-E0F4-E789EB9907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140" y="1212582"/>
            <a:ext cx="9934660" cy="2387600"/>
          </a:xfrm>
        </p:spPr>
        <p:txBody>
          <a:bodyPr anchor="b">
            <a:normAutofit/>
          </a:bodyPr>
          <a:lstStyle>
            <a:lvl1pPr algn="l">
              <a:defRPr sz="5400" b="1"/>
            </a:lvl1pPr>
          </a:lstStyle>
          <a:p>
            <a:r>
              <a:rPr lang="en-US" dirty="0"/>
              <a:t>Presentation Title Here Lorem Ipsum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F3A732-A357-9786-66A7-9C6C6D300A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00140" y="3712135"/>
            <a:ext cx="9934659" cy="965374"/>
          </a:xfrm>
        </p:spPr>
        <p:txBody>
          <a:bodyPr/>
          <a:lstStyle>
            <a:lvl1pPr marL="0" indent="0" algn="l">
              <a:buNone/>
              <a:defRPr sz="28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 Lorem Ipsum</a:t>
            </a:r>
          </a:p>
        </p:txBody>
      </p:sp>
      <p:pic>
        <p:nvPicPr>
          <p:cNvPr id="6" name="Picture 5" descr="A blue and black logo&#10;&#10;AI-generated content may be incorrect.">
            <a:extLst>
              <a:ext uri="{FF2B5EF4-FFF2-40B4-BE49-F238E27FC236}">
                <a16:creationId xmlns:a16="http://schemas.microsoft.com/office/drawing/2014/main" id="{573CDF2B-D8BF-ED65-2629-5D1B3FE546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50074" y="388100"/>
            <a:ext cx="1199141" cy="267804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DEAF59E-13D8-73C5-453C-3C554C566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140" y="671010"/>
            <a:ext cx="4551363" cy="420687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YEAR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EF6E62-E5C2-2DE6-F26C-D74F1EC75374}"/>
              </a:ext>
            </a:extLst>
          </p:cNvPr>
          <p:cNvSpPr/>
          <p:nvPr userDrawn="1"/>
        </p:nvSpPr>
        <p:spPr>
          <a:xfrm>
            <a:off x="460812" y="0"/>
            <a:ext cx="837488" cy="6858000"/>
          </a:xfrm>
          <a:prstGeom prst="rect">
            <a:avLst/>
          </a:prstGeom>
          <a:gradFill flip="none" rotWithShape="1">
            <a:gsLst>
              <a:gs pos="58000">
                <a:schemeClr val="accent6"/>
              </a:gs>
              <a:gs pos="0">
                <a:schemeClr val="accent3"/>
              </a:gs>
              <a:gs pos="92000">
                <a:schemeClr val="accent5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C9FFE6-85BC-209E-0C3F-F82822AF7AFC}"/>
              </a:ext>
            </a:extLst>
          </p:cNvPr>
          <p:cNvSpPr txBox="1"/>
          <p:nvPr userDrawn="1"/>
        </p:nvSpPr>
        <p:spPr>
          <a:xfrm rot="16200000">
            <a:off x="-3177040" y="3558246"/>
            <a:ext cx="6858001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i="0" spc="28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RELIABILITY | RESILIENCE | SECURITY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C6ACA3-BED8-F458-D2C0-4B563F99D64E}"/>
              </a:ext>
            </a:extLst>
          </p:cNvPr>
          <p:cNvSpPr txBox="1"/>
          <p:nvPr userDrawn="1"/>
        </p:nvSpPr>
        <p:spPr>
          <a:xfrm rot="16200000">
            <a:off x="-2549445" y="3469377"/>
            <a:ext cx="6858001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 algn="ctr"/>
            <a:r>
              <a:rPr lang="en-US" sz="1100" b="1" i="0" spc="19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POWERING TODAY. </a:t>
            </a:r>
            <a:r>
              <a:rPr lang="en-US" sz="1100" b="1" i="0" spc="18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PROTECTING</a:t>
            </a:r>
            <a:r>
              <a:rPr lang="en-US" sz="1100" b="1" i="0" spc="19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b="1" i="0" spc="19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TOMORROW</a:t>
            </a:r>
            <a:r>
              <a:rPr lang="en-US" sz="1100" b="1" i="0" spc="19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994E879-F1B3-B4B4-1F43-411E3E388C74}"/>
              </a:ext>
            </a:extLst>
          </p:cNvPr>
          <p:cNvCxnSpPr>
            <a:cxnSpLocks/>
          </p:cNvCxnSpPr>
          <p:nvPr userDrawn="1"/>
        </p:nvCxnSpPr>
        <p:spPr>
          <a:xfrm>
            <a:off x="1905712" y="5067656"/>
            <a:ext cx="9826411" cy="0"/>
          </a:xfrm>
          <a:prstGeom prst="line">
            <a:avLst/>
          </a:prstGeom>
          <a:ln>
            <a:solidFill>
              <a:srgbClr val="C7C7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86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0357D-40EE-F175-C90B-DD0BD4042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6466" y="1191487"/>
            <a:ext cx="6172200" cy="487362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 sz="2000"/>
            </a:lvl1pPr>
            <a:lvl2pPr marL="4572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4738B"/>
              </a:buClr>
              <a:buSzTx/>
              <a:buFont typeface="Wingdings" panose="05000000000000000000" pitchFamily="2" charset="2"/>
              <a:buChar char="§"/>
              <a:tabLst/>
              <a:defRPr sz="2000"/>
            </a:lvl2pPr>
            <a:lvl3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964"/>
              </a:buClr>
              <a:buSzTx/>
              <a:buFont typeface="Courier New" panose="02070309020205020404" pitchFamily="49" charset="0"/>
              <a:buChar char="o"/>
              <a:tabLst/>
              <a:defRPr sz="2000"/>
            </a:lvl3pPr>
            <a:lvl4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964"/>
              </a:buClr>
              <a:buSzTx/>
              <a:buFont typeface="Calibri" panose="020F0502020204030204" pitchFamily="34" charset="0"/>
              <a:buChar char="−"/>
              <a:tabLst/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Click to 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13322-AB38-EE1C-2B1A-53C2AE0F1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6777" y="1191486"/>
            <a:ext cx="3932237" cy="4873625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C1738C0-9F82-4755-DAF4-913F528B2BA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8597166" y="6352669"/>
            <a:ext cx="3138614" cy="25157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6FEFD0FE-4A4D-EB4D-A746-98DB06CBE4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86E1C0-25DD-BA5F-D008-D48E2C7F1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777" y="275433"/>
            <a:ext cx="8965096" cy="57291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5C1DEA-9B41-2B25-8C69-6824008F35A4}"/>
              </a:ext>
            </a:extLst>
          </p:cNvPr>
          <p:cNvSpPr txBox="1"/>
          <p:nvPr userDrawn="1"/>
        </p:nvSpPr>
        <p:spPr>
          <a:xfrm>
            <a:off x="2168769" y="21922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754C102-9566-FB2F-9172-4BE6E20D3CDA}"/>
              </a:ext>
            </a:extLst>
          </p:cNvPr>
          <p:cNvCxnSpPr>
            <a:cxnSpLocks/>
          </p:cNvCxnSpPr>
          <p:nvPr userDrawn="1"/>
        </p:nvCxnSpPr>
        <p:spPr>
          <a:xfrm>
            <a:off x="1184889" y="848345"/>
            <a:ext cx="10685220" cy="0"/>
          </a:xfrm>
          <a:prstGeom prst="line">
            <a:avLst/>
          </a:prstGeom>
          <a:ln w="1016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894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6707C9-F9C4-C86C-E9FB-EF7BDCD852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66740" y="1187321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6B4E353-0FFC-CA7F-E58A-8739ECE939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8586892" y="6352669"/>
            <a:ext cx="3138614" cy="25157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6FEFD0FE-4A4D-EB4D-A746-98DB06CBE4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E26F4B-F761-120F-CE57-8FD56CB78E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6777" y="1187321"/>
            <a:ext cx="3932237" cy="48736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2AA73CD-9B47-6303-9FAE-AFFF5E039B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777" y="275433"/>
            <a:ext cx="8965096" cy="57291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B6212CA-7F29-AB34-419A-2A42F3B78B2B}"/>
              </a:ext>
            </a:extLst>
          </p:cNvPr>
          <p:cNvCxnSpPr>
            <a:cxnSpLocks/>
          </p:cNvCxnSpPr>
          <p:nvPr userDrawn="1"/>
        </p:nvCxnSpPr>
        <p:spPr>
          <a:xfrm>
            <a:off x="1184888" y="851824"/>
            <a:ext cx="10685220" cy="0"/>
          </a:xfrm>
          <a:prstGeom prst="line">
            <a:avLst/>
          </a:prstGeom>
          <a:ln w="1016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925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Final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9F12C1-3863-3F61-7E13-34438BDE0B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414" y="-907517"/>
            <a:ext cx="12870102" cy="845749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878754F-A3E8-1973-3C5B-F42644EEA2CD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874223" y="2797845"/>
            <a:ext cx="3969745" cy="1233734"/>
            <a:chOff x="1311619" y="2294049"/>
            <a:chExt cx="4373595" cy="1359244"/>
          </a:xfrm>
        </p:grpSpPr>
        <p:pic>
          <p:nvPicPr>
            <p:cNvPr id="8" name="Picture 7" descr="A blue and black logo&#10;&#10;AI-generated content may be incorrect.">
              <a:extLst>
                <a:ext uri="{FF2B5EF4-FFF2-40B4-BE49-F238E27FC236}">
                  <a16:creationId xmlns:a16="http://schemas.microsoft.com/office/drawing/2014/main" id="{7B1AF86E-C741-DB32-A634-A428E5C5BA9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11619" y="2607276"/>
              <a:ext cx="3679418" cy="821724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7F513E9-F3C2-C745-698D-F8DA32CE6077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>
              <a:off x="5685214" y="2294049"/>
              <a:ext cx="0" cy="13592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283631-F98A-E90C-3A65-F1B6F6EDB06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40338" y="2943225"/>
            <a:ext cx="6494462" cy="884238"/>
          </a:xfr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69CDDF-965E-EE94-7A36-ACA3023C4F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533400" cy="6858000"/>
          </a:xfrm>
          <a:prstGeom prst="rect">
            <a:avLst/>
          </a:prstGeom>
          <a:gradFill flip="none" rotWithShape="1">
            <a:gsLst>
              <a:gs pos="58000">
                <a:schemeClr val="accent6"/>
              </a:gs>
              <a:gs pos="0">
                <a:schemeClr val="accent3"/>
              </a:gs>
              <a:gs pos="92000">
                <a:schemeClr val="accent5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10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resentation Final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3D81EA-23FE-F03B-BCB4-033D940777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0905"/>
          <a:stretch>
            <a:fillRect/>
          </a:stretch>
        </p:blipFill>
        <p:spPr>
          <a:xfrm>
            <a:off x="533400" y="0"/>
            <a:ext cx="12206414" cy="723828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878754F-A3E8-1973-3C5B-F42644EEA2CD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874223" y="2797845"/>
            <a:ext cx="3969745" cy="1233734"/>
            <a:chOff x="1311619" y="2294049"/>
            <a:chExt cx="4373595" cy="1359244"/>
          </a:xfrm>
        </p:grpSpPr>
        <p:pic>
          <p:nvPicPr>
            <p:cNvPr id="8" name="Picture 7" descr="A blue and black logo&#10;&#10;AI-generated content may be incorrect.">
              <a:extLst>
                <a:ext uri="{FF2B5EF4-FFF2-40B4-BE49-F238E27FC236}">
                  <a16:creationId xmlns:a16="http://schemas.microsoft.com/office/drawing/2014/main" id="{7B1AF86E-C741-DB32-A634-A428E5C5BA9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11619" y="2607276"/>
              <a:ext cx="3679418" cy="821724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7F513E9-F3C2-C745-698D-F8DA32CE6077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>
              <a:off x="5685214" y="2294049"/>
              <a:ext cx="0" cy="13592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469CDDF-965E-EE94-7A36-ACA3023C4F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533400" cy="6858000"/>
          </a:xfrm>
          <a:prstGeom prst="rect">
            <a:avLst/>
          </a:prstGeom>
          <a:gradFill flip="none" rotWithShape="1">
            <a:gsLst>
              <a:gs pos="58000">
                <a:schemeClr val="accent6"/>
              </a:gs>
              <a:gs pos="0">
                <a:schemeClr val="accent3"/>
              </a:gs>
              <a:gs pos="92000">
                <a:schemeClr val="accent5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9A4720-F1EB-33B4-223C-7AAE76239D08}"/>
              </a:ext>
            </a:extLst>
          </p:cNvPr>
          <p:cNvSpPr txBox="1"/>
          <p:nvPr userDrawn="1"/>
        </p:nvSpPr>
        <p:spPr>
          <a:xfrm>
            <a:off x="5377369" y="2967335"/>
            <a:ext cx="60654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5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833568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6D9C4-14D8-84BF-EE07-573083DAD6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5487AE-6295-BEB7-43F0-5C30EBC76A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53D02-5B77-C885-9541-0A14EE708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AE777-52D8-4C7A-B5E4-956BA3D78158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6D293-48A8-CAE5-C25E-A67354E6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81931-2DFB-D7E4-5756-625B2C871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2730-0DB0-4E05-A99B-11E41C43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70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2C92B-29D3-C052-7D1B-C9F9ED6B2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2EEBA-C801-7C1B-79C1-8AE13A505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277DA-100D-473D-1FD1-55E148679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AE777-52D8-4C7A-B5E4-956BA3D78158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15322-FD1E-5536-3DFB-4E0C8DC9C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5F535-D32B-A57F-FEAF-70564F9D3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2730-0DB0-4E05-A99B-11E41C43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96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69938-6F98-A281-901C-332135642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34F7D-4FB0-9703-14C2-96116CEAC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9C149-DFC0-B669-D122-2E58A7FCC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AE777-52D8-4C7A-B5E4-956BA3D78158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D3079-1192-9027-FEC1-B2B780124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A92D1-8703-6F98-A2BE-A46595C9C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2730-0DB0-4E05-A99B-11E41C43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6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B6F7-02D1-CEEA-41BC-6DF278EDD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017A8-BF4C-2ED3-622E-DF37E1677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29D99C-9539-5CEC-1182-1A3D9C550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94B109-F6C8-0163-B44B-443F2E11F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AE777-52D8-4C7A-B5E4-956BA3D78158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0F83AF-F951-3B9E-5DBA-997006E44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5D6569-C39E-2583-35CB-09942A126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2730-0DB0-4E05-A99B-11E41C43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46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5370C-8BBA-694D-A945-010C347A9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6B88F-C5A2-B3CF-0254-22F40ABD3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0B879B-BA9E-8D6D-5D79-3AD0B03C3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CEE50B-D970-4EE2-B50A-9D6728DC6E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731EDD-2AFC-EB49-2D6B-45FEBB2E0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2C5531-DA75-BCDE-0AF9-98CC69656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AE777-52D8-4C7A-B5E4-956BA3D78158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E5DBBE-A160-609C-92A0-8592A6E76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3CAC0F-D314-30FC-7991-C50D36820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2730-0DB0-4E05-A99B-11E41C43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69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0AE9F-0082-56E2-4FDB-57BDA187C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E71421-E223-A050-B91E-6855525F9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AE777-52D8-4C7A-B5E4-956BA3D78158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1550B5-DD19-79BB-6190-2733611D3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A2AB2-4AC1-32BE-DA24-F8A1116C5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2730-0DB0-4E05-A99B-11E41C43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7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D122ECC-03A5-F9A0-AD1C-C99C8598647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16522" y="1186746"/>
            <a:ext cx="10612144" cy="4443412"/>
          </a:xfrm>
        </p:spPr>
        <p:txBody>
          <a:bodyPr>
            <a:normAutofit/>
          </a:bodyPr>
          <a:lstStyle>
            <a:lvl1pPr marL="342900" indent="-342900">
              <a:spcBef>
                <a:spcPts val="500"/>
              </a:spcBef>
              <a:buClr>
                <a:schemeClr val="tx2"/>
              </a:buClr>
              <a:buFont typeface="+mj-lt"/>
              <a:buAutoNum type="arabicPeriod"/>
              <a:defRPr sz="2400" b="0"/>
            </a:lvl1pPr>
            <a:lvl2pPr marL="685800" indent="-342900">
              <a:buFont typeface="+mj-lt"/>
              <a:buAutoNum type="alphaLcPeriod"/>
              <a:defRPr/>
            </a:lvl2pPr>
            <a:lvl3pPr marL="914400" indent="-228600">
              <a:buFont typeface="+mj-lt"/>
              <a:buAutoNum type="romanLcPeriod"/>
              <a:defRPr/>
            </a:lvl3pPr>
            <a:lvl4pPr>
              <a:buFontTx/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EEFC477-8178-7D01-1530-8F61ABC718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051" y="275433"/>
            <a:ext cx="8965096" cy="57291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A7D3A3-C53A-264C-C243-4EF891BB81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8590052" y="6346867"/>
            <a:ext cx="3138614" cy="25157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6FEFD0FE-4A4D-EB4D-A746-98DB06CBE4E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D981236-0790-B8A9-BC7C-A989C02DA15F}"/>
              </a:ext>
            </a:extLst>
          </p:cNvPr>
          <p:cNvCxnSpPr>
            <a:cxnSpLocks/>
          </p:cNvCxnSpPr>
          <p:nvPr userDrawn="1"/>
        </p:nvCxnSpPr>
        <p:spPr>
          <a:xfrm>
            <a:off x="1193434" y="848345"/>
            <a:ext cx="10685220" cy="0"/>
          </a:xfrm>
          <a:prstGeom prst="line">
            <a:avLst/>
          </a:prstGeom>
          <a:ln w="1016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011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35294B-2964-6CE2-B93C-93A04AFAC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AE777-52D8-4C7A-B5E4-956BA3D78158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A3641E-6F27-6A34-71AA-52B7F2060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E4378-BE84-0359-E8D9-1BE08F4E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2730-0DB0-4E05-A99B-11E41C43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82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69BE6-AD68-2679-3C4C-BD6FDECEF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739E2-1F3E-D563-8A3E-ECBE62002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3492FE-F469-7B34-A948-DE583AD37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D94055-148C-1B83-98D2-90433FF11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AE777-52D8-4C7A-B5E4-956BA3D78158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57288D-C478-1D3F-681D-A65AD7F42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898112-AE38-94EC-3C21-C771F4E9C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2730-0DB0-4E05-A99B-11E41C43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0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6D280-1F43-6D48-23F3-0AAA74BD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346BFA-375C-6684-A129-793B6027C1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AAB17-E77F-E432-2180-D58157C087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37B83A-2A42-1EB9-2372-DA63A18E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AE777-52D8-4C7A-B5E4-956BA3D78158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0A7877-63D6-CD1F-0FC0-266218DB5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E2A491-24FC-60C0-F3B5-CC6DC7D52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2730-0DB0-4E05-A99B-11E41C43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44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CA3A6-B54F-970C-EC9C-13DC3D4AF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2EC11C-BF4F-15D7-8B75-A7B0C0524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FD79C-7EC0-7AE5-E1DC-3F92B54B1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AE777-52D8-4C7A-B5E4-956BA3D78158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249FB-CB9F-4C45-5A16-B092414BF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3418A-13F0-B096-B993-95140B867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2730-0DB0-4E05-A99B-11E41C43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13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DEA785-389C-B96F-A140-5AD2D48BAA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64013-CFC6-FCD0-87C2-4F09CD8B0B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D46D6-AC25-8AD6-B2DB-0D38289E2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AE777-52D8-4C7A-B5E4-956BA3D78158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B130B-FCC3-CEE4-38AD-E153F832E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811DB-D6CC-9EE3-CD36-23681219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2730-0DB0-4E05-A99B-11E41C43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65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D122ECC-03A5-F9A0-AD1C-C99C8598647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16522" y="1186746"/>
            <a:ext cx="10612144" cy="4443412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 sz="2400" b="0"/>
            </a:lvl1pPr>
            <a:lvl2pPr marL="4572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4738B"/>
              </a:buClr>
              <a:buSzTx/>
              <a:buFont typeface="Wingdings" panose="05000000000000000000" pitchFamily="2" charset="2"/>
              <a:buChar char="§"/>
              <a:tabLst/>
              <a:defRPr/>
            </a:lvl2pPr>
            <a:lvl3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964"/>
              </a:buClr>
              <a:buSzTx/>
              <a:buFont typeface="Courier New" panose="02070309020205020404" pitchFamily="49" charset="0"/>
              <a:buChar char="o"/>
              <a:tabLst/>
              <a:defRPr/>
            </a:lvl3pPr>
            <a:lvl4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964"/>
              </a:buClr>
              <a:buSzTx/>
              <a:buFont typeface="Calibri" panose="020F0502020204030204" pitchFamily="34" charset="0"/>
              <a:buChar char="−"/>
              <a:tabLst/>
              <a:defRPr/>
            </a:lvl4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Click to 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Fourth level</a:t>
            </a:r>
          </a:p>
          <a:p>
            <a:pPr marL="2286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EEFC477-8178-7D01-1530-8F61ABC718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051" y="275433"/>
            <a:ext cx="8965096" cy="57291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A7D3A3-C53A-264C-C243-4EF891BB81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8590052" y="6346867"/>
            <a:ext cx="3138614" cy="25157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6FEFD0FE-4A4D-EB4D-A746-98DB06CBE4E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D981236-0790-B8A9-BC7C-A989C02DA15F}"/>
              </a:ext>
            </a:extLst>
          </p:cNvPr>
          <p:cNvCxnSpPr>
            <a:cxnSpLocks/>
          </p:cNvCxnSpPr>
          <p:nvPr userDrawn="1"/>
        </p:nvCxnSpPr>
        <p:spPr>
          <a:xfrm>
            <a:off x="1193434" y="848345"/>
            <a:ext cx="10685220" cy="0"/>
          </a:xfrm>
          <a:prstGeom prst="line">
            <a:avLst/>
          </a:prstGeom>
          <a:ln w="1016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77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E3B2978-5338-22FE-AA83-9AC074B1499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8597166" y="6352669"/>
            <a:ext cx="3138614" cy="25157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6FEFD0FE-4A4D-EB4D-A746-98DB06CBE4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6DB80E3-3C67-7448-F00E-8F145CA6FA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777" y="275433"/>
            <a:ext cx="8965096" cy="57291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Slide Title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4B90D0E-9C90-EB4C-147E-D2D9A35CF0BB}"/>
              </a:ext>
            </a:extLst>
          </p:cNvPr>
          <p:cNvCxnSpPr>
            <a:cxnSpLocks/>
          </p:cNvCxnSpPr>
          <p:nvPr userDrawn="1"/>
        </p:nvCxnSpPr>
        <p:spPr>
          <a:xfrm>
            <a:off x="1152130" y="854135"/>
            <a:ext cx="10685220" cy="0"/>
          </a:xfrm>
          <a:prstGeom prst="line">
            <a:avLst/>
          </a:prstGeom>
          <a:ln w="1016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FE9B8D-C1B7-FDDC-AA59-94A20D049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6777" y="1187321"/>
            <a:ext cx="10820573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639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Divider Slide 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C9777FE-9D23-8E20-1A04-2A5EEF180F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2537" y="1854970"/>
            <a:ext cx="9691192" cy="1925297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Divider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D91E92A-A0F5-A6F4-14A6-BFFB515175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92537" y="3989326"/>
            <a:ext cx="9144000" cy="73860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rgbClr val="64738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 Lorem Ipsum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6AACE08-B696-E1E1-4A20-B99D43231D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8600326" y="6346867"/>
            <a:ext cx="3138614" cy="25157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6FEFD0FE-4A4D-EB4D-A746-98DB06CBE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32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951B9-0892-904D-4633-3281B1DF3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777" y="275433"/>
            <a:ext cx="8965096" cy="57291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5E0D7-D036-377D-9D6C-D7EB370A134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16777" y="1203903"/>
            <a:ext cx="5181600" cy="4493512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chemeClr val="tx2">
                    <a:lumMod val="50000"/>
                  </a:schemeClr>
                </a:solidFill>
              </a:defRPr>
            </a:lvl1pPr>
            <a:lvl2pPr marL="4572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4738B"/>
              </a:buClr>
              <a:buSzTx/>
              <a:buFont typeface="Wingdings" panose="05000000000000000000" pitchFamily="2" charset="2"/>
              <a:buChar char="§"/>
              <a:tabLst/>
              <a:defRPr sz="2000" b="0">
                <a:solidFill>
                  <a:schemeClr val="tx2">
                    <a:lumMod val="50000"/>
                  </a:schemeClr>
                </a:solidFill>
              </a:defRPr>
            </a:lvl2pPr>
            <a:lvl3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964"/>
              </a:buClr>
              <a:buSzTx/>
              <a:buFont typeface="Courier New" panose="02070309020205020404" pitchFamily="49" charset="0"/>
              <a:buChar char="o"/>
              <a:tabLst/>
              <a:defRPr sz="2000" b="0">
                <a:solidFill>
                  <a:schemeClr val="tx2">
                    <a:lumMod val="50000"/>
                  </a:schemeClr>
                </a:solidFill>
              </a:defRPr>
            </a:lvl3pPr>
            <a:lvl4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964"/>
              </a:buClr>
              <a:buSzTx/>
              <a:buFont typeface="Calibri" panose="020F0502020204030204" pitchFamily="34" charset="0"/>
              <a:buChar char="−"/>
              <a:tabLst/>
              <a:defRPr sz="2000" b="0">
                <a:solidFill>
                  <a:schemeClr val="tx2">
                    <a:lumMod val="50000"/>
                  </a:schemeClr>
                </a:solidFill>
              </a:defRPr>
            </a:lvl4pPr>
            <a:lvl5pPr marL="2057400" indent="-228600">
              <a:buFont typeface="Wingdings" pitchFamily="2" charset="2"/>
              <a:buChar char="§"/>
              <a:defRPr sz="1200" b="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First level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39702B-82BA-CAC9-9C8A-7D62E91706F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47066" y="1203903"/>
            <a:ext cx="5181600" cy="4493512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4738B"/>
              </a:buClr>
              <a:buSzTx/>
              <a:buFont typeface="Wingdings" panose="05000000000000000000" pitchFamily="2" charset="2"/>
              <a:buChar char="§"/>
              <a:tabLst/>
              <a:defRPr sz="2000" b="0">
                <a:solidFill>
                  <a:schemeClr val="accent1">
                    <a:lumMod val="50000"/>
                  </a:schemeClr>
                </a:solidFill>
              </a:defRPr>
            </a:lvl2pPr>
            <a:lvl3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964"/>
              </a:buClr>
              <a:buSzTx/>
              <a:buFont typeface="Courier New" panose="02070309020205020404" pitchFamily="49" charset="0"/>
              <a:buChar char="o"/>
              <a:tabLst/>
              <a:defRPr sz="2000" b="0">
                <a:solidFill>
                  <a:schemeClr val="accent1">
                    <a:lumMod val="50000"/>
                  </a:schemeClr>
                </a:solidFill>
              </a:defRPr>
            </a:lvl3pPr>
            <a:lvl4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964"/>
              </a:buClr>
              <a:buSzTx/>
              <a:buFont typeface="Calibri" panose="020F0502020204030204" pitchFamily="34" charset="0"/>
              <a:buChar char="−"/>
              <a:tabLst/>
              <a:defRPr sz="2000" b="0">
                <a:solidFill>
                  <a:schemeClr val="accent1">
                    <a:lumMod val="50000"/>
                  </a:schemeClr>
                </a:solidFill>
              </a:defRPr>
            </a:lvl4pPr>
            <a:lvl5pPr marL="2057400" indent="-228600">
              <a:buFont typeface="Wingdings" pitchFamily="2" charset="2"/>
              <a:buChar char="§"/>
              <a:defRPr sz="12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First level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Fourth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8A31C4B-2AB2-7591-BE44-44BBA9419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7166" y="6352669"/>
            <a:ext cx="3138614" cy="25157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6FEFD0FE-4A4D-EB4D-A746-98DB06CBE4E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4EA307-B21E-0240-67C5-37FED3E3CD1B}"/>
              </a:ext>
            </a:extLst>
          </p:cNvPr>
          <p:cNvCxnSpPr>
            <a:cxnSpLocks/>
          </p:cNvCxnSpPr>
          <p:nvPr userDrawn="1"/>
        </p:nvCxnSpPr>
        <p:spPr>
          <a:xfrm>
            <a:off x="1142160" y="860370"/>
            <a:ext cx="10685220" cy="0"/>
          </a:xfrm>
          <a:prstGeom prst="line">
            <a:avLst/>
          </a:prstGeom>
          <a:ln w="1016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320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49F98-5062-03C1-60A6-238F68442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6777" y="1191374"/>
            <a:ext cx="5040223" cy="57291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1629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4A47AA-BBB2-9D59-A776-91A877A0B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6777" y="2015286"/>
            <a:ext cx="5040223" cy="368458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 sz="2000" i="0"/>
            </a:lvl1pPr>
            <a:lvl2pPr marL="4572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4738B"/>
              </a:buClr>
              <a:buSzTx/>
              <a:buFont typeface="Wingdings" panose="05000000000000000000" pitchFamily="2" charset="2"/>
              <a:buChar char="§"/>
              <a:tabLst/>
              <a:defRPr sz="2000" i="0"/>
            </a:lvl2pPr>
            <a:lvl3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964"/>
              </a:buClr>
              <a:buSzTx/>
              <a:buFont typeface="Courier New" panose="02070309020205020404" pitchFamily="49" charset="0"/>
              <a:buChar char="o"/>
              <a:tabLst/>
              <a:defRPr sz="2000" i="0"/>
            </a:lvl3pPr>
            <a:lvl4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964"/>
              </a:buClr>
              <a:buSzTx/>
              <a:buFont typeface="Calibri" panose="020F0502020204030204" pitchFamily="34" charset="0"/>
              <a:buChar char="−"/>
              <a:tabLst/>
              <a:defRPr sz="2000" i="0"/>
            </a:lvl4pPr>
            <a:lvl5pPr>
              <a:defRPr sz="2400" i="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Click to 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4164B9-9723-4AAE-764D-6FD3690AE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49141" y="1191374"/>
            <a:ext cx="5287108" cy="57291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1629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0E0895-3B52-0E0C-2627-68BD592215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9141" y="2015286"/>
            <a:ext cx="5287108" cy="368458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 sz="2000" i="0">
                <a:solidFill>
                  <a:schemeClr val="accent1">
                    <a:lumMod val="50000"/>
                  </a:schemeClr>
                </a:solidFill>
              </a:defRPr>
            </a:lvl1pPr>
            <a:lvl2pPr marL="4572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4738B"/>
              </a:buClr>
              <a:buSzTx/>
              <a:buFont typeface="Wingdings" panose="05000000000000000000" pitchFamily="2" charset="2"/>
              <a:buChar char="§"/>
              <a:tabLst/>
              <a:defRPr sz="2000" i="0">
                <a:solidFill>
                  <a:schemeClr val="accent1">
                    <a:lumMod val="50000"/>
                  </a:schemeClr>
                </a:solidFill>
              </a:defRPr>
            </a:lvl2pPr>
            <a:lvl3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964"/>
              </a:buClr>
              <a:buSzTx/>
              <a:buFont typeface="Courier New" panose="02070309020205020404" pitchFamily="49" charset="0"/>
              <a:buChar char="o"/>
              <a:tabLst/>
              <a:defRPr sz="2000" i="0">
                <a:solidFill>
                  <a:schemeClr val="accent1">
                    <a:lumMod val="50000"/>
                  </a:schemeClr>
                </a:solidFill>
              </a:defRPr>
            </a:lvl3pPr>
            <a:lvl4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964"/>
              </a:buClr>
              <a:buSzTx/>
              <a:buFont typeface="Calibri" panose="020F0502020204030204" pitchFamily="34" charset="0"/>
              <a:buChar char="−"/>
              <a:tabLst/>
              <a:defRPr sz="2000" i="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400" i="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Click to 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Fourth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C31E33B-2F87-6C44-7C9A-ABA19ED265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777" y="275433"/>
            <a:ext cx="8965096" cy="57291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71FADA9-2613-933A-A863-F317C6D467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>
          <a:xfrm>
            <a:off x="8597166" y="6352669"/>
            <a:ext cx="3138614" cy="25157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6FEFD0FE-4A4D-EB4D-A746-98DB06CBE4E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B2F0C8-18E0-DA46-074E-87CED93947F2}"/>
              </a:ext>
            </a:extLst>
          </p:cNvPr>
          <p:cNvCxnSpPr>
            <a:cxnSpLocks/>
          </p:cNvCxnSpPr>
          <p:nvPr userDrawn="1"/>
        </p:nvCxnSpPr>
        <p:spPr>
          <a:xfrm>
            <a:off x="1184889" y="848345"/>
            <a:ext cx="10685220" cy="0"/>
          </a:xfrm>
          <a:prstGeom prst="line">
            <a:avLst/>
          </a:prstGeom>
          <a:ln w="1016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521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E73ACDB-A5DA-B923-CD69-CFC9C3FE93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8597166" y="6352669"/>
            <a:ext cx="3138614" cy="25157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6FEFD0FE-4A4D-EB4D-A746-98DB06CBE4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070EE9B-A590-5033-6891-0DCF8B8779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777" y="275433"/>
            <a:ext cx="8965096" cy="57291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20A3162-D061-623E-EDA3-BE4B1BC02A14}"/>
              </a:ext>
            </a:extLst>
          </p:cNvPr>
          <p:cNvCxnSpPr>
            <a:cxnSpLocks/>
          </p:cNvCxnSpPr>
          <p:nvPr userDrawn="1"/>
        </p:nvCxnSpPr>
        <p:spPr>
          <a:xfrm>
            <a:off x="1150706" y="848345"/>
            <a:ext cx="10685220" cy="0"/>
          </a:xfrm>
          <a:prstGeom prst="line">
            <a:avLst/>
          </a:prstGeom>
          <a:ln w="1016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221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9DB7C8A-B514-0CF1-7849-46D36DA7094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8597166" y="6352669"/>
            <a:ext cx="3138614" cy="25157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6FEFD0FE-4A4D-EB4D-A746-98DB06CBE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16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B73619-432A-A25A-82D5-ECE64EB39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372" y="275433"/>
            <a:ext cx="8965096" cy="572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F75FF-8551-15CD-5370-39E3C7541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5823" y="1220173"/>
            <a:ext cx="10742843" cy="4956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6" name="Picture 15" descr="A blue and black logo&#10;&#10;AI-generated content may be incorrect.">
            <a:extLst>
              <a:ext uri="{FF2B5EF4-FFF2-40B4-BE49-F238E27FC236}">
                <a16:creationId xmlns:a16="http://schemas.microsoft.com/office/drawing/2014/main" id="{DF44AC0B-97A1-6FB7-F6D3-C5EA4637812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9715" y="350418"/>
            <a:ext cx="1199141" cy="26780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FE0409A-3BD8-1E36-96B6-DE8F3690348F}"/>
              </a:ext>
            </a:extLst>
          </p:cNvPr>
          <p:cNvSpPr/>
          <p:nvPr userDrawn="1"/>
        </p:nvSpPr>
        <p:spPr>
          <a:xfrm>
            <a:off x="0" y="0"/>
            <a:ext cx="533400" cy="6858000"/>
          </a:xfrm>
          <a:prstGeom prst="rect">
            <a:avLst/>
          </a:prstGeom>
          <a:gradFill flip="none" rotWithShape="1">
            <a:gsLst>
              <a:gs pos="58000">
                <a:schemeClr val="accent6"/>
              </a:gs>
              <a:gs pos="0">
                <a:schemeClr val="accent3"/>
              </a:gs>
              <a:gs pos="92000">
                <a:schemeClr val="accent5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36FE3FC-82CE-D5FD-A77E-FF205844648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8600326" y="6346867"/>
            <a:ext cx="3138614" cy="25157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FEFD0FE-4A4D-EB4D-A746-98DB06CBE4E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C840329-A63A-BD04-53BB-702D88624D43}"/>
              </a:ext>
            </a:extLst>
          </p:cNvPr>
          <p:cNvCxnSpPr>
            <a:cxnSpLocks/>
          </p:cNvCxnSpPr>
          <p:nvPr userDrawn="1"/>
        </p:nvCxnSpPr>
        <p:spPr>
          <a:xfrm>
            <a:off x="1145136" y="848345"/>
            <a:ext cx="10723720" cy="0"/>
          </a:xfrm>
          <a:prstGeom prst="line">
            <a:avLst/>
          </a:prstGeom>
          <a:ln w="1016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1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9" r:id="rId9"/>
    <p:sldLayoutId id="2147483656" r:id="rId10"/>
    <p:sldLayoutId id="2147483657" r:id="rId11"/>
    <p:sldLayoutId id="2147483662" r:id="rId12"/>
    <p:sldLayoutId id="214748366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162964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152964"/>
        </a:buClr>
        <a:buFont typeface="Arial" panose="020B0604020202020204" pitchFamily="34" charset="0"/>
        <a:buChar char="•"/>
        <a:defRPr sz="2400" b="0" kern="1200">
          <a:solidFill>
            <a:schemeClr val="accent1">
              <a:lumMod val="50000"/>
            </a:schemeClr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2000" b="0" kern="1200">
          <a:solidFill>
            <a:schemeClr val="accent1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52964"/>
        </a:buClr>
        <a:buFont typeface="Courier New" panose="02070309020205020404" pitchFamily="49" charset="0"/>
        <a:buChar char="o"/>
        <a:defRPr sz="1800" b="0" kern="1200">
          <a:solidFill>
            <a:schemeClr val="accent1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52964"/>
        </a:buClr>
        <a:buFont typeface="Calibri" panose="020F0502020204030204" pitchFamily="34" charset="0"/>
        <a:buChar char="−"/>
        <a:defRPr sz="1600" b="0" kern="1200">
          <a:solidFill>
            <a:schemeClr val="accent1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Wingdings" pitchFamily="2" charset="2"/>
        <a:buChar char="§"/>
        <a:defRPr sz="1400" b="0" kern="1200">
          <a:solidFill>
            <a:schemeClr val="accent1">
              <a:lumMod val="50000"/>
            </a:schemeClr>
          </a:solidFill>
          <a:latin typeface="+mn-lt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44" userDrawn="1">
          <p15:clr>
            <a:srgbClr val="F26B43"/>
          </p15:clr>
        </p15:guide>
        <p15:guide id="2" pos="739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D6E054-2517-4436-F82C-E497675EB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9247A-F118-64B2-E987-326899A5B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AD2C3-45F2-B3A3-0062-C00D8778B4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5AE777-52D8-4C7A-B5E4-956BA3D78158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2575D-7C82-3B19-C39F-CBB1C0B4E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C6253-6F67-1F70-1EBE-CB1CD7C462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472730-0DB0-4E05-A99B-11E41C43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3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53DB4A-2FC2-28C0-E701-7C2F4D7CF3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139" y="5122635"/>
            <a:ext cx="9934659" cy="1216021"/>
          </a:xfrm>
        </p:spPr>
        <p:txBody>
          <a:bodyPr/>
          <a:lstStyle/>
          <a:p>
            <a:r>
              <a:rPr lang="en-US" b="0" dirty="0"/>
              <a:t>Wei Qiu</a:t>
            </a:r>
          </a:p>
          <a:p>
            <a:r>
              <a:rPr lang="en-US" b="0" dirty="0"/>
              <a:t>Lead Engineer, NERC</a:t>
            </a:r>
          </a:p>
          <a:p>
            <a:endParaRPr lang="en-US" b="0" dirty="0"/>
          </a:p>
          <a:p>
            <a:r>
              <a:rPr lang="en-US" b="0" dirty="0"/>
              <a:t>March 26, 2026</a:t>
            </a:r>
          </a:p>
          <a:p>
            <a:endParaRPr lang="en-US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D6B6FD-3C94-C58F-16AA-FB9B1B3D65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Incident Review – </a:t>
            </a:r>
            <a:br>
              <a:rPr lang="en-US" dirty="0"/>
            </a:br>
            <a:r>
              <a:rPr lang="en-US" dirty="0"/>
              <a:t>Voltage-Sensitive Crypto Load Reductions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EAB5035-2E1B-CE94-8AF8-7FBB071585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ERCOT TWG</a:t>
            </a:r>
          </a:p>
        </p:txBody>
      </p:sp>
    </p:spTree>
    <p:extLst>
      <p:ext uri="{BB962C8B-B14F-4D97-AF65-F5344CB8AC3E}">
        <p14:creationId xmlns:p14="http://schemas.microsoft.com/office/powerpoint/2010/main" val="1509458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929581-9122-AB60-1A0D-6011A16D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777" y="275433"/>
            <a:ext cx="8965096" cy="572912"/>
          </a:xfrm>
        </p:spPr>
        <p:txBody>
          <a:bodyPr anchor="ctr">
            <a:normAutofit/>
          </a:bodyPr>
          <a:lstStyle/>
          <a:p>
            <a:r>
              <a:rPr lang="en-US" sz="2200"/>
              <a:t>Incident Review: Voltage-Sensitive Crypto Load Reductions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90C17C7-6EB9-1966-1B56-2FECF1527F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6777" y="1203903"/>
            <a:ext cx="5181600" cy="4493512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rgbClr val="152963">
                    <a:lumMod val="50000"/>
                  </a:srgbClr>
                </a:solidFill>
              </a:rPr>
              <a:t>A follow-on/companion on the incident review – “</a:t>
            </a:r>
            <a:r>
              <a:rPr lang="en-US" sz="2400" i="1">
                <a:solidFill>
                  <a:srgbClr val="152963">
                    <a:lumMod val="50000"/>
                  </a:srgbClr>
                </a:solidFill>
              </a:rPr>
              <a:t>Considering Simultaneous Voltage-Sensitive Load Reductions</a:t>
            </a:r>
            <a:r>
              <a:rPr lang="en-US" sz="2400">
                <a:solidFill>
                  <a:srgbClr val="152963">
                    <a:lumMod val="50000"/>
                  </a:srgbClr>
                </a:solidFill>
              </a:rPr>
              <a:t>” published in January 2025</a:t>
            </a:r>
          </a:p>
          <a:p>
            <a:r>
              <a:rPr lang="en-US" sz="2400">
                <a:solidFill>
                  <a:srgbClr val="152963">
                    <a:lumMod val="50000"/>
                  </a:srgbClr>
                </a:solidFill>
              </a:rPr>
              <a:t>Focusing on unique and sensitive ride through characteristics of crypto-mining facilities</a:t>
            </a:r>
          </a:p>
          <a:p>
            <a:endParaRPr lang="en-US" sz="2400">
              <a:solidFill>
                <a:srgbClr val="152963">
                  <a:lumMod val="50000"/>
                </a:srgb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7CA8E8-B1EA-8399-C243-35D7E95AA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7580" y="954686"/>
            <a:ext cx="4101021" cy="529164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E47FC3-7666-E978-158B-F995E31610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7166" y="6352669"/>
            <a:ext cx="3138614" cy="2515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FEFD0FE-4A4D-EB4D-A746-98DB06CBE4E6}" type="slidenum">
              <a:rPr lang="en-US" sz="1100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11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DB3947-4799-CC34-C1FF-A62B60799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3487" y="4141302"/>
            <a:ext cx="2105025" cy="210502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1612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8F2CC-E039-2D55-96ED-8AB8E6888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0F5B54-7734-8758-09F0-755F445B1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777" y="275433"/>
            <a:ext cx="8965096" cy="572912"/>
          </a:xfrm>
        </p:spPr>
        <p:txBody>
          <a:bodyPr anchor="ctr">
            <a:normAutofit/>
          </a:bodyPr>
          <a:lstStyle/>
          <a:p>
            <a:r>
              <a:rPr lang="en-US" sz="2400" dirty="0"/>
              <a:t>Crypto-mining Facility</a:t>
            </a:r>
            <a:endParaRPr lang="en-US" sz="2200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B16CFF2-1FFA-022C-CA11-0D3D215FE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6777" y="1203903"/>
            <a:ext cx="4611177" cy="4493512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152963">
                    <a:lumMod val="50000"/>
                  </a:srgbClr>
                </a:solidFill>
              </a:rPr>
              <a:t>Powerful computers for the purpose of solving complex problems – currency</a:t>
            </a:r>
          </a:p>
          <a:p>
            <a:r>
              <a:rPr lang="en-US" sz="2400" dirty="0">
                <a:solidFill>
                  <a:srgbClr val="152963">
                    <a:lumMod val="50000"/>
                  </a:srgbClr>
                </a:solidFill>
              </a:rPr>
              <a:t>No UPS – Direct exposure to POI voltage</a:t>
            </a:r>
          </a:p>
          <a:p>
            <a:r>
              <a:rPr lang="en-US" sz="2400" dirty="0">
                <a:solidFill>
                  <a:srgbClr val="152963">
                    <a:lumMod val="50000"/>
                  </a:srgbClr>
                </a:solidFill>
              </a:rPr>
              <a:t>Highly voltage sensitive loads</a:t>
            </a:r>
          </a:p>
          <a:p>
            <a:pPr lvl="1"/>
            <a:r>
              <a:rPr lang="en-US" sz="2400" dirty="0">
                <a:solidFill>
                  <a:srgbClr val="152963">
                    <a:lumMod val="50000"/>
                  </a:srgbClr>
                </a:solidFill>
              </a:rPr>
              <a:t>Single phase devices</a:t>
            </a:r>
          </a:p>
          <a:p>
            <a:pPr lvl="1"/>
            <a:r>
              <a:rPr lang="en-US" sz="2400" dirty="0">
                <a:solidFill>
                  <a:srgbClr val="152963">
                    <a:lumMod val="50000"/>
                  </a:srgbClr>
                </a:solidFill>
              </a:rPr>
              <a:t>Constant-power electronic supplies</a:t>
            </a:r>
          </a:p>
          <a:p>
            <a:pPr lvl="1"/>
            <a:r>
              <a:rPr lang="en-US" sz="2400" dirty="0">
                <a:solidFill>
                  <a:srgbClr val="152963">
                    <a:lumMod val="50000"/>
                  </a:srgbClr>
                </a:solidFill>
              </a:rPr>
              <a:t>Cooling equipment</a:t>
            </a:r>
          </a:p>
          <a:p>
            <a:r>
              <a:rPr lang="en-US" sz="2400" dirty="0">
                <a:solidFill>
                  <a:srgbClr val="152963">
                    <a:lumMod val="50000"/>
                  </a:srgbClr>
                </a:solidFill>
              </a:rPr>
              <a:t>Restoration times vary, but it is a gradual ramp-up</a:t>
            </a:r>
          </a:p>
          <a:p>
            <a:endParaRPr lang="en-US" sz="2400" dirty="0">
              <a:solidFill>
                <a:srgbClr val="152963">
                  <a:lumMod val="50000"/>
                </a:srgb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97AB22-C6A0-C39C-0364-9725DE857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7166" y="6352669"/>
            <a:ext cx="3138614" cy="2515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FEFD0FE-4A4D-EB4D-A746-98DB06CBE4E6}" type="slidenum">
              <a:rPr lang="en-US" sz="1100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sz="11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2488AA-8A76-C039-263D-A2658C78B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939" y="905732"/>
            <a:ext cx="5527556" cy="5698512"/>
          </a:xfrm>
          <a:prstGeom prst="rect">
            <a:avLst/>
          </a:prstGeom>
          <a:noFill/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AABAFAF-6B92-DE00-13DA-D51BFE89B939}"/>
              </a:ext>
            </a:extLst>
          </p:cNvPr>
          <p:cNvGrpSpPr/>
          <p:nvPr/>
        </p:nvGrpSpPr>
        <p:grpSpPr>
          <a:xfrm>
            <a:off x="8027493" y="1203903"/>
            <a:ext cx="3908759" cy="1752600"/>
            <a:chOff x="4114800" y="3515766"/>
            <a:chExt cx="5204159" cy="206012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7E3DB46-6F6F-01F1-D21A-E56D7FC0B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4800" y="3515766"/>
              <a:ext cx="5204159" cy="2060129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prstClr val="black">
                  <a:alpha val="65000"/>
                </a:prstClr>
              </a:outerShdw>
            </a:effectLst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EF5D56A-B64B-3DA3-080A-2C7D75A1183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72400" y="4038600"/>
              <a:ext cx="9906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9904F2D-6DD3-D873-F5DA-D05656F9FEB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16985" y="4038600"/>
              <a:ext cx="0" cy="9144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E7DFA9-08D9-8EA9-D8F9-583E116F54C0}"/>
                </a:ext>
              </a:extLst>
            </p:cNvPr>
            <p:cNvSpPr txBox="1"/>
            <p:nvPr/>
          </p:nvSpPr>
          <p:spPr>
            <a:xfrm>
              <a:off x="4114800" y="3884842"/>
              <a:ext cx="462831" cy="3075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b="1" i="0" dirty="0">
                  <a:solidFill>
                    <a:srgbClr val="FF0000"/>
                  </a:solidFill>
                </a:rPr>
                <a:t>70</a:t>
              </a:r>
            </a:p>
          </p:txBody>
        </p:sp>
      </p:grp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56E07E4-D747-0219-16B6-334F2E9E2F39}"/>
              </a:ext>
            </a:extLst>
          </p:cNvPr>
          <p:cNvSpPr/>
          <p:nvPr/>
        </p:nvSpPr>
        <p:spPr bwMode="auto">
          <a:xfrm rot="5833962" flipV="1">
            <a:off x="7774461" y="3918389"/>
            <a:ext cx="2520544" cy="14098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4701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9D682-6C83-D54B-985F-9767BC92B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60F4D1-F233-7A1F-9E13-78824ECFF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777" y="275433"/>
            <a:ext cx="8965096" cy="572912"/>
          </a:xfrm>
        </p:spPr>
        <p:txBody>
          <a:bodyPr anchor="ctr">
            <a:normAutofit/>
          </a:bodyPr>
          <a:lstStyle/>
          <a:p>
            <a:r>
              <a:rPr lang="en-US" sz="2400" dirty="0"/>
              <a:t>Incident Data: Highly Voltage Sensitive </a:t>
            </a:r>
            <a:endParaRPr lang="en-US" sz="2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CA30AB-6E3A-E857-26E9-11CECEC8D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7166" y="6352669"/>
            <a:ext cx="3138614" cy="2515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FEFD0FE-4A4D-EB4D-A746-98DB06CBE4E6}" type="slidenum">
              <a:rPr lang="en-US" sz="1100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sz="1100"/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442FF585-9F90-D802-7BF6-B48DFB182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077" y="1171218"/>
            <a:ext cx="6135703" cy="304512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0B2060F-DB0B-41B7-B281-511894004751}"/>
              </a:ext>
            </a:extLst>
          </p:cNvPr>
          <p:cNvGrpSpPr/>
          <p:nvPr/>
        </p:nvGrpSpPr>
        <p:grpSpPr>
          <a:xfrm>
            <a:off x="2163443" y="1070677"/>
            <a:ext cx="2154888" cy="1398777"/>
            <a:chOff x="8469810" y="1371600"/>
            <a:chExt cx="2154888" cy="1398777"/>
          </a:xfrm>
        </p:grpSpPr>
        <p:sp>
          <p:nvSpPr>
            <p:cNvPr id="10" name="Rounded Rectangle 81">
              <a:extLst>
                <a:ext uri="{FF2B5EF4-FFF2-40B4-BE49-F238E27FC236}">
                  <a16:creationId xmlns:a16="http://schemas.microsoft.com/office/drawing/2014/main" id="{C16F6DDF-C551-0BD8-C8BC-80B2B2F2246D}"/>
                </a:ext>
              </a:extLst>
            </p:cNvPr>
            <p:cNvSpPr/>
            <p:nvPr/>
          </p:nvSpPr>
          <p:spPr>
            <a:xfrm>
              <a:off x="8469810" y="1371600"/>
              <a:ext cx="2154888" cy="1398777"/>
            </a:xfrm>
            <a:prstGeom prst="roundRect">
              <a:avLst/>
            </a:prstGeom>
            <a:solidFill>
              <a:srgbClr val="638CA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0DA2CFB-3F0F-593F-1CD4-886E499554E3}"/>
                </a:ext>
              </a:extLst>
            </p:cNvPr>
            <p:cNvSpPr txBox="1"/>
            <p:nvPr/>
          </p:nvSpPr>
          <p:spPr>
            <a:xfrm>
              <a:off x="8854405" y="1456154"/>
              <a:ext cx="1385698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7200" b="1" i="0" dirty="0">
                  <a:solidFill>
                    <a:prstClr val="white"/>
                  </a:solidFill>
                  <a:latin typeface="Calibri"/>
                </a:rPr>
                <a:t>26</a:t>
              </a:r>
              <a:endParaRPr lang="en-IN" sz="7200" b="1" i="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E96F396-E9DB-70F4-7493-5683BDF81D7B}"/>
              </a:ext>
            </a:extLst>
          </p:cNvPr>
          <p:cNvSpPr txBox="1"/>
          <p:nvPr/>
        </p:nvSpPr>
        <p:spPr>
          <a:xfrm>
            <a:off x="1099656" y="3818633"/>
            <a:ext cx="4417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/>
              <a:t>Load Reduction</a:t>
            </a:r>
            <a:r>
              <a:rPr lang="en-US" sz="2400" i="0" dirty="0"/>
              <a:t>: 17% to 95%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02894D-BC17-6F5B-CF49-1BAAC0638CFE}"/>
              </a:ext>
            </a:extLst>
          </p:cNvPr>
          <p:cNvSpPr txBox="1"/>
          <p:nvPr/>
        </p:nvSpPr>
        <p:spPr>
          <a:xfrm>
            <a:off x="1099656" y="4598077"/>
            <a:ext cx="4500421" cy="1585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/>
              <a:t>Trigger:</a:t>
            </a:r>
            <a:r>
              <a:rPr lang="en-US" sz="2400" i="0" dirty="0"/>
              <a:t> normally cleared transmission faults – e.g. a shallow single-phase voltage dip (0.844 </a:t>
            </a:r>
            <a:r>
              <a:rPr lang="en-US" sz="2400" i="0" dirty="0" err="1"/>
              <a:t>p.u</a:t>
            </a:r>
            <a:r>
              <a:rPr lang="en-US" sz="2400" i="0" dirty="0"/>
              <a:t>.)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914BCB-012E-2E09-02C9-3195A5DF6A6C}"/>
              </a:ext>
            </a:extLst>
          </p:cNvPr>
          <p:cNvSpPr txBox="1"/>
          <p:nvPr/>
        </p:nvSpPr>
        <p:spPr>
          <a:xfrm>
            <a:off x="1016777" y="2704097"/>
            <a:ext cx="4417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0" dirty="0"/>
              <a:t>26 distinct events (&gt;100 MW loss)</a:t>
            </a:r>
          </a:p>
          <a:p>
            <a:pPr algn="ctr"/>
            <a:r>
              <a:rPr lang="en-US" sz="2400" i="0" dirty="0"/>
              <a:t> in ERCOT (Jan’23 – Sep’25)</a:t>
            </a:r>
          </a:p>
        </p:txBody>
      </p:sp>
    </p:spTree>
    <p:extLst>
      <p:ext uri="{BB962C8B-B14F-4D97-AF65-F5344CB8AC3E}">
        <p14:creationId xmlns:p14="http://schemas.microsoft.com/office/powerpoint/2010/main" val="1353255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08877-3BFD-ABEE-50A6-35A650AFF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B4B14A-8D2E-7332-9F54-CDD24F3B8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EFD0FE-4A4D-EB4D-A746-98DB06CBE4E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8FF571D-0C35-84C0-C1CB-DCC346EEA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Observation &amp; Mitigation Strategy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863A34F4-72A4-A381-79A1-D80023349762}"/>
              </a:ext>
            </a:extLst>
          </p:cNvPr>
          <p:cNvSpPr/>
          <p:nvPr/>
        </p:nvSpPr>
        <p:spPr>
          <a:xfrm>
            <a:off x="849703" y="1066800"/>
            <a:ext cx="2385204" cy="609600"/>
          </a:xfrm>
          <a:prstGeom prst="round2SameRect">
            <a:avLst>
              <a:gd name="adj1" fmla="val 34031"/>
              <a:gd name="adj2" fmla="val 0"/>
            </a:avLst>
          </a:prstGeom>
          <a:solidFill>
            <a:srgbClr val="3F6EC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Protection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55C0DF-9AE2-692D-B5EB-B253FF6F48AD}"/>
              </a:ext>
            </a:extLst>
          </p:cNvPr>
          <p:cNvSpPr/>
          <p:nvPr/>
        </p:nvSpPr>
        <p:spPr bwMode="auto">
          <a:xfrm>
            <a:off x="849703" y="1676400"/>
            <a:ext cx="2385204" cy="990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3744C0-C37D-AF4F-3921-1997CDA267C2}"/>
              </a:ext>
            </a:extLst>
          </p:cNvPr>
          <p:cNvSpPr/>
          <p:nvPr/>
        </p:nvSpPr>
        <p:spPr bwMode="auto">
          <a:xfrm>
            <a:off x="849703" y="2667000"/>
            <a:ext cx="2385204" cy="3581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charset="0"/>
                <a:ea typeface="ＭＳ Ｐゴシック" pitchFamily="84" charset="-128"/>
              </a:rPr>
              <a:t>Phase unbalanced currents vs. True ground fault 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charset="0"/>
                <a:ea typeface="ＭＳ Ｐゴシック" pitchFamily="84" charset="-128"/>
              </a:rPr>
              <a:t>Switch from </a:t>
            </a:r>
            <a:r>
              <a:rPr lang="en-US" sz="2000" b="1" dirty="0">
                <a:latin typeface="Arial" charset="0"/>
                <a:ea typeface="ＭＳ Ｐゴシック" pitchFamily="84" charset="-128"/>
              </a:rPr>
              <a:t>Neutral  Overcurrent </a:t>
            </a:r>
            <a:r>
              <a:rPr lang="en-US" sz="2000" dirty="0">
                <a:latin typeface="Arial" charset="0"/>
                <a:ea typeface="ＭＳ Ｐゴシック" pitchFamily="84" charset="-128"/>
              </a:rPr>
              <a:t>to</a:t>
            </a:r>
            <a:r>
              <a:rPr lang="en-US" sz="2000" b="1" dirty="0">
                <a:latin typeface="Arial" charset="0"/>
                <a:ea typeface="ＭＳ Ｐゴシック" pitchFamily="84" charset="-128"/>
              </a:rPr>
              <a:t> Ground overcurrent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C057EE70-640D-756B-2B03-54BE65D4BA8A}"/>
              </a:ext>
            </a:extLst>
          </p:cNvPr>
          <p:cNvSpPr/>
          <p:nvPr/>
        </p:nvSpPr>
        <p:spPr>
          <a:xfrm>
            <a:off x="3325472" y="1063925"/>
            <a:ext cx="2743200" cy="609600"/>
          </a:xfrm>
          <a:prstGeom prst="round2SameRect">
            <a:avLst>
              <a:gd name="adj1" fmla="val 34031"/>
              <a:gd name="adj2" fmla="val 0"/>
            </a:avLst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Transformer Winding Configuration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24F8E2-F5E6-8357-1BFD-962292A25CE8}"/>
              </a:ext>
            </a:extLst>
          </p:cNvPr>
          <p:cNvSpPr/>
          <p:nvPr/>
        </p:nvSpPr>
        <p:spPr bwMode="auto">
          <a:xfrm>
            <a:off x="3325472" y="1673525"/>
            <a:ext cx="2743200" cy="990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03A98D-CA31-9A68-10BA-ED9DDC15F435}"/>
              </a:ext>
            </a:extLst>
          </p:cNvPr>
          <p:cNvSpPr/>
          <p:nvPr/>
        </p:nvSpPr>
        <p:spPr bwMode="auto">
          <a:xfrm>
            <a:off x="3325472" y="2664125"/>
            <a:ext cx="2743200" cy="3581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rPr>
              <a:t>Promote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rPr>
              <a:t>Delta-Wye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rPr>
              <a:t> Configuration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rPr>
              <a:t>Leverage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rPr>
              <a:t>30-degree phase shift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rPr>
              <a:t> to buffer single-phase faults</a:t>
            </a:r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FBEE0D11-691E-7E5C-180E-947AA5D85235}"/>
              </a:ext>
            </a:extLst>
          </p:cNvPr>
          <p:cNvSpPr/>
          <p:nvPr/>
        </p:nvSpPr>
        <p:spPr>
          <a:xfrm>
            <a:off x="6228268" y="1063925"/>
            <a:ext cx="2895600" cy="609600"/>
          </a:xfrm>
          <a:prstGeom prst="round2SameRect">
            <a:avLst>
              <a:gd name="adj1" fmla="val 34031"/>
              <a:gd name="adj2" fmla="val 0"/>
            </a:avLst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Cooling System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24B202-FBDF-C349-A7F3-08E6D52628CC}"/>
              </a:ext>
            </a:extLst>
          </p:cNvPr>
          <p:cNvSpPr/>
          <p:nvPr/>
        </p:nvSpPr>
        <p:spPr bwMode="auto">
          <a:xfrm>
            <a:off x="6228268" y="1673525"/>
            <a:ext cx="2895600" cy="990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7A8204-E35C-A6A6-B9B1-92F616442326}"/>
              </a:ext>
            </a:extLst>
          </p:cNvPr>
          <p:cNvSpPr/>
          <p:nvPr/>
        </p:nvSpPr>
        <p:spPr bwMode="auto">
          <a:xfrm>
            <a:off x="6228268" y="2664125"/>
            <a:ext cx="2895600" cy="3581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rPr>
              <a:t>Adjust variable frequency drive (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rPr>
              <a:t>VFD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rPr>
              <a:t>) undervoltage setting – 0.96 is too high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rPr>
              <a:t>Implement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rPr>
              <a:t>UPS support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rPr>
              <a:t>specifically for control circuits and drives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pic>
        <p:nvPicPr>
          <p:cNvPr id="14" name="Graphic 13" descr="Tools with solid fill">
            <a:extLst>
              <a:ext uri="{FF2B5EF4-FFF2-40B4-BE49-F238E27FC236}">
                <a16:creationId xmlns:a16="http://schemas.microsoft.com/office/drawing/2014/main" id="{80EA805D-BA7E-8849-3212-418C54D4E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6107" y="1673525"/>
            <a:ext cx="914400" cy="914400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3C3FAE1D-64DD-3C5E-A19D-A82801FA3C80}"/>
              </a:ext>
            </a:extLst>
          </p:cNvPr>
          <p:cNvSpPr/>
          <p:nvPr/>
        </p:nvSpPr>
        <p:spPr bwMode="auto">
          <a:xfrm>
            <a:off x="4180203" y="1778478"/>
            <a:ext cx="914400" cy="762000"/>
          </a:xfrm>
          <a:prstGeom prst="triangl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E7F8A30-3DC9-FAD1-35EA-DEC2705DC8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7434" y="1684191"/>
            <a:ext cx="912966" cy="920470"/>
          </a:xfrm>
          <a:prstGeom prst="rect">
            <a:avLst/>
          </a:prstGeom>
        </p:spPr>
      </p:pic>
      <p:sp>
        <p:nvSpPr>
          <p:cNvPr id="17" name="Rectangle: Top Corners Rounded 16">
            <a:extLst>
              <a:ext uri="{FF2B5EF4-FFF2-40B4-BE49-F238E27FC236}">
                <a16:creationId xmlns:a16="http://schemas.microsoft.com/office/drawing/2014/main" id="{09452022-1C1E-1445-9262-648A5D9FF9DC}"/>
              </a:ext>
            </a:extLst>
          </p:cNvPr>
          <p:cNvSpPr/>
          <p:nvPr/>
        </p:nvSpPr>
        <p:spPr>
          <a:xfrm>
            <a:off x="9307902" y="1063925"/>
            <a:ext cx="2669874" cy="609600"/>
          </a:xfrm>
          <a:prstGeom prst="round2SameRect">
            <a:avLst>
              <a:gd name="adj1" fmla="val 34031"/>
              <a:gd name="adj2" fmla="val 0"/>
            </a:avLst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Grid Modeling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E4722F-DB5F-2958-7654-073FE78E7212}"/>
              </a:ext>
            </a:extLst>
          </p:cNvPr>
          <p:cNvSpPr/>
          <p:nvPr/>
        </p:nvSpPr>
        <p:spPr bwMode="auto">
          <a:xfrm>
            <a:off x="9307902" y="1673525"/>
            <a:ext cx="2669874" cy="990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10C5E2-1E53-03F9-E29B-7F77611F381D}"/>
              </a:ext>
            </a:extLst>
          </p:cNvPr>
          <p:cNvSpPr/>
          <p:nvPr/>
        </p:nvSpPr>
        <p:spPr bwMode="auto">
          <a:xfrm>
            <a:off x="9307902" y="2664125"/>
            <a:ext cx="2669874" cy="3581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rPr>
              <a:t>Update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rPr>
              <a:t>models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rPr>
              <a:t> to reflect “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rPr>
              <a:t>Constant Power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rPr>
              <a:t>” physics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rPr>
              <a:t>Ensure simulations capture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rPr>
              <a:t>current spikes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rPr>
              <a:t> during voltage sags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pic>
        <p:nvPicPr>
          <p:cNvPr id="20" name="Graphic 19" descr="Storytelling with solid fill">
            <a:extLst>
              <a:ext uri="{FF2B5EF4-FFF2-40B4-BE49-F238E27FC236}">
                <a16:creationId xmlns:a16="http://schemas.microsoft.com/office/drawing/2014/main" id="{54F9B536-2BD6-B64A-E6F0-4AA7F4F030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48976" y="170947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11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2F72D1-FA20-6750-EB62-2D1AD9C6385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Load Evolution: Facilities are transitioning toward hybrid crypto/AI/Cloud workloads</a:t>
            </a:r>
          </a:p>
          <a:p>
            <a:r>
              <a:rPr lang="en-US" dirty="0"/>
              <a:t>Deep faults will still cause drops - </a:t>
            </a:r>
            <a:r>
              <a:rPr lang="en-US" b="1" dirty="0"/>
              <a:t>multi-phase fault conditions</a:t>
            </a:r>
            <a:endParaRPr lang="en-US" dirty="0"/>
          </a:p>
          <a:p>
            <a:r>
              <a:rPr lang="en-US" dirty="0"/>
              <a:t>New requirements for submitting facility data and models </a:t>
            </a:r>
          </a:p>
          <a:p>
            <a:pPr lvl="1"/>
            <a:r>
              <a:rPr lang="en-US" dirty="0"/>
              <a:t>Voltage and frequency ride-through requirements – ERCOT NOGRR282</a:t>
            </a:r>
          </a:p>
          <a:p>
            <a:pPr lvl="1"/>
            <a:r>
              <a:rPr lang="en-US" dirty="0"/>
              <a:t>Study on worst-case LEL losses in large concentration areas, focusing on existing voltage and frequency ride-through limits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0886A1-8CEA-D735-B1A0-B6FF667B4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Considerations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5A9209-272A-DF18-97CA-003FB8223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EFD0FE-4A4D-EB4D-A746-98DB06CBE4E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30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669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RC 1">
      <a:dk1>
        <a:srgbClr val="64738B"/>
      </a:dk1>
      <a:lt1>
        <a:srgbClr val="FFFFFF"/>
      </a:lt1>
      <a:dk2>
        <a:srgbClr val="152862"/>
      </a:dk2>
      <a:lt2>
        <a:srgbClr val="E8E8E8"/>
      </a:lt2>
      <a:accent1>
        <a:srgbClr val="152963"/>
      </a:accent1>
      <a:accent2>
        <a:srgbClr val="F1F5F8"/>
      </a:accent2>
      <a:accent3>
        <a:srgbClr val="152963"/>
      </a:accent3>
      <a:accent4>
        <a:srgbClr val="F87315"/>
      </a:accent4>
      <a:accent5>
        <a:srgbClr val="0A9488"/>
      </a:accent5>
      <a:accent6>
        <a:srgbClr val="1C3FAC"/>
      </a:accent6>
      <a:hlink>
        <a:srgbClr val="1C3EAB"/>
      </a:hlink>
      <a:folHlink>
        <a:srgbClr val="15286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 Template.pptx" id="{177756AC-CC66-4752-B070-2B76907AB93A}" vid="{81B2AD3A-06EA-46F0-8206-6FB3245514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 Template.pptx" id="{177756AC-CC66-4752-B070-2B76907AB93A}" vid="{252F1B43-1A7F-498A-A5EF-AF222B5B0FC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59369299144B4B92468DF02EAF0DC9" ma:contentTypeVersion="10" ma:contentTypeDescription="Create a new document." ma:contentTypeScope="" ma:versionID="7468477e40069538fc2b898dee3a3324">
  <xsd:schema xmlns:xsd="http://www.w3.org/2001/XMLSchema" xmlns:xs="http://www.w3.org/2001/XMLSchema" xmlns:p="http://schemas.microsoft.com/office/2006/metadata/properties" xmlns:ns2="d03d35dc-2f49-44cf-aa46-ab57d5440440" xmlns:ns3="26b1c5af-6414-4bce-9c20-599f15fa2e3b" targetNamespace="http://schemas.microsoft.com/office/2006/metadata/properties" ma:root="true" ma:fieldsID="2e4aaed7464b81b76d466ba8fcfc5e7c" ns2:_="" ns3:_="">
    <xsd:import namespace="d03d35dc-2f49-44cf-aa46-ab57d5440440"/>
    <xsd:import namespace="26b1c5af-6414-4bce-9c20-599f15fa2e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3d35dc-2f49-44cf-aa46-ab57d54404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498c1b7-8faa-4098-b632-f86d35e580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b1c5af-6414-4bce-9c20-599f15fa2e3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29a55f8-159f-4b18-b9b6-d7b998b496cb}" ma:internalName="TaxCatchAll" ma:showField="CatchAllData" ma:web="26b1c5af-6414-4bce-9c20-599f15fa2e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6b1c5af-6414-4bce-9c20-599f15fa2e3b">
      <Value>13156</Value>
      <Value>1</Value>
    </TaxCatchAll>
    <lcf76f155ced4ddcb4097134ff3c332f xmlns="d03d35dc-2f49-44cf-aa46-ab57d544044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0E4409-ECE3-4650-9558-EAE7560746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3d35dc-2f49-44cf-aa46-ab57d5440440"/>
    <ds:schemaRef ds:uri="26b1c5af-6414-4bce-9c20-599f15fa2e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6F8306-8A79-43EF-BCE8-EC2A14795D35}">
  <ds:schemaRefs>
    <ds:schemaRef ds:uri="http://purl.org/dc/dcmitype/"/>
    <ds:schemaRef ds:uri="http://purl.org/dc/terms/"/>
    <ds:schemaRef ds:uri="http://purl.org/dc/elements/1.1/"/>
    <ds:schemaRef ds:uri="http://schemas.microsoft.com/sharepoint/v3"/>
    <ds:schemaRef ds:uri="http://schemas.openxmlformats.org/package/2006/metadata/core-properties"/>
    <ds:schemaRef ds:uri="be72bb46-7b96-43f6-b3d2-cb56bca42853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microsoft.com/sharepoint/v4"/>
    <ds:schemaRef ds:uri="79c55218-f6bc-4e6c-8e35-1adcc473f6bf"/>
    <ds:schemaRef ds:uri="http://www.w3.org/XML/1998/namespace"/>
    <ds:schemaRef ds:uri="26b1c5af-6414-4bce-9c20-599f15fa2e3b"/>
    <ds:schemaRef ds:uri="d03d35dc-2f49-44cf-aa46-ab57d5440440"/>
  </ds:schemaRefs>
</ds:datastoreItem>
</file>

<file path=customXml/itemProps3.xml><?xml version="1.0" encoding="utf-8"?>
<ds:datastoreItem xmlns:ds="http://schemas.openxmlformats.org/officeDocument/2006/customXml" ds:itemID="{21795AED-92F8-4C79-838D-F87DD6414D4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b16d0a29-7bab-41bf-9a27-8bca820ba65b}" enabled="1" method="Privileged" siteId="{a2d34bfa-bd5b-4dc3-9a2e-098f9929677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25</TotalTime>
  <Words>305</Words>
  <Application>Microsoft Office PowerPoint</Application>
  <PresentationFormat>Widescreen</PresentationFormat>
  <Paragraphs>58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Calibri Light</vt:lpstr>
      <vt:lpstr>Courier New</vt:lpstr>
      <vt:lpstr>Tahoma</vt:lpstr>
      <vt:lpstr>Wingdings</vt:lpstr>
      <vt:lpstr>Office Theme</vt:lpstr>
      <vt:lpstr>Custom Design</vt:lpstr>
      <vt:lpstr>Incident Review –  Voltage-Sensitive Crypto Load Reductions</vt:lpstr>
      <vt:lpstr>Incident Review: Voltage-Sensitive Crypto Load Reductions </vt:lpstr>
      <vt:lpstr>Crypto-mining Facility</vt:lpstr>
      <vt:lpstr>Incident Data: Highly Voltage Sensitive </vt:lpstr>
      <vt:lpstr>Technical Observation &amp; Mitigation Strategy</vt:lpstr>
      <vt:lpstr>Future Considerations</vt:lpstr>
      <vt:lpstr>PowerPoint Presentation</vt:lpstr>
    </vt:vector>
  </TitlesOfParts>
  <Company>NERC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Wei Qiu</dc:creator>
  <cp:lastModifiedBy>Wei Qiu</cp:lastModifiedBy>
  <cp:revision>1</cp:revision>
  <dcterms:created xsi:type="dcterms:W3CDTF">2026-02-26T19:22:57Z</dcterms:created>
  <dcterms:modified xsi:type="dcterms:W3CDTF">2026-03-20T16:22:22Z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0x0101003859369299144B4B92468DF02EAF0DC9</vt:lpwstr>
  </property>
  <property fmtid="{D5CDD505-2E9C-101B-9397-08002B2CF9AE}" pid="3" name="GS_AddingInProgress">
    <vt:lpwstr>False</vt:lpwstr>
  </property>
  <property fmtid="{D5CDD505-2E9C-101B-9397-08002B2CF9AE}" pid="4" name="_dlc_DocIdItemGuid">
    <vt:lpwstr>6acb9cb1-0904-4e80-ba47-aa2e568f891c</vt:lpwstr>
  </property>
  <property fmtid="{D5CDD505-2E9C-101B-9397-08002B2CF9AE}" pid="5" name="TaxKeyword">
    <vt:lpwstr/>
  </property>
  <property fmtid="{D5CDD505-2E9C-101B-9397-08002B2CF9AE}" pid="6" name="Publications Category">
    <vt:lpwstr>13156;#Internal Files|e9ba4623-40ab-403c-8557-6f20daa72ed9</vt:lpwstr>
  </property>
  <property fmtid="{D5CDD505-2E9C-101B-9397-08002B2CF9AE}" pid="7" name="Business Area">
    <vt:lpwstr/>
  </property>
  <property fmtid="{D5CDD505-2E9C-101B-9397-08002B2CF9AE}" pid="8" name="Document Status">
    <vt:lpwstr/>
  </property>
  <property fmtid="{D5CDD505-2E9C-101B-9397-08002B2CF9AE}" pid="9" name="Data Classification">
    <vt:lpwstr>1;#Confidential\NERC Employees|aa40a886-0bc0-4ba6-a22c-37ccbc8c9bd8</vt:lpwstr>
  </property>
</Properties>
</file>