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1"/>
  </p:notesMasterIdLst>
  <p:handoutMasterIdLst>
    <p:handoutMasterId r:id="rId12"/>
  </p:handoutMasterIdLst>
  <p:sldIdLst>
    <p:sldId id="272" r:id="rId6"/>
    <p:sldId id="2147478764" r:id="rId7"/>
    <p:sldId id="2147478763" r:id="rId8"/>
    <p:sldId id="2147478765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4F44DB-C17B-4B6A-91A5-22A5B0DD7F3E}" v="25" dt="2026-03-23T15:05:10.7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e, Leo" userId="33612393-2e06-43b8-9335-117ff78b9257" providerId="ADAL" clId="{92CF3D9C-42D2-4AF4-9A8E-4B927A236234}"/>
    <pc:docChg chg="undo custSel addSld delSld modSld sldOrd">
      <pc:chgData name="Angele, Leo" userId="33612393-2e06-43b8-9335-117ff78b9257" providerId="ADAL" clId="{92CF3D9C-42D2-4AF4-9A8E-4B927A236234}" dt="2026-03-23T15:25:05.780" v="435" actId="20577"/>
      <pc:docMkLst>
        <pc:docMk/>
      </pc:docMkLst>
      <pc:sldChg chg="delSp mod">
        <pc:chgData name="Angele, Leo" userId="33612393-2e06-43b8-9335-117ff78b9257" providerId="ADAL" clId="{92CF3D9C-42D2-4AF4-9A8E-4B927A236234}" dt="2026-03-23T15:09:39.165" v="426" actId="21"/>
        <pc:sldMkLst>
          <pc:docMk/>
          <pc:sldMk cId="3512297305" sldId="260"/>
        </pc:sldMkLst>
        <pc:spChg chg="del">
          <ac:chgData name="Angele, Leo" userId="33612393-2e06-43b8-9335-117ff78b9257" providerId="ADAL" clId="{92CF3D9C-42D2-4AF4-9A8E-4B927A236234}" dt="2026-03-23T15:09:39.165" v="426" actId="21"/>
          <ac:spMkLst>
            <pc:docMk/>
            <pc:sldMk cId="3512297305" sldId="260"/>
            <ac:spMk id="3" creationId="{7BF6A61A-D7C0-BEE7-3F65-3A3A70395BDB}"/>
          </ac:spMkLst>
        </pc:spChg>
      </pc:sldChg>
      <pc:sldChg chg="modSp mod">
        <pc:chgData name="Angele, Leo" userId="33612393-2e06-43b8-9335-117ff78b9257" providerId="ADAL" clId="{92CF3D9C-42D2-4AF4-9A8E-4B927A236234}" dt="2026-03-23T15:09:06.742" v="425" actId="20577"/>
        <pc:sldMkLst>
          <pc:docMk/>
          <pc:sldMk cId="3584611109" sldId="272"/>
        </pc:sldMkLst>
        <pc:spChg chg="mod">
          <ac:chgData name="Angele, Leo" userId="33612393-2e06-43b8-9335-117ff78b9257" providerId="ADAL" clId="{92CF3D9C-42D2-4AF4-9A8E-4B927A236234}" dt="2026-03-23T14:14:38.470" v="11" actId="20577"/>
          <ac:spMkLst>
            <pc:docMk/>
            <pc:sldMk cId="3584611109" sldId="272"/>
            <ac:spMk id="4" creationId="{AD499839-B798-E7B3-DB15-49FAE56390EE}"/>
          </ac:spMkLst>
        </pc:spChg>
        <pc:spChg chg="mod">
          <ac:chgData name="Angele, Leo" userId="33612393-2e06-43b8-9335-117ff78b9257" providerId="ADAL" clId="{92CF3D9C-42D2-4AF4-9A8E-4B927A236234}" dt="2026-03-23T15:09:06.742" v="425" actId="20577"/>
          <ac:spMkLst>
            <pc:docMk/>
            <pc:sldMk cId="3584611109" sldId="272"/>
            <ac:spMk id="11" creationId="{D83F62B0-6886-0C8B-6EFE-6D66885D0E4B}"/>
          </ac:spMkLst>
        </pc:spChg>
        <pc:spChg chg="mod">
          <ac:chgData name="Angele, Leo" userId="33612393-2e06-43b8-9335-117ff78b9257" providerId="ADAL" clId="{92CF3D9C-42D2-4AF4-9A8E-4B927A236234}" dt="2026-03-23T15:03:20.605" v="344" actId="20577"/>
          <ac:spMkLst>
            <pc:docMk/>
            <pc:sldMk cId="3584611109" sldId="272"/>
            <ac:spMk id="13" creationId="{619804EA-9740-9589-9164-5FD489B897C1}"/>
          </ac:spMkLst>
        </pc:spChg>
      </pc:sldChg>
      <pc:sldChg chg="addSp delSp modSp mod">
        <pc:chgData name="Angele, Leo" userId="33612393-2e06-43b8-9335-117ff78b9257" providerId="ADAL" clId="{92CF3D9C-42D2-4AF4-9A8E-4B927A236234}" dt="2026-03-23T15:05:10.771" v="370"/>
        <pc:sldMkLst>
          <pc:docMk/>
          <pc:sldMk cId="1876632128" sldId="2147478763"/>
        </pc:sldMkLst>
        <pc:spChg chg="mod">
          <ac:chgData name="Angele, Leo" userId="33612393-2e06-43b8-9335-117ff78b9257" providerId="ADAL" clId="{92CF3D9C-42D2-4AF4-9A8E-4B927A236234}" dt="2026-03-23T14:34:19.814" v="64"/>
          <ac:spMkLst>
            <pc:docMk/>
            <pc:sldMk cId="1876632128" sldId="2147478763"/>
            <ac:spMk id="2" creationId="{0076C0C0-0BCB-DB26-662D-330CD3E12C91}"/>
          </ac:spMkLst>
        </pc:spChg>
        <pc:spChg chg="mod">
          <ac:chgData name="Angele, Leo" userId="33612393-2e06-43b8-9335-117ff78b9257" providerId="ADAL" clId="{92CF3D9C-42D2-4AF4-9A8E-4B927A236234}" dt="2026-03-23T14:38:55.950" v="120" actId="6549"/>
          <ac:spMkLst>
            <pc:docMk/>
            <pc:sldMk cId="1876632128" sldId="2147478763"/>
            <ac:spMk id="3" creationId="{D7ECA840-0A0F-694A-41FD-891C8FA19C3A}"/>
          </ac:spMkLst>
        </pc:spChg>
        <pc:spChg chg="add mod">
          <ac:chgData name="Angele, Leo" userId="33612393-2e06-43b8-9335-117ff78b9257" providerId="ADAL" clId="{92CF3D9C-42D2-4AF4-9A8E-4B927A236234}" dt="2026-03-23T14:33:33.842" v="61" actId="1076"/>
          <ac:spMkLst>
            <pc:docMk/>
            <pc:sldMk cId="1876632128" sldId="2147478763"/>
            <ac:spMk id="5" creationId="{FEBE7156-3E3D-9D2C-F13D-AB5CAD7E41CE}"/>
          </ac:spMkLst>
        </pc:spChg>
        <pc:graphicFrameChg chg="add del mod">
          <ac:chgData name="Angele, Leo" userId="33612393-2e06-43b8-9335-117ff78b9257" providerId="ADAL" clId="{92CF3D9C-42D2-4AF4-9A8E-4B927A236234}" dt="2026-03-23T14:37:04.038" v="73" actId="3680"/>
          <ac:graphicFrameMkLst>
            <pc:docMk/>
            <pc:sldMk cId="1876632128" sldId="2147478763"/>
            <ac:graphicFrameMk id="6" creationId="{19839A1F-09F9-E452-131E-E30F0D715572}"/>
          </ac:graphicFrameMkLst>
        </pc:graphicFrameChg>
        <pc:graphicFrameChg chg="add mod modGraphic">
          <ac:chgData name="Angele, Leo" userId="33612393-2e06-43b8-9335-117ff78b9257" providerId="ADAL" clId="{92CF3D9C-42D2-4AF4-9A8E-4B927A236234}" dt="2026-03-23T15:05:10.771" v="370"/>
          <ac:graphicFrameMkLst>
            <pc:docMk/>
            <pc:sldMk cId="1876632128" sldId="2147478763"/>
            <ac:graphicFrameMk id="7" creationId="{4F5B1EDE-23F6-A144-324E-8F1393026B1F}"/>
          </ac:graphicFrameMkLst>
        </pc:graphicFrameChg>
      </pc:sldChg>
      <pc:sldChg chg="modSp mod ord">
        <pc:chgData name="Angele, Leo" userId="33612393-2e06-43b8-9335-117ff78b9257" providerId="ADAL" clId="{92CF3D9C-42D2-4AF4-9A8E-4B927A236234}" dt="2026-03-23T15:06:08.664" v="372" actId="255"/>
        <pc:sldMkLst>
          <pc:docMk/>
          <pc:sldMk cId="2820287935" sldId="2147478764"/>
        </pc:sldMkLst>
        <pc:spChg chg="mod">
          <ac:chgData name="Angele, Leo" userId="33612393-2e06-43b8-9335-117ff78b9257" providerId="ADAL" clId="{92CF3D9C-42D2-4AF4-9A8E-4B927A236234}" dt="2026-03-23T14:34:15.878" v="63"/>
          <ac:spMkLst>
            <pc:docMk/>
            <pc:sldMk cId="2820287935" sldId="2147478764"/>
            <ac:spMk id="2" creationId="{D95EB70A-0A65-118B-00E4-AABC6EBA3BEA}"/>
          </ac:spMkLst>
        </pc:spChg>
        <pc:spChg chg="mod">
          <ac:chgData name="Angele, Leo" userId="33612393-2e06-43b8-9335-117ff78b9257" providerId="ADAL" clId="{92CF3D9C-42D2-4AF4-9A8E-4B927A236234}" dt="2026-03-23T15:06:08.664" v="372" actId="255"/>
          <ac:spMkLst>
            <pc:docMk/>
            <pc:sldMk cId="2820287935" sldId="2147478764"/>
            <ac:spMk id="3" creationId="{31F8E394-6348-BE84-6FCC-F0D179A4B555}"/>
          </ac:spMkLst>
        </pc:spChg>
      </pc:sldChg>
      <pc:sldChg chg="addSp delSp modSp add mod">
        <pc:chgData name="Angele, Leo" userId="33612393-2e06-43b8-9335-117ff78b9257" providerId="ADAL" clId="{92CF3D9C-42D2-4AF4-9A8E-4B927A236234}" dt="2026-03-23T15:25:05.780" v="435" actId="20577"/>
        <pc:sldMkLst>
          <pc:docMk/>
          <pc:sldMk cId="632073286" sldId="2147478765"/>
        </pc:sldMkLst>
        <pc:spChg chg="mod">
          <ac:chgData name="Angele, Leo" userId="33612393-2e06-43b8-9335-117ff78b9257" providerId="ADAL" clId="{92CF3D9C-42D2-4AF4-9A8E-4B927A236234}" dt="2026-03-23T14:34:24.959" v="65"/>
          <ac:spMkLst>
            <pc:docMk/>
            <pc:sldMk cId="632073286" sldId="2147478765"/>
            <ac:spMk id="2" creationId="{453542F5-F828-A907-6991-090420C7ECA9}"/>
          </ac:spMkLst>
        </pc:spChg>
        <pc:spChg chg="mod">
          <ac:chgData name="Angele, Leo" userId="33612393-2e06-43b8-9335-117ff78b9257" providerId="ADAL" clId="{92CF3D9C-42D2-4AF4-9A8E-4B927A236234}" dt="2026-03-23T14:41:35.980" v="132"/>
          <ac:spMkLst>
            <pc:docMk/>
            <pc:sldMk cId="632073286" sldId="2147478765"/>
            <ac:spMk id="3" creationId="{CF8940A2-E8BC-7274-AD5F-CDA5A403D6C5}"/>
          </ac:spMkLst>
        </pc:spChg>
        <pc:spChg chg="del mod">
          <ac:chgData name="Angele, Leo" userId="33612393-2e06-43b8-9335-117ff78b9257" providerId="ADAL" clId="{92CF3D9C-42D2-4AF4-9A8E-4B927A236234}" dt="2026-03-23T14:40:15.743" v="124" actId="478"/>
          <ac:spMkLst>
            <pc:docMk/>
            <pc:sldMk cId="632073286" sldId="2147478765"/>
            <ac:spMk id="5" creationId="{2EA67624-2BBB-3AE6-85D0-56F03E1D8749}"/>
          </ac:spMkLst>
        </pc:spChg>
        <pc:graphicFrameChg chg="add mod">
          <ac:chgData name="Angele, Leo" userId="33612393-2e06-43b8-9335-117ff78b9257" providerId="ADAL" clId="{92CF3D9C-42D2-4AF4-9A8E-4B927A236234}" dt="2026-03-23T14:40:21.658" v="125"/>
          <ac:graphicFrameMkLst>
            <pc:docMk/>
            <pc:sldMk cId="632073286" sldId="2147478765"/>
            <ac:graphicFrameMk id="6" creationId="{E1D7F505-FE9A-6FBA-0815-9E8F41D2C69D}"/>
          </ac:graphicFrameMkLst>
        </pc:graphicFrameChg>
        <pc:graphicFrameChg chg="add mod modGraphic">
          <ac:chgData name="Angele, Leo" userId="33612393-2e06-43b8-9335-117ff78b9257" providerId="ADAL" clId="{92CF3D9C-42D2-4AF4-9A8E-4B927A236234}" dt="2026-03-23T15:25:05.780" v="435" actId="20577"/>
          <ac:graphicFrameMkLst>
            <pc:docMk/>
            <pc:sldMk cId="632073286" sldId="2147478765"/>
            <ac:graphicFrameMk id="7" creationId="{C694DBFA-CA89-F947-83F8-260ACEC20742}"/>
          </ac:graphicFrameMkLst>
        </pc:graphicFrameChg>
      </pc:sldChg>
      <pc:sldChg chg="modSp add del mod ord">
        <pc:chgData name="Angele, Leo" userId="33612393-2e06-43b8-9335-117ff78b9257" providerId="ADAL" clId="{92CF3D9C-42D2-4AF4-9A8E-4B927A236234}" dt="2026-03-23T15:01:48.153" v="293" actId="2696"/>
        <pc:sldMkLst>
          <pc:docMk/>
          <pc:sldMk cId="3295161375" sldId="2147478766"/>
        </pc:sldMkLst>
        <pc:spChg chg="mod">
          <ac:chgData name="Angele, Leo" userId="33612393-2e06-43b8-9335-117ff78b9257" providerId="ADAL" clId="{92CF3D9C-42D2-4AF4-9A8E-4B927A236234}" dt="2026-03-23T14:48:01.425" v="292" actId="20577"/>
          <ac:spMkLst>
            <pc:docMk/>
            <pc:sldMk cId="3295161375" sldId="2147478766"/>
            <ac:spMk id="3" creationId="{59396F1D-27A4-294D-A6ED-E1F0538DC2CC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2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F94A4B-BEA6-4AC7-B17E-354D433D70B2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5DCCF5-6AFE-44C9-9AD3-72E4EB51A02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Align with industry shift to short-lived certificates</a:t>
          </a:r>
        </a:p>
      </dgm:t>
    </dgm:pt>
    <dgm:pt modelId="{CA129038-4636-4B53-8644-82903A540FE0}" type="parTrans" cxnId="{568218AB-139F-44CC-9EE9-89ED47A1B871}">
      <dgm:prSet/>
      <dgm:spPr/>
      <dgm:t>
        <a:bodyPr/>
        <a:lstStyle/>
        <a:p>
          <a:endParaRPr lang="en-US"/>
        </a:p>
      </dgm:t>
    </dgm:pt>
    <dgm:pt modelId="{8E538702-1BF1-4FC6-B4F2-C6A2EC40FF52}" type="sibTrans" cxnId="{568218AB-139F-44CC-9EE9-89ED47A1B871}">
      <dgm:prSet/>
      <dgm:spPr/>
      <dgm:t>
        <a:bodyPr/>
        <a:lstStyle/>
        <a:p>
          <a:endParaRPr lang="en-US"/>
        </a:p>
      </dgm:t>
    </dgm:pt>
    <dgm:pt modelId="{9DC8844A-E596-48E1-A3B7-10950D1CF489}">
      <dgm:prSet/>
      <dgm:spPr/>
      <dgm:t>
        <a:bodyPr/>
        <a:lstStyle/>
        <a:p>
          <a:pPr>
            <a:lnSpc>
              <a:spcPct val="100000"/>
            </a:lnSpc>
            <a:buFont typeface="Arial" panose="020B0604020202020204" pitchFamily="34" charset="0"/>
            <a:buChar char="•"/>
          </a:pPr>
          <a:r>
            <a:rPr lang="en-US" dirty="0"/>
            <a:t>Transition to a fully automated certificate lifecycle</a:t>
          </a:r>
        </a:p>
      </dgm:t>
    </dgm:pt>
    <dgm:pt modelId="{B7D162F6-E354-415B-9D83-34B8E27F2E95}" type="parTrans" cxnId="{A1F8CCAA-EB86-4243-9606-C7DBE4509B56}">
      <dgm:prSet/>
      <dgm:spPr/>
      <dgm:t>
        <a:bodyPr/>
        <a:lstStyle/>
        <a:p>
          <a:endParaRPr lang="en-US"/>
        </a:p>
      </dgm:t>
    </dgm:pt>
    <dgm:pt modelId="{3D141ACB-475A-43E8-A138-302F3B5312C3}" type="sibTrans" cxnId="{A1F8CCAA-EB86-4243-9606-C7DBE4509B56}">
      <dgm:prSet/>
      <dgm:spPr/>
      <dgm:t>
        <a:bodyPr/>
        <a:lstStyle/>
        <a:p>
          <a:endParaRPr lang="en-US"/>
        </a:p>
      </dgm:t>
    </dgm:pt>
    <dgm:pt modelId="{F633659B-F144-4687-940F-CC21E62FAC63}">
      <dgm:prSet/>
      <dgm:spPr/>
      <dgm:t>
        <a:bodyPr/>
        <a:lstStyle/>
        <a:p>
          <a:pPr>
            <a:lnSpc>
              <a:spcPct val="100000"/>
            </a:lnSpc>
            <a:buFont typeface="Arial" panose="020B0604020202020204" pitchFamily="34" charset="0"/>
            <a:buChar char="•"/>
          </a:pPr>
          <a:r>
            <a:rPr lang="en-US" dirty="0"/>
            <a:t>Standard renewal cadence: Monthly (every 28–31 days)</a:t>
          </a:r>
        </a:p>
      </dgm:t>
    </dgm:pt>
    <dgm:pt modelId="{A7BF5548-64C0-4D65-A5DC-464F1FCACBA9}" type="parTrans" cxnId="{D52E1636-BAF6-4CE6-804A-2239A6A2921D}">
      <dgm:prSet/>
      <dgm:spPr/>
      <dgm:t>
        <a:bodyPr/>
        <a:lstStyle/>
        <a:p>
          <a:endParaRPr lang="en-US"/>
        </a:p>
      </dgm:t>
    </dgm:pt>
    <dgm:pt modelId="{144C8D14-2637-459C-8356-3E6A8CC426F6}" type="sibTrans" cxnId="{D52E1636-BAF6-4CE6-804A-2239A6A2921D}">
      <dgm:prSet/>
      <dgm:spPr/>
      <dgm:t>
        <a:bodyPr/>
        <a:lstStyle/>
        <a:p>
          <a:endParaRPr lang="en-US"/>
        </a:p>
      </dgm:t>
    </dgm:pt>
    <dgm:pt modelId="{5AABF5FD-52AB-41B1-9D69-A3370E5B0733}">
      <dgm:prSet/>
      <dgm:spPr/>
      <dgm:t>
        <a:bodyPr/>
        <a:lstStyle/>
        <a:p>
          <a:pPr>
            <a:lnSpc>
              <a:spcPct val="100000"/>
            </a:lnSpc>
            <a:buFont typeface="Arial" panose="020B0604020202020204" pitchFamily="34" charset="0"/>
            <a:buChar char="•"/>
          </a:pPr>
          <a:r>
            <a:rPr lang="en-US" dirty="0"/>
            <a:t>All certificates rotate on a fixed schedule</a:t>
          </a:r>
        </a:p>
      </dgm:t>
    </dgm:pt>
    <dgm:pt modelId="{8E4CD279-BDFA-474D-A8DA-EB0488D22C8F}" type="parTrans" cxnId="{1ECC5563-FC4D-40B8-AACD-EE84CF365AEF}">
      <dgm:prSet/>
      <dgm:spPr/>
      <dgm:t>
        <a:bodyPr/>
        <a:lstStyle/>
        <a:p>
          <a:endParaRPr lang="en-US"/>
        </a:p>
      </dgm:t>
    </dgm:pt>
    <dgm:pt modelId="{B5310BF8-3BB1-4E8C-A43E-3C271F1BE4B0}" type="sibTrans" cxnId="{1ECC5563-FC4D-40B8-AACD-EE84CF365AEF}">
      <dgm:prSet/>
      <dgm:spPr/>
      <dgm:t>
        <a:bodyPr/>
        <a:lstStyle/>
        <a:p>
          <a:endParaRPr lang="en-US"/>
        </a:p>
      </dgm:t>
    </dgm:pt>
    <dgm:pt modelId="{805F82E2-6D60-4BCA-BCA1-F2B9CC33E995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Why Monthly vs 47 Days?</a:t>
          </a:r>
        </a:p>
      </dgm:t>
    </dgm:pt>
    <dgm:pt modelId="{90DAB8B5-C119-424E-897A-2BC2BBDB94C2}" type="parTrans" cxnId="{9AFAE021-B381-456B-8127-9575F9D53525}">
      <dgm:prSet/>
      <dgm:spPr/>
      <dgm:t>
        <a:bodyPr/>
        <a:lstStyle/>
        <a:p>
          <a:endParaRPr lang="en-US"/>
        </a:p>
      </dgm:t>
    </dgm:pt>
    <dgm:pt modelId="{198395ED-AEAF-41F0-AE23-F484EE21FBDF}" type="sibTrans" cxnId="{9AFAE021-B381-456B-8127-9575F9D53525}">
      <dgm:prSet/>
      <dgm:spPr/>
      <dgm:t>
        <a:bodyPr/>
        <a:lstStyle/>
        <a:p>
          <a:endParaRPr lang="en-US"/>
        </a:p>
      </dgm:t>
    </dgm:pt>
    <dgm:pt modelId="{E98EB6BF-8AC4-4329-A3AB-0E63FD9690B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Provides ~2-week buffer before expiration</a:t>
          </a:r>
        </a:p>
      </dgm:t>
    </dgm:pt>
    <dgm:pt modelId="{117F5FF0-B30E-450D-A8FC-E4AFF26523EC}" type="parTrans" cxnId="{B1741D90-2AD9-43AC-8EE2-C455A0D8DC72}">
      <dgm:prSet/>
      <dgm:spPr/>
      <dgm:t>
        <a:bodyPr/>
        <a:lstStyle/>
        <a:p>
          <a:endParaRPr lang="en-US"/>
        </a:p>
      </dgm:t>
    </dgm:pt>
    <dgm:pt modelId="{59B5F4E3-C96E-4B9E-A5C1-CC9D98276518}" type="sibTrans" cxnId="{B1741D90-2AD9-43AC-8EE2-C455A0D8DC72}">
      <dgm:prSet/>
      <dgm:spPr/>
      <dgm:t>
        <a:bodyPr/>
        <a:lstStyle/>
        <a:p>
          <a:endParaRPr lang="en-US"/>
        </a:p>
      </dgm:t>
    </dgm:pt>
    <dgm:pt modelId="{ECE8A60F-3CAA-4939-A2E6-11557CBCBD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Allows time to:</a:t>
          </a:r>
        </a:p>
      </dgm:t>
    </dgm:pt>
    <dgm:pt modelId="{AA598066-18D6-4DC1-8CFF-3E6D94FF4FC0}" type="parTrans" cxnId="{7CDE2D15-FCEC-4BC9-9D34-66CE4FD25BA9}">
      <dgm:prSet/>
      <dgm:spPr/>
      <dgm:t>
        <a:bodyPr/>
        <a:lstStyle/>
        <a:p>
          <a:endParaRPr lang="en-US"/>
        </a:p>
      </dgm:t>
    </dgm:pt>
    <dgm:pt modelId="{6CFEECB7-31BF-4CFE-B61B-84C689D0DA5A}" type="sibTrans" cxnId="{7CDE2D15-FCEC-4BC9-9D34-66CE4FD25BA9}">
      <dgm:prSet/>
      <dgm:spPr/>
      <dgm:t>
        <a:bodyPr/>
        <a:lstStyle/>
        <a:p>
          <a:endParaRPr lang="en-US"/>
        </a:p>
      </dgm:t>
    </dgm:pt>
    <dgm:pt modelId="{45AF936B-2F33-4D17-9D01-745CF30CC5D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Detect renewal failures</a:t>
          </a:r>
        </a:p>
      </dgm:t>
    </dgm:pt>
    <dgm:pt modelId="{DD76ABBA-1EA5-4FD6-9868-5846FC151C34}" type="parTrans" cxnId="{1721ED7B-6E09-4C9D-82C0-61967E346F61}">
      <dgm:prSet/>
      <dgm:spPr/>
      <dgm:t>
        <a:bodyPr/>
        <a:lstStyle/>
        <a:p>
          <a:endParaRPr lang="en-US"/>
        </a:p>
      </dgm:t>
    </dgm:pt>
    <dgm:pt modelId="{3DE2FE94-8AED-49DA-A7A0-238F9199C0A7}" type="sibTrans" cxnId="{1721ED7B-6E09-4C9D-82C0-61967E346F61}">
      <dgm:prSet/>
      <dgm:spPr/>
      <dgm:t>
        <a:bodyPr/>
        <a:lstStyle/>
        <a:p>
          <a:endParaRPr lang="en-US"/>
        </a:p>
      </dgm:t>
    </dgm:pt>
    <dgm:pt modelId="{A9909E8A-44DE-4C5C-BE2A-C74F79270ED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Reissue and redeploy certificates</a:t>
          </a:r>
        </a:p>
      </dgm:t>
    </dgm:pt>
    <dgm:pt modelId="{5BAF24EE-3CAD-4E7F-85E6-D6B7376FD8B7}" type="parTrans" cxnId="{A98AB7F7-0D8F-4F1E-9165-6E2272CA7772}">
      <dgm:prSet/>
      <dgm:spPr/>
      <dgm:t>
        <a:bodyPr/>
        <a:lstStyle/>
        <a:p>
          <a:endParaRPr lang="en-US"/>
        </a:p>
      </dgm:t>
    </dgm:pt>
    <dgm:pt modelId="{3EB1D392-D8FE-4512-9305-1596EE956493}" type="sibTrans" cxnId="{A98AB7F7-0D8F-4F1E-9165-6E2272CA7772}">
      <dgm:prSet/>
      <dgm:spPr/>
      <dgm:t>
        <a:bodyPr/>
        <a:lstStyle/>
        <a:p>
          <a:endParaRPr lang="en-US"/>
        </a:p>
      </dgm:t>
    </dgm:pt>
    <dgm:pt modelId="{069BAA12-A469-4534-B32A-3F3ED40AB09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Eliminates risk of last-day / emergency renewals</a:t>
          </a:r>
        </a:p>
      </dgm:t>
    </dgm:pt>
    <dgm:pt modelId="{3A4D3BA9-0639-4AE2-A556-2CAA2292F18C}" type="parTrans" cxnId="{194C509C-F6B2-4089-8F65-6E6C7DCB8362}">
      <dgm:prSet/>
      <dgm:spPr/>
      <dgm:t>
        <a:bodyPr/>
        <a:lstStyle/>
        <a:p>
          <a:endParaRPr lang="en-US"/>
        </a:p>
      </dgm:t>
    </dgm:pt>
    <dgm:pt modelId="{EF981D18-F93B-4144-A05A-3C059D232337}" type="sibTrans" cxnId="{194C509C-F6B2-4089-8F65-6E6C7DCB8362}">
      <dgm:prSet/>
      <dgm:spPr/>
      <dgm:t>
        <a:bodyPr/>
        <a:lstStyle/>
        <a:p>
          <a:endParaRPr lang="en-US"/>
        </a:p>
      </dgm:t>
    </dgm:pt>
    <dgm:pt modelId="{46855BB1-D0FB-4441-87EF-716BAA034399}">
      <dgm:prSet/>
      <dgm:spPr/>
      <dgm:t>
        <a:bodyPr/>
        <a:lstStyle/>
        <a:p>
          <a:pPr>
            <a:lnSpc>
              <a:spcPct val="100000"/>
            </a:lnSpc>
            <a:buFont typeface="Arial" panose="020B0604020202020204" pitchFamily="34" charset="0"/>
            <a:buChar char="•"/>
          </a:pPr>
          <a:r>
            <a:rPr lang="en-US"/>
            <a:t>Implement monthly </a:t>
          </a:r>
          <a:r>
            <a:rPr lang="en-US" dirty="0"/>
            <a:t>renewals by end of 2028</a:t>
          </a:r>
        </a:p>
      </dgm:t>
    </dgm:pt>
    <dgm:pt modelId="{B02DFEDC-0E30-4ED6-AF9C-EC7E96B95BC0}" type="parTrans" cxnId="{D41E943C-D4B6-42F0-9FD1-2257A2397C4D}">
      <dgm:prSet/>
      <dgm:spPr/>
      <dgm:t>
        <a:bodyPr/>
        <a:lstStyle/>
        <a:p>
          <a:endParaRPr lang="en-US"/>
        </a:p>
      </dgm:t>
    </dgm:pt>
    <dgm:pt modelId="{122223B9-7B07-4BC2-ADD0-B687AAB71C4C}" type="sibTrans" cxnId="{D41E943C-D4B6-42F0-9FD1-2257A2397C4D}">
      <dgm:prSet/>
      <dgm:spPr/>
      <dgm:t>
        <a:bodyPr/>
        <a:lstStyle/>
        <a:p>
          <a:endParaRPr lang="en-US"/>
        </a:p>
      </dgm:t>
    </dgm:pt>
    <dgm:pt modelId="{AB5A100C-110E-433A-AAD1-8486E6E833C0}" type="pres">
      <dgm:prSet presAssocID="{77F94A4B-BEA6-4AC7-B17E-354D433D70B2}" presName="root" presStyleCnt="0">
        <dgm:presLayoutVars>
          <dgm:dir/>
          <dgm:resizeHandles val="exact"/>
        </dgm:presLayoutVars>
      </dgm:prSet>
      <dgm:spPr/>
    </dgm:pt>
    <dgm:pt modelId="{0A628548-1246-4D3F-9498-C8AE4017A5BD}" type="pres">
      <dgm:prSet presAssocID="{1F5DCCF5-6AFE-44C9-9AD3-72E4EB51A02E}" presName="compNode" presStyleCnt="0"/>
      <dgm:spPr/>
    </dgm:pt>
    <dgm:pt modelId="{744DF540-FD84-4F19-B19B-7CF0E60B2D2D}" type="pres">
      <dgm:prSet presAssocID="{1F5DCCF5-6AFE-44C9-9AD3-72E4EB51A02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BC3B01F-A1C5-4EC9-89BE-AC6F241BBFA9}" type="pres">
      <dgm:prSet presAssocID="{1F5DCCF5-6AFE-44C9-9AD3-72E4EB51A02E}" presName="iconSpace" presStyleCnt="0"/>
      <dgm:spPr/>
    </dgm:pt>
    <dgm:pt modelId="{0172467F-35E4-488E-B3F1-D7E2D54B020B}" type="pres">
      <dgm:prSet presAssocID="{1F5DCCF5-6AFE-44C9-9AD3-72E4EB51A02E}" presName="parTx" presStyleLbl="revTx" presStyleIdx="0" presStyleCnt="4">
        <dgm:presLayoutVars>
          <dgm:chMax val="0"/>
          <dgm:chPref val="0"/>
        </dgm:presLayoutVars>
      </dgm:prSet>
      <dgm:spPr/>
    </dgm:pt>
    <dgm:pt modelId="{A2B4AB3D-0177-447F-A441-740903A44329}" type="pres">
      <dgm:prSet presAssocID="{1F5DCCF5-6AFE-44C9-9AD3-72E4EB51A02E}" presName="txSpace" presStyleCnt="0"/>
      <dgm:spPr/>
    </dgm:pt>
    <dgm:pt modelId="{D6330632-AFC5-4C73-9F81-56579868A17C}" type="pres">
      <dgm:prSet presAssocID="{1F5DCCF5-6AFE-44C9-9AD3-72E4EB51A02E}" presName="desTx" presStyleLbl="revTx" presStyleIdx="1" presStyleCnt="4">
        <dgm:presLayoutVars/>
      </dgm:prSet>
      <dgm:spPr/>
    </dgm:pt>
    <dgm:pt modelId="{69250D13-11A2-4BCD-AF86-134F5195FCF1}" type="pres">
      <dgm:prSet presAssocID="{8E538702-1BF1-4FC6-B4F2-C6A2EC40FF52}" presName="sibTrans" presStyleCnt="0"/>
      <dgm:spPr/>
    </dgm:pt>
    <dgm:pt modelId="{6B283375-A4BB-4CD5-817D-FD08AFA9237F}" type="pres">
      <dgm:prSet presAssocID="{805F82E2-6D60-4BCA-BCA1-F2B9CC33E995}" presName="compNode" presStyleCnt="0"/>
      <dgm:spPr/>
    </dgm:pt>
    <dgm:pt modelId="{F73399FA-E528-4A9A-B7A2-264B60C62454}" type="pres">
      <dgm:prSet presAssocID="{805F82E2-6D60-4BCA-BCA1-F2B9CC33E99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1B37A50C-0458-4AD3-A88C-98C0035287A5}" type="pres">
      <dgm:prSet presAssocID="{805F82E2-6D60-4BCA-BCA1-F2B9CC33E995}" presName="iconSpace" presStyleCnt="0"/>
      <dgm:spPr/>
    </dgm:pt>
    <dgm:pt modelId="{0C1EA5FD-7F48-4A0D-BD0C-7E5350AC62BE}" type="pres">
      <dgm:prSet presAssocID="{805F82E2-6D60-4BCA-BCA1-F2B9CC33E995}" presName="parTx" presStyleLbl="revTx" presStyleIdx="2" presStyleCnt="4">
        <dgm:presLayoutVars>
          <dgm:chMax val="0"/>
          <dgm:chPref val="0"/>
        </dgm:presLayoutVars>
      </dgm:prSet>
      <dgm:spPr/>
    </dgm:pt>
    <dgm:pt modelId="{BF0DAF8F-1340-4D1D-AB6D-9DD55527950A}" type="pres">
      <dgm:prSet presAssocID="{805F82E2-6D60-4BCA-BCA1-F2B9CC33E995}" presName="txSpace" presStyleCnt="0"/>
      <dgm:spPr/>
    </dgm:pt>
    <dgm:pt modelId="{43EFCB29-6B35-41F7-9132-33A1B3584CC4}" type="pres">
      <dgm:prSet presAssocID="{805F82E2-6D60-4BCA-BCA1-F2B9CC33E995}" presName="desTx" presStyleLbl="revTx" presStyleIdx="3" presStyleCnt="4">
        <dgm:presLayoutVars/>
      </dgm:prSet>
      <dgm:spPr/>
    </dgm:pt>
  </dgm:ptLst>
  <dgm:cxnLst>
    <dgm:cxn modelId="{9BFA4F00-DE33-444A-BDAA-85195F887729}" type="presOf" srcId="{069BAA12-A469-4534-B32A-3F3ED40AB091}" destId="{43EFCB29-6B35-41F7-9132-33A1B3584CC4}" srcOrd="0" destOrd="4" presId="urn:microsoft.com/office/officeart/2018/2/layout/IconLabelDescriptionList"/>
    <dgm:cxn modelId="{7CDE2D15-FCEC-4BC9-9D34-66CE4FD25BA9}" srcId="{805F82E2-6D60-4BCA-BCA1-F2B9CC33E995}" destId="{ECE8A60F-3CAA-4939-A2E6-11557CBCBDCA}" srcOrd="1" destOrd="0" parTransId="{AA598066-18D6-4DC1-8CFF-3E6D94FF4FC0}" sibTransId="{6CFEECB7-31BF-4CFE-B61B-84C689D0DA5A}"/>
    <dgm:cxn modelId="{9AFAE021-B381-456B-8127-9575F9D53525}" srcId="{77F94A4B-BEA6-4AC7-B17E-354D433D70B2}" destId="{805F82E2-6D60-4BCA-BCA1-F2B9CC33E995}" srcOrd="1" destOrd="0" parTransId="{90DAB8B5-C119-424E-897A-2BC2BBDB94C2}" sibTransId="{198395ED-AEAF-41F0-AE23-F484EE21FBDF}"/>
    <dgm:cxn modelId="{D52E1636-BAF6-4CE6-804A-2239A6A2921D}" srcId="{1F5DCCF5-6AFE-44C9-9AD3-72E4EB51A02E}" destId="{F633659B-F144-4687-940F-CC21E62FAC63}" srcOrd="2" destOrd="0" parTransId="{A7BF5548-64C0-4D65-A5DC-464F1FCACBA9}" sibTransId="{144C8D14-2637-459C-8356-3E6A8CC426F6}"/>
    <dgm:cxn modelId="{AA62EF38-B3C1-4BFF-B52B-B1CE277035CB}" type="presOf" srcId="{45AF936B-2F33-4D17-9D01-745CF30CC5D1}" destId="{43EFCB29-6B35-41F7-9132-33A1B3584CC4}" srcOrd="0" destOrd="2" presId="urn:microsoft.com/office/officeart/2018/2/layout/IconLabelDescriptionList"/>
    <dgm:cxn modelId="{D41E943C-D4B6-42F0-9FD1-2257A2397C4D}" srcId="{1F5DCCF5-6AFE-44C9-9AD3-72E4EB51A02E}" destId="{46855BB1-D0FB-4441-87EF-716BAA034399}" srcOrd="0" destOrd="0" parTransId="{B02DFEDC-0E30-4ED6-AF9C-EC7E96B95BC0}" sibTransId="{122223B9-7B07-4BC2-ADD0-B687AAB71C4C}"/>
    <dgm:cxn modelId="{0AC3B75D-37E4-49DB-AFD0-6ED2E612E85F}" type="presOf" srcId="{46855BB1-D0FB-4441-87EF-716BAA034399}" destId="{D6330632-AFC5-4C73-9F81-56579868A17C}" srcOrd="0" destOrd="0" presId="urn:microsoft.com/office/officeart/2018/2/layout/IconLabelDescriptionList"/>
    <dgm:cxn modelId="{1ECC5563-FC4D-40B8-AACD-EE84CF365AEF}" srcId="{1F5DCCF5-6AFE-44C9-9AD3-72E4EB51A02E}" destId="{5AABF5FD-52AB-41B1-9D69-A3370E5B0733}" srcOrd="3" destOrd="0" parTransId="{8E4CD279-BDFA-474D-A8DA-EB0488D22C8F}" sibTransId="{B5310BF8-3BB1-4E8C-A43E-3C271F1BE4B0}"/>
    <dgm:cxn modelId="{7352696D-0E28-4D32-B453-CFE9E2B9E00A}" type="presOf" srcId="{1F5DCCF5-6AFE-44C9-9AD3-72E4EB51A02E}" destId="{0172467F-35E4-488E-B3F1-D7E2D54B020B}" srcOrd="0" destOrd="0" presId="urn:microsoft.com/office/officeart/2018/2/layout/IconLabelDescriptionList"/>
    <dgm:cxn modelId="{8AACEA54-7298-4A12-85FA-6B672E669302}" type="presOf" srcId="{805F82E2-6D60-4BCA-BCA1-F2B9CC33E995}" destId="{0C1EA5FD-7F48-4A0D-BD0C-7E5350AC62BE}" srcOrd="0" destOrd="0" presId="urn:microsoft.com/office/officeart/2018/2/layout/IconLabelDescriptionList"/>
    <dgm:cxn modelId="{4A6ED85A-85B3-4112-BF0D-914C9F51F41D}" type="presOf" srcId="{E98EB6BF-8AC4-4329-A3AB-0E63FD9690BC}" destId="{43EFCB29-6B35-41F7-9132-33A1B3584CC4}" srcOrd="0" destOrd="0" presId="urn:microsoft.com/office/officeart/2018/2/layout/IconLabelDescriptionList"/>
    <dgm:cxn modelId="{1721ED7B-6E09-4C9D-82C0-61967E346F61}" srcId="{805F82E2-6D60-4BCA-BCA1-F2B9CC33E995}" destId="{45AF936B-2F33-4D17-9D01-745CF30CC5D1}" srcOrd="2" destOrd="0" parTransId="{DD76ABBA-1EA5-4FD6-9868-5846FC151C34}" sibTransId="{3DE2FE94-8AED-49DA-A7A0-238F9199C0A7}"/>
    <dgm:cxn modelId="{B1741D90-2AD9-43AC-8EE2-C455A0D8DC72}" srcId="{805F82E2-6D60-4BCA-BCA1-F2B9CC33E995}" destId="{E98EB6BF-8AC4-4329-A3AB-0E63FD9690BC}" srcOrd="0" destOrd="0" parTransId="{117F5FF0-B30E-450D-A8FC-E4AFF26523EC}" sibTransId="{59B5F4E3-C96E-4B9E-A5C1-CC9D98276518}"/>
    <dgm:cxn modelId="{CCEE1998-29E5-4FF6-B472-9789E5140376}" type="presOf" srcId="{5AABF5FD-52AB-41B1-9D69-A3370E5B0733}" destId="{D6330632-AFC5-4C73-9F81-56579868A17C}" srcOrd="0" destOrd="3" presId="urn:microsoft.com/office/officeart/2018/2/layout/IconLabelDescriptionList"/>
    <dgm:cxn modelId="{194C509C-F6B2-4089-8F65-6E6C7DCB8362}" srcId="{805F82E2-6D60-4BCA-BCA1-F2B9CC33E995}" destId="{069BAA12-A469-4534-B32A-3F3ED40AB091}" srcOrd="4" destOrd="0" parTransId="{3A4D3BA9-0639-4AE2-A556-2CAA2292F18C}" sibTransId="{EF981D18-F93B-4144-A05A-3C059D232337}"/>
    <dgm:cxn modelId="{A1F8CCAA-EB86-4243-9606-C7DBE4509B56}" srcId="{1F5DCCF5-6AFE-44C9-9AD3-72E4EB51A02E}" destId="{9DC8844A-E596-48E1-A3B7-10950D1CF489}" srcOrd="1" destOrd="0" parTransId="{B7D162F6-E354-415B-9D83-34B8E27F2E95}" sibTransId="{3D141ACB-475A-43E8-A138-302F3B5312C3}"/>
    <dgm:cxn modelId="{568218AB-139F-44CC-9EE9-89ED47A1B871}" srcId="{77F94A4B-BEA6-4AC7-B17E-354D433D70B2}" destId="{1F5DCCF5-6AFE-44C9-9AD3-72E4EB51A02E}" srcOrd="0" destOrd="0" parTransId="{CA129038-4636-4B53-8644-82903A540FE0}" sibTransId="{8E538702-1BF1-4FC6-B4F2-C6A2EC40FF52}"/>
    <dgm:cxn modelId="{B47FE7AF-56AC-47BB-851B-78EB715C3B81}" type="presOf" srcId="{A9909E8A-44DE-4C5C-BE2A-C74F79270ED2}" destId="{43EFCB29-6B35-41F7-9132-33A1B3584CC4}" srcOrd="0" destOrd="3" presId="urn:microsoft.com/office/officeart/2018/2/layout/IconLabelDescriptionList"/>
    <dgm:cxn modelId="{6E83C2D3-978D-4FA2-BDE8-3DDCBB9F50A9}" type="presOf" srcId="{9DC8844A-E596-48E1-A3B7-10950D1CF489}" destId="{D6330632-AFC5-4C73-9F81-56579868A17C}" srcOrd="0" destOrd="1" presId="urn:microsoft.com/office/officeart/2018/2/layout/IconLabelDescriptionList"/>
    <dgm:cxn modelId="{F723C3EE-2BF0-4BF8-9611-A4B20FBA08CC}" type="presOf" srcId="{F633659B-F144-4687-940F-CC21E62FAC63}" destId="{D6330632-AFC5-4C73-9F81-56579868A17C}" srcOrd="0" destOrd="2" presId="urn:microsoft.com/office/officeart/2018/2/layout/IconLabelDescriptionList"/>
    <dgm:cxn modelId="{A310CCF0-F25E-4EFB-9461-9474D488AFF8}" type="presOf" srcId="{ECE8A60F-3CAA-4939-A2E6-11557CBCBDCA}" destId="{43EFCB29-6B35-41F7-9132-33A1B3584CC4}" srcOrd="0" destOrd="1" presId="urn:microsoft.com/office/officeart/2018/2/layout/IconLabelDescriptionList"/>
    <dgm:cxn modelId="{A98AB7F7-0D8F-4F1E-9165-6E2272CA7772}" srcId="{805F82E2-6D60-4BCA-BCA1-F2B9CC33E995}" destId="{A9909E8A-44DE-4C5C-BE2A-C74F79270ED2}" srcOrd="3" destOrd="0" parTransId="{5BAF24EE-3CAD-4E7F-85E6-D6B7376FD8B7}" sibTransId="{3EB1D392-D8FE-4512-9305-1596EE956493}"/>
    <dgm:cxn modelId="{53DA9FFE-6616-4A64-897C-7DD89F1651C9}" type="presOf" srcId="{77F94A4B-BEA6-4AC7-B17E-354D433D70B2}" destId="{AB5A100C-110E-433A-AAD1-8486E6E833C0}" srcOrd="0" destOrd="0" presId="urn:microsoft.com/office/officeart/2018/2/layout/IconLabelDescriptionList"/>
    <dgm:cxn modelId="{95BF1150-6E31-475E-AACD-F9F768217A73}" type="presParOf" srcId="{AB5A100C-110E-433A-AAD1-8486E6E833C0}" destId="{0A628548-1246-4D3F-9498-C8AE4017A5BD}" srcOrd="0" destOrd="0" presId="urn:microsoft.com/office/officeart/2018/2/layout/IconLabelDescriptionList"/>
    <dgm:cxn modelId="{FA67D204-CACD-4CB3-9C43-B2184661F6CE}" type="presParOf" srcId="{0A628548-1246-4D3F-9498-C8AE4017A5BD}" destId="{744DF540-FD84-4F19-B19B-7CF0E60B2D2D}" srcOrd="0" destOrd="0" presId="urn:microsoft.com/office/officeart/2018/2/layout/IconLabelDescriptionList"/>
    <dgm:cxn modelId="{1E0BA0AC-4F60-4CB1-9B44-376A2948CCE0}" type="presParOf" srcId="{0A628548-1246-4D3F-9498-C8AE4017A5BD}" destId="{ABC3B01F-A1C5-4EC9-89BE-AC6F241BBFA9}" srcOrd="1" destOrd="0" presId="urn:microsoft.com/office/officeart/2018/2/layout/IconLabelDescriptionList"/>
    <dgm:cxn modelId="{FC0B019D-37FB-4499-B52B-B944148FF995}" type="presParOf" srcId="{0A628548-1246-4D3F-9498-C8AE4017A5BD}" destId="{0172467F-35E4-488E-B3F1-D7E2D54B020B}" srcOrd="2" destOrd="0" presId="urn:microsoft.com/office/officeart/2018/2/layout/IconLabelDescriptionList"/>
    <dgm:cxn modelId="{3BAF9A60-8479-4DFC-B254-BCE04E6C458A}" type="presParOf" srcId="{0A628548-1246-4D3F-9498-C8AE4017A5BD}" destId="{A2B4AB3D-0177-447F-A441-740903A44329}" srcOrd="3" destOrd="0" presId="urn:microsoft.com/office/officeart/2018/2/layout/IconLabelDescriptionList"/>
    <dgm:cxn modelId="{EA8D4E18-A73C-4830-8E90-A782BE6A919A}" type="presParOf" srcId="{0A628548-1246-4D3F-9498-C8AE4017A5BD}" destId="{D6330632-AFC5-4C73-9F81-56579868A17C}" srcOrd="4" destOrd="0" presId="urn:microsoft.com/office/officeart/2018/2/layout/IconLabelDescriptionList"/>
    <dgm:cxn modelId="{58C1F9F9-291C-47A9-AFB6-7D8B6B2C5610}" type="presParOf" srcId="{AB5A100C-110E-433A-AAD1-8486E6E833C0}" destId="{69250D13-11A2-4BCD-AF86-134F5195FCF1}" srcOrd="1" destOrd="0" presId="urn:microsoft.com/office/officeart/2018/2/layout/IconLabelDescriptionList"/>
    <dgm:cxn modelId="{16E9D4DB-5F22-4B86-A0AB-A6F24BE4F736}" type="presParOf" srcId="{AB5A100C-110E-433A-AAD1-8486E6E833C0}" destId="{6B283375-A4BB-4CD5-817D-FD08AFA9237F}" srcOrd="2" destOrd="0" presId="urn:microsoft.com/office/officeart/2018/2/layout/IconLabelDescriptionList"/>
    <dgm:cxn modelId="{D28B6EDD-41A6-4549-B676-F9B1E16726C8}" type="presParOf" srcId="{6B283375-A4BB-4CD5-817D-FD08AFA9237F}" destId="{F73399FA-E528-4A9A-B7A2-264B60C62454}" srcOrd="0" destOrd="0" presId="urn:microsoft.com/office/officeart/2018/2/layout/IconLabelDescriptionList"/>
    <dgm:cxn modelId="{0DBF6680-BA56-43AE-896A-733CCBEBD06D}" type="presParOf" srcId="{6B283375-A4BB-4CD5-817D-FD08AFA9237F}" destId="{1B37A50C-0458-4AD3-A88C-98C0035287A5}" srcOrd="1" destOrd="0" presId="urn:microsoft.com/office/officeart/2018/2/layout/IconLabelDescriptionList"/>
    <dgm:cxn modelId="{FCB6499F-A977-4628-9C6F-EBC4735694AB}" type="presParOf" srcId="{6B283375-A4BB-4CD5-817D-FD08AFA9237F}" destId="{0C1EA5FD-7F48-4A0D-BD0C-7E5350AC62BE}" srcOrd="2" destOrd="0" presId="urn:microsoft.com/office/officeart/2018/2/layout/IconLabelDescriptionList"/>
    <dgm:cxn modelId="{6557884F-10BB-436B-8856-44045D6A388E}" type="presParOf" srcId="{6B283375-A4BB-4CD5-817D-FD08AFA9237F}" destId="{BF0DAF8F-1340-4D1D-AB6D-9DD55527950A}" srcOrd="3" destOrd="0" presId="urn:microsoft.com/office/officeart/2018/2/layout/IconLabelDescriptionList"/>
    <dgm:cxn modelId="{DAB2F81F-0E7F-4EB9-860A-D5274EBEE755}" type="presParOf" srcId="{6B283375-A4BB-4CD5-817D-FD08AFA9237F}" destId="{43EFCB29-6B35-41F7-9132-33A1B3584CC4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DF540-FD84-4F19-B19B-7CF0E60B2D2D}">
      <dsp:nvSpPr>
        <dsp:cNvPr id="0" name=""/>
        <dsp:cNvSpPr/>
      </dsp:nvSpPr>
      <dsp:spPr>
        <a:xfrm>
          <a:off x="461" y="728299"/>
          <a:ext cx="1373203" cy="13732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72467F-35E4-488E-B3F1-D7E2D54B020B}">
      <dsp:nvSpPr>
        <dsp:cNvPr id="0" name=""/>
        <dsp:cNvSpPr/>
      </dsp:nvSpPr>
      <dsp:spPr>
        <a:xfrm>
          <a:off x="461" y="2265944"/>
          <a:ext cx="3923437" cy="588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Align with industry shift to short-lived certificates</a:t>
          </a:r>
        </a:p>
      </dsp:txBody>
      <dsp:txXfrm>
        <a:off x="461" y="2265944"/>
        <a:ext cx="3923437" cy="588515"/>
      </dsp:txXfrm>
    </dsp:sp>
    <dsp:sp modelId="{D6330632-AFC5-4C73-9F81-56579868A17C}">
      <dsp:nvSpPr>
        <dsp:cNvPr id="0" name=""/>
        <dsp:cNvSpPr/>
      </dsp:nvSpPr>
      <dsp:spPr>
        <a:xfrm>
          <a:off x="461" y="2930944"/>
          <a:ext cx="3923437" cy="1621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500" kern="1200"/>
            <a:t>Implement monthly </a:t>
          </a:r>
          <a:r>
            <a:rPr lang="en-US" sz="1500" kern="1200" dirty="0"/>
            <a:t>renewals by end of 2028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500" kern="1200" dirty="0"/>
            <a:t>Transition to a fully automated certificate lifecycle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500" kern="1200" dirty="0"/>
            <a:t>Standard renewal cadence: Monthly (every 28–31 days)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500" kern="1200" dirty="0"/>
            <a:t>All certificates rotate on a fixed schedule</a:t>
          </a:r>
        </a:p>
      </dsp:txBody>
      <dsp:txXfrm>
        <a:off x="461" y="2930944"/>
        <a:ext cx="3923437" cy="1621577"/>
      </dsp:txXfrm>
    </dsp:sp>
    <dsp:sp modelId="{F73399FA-E528-4A9A-B7A2-264B60C62454}">
      <dsp:nvSpPr>
        <dsp:cNvPr id="0" name=""/>
        <dsp:cNvSpPr/>
      </dsp:nvSpPr>
      <dsp:spPr>
        <a:xfrm>
          <a:off x="4610500" y="728299"/>
          <a:ext cx="1373203" cy="13732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1EA5FD-7F48-4A0D-BD0C-7E5350AC62BE}">
      <dsp:nvSpPr>
        <dsp:cNvPr id="0" name=""/>
        <dsp:cNvSpPr/>
      </dsp:nvSpPr>
      <dsp:spPr>
        <a:xfrm>
          <a:off x="4610500" y="2265944"/>
          <a:ext cx="3923437" cy="588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/>
            <a:t>Why Monthly vs 47 Days?</a:t>
          </a:r>
        </a:p>
      </dsp:txBody>
      <dsp:txXfrm>
        <a:off x="4610500" y="2265944"/>
        <a:ext cx="3923437" cy="588515"/>
      </dsp:txXfrm>
    </dsp:sp>
    <dsp:sp modelId="{43EFCB29-6B35-41F7-9132-33A1B3584CC4}">
      <dsp:nvSpPr>
        <dsp:cNvPr id="0" name=""/>
        <dsp:cNvSpPr/>
      </dsp:nvSpPr>
      <dsp:spPr>
        <a:xfrm>
          <a:off x="4610500" y="2930944"/>
          <a:ext cx="3923437" cy="1621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Provides ~2-week buffer before expiration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Allows time to: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Detect renewal failures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Reissue and redeploy certificates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Eliminates risk of last-day / emergency renewals</a:t>
          </a:r>
        </a:p>
      </dsp:txBody>
      <dsp:txXfrm>
        <a:off x="4610500" y="2930944"/>
        <a:ext cx="3923437" cy="16215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March 23,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March 23,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March 23,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TLS Certificate Lifetime Reduction -- Update</a:t>
            </a:r>
            <a:br>
              <a:rPr lang="en-US" sz="280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dirty="0">
                <a:solidFill>
                  <a:prstClr val="black"/>
                </a:solidFill>
              </a:rPr>
              <a:t>Leo Angele</a:t>
            </a:r>
            <a:br>
              <a:rPr lang="en-US" sz="1800" b="0" i="1" dirty="0"/>
            </a:br>
            <a:br>
              <a:rPr lang="en-US" sz="1800" b="0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100" b="0" dirty="0"/>
              <a:t>March 26, 2026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83F62B0-6886-0C8B-6EFE-6D66885D0E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TLS certificate lifetimes have been reduced and will be replaced on a shorter, defined schedule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Objective 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Justification 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Timeline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Important Dates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ERCOT Certificate Plans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86487-5000-DED0-B8C7-9D8AA45E1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EB70A-0A65-118B-00E4-AABC6EBA3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TLS Certificate Lifetime Reduction --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E394-6348-BE84-6FCC-F0D179A4B5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Objective:</a:t>
            </a:r>
          </a:p>
          <a:p>
            <a:pPr lvl="1"/>
            <a:r>
              <a:rPr lang="en-US" sz="1200" dirty="0"/>
              <a:t>CA/Browser Forum approved shorter TLS certificate lifetimes on a defined schedule.</a:t>
            </a:r>
          </a:p>
          <a:p>
            <a:pPr lvl="2"/>
            <a:r>
              <a:rPr lang="en-US" sz="1200" dirty="0">
                <a:ea typeface="Calibri" panose="020F0502020204030204" pitchFamily="34" charset="0"/>
              </a:rPr>
              <a:t>Operational impacts to current manual certificate replacement processes.</a:t>
            </a:r>
          </a:p>
          <a:p>
            <a:pPr lvl="2"/>
            <a:r>
              <a:rPr lang="en-US" sz="1200" dirty="0">
                <a:ea typeface="Calibri" panose="020F0502020204030204" pitchFamily="34" charset="0"/>
              </a:rPr>
              <a:t>Market Participants using ERCOT's secure External Web Services (EWS) API system will be impacted as today's solution requires manual efforts by the Market Participants to keep up with posted certificates.</a:t>
            </a:r>
          </a:p>
          <a:p>
            <a:pPr marL="720090" lvl="1" indent="-171450" algn="just"/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Justification:</a:t>
            </a:r>
          </a:p>
          <a:p>
            <a:pPr lvl="1"/>
            <a:r>
              <a:rPr lang="en-US" sz="1200" dirty="0"/>
              <a:t>Improved revocation of certificates in a more reliable way that reduces impacts with revoked certificates in the wild.  Current methods have proved unreliable (CRL and OCSP).</a:t>
            </a:r>
          </a:p>
          <a:p>
            <a:pPr lvl="1"/>
            <a:r>
              <a:rPr lang="en-US" sz="1200" dirty="0"/>
              <a:t>Enhance security by reducing time a key can be compromised, ensure current information is accurate on certificates, and provide stronger validation making it harder for attackers to exploit outdated certificates.</a:t>
            </a:r>
          </a:p>
          <a:p>
            <a:pPr lvl="1"/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C9BF3-B775-A7C9-55F2-95E5528B3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28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C0C0-0BCB-DB26-662D-330CD3E12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TLS Certificate Lifetime Reduction --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CA840-0A0F-694A-41FD-891C8FA19C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Timeline:</a:t>
            </a:r>
          </a:p>
          <a:p>
            <a:pPr lvl="1"/>
            <a:r>
              <a:rPr lang="en-US" sz="1200" dirty="0"/>
              <a:t>The maximum certificate lifetime is going down:</a:t>
            </a:r>
          </a:p>
          <a:p>
            <a:pPr lvl="2"/>
            <a:r>
              <a:rPr lang="en-US" sz="1200" dirty="0"/>
              <a:t>From today until March 15, 2026, the maximum lifetime for a TLS certificate is 398 days.</a:t>
            </a:r>
          </a:p>
          <a:p>
            <a:pPr lvl="2"/>
            <a:r>
              <a:rPr lang="en-US" sz="1200" dirty="0"/>
              <a:t>As of March 15, 2026, the maximum lifetime for a TLS certificate will be 200 days.</a:t>
            </a:r>
          </a:p>
          <a:p>
            <a:pPr lvl="2"/>
            <a:r>
              <a:rPr lang="en-US" sz="1200" dirty="0"/>
              <a:t>As of March 15, 2027, the maximum lifetime for a TLS certificate will be 100 days.</a:t>
            </a:r>
          </a:p>
          <a:p>
            <a:pPr lvl="2"/>
            <a:r>
              <a:rPr lang="en-US" sz="1200" dirty="0"/>
              <a:t>As of March 15, 2029, the maximum lifetime for a TLS certificate will be 47 days.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Important Certificate Expiration Dates: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AA175-1712-7D6A-A857-023F303E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FEBE7156-3E3D-9D2C-F13D-AB5CAD7E41CE}"/>
              </a:ext>
            </a:extLst>
          </p:cNvPr>
          <p:cNvSpPr/>
          <p:nvPr/>
        </p:nvSpPr>
        <p:spPr>
          <a:xfrm>
            <a:off x="7360279" y="2003277"/>
            <a:ext cx="1676400" cy="990600"/>
          </a:xfrm>
          <a:prstGeom prst="cloudCallout">
            <a:avLst>
              <a:gd name="adj1" fmla="val -78788"/>
              <a:gd name="adj2" fmla="val 12885"/>
            </a:avLst>
          </a:prstGeom>
          <a:solidFill>
            <a:srgbClr val="E6E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We are here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F5B1EDE-23F6-A144-324E-8F1393026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30248"/>
              </p:ext>
            </p:extLst>
          </p:nvPr>
        </p:nvGraphicFramePr>
        <p:xfrm>
          <a:off x="1444238" y="3689350"/>
          <a:ext cx="938328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7761">
                  <a:extLst>
                    <a:ext uri="{9D8B030D-6E8A-4147-A177-3AD203B41FA5}">
                      <a16:colId xmlns:a16="http://schemas.microsoft.com/office/drawing/2014/main" val="4009278893"/>
                    </a:ext>
                  </a:extLst>
                </a:gridCol>
                <a:gridCol w="3127761">
                  <a:extLst>
                    <a:ext uri="{9D8B030D-6E8A-4147-A177-3AD203B41FA5}">
                      <a16:colId xmlns:a16="http://schemas.microsoft.com/office/drawing/2014/main" val="1777074514"/>
                    </a:ext>
                  </a:extLst>
                </a:gridCol>
                <a:gridCol w="3127761">
                  <a:extLst>
                    <a:ext uri="{9D8B030D-6E8A-4147-A177-3AD203B41FA5}">
                      <a16:colId xmlns:a16="http://schemas.microsoft.com/office/drawing/2014/main" val="16372136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Expires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Expiration Post Renewal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820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SA Cert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December 9,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June 27, 2027 (200-day term)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40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MIS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June 14,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December 31, 2026 (200-day term)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256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MISAPI Cert  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March 22,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June 30, 2027 (100-day term)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164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API-WAN 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March 22,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June 30, 2027(100-day term)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88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SSW/WWW 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March 16,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June 24, 2027  (100-day term)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688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632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A7227-6A54-CB87-0C24-C09406D86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542F5-F828-A907-6991-090420C7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TLS Certificate Lifetime Reduction --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940A2-E8BC-7274-AD5F-CDA5A403D6C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ERCOT’s Plans for Certificates: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AE5BDB-4F85-278A-45E2-4580207B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694DBFA-CA89-F947-83F8-260ACEC207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204198"/>
              </p:ext>
            </p:extLst>
          </p:nvPr>
        </p:nvGraphicFramePr>
        <p:xfrm>
          <a:off x="1821957" y="1371600"/>
          <a:ext cx="8534400" cy="5280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2073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74</TotalTime>
  <Words>439</Words>
  <Application>Microsoft Office PowerPoint</Application>
  <PresentationFormat>Widescreen</PresentationFormat>
  <Paragraphs>63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Wingdings</vt:lpstr>
      <vt:lpstr>Cover</vt:lpstr>
      <vt:lpstr>Page Design</vt:lpstr>
      <vt:lpstr>TLS Certificate Lifetime Reduction -- Update    Leo Angele    March 26, 2026</vt:lpstr>
      <vt:lpstr>TLS Certificate Lifetime Reduction -- Update</vt:lpstr>
      <vt:lpstr>TLS Certificate Lifetime Reduction -- Update</vt:lpstr>
      <vt:lpstr>TLS Certificate Lifetime Reduction -- Update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Angele, Leo</dc:creator>
  <cp:keywords/>
  <cp:lastModifiedBy>Angele, Leo</cp:lastModifiedBy>
  <cp:revision>3</cp:revision>
  <dcterms:created xsi:type="dcterms:W3CDTF">2026-03-19T20:43:23Z</dcterms:created>
  <dcterms:modified xsi:type="dcterms:W3CDTF">2026-03-23T15:25:10Z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