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4"/>
    <p:sldMasterId id="2147483660" r:id="rId5"/>
  </p:sldMasterIdLst>
  <p:notesMasterIdLst>
    <p:notesMasterId r:id="rId21"/>
  </p:notesMasterIdLst>
  <p:handoutMasterIdLst>
    <p:handoutMasterId r:id="rId22"/>
  </p:handoutMasterIdLst>
  <p:sldIdLst>
    <p:sldId id="272" r:id="rId6"/>
    <p:sldId id="2147478764" r:id="rId7"/>
    <p:sldId id="2147478765" r:id="rId8"/>
    <p:sldId id="2147478766" r:id="rId9"/>
    <p:sldId id="2147478767" r:id="rId10"/>
    <p:sldId id="2147478768" r:id="rId11"/>
    <p:sldId id="2147478769" r:id="rId12"/>
    <p:sldId id="2147478770" r:id="rId13"/>
    <p:sldId id="2147478771" r:id="rId14"/>
    <p:sldId id="2147478772" r:id="rId15"/>
    <p:sldId id="2147478773" r:id="rId16"/>
    <p:sldId id="2147478774" r:id="rId17"/>
    <p:sldId id="2147478775" r:id="rId18"/>
    <p:sldId id="2147478776" r:id="rId19"/>
    <p:sldId id="260" r:id="rId2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1E5ED"/>
    <a:srgbClr val="2794A4"/>
    <a:srgbClr val="00343B"/>
    <a:srgbClr val="00829B"/>
    <a:srgbClr val="E6EBF0"/>
    <a:srgbClr val="FFFFFF"/>
    <a:srgbClr val="DADCDE"/>
    <a:srgbClr val="A9E5EA"/>
    <a:srgbClr val="00AEC7"/>
    <a:srgbClr val="D6D9D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9EFCC37-50D4-4D86-B2BA-3875B2F5D955}" v="44" dt="2026-03-26T15:54:36.81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97" d="100"/>
          <a:sy n="97" d="100"/>
        </p:scale>
        <p:origin x="1110" y="3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4" d="100"/>
          <a:sy n="84" d="100"/>
        </p:scale>
        <p:origin x="3054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tableStyles" Target="tableStyles.xml"/><Relationship Id="rId3" Type="http://schemas.openxmlformats.org/officeDocument/2006/relationships/customXml" Target="../customXml/item3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viewProps" Target="viewProp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23" Type="http://schemas.openxmlformats.org/officeDocument/2006/relationships/presProps" Target="presProps.xml"/><Relationship Id="rId28" Type="http://schemas.microsoft.com/office/2015/10/relationships/revisionInfo" Target="revisionInfo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handoutMaster" Target="handoutMasters/handoutMaster1.xml"/><Relationship Id="rId27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adri, Sreenivas" userId="0b43dccd-042e-4be0-871d-afa1d90d6a2e" providerId="ADAL" clId="{467F39DD-4CFE-45E1-AA25-A1A8C9F836D1}"/>
    <pc:docChg chg="undo custSel addSld delSld modSld">
      <pc:chgData name="Badri, Sreenivas" userId="0b43dccd-042e-4be0-871d-afa1d90d6a2e" providerId="ADAL" clId="{467F39DD-4CFE-45E1-AA25-A1A8C9F836D1}" dt="2026-03-26T15:54:38.591" v="520" actId="108"/>
      <pc:docMkLst>
        <pc:docMk/>
      </pc:docMkLst>
      <pc:sldChg chg="modSp mod">
        <pc:chgData name="Badri, Sreenivas" userId="0b43dccd-042e-4be0-871d-afa1d90d6a2e" providerId="ADAL" clId="{467F39DD-4CFE-45E1-AA25-A1A8C9F836D1}" dt="2026-03-25T12:33:51.196" v="302" actId="1076"/>
        <pc:sldMkLst>
          <pc:docMk/>
          <pc:sldMk cId="3512297305" sldId="260"/>
        </pc:sldMkLst>
        <pc:spChg chg="mod">
          <ac:chgData name="Badri, Sreenivas" userId="0b43dccd-042e-4be0-871d-afa1d90d6a2e" providerId="ADAL" clId="{467F39DD-4CFE-45E1-AA25-A1A8C9F836D1}" dt="2026-03-25T12:33:51.196" v="302" actId="1076"/>
          <ac:spMkLst>
            <pc:docMk/>
            <pc:sldMk cId="3512297305" sldId="260"/>
            <ac:spMk id="2" creationId="{F0A36AAE-68DF-EB17-E8A7-16A322F3D06C}"/>
          </ac:spMkLst>
        </pc:spChg>
        <pc:spChg chg="mod">
          <ac:chgData name="Badri, Sreenivas" userId="0b43dccd-042e-4be0-871d-afa1d90d6a2e" providerId="ADAL" clId="{467F39DD-4CFE-45E1-AA25-A1A8C9F836D1}" dt="2026-03-24T21:35:59.496" v="95" actId="255"/>
          <ac:spMkLst>
            <pc:docMk/>
            <pc:sldMk cId="3512297305" sldId="260"/>
            <ac:spMk id="3" creationId="{7BF6A61A-D7C0-BEE7-3F65-3A3A70395BDB}"/>
          </ac:spMkLst>
        </pc:spChg>
      </pc:sldChg>
      <pc:sldChg chg="addSp delSp modSp mod">
        <pc:chgData name="Badri, Sreenivas" userId="0b43dccd-042e-4be0-871d-afa1d90d6a2e" providerId="ADAL" clId="{467F39DD-4CFE-45E1-AA25-A1A8C9F836D1}" dt="2026-03-25T14:09:59.042" v="393" actId="20577"/>
        <pc:sldMkLst>
          <pc:docMk/>
          <pc:sldMk cId="3584611109" sldId="272"/>
        </pc:sldMkLst>
        <pc:spChg chg="mod">
          <ac:chgData name="Badri, Sreenivas" userId="0b43dccd-042e-4be0-871d-afa1d90d6a2e" providerId="ADAL" clId="{467F39DD-4CFE-45E1-AA25-A1A8C9F836D1}" dt="2026-03-24T21:30:01.612" v="40" actId="2711"/>
          <ac:spMkLst>
            <pc:docMk/>
            <pc:sldMk cId="3584611109" sldId="272"/>
            <ac:spMk id="4" creationId="{AD499839-B798-E7B3-DB15-49FAE56390EE}"/>
          </ac:spMkLst>
        </pc:spChg>
        <pc:spChg chg="add del mod">
          <ac:chgData name="Badri, Sreenivas" userId="0b43dccd-042e-4be0-871d-afa1d90d6a2e" providerId="ADAL" clId="{467F39DD-4CFE-45E1-AA25-A1A8C9F836D1}" dt="2026-03-25T14:09:59.042" v="393" actId="20577"/>
          <ac:spMkLst>
            <pc:docMk/>
            <pc:sldMk cId="3584611109" sldId="272"/>
            <ac:spMk id="13" creationId="{619804EA-9740-9589-9164-5FD489B897C1}"/>
          </ac:spMkLst>
        </pc:spChg>
      </pc:sldChg>
      <pc:sldChg chg="del">
        <pc:chgData name="Badri, Sreenivas" userId="0b43dccd-042e-4be0-871d-afa1d90d6a2e" providerId="ADAL" clId="{467F39DD-4CFE-45E1-AA25-A1A8C9F836D1}" dt="2026-03-25T12:34:08.467" v="303" actId="47"/>
        <pc:sldMkLst>
          <pc:docMk/>
          <pc:sldMk cId="1876632128" sldId="2147478763"/>
        </pc:sldMkLst>
      </pc:sldChg>
      <pc:sldChg chg="addSp delSp modSp mod">
        <pc:chgData name="Badri, Sreenivas" userId="0b43dccd-042e-4be0-871d-afa1d90d6a2e" providerId="ADAL" clId="{467F39DD-4CFE-45E1-AA25-A1A8C9F836D1}" dt="2026-03-24T21:33:12.082" v="66" actId="14100"/>
        <pc:sldMkLst>
          <pc:docMk/>
          <pc:sldMk cId="2820287935" sldId="2147478764"/>
        </pc:sldMkLst>
        <pc:spChg chg="mod">
          <ac:chgData name="Badri, Sreenivas" userId="0b43dccd-042e-4be0-871d-afa1d90d6a2e" providerId="ADAL" clId="{467F39DD-4CFE-45E1-AA25-A1A8C9F836D1}" dt="2026-03-24T21:32:12.426" v="58" actId="207"/>
          <ac:spMkLst>
            <pc:docMk/>
            <pc:sldMk cId="2820287935" sldId="2147478764"/>
            <ac:spMk id="2" creationId="{D95EB70A-0A65-118B-00E4-AABC6EBA3BEA}"/>
          </ac:spMkLst>
        </pc:spChg>
        <pc:picChg chg="add mod">
          <ac:chgData name="Badri, Sreenivas" userId="0b43dccd-042e-4be0-871d-afa1d90d6a2e" providerId="ADAL" clId="{467F39DD-4CFE-45E1-AA25-A1A8C9F836D1}" dt="2026-03-24T21:33:12.082" v="66" actId="14100"/>
          <ac:picMkLst>
            <pc:docMk/>
            <pc:sldMk cId="2820287935" sldId="2147478764"/>
            <ac:picMk id="7" creationId="{2B86B5A6-7BC6-59E7-3819-B821CC16F208}"/>
          </ac:picMkLst>
        </pc:picChg>
      </pc:sldChg>
      <pc:sldChg chg="addSp delSp modSp add mod">
        <pc:chgData name="Badri, Sreenivas" userId="0b43dccd-042e-4be0-871d-afa1d90d6a2e" providerId="ADAL" clId="{467F39DD-4CFE-45E1-AA25-A1A8C9F836D1}" dt="2026-03-26T15:54:38.591" v="520" actId="108"/>
        <pc:sldMkLst>
          <pc:docMk/>
          <pc:sldMk cId="544176760" sldId="2147478765"/>
        </pc:sldMkLst>
        <pc:spChg chg="mod">
          <ac:chgData name="Badri, Sreenivas" userId="0b43dccd-042e-4be0-871d-afa1d90d6a2e" providerId="ADAL" clId="{467F39DD-4CFE-45E1-AA25-A1A8C9F836D1}" dt="2026-03-24T21:34:18.823" v="83" actId="14100"/>
          <ac:spMkLst>
            <pc:docMk/>
            <pc:sldMk cId="544176760" sldId="2147478765"/>
            <ac:spMk id="2" creationId="{258422FF-BFB3-1DA4-3D6C-8DFE9C757E3A}"/>
          </ac:spMkLst>
        </pc:spChg>
        <pc:graphicFrameChg chg="add mod modGraphic">
          <ac:chgData name="Badri, Sreenivas" userId="0b43dccd-042e-4be0-871d-afa1d90d6a2e" providerId="ADAL" clId="{467F39DD-4CFE-45E1-AA25-A1A8C9F836D1}" dt="2026-03-26T15:54:38.591" v="520" actId="108"/>
          <ac:graphicFrameMkLst>
            <pc:docMk/>
            <pc:sldMk cId="544176760" sldId="2147478765"/>
            <ac:graphicFrameMk id="5" creationId="{8B8A725E-E30E-FB06-403D-D3F53D225E00}"/>
          </ac:graphicFrameMkLst>
        </pc:graphicFrameChg>
      </pc:sldChg>
      <pc:sldChg chg="addSp delSp modSp add mod">
        <pc:chgData name="Badri, Sreenivas" userId="0b43dccd-042e-4be0-871d-afa1d90d6a2e" providerId="ADAL" clId="{467F39DD-4CFE-45E1-AA25-A1A8C9F836D1}" dt="2026-03-25T11:47:53.389" v="101" actId="14100"/>
        <pc:sldMkLst>
          <pc:docMk/>
          <pc:sldMk cId="2334439039" sldId="2147478766"/>
        </pc:sldMkLst>
        <pc:spChg chg="mod">
          <ac:chgData name="Badri, Sreenivas" userId="0b43dccd-042e-4be0-871d-afa1d90d6a2e" providerId="ADAL" clId="{467F39DD-4CFE-45E1-AA25-A1A8C9F836D1}" dt="2026-03-25T11:47:31.366" v="97" actId="6549"/>
          <ac:spMkLst>
            <pc:docMk/>
            <pc:sldMk cId="2334439039" sldId="2147478766"/>
            <ac:spMk id="2" creationId="{245683B0-7080-78A7-0EAD-AFF751FA76E2}"/>
          </ac:spMkLst>
        </pc:spChg>
        <pc:spChg chg="add mod">
          <ac:chgData name="Badri, Sreenivas" userId="0b43dccd-042e-4be0-871d-afa1d90d6a2e" providerId="ADAL" clId="{467F39DD-4CFE-45E1-AA25-A1A8C9F836D1}" dt="2026-03-25T11:47:53.389" v="101" actId="14100"/>
          <ac:spMkLst>
            <pc:docMk/>
            <pc:sldMk cId="2334439039" sldId="2147478766"/>
            <ac:spMk id="3" creationId="{77D6C4B5-7B18-F4FC-0381-454017FE389C}"/>
          </ac:spMkLst>
        </pc:spChg>
        <pc:picChg chg="del">
          <ac:chgData name="Badri, Sreenivas" userId="0b43dccd-042e-4be0-871d-afa1d90d6a2e" providerId="ADAL" clId="{467F39DD-4CFE-45E1-AA25-A1A8C9F836D1}" dt="2026-03-25T11:47:39.737" v="98" actId="478"/>
          <ac:picMkLst>
            <pc:docMk/>
            <pc:sldMk cId="2334439039" sldId="2147478766"/>
            <ac:picMk id="7" creationId="{0126DA92-BB76-CAE5-960A-E596BD3DC4B3}"/>
          </ac:picMkLst>
        </pc:picChg>
      </pc:sldChg>
      <pc:sldChg chg="modSp add mod">
        <pc:chgData name="Badri, Sreenivas" userId="0b43dccd-042e-4be0-871d-afa1d90d6a2e" providerId="ADAL" clId="{467F39DD-4CFE-45E1-AA25-A1A8C9F836D1}" dt="2026-03-25T11:49:45.134" v="128" actId="2711"/>
        <pc:sldMkLst>
          <pc:docMk/>
          <pc:sldMk cId="1702731378" sldId="2147478767"/>
        </pc:sldMkLst>
        <pc:spChg chg="mod">
          <ac:chgData name="Badri, Sreenivas" userId="0b43dccd-042e-4be0-871d-afa1d90d6a2e" providerId="ADAL" clId="{467F39DD-4CFE-45E1-AA25-A1A8C9F836D1}" dt="2026-03-25T11:48:37.592" v="108" actId="6549"/>
          <ac:spMkLst>
            <pc:docMk/>
            <pc:sldMk cId="1702731378" sldId="2147478767"/>
            <ac:spMk id="2" creationId="{3A52B504-B690-87AB-EFE6-152526250C4B}"/>
          </ac:spMkLst>
        </pc:spChg>
        <pc:spChg chg="mod">
          <ac:chgData name="Badri, Sreenivas" userId="0b43dccd-042e-4be0-871d-afa1d90d6a2e" providerId="ADAL" clId="{467F39DD-4CFE-45E1-AA25-A1A8C9F836D1}" dt="2026-03-25T11:49:45.134" v="128" actId="2711"/>
          <ac:spMkLst>
            <pc:docMk/>
            <pc:sldMk cId="1702731378" sldId="2147478767"/>
            <ac:spMk id="3" creationId="{797D7CAE-0DE9-A995-AEFC-07A36FECA19B}"/>
          </ac:spMkLst>
        </pc:spChg>
      </pc:sldChg>
      <pc:sldChg chg="modSp add mod">
        <pc:chgData name="Badri, Sreenivas" userId="0b43dccd-042e-4be0-871d-afa1d90d6a2e" providerId="ADAL" clId="{467F39DD-4CFE-45E1-AA25-A1A8C9F836D1}" dt="2026-03-25T11:49:53.403" v="129" actId="2711"/>
        <pc:sldMkLst>
          <pc:docMk/>
          <pc:sldMk cId="1814423136" sldId="2147478768"/>
        </pc:sldMkLst>
        <pc:spChg chg="mod">
          <ac:chgData name="Badri, Sreenivas" userId="0b43dccd-042e-4be0-871d-afa1d90d6a2e" providerId="ADAL" clId="{467F39DD-4CFE-45E1-AA25-A1A8C9F836D1}" dt="2026-03-25T11:49:15.920" v="126" actId="6549"/>
          <ac:spMkLst>
            <pc:docMk/>
            <pc:sldMk cId="1814423136" sldId="2147478768"/>
            <ac:spMk id="2" creationId="{126CF49F-F8F8-B2A6-74DA-F2CED944B946}"/>
          </ac:spMkLst>
        </pc:spChg>
        <pc:spChg chg="mod">
          <ac:chgData name="Badri, Sreenivas" userId="0b43dccd-042e-4be0-871d-afa1d90d6a2e" providerId="ADAL" clId="{467F39DD-4CFE-45E1-AA25-A1A8C9F836D1}" dt="2026-03-25T11:49:53.403" v="129" actId="2711"/>
          <ac:spMkLst>
            <pc:docMk/>
            <pc:sldMk cId="1814423136" sldId="2147478768"/>
            <ac:spMk id="3" creationId="{D7F37529-025D-00C5-709F-5A5994F0E309}"/>
          </ac:spMkLst>
        </pc:spChg>
      </pc:sldChg>
      <pc:sldChg chg="modSp add mod">
        <pc:chgData name="Badri, Sreenivas" userId="0b43dccd-042e-4be0-871d-afa1d90d6a2e" providerId="ADAL" clId="{467F39DD-4CFE-45E1-AA25-A1A8C9F836D1}" dt="2026-03-25T11:50:50.284" v="139" actId="1076"/>
        <pc:sldMkLst>
          <pc:docMk/>
          <pc:sldMk cId="4288690573" sldId="2147478769"/>
        </pc:sldMkLst>
        <pc:spChg chg="mod">
          <ac:chgData name="Badri, Sreenivas" userId="0b43dccd-042e-4be0-871d-afa1d90d6a2e" providerId="ADAL" clId="{467F39DD-4CFE-45E1-AA25-A1A8C9F836D1}" dt="2026-03-25T11:50:50.284" v="139" actId="1076"/>
          <ac:spMkLst>
            <pc:docMk/>
            <pc:sldMk cId="4288690573" sldId="2147478769"/>
            <ac:spMk id="2" creationId="{DF5E7135-EBA0-0078-333D-05C2A51E019E}"/>
          </ac:spMkLst>
        </pc:spChg>
        <pc:spChg chg="mod">
          <ac:chgData name="Badri, Sreenivas" userId="0b43dccd-042e-4be0-871d-afa1d90d6a2e" providerId="ADAL" clId="{467F39DD-4CFE-45E1-AA25-A1A8C9F836D1}" dt="2026-03-25T11:50:22.654" v="133" actId="12"/>
          <ac:spMkLst>
            <pc:docMk/>
            <pc:sldMk cId="4288690573" sldId="2147478769"/>
            <ac:spMk id="3" creationId="{754317D8-C956-2C70-5F24-BD363D3AB818}"/>
          </ac:spMkLst>
        </pc:spChg>
      </pc:sldChg>
      <pc:sldChg chg="modSp add mod">
        <pc:chgData name="Badri, Sreenivas" userId="0b43dccd-042e-4be0-871d-afa1d90d6a2e" providerId="ADAL" clId="{467F39DD-4CFE-45E1-AA25-A1A8C9F836D1}" dt="2026-03-25T12:24:03.473" v="150" actId="20577"/>
        <pc:sldMkLst>
          <pc:docMk/>
          <pc:sldMk cId="2914233281" sldId="2147478770"/>
        </pc:sldMkLst>
        <pc:spChg chg="mod">
          <ac:chgData name="Badri, Sreenivas" userId="0b43dccd-042e-4be0-871d-afa1d90d6a2e" providerId="ADAL" clId="{467F39DD-4CFE-45E1-AA25-A1A8C9F836D1}" dt="2026-03-25T12:23:26.639" v="146" actId="27636"/>
          <ac:spMkLst>
            <pc:docMk/>
            <pc:sldMk cId="2914233281" sldId="2147478770"/>
            <ac:spMk id="2" creationId="{56390AF0-762F-B457-D051-D63012E6DE8E}"/>
          </ac:spMkLst>
        </pc:spChg>
        <pc:spChg chg="mod">
          <ac:chgData name="Badri, Sreenivas" userId="0b43dccd-042e-4be0-871d-afa1d90d6a2e" providerId="ADAL" clId="{467F39DD-4CFE-45E1-AA25-A1A8C9F836D1}" dt="2026-03-25T12:24:03.473" v="150" actId="20577"/>
          <ac:spMkLst>
            <pc:docMk/>
            <pc:sldMk cId="2914233281" sldId="2147478770"/>
            <ac:spMk id="3" creationId="{4E7AF87B-95DD-819D-8216-4F9BF97CE7D7}"/>
          </ac:spMkLst>
        </pc:spChg>
      </pc:sldChg>
      <pc:sldChg chg="modSp add mod">
        <pc:chgData name="Badri, Sreenivas" userId="0b43dccd-042e-4be0-871d-afa1d90d6a2e" providerId="ADAL" clId="{467F39DD-4CFE-45E1-AA25-A1A8C9F836D1}" dt="2026-03-25T14:10:36.688" v="427" actId="20577"/>
        <pc:sldMkLst>
          <pc:docMk/>
          <pc:sldMk cId="1059178114" sldId="2147478771"/>
        </pc:sldMkLst>
        <pc:spChg chg="mod">
          <ac:chgData name="Badri, Sreenivas" userId="0b43dccd-042e-4be0-871d-afa1d90d6a2e" providerId="ADAL" clId="{467F39DD-4CFE-45E1-AA25-A1A8C9F836D1}" dt="2026-03-25T12:24:36.785" v="163" actId="27636"/>
          <ac:spMkLst>
            <pc:docMk/>
            <pc:sldMk cId="1059178114" sldId="2147478771"/>
            <ac:spMk id="2" creationId="{A97EFD5F-923F-0DA3-6DEB-938470A7209D}"/>
          </ac:spMkLst>
        </pc:spChg>
        <pc:spChg chg="mod">
          <ac:chgData name="Badri, Sreenivas" userId="0b43dccd-042e-4be0-871d-afa1d90d6a2e" providerId="ADAL" clId="{467F39DD-4CFE-45E1-AA25-A1A8C9F836D1}" dt="2026-03-25T14:10:36.688" v="427" actId="20577"/>
          <ac:spMkLst>
            <pc:docMk/>
            <pc:sldMk cId="1059178114" sldId="2147478771"/>
            <ac:spMk id="3" creationId="{EAB6A143-BB7B-6B60-40B0-6897DF87B875}"/>
          </ac:spMkLst>
        </pc:spChg>
      </pc:sldChg>
      <pc:sldChg chg="modSp add mod">
        <pc:chgData name="Badri, Sreenivas" userId="0b43dccd-042e-4be0-871d-afa1d90d6a2e" providerId="ADAL" clId="{467F39DD-4CFE-45E1-AA25-A1A8C9F836D1}" dt="2026-03-25T12:26:47.115" v="182" actId="255"/>
        <pc:sldMkLst>
          <pc:docMk/>
          <pc:sldMk cId="3337470519" sldId="2147478772"/>
        </pc:sldMkLst>
        <pc:spChg chg="mod">
          <ac:chgData name="Badri, Sreenivas" userId="0b43dccd-042e-4be0-871d-afa1d90d6a2e" providerId="ADAL" clId="{467F39DD-4CFE-45E1-AA25-A1A8C9F836D1}" dt="2026-03-25T12:25:58.609" v="172" actId="1076"/>
          <ac:spMkLst>
            <pc:docMk/>
            <pc:sldMk cId="3337470519" sldId="2147478772"/>
            <ac:spMk id="2" creationId="{BC55C8A0-8BE3-D796-B799-5CF0EDEA07F0}"/>
          </ac:spMkLst>
        </pc:spChg>
        <pc:spChg chg="mod">
          <ac:chgData name="Badri, Sreenivas" userId="0b43dccd-042e-4be0-871d-afa1d90d6a2e" providerId="ADAL" clId="{467F39DD-4CFE-45E1-AA25-A1A8C9F836D1}" dt="2026-03-25T12:26:47.115" v="182" actId="255"/>
          <ac:spMkLst>
            <pc:docMk/>
            <pc:sldMk cId="3337470519" sldId="2147478772"/>
            <ac:spMk id="3" creationId="{56C99B35-DBB4-F69F-535F-4037445EF06F}"/>
          </ac:spMkLst>
        </pc:spChg>
      </pc:sldChg>
      <pc:sldChg chg="modSp add mod">
        <pc:chgData name="Badri, Sreenivas" userId="0b43dccd-042e-4be0-871d-afa1d90d6a2e" providerId="ADAL" clId="{467F39DD-4CFE-45E1-AA25-A1A8C9F836D1}" dt="2026-03-25T12:28:54.865" v="198" actId="1076"/>
        <pc:sldMkLst>
          <pc:docMk/>
          <pc:sldMk cId="3358124190" sldId="2147478773"/>
        </pc:sldMkLst>
        <pc:spChg chg="mod">
          <ac:chgData name="Badri, Sreenivas" userId="0b43dccd-042e-4be0-871d-afa1d90d6a2e" providerId="ADAL" clId="{467F39DD-4CFE-45E1-AA25-A1A8C9F836D1}" dt="2026-03-25T12:28:54.865" v="198" actId="1076"/>
          <ac:spMkLst>
            <pc:docMk/>
            <pc:sldMk cId="3358124190" sldId="2147478773"/>
            <ac:spMk id="2" creationId="{C9D862B3-A592-0E29-89FF-EB5ACE64AAFA}"/>
          </ac:spMkLst>
        </pc:spChg>
        <pc:spChg chg="mod">
          <ac:chgData name="Badri, Sreenivas" userId="0b43dccd-042e-4be0-871d-afa1d90d6a2e" providerId="ADAL" clId="{467F39DD-4CFE-45E1-AA25-A1A8C9F836D1}" dt="2026-03-25T12:27:57.800" v="196" actId="20577"/>
          <ac:spMkLst>
            <pc:docMk/>
            <pc:sldMk cId="3358124190" sldId="2147478773"/>
            <ac:spMk id="3" creationId="{BF366075-2252-238F-B4DF-08020E78D79D}"/>
          </ac:spMkLst>
        </pc:spChg>
      </pc:sldChg>
      <pc:sldChg chg="modSp add mod">
        <pc:chgData name="Badri, Sreenivas" userId="0b43dccd-042e-4be0-871d-afa1d90d6a2e" providerId="ADAL" clId="{467F39DD-4CFE-45E1-AA25-A1A8C9F836D1}" dt="2026-03-25T17:27:13.465" v="441" actId="20577"/>
        <pc:sldMkLst>
          <pc:docMk/>
          <pc:sldMk cId="1959769100" sldId="2147478774"/>
        </pc:sldMkLst>
        <pc:spChg chg="mod">
          <ac:chgData name="Badri, Sreenivas" userId="0b43dccd-042e-4be0-871d-afa1d90d6a2e" providerId="ADAL" clId="{467F39DD-4CFE-45E1-AA25-A1A8C9F836D1}" dt="2026-03-25T17:27:06.127" v="434" actId="20577"/>
          <ac:spMkLst>
            <pc:docMk/>
            <pc:sldMk cId="1959769100" sldId="2147478774"/>
            <ac:spMk id="2" creationId="{52C9659E-E1E1-6C69-1515-AE5DE39B9061}"/>
          </ac:spMkLst>
        </pc:spChg>
        <pc:spChg chg="mod">
          <ac:chgData name="Badri, Sreenivas" userId="0b43dccd-042e-4be0-871d-afa1d90d6a2e" providerId="ADAL" clId="{467F39DD-4CFE-45E1-AA25-A1A8C9F836D1}" dt="2026-03-25T17:27:13.465" v="441" actId="20577"/>
          <ac:spMkLst>
            <pc:docMk/>
            <pc:sldMk cId="1959769100" sldId="2147478774"/>
            <ac:spMk id="3" creationId="{7DDA98FC-42C6-4B78-2453-7482D5ADEEF3}"/>
          </ac:spMkLst>
        </pc:spChg>
      </pc:sldChg>
      <pc:sldChg chg="modSp add mod">
        <pc:chgData name="Badri, Sreenivas" userId="0b43dccd-042e-4be0-871d-afa1d90d6a2e" providerId="ADAL" clId="{467F39DD-4CFE-45E1-AA25-A1A8C9F836D1}" dt="2026-03-25T17:27:23.056" v="517" actId="20577"/>
        <pc:sldMkLst>
          <pc:docMk/>
          <pc:sldMk cId="802775551" sldId="2147478775"/>
        </pc:sldMkLst>
        <pc:spChg chg="mod">
          <ac:chgData name="Badri, Sreenivas" userId="0b43dccd-042e-4be0-871d-afa1d90d6a2e" providerId="ADAL" clId="{467F39DD-4CFE-45E1-AA25-A1A8C9F836D1}" dt="2026-03-25T12:30:24.679" v="218" actId="6549"/>
          <ac:spMkLst>
            <pc:docMk/>
            <pc:sldMk cId="802775551" sldId="2147478775"/>
            <ac:spMk id="2" creationId="{43708572-A324-A981-8222-6457AF9A6B30}"/>
          </ac:spMkLst>
        </pc:spChg>
        <pc:spChg chg="mod">
          <ac:chgData name="Badri, Sreenivas" userId="0b43dccd-042e-4be0-871d-afa1d90d6a2e" providerId="ADAL" clId="{467F39DD-4CFE-45E1-AA25-A1A8C9F836D1}" dt="2026-03-25T17:27:23.056" v="517" actId="20577"/>
          <ac:spMkLst>
            <pc:docMk/>
            <pc:sldMk cId="802775551" sldId="2147478775"/>
            <ac:spMk id="3" creationId="{0889506A-1970-B3E4-0078-941FE4E2AC52}"/>
          </ac:spMkLst>
        </pc:spChg>
      </pc:sldChg>
      <pc:sldChg chg="modSp add mod">
        <pc:chgData name="Badri, Sreenivas" userId="0b43dccd-042e-4be0-871d-afa1d90d6a2e" providerId="ADAL" clId="{467F39DD-4CFE-45E1-AA25-A1A8C9F836D1}" dt="2026-03-25T12:32:21.290" v="237" actId="5793"/>
        <pc:sldMkLst>
          <pc:docMk/>
          <pc:sldMk cId="2913993361" sldId="2147478776"/>
        </pc:sldMkLst>
        <pc:spChg chg="mod">
          <ac:chgData name="Badri, Sreenivas" userId="0b43dccd-042e-4be0-871d-afa1d90d6a2e" providerId="ADAL" clId="{467F39DD-4CFE-45E1-AA25-A1A8C9F836D1}" dt="2026-03-25T12:31:17.450" v="230" actId="6549"/>
          <ac:spMkLst>
            <pc:docMk/>
            <pc:sldMk cId="2913993361" sldId="2147478776"/>
            <ac:spMk id="2" creationId="{707F9FB2-28B7-4DF7-83F3-9156F0B8D8D7}"/>
          </ac:spMkLst>
        </pc:spChg>
        <pc:spChg chg="mod">
          <ac:chgData name="Badri, Sreenivas" userId="0b43dccd-042e-4be0-871d-afa1d90d6a2e" providerId="ADAL" clId="{467F39DD-4CFE-45E1-AA25-A1A8C9F836D1}" dt="2026-03-25T12:32:21.290" v="237" actId="5793"/>
          <ac:spMkLst>
            <pc:docMk/>
            <pc:sldMk cId="2913993361" sldId="2147478776"/>
            <ac:spMk id="3" creationId="{62364D58-A0AE-767E-0FC2-D4EA52F53E03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9654C447-F63E-708A-7640-F379BC3B6F4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9E9CD3C-9D08-D54A-E18D-CB66DD9854F5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E3C7D50-3744-4F5E-B211-7EE7AB53D25A}" type="datetimeFigureOut">
              <a:rPr lang="en-US" smtClean="0"/>
              <a:t>3/26/2026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3A76D3F-B471-2F90-E003-19CC7E13919B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AFA019F-EAF7-AC1D-CF33-3B24307B5D18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3BB4229-F194-457F-858D-7FD6DC77E73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5549398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2832203-7F7F-406D-A6A3-240BE64C5DFA}" type="datetimeFigureOut">
              <a:rPr lang="en-US" smtClean="0"/>
              <a:t>3/26/2026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694BC6D-B4C2-499C-B968-7B53BF050E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70387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image" Target="../media/image8.svg"/><Relationship Id="rId7" Type="http://schemas.openxmlformats.org/officeDocument/2006/relationships/image" Target="../media/image12.sv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2.xml"/><Relationship Id="rId6" Type="http://schemas.openxmlformats.org/officeDocument/2006/relationships/image" Target="../media/image11.png"/><Relationship Id="rId11" Type="http://schemas.openxmlformats.org/officeDocument/2006/relationships/image" Target="../media/image16.svg"/><Relationship Id="rId5" Type="http://schemas.openxmlformats.org/officeDocument/2006/relationships/image" Target="../media/image10.svg"/><Relationship Id="rId10" Type="http://schemas.openxmlformats.org/officeDocument/2006/relationships/image" Target="../media/image15.png"/><Relationship Id="rId4" Type="http://schemas.openxmlformats.org/officeDocument/2006/relationships/image" Target="../media/image9.png"/><Relationship Id="rId9" Type="http://schemas.openxmlformats.org/officeDocument/2006/relationships/image" Target="../media/image14.svg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2.svg"/><Relationship Id="rId4" Type="http://schemas.openxmlformats.org/officeDocument/2006/relationships/image" Target="../media/image1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v1(default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CF6855-B24E-92AB-2FE8-002F720AEB1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82069" y="2564247"/>
            <a:ext cx="4882568" cy="3999346"/>
          </a:xfrm>
          <a:prstGeom prst="rect">
            <a:avLst/>
          </a:prstGeom>
        </p:spPr>
        <p:txBody>
          <a:bodyPr anchor="t"/>
          <a:lstStyle>
            <a:lvl1pPr algn="l">
              <a:defRPr lang="en-US" sz="2000" b="1" dirty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br>
              <a:rPr lang="en-US" dirty="0"/>
            </a:br>
            <a:endParaRPr lang="en-US" dirty="0"/>
          </a:p>
        </p:txBody>
      </p:sp>
      <p:sp>
        <p:nvSpPr>
          <p:cNvPr id="4" name="Text Placeholder 11">
            <a:extLst>
              <a:ext uri="{FF2B5EF4-FFF2-40B4-BE49-F238E27FC236}">
                <a16:creationId xmlns:a16="http://schemas.microsoft.com/office/drawing/2014/main" id="{BED41D71-8915-53EB-36A0-392D41DD0EAB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flipH="1">
            <a:off x="6427363" y="5054600"/>
            <a:ext cx="5201214" cy="1457037"/>
          </a:xfrm>
          <a:prstGeom prst="foldedCorner">
            <a:avLst>
              <a:gd name="adj" fmla="val 21194"/>
            </a:avLst>
          </a:prstGeom>
          <a:solidFill>
            <a:srgbClr val="E6EBF0">
              <a:alpha val="68000"/>
            </a:srgbClr>
          </a:solidFill>
          <a:ln w="9525" cap="rnd">
            <a:noFill/>
          </a:ln>
          <a:effectLst>
            <a:outerShdw blurRad="50800" dist="38100" dir="10800000" sx="1000" sy="1000" algn="r" rotWithShape="0">
              <a:prstClr val="black">
                <a:alpha val="46000"/>
              </a:prstClr>
            </a:outerShdw>
          </a:effectLst>
        </p:spPr>
        <p:txBody>
          <a:bodyPr vert="horz" wrap="square" lIns="274320" tIns="182880" rIns="640080" bIns="182880">
            <a:noAutofit/>
          </a:bodyPr>
          <a:lstStyle>
            <a:lvl1pPr marL="0" indent="0">
              <a:buNone/>
              <a:defRPr lang="en-US" sz="1600" b="1" dirty="0"/>
            </a:lvl1pPr>
            <a:lvl2pPr marL="548640" indent="-18288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lang="en-US" sz="1400" dirty="0" smtClean="0"/>
            </a:lvl2pPr>
            <a:lvl3pPr marL="548640" indent="-182880">
              <a:lnSpc>
                <a:spcPct val="100000"/>
              </a:lnSpc>
              <a:spcBef>
                <a:spcPts val="100"/>
              </a:spcBef>
              <a:buFont typeface="Arial" panose="020B0604020202020204" pitchFamily="34" charset="0"/>
              <a:buChar char="◦"/>
              <a:defRPr lang="en-US" sz="1400" dirty="0"/>
            </a:lvl3pPr>
            <a:lvl4pPr marL="731520" indent="-18288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-"/>
              <a:defRPr lang="en-US" sz="1400" dirty="0" smtClean="0"/>
            </a:lvl4pPr>
            <a:lvl5pPr marL="914400" indent="-18288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◦"/>
              <a:defRPr lang="en-US" sz="1400" dirty="0"/>
            </a:lvl5pPr>
            <a:lvl6pPr marL="1097280" indent="-18288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§"/>
              <a:defRPr sz="1400"/>
            </a:lvl6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Content Placeholder 8">
            <a:extLst>
              <a:ext uri="{FF2B5EF4-FFF2-40B4-BE49-F238E27FC236}">
                <a16:creationId xmlns:a16="http://schemas.microsoft.com/office/drawing/2014/main" id="{4A302066-7B9E-F90D-A634-1CEEF4EAA7FF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427365" y="1092200"/>
            <a:ext cx="5201213" cy="2551584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None/>
              <a:defRPr sz="1600" b="1" i="0"/>
            </a:lvl1pPr>
            <a:lvl2pPr marL="548640" indent="-18288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defRPr sz="1400"/>
            </a:lvl2pPr>
            <a:lvl3pPr marL="731520" indent="-18288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-"/>
              <a:defRPr sz="1400"/>
            </a:lvl3pPr>
            <a:lvl4pPr marL="914400" indent="-18288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◦"/>
              <a:defRPr sz="1400"/>
            </a:lvl4pPr>
            <a:lvl5pPr marL="1097280" indent="-18288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§"/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34552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Placeholder 1">
            <a:extLst>
              <a:ext uri="{FF2B5EF4-FFF2-40B4-BE49-F238E27FC236}">
                <a16:creationId xmlns:a16="http://schemas.microsoft.com/office/drawing/2014/main" id="{03A0C87A-E909-99E5-543B-B8CA963FA4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10401300" cy="914400"/>
          </a:xfrm>
          <a:prstGeom prst="rect">
            <a:avLst/>
          </a:prstGeom>
          <a:noFill/>
        </p:spPr>
        <p:txBody>
          <a:bodyPr vert="horz" lIns="0" tIns="0" rIns="0" bIns="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21" name="Text Placeholder 20">
            <a:extLst>
              <a:ext uri="{FF2B5EF4-FFF2-40B4-BE49-F238E27FC236}">
                <a16:creationId xmlns:a16="http://schemas.microsoft.com/office/drawing/2014/main" id="{43EC354D-D331-C418-3300-B354E37BE14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95300" y="1981200"/>
            <a:ext cx="5381625" cy="4191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8AF89336-B087-2FA3-5FA7-10663E499445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343650" y="1971674"/>
            <a:ext cx="5314950" cy="421076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15AFFA6-4F88-DA05-B2CA-9691F408E9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AD51180-8907-F3FB-F8E0-201D1BE616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5BA03-1E8A-4A71-9375-E941FF070046}" type="datetime4">
              <a:rPr lang="en-US" smtClean="0"/>
              <a:t>March 26, 2026</a:t>
            </a:fld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7C96C78-7C87-2BC7-8FE9-856E3E375E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75441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B5BA45-4981-AC22-EC96-99A5E0901D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61962"/>
            <a:ext cx="4838700" cy="1527094"/>
          </a:xfrm>
        </p:spPr>
        <p:txBody>
          <a:bodyPr anchor="t">
            <a:normAutofit/>
          </a:bodyPr>
          <a:lstStyle>
            <a:lvl1pPr>
              <a:defRPr lang="en-US" dirty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0273643-F605-4790-3956-B453E9FC90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188F8-67CB-419F-AAD4-5AB1C4EFBB40}" type="datetime4">
              <a:rPr lang="en-US" smtClean="0"/>
              <a:t>March 26, 2026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0265AF8-0057-EBA2-2E30-0B74113975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85ADE8A-3AB5-3C00-B26E-3F6DD6EA52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581ED5FB-5036-27D9-26F4-B48307D67C6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95300" y="2181225"/>
            <a:ext cx="5600700" cy="40005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8" name="Text Placeholder 17">
            <a:extLst>
              <a:ext uri="{FF2B5EF4-FFF2-40B4-BE49-F238E27FC236}">
                <a16:creationId xmlns:a16="http://schemas.microsoft.com/office/drawing/2014/main" id="{B0ACB72E-F2A9-AC8B-FAC7-489B4728504C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457950" y="457200"/>
            <a:ext cx="5200650" cy="57245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24459513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Placeholder 1">
            <a:extLst>
              <a:ext uri="{FF2B5EF4-FFF2-40B4-BE49-F238E27FC236}">
                <a16:creationId xmlns:a16="http://schemas.microsoft.com/office/drawing/2014/main" id="{197228CF-7CDD-26CC-CA47-4AF0A314BD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4838700" cy="1219200"/>
          </a:xfrm>
          <a:prstGeom prst="rect">
            <a:avLst/>
          </a:prstGeom>
          <a:noFill/>
        </p:spPr>
        <p:txBody>
          <a:bodyPr vert="horz" lIns="0" tIns="0" rIns="0" bIns="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C277CEE6-13A0-6BA8-8A3C-EA3A8B9CA32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93776" y="2152650"/>
            <a:ext cx="5602224" cy="401955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E24E62B-01AB-F5DE-E2D4-85B1DECC92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496050" y="0"/>
            <a:ext cx="5695950" cy="68580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4C33291D-BE72-DBF6-5318-1BD0E7127E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0853288" y="6356350"/>
            <a:ext cx="1338712" cy="36512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1138100-AC14-9CC0-AD86-426AD89D43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D796E23-B521-5C07-85E1-BA73A20DB2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10D0B2-8800-4E48-BDCE-A19E57C7C5AF}" type="datetime4">
              <a:rPr lang="en-US" smtClean="0"/>
              <a:t>March 26, 2026</a:t>
            </a:fld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42A00A7-6A1E-80A0-8EB9-F7F0592559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23126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Placeholder 1">
            <a:extLst>
              <a:ext uri="{FF2B5EF4-FFF2-40B4-BE49-F238E27FC236}">
                <a16:creationId xmlns:a16="http://schemas.microsoft.com/office/drawing/2014/main" id="{DB285AF9-0372-9C81-F75D-2589F4F487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10401300" cy="914400"/>
          </a:xfrm>
          <a:prstGeom prst="rect">
            <a:avLst/>
          </a:prstGeom>
          <a:noFill/>
        </p:spPr>
        <p:txBody>
          <a:bodyPr vert="horz" lIns="0" tIns="0" rIns="0" bIns="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123DE44-506E-FCA1-8F5C-9F7354AAEC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D2673D5-55DC-3F77-47BD-D5D627A456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2DDF3-D449-4F98-B894-CB4D05D68FAC}" type="datetime4">
              <a:rPr lang="en-US" smtClean="0"/>
              <a:t>March 26, 2026</a:t>
            </a:fld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CF893AA-09AB-0CA2-8F12-6C9708FCE5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284803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with Soci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itle 1">
            <a:extLst>
              <a:ext uri="{FF2B5EF4-FFF2-40B4-BE49-F238E27FC236}">
                <a16:creationId xmlns:a16="http://schemas.microsoft.com/office/drawing/2014/main" id="{021CF500-4BD3-92C6-CCBD-156DED65A6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0868" y="1430448"/>
            <a:ext cx="5565131" cy="1848259"/>
          </a:xfrm>
        </p:spPr>
        <p:txBody>
          <a:bodyPr anchor="ctr"/>
          <a:lstStyle>
            <a:lvl1pPr>
              <a:defRPr sz="4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2" name="Text Placeholder 22">
            <a:extLst>
              <a:ext uri="{FF2B5EF4-FFF2-40B4-BE49-F238E27FC236}">
                <a16:creationId xmlns:a16="http://schemas.microsoft.com/office/drawing/2014/main" id="{5BFBC12E-0B6E-E8C7-9088-B497FB49171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30868" y="3501136"/>
            <a:ext cx="5565131" cy="682625"/>
          </a:xfrm>
        </p:spPr>
        <p:txBody>
          <a:bodyPr wrap="square"/>
          <a:lstStyle>
            <a:lvl1pPr>
              <a:defRPr sz="2400" b="1">
                <a:solidFill>
                  <a:srgbClr val="00829B"/>
                </a:solidFill>
              </a:defRPr>
            </a:lvl1pPr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724F3841-022A-64DD-C790-8E712FB9DD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7572375" y="0"/>
            <a:ext cx="4619625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2E7750B-0863-BB91-0C67-54B5E9B868D6}"/>
              </a:ext>
            </a:extLst>
          </p:cNvPr>
          <p:cNvSpPr txBox="1"/>
          <p:nvPr userDrawn="1"/>
        </p:nvSpPr>
        <p:spPr>
          <a:xfrm>
            <a:off x="8032876" y="1370524"/>
            <a:ext cx="36257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Learn More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B961C0C-432D-CBAD-EA65-6543DA81C252}"/>
              </a:ext>
            </a:extLst>
          </p:cNvPr>
          <p:cNvSpPr txBox="1"/>
          <p:nvPr userDrawn="1"/>
        </p:nvSpPr>
        <p:spPr>
          <a:xfrm>
            <a:off x="8054878" y="1783080"/>
            <a:ext cx="332092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00829B"/>
                </a:solidFill>
              </a:rPr>
              <a:t>www.ercot.com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4781169-74C0-5084-B1E5-21B24E64EBD9}"/>
              </a:ext>
            </a:extLst>
          </p:cNvPr>
          <p:cNvSpPr txBox="1"/>
          <p:nvPr userDrawn="1"/>
        </p:nvSpPr>
        <p:spPr>
          <a:xfrm>
            <a:off x="8032876" y="2442045"/>
            <a:ext cx="36257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Download ERCOT Mobile App</a:t>
            </a:r>
          </a:p>
        </p:txBody>
      </p:sp>
      <p:pic>
        <p:nvPicPr>
          <p:cNvPr id="9" name="Graphic 8" descr="Google play logo on the left and App Store logo on the right">
            <a:extLst>
              <a:ext uri="{FF2B5EF4-FFF2-40B4-BE49-F238E27FC236}">
                <a16:creationId xmlns:a16="http://schemas.microsoft.com/office/drawing/2014/main" id="{4CC00E98-A942-2688-815D-B898449C0BC2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341368" y="2987763"/>
            <a:ext cx="2635124" cy="367447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1EBBA5BE-9DD2-6EE7-CE28-D076D6D33E94}"/>
              </a:ext>
            </a:extLst>
          </p:cNvPr>
          <p:cNvSpPr txBox="1"/>
          <p:nvPr userDrawn="1"/>
        </p:nvSpPr>
        <p:spPr>
          <a:xfrm>
            <a:off x="8054878" y="3786789"/>
            <a:ext cx="36257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Connect With Us</a:t>
            </a:r>
          </a:p>
        </p:txBody>
      </p:sp>
      <p:pic>
        <p:nvPicPr>
          <p:cNvPr id="11" name="Graphic 10" descr="Instagram icon">
            <a:extLst>
              <a:ext uri="{FF2B5EF4-FFF2-40B4-BE49-F238E27FC236}">
                <a16:creationId xmlns:a16="http://schemas.microsoft.com/office/drawing/2014/main" id="{808F1D0F-170C-B600-9B14-471787DABDB6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8326128" y="4359746"/>
            <a:ext cx="314995" cy="314995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80EB4558-FE65-DD30-A396-E7A22D6A4264}"/>
              </a:ext>
            </a:extLst>
          </p:cNvPr>
          <p:cNvSpPr txBox="1"/>
          <p:nvPr userDrawn="1"/>
        </p:nvSpPr>
        <p:spPr>
          <a:xfrm>
            <a:off x="8715473" y="4378550"/>
            <a:ext cx="309873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facebook.com/ERCOTISO</a:t>
            </a:r>
          </a:p>
        </p:txBody>
      </p:sp>
      <p:pic>
        <p:nvPicPr>
          <p:cNvPr id="13" name="Graphic 12" descr="Twitter or X  icon">
            <a:extLst>
              <a:ext uri="{FF2B5EF4-FFF2-40B4-BE49-F238E27FC236}">
                <a16:creationId xmlns:a16="http://schemas.microsoft.com/office/drawing/2014/main" id="{787C2377-716C-DE29-E499-06278CE1DB08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8326128" y="4816173"/>
            <a:ext cx="314995" cy="314995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D6BFB969-D759-088E-D454-9701B3843365}"/>
              </a:ext>
            </a:extLst>
          </p:cNvPr>
          <p:cNvSpPr txBox="1"/>
          <p:nvPr userDrawn="1"/>
        </p:nvSpPr>
        <p:spPr>
          <a:xfrm>
            <a:off x="8715473" y="4823175"/>
            <a:ext cx="2108130" cy="30777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400" dirty="0"/>
              <a:t>x.com/ercot_iso</a:t>
            </a:r>
          </a:p>
        </p:txBody>
      </p:sp>
      <p:pic>
        <p:nvPicPr>
          <p:cNvPr id="15" name="Graphic 14" descr="LinkedIn icon">
            <a:extLst>
              <a:ext uri="{FF2B5EF4-FFF2-40B4-BE49-F238E27FC236}">
                <a16:creationId xmlns:a16="http://schemas.microsoft.com/office/drawing/2014/main" id="{44604974-1959-249D-D54A-C4A63E150B5F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rcRect/>
          <a:stretch/>
        </p:blipFill>
        <p:spPr>
          <a:xfrm>
            <a:off x="8326128" y="5292078"/>
            <a:ext cx="314995" cy="314995"/>
          </a:xfrm>
          <a:prstGeom prst="rect">
            <a:avLst/>
          </a:prstGeom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2405696A-1EA6-9F4D-1D36-33EB7B0D95CF}"/>
              </a:ext>
            </a:extLst>
          </p:cNvPr>
          <p:cNvSpPr txBox="1"/>
          <p:nvPr userDrawn="1"/>
        </p:nvSpPr>
        <p:spPr>
          <a:xfrm>
            <a:off x="8715473" y="5299080"/>
            <a:ext cx="3132351" cy="30777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400" dirty="0"/>
              <a:t>linkedin.com/company/ercot</a:t>
            </a:r>
          </a:p>
        </p:txBody>
      </p:sp>
      <p:pic>
        <p:nvPicPr>
          <p:cNvPr id="17" name="Graphic 16" descr="Instagram icon">
            <a:extLst>
              <a:ext uri="{FF2B5EF4-FFF2-40B4-BE49-F238E27FC236}">
                <a16:creationId xmlns:a16="http://schemas.microsoft.com/office/drawing/2014/main" id="{253A132C-4DFA-62F1-D25A-9C176280377F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 userDrawn="1"/>
        </p:nvPicPr>
        <p:blipFill>
          <a:blip r:embed="rId10">
            <a:extLs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8326128" y="5773360"/>
            <a:ext cx="314996" cy="314996"/>
          </a:xfrm>
          <a:prstGeom prst="rect">
            <a:avLst/>
          </a:prstGeom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C36F1584-300D-A8F1-CE34-0DF564E44055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 txBox="1"/>
          <p:nvPr userDrawn="1"/>
        </p:nvSpPr>
        <p:spPr>
          <a:xfrm>
            <a:off x="8706121" y="5773359"/>
            <a:ext cx="3132351" cy="30777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400" dirty="0"/>
              <a:t>instagram.com/ercot_iso</a:t>
            </a:r>
          </a:p>
        </p:txBody>
      </p:sp>
      <p:sp>
        <p:nvSpPr>
          <p:cNvPr id="20" name="Footer Placeholder 3">
            <a:extLst>
              <a:ext uri="{FF2B5EF4-FFF2-40B4-BE49-F238E27FC236}">
                <a16:creationId xmlns:a16="http://schemas.microsoft.com/office/drawing/2014/main" id="{7C754C4F-B602-D803-BB7A-BEE1415CE0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30869" y="6356350"/>
            <a:ext cx="5565131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D2673D5-55DC-3F77-47BD-D5D627A456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2DDF3-D449-4F98-B894-CB4D05D68FAC}" type="datetime4">
              <a:rPr lang="en-US" smtClean="0"/>
              <a:t>March 26, 2026</a:t>
            </a:fld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CF893AA-09AB-0CA2-8F12-6C9708FCE5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605609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itle 1">
            <a:extLst>
              <a:ext uri="{FF2B5EF4-FFF2-40B4-BE49-F238E27FC236}">
                <a16:creationId xmlns:a16="http://schemas.microsoft.com/office/drawing/2014/main" id="{0511CB1D-D7A8-8516-A8D6-FDE88BB378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0868" y="1430448"/>
            <a:ext cx="5565132" cy="1848259"/>
          </a:xfrm>
        </p:spPr>
        <p:txBody>
          <a:bodyPr anchor="ctr"/>
          <a:lstStyle>
            <a:lvl1pPr>
              <a:defRPr sz="4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6" name="Text Placeholder 22">
            <a:extLst>
              <a:ext uri="{FF2B5EF4-FFF2-40B4-BE49-F238E27FC236}">
                <a16:creationId xmlns:a16="http://schemas.microsoft.com/office/drawing/2014/main" id="{7DB85F87-C4AC-5AA2-4395-ABB6B533D5D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30868" y="3501136"/>
            <a:ext cx="5565132" cy="682625"/>
          </a:xfrm>
        </p:spPr>
        <p:txBody>
          <a:bodyPr wrap="square"/>
          <a:lstStyle>
            <a:lvl1pPr>
              <a:defRPr sz="2400" b="1">
                <a:solidFill>
                  <a:srgbClr val="00829B"/>
                </a:solidFill>
              </a:defRPr>
            </a:lvl1pPr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Footer Placeholder 3">
            <a:extLst>
              <a:ext uri="{FF2B5EF4-FFF2-40B4-BE49-F238E27FC236}">
                <a16:creationId xmlns:a16="http://schemas.microsoft.com/office/drawing/2014/main" id="{524951DF-39E3-E4DB-EB22-28C36CEEB9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30869" y="6356350"/>
            <a:ext cx="8010526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D2673D5-55DC-3F77-47BD-D5D627A456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2DDF3-D449-4F98-B894-CB4D05D68FAC}" type="datetime4">
              <a:rPr lang="en-US" smtClean="0"/>
              <a:t>March 26, 2026</a:t>
            </a:fld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CF893AA-09AB-0CA2-8F12-6C9708FCE5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994299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ppendix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20">
            <a:extLst>
              <a:ext uri="{FF2B5EF4-FFF2-40B4-BE49-F238E27FC236}">
                <a16:creationId xmlns:a16="http://schemas.microsoft.com/office/drawing/2014/main" id="{724F3841-022A-64DD-C790-8E712FB9DD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4619625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9" name="Graphic 18" descr="ERCOT logo">
            <a:extLst>
              <a:ext uri="{FF2B5EF4-FFF2-40B4-BE49-F238E27FC236}">
                <a16:creationId xmlns:a16="http://schemas.microsoft.com/office/drawing/2014/main" id="{B751E01E-9D1B-AB32-9537-F544F49949E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37956" y="108220"/>
            <a:ext cx="703682" cy="259285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C5AB5A33-CD56-3912-4016-20DF30F14C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0869" y="1430448"/>
            <a:ext cx="4064224" cy="1848259"/>
          </a:xfrm>
        </p:spPr>
        <p:txBody>
          <a:bodyPr anchor="ctr"/>
          <a:lstStyle>
            <a:lvl1pPr>
              <a:defRPr sz="4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113BE72E-F22F-EA59-A56F-ACBBDAEAF81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30869" y="3501136"/>
            <a:ext cx="4078434" cy="682625"/>
          </a:xfrm>
        </p:spPr>
        <p:txBody>
          <a:bodyPr wrap="square"/>
          <a:lstStyle>
            <a:lvl1pPr>
              <a:defRPr sz="2400" b="1">
                <a:solidFill>
                  <a:srgbClr val="00829B"/>
                </a:solidFill>
              </a:defRPr>
            </a:lvl1pPr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6A05AE35-B341-C586-A0DD-9B916DA1D819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076825" y="1371600"/>
            <a:ext cx="6581775" cy="4800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123DE44-506E-FCA1-8F5C-9F7354AAEC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30869" y="6356350"/>
            <a:ext cx="8010526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D2673D5-55DC-3F77-47BD-D5D627A456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2DDF3-D449-4F98-B894-CB4D05D68FAC}" type="datetime4">
              <a:rPr lang="en-US" smtClean="0"/>
              <a:t>March 26, 2026</a:t>
            </a:fld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CF893AA-09AB-0CA2-8F12-6C9708FCE5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  <p:grpSp>
        <p:nvGrpSpPr>
          <p:cNvPr id="8" name="Group 7" descr="Confidential document label">
            <a:extLst>
              <a:ext uri="{FF2B5EF4-FFF2-40B4-BE49-F238E27FC236}">
                <a16:creationId xmlns:a16="http://schemas.microsoft.com/office/drawing/2014/main" id="{CDD9FF63-9408-EDE4-8E4D-207871A99374}"/>
              </a:ext>
            </a:extLst>
          </p:cNvPr>
          <p:cNvGrpSpPr/>
          <p:nvPr userDrawn="1"/>
        </p:nvGrpSpPr>
        <p:grpSpPr>
          <a:xfrm>
            <a:off x="-91688" y="457199"/>
            <a:ext cx="1162970" cy="358775"/>
            <a:chOff x="-91688" y="6362698"/>
            <a:chExt cx="1162970" cy="358775"/>
          </a:xfrm>
        </p:grpSpPr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40E25432-F52F-28E3-5AF1-36B3BEC45282}"/>
                </a:ext>
              </a:extLst>
            </p:cNvPr>
            <p:cNvSpPr/>
            <p:nvPr/>
          </p:nvSpPr>
          <p:spPr>
            <a:xfrm rot="10800000">
              <a:off x="-12035" y="6362698"/>
              <a:ext cx="986590" cy="358775"/>
            </a:xfrm>
            <a:prstGeom prst="rect">
              <a:avLst/>
            </a:prstGeom>
            <a:solidFill>
              <a:srgbClr val="00829B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89B3A409-F400-7551-A8C4-6293E631585B}"/>
                </a:ext>
              </a:extLst>
            </p:cNvPr>
            <p:cNvSpPr txBox="1"/>
            <p:nvPr/>
          </p:nvSpPr>
          <p:spPr>
            <a:xfrm>
              <a:off x="-91688" y="6427015"/>
              <a:ext cx="1162970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900" b="1" spc="80" baseline="0" dirty="0">
                  <a:solidFill>
                    <a:schemeClr val="bg1"/>
                  </a:solidFill>
                </a:rPr>
                <a:t>PUBLIC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9646740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0B6F8A40-F0D0-857B-E8A8-1B3161AC433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/>
          </p:cNvSpPr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2DC5253-5E42-F62E-EA4E-3AB21BA87C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/>
          </p:cNvSpPr>
          <p:nvPr userDrawn="1"/>
        </p:nvSpPr>
        <p:spPr>
          <a:xfrm>
            <a:off x="0" y="0"/>
            <a:ext cx="4206240" cy="6858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51000">
                <a:srgbClr val="B1E5ED">
                  <a:alpha val="6667"/>
                </a:srgbClr>
              </a:gs>
              <a:gs pos="71000">
                <a:srgbClr val="2794A4">
                  <a:alpha val="83922"/>
                </a:srgbClr>
              </a:gs>
              <a:gs pos="98000">
                <a:srgbClr val="00343B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Graphic 6" descr="ERCOT logo white on background">
            <a:extLst>
              <a:ext uri="{FF2B5EF4-FFF2-40B4-BE49-F238E27FC236}">
                <a16:creationId xmlns:a16="http://schemas.microsoft.com/office/drawing/2014/main" id="{590365CF-9C80-03DF-D245-DBE4EBA3335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74555" y="1125953"/>
            <a:ext cx="2425881" cy="889910"/>
          </a:xfrm>
          <a:prstGeom prst="rect">
            <a:avLst/>
          </a:prstGeom>
          <a:effectLst>
            <a:outerShdw blurRad="50800" dist="12700" dir="10800000" algn="r" rotWithShape="0">
              <a:schemeClr val="tx2">
                <a:alpha val="40000"/>
              </a:schemeClr>
            </a:outerShdw>
          </a:effectLst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1A1A5353-DA71-B6B2-BDDB-2FB68F1F0909}"/>
              </a:ext>
            </a:extLst>
          </p:cNvPr>
          <p:cNvSpPr txBox="1"/>
          <p:nvPr userDrawn="1"/>
        </p:nvSpPr>
        <p:spPr>
          <a:xfrm>
            <a:off x="-91688" y="503044"/>
            <a:ext cx="116297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00" b="1" spc="0" dirty="0">
                <a:solidFill>
                  <a:schemeClr val="bg1"/>
                </a:solidFill>
              </a:rPr>
              <a:t>CONFIDENTIAL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C05802D9-2F73-A263-28E7-486C8A489A2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-91688" y="457199"/>
            <a:ext cx="1162970" cy="358775"/>
            <a:chOff x="-91688" y="6362698"/>
            <a:chExt cx="1162970" cy="358775"/>
          </a:xfrm>
        </p:grpSpPr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8241ADA3-F564-E7C2-1972-0F9FF557AE05}"/>
                </a:ext>
              </a:extLst>
            </p:cNvPr>
            <p:cNvSpPr/>
            <p:nvPr/>
          </p:nvSpPr>
          <p:spPr>
            <a:xfrm rot="10800000">
              <a:off x="-12035" y="6362698"/>
              <a:ext cx="986590" cy="358775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D77A54B6-1CA8-9AE2-BCA6-21205CB4852B}"/>
                </a:ext>
              </a:extLst>
            </p:cNvPr>
            <p:cNvSpPr txBox="1"/>
            <p:nvPr/>
          </p:nvSpPr>
          <p:spPr>
            <a:xfrm>
              <a:off x="-91688" y="6427015"/>
              <a:ext cx="1162970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900" b="1" spc="80" baseline="0" dirty="0">
                  <a:solidFill>
                    <a:schemeClr val="bg1"/>
                  </a:solidFill>
                </a:rPr>
                <a:t>PUBLIC</a:t>
              </a:r>
            </a:p>
          </p:txBody>
        </p:sp>
      </p:grpSp>
      <p:pic>
        <p:nvPicPr>
          <p:cNvPr id="3" name="Graphic 2">
            <a:extLst>
              <a:ext uri="{FF2B5EF4-FFF2-40B4-BE49-F238E27FC236}">
                <a16:creationId xmlns:a16="http://schemas.microsoft.com/office/drawing/2014/main" id="{81B94DDE-8E3F-CACF-1508-79E6F98F5EE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rcRect l="59827" t="14818" r="10238" b="43257"/>
          <a:stretch>
            <a:fillRect/>
          </a:stretch>
        </p:blipFill>
        <p:spPr>
          <a:xfrm>
            <a:off x="-1" y="-1"/>
            <a:ext cx="12192001" cy="5732047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FCF6855-B24E-92AB-2FE8-002F720AEB1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5074920" y="2062263"/>
            <a:ext cx="6316168" cy="3366409"/>
          </a:xfrm>
          <a:prstGeom prst="rect">
            <a:avLst/>
          </a:prstGeom>
        </p:spPr>
        <p:txBody>
          <a:bodyPr anchor="t"/>
          <a:lstStyle>
            <a:lvl1pPr algn="l">
              <a:defRPr lang="en-US" sz="2000" b="1" dirty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89107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C9C062-513C-DF24-5E8C-7A974D57207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33400" y="1122363"/>
            <a:ext cx="11125200" cy="2387600"/>
          </a:xfrm>
        </p:spPr>
        <p:txBody>
          <a:bodyPr anchor="ctr">
            <a:normAutofit/>
          </a:bodyPr>
          <a:lstStyle>
            <a:lvl1pPr algn="ctr">
              <a:defRPr sz="4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32C3F11-2763-0216-A1B0-5E8B4FA8013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33400" y="3602038"/>
            <a:ext cx="11125200" cy="1655762"/>
          </a:xfrm>
        </p:spPr>
        <p:txBody>
          <a:bodyPr wrap="square"/>
          <a:lstStyle>
            <a:lvl1pPr marL="0" indent="0" algn="ctr">
              <a:buNone/>
              <a:defRPr sz="2400" b="1">
                <a:solidFill>
                  <a:srgbClr val="00829B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95C98B8-43D7-C7B4-9956-25AC1BBC55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E9BF30-5D82-5572-733E-882E0C0D33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345B5F-6A76-46F9-AC11-757A044249AE}" type="datetime4">
              <a:rPr lang="en-US" smtClean="0"/>
              <a:t>March 26, 2026</a:t>
            </a:fld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5906F4-426A-AD9D-021A-D7E95E349F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51303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27592878-2087-441A-BF63-8BAC672970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10401300" cy="914400"/>
          </a:xfrm>
          <a:prstGeom prst="rect">
            <a:avLst/>
          </a:prstGeom>
          <a:noFill/>
        </p:spPr>
        <p:txBody>
          <a:bodyPr vert="horz" lIns="0" tIns="0" rIns="0" bIns="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D75DFB14-F372-06CE-E1C3-58DFC53BCF1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95300" y="1676400"/>
            <a:ext cx="11187714" cy="4495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79F717B5-930A-9245-9888-15FD3932C2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33400" y="6356350"/>
            <a:ext cx="8010526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Date Placeholder 3">
            <a:extLst>
              <a:ext uri="{FF2B5EF4-FFF2-40B4-BE49-F238E27FC236}">
                <a16:creationId xmlns:a16="http://schemas.microsoft.com/office/drawing/2014/main" id="{FCF93DBC-D2B3-EAA9-B573-4CBB1A9ECD3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716884" y="6356350"/>
            <a:ext cx="2773273" cy="365125"/>
          </a:xfrm>
        </p:spPr>
        <p:txBody>
          <a:bodyPr/>
          <a:lstStyle/>
          <a:p>
            <a:fld id="{14560760-0B16-41B8-81DA-58FA2187E1CC}" type="datetime4">
              <a:rPr lang="en-US" smtClean="0"/>
              <a:t>March 26, 2026</a:t>
            </a:fld>
            <a:endParaRPr lang="en-US" dirty="0"/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07533FE6-6102-A20B-2C52-DA18949D10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658600" y="6356350"/>
            <a:ext cx="533400" cy="365125"/>
          </a:xfrm>
        </p:spPr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94742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eynote and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Placeholder 1">
            <a:extLst>
              <a:ext uri="{FF2B5EF4-FFF2-40B4-BE49-F238E27FC236}">
                <a16:creationId xmlns:a16="http://schemas.microsoft.com/office/drawing/2014/main" id="{698A9E75-460B-F928-5105-B8FF5327AB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10401300" cy="914400"/>
          </a:xfrm>
          <a:prstGeom prst="rect">
            <a:avLst/>
          </a:prstGeom>
          <a:noFill/>
        </p:spPr>
        <p:txBody>
          <a:bodyPr vert="horz" lIns="0" tIns="0" rIns="0" bIns="0" rtlCol="0" anchor="t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648759D8-B0A7-2B10-9F64-81A8CC0F5760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95300" y="1676400"/>
            <a:ext cx="5394223" cy="451792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2CC02514-7922-9313-80E4-38CE9C0E382E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flipH="1">
            <a:off x="6331972" y="4630994"/>
            <a:ext cx="5326623" cy="1577301"/>
          </a:xfrm>
          <a:prstGeom prst="foldedCorner">
            <a:avLst>
              <a:gd name="adj" fmla="val 16667"/>
            </a:avLst>
          </a:prstGeom>
          <a:solidFill>
            <a:schemeClr val="accent1">
              <a:lumMod val="10000"/>
              <a:lumOff val="90000"/>
            </a:schemeClr>
          </a:solidFill>
          <a:ln w="12700" cap="rnd">
            <a:solidFill>
              <a:schemeClr val="accent2"/>
            </a:solidFill>
          </a:ln>
        </p:spPr>
        <p:txBody>
          <a:bodyPr vert="horz" wrap="square" lIns="365760" tIns="91440" rIns="91440" bIns="91440">
            <a:noAutofit/>
          </a:bodyPr>
          <a:lstStyle>
            <a:lvl1pPr marL="0" indent="0">
              <a:buNone/>
              <a:defRPr lang="en-US" sz="1600" b="1" dirty="0"/>
            </a:lvl1pPr>
            <a:lvl2pPr marL="548640" indent="-182880">
              <a:buFont typeface="Arial" panose="020B0604020202020204" pitchFamily="34" charset="0"/>
              <a:buChar char="•"/>
              <a:defRPr lang="en-US" sz="1400" dirty="0"/>
            </a:lvl2pPr>
            <a:lvl3pPr>
              <a:defRPr lang="en-US" sz="1400" dirty="0"/>
            </a:lvl3pPr>
            <a:lvl4pPr>
              <a:defRPr lang="en-US" sz="1400" dirty="0"/>
            </a:lvl4pPr>
            <a:lvl5pPr>
              <a:defRPr lang="en-US" sz="1400" dirty="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F717B5-930A-9245-9888-15FD3932C2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F93DBC-D2B3-EAA9-B573-4CBB1A9ECD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B62A2-45B4-4ECA-8168-BE9383DA5644}" type="datetime4">
              <a:rPr lang="en-US" smtClean="0"/>
              <a:t>March 26, 2026</a:t>
            </a:fld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533FE6-6102-A20B-2C52-DA18949D10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/>
          </a:p>
        </p:txBody>
      </p:sp>
      <p:sp>
        <p:nvSpPr>
          <p:cNvPr id="2" name="Picture Placeholder 2">
            <a:extLst>
              <a:ext uri="{FF2B5EF4-FFF2-40B4-BE49-F238E27FC236}">
                <a16:creationId xmlns:a16="http://schemas.microsoft.com/office/drawing/2014/main" id="{B0CE8C99-4E3A-25C3-1E3E-9D611CA960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322142" y="1661652"/>
            <a:ext cx="5336458" cy="2772696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2863742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eynote and Image in Side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F05638A-F774-C6DB-0DC6-A2F6139BCE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6096001" y="0"/>
            <a:ext cx="6096000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itle Placeholder 1">
            <a:extLst>
              <a:ext uri="{FF2B5EF4-FFF2-40B4-BE49-F238E27FC236}">
                <a16:creationId xmlns:a16="http://schemas.microsoft.com/office/drawing/2014/main" id="{698A9E75-460B-F928-5105-B8FF5327AB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4648200" cy="914400"/>
          </a:xfrm>
          <a:prstGeom prst="rect">
            <a:avLst/>
          </a:prstGeom>
          <a:noFill/>
        </p:spPr>
        <p:txBody>
          <a:bodyPr vert="horz" lIns="0" tIns="0" rIns="0" bIns="0" rtlCol="0" anchor="t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648759D8-B0A7-2B10-9F64-81A8CC0F5760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95300" y="1676400"/>
            <a:ext cx="5394223" cy="451792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2CC02514-7922-9313-80E4-38CE9C0E382E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flipH="1">
            <a:off x="6331972" y="4630994"/>
            <a:ext cx="5326623" cy="1577301"/>
          </a:xfrm>
          <a:prstGeom prst="foldedCorner">
            <a:avLst>
              <a:gd name="adj" fmla="val 16667"/>
            </a:avLst>
          </a:prstGeom>
          <a:solidFill>
            <a:schemeClr val="accent1">
              <a:lumMod val="10000"/>
              <a:lumOff val="90000"/>
            </a:schemeClr>
          </a:solidFill>
          <a:ln w="12700" cap="rnd">
            <a:solidFill>
              <a:schemeClr val="accent2"/>
            </a:solidFill>
          </a:ln>
        </p:spPr>
        <p:txBody>
          <a:bodyPr vert="horz" wrap="square" lIns="365760" tIns="91440" rIns="91440" bIns="91440">
            <a:noAutofit/>
          </a:bodyPr>
          <a:lstStyle>
            <a:lvl1pPr marL="0" indent="0">
              <a:buNone/>
              <a:defRPr lang="en-US" sz="1600" b="1" dirty="0"/>
            </a:lvl1pPr>
            <a:lvl2pPr marL="548640" indent="-182880">
              <a:buFont typeface="Arial" panose="020B0604020202020204" pitchFamily="34" charset="0"/>
              <a:buChar char="•"/>
              <a:defRPr lang="en-US" sz="1400" dirty="0"/>
            </a:lvl2pPr>
            <a:lvl3pPr>
              <a:defRPr lang="en-US" sz="1400" dirty="0"/>
            </a:lvl3pPr>
            <a:lvl4pPr>
              <a:defRPr lang="en-US" sz="1400" dirty="0"/>
            </a:lvl4pPr>
            <a:lvl5pPr>
              <a:defRPr lang="en-US" sz="1400" dirty="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F717B5-930A-9245-9888-15FD3932C2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F93DBC-D2B3-EAA9-B573-4CBB1A9ECD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C2E430-0983-479E-8535-00F341009C9B}" type="datetime4">
              <a:rPr lang="en-US" smtClean="0"/>
              <a:t>March 26, 2026</a:t>
            </a:fld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533FE6-6102-A20B-2C52-DA18949D10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/>
          </a:p>
        </p:txBody>
      </p:sp>
      <p:sp>
        <p:nvSpPr>
          <p:cNvPr id="2" name="Picture Placeholder 2">
            <a:extLst>
              <a:ext uri="{FF2B5EF4-FFF2-40B4-BE49-F238E27FC236}">
                <a16:creationId xmlns:a16="http://schemas.microsoft.com/office/drawing/2014/main" id="{B0CE8C99-4E3A-25C3-1E3E-9D611CA960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322142" y="1661652"/>
            <a:ext cx="5336458" cy="2772696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6176539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de Keyn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Placeholder 1">
            <a:extLst>
              <a:ext uri="{FF2B5EF4-FFF2-40B4-BE49-F238E27FC236}">
                <a16:creationId xmlns:a16="http://schemas.microsoft.com/office/drawing/2014/main" id="{27592878-2087-441A-BF63-8BAC672970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10401300" cy="914400"/>
          </a:xfrm>
          <a:prstGeom prst="rect">
            <a:avLst/>
          </a:prstGeom>
          <a:noFill/>
        </p:spPr>
        <p:txBody>
          <a:bodyPr vert="horz" lIns="0" tIns="0" rIns="0" bIns="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D75DFB14-F372-06CE-E1C3-58DFC53BCF1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95300" y="1676400"/>
            <a:ext cx="6867525" cy="4495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6" name="Text Placeholder 11">
            <a:extLst>
              <a:ext uri="{FF2B5EF4-FFF2-40B4-BE49-F238E27FC236}">
                <a16:creationId xmlns:a16="http://schemas.microsoft.com/office/drawing/2014/main" id="{28CAB249-6E2A-0D66-037F-C8C994EC04E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flipH="1">
            <a:off x="7598003" y="1676400"/>
            <a:ext cx="4060596" cy="3190875"/>
          </a:xfrm>
          <a:prstGeom prst="foldedCorner">
            <a:avLst>
              <a:gd name="adj" fmla="val 8542"/>
            </a:avLst>
          </a:prstGeom>
          <a:solidFill>
            <a:schemeClr val="accent1">
              <a:lumMod val="10000"/>
              <a:lumOff val="90000"/>
            </a:schemeClr>
          </a:solidFill>
          <a:ln w="12700" cap="rnd">
            <a:solidFill>
              <a:schemeClr val="accent2"/>
            </a:solidFill>
          </a:ln>
        </p:spPr>
        <p:txBody>
          <a:bodyPr vert="horz" wrap="square" lIns="365760" tIns="91440" rIns="91440" bIns="91440">
            <a:noAutofit/>
          </a:bodyPr>
          <a:lstStyle>
            <a:lvl1pPr marL="0" indent="0">
              <a:buNone/>
              <a:defRPr lang="en-US" b="1" dirty="0"/>
            </a:lvl1pPr>
            <a:lvl2pPr marL="548640" indent="-182880">
              <a:buFont typeface="Arial" panose="020B0604020202020204" pitchFamily="34" charset="0"/>
              <a:buChar char="•"/>
              <a:defRPr lang="en-US" dirty="0"/>
            </a:lvl2pPr>
            <a:lvl3pPr>
              <a:defRPr lang="en-US" dirty="0"/>
            </a:lvl3pPr>
            <a:lvl4pPr>
              <a:defRPr lang="en-US" dirty="0"/>
            </a:lvl4pPr>
            <a:lvl5pPr>
              <a:defRPr lang="en-US" dirty="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F717B5-930A-9245-9888-15FD3932C2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F93DBC-D2B3-EAA9-B573-4CBB1A9ECD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560760-0B16-41B8-81DA-58FA2187E1CC}" type="datetime4">
              <a:rPr lang="en-US" smtClean="0"/>
              <a:t>March 26, 2026</a:t>
            </a:fld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533FE6-6102-A20B-2C52-DA18949D10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19914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eynote with Side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Placeholder 1">
            <a:extLst>
              <a:ext uri="{FF2B5EF4-FFF2-40B4-BE49-F238E27FC236}">
                <a16:creationId xmlns:a16="http://schemas.microsoft.com/office/drawing/2014/main" id="{EF24F99E-0EFC-4E0E-5FA5-D6E2097368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5991225" cy="914400"/>
          </a:xfrm>
          <a:prstGeom prst="rect">
            <a:avLst/>
          </a:prstGeom>
          <a:noFill/>
        </p:spPr>
        <p:txBody>
          <a:bodyPr vert="horz" lIns="0" tIns="0" rIns="0" bIns="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56CB17BE-2CF2-5B69-2FA2-C556C75E78C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495299" y="1676400"/>
            <a:ext cx="6791325" cy="260985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2CC02514-7922-9313-80E4-38CE9C0E382E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flipH="1">
            <a:off x="495300" y="4463716"/>
            <a:ext cx="6800850" cy="1744579"/>
          </a:xfrm>
          <a:prstGeom prst="foldedCorner">
            <a:avLst>
              <a:gd name="adj" fmla="val 16667"/>
            </a:avLst>
          </a:prstGeom>
          <a:solidFill>
            <a:schemeClr val="accent2">
              <a:lumMod val="20000"/>
              <a:lumOff val="80000"/>
            </a:schemeClr>
          </a:solidFill>
          <a:ln w="12700" cap="rnd">
            <a:solidFill>
              <a:schemeClr val="accent2"/>
            </a:solidFill>
          </a:ln>
        </p:spPr>
        <p:txBody>
          <a:bodyPr vert="horz" wrap="square" lIns="365760" tIns="91440" rIns="91440" bIns="91440">
            <a:noAutofit/>
          </a:bodyPr>
          <a:lstStyle>
            <a:lvl1pPr marL="0" indent="0">
              <a:buNone/>
              <a:defRPr lang="en-US" sz="1600" b="1" dirty="0"/>
            </a:lvl1pPr>
            <a:lvl2pPr marL="548640" indent="-182880">
              <a:buFont typeface="Arial" panose="020B0604020202020204" pitchFamily="34" charset="0"/>
              <a:buChar char="•"/>
              <a:defRPr lang="en-US" sz="1400" dirty="0"/>
            </a:lvl2pPr>
            <a:lvl3pPr>
              <a:defRPr lang="en-US" sz="1400" dirty="0"/>
            </a:lvl3pPr>
            <a:lvl4pPr>
              <a:defRPr lang="en-US" sz="1400" dirty="0"/>
            </a:lvl4pPr>
            <a:lvl5pPr>
              <a:defRPr lang="en-US" sz="1400" dirty="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8C5D5F82-2DE8-D31E-AE3D-018BD935DE3D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8077201" y="533400"/>
            <a:ext cx="3581400" cy="5638799"/>
          </a:xfrm>
        </p:spPr>
        <p:txBody>
          <a:bodyPr>
            <a:noAutofit/>
          </a:bodyPr>
          <a:lstStyle>
            <a:lvl1pPr>
              <a:defRPr lang="en-US" dirty="0"/>
            </a:lvl1pPr>
            <a:lvl2pPr>
              <a:defRPr lang="en-US" dirty="0"/>
            </a:lvl2pPr>
            <a:lvl3pPr>
              <a:defRPr lang="en-US" dirty="0"/>
            </a:lvl3pPr>
            <a:lvl4pPr>
              <a:defRPr lang="en-US" dirty="0"/>
            </a:lvl4pPr>
            <a:lvl5pPr>
              <a:defRPr lang="en-US" dirty="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F717B5-930A-9245-9888-15FD3932C2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33401" y="6356350"/>
            <a:ext cx="6762749" cy="365125"/>
          </a:xfrm>
        </p:spPr>
        <p:txBody>
          <a:bodyPr wrap="square" lIns="0"/>
          <a:lstStyle/>
          <a:p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F93DBC-D2B3-EAA9-B573-4CBB1A9ECD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12927F-A0F2-4B8B-8583-E7E57526878C}" type="datetime4">
              <a:rPr lang="en-US" smtClean="0"/>
              <a:t>March 26, 2026</a:t>
            </a:fld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55086D0-23A2-1C6B-A4BF-B6E909DA999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7572375" y="0"/>
            <a:ext cx="4619625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533FE6-6102-A20B-2C52-DA18949D10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74750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eynote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Placeholder 1">
            <a:extLst>
              <a:ext uri="{FF2B5EF4-FFF2-40B4-BE49-F238E27FC236}">
                <a16:creationId xmlns:a16="http://schemas.microsoft.com/office/drawing/2014/main" id="{698A9E75-460B-F928-5105-B8FF5327AB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10401300" cy="914400"/>
          </a:xfrm>
          <a:prstGeom prst="rect">
            <a:avLst/>
          </a:prstGeom>
          <a:noFill/>
        </p:spPr>
        <p:txBody>
          <a:bodyPr vert="horz" lIns="0" tIns="0" rIns="0" bIns="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648759D8-B0A7-2B10-9F64-81A8CC0F5760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95300" y="1676400"/>
            <a:ext cx="11163300" cy="26193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2CC02514-7922-9313-80E4-38CE9C0E382E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flipH="1">
            <a:off x="495299" y="4463716"/>
            <a:ext cx="11163298" cy="1744579"/>
          </a:xfrm>
          <a:prstGeom prst="foldedCorner">
            <a:avLst>
              <a:gd name="adj" fmla="val 16667"/>
            </a:avLst>
          </a:prstGeom>
          <a:solidFill>
            <a:schemeClr val="accent1">
              <a:lumMod val="10000"/>
              <a:lumOff val="90000"/>
            </a:schemeClr>
          </a:solidFill>
          <a:ln w="12700" cap="rnd">
            <a:solidFill>
              <a:schemeClr val="accent2"/>
            </a:solidFill>
          </a:ln>
        </p:spPr>
        <p:txBody>
          <a:bodyPr vert="horz" wrap="square" lIns="365760" tIns="91440" rIns="91440" bIns="91440">
            <a:noAutofit/>
          </a:bodyPr>
          <a:lstStyle>
            <a:lvl1pPr marL="0" indent="0">
              <a:buNone/>
              <a:defRPr lang="en-US" sz="1600" b="1" dirty="0"/>
            </a:lvl1pPr>
            <a:lvl2pPr marL="548640" indent="-182880">
              <a:buFont typeface="Arial" panose="020B0604020202020204" pitchFamily="34" charset="0"/>
              <a:buChar char="•"/>
              <a:defRPr lang="en-US" sz="1400" dirty="0"/>
            </a:lvl2pPr>
            <a:lvl3pPr>
              <a:defRPr lang="en-US" sz="1400" dirty="0"/>
            </a:lvl3pPr>
            <a:lvl4pPr>
              <a:defRPr lang="en-US" sz="1400" dirty="0"/>
            </a:lvl4pPr>
            <a:lvl5pPr>
              <a:defRPr lang="en-US" sz="1400" dirty="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F717B5-930A-9245-9888-15FD3932C2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F93DBC-D2B3-EAA9-B573-4CBB1A9ECD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12927F-A0F2-4B8B-8583-E7E57526878C}" type="datetime4">
              <a:rPr lang="en-US" smtClean="0"/>
              <a:t>March 26, 2026</a:t>
            </a:fld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533FE6-6102-A20B-2C52-DA18949D10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33517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7" Type="http://schemas.openxmlformats.org/officeDocument/2006/relationships/image" Target="../media/image4.sv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5" Type="http://schemas.openxmlformats.org/officeDocument/2006/relationships/image" Target="../media/image2.svg"/><Relationship Id="rId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5.xml"/><Relationship Id="rId3" Type="http://schemas.openxmlformats.org/officeDocument/2006/relationships/slideLayout" Target="../slideLayouts/slideLayout5.xml"/><Relationship Id="rId7" Type="http://schemas.openxmlformats.org/officeDocument/2006/relationships/slideLayout" Target="../slideLayouts/slideLayout9.xml"/><Relationship Id="rId12" Type="http://schemas.openxmlformats.org/officeDocument/2006/relationships/slideLayout" Target="../slideLayouts/slideLayout14.xml"/><Relationship Id="rId17" Type="http://schemas.openxmlformats.org/officeDocument/2006/relationships/image" Target="../media/image6.svg"/><Relationship Id="rId2" Type="http://schemas.openxmlformats.org/officeDocument/2006/relationships/slideLayout" Target="../slideLayouts/slideLayout4.xml"/><Relationship Id="rId16" Type="http://schemas.openxmlformats.org/officeDocument/2006/relationships/image" Target="../media/image5.png"/><Relationship Id="rId1" Type="http://schemas.openxmlformats.org/officeDocument/2006/relationships/slideLayout" Target="../slideLayouts/slideLayout3.xml"/><Relationship Id="rId6" Type="http://schemas.openxmlformats.org/officeDocument/2006/relationships/slideLayout" Target="../slideLayouts/slideLayout8.xml"/><Relationship Id="rId11" Type="http://schemas.openxmlformats.org/officeDocument/2006/relationships/slideLayout" Target="../slideLayouts/slideLayout13.xml"/><Relationship Id="rId5" Type="http://schemas.openxmlformats.org/officeDocument/2006/relationships/slideLayout" Target="../slideLayouts/slideLayout7.xml"/><Relationship Id="rId15" Type="http://schemas.openxmlformats.org/officeDocument/2006/relationships/theme" Target="../theme/theme2.xml"/><Relationship Id="rId10" Type="http://schemas.openxmlformats.org/officeDocument/2006/relationships/slideLayout" Target="../slideLayouts/slideLayout12.xml"/><Relationship Id="rId4" Type="http://schemas.openxmlformats.org/officeDocument/2006/relationships/slideLayout" Target="../slideLayouts/slideLayout6.xml"/><Relationship Id="rId9" Type="http://schemas.openxmlformats.org/officeDocument/2006/relationships/slideLayout" Target="../slideLayouts/slideLayout11.xml"/><Relationship Id="rId14" Type="http://schemas.openxmlformats.org/officeDocument/2006/relationships/slideLayout" Target="../slideLayouts/slideLayout1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raphic 2">
            <a:extLst>
              <a:ext uri="{FF2B5EF4-FFF2-40B4-BE49-F238E27FC236}">
                <a16:creationId xmlns:a16="http://schemas.microsoft.com/office/drawing/2014/main" id="{A1678F26-9E3A-1EC0-39CE-8DC562CAF93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rcRect l="59827" t="14818" r="10238" b="43257"/>
          <a:stretch>
            <a:fillRect/>
          </a:stretch>
        </p:blipFill>
        <p:spPr>
          <a:xfrm>
            <a:off x="-1" y="-1"/>
            <a:ext cx="12192001" cy="5732047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F83DA6C0-622C-56B9-A11A-C7B46D6B18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/>
          </p:cNvSpPr>
          <p:nvPr userDrawn="1"/>
        </p:nvSpPr>
        <p:spPr>
          <a:xfrm>
            <a:off x="-1" y="0"/>
            <a:ext cx="6096001" cy="6858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51000">
                <a:srgbClr val="B1E5ED">
                  <a:alpha val="6667"/>
                </a:srgbClr>
              </a:gs>
              <a:gs pos="71000">
                <a:srgbClr val="2794A4">
                  <a:alpha val="83922"/>
                </a:srgbClr>
              </a:gs>
              <a:gs pos="98000">
                <a:srgbClr val="00343B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Graphic 12" descr="ERCOT logo white on background">
            <a:extLst>
              <a:ext uri="{FF2B5EF4-FFF2-40B4-BE49-F238E27FC236}">
                <a16:creationId xmlns:a16="http://schemas.microsoft.com/office/drawing/2014/main" id="{24916EE6-D8BD-2246-322B-E4425F0F9A21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974555" y="1125953"/>
            <a:ext cx="2425881" cy="889910"/>
          </a:xfrm>
          <a:prstGeom prst="rect">
            <a:avLst/>
          </a:prstGeom>
          <a:effectLst>
            <a:outerShdw blurRad="50800" dist="12700" dir="10800000" algn="r" rotWithShape="0">
              <a:schemeClr val="tx2">
                <a:alpha val="40000"/>
              </a:schemeClr>
            </a:outerShdw>
          </a:effectLst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EDC1132D-9952-07F0-B506-0AC57F014644}"/>
              </a:ext>
            </a:extLst>
          </p:cNvPr>
          <p:cNvSpPr txBox="1"/>
          <p:nvPr userDrawn="1"/>
        </p:nvSpPr>
        <p:spPr>
          <a:xfrm>
            <a:off x="-91688" y="503044"/>
            <a:ext cx="116297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00" b="1" spc="0" dirty="0">
                <a:solidFill>
                  <a:schemeClr val="bg1"/>
                </a:solidFill>
              </a:rPr>
              <a:t>CONFIDENTIAL</a:t>
            </a:r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DFE356D3-1829-BA32-62D3-D6BBF887FF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-91688" y="457199"/>
            <a:ext cx="1162970" cy="358775"/>
            <a:chOff x="-91688" y="6362698"/>
            <a:chExt cx="1162970" cy="358775"/>
          </a:xfrm>
        </p:grpSpPr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769F1A3B-7D9E-6E0C-224F-7FFACD1B9397}"/>
                </a:ext>
              </a:extLst>
            </p:cNvPr>
            <p:cNvSpPr/>
            <p:nvPr/>
          </p:nvSpPr>
          <p:spPr>
            <a:xfrm rot="10800000">
              <a:off x="-12035" y="6362698"/>
              <a:ext cx="986590" cy="358775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432CD704-9BA3-CCE0-2685-8FBAA5974224}"/>
                </a:ext>
              </a:extLst>
            </p:cNvPr>
            <p:cNvSpPr txBox="1"/>
            <p:nvPr/>
          </p:nvSpPr>
          <p:spPr>
            <a:xfrm>
              <a:off x="-91688" y="6427015"/>
              <a:ext cx="1162970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900" b="1" spc="80" baseline="0" dirty="0">
                  <a:solidFill>
                    <a:schemeClr val="bg1"/>
                  </a:solidFill>
                </a:rPr>
                <a:t>PUBLIC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3381382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84" r:id="rId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840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D23ED7C-25D4-4004-0ADC-2942F5EF2D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10401300" cy="914400"/>
          </a:xfrm>
          <a:prstGeom prst="rect">
            <a:avLst/>
          </a:prstGeom>
          <a:noFill/>
        </p:spPr>
        <p:txBody>
          <a:bodyPr vert="horz" lIns="0" tIns="0" rIns="0" bIns="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117534D-C175-91CE-AB0E-8AF76129948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33400" y="1706252"/>
            <a:ext cx="11125201" cy="4470711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8CF572-2776-A000-A27C-E69A8CD2DB0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716884" y="6356350"/>
            <a:ext cx="2773273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ctr">
              <a:defRPr sz="1200">
                <a:solidFill>
                  <a:srgbClr val="5B6770"/>
                </a:solidFill>
              </a:defRPr>
            </a:lvl1pPr>
          </a:lstStyle>
          <a:p>
            <a:fld id="{B145F6E8-FE0B-4A87-A96D-6C3DE3AC3724}" type="datetime4">
              <a:rPr lang="en-US" smtClean="0"/>
              <a:t>March 26, 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C71D105-0AFC-E989-21E7-4A757722453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33400" y="6356350"/>
            <a:ext cx="8010526" cy="365125"/>
          </a:xfrm>
          <a:prstGeom prst="rect">
            <a:avLst/>
          </a:prstGeom>
          <a:solidFill>
            <a:schemeClr val="bg1"/>
          </a:solidFill>
        </p:spPr>
        <p:txBody>
          <a:bodyPr vert="horz" lIns="0" tIns="0" rIns="0" bIns="0" rtlCol="0" anchor="ctr"/>
          <a:lstStyle>
            <a:lvl1pPr algn="l">
              <a:defRPr sz="1200">
                <a:solidFill>
                  <a:srgbClr val="5B6770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294E2B-7999-A86B-70B0-0CA8AF3AB00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658600" y="6356350"/>
            <a:ext cx="533400" cy="365125"/>
          </a:xfrm>
          <a:prstGeom prst="rect">
            <a:avLst/>
          </a:prstGeom>
          <a:solidFill>
            <a:schemeClr val="bg1"/>
          </a:solidFill>
        </p:spPr>
        <p:txBody>
          <a:bodyPr vert="horz" wrap="square" lIns="91440" tIns="45720" rIns="91440" bIns="45720" rtlCol="0" anchor="ctr">
            <a:normAutofit/>
          </a:bodyPr>
          <a:lstStyle>
            <a:lvl1pPr algn="ctr">
              <a:defRPr sz="1200" b="1">
                <a:solidFill>
                  <a:schemeClr val="accent1"/>
                </a:solidFill>
              </a:defRPr>
            </a:lvl1pPr>
          </a:lstStyle>
          <a:p>
            <a:fld id="{BCDE79FB-97BA-492B-8D57-F1373F9ADA95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23" name="Graphic 22" descr="ERCOT logo">
            <a:extLst>
              <a:ext uri="{FF2B5EF4-FFF2-40B4-BE49-F238E27FC236}">
                <a16:creationId xmlns:a16="http://schemas.microsoft.com/office/drawing/2014/main" id="{860966C1-7702-678E-6F8A-91940323E9F1}"/>
              </a:ext>
            </a:extLst>
          </p:cNvPr>
          <p:cNvPicPr>
            <a:picLocks noChangeAspect="1"/>
          </p:cNvPicPr>
          <p:nvPr userDrawn="1"/>
        </p:nvPicPr>
        <p:blipFill>
          <a:blip r:embed="rId16">
            <a:extLst>
              <a:ext uri="{96DAC541-7B7A-43D3-8B79-37D633B846F1}">
                <asvg:svgBlip xmlns:asvg="http://schemas.microsoft.com/office/drawing/2016/SVG/main" r:embed="rId17"/>
              </a:ext>
            </a:extLst>
          </a:blip>
          <a:srcRect/>
          <a:stretch/>
        </p:blipFill>
        <p:spPr>
          <a:xfrm>
            <a:off x="137956" y="108220"/>
            <a:ext cx="703682" cy="259285"/>
          </a:xfrm>
          <a:prstGeom prst="rect">
            <a:avLst/>
          </a:prstGeom>
        </p:spPr>
      </p:pic>
      <p:grpSp>
        <p:nvGrpSpPr>
          <p:cNvPr id="7" name="Group 6" descr="Confidential document label">
            <a:extLst>
              <a:ext uri="{FF2B5EF4-FFF2-40B4-BE49-F238E27FC236}">
                <a16:creationId xmlns:a16="http://schemas.microsoft.com/office/drawing/2014/main" id="{7CE24704-51D7-2CB8-A1DB-A39B7EEEA928}"/>
              </a:ext>
            </a:extLst>
          </p:cNvPr>
          <p:cNvGrpSpPr/>
          <p:nvPr userDrawn="1"/>
        </p:nvGrpSpPr>
        <p:grpSpPr>
          <a:xfrm>
            <a:off x="-91688" y="457199"/>
            <a:ext cx="1162970" cy="358775"/>
            <a:chOff x="-91688" y="6362698"/>
            <a:chExt cx="1162970" cy="358775"/>
          </a:xfrm>
        </p:grpSpPr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422AAAB4-B1A4-DCFD-AF60-75F135DD9F6D}"/>
                </a:ext>
              </a:extLst>
            </p:cNvPr>
            <p:cNvSpPr/>
            <p:nvPr/>
          </p:nvSpPr>
          <p:spPr>
            <a:xfrm rot="10800000">
              <a:off x="-12035" y="6362698"/>
              <a:ext cx="986590" cy="358775"/>
            </a:xfrm>
            <a:prstGeom prst="rect">
              <a:avLst/>
            </a:prstGeom>
            <a:solidFill>
              <a:srgbClr val="00829B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2209C7F2-C29B-60A9-D309-0B97779BE9DF}"/>
                </a:ext>
              </a:extLst>
            </p:cNvPr>
            <p:cNvSpPr txBox="1"/>
            <p:nvPr/>
          </p:nvSpPr>
          <p:spPr>
            <a:xfrm>
              <a:off x="-91688" y="6427015"/>
              <a:ext cx="1162970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900" b="1" spc="80" baseline="0" dirty="0">
                  <a:solidFill>
                    <a:schemeClr val="bg1"/>
                  </a:solidFill>
                </a:rPr>
                <a:t>PUBLIC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4990379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81" r:id="rId2"/>
    <p:sldLayoutId id="2147483682" r:id="rId3"/>
    <p:sldLayoutId id="2147483683" r:id="rId4"/>
    <p:sldLayoutId id="2147483671" r:id="rId5"/>
    <p:sldLayoutId id="2147483673" r:id="rId6"/>
    <p:sldLayoutId id="2147483672" r:id="rId7"/>
    <p:sldLayoutId id="2147483664" r:id="rId8"/>
    <p:sldLayoutId id="2147483668" r:id="rId9"/>
    <p:sldLayoutId id="2147483669" r:id="rId10"/>
    <p:sldLayoutId id="2147483666" r:id="rId11"/>
    <p:sldLayoutId id="2147483675" r:id="rId12"/>
    <p:sldLayoutId id="2147483679" r:id="rId13"/>
    <p:sldLayoutId id="2147483676" r:id="rId14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Font typeface="Arial" panose="020B0604020202020204" pitchFamily="34" charset="0"/>
        <a:buNone/>
        <a:defRPr sz="16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Font typeface="Arial" panose="020B0604020202020204" pitchFamily="34" charset="0"/>
        <a:buChar char="•"/>
        <a:defRPr sz="14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Font typeface="Arial" panose="020B0604020202020204" pitchFamily="34" charset="0"/>
        <a:buChar char="◦"/>
        <a:defRPr sz="14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914400" indent="-18288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Font typeface="Arial" panose="020B0604020202020204" pitchFamily="34" charset="0"/>
        <a:buChar char="-"/>
        <a:defRPr sz="14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1097280" indent="-18288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Font typeface="Arial" panose="020B0604020202020204" pitchFamily="34" charset="0"/>
        <a:buChar char="•"/>
        <a:defRPr sz="14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2" pos="7344">
          <p15:clr>
            <a:srgbClr val="F26B43"/>
          </p15:clr>
        </p15:guide>
        <p15:guide id="3" pos="312" userDrawn="1">
          <p15:clr>
            <a:srgbClr val="F26B43"/>
          </p15:clr>
        </p15:guide>
        <p15:guide id="5" pos="3840" userDrawn="1">
          <p15:clr>
            <a:srgbClr val="F26B43"/>
          </p15:clr>
        </p15:guide>
        <p15:guide id="6" orient="horz" pos="216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mailto:tholder@tnsk.com" TargetMode="External"/><Relationship Id="rId2" Type="http://schemas.openxmlformats.org/officeDocument/2006/relationships/hyperlink" Target="mailto:Sreenivas.Badri@ercot.com" TargetMode="External"/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FBAF31B-7178-C607-17D8-2A2BD0BBEF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AD499839-B798-E7B3-DB15-49FAE56390E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8007" y="2564247"/>
            <a:ext cx="5907992" cy="3999346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defRPr/>
            </a:pPr>
            <a:r>
              <a:rPr lang="en-US" sz="2800" dirty="0">
                <a:solidFill>
                  <a:schemeClr val="tx2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ERCOT </a:t>
            </a:r>
            <a:br>
              <a:rPr lang="en-US" sz="2800" dirty="0">
                <a:solidFill>
                  <a:schemeClr val="tx2"/>
                </a:solidFill>
                <a:latin typeface="Verdana" panose="020B0604030504040204" pitchFamily="34" charset="0"/>
                <a:ea typeface="Verdana" panose="020B0604030504040204" pitchFamily="34" charset="0"/>
              </a:rPr>
            </a:br>
            <a:r>
              <a:rPr lang="en-US" sz="2800" dirty="0">
                <a:solidFill>
                  <a:schemeClr val="tx2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Technology Working Group (TWG)</a:t>
            </a:r>
            <a:br>
              <a:rPr lang="en-US" sz="2800" dirty="0">
                <a:solidFill>
                  <a:schemeClr val="tx2"/>
                </a:solidFill>
              </a:rPr>
            </a:br>
            <a:br>
              <a:rPr lang="en-US" sz="2800" dirty="0"/>
            </a:br>
            <a:br>
              <a:rPr lang="en-US" sz="1400" b="0" dirty="0"/>
            </a:br>
            <a:r>
              <a:rPr lang="en-US" sz="1800" dirty="0">
                <a:solidFill>
                  <a:prstClr val="black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Sreenivas Badri</a:t>
            </a:r>
            <a:br>
              <a:rPr lang="en-US" sz="1800" b="0" i="1" dirty="0">
                <a:latin typeface="Verdana" panose="020B0604030504040204" pitchFamily="34" charset="0"/>
                <a:ea typeface="Verdana" panose="020B0604030504040204" pitchFamily="34" charset="0"/>
              </a:rPr>
            </a:br>
            <a:br>
              <a:rPr lang="en-US" sz="1800" b="0" dirty="0">
                <a:latin typeface="Verdana" panose="020B0604030504040204" pitchFamily="34" charset="0"/>
                <a:ea typeface="Verdana" panose="020B0604030504040204" pitchFamily="34" charset="0"/>
              </a:rPr>
            </a:br>
            <a:br>
              <a:rPr lang="en-US" sz="1400" b="0" dirty="0">
                <a:latin typeface="Verdana" panose="020B0604030504040204" pitchFamily="34" charset="0"/>
                <a:ea typeface="Verdana" panose="020B0604030504040204" pitchFamily="34" charset="0"/>
              </a:rPr>
            </a:br>
            <a:br>
              <a:rPr lang="en-US" sz="1200" b="0" dirty="0">
                <a:latin typeface="Verdana" panose="020B0604030504040204" pitchFamily="34" charset="0"/>
                <a:ea typeface="Verdana" panose="020B0604030504040204" pitchFamily="34" charset="0"/>
              </a:rPr>
            </a:br>
            <a:r>
              <a:rPr lang="en-US" sz="1100" dirty="0">
                <a:latin typeface="Verdana" panose="020B0604030504040204" pitchFamily="34" charset="0"/>
                <a:ea typeface="Verdana" panose="020B0604030504040204" pitchFamily="34" charset="0"/>
              </a:rPr>
              <a:t>March 26, 2026</a:t>
            </a:r>
            <a:endParaRPr lang="en-US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13" name="Content Placeholder 12">
            <a:extLst>
              <a:ext uri="{FF2B5EF4-FFF2-40B4-BE49-F238E27FC236}">
                <a16:creationId xmlns:a16="http://schemas.microsoft.com/office/drawing/2014/main" id="{619804EA-9740-9589-9164-5FD489B897C1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noFill/>
        </p:spPr>
        <p:txBody>
          <a:bodyPr/>
          <a:lstStyle/>
          <a:p>
            <a:r>
              <a:rPr lang="en-US" dirty="0"/>
              <a:t>Outline:</a:t>
            </a:r>
          </a:p>
          <a:p>
            <a:pPr marL="342900" indent="274320">
              <a:buFont typeface="Arial" panose="020B0604020202020204" pitchFamily="34" charset="0"/>
              <a:buChar char="•"/>
            </a:pPr>
            <a:r>
              <a:rPr lang="en-US" b="0" dirty="0"/>
              <a:t>Antitrust Admonition</a:t>
            </a:r>
          </a:p>
          <a:p>
            <a:pPr marL="342900" indent="274320">
              <a:buFont typeface="Arial" panose="020B0604020202020204" pitchFamily="34" charset="0"/>
              <a:buChar char="•"/>
            </a:pPr>
            <a:r>
              <a:rPr lang="en-US" b="0" dirty="0"/>
              <a:t>Agenda</a:t>
            </a:r>
          </a:p>
          <a:p>
            <a:pPr marL="342900" indent="274320">
              <a:buFont typeface="Arial" panose="020B0604020202020204" pitchFamily="34" charset="0"/>
              <a:buChar char="•"/>
            </a:pPr>
            <a:r>
              <a:rPr lang="en-US" b="0" dirty="0"/>
              <a:t>Sequence of discussion Items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461110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CEEE458-C432-D535-2EED-54587AD3A84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55C8A0-8BE3-D796-B799-5CF0EDEA07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398779"/>
            <a:ext cx="10401300" cy="365125"/>
          </a:xfrm>
        </p:spPr>
        <p:txBody>
          <a:bodyPr>
            <a:normAutofit fontScale="90000"/>
          </a:bodyPr>
          <a:lstStyle/>
          <a:p>
            <a:r>
              <a:rPr lang="en-US" dirty="0">
                <a:solidFill>
                  <a:schemeClr val="accent1">
                    <a:lumMod val="75000"/>
                    <a:lumOff val="2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Public Website Cipher Security Hardening, ERCOT.COM and TLS Certificates Lifetime Reduction updates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F9B1DC9-04E8-C746-EBED-64CC5A5C69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10</a:t>
            </a:fld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C99B35-DBB4-F69F-535F-4037445EF06F}"/>
              </a:ext>
            </a:extLst>
          </p:cNvPr>
          <p:cNvSpPr txBox="1">
            <a:spLocks/>
          </p:cNvSpPr>
          <p:nvPr/>
        </p:nvSpPr>
        <p:spPr>
          <a:xfrm>
            <a:off x="533400" y="1041875"/>
            <a:ext cx="9875378" cy="5052221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None/>
              <a:defRPr sz="16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18288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◦"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400" indent="-18288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-"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97280" indent="-18288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  <a:p>
            <a:pPr marL="400050" lvl="1" indent="0" algn="ctr">
              <a:buFont typeface="Arial" panose="020B0604020202020204" pitchFamily="34" charset="0"/>
              <a:buNone/>
            </a:pPr>
            <a:endParaRPr lang="en-US" sz="2000" dirty="0"/>
          </a:p>
          <a:p>
            <a:pPr algn="ctr"/>
            <a:endParaRPr lang="en-US" sz="20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342900" indent="-342900"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r>
              <a:rPr lang="en-US" sz="1800" dirty="0">
                <a:latin typeface="Verdana" panose="020B0604030504040204" pitchFamily="34" charset="0"/>
                <a:ea typeface="Verdana" panose="020B0604030504040204" pitchFamily="34" charset="0"/>
              </a:rPr>
              <a:t>Public Website Cipher Security Hardening – Leo Angele</a:t>
            </a:r>
          </a:p>
          <a:p>
            <a:pPr marL="342900" indent="-342900"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r>
              <a:rPr lang="en-US" sz="1800" dirty="0">
                <a:latin typeface="Verdana" panose="020B0604030504040204" pitchFamily="34" charset="0"/>
                <a:ea typeface="Verdana" panose="020B0604030504040204" pitchFamily="34" charset="0"/>
              </a:rPr>
              <a:t>Legacy Dashboard URL Redirect Removal on ERCOT.com Website - Leo Angele</a:t>
            </a:r>
          </a:p>
          <a:p>
            <a:pPr marL="342900" indent="-342900"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r>
              <a:rPr lang="en-US" sz="1800" dirty="0">
                <a:latin typeface="Verdana" panose="020B0604030504040204" pitchFamily="34" charset="0"/>
                <a:ea typeface="Verdana" panose="020B0604030504040204" pitchFamily="34" charset="0"/>
              </a:rPr>
              <a:t>TLS Certificate Lifetime Reduction – Implementation details - Leo Angele</a:t>
            </a:r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33747051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55491B2-C31F-5BE5-6DB4-6D47B4C3188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D862B3-A592-0E29-89FF-EB5ACE64AA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75691"/>
            <a:ext cx="10401300" cy="365125"/>
          </a:xfrm>
        </p:spPr>
        <p:txBody>
          <a:bodyPr>
            <a:normAutofit fontScale="90000"/>
          </a:bodyPr>
          <a:lstStyle/>
          <a:p>
            <a:r>
              <a:rPr lang="en-US" dirty="0">
                <a:solidFill>
                  <a:schemeClr val="accent1">
                    <a:lumMod val="75000"/>
                    <a:lumOff val="2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Enhancements to RIOO and REC applications sign up process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1C54024-2B6C-AADD-D829-BDD354B677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11</a:t>
            </a:fld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366075-2252-238F-B4DF-08020E78D79D}"/>
              </a:ext>
            </a:extLst>
          </p:cNvPr>
          <p:cNvSpPr txBox="1">
            <a:spLocks/>
          </p:cNvSpPr>
          <p:nvPr/>
        </p:nvSpPr>
        <p:spPr>
          <a:xfrm>
            <a:off x="533400" y="1041875"/>
            <a:ext cx="9875378" cy="5052221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None/>
              <a:defRPr sz="16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18288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◦"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400" indent="-18288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-"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97280" indent="-18288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  <a:p>
            <a:pPr marL="400050" lvl="1" indent="0" algn="ctr">
              <a:buFont typeface="Arial" panose="020B0604020202020204" pitchFamily="34" charset="0"/>
              <a:buNone/>
            </a:pPr>
            <a:endParaRPr lang="en-US" sz="2000" dirty="0"/>
          </a:p>
          <a:p>
            <a:pPr algn="ctr"/>
            <a:endParaRPr lang="en-US" sz="20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ctr"/>
            <a:r>
              <a:rPr lang="en-US" sz="2000" dirty="0">
                <a:latin typeface="Verdana" panose="020B0604030504040204" pitchFamily="34" charset="0"/>
                <a:ea typeface="Verdana" panose="020B0604030504040204" pitchFamily="34" charset="0"/>
              </a:rPr>
              <a:t>Enhancements to RIOO and REC applications sign up process – </a:t>
            </a:r>
          </a:p>
          <a:p>
            <a:pPr algn="ctr"/>
            <a:r>
              <a:rPr lang="en-US" sz="2000" dirty="0">
                <a:latin typeface="Verdana" panose="020B0604030504040204" pitchFamily="34" charset="0"/>
                <a:ea typeface="Verdana" panose="020B0604030504040204" pitchFamily="34" charset="0"/>
              </a:rPr>
              <a:t>Blake Halstead/Matthew Price</a:t>
            </a:r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35812419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03ED89D-12DB-8F94-2A4B-E1405F12C4F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C9659E-E1E1-6C69-1515-AE5DE39B90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67145"/>
            <a:ext cx="10401300" cy="365125"/>
          </a:xfrm>
        </p:spPr>
        <p:txBody>
          <a:bodyPr>
            <a:normAutofit fontScale="90000"/>
          </a:bodyPr>
          <a:lstStyle/>
          <a:p>
            <a:r>
              <a:rPr lang="en-US" dirty="0">
                <a:solidFill>
                  <a:schemeClr val="accent1">
                    <a:lumMod val="75000"/>
                    <a:lumOff val="2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Large Load Curtailment Manager (LLCM)</a:t>
            </a:r>
            <a:br>
              <a:rPr lang="en-US" dirty="0"/>
            </a:br>
            <a:br>
              <a:rPr lang="en-US" dirty="0"/>
            </a:br>
            <a:endParaRPr lang="en-US" dirty="0">
              <a:solidFill>
                <a:schemeClr val="accent1">
                  <a:lumMod val="75000"/>
                  <a:lumOff val="25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2752F55-6F78-F39F-CA79-137DE514F5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12</a:t>
            </a:fld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DA98FC-42C6-4B78-2453-7482D5ADEEF3}"/>
              </a:ext>
            </a:extLst>
          </p:cNvPr>
          <p:cNvSpPr txBox="1">
            <a:spLocks/>
          </p:cNvSpPr>
          <p:nvPr/>
        </p:nvSpPr>
        <p:spPr>
          <a:xfrm>
            <a:off x="533400" y="1041875"/>
            <a:ext cx="9875378" cy="5052221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None/>
              <a:defRPr sz="16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18288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◦"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400" indent="-18288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-"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97280" indent="-18288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  <a:p>
            <a:pPr marL="400050" lvl="1" indent="0" algn="ctr">
              <a:buFont typeface="Arial" panose="020B0604020202020204" pitchFamily="34" charset="0"/>
              <a:buNone/>
            </a:pPr>
            <a:endParaRPr lang="en-US" sz="2000" dirty="0"/>
          </a:p>
          <a:p>
            <a:pPr algn="ctr"/>
            <a:endParaRPr lang="en-US" sz="20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ctr"/>
            <a:r>
              <a:rPr lang="en-US" sz="2000" dirty="0">
                <a:latin typeface="Verdana" panose="020B0604030504040204" pitchFamily="34" charset="0"/>
                <a:ea typeface="Verdana" panose="020B0604030504040204" pitchFamily="34" charset="0"/>
              </a:rPr>
              <a:t>Large Load Curtailment Manager (LLCM) Project updates -</a:t>
            </a:r>
          </a:p>
          <a:p>
            <a:pPr algn="ctr"/>
            <a:r>
              <a:rPr lang="en-US" sz="2000" dirty="0">
                <a:latin typeface="Verdana" panose="020B0604030504040204" pitchFamily="34" charset="0"/>
                <a:ea typeface="Verdana" panose="020B0604030504040204" pitchFamily="34" charset="0"/>
              </a:rPr>
              <a:t>Sruthi Hariharan/Nitika Mago</a:t>
            </a:r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95976910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02AF29A-8C7A-7864-8781-459E13403D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708572-A324-A981-8222-6457AF9A6B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67145"/>
            <a:ext cx="10401300" cy="365125"/>
          </a:xfrm>
        </p:spPr>
        <p:txBody>
          <a:bodyPr>
            <a:normAutofit fontScale="90000"/>
          </a:bodyPr>
          <a:lstStyle/>
          <a:p>
            <a:r>
              <a:rPr lang="en-US" dirty="0">
                <a:solidFill>
                  <a:schemeClr val="accent1">
                    <a:lumMod val="75000"/>
                    <a:lumOff val="2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NPRR1188 – Market Applications and API/XSD changes</a:t>
            </a:r>
            <a:br>
              <a:rPr lang="en-US" dirty="0"/>
            </a:br>
            <a:br>
              <a:rPr lang="en-US" dirty="0"/>
            </a:br>
            <a:endParaRPr lang="en-US" dirty="0">
              <a:solidFill>
                <a:schemeClr val="accent1">
                  <a:lumMod val="75000"/>
                  <a:lumOff val="25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37C54A5-8F47-422D-ECE5-D69959E632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13</a:t>
            </a:fld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89506A-1970-B3E4-0078-941FE4E2AC52}"/>
              </a:ext>
            </a:extLst>
          </p:cNvPr>
          <p:cNvSpPr txBox="1">
            <a:spLocks/>
          </p:cNvSpPr>
          <p:nvPr/>
        </p:nvSpPr>
        <p:spPr>
          <a:xfrm>
            <a:off x="533400" y="1041875"/>
            <a:ext cx="9875378" cy="5052221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None/>
              <a:defRPr sz="16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18288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◦"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400" indent="-18288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-"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97280" indent="-18288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  <a:p>
            <a:pPr marL="400050" lvl="1" indent="0" algn="ctr">
              <a:buFont typeface="Arial" panose="020B0604020202020204" pitchFamily="34" charset="0"/>
              <a:buNone/>
            </a:pPr>
            <a:endParaRPr lang="en-US" sz="2000" dirty="0"/>
          </a:p>
          <a:p>
            <a:pPr algn="ctr"/>
            <a:endParaRPr lang="en-US" sz="20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lvl="0">
              <a:spcBef>
                <a:spcPts val="0"/>
              </a:spcBef>
              <a:defRPr/>
            </a:pPr>
            <a:r>
              <a:rPr lang="en-US" sz="1800" dirty="0">
                <a:latin typeface="Verdana" panose="020B0604030504040204" pitchFamily="34" charset="0"/>
                <a:ea typeface="Verdana" panose="020B0604030504040204" pitchFamily="34" charset="0"/>
              </a:rPr>
              <a:t>NPRR1188 (Implement Nodal Dispatch and Energy Settlement for Controllable Load Resources) – </a:t>
            </a:r>
            <a:r>
              <a:rPr lang="en-US" sz="1800" i="1" dirty="0">
                <a:latin typeface="Verdana" panose="020B0604030504040204" pitchFamily="34" charset="0"/>
                <a:ea typeface="Verdana" panose="020B0604030504040204" pitchFamily="34" charset="0"/>
              </a:rPr>
              <a:t>Market Applications and API/XSD changes </a:t>
            </a:r>
            <a:r>
              <a:rPr lang="en-US" sz="1800" dirty="0">
                <a:latin typeface="Verdana" panose="020B0604030504040204" pitchFamily="34" charset="0"/>
                <a:ea typeface="Verdana" panose="020B0604030504040204" pitchFamily="34" charset="0"/>
              </a:rPr>
              <a:t>overview – </a:t>
            </a:r>
          </a:p>
          <a:p>
            <a:pPr lvl="0">
              <a:spcBef>
                <a:spcPts val="0"/>
              </a:spcBef>
              <a:defRPr/>
            </a:pPr>
            <a:r>
              <a:rPr lang="en-US" sz="1800" dirty="0">
                <a:latin typeface="Verdana" panose="020B0604030504040204" pitchFamily="34" charset="0"/>
                <a:ea typeface="Verdana" panose="020B0604030504040204" pitchFamily="34" charset="0"/>
              </a:rPr>
              <a:t>                                                                            Xiangjun Xu/Susan Jinright</a:t>
            </a:r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80277555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14C823E-84C2-C540-C67B-BCF753A73BE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7F9FB2-28B7-4DF7-83F3-9156F0B8D8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67145"/>
            <a:ext cx="10401300" cy="365125"/>
          </a:xfrm>
        </p:spPr>
        <p:txBody>
          <a:bodyPr>
            <a:normAutofit fontScale="90000"/>
          </a:bodyPr>
          <a:lstStyle/>
          <a:p>
            <a:r>
              <a:rPr lang="en-US" dirty="0">
                <a:solidFill>
                  <a:schemeClr val="accent1">
                    <a:lumMod val="75000"/>
                    <a:lumOff val="2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ERCOT TWG – Round Table Discussion</a:t>
            </a:r>
            <a:br>
              <a:rPr lang="en-US" dirty="0"/>
            </a:br>
            <a:br>
              <a:rPr lang="en-US" dirty="0"/>
            </a:br>
            <a:endParaRPr lang="en-US" dirty="0">
              <a:solidFill>
                <a:schemeClr val="accent1">
                  <a:lumMod val="75000"/>
                  <a:lumOff val="25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0F2DD6D-5403-01E4-A5F6-E169B408AF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14</a:t>
            </a:fld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364D58-A0AE-767E-0FC2-D4EA52F53E03}"/>
              </a:ext>
            </a:extLst>
          </p:cNvPr>
          <p:cNvSpPr txBox="1">
            <a:spLocks/>
          </p:cNvSpPr>
          <p:nvPr/>
        </p:nvSpPr>
        <p:spPr>
          <a:xfrm>
            <a:off x="533400" y="1041875"/>
            <a:ext cx="9875378" cy="5052221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None/>
              <a:defRPr sz="16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18288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◦"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400" indent="-18288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-"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97280" indent="-18288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  <a:p>
            <a:pPr marL="400050" lvl="1" indent="0" algn="ctr">
              <a:buFont typeface="Arial" panose="020B0604020202020204" pitchFamily="34" charset="0"/>
              <a:buNone/>
            </a:pPr>
            <a:endParaRPr lang="en-US" sz="2000" dirty="0"/>
          </a:p>
          <a:p>
            <a:pPr algn="ctr"/>
            <a:endParaRPr lang="en-US" sz="20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ERCOT TWG – Round Table Discussion</a:t>
            </a:r>
          </a:p>
          <a:p>
            <a:endParaRPr lang="en-US" sz="20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2000" dirty="0">
                <a:latin typeface="Verdana" panose="020B0604030504040204" pitchFamily="34" charset="0"/>
                <a:ea typeface="Verdana" panose="020B0604030504040204" pitchFamily="34" charset="0"/>
              </a:rPr>
              <a:t>Future Topics of Interest</a:t>
            </a:r>
          </a:p>
          <a:p>
            <a:pPr marL="457200" lvl="1" indent="0">
              <a:buNone/>
            </a:pPr>
            <a:endParaRPr lang="en-US" sz="20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2000" dirty="0">
                <a:latin typeface="Verdana" panose="020B0604030504040204" pitchFamily="34" charset="0"/>
                <a:ea typeface="Verdana" panose="020B0604030504040204" pitchFamily="34" charset="0"/>
              </a:rPr>
              <a:t>Topics and presentations from TWG members</a:t>
            </a:r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91399336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A36AAE-68DF-EB17-E8A7-16A322F3D0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2304" y="1362081"/>
            <a:ext cx="7681640" cy="1848259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/>
              <a:t>      Thank You</a:t>
            </a:r>
            <a:br>
              <a:rPr lang="en-US" dirty="0"/>
            </a:br>
            <a:br>
              <a:rPr lang="en-US" dirty="0"/>
            </a:br>
            <a:r>
              <a:rPr lang="en-US" dirty="0"/>
              <a:t>Questions/Comments/Feedback?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BF6A61A-D7C0-BEE7-3F65-3A3A70395BD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62370" y="3429000"/>
            <a:ext cx="7332292" cy="1284509"/>
          </a:xfrm>
        </p:spPr>
        <p:txBody>
          <a:bodyPr/>
          <a:lstStyle/>
          <a:p>
            <a:pPr algn="ctr"/>
            <a:r>
              <a:rPr lang="en-US" sz="2000" dirty="0">
                <a:latin typeface="Verdana" panose="020B0604030504040204" pitchFamily="34" charset="0"/>
                <a:ea typeface="Verdana" panose="020B0604030504040204" pitchFamily="34" charset="0"/>
              </a:rPr>
              <a:t>You can reach Sreenivas at</a:t>
            </a:r>
          </a:p>
          <a:p>
            <a:pPr algn="ctr"/>
            <a:r>
              <a:rPr lang="en-US" sz="2000" dirty="0">
                <a:latin typeface="Verdana" panose="020B0604030504040204" pitchFamily="34" charset="0"/>
                <a:ea typeface="Verdana" panose="020B0604030504040204" pitchFamily="34" charset="0"/>
                <a:hlinkClick r:id="rId2"/>
              </a:rPr>
              <a:t>Sreenivas.Badri@ercot.com</a:t>
            </a:r>
            <a:r>
              <a:rPr lang="en-US" sz="2000" dirty="0">
                <a:latin typeface="Verdana" panose="020B0604030504040204" pitchFamily="34" charset="0"/>
                <a:ea typeface="Verdana" panose="020B0604030504040204" pitchFamily="34" charset="0"/>
              </a:rPr>
              <a:t> and Tanner at </a:t>
            </a:r>
            <a:r>
              <a:rPr lang="en-US" sz="2000" dirty="0">
                <a:latin typeface="Verdana" panose="020B0604030504040204" pitchFamily="34" charset="0"/>
                <a:ea typeface="Verdana" panose="020B0604030504040204" pitchFamily="34" charset="0"/>
                <a:hlinkClick r:id="rId3"/>
              </a:rPr>
              <a:t>tholder@tnsk.com</a:t>
            </a:r>
            <a:endParaRPr lang="en-US" sz="20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63E33CD-915C-8592-3526-C44B880B6B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wrap="square" anchor="ctr">
            <a:normAutofit/>
          </a:bodyPr>
          <a:lstStyle/>
          <a:p>
            <a:pPr>
              <a:spcAft>
                <a:spcPts val="600"/>
              </a:spcAft>
            </a:pPr>
            <a:fld id="{BCDE79FB-97BA-492B-8D57-F1373F9ADA95}" type="slidenum">
              <a:rPr lang="en-US" smtClean="0"/>
              <a:pPr>
                <a:spcAft>
                  <a:spcPts val="600"/>
                </a:spcAft>
              </a:pPr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22973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FA86487-5000-DED0-B8C7-9D8AA45E1DF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5EB70A-0A65-118B-00E4-AABC6EBA3B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>
                    <a:lumMod val="75000"/>
                    <a:lumOff val="2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ERCOT TWG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90C9BF3-B775-A7C9-55F2-95E5528B3B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2</a:t>
            </a:fld>
            <a:endParaRPr lang="en-US" dirty="0"/>
          </a:p>
        </p:txBody>
      </p:sp>
      <p:pic>
        <p:nvPicPr>
          <p:cNvPr id="7" name="Content Placeholder 5">
            <a:extLst>
              <a:ext uri="{FF2B5EF4-FFF2-40B4-BE49-F238E27FC236}">
                <a16:creationId xmlns:a16="http://schemas.microsoft.com/office/drawing/2014/main" id="{2B86B5A6-7BC6-59E7-3819-B821CC16F20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0755" y="1295399"/>
            <a:ext cx="10536964" cy="49344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02879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DB0CFC5-71B4-2C84-3162-7070CD4F120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8422FF-BFB3-1DA4-3D6C-8DFE9C757E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14471"/>
            <a:ext cx="10401300" cy="365125"/>
          </a:xfrm>
        </p:spPr>
        <p:txBody>
          <a:bodyPr/>
          <a:lstStyle/>
          <a:p>
            <a:r>
              <a:rPr lang="en-US" dirty="0">
                <a:solidFill>
                  <a:schemeClr val="accent1">
                    <a:lumMod val="75000"/>
                    <a:lumOff val="2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Agenda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399B509-C3DF-DC6B-291D-146C3BF5DB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3</a:t>
            </a:fld>
            <a:endParaRPr lang="en-US" dirty="0"/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8B8A725E-E30E-FB06-403D-D3F53D225E0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7304425"/>
              </p:ext>
            </p:extLst>
          </p:nvPr>
        </p:nvGraphicFramePr>
        <p:xfrm>
          <a:off x="974219" y="922946"/>
          <a:ext cx="9716567" cy="5721616"/>
        </p:xfrm>
        <a:graphic>
          <a:graphicData uri="http://schemas.openxmlformats.org/drawingml/2006/table">
            <a:tbl>
              <a:tblPr firstRow="1" firstCol="1" bandRow="1"/>
              <a:tblGrid>
                <a:gridCol w="718346">
                  <a:extLst>
                    <a:ext uri="{9D8B030D-6E8A-4147-A177-3AD203B41FA5}">
                      <a16:colId xmlns:a16="http://schemas.microsoft.com/office/drawing/2014/main" val="3584792007"/>
                    </a:ext>
                  </a:extLst>
                </a:gridCol>
                <a:gridCol w="4633327">
                  <a:extLst>
                    <a:ext uri="{9D8B030D-6E8A-4147-A177-3AD203B41FA5}">
                      <a16:colId xmlns:a16="http://schemas.microsoft.com/office/drawing/2014/main" val="2365674709"/>
                    </a:ext>
                  </a:extLst>
                </a:gridCol>
                <a:gridCol w="2398896">
                  <a:extLst>
                    <a:ext uri="{9D8B030D-6E8A-4147-A177-3AD203B41FA5}">
                      <a16:colId xmlns:a16="http://schemas.microsoft.com/office/drawing/2014/main" val="2199797754"/>
                    </a:ext>
                  </a:extLst>
                </a:gridCol>
                <a:gridCol w="1965998">
                  <a:extLst>
                    <a:ext uri="{9D8B030D-6E8A-4147-A177-3AD203B41FA5}">
                      <a16:colId xmlns:a16="http://schemas.microsoft.com/office/drawing/2014/main" val="3392304478"/>
                    </a:ext>
                  </a:extLst>
                </a:gridCol>
              </a:tblGrid>
              <a:tr h="51020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marL="0" marR="0">
                        <a:buNone/>
                      </a:pPr>
                      <a:r>
                        <a:rPr lang="en-US" sz="1100" dirty="0">
                          <a:effectLst/>
                        </a:rPr>
                        <a:t>Item #</a:t>
                      </a:r>
                      <a:endParaRPr lang="en-US" sz="12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381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AEC7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marL="0" marR="0">
                        <a:buNone/>
                      </a:pPr>
                      <a:r>
                        <a:rPr lang="en-US" sz="1100" dirty="0">
                          <a:effectLst/>
                        </a:rPr>
                        <a:t>Item Description</a:t>
                      </a:r>
                      <a:endParaRPr lang="en-US" sz="12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381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AEC7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marL="0" marR="0">
                        <a:buNone/>
                      </a:pPr>
                      <a:r>
                        <a:rPr lang="en-US" sz="1100" dirty="0">
                          <a:effectLst/>
                        </a:rPr>
                        <a:t>Presenter</a:t>
                      </a:r>
                      <a:endParaRPr lang="en-US" sz="12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381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AEC7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marL="0" marR="0">
                        <a:buNone/>
                      </a:pPr>
                      <a:r>
                        <a:rPr lang="en-US" sz="1100" dirty="0">
                          <a:effectLst/>
                        </a:rPr>
                        <a:t>Start Time</a:t>
                      </a:r>
                      <a:endParaRPr lang="en-US" sz="12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381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AEC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87664687"/>
                  </a:ext>
                </a:extLst>
              </a:tr>
              <a:tr h="33811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marL="0" marR="0" algn="r">
                        <a:buNone/>
                      </a:pPr>
                      <a:r>
                        <a:rPr lang="en-US" sz="1100" b="0" dirty="0">
                          <a:effectLst/>
                        </a:rPr>
                        <a:t>1</a:t>
                      </a:r>
                      <a:endParaRPr lang="en-US" sz="1100" b="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381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AEC7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marL="0" marR="0">
                        <a:buNone/>
                      </a:pPr>
                      <a:r>
                        <a:rPr lang="en-US" sz="1100" dirty="0">
                          <a:effectLst/>
                        </a:rPr>
                        <a:t>Antitrust admonition</a:t>
                      </a:r>
                      <a:endParaRPr lang="en-US" sz="12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381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AEC7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marL="0" marR="0" algn="l" defTabSz="914400" rtl="0" eaLnBrk="1" latinLnBrk="0" hangingPunct="1">
                        <a:buNone/>
                      </a:pPr>
                      <a:r>
                        <a:rPr lang="en-US" sz="11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Sreenivas Badri</a:t>
                      </a:r>
                    </a:p>
                  </a:txBody>
                  <a:tcPr marL="68580" marR="68580" marT="0" marB="0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381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AEC7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marL="0" marR="0" algn="r">
                        <a:buNone/>
                      </a:pPr>
                      <a:r>
                        <a:rPr lang="en-US" sz="1100" dirty="0">
                          <a:effectLst/>
                          <a:latin typeface="+mn-lt"/>
                        </a:rPr>
                        <a:t>2:00 PM</a:t>
                      </a:r>
                      <a:endParaRPr lang="en-US" sz="1100" dirty="0">
                        <a:effectLst/>
                        <a:latin typeface="+mn-lt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 anchor="b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381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AEC7">
                        <a:tint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05887862"/>
                  </a:ext>
                </a:extLst>
              </a:tr>
              <a:tr h="358769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marL="0" marR="0" algn="r">
                        <a:buNone/>
                      </a:pPr>
                      <a:r>
                        <a:rPr lang="en-US" sz="1100" b="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Aptos" panose="020B0004020202020204" pitchFamily="34" charset="0"/>
                        </a:rPr>
                        <a:t>2</a:t>
                      </a:r>
                    </a:p>
                  </a:txBody>
                  <a:tcPr marL="68580" marR="68580" marT="0" marB="0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AEC7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marL="0" marR="0" indent="0" algn="l" defTabSz="914400" rtl="0" eaLnBrk="1" latinLnBrk="0" hangingPunct="1">
                        <a:buFont typeface="Courier New" panose="02070309020205020404" pitchFamily="49" charset="0"/>
                        <a:buNone/>
                      </a:pPr>
                      <a:r>
                        <a:rPr lang="en-US" sz="11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General updates</a:t>
                      </a:r>
                    </a:p>
                    <a:p>
                      <a:pPr marL="171450" marR="0" lvl="0" indent="-171450" algn="l" defTabSz="914400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en-US" sz="11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Vice-Chair Selection</a:t>
                      </a:r>
                    </a:p>
                  </a:txBody>
                  <a:tcPr marL="68580" marR="68580" marT="0" marB="0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AEC7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marL="0" marR="0" algn="l" defTabSz="914400" rtl="0" eaLnBrk="1" latinLnBrk="0" hangingPunct="1">
                        <a:buNone/>
                      </a:pPr>
                      <a:r>
                        <a:rPr lang="en-US" sz="11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Sreenivas Badri</a:t>
                      </a:r>
                    </a:p>
                  </a:txBody>
                  <a:tcPr marL="68580" marR="68580" marT="0" marB="0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AEC7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marL="0" marR="0" algn="r">
                        <a:buNone/>
                      </a:pPr>
                      <a:r>
                        <a:rPr lang="en-US" sz="1100" dirty="0">
                          <a:effectLst/>
                          <a:latin typeface="+mn-lt"/>
                        </a:rPr>
                        <a:t>2:02 PM</a:t>
                      </a:r>
                      <a:endParaRPr lang="en-US" sz="1100" dirty="0">
                        <a:effectLst/>
                        <a:latin typeface="+mn-lt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 anchor="b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AEC7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04774763"/>
                  </a:ext>
                </a:extLst>
              </a:tr>
              <a:tr h="26665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marL="0" marR="0" algn="r">
                        <a:buNone/>
                      </a:pPr>
                      <a:r>
                        <a:rPr lang="en-US" sz="1100" b="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Aptos" panose="020B0004020202020204" pitchFamily="34" charset="0"/>
                        </a:rPr>
                        <a:t>3</a:t>
                      </a:r>
                    </a:p>
                  </a:txBody>
                  <a:tcPr marL="68580" marR="68580" marT="0" marB="0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AEC7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marL="0" marR="0">
                        <a:buNone/>
                      </a:pPr>
                      <a:r>
                        <a:rPr lang="en-US" sz="1100" dirty="0">
                          <a:effectLst/>
                        </a:rPr>
                        <a:t>NERC EMS WG updates</a:t>
                      </a:r>
                      <a:endParaRPr lang="en-US" sz="12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AEC7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marL="0" marR="0">
                        <a:buNone/>
                      </a:pPr>
                      <a:r>
                        <a:rPr lang="en-US" sz="1100" dirty="0">
                          <a:effectLst/>
                        </a:rPr>
                        <a:t>Wei Qui</a:t>
                      </a:r>
                      <a:endParaRPr lang="en-US" sz="12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AEC7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marL="0" marR="0" algn="r">
                        <a:buNone/>
                      </a:pPr>
                      <a:r>
                        <a:rPr lang="en-US" sz="1100" dirty="0">
                          <a:effectLst/>
                          <a:latin typeface="+mn-lt"/>
                        </a:rPr>
                        <a:t>2:10 PM</a:t>
                      </a:r>
                      <a:endParaRPr lang="en-US" sz="1100" dirty="0">
                        <a:effectLst/>
                        <a:latin typeface="+mn-lt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 anchor="b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AEC7">
                        <a:tint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33120613"/>
                  </a:ext>
                </a:extLst>
              </a:tr>
              <a:tr h="26665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marL="0" marR="0" algn="r">
                        <a:buNone/>
                      </a:pPr>
                      <a:r>
                        <a:rPr lang="en-US" sz="1100" b="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Aptos" panose="020B0004020202020204" pitchFamily="34" charset="0"/>
                        </a:rPr>
                        <a:t>4</a:t>
                      </a:r>
                    </a:p>
                  </a:txBody>
                  <a:tcPr marL="68580" marR="68580" marT="0" marB="0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AEC7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marL="0" marR="0">
                        <a:buNone/>
                      </a:pPr>
                      <a:r>
                        <a:rPr lang="en-US" sz="1100" dirty="0">
                          <a:effectLst/>
                        </a:rPr>
                        <a:t>Project Updates </a:t>
                      </a:r>
                      <a:endParaRPr lang="en-US" sz="12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AEC7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marL="0" marR="0">
                        <a:buNone/>
                      </a:pPr>
                      <a:r>
                        <a:rPr lang="en-US" sz="1100" dirty="0">
                          <a:effectLst/>
                        </a:rPr>
                        <a:t>Troy Anderson</a:t>
                      </a:r>
                      <a:endParaRPr lang="en-US" sz="12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AEC7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marL="0" marR="0" algn="r">
                        <a:buNone/>
                      </a:pPr>
                      <a:r>
                        <a:rPr lang="en-US" sz="1100" dirty="0">
                          <a:effectLst/>
                          <a:latin typeface="+mn-lt"/>
                        </a:rPr>
                        <a:t>2:20 PM</a:t>
                      </a:r>
                      <a:endParaRPr lang="en-US" sz="1100" dirty="0">
                        <a:effectLst/>
                        <a:latin typeface="+mn-lt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 anchor="b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AEC7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35758531"/>
                  </a:ext>
                </a:extLst>
              </a:tr>
              <a:tr h="66861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marL="0" marR="0" algn="r">
                        <a:buNone/>
                      </a:pPr>
                      <a:r>
                        <a:rPr lang="en-US" sz="1100" b="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Aptos" panose="020B0004020202020204" pitchFamily="34" charset="0"/>
                        </a:rPr>
                        <a:t>5</a:t>
                      </a:r>
                    </a:p>
                  </a:txBody>
                  <a:tcPr marL="68580" marR="68580" marT="0" marB="0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AEC7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marL="0" marR="0" indent="0" algn="l" defTabSz="914400" rtl="0" eaLnBrk="1" latinLnBrk="0" hangingPunct="1">
                        <a:buFont typeface="Courier New" panose="02070309020205020404" pitchFamily="49" charset="0"/>
                        <a:buNone/>
                      </a:pPr>
                      <a:r>
                        <a:rPr lang="en-US" sz="11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2026 March &amp; April Release (R3 &amp; R4) changes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0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Market Submissions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000" dirty="0"/>
                        <a:t>Outage Scheduler Enhancements Project – Go-Live </a:t>
                      </a:r>
                      <a:endParaRPr lang="en-US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0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CDR and ISM Reports</a:t>
                      </a:r>
                    </a:p>
                  </a:txBody>
                  <a:tcPr marL="68580" marR="68580" marT="0" marB="0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AEC7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Katherine Li/Jamie Lavas</a:t>
                      </a:r>
                    </a:p>
                    <a:p>
                      <a:pPr marL="0" marR="0">
                        <a:buNone/>
                      </a:pPr>
                      <a:endParaRPr lang="en-US" sz="1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AEC7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>
                          <a:effectLst/>
                          <a:latin typeface="+mn-lt"/>
                        </a:rPr>
                        <a:t>2:30 PM</a:t>
                      </a:r>
                      <a:endParaRPr lang="en-US" sz="1100" dirty="0">
                        <a:effectLst/>
                        <a:latin typeface="+mn-lt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  <a:p>
                      <a:pPr marL="0" marR="0" algn="r">
                        <a:buNone/>
                      </a:pPr>
                      <a:endParaRPr lang="en-US" sz="1100" dirty="0">
                        <a:effectLst/>
                        <a:latin typeface="+mn-lt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 anchor="b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AEC7">
                        <a:tint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96604987"/>
                  </a:ext>
                </a:extLst>
              </a:tr>
              <a:tr h="285714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marL="0" marR="0" algn="r">
                        <a:buNone/>
                      </a:pPr>
                      <a:r>
                        <a:rPr lang="en-US" sz="1100" b="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Aptos" panose="020B0004020202020204" pitchFamily="34" charset="0"/>
                        </a:rPr>
                        <a:t>6</a:t>
                      </a:r>
                    </a:p>
                  </a:txBody>
                  <a:tcPr marL="68580" marR="68580" marT="0" marB="0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AEC7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marL="0" marR="0" algn="l" defTabSz="914400" rtl="0" eaLnBrk="1" latinLnBrk="0" hangingPunct="1">
                        <a:buNone/>
                      </a:pPr>
                      <a:r>
                        <a:rPr lang="en-US" sz="11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DPC Process Automation Tool updates and demo</a:t>
                      </a:r>
                    </a:p>
                  </a:txBody>
                  <a:tcPr marL="68580" marR="68580" marT="0" marB="0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AEC7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Yugendher Karedla/Yong Ma</a:t>
                      </a:r>
                    </a:p>
                  </a:txBody>
                  <a:tcPr marL="68580" marR="68580" marT="0" marB="0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AEC7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marL="0" marR="0" algn="r">
                        <a:buNone/>
                      </a:pPr>
                      <a:r>
                        <a:rPr lang="en-US" sz="1100" dirty="0">
                          <a:effectLst/>
                          <a:latin typeface="+mn-lt"/>
                        </a:rPr>
                        <a:t>2:45 PM</a:t>
                      </a:r>
                      <a:endParaRPr lang="en-US" sz="1100" dirty="0">
                        <a:effectLst/>
                        <a:latin typeface="+mn-lt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 anchor="b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AEC7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72574436"/>
                  </a:ext>
                </a:extLst>
              </a:tr>
              <a:tr h="34742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marL="0" marR="0" algn="r">
                        <a:buNone/>
                      </a:pPr>
                      <a:r>
                        <a:rPr lang="en-US" sz="1100" b="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Aptos" panose="020B0004020202020204" pitchFamily="34" charset="0"/>
                        </a:rPr>
                        <a:t>7</a:t>
                      </a:r>
                    </a:p>
                  </a:txBody>
                  <a:tcPr marL="68580" marR="68580" marT="0" marB="0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AEC7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marL="0" marR="0" indent="0" algn="l" defTabSz="914400" rtl="0" eaLnBrk="1" latinLnBrk="0" hangingPunct="1">
                        <a:buFont typeface="Courier New" panose="02070309020205020404" pitchFamily="49" charset="0"/>
                        <a:buNone/>
                      </a:pPr>
                      <a:r>
                        <a:rPr lang="en-US" sz="11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SCR820 – Real-Time Operator Communication Tool updates</a:t>
                      </a:r>
                    </a:p>
                  </a:txBody>
                  <a:tcPr marL="68580" marR="68580" marT="0" marB="0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AEC7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marL="0" marR="0">
                        <a:buNone/>
                      </a:pPr>
                      <a:r>
                        <a:rPr lang="en-US" sz="11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Preethi Meher/Christelle Seri</a:t>
                      </a:r>
                      <a:endParaRPr lang="en-US" sz="12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AEC7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marL="0" marR="0" algn="r">
                        <a:buNone/>
                      </a:pPr>
                      <a:r>
                        <a:rPr lang="en-US" sz="1100" dirty="0">
                          <a:effectLst/>
                          <a:latin typeface="+mn-lt"/>
                        </a:rPr>
                        <a:t>3:05 PM</a:t>
                      </a:r>
                      <a:endParaRPr lang="en-US" sz="1100" dirty="0">
                        <a:effectLst/>
                        <a:latin typeface="+mn-lt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 anchor="b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AEC7">
                        <a:tint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26545014"/>
                  </a:ext>
                </a:extLst>
              </a:tr>
              <a:tr h="71753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marL="0" marR="0" algn="r" defTabSz="914400" rtl="0" eaLnBrk="1" latinLnBrk="0" hangingPunct="1">
                        <a:buNone/>
                      </a:pPr>
                      <a:r>
                        <a:rPr lang="en-US" sz="1100" b="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Aptos" panose="020B0004020202020204" pitchFamily="34" charset="0"/>
                        </a:rPr>
                        <a:t>8</a:t>
                      </a:r>
                    </a:p>
                  </a:txBody>
                  <a:tcPr marL="68580" marR="68580" marT="0" marB="0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AEC7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1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Public Website Cipher Security Hardening Reminder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1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Legacy Dashboard URL Redirect Removal on ERCOT.com Website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1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TLS Certificate Lifetime Reduction – Implementation details</a:t>
                      </a:r>
                    </a:p>
                  </a:txBody>
                  <a:tcPr marL="68580" marR="68580" marT="0" marB="0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AEC7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marL="0" marR="0" algn="l" defTabSz="914400" rtl="0" eaLnBrk="1" latinLnBrk="0" hangingPunct="1">
                        <a:buNone/>
                      </a:pPr>
                      <a:r>
                        <a:rPr lang="en-US" sz="11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Leo Angele</a:t>
                      </a:r>
                    </a:p>
                  </a:txBody>
                  <a:tcPr marL="68580" marR="68580" marT="0" marB="0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AEC7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>
                          <a:effectLst/>
                          <a:latin typeface="+mn-lt"/>
                        </a:rPr>
                        <a:t>3:20 PM</a:t>
                      </a:r>
                      <a:endParaRPr lang="en-US" sz="1100" dirty="0">
                        <a:effectLst/>
                        <a:latin typeface="+mn-lt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  <a:p>
                      <a:pPr marL="0" marR="0" algn="r">
                        <a:buNone/>
                      </a:pPr>
                      <a:endParaRPr lang="en-US" sz="1100" dirty="0">
                        <a:effectLst/>
                        <a:latin typeface="+mn-lt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 anchor="b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AEC7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64117895"/>
                  </a:ext>
                </a:extLst>
              </a:tr>
              <a:tr h="370349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marL="0" marR="0" algn="r">
                        <a:buNone/>
                      </a:pPr>
                      <a:r>
                        <a:rPr lang="en-US" sz="1100" b="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Aptos" panose="020B0004020202020204" pitchFamily="34" charset="0"/>
                        </a:rPr>
                        <a:t>9</a:t>
                      </a:r>
                    </a:p>
                  </a:txBody>
                  <a:tcPr marL="68580" marR="68580" marT="0" marB="0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AEC7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1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Enhancements to RIOO and REC applications sign up process</a:t>
                      </a:r>
                    </a:p>
                  </a:txBody>
                  <a:tcPr marL="68580" marR="68580" marT="0" marB="0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AEC7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marL="0" marR="0" algn="l" defTabSz="914400" rtl="0" eaLnBrk="1" latinLnBrk="0" hangingPunct="1">
                        <a:buNone/>
                      </a:pPr>
                      <a:r>
                        <a:rPr lang="en-US" sz="11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Blake Halstead/Nick Jessett</a:t>
                      </a:r>
                    </a:p>
                  </a:txBody>
                  <a:tcPr marL="68580" marR="68580" marT="0" marB="0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AEC7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1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Aptos" panose="020B0004020202020204" pitchFamily="34" charset="0"/>
                          <a:cs typeface="Aptos" panose="020B0004020202020204" pitchFamily="34" charset="0"/>
                        </a:rPr>
                        <a:t>3:35 PM</a:t>
                      </a:r>
                    </a:p>
                  </a:txBody>
                  <a:tcPr marL="68580" marR="68580" marT="0" marB="0" anchor="b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AEC7">
                        <a:tint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68115372"/>
                  </a:ext>
                </a:extLst>
              </a:tr>
              <a:tr h="370349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Aptos" panose="020B0004020202020204" pitchFamily="34" charset="0"/>
                        </a:rPr>
                        <a:t>10</a:t>
                      </a:r>
                    </a:p>
                    <a:p>
                      <a:pPr marL="0" marR="0" algn="r">
                        <a:buNone/>
                      </a:pPr>
                      <a:endParaRPr lang="en-US" sz="1100" b="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AEC7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Courier New" panose="02070309020205020404" pitchFamily="49" charset="0"/>
                        <a:buNone/>
                        <a:tabLst/>
                        <a:defRPr/>
                      </a:pPr>
                      <a:r>
                        <a:rPr lang="en-US" sz="11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Large Load Curtailment Manager project updates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Courier New" panose="02070309020205020404" pitchFamily="49" charset="0"/>
                        <a:buNone/>
                        <a:tabLst/>
                        <a:defRPr/>
                      </a:pPr>
                      <a:endParaRPr lang="en-US" sz="1100" dirty="0"/>
                    </a:p>
                  </a:txBody>
                  <a:tcPr marL="68580" marR="68580" marT="0" marB="0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AEC7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marL="0" marR="0" algn="l" defTabSz="914400" rtl="0" eaLnBrk="1" latinLnBrk="0" hangingPunct="1">
                        <a:buNone/>
                      </a:pPr>
                      <a:r>
                        <a:rPr lang="en-US" sz="11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Sruthi Hariharan/Nitika Mago</a:t>
                      </a:r>
                    </a:p>
                  </a:txBody>
                  <a:tcPr marL="68580" marR="68580" marT="0" marB="0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AEC7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Aptos" panose="020B0004020202020204" pitchFamily="34" charset="0"/>
                          <a:cs typeface="Aptos" panose="020B0004020202020204" pitchFamily="34" charset="0"/>
                        </a:rPr>
                        <a:t>3:45 PM</a:t>
                      </a:r>
                    </a:p>
                  </a:txBody>
                  <a:tcPr marL="68580" marR="68580" marT="0" marB="0" anchor="b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AEC7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39779779"/>
                  </a:ext>
                </a:extLst>
              </a:tr>
              <a:tr h="53815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marL="0" marR="0" algn="r">
                        <a:buNone/>
                      </a:pPr>
                      <a:r>
                        <a:rPr lang="en-US" sz="1100" b="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Aptos" panose="020B0004020202020204" pitchFamily="34" charset="0"/>
                        </a:rPr>
                        <a:t>11</a:t>
                      </a:r>
                    </a:p>
                  </a:txBody>
                  <a:tcPr marL="68580" marR="68580" marT="0" marB="0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AEC7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Courier New" panose="02070309020205020404" pitchFamily="49" charset="0"/>
                        <a:buNone/>
                        <a:tabLst/>
                        <a:defRPr/>
                      </a:pPr>
                      <a:r>
                        <a:rPr lang="en-US" sz="1100" dirty="0"/>
                        <a:t>NPRR1188 (Implement Nodal Dispatch and Energy Settlement for Controllable Load Resources) – Market Applications and API/XSD changes overview</a:t>
                      </a:r>
                    </a:p>
                  </a:txBody>
                  <a:tcPr marL="68580" marR="68580" marT="0" marB="0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AEC7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marL="0" marR="0" algn="l" defTabSz="914400" rtl="0" eaLnBrk="1" latinLnBrk="0" hangingPunct="1">
                        <a:buNone/>
                      </a:pPr>
                      <a:r>
                        <a:rPr lang="en-US" sz="11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Xiangjun Xu/Susan Jinright</a:t>
                      </a:r>
                    </a:p>
                  </a:txBody>
                  <a:tcPr marL="68580" marR="68580" marT="0" marB="0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AEC7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Aptos" panose="020B0004020202020204" pitchFamily="34" charset="0"/>
                          <a:cs typeface="Aptos" panose="020B0004020202020204" pitchFamily="34" charset="0"/>
                        </a:rPr>
                        <a:t>3:55 PM</a:t>
                      </a:r>
                    </a:p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1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 anchor="b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AEC7">
                        <a:tint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67696926"/>
                  </a:ext>
                </a:extLst>
              </a:tr>
              <a:tr h="370349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marL="0" marR="0" algn="r">
                        <a:buNone/>
                      </a:pPr>
                      <a:r>
                        <a:rPr lang="en-US" sz="1100" b="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Aptos" panose="020B0004020202020204" pitchFamily="34" charset="0"/>
                        </a:rPr>
                        <a:t>12</a:t>
                      </a:r>
                    </a:p>
                  </a:txBody>
                  <a:tcPr marL="68580" marR="68580" marT="0" marB="0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AEC7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marL="0" marR="0">
                        <a:buNone/>
                      </a:pPr>
                      <a:r>
                        <a:rPr lang="en-US" sz="1100" dirty="0">
                          <a:effectLst/>
                        </a:rPr>
                        <a:t>Round Table Discussion</a:t>
                      </a:r>
                    </a:p>
                    <a:p>
                      <a:pPr marL="171450" marR="0" indent="-171450">
                        <a:buFont typeface="Courier New" panose="02070309020205020404" pitchFamily="49" charset="0"/>
                        <a:buChar char="o"/>
                      </a:pPr>
                      <a:r>
                        <a:rPr lang="en-US" sz="1100" dirty="0">
                          <a:effectLst/>
                        </a:rPr>
                        <a:t>Future Topics of Interest</a:t>
                      </a:r>
                    </a:p>
                  </a:txBody>
                  <a:tcPr marL="68580" marR="68580" marT="0" marB="0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AEC7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marL="0" marR="0" algn="l" defTabSz="914400" rtl="0" eaLnBrk="1" latinLnBrk="0" hangingPunct="1">
                        <a:buNone/>
                      </a:pPr>
                      <a:r>
                        <a:rPr lang="en-US" sz="11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Tanner Holder</a:t>
                      </a:r>
                    </a:p>
                  </a:txBody>
                  <a:tcPr marL="68580" marR="68580" marT="0" marB="0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AEC7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marL="0" marR="0" algn="r">
                        <a:buNone/>
                      </a:pPr>
                      <a:r>
                        <a:rPr lang="en-US" sz="1100" dirty="0">
                          <a:effectLst/>
                          <a:latin typeface="+mn-lt"/>
                        </a:rPr>
                        <a:t>4:10 PM</a:t>
                      </a:r>
                      <a:endParaRPr lang="en-US" sz="1100" dirty="0">
                        <a:effectLst/>
                        <a:latin typeface="+mn-lt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 anchor="b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AEC7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99159987"/>
                  </a:ext>
                </a:extLst>
              </a:tr>
              <a:tr h="312724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marL="0" marR="0" algn="r">
                        <a:buNone/>
                      </a:pPr>
                      <a:r>
                        <a:rPr lang="en-US" sz="1100" b="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Aptos" panose="020B0004020202020204" pitchFamily="34" charset="0"/>
                        </a:rPr>
                        <a:t>13</a:t>
                      </a:r>
                    </a:p>
                  </a:txBody>
                  <a:tcPr marL="68580" marR="68580" marT="0" marB="0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AEC7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marL="0" marR="0">
                        <a:buNone/>
                      </a:pPr>
                      <a:r>
                        <a:rPr lang="en-US" sz="1100" dirty="0">
                          <a:effectLst/>
                        </a:rPr>
                        <a:t>Adjourn</a:t>
                      </a:r>
                      <a:endParaRPr lang="en-US" sz="12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AEC7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marL="0" marR="0" algn="l" defTabSz="914400" rtl="0" eaLnBrk="1" latinLnBrk="0" hangingPunct="1">
                        <a:buNone/>
                      </a:pPr>
                      <a:r>
                        <a:rPr lang="en-US" sz="11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Tanner Holder</a:t>
                      </a:r>
                    </a:p>
                  </a:txBody>
                  <a:tcPr marL="68580" marR="68580" marT="0" marB="0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AEC7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marL="0" marR="0" algn="r">
                        <a:buNone/>
                      </a:pPr>
                      <a:r>
                        <a:rPr lang="en-US" sz="1100" dirty="0">
                          <a:effectLst/>
                          <a:latin typeface="+mn-lt"/>
                        </a:rPr>
                        <a:t>4:20 PM</a:t>
                      </a:r>
                      <a:endParaRPr lang="en-US" sz="1100" dirty="0">
                        <a:effectLst/>
                        <a:latin typeface="+mn-lt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 anchor="b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AEC7">
                        <a:tint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385622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441767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F763B72-C73A-06E7-904A-82BA74258E5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5683B0-7080-78A7-0EAD-AFF751FA76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>
                    <a:lumMod val="75000"/>
                    <a:lumOff val="2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TWG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2D3D7EE-59CB-0056-7C96-1473A6FFE2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4</a:t>
            </a:fld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D6C4B5-7B18-F4FC-0381-454017FE389C}"/>
              </a:ext>
            </a:extLst>
          </p:cNvPr>
          <p:cNvSpPr txBox="1">
            <a:spLocks/>
          </p:cNvSpPr>
          <p:nvPr/>
        </p:nvSpPr>
        <p:spPr>
          <a:xfrm>
            <a:off x="533400" y="1041875"/>
            <a:ext cx="9875378" cy="5052221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None/>
              <a:defRPr sz="16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18288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◦"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400" indent="-18288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-"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97280" indent="-18288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/>
          </a:p>
          <a:p>
            <a:pPr marL="400050" lvl="1" indent="0" algn="ctr">
              <a:buFont typeface="Arial" panose="020B0604020202020204" pitchFamily="34" charset="0"/>
              <a:buNone/>
            </a:pPr>
            <a:endParaRPr lang="en-US" sz="2000"/>
          </a:p>
          <a:p>
            <a:pPr marL="400050" lvl="1" indent="0" algn="ctr">
              <a:buFont typeface="Arial" panose="020B0604020202020204" pitchFamily="34" charset="0"/>
              <a:buNone/>
            </a:pPr>
            <a:endParaRPr lang="en-US" sz="2000"/>
          </a:p>
          <a:p>
            <a:pPr marL="400050" lvl="1" indent="0" algn="ctr">
              <a:buFont typeface="Arial" panose="020B0604020202020204" pitchFamily="34" charset="0"/>
              <a:buNone/>
            </a:pPr>
            <a:r>
              <a:rPr lang="en-US" sz="2000"/>
              <a:t>General updates – Sreenivas Badri/TWG</a:t>
            </a:r>
          </a:p>
          <a:p>
            <a:pPr lvl="1" indent="-342900" algn="ctr"/>
            <a:r>
              <a:rPr lang="en-US" sz="2000"/>
              <a:t>Vice-Chair Selection</a:t>
            </a:r>
            <a:endParaRPr lang="en-US" sz="1600"/>
          </a:p>
          <a:p>
            <a:pPr algn="ctr"/>
            <a:endParaRPr lang="en-US"/>
          </a:p>
          <a:p>
            <a:pPr algn="ctr"/>
            <a:endParaRPr lang="en-US"/>
          </a:p>
          <a:p>
            <a:pPr algn="ctr"/>
            <a:endParaRPr lang="en-US"/>
          </a:p>
          <a:p>
            <a:pPr algn="ctr"/>
            <a:endParaRPr lang="en-US"/>
          </a:p>
          <a:p>
            <a:pPr algn="ctr"/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3344390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60C301C-885C-89B2-3777-8329DF9B38A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52B504-B690-87AB-EFE6-152526250C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10401300" cy="365125"/>
          </a:xfrm>
        </p:spPr>
        <p:txBody>
          <a:bodyPr/>
          <a:lstStyle/>
          <a:p>
            <a:r>
              <a:rPr lang="en-US" dirty="0">
                <a:solidFill>
                  <a:schemeClr val="accent1">
                    <a:lumMod val="75000"/>
                    <a:lumOff val="2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NERC EMSWG Updates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0BAD64D-64CC-0533-0679-250143414D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5</a:t>
            </a:fld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7D7CAE-0DE9-A995-AEFC-07A36FECA19B}"/>
              </a:ext>
            </a:extLst>
          </p:cNvPr>
          <p:cNvSpPr txBox="1">
            <a:spLocks/>
          </p:cNvSpPr>
          <p:nvPr/>
        </p:nvSpPr>
        <p:spPr>
          <a:xfrm>
            <a:off x="533400" y="1041875"/>
            <a:ext cx="9875378" cy="5052221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None/>
              <a:defRPr sz="16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18288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◦"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400" indent="-18288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-"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97280" indent="-18288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  <a:p>
            <a:pPr marL="400050" lvl="1" indent="0" algn="ctr">
              <a:buFont typeface="Arial" panose="020B0604020202020204" pitchFamily="34" charset="0"/>
              <a:buNone/>
            </a:pPr>
            <a:endParaRPr lang="en-US" sz="2000" dirty="0"/>
          </a:p>
          <a:p>
            <a:pPr marL="400050" lvl="1" indent="0" algn="ctr">
              <a:buFont typeface="Arial" panose="020B0604020202020204" pitchFamily="34" charset="0"/>
              <a:buNone/>
            </a:pPr>
            <a:endParaRPr lang="en-US" sz="2000" dirty="0"/>
          </a:p>
          <a:p>
            <a:pPr marL="400050" lvl="1" indent="0" algn="ctr">
              <a:buNone/>
            </a:pPr>
            <a:r>
              <a:rPr lang="en-US" sz="2000" dirty="0">
                <a:latin typeface="Verdana" panose="020B0604030504040204" pitchFamily="34" charset="0"/>
                <a:ea typeface="Verdana" panose="020B0604030504040204" pitchFamily="34" charset="0"/>
              </a:rPr>
              <a:t>NERC EMSWG updates – Wei Qui</a:t>
            </a:r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7027313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A247A92-1888-A222-5B40-BAE6CF616BA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6CF49F-F8F8-B2A6-74DA-F2CED944B9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10401300" cy="365125"/>
          </a:xfrm>
        </p:spPr>
        <p:txBody>
          <a:bodyPr/>
          <a:lstStyle/>
          <a:p>
            <a:r>
              <a:rPr lang="en-US" dirty="0">
                <a:solidFill>
                  <a:schemeClr val="accent1">
                    <a:lumMod val="75000"/>
                    <a:lumOff val="2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Project Updates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1CD6307-448F-BFA9-F5E2-F9CE5EC654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6</a:t>
            </a:fld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7F37529-025D-00C5-709F-5A5994F0E309}"/>
              </a:ext>
            </a:extLst>
          </p:cNvPr>
          <p:cNvSpPr txBox="1">
            <a:spLocks/>
          </p:cNvSpPr>
          <p:nvPr/>
        </p:nvSpPr>
        <p:spPr>
          <a:xfrm>
            <a:off x="533400" y="1041875"/>
            <a:ext cx="9875378" cy="5052221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None/>
              <a:defRPr sz="16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18288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◦"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400" indent="-18288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-"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97280" indent="-18288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  <a:p>
            <a:pPr marL="400050" lvl="1" indent="0" algn="ctr">
              <a:buFont typeface="Arial" panose="020B0604020202020204" pitchFamily="34" charset="0"/>
              <a:buNone/>
            </a:pPr>
            <a:endParaRPr lang="en-US" sz="2000" dirty="0"/>
          </a:p>
          <a:p>
            <a:pPr marL="400050" lvl="1" indent="0" algn="ctr">
              <a:buFont typeface="Arial" panose="020B0604020202020204" pitchFamily="34" charset="0"/>
              <a:buNone/>
            </a:pPr>
            <a:endParaRPr lang="en-US" sz="2000" dirty="0"/>
          </a:p>
          <a:p>
            <a:pPr marL="400050" lvl="1" indent="0" algn="ctr">
              <a:buNone/>
            </a:pPr>
            <a:r>
              <a:rPr lang="en-US" sz="2000" dirty="0">
                <a:latin typeface="Verdana" panose="020B0604030504040204" pitchFamily="34" charset="0"/>
                <a:ea typeface="Verdana" panose="020B0604030504040204" pitchFamily="34" charset="0"/>
              </a:rPr>
              <a:t>Project updates – Troy Anderson</a:t>
            </a:r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8144231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BA18EF4-CAC4-6C68-4A51-1928B642C30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5E7135-EBA0-0078-333D-05C2A51E01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82837"/>
            <a:ext cx="10401300" cy="365125"/>
          </a:xfrm>
        </p:spPr>
        <p:txBody>
          <a:bodyPr/>
          <a:lstStyle/>
          <a:p>
            <a:r>
              <a:rPr lang="en-US" dirty="0">
                <a:solidFill>
                  <a:schemeClr val="accent1">
                    <a:lumMod val="75000"/>
                    <a:lumOff val="2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2026 March and April (R3 &amp; R4) Release changes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E8F4571-C184-4418-DE39-069787A703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7</a:t>
            </a:fld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4317D8-C956-2C70-5F24-BD363D3AB818}"/>
              </a:ext>
            </a:extLst>
          </p:cNvPr>
          <p:cNvSpPr txBox="1">
            <a:spLocks/>
          </p:cNvSpPr>
          <p:nvPr/>
        </p:nvSpPr>
        <p:spPr>
          <a:xfrm>
            <a:off x="533400" y="1041875"/>
            <a:ext cx="9875378" cy="5052221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None/>
              <a:defRPr sz="16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18288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◦"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400" indent="-18288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-"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97280" indent="-18288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  <a:p>
            <a:pPr marL="400050" lvl="1" indent="0" algn="ctr">
              <a:buFont typeface="Arial" panose="020B0604020202020204" pitchFamily="34" charset="0"/>
              <a:buNone/>
            </a:pPr>
            <a:endParaRPr lang="en-US" sz="2000" dirty="0"/>
          </a:p>
          <a:p>
            <a:pPr lvl="3"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r>
              <a:rPr lang="en-US" sz="2000" dirty="0">
                <a:latin typeface="Verdana" panose="020B0604030504040204" pitchFamily="34" charset="0"/>
                <a:ea typeface="Verdana" panose="020B0604030504040204" pitchFamily="34" charset="0"/>
              </a:rPr>
              <a:t>Market Submissions – Katherine Li</a:t>
            </a:r>
          </a:p>
          <a:p>
            <a:pPr lvl="3"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r>
              <a:rPr lang="en-US" sz="2000" dirty="0">
                <a:latin typeface="Verdana" panose="020B0604030504040204" pitchFamily="34" charset="0"/>
                <a:ea typeface="Verdana" panose="020B0604030504040204" pitchFamily="34" charset="0"/>
              </a:rPr>
              <a:t>Outage Scheduler Enhancements Project – Go-Live </a:t>
            </a:r>
            <a:r>
              <a:rPr lang="en-US" sz="2000" dirty="0">
                <a:solidFill>
                  <a:schemeClr val="dk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– </a:t>
            </a:r>
            <a:r>
              <a:rPr lang="en-US" sz="2000" dirty="0">
                <a:latin typeface="Verdana" panose="020B0604030504040204" pitchFamily="34" charset="0"/>
                <a:ea typeface="Verdana" panose="020B0604030504040204" pitchFamily="34" charset="0"/>
              </a:rPr>
              <a:t>Katherine Li</a:t>
            </a:r>
          </a:p>
          <a:p>
            <a:pPr lvl="3"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r>
              <a:rPr lang="en-US" sz="2000" dirty="0">
                <a:latin typeface="Verdana" panose="020B0604030504040204" pitchFamily="34" charset="0"/>
                <a:ea typeface="Verdana" panose="020B0604030504040204" pitchFamily="34" charset="0"/>
              </a:rPr>
              <a:t>CDR and ISM Reports – Jamie Lavas</a:t>
            </a:r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2886905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BD0CC0A-DA6B-A37F-D855-2953219096A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390AF0-762F-B457-D051-D63012E6DE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82837"/>
            <a:ext cx="10401300" cy="365125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accent1">
                    <a:lumMod val="75000"/>
                    <a:lumOff val="2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DPC Process Automation updates and Demo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175E35B-2A78-D031-1814-8C08C5BEB2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8</a:t>
            </a:fld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7AF87B-95DD-819D-8216-4F9BF97CE7D7}"/>
              </a:ext>
            </a:extLst>
          </p:cNvPr>
          <p:cNvSpPr txBox="1">
            <a:spLocks/>
          </p:cNvSpPr>
          <p:nvPr/>
        </p:nvSpPr>
        <p:spPr>
          <a:xfrm>
            <a:off x="533400" y="1041875"/>
            <a:ext cx="9875378" cy="5052221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None/>
              <a:defRPr sz="16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18288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◦"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400" indent="-18288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-"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97280" indent="-18288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  <a:p>
            <a:pPr marL="400050" lvl="1" indent="0" algn="ctr">
              <a:buFont typeface="Arial" panose="020B0604020202020204" pitchFamily="34" charset="0"/>
              <a:buNone/>
            </a:pPr>
            <a:endParaRPr lang="en-US" sz="2000" dirty="0"/>
          </a:p>
          <a:p>
            <a:pPr algn="ctr"/>
            <a:endParaRPr lang="en-US" sz="20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ctr"/>
            <a:r>
              <a:rPr lang="en-US" sz="2000" dirty="0">
                <a:latin typeface="Verdana" panose="020B0604030504040204" pitchFamily="34" charset="0"/>
                <a:ea typeface="Verdana" panose="020B0604030504040204" pitchFamily="34" charset="0"/>
              </a:rPr>
              <a:t>DPC Process Automation Tool updates and Demo – </a:t>
            </a:r>
          </a:p>
          <a:p>
            <a:pPr algn="ctr"/>
            <a:r>
              <a:rPr lang="en-US" sz="2000" dirty="0">
                <a:latin typeface="Verdana" panose="020B0604030504040204" pitchFamily="34" charset="0"/>
                <a:ea typeface="Verdana" panose="020B0604030504040204" pitchFamily="34" charset="0"/>
              </a:rPr>
              <a:t>Yugendher Karedla/Yong Ma</a:t>
            </a:r>
            <a:endParaRPr lang="en-US" sz="24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91423328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47F594-C233-2763-A920-77829A753E9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7EFD5F-923F-0DA3-6DEB-938470A72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82837"/>
            <a:ext cx="10401300" cy="365125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accent1">
                    <a:lumMod val="75000"/>
                    <a:lumOff val="2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SCR820 – Real-Time Operator Communication Tool updates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C65DC09-2314-F62F-3EF9-F1E2E5D7FF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9</a:t>
            </a:fld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B6A143-BB7B-6B60-40B0-6897DF87B875}"/>
              </a:ext>
            </a:extLst>
          </p:cNvPr>
          <p:cNvSpPr txBox="1">
            <a:spLocks/>
          </p:cNvSpPr>
          <p:nvPr/>
        </p:nvSpPr>
        <p:spPr>
          <a:xfrm>
            <a:off x="533400" y="1041875"/>
            <a:ext cx="9875378" cy="5052221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None/>
              <a:defRPr sz="16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18288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◦"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400" indent="-18288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-"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97280" indent="-18288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  <a:p>
            <a:pPr marL="400050" lvl="1" indent="0" algn="ctr">
              <a:buFont typeface="Arial" panose="020B0604020202020204" pitchFamily="34" charset="0"/>
              <a:buNone/>
            </a:pPr>
            <a:endParaRPr lang="en-US" sz="2000" dirty="0"/>
          </a:p>
          <a:p>
            <a:pPr algn="ctr"/>
            <a:endParaRPr lang="en-US" sz="20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ctr"/>
            <a:r>
              <a:rPr lang="en-US" sz="2000" dirty="0">
                <a:latin typeface="Verdana" panose="020B0604030504040204" pitchFamily="34" charset="0"/>
                <a:ea typeface="Verdana" panose="020B0604030504040204" pitchFamily="34" charset="0"/>
              </a:rPr>
              <a:t>SCR820 – Real-Time Operator Communication Tool updates – </a:t>
            </a:r>
          </a:p>
          <a:p>
            <a:pPr algn="ctr"/>
            <a:r>
              <a:rPr lang="en-US" sz="2000" dirty="0">
                <a:latin typeface="Verdana" panose="020B0604030504040204" pitchFamily="34" charset="0"/>
                <a:ea typeface="Verdana" panose="020B0604030504040204" pitchFamily="34" charset="0"/>
              </a:rPr>
              <a:t>Preethi Meher/Christelle Seri</a:t>
            </a:r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059178114"/>
      </p:ext>
    </p:extLst>
  </p:cSld>
  <p:clrMapOvr>
    <a:masterClrMapping/>
  </p:clrMapOvr>
</p:sld>
</file>

<file path=ppt/theme/theme1.xml><?xml version="1.0" encoding="utf-8"?>
<a:theme xmlns:a="http://schemas.openxmlformats.org/drawingml/2006/main" name="Cover">
  <a:themeElements>
    <a:clrScheme name="ERCOT">
      <a:dk1>
        <a:srgbClr val="000000"/>
      </a:dk1>
      <a:lt1>
        <a:srgbClr val="FFFFFF"/>
      </a:lt1>
      <a:dk2>
        <a:srgbClr val="2D3338"/>
      </a:dk2>
      <a:lt2>
        <a:srgbClr val="FFFFFF"/>
      </a:lt2>
      <a:accent1>
        <a:srgbClr val="003865"/>
      </a:accent1>
      <a:accent2>
        <a:srgbClr val="5B6770"/>
      </a:accent2>
      <a:accent3>
        <a:srgbClr val="26D07C"/>
      </a:accent3>
      <a:accent4>
        <a:srgbClr val="00829B"/>
      </a:accent4>
      <a:accent5>
        <a:srgbClr val="685BC7"/>
      </a:accent5>
      <a:accent6>
        <a:srgbClr val="890C58"/>
      </a:accent6>
      <a:hlink>
        <a:srgbClr val="3996DF"/>
      </a:hlink>
      <a:folHlink>
        <a:srgbClr val="867ED0"/>
      </a:folHlink>
    </a:clrScheme>
    <a:fontScheme name="ERCOT Font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ERCOT Official PowerPoint Template - Public" id="{FB506FE2-73A5-49D8-88D7-3B8BB673CC8D}" vid="{942DDDCD-BEC6-4902-AAD2-EB3CD2B6933E}"/>
    </a:ext>
  </a:extLst>
</a:theme>
</file>

<file path=ppt/theme/theme2.xml><?xml version="1.0" encoding="utf-8"?>
<a:theme xmlns:a="http://schemas.openxmlformats.org/drawingml/2006/main" name="Page Design">
  <a:themeElements>
    <a:clrScheme name="ERCOT colors">
      <a:dk1>
        <a:srgbClr val="171A1C"/>
      </a:dk1>
      <a:lt1>
        <a:srgbClr val="FFFFFF"/>
      </a:lt1>
      <a:dk2>
        <a:srgbClr val="4A525A"/>
      </a:dk2>
      <a:lt2>
        <a:srgbClr val="E6EBEF"/>
      </a:lt2>
      <a:accent1>
        <a:srgbClr val="005763"/>
      </a:accent1>
      <a:accent2>
        <a:srgbClr val="3DBED1"/>
      </a:accent2>
      <a:accent3>
        <a:srgbClr val="003865"/>
      </a:accent3>
      <a:accent4>
        <a:srgbClr val="0063B4"/>
      </a:accent4>
      <a:accent5>
        <a:srgbClr val="26D07C"/>
      </a:accent5>
      <a:accent6>
        <a:srgbClr val="867ED0"/>
      </a:accent6>
      <a:hlink>
        <a:srgbClr val="00AEC7"/>
      </a:hlink>
      <a:folHlink>
        <a:srgbClr val="685BC7"/>
      </a:folHlink>
    </a:clrScheme>
    <a:fontScheme name="ERCOT Font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ERCOT Official PowerPoint Template - Public" id="{FB506FE2-73A5-49D8-88D7-3B8BB673CC8D}" vid="{E771427F-03EA-4C50-B0D4-53899F39E546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6779995893D9842BA3FA5B9B5E7FD29" ma:contentTypeVersion="5" ma:contentTypeDescription="Create a new document." ma:contentTypeScope="" ma:versionID="6d199b3ad5f5b9d872d256308c85908b">
  <xsd:schema xmlns:xsd="http://www.w3.org/2001/XMLSchema" xmlns:xs="http://www.w3.org/2001/XMLSchema" xmlns:p="http://schemas.microsoft.com/office/2006/metadata/properties" xmlns:ns2="3c917f14-8d40-4289-92aa-fd10f73581c9" targetNamespace="http://schemas.microsoft.com/office/2006/metadata/properties" ma:root="true" ma:fieldsID="dcedc2ff92fcc6164a822d33fd796499" ns2:_="">
    <xsd:import namespace="3c917f14-8d40-4289-92aa-fd10f73581c9"/>
    <xsd:element name="properties">
      <xsd:complexType>
        <xsd:sequence>
          <xsd:element name="documentManagement">
            <xsd:complexType>
              <xsd:all>
                <xsd:element ref="ns2:Audience" minOccurs="0"/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c917f14-8d40-4289-92aa-fd10f73581c9" elementFormDefault="qualified">
    <xsd:import namespace="http://schemas.microsoft.com/office/2006/documentManagement/types"/>
    <xsd:import namespace="http://schemas.microsoft.com/office/infopath/2007/PartnerControls"/>
    <xsd:element name="Audience" ma:index="8" nillable="true" ma:displayName="Audience" ma:format="Dropdown" ma:internalName="Audience">
      <xsd:simpleType>
        <xsd:restriction base="dms:Choice">
          <xsd:enumeration value="Public"/>
          <xsd:enumeration value="Internal"/>
          <xsd:enumeration value="Confidential"/>
          <xsd:enumeration value="Board of Directors"/>
        </xsd:restriction>
      </xsd:simpleType>
    </xsd:element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Audience xmlns="3c917f14-8d40-4289-92aa-fd10f73581c9">Public</Audience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B57DC9A4-2D51-40CB-BA99-0BF7D516F6D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c917f14-8d40-4289-92aa-fd10f73581c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7E754FD2-17D2-4534-9157-8CFDD0166132}">
  <ds:schemaRefs>
    <ds:schemaRef ds:uri="http://purl.org/dc/elements/1.1/"/>
    <ds:schemaRef ds:uri="3c917f14-8d40-4289-92aa-fd10f73581c9"/>
    <ds:schemaRef ds:uri="http://purl.org/dc/dcmitype/"/>
    <ds:schemaRef ds:uri="http://schemas.microsoft.com/office/2006/metadata/properties"/>
    <ds:schemaRef ds:uri="http://schemas.openxmlformats.org/package/2006/metadata/core-properties"/>
    <ds:schemaRef ds:uri="http://www.w3.org/XML/1998/namespace"/>
    <ds:schemaRef ds:uri="http://schemas.microsoft.com/office/2006/documentManagement/types"/>
    <ds:schemaRef ds:uri="http://schemas.microsoft.com/office/infopath/2007/PartnerControls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6A5F3B15-1EDA-47D5-B690-303F08E28C2F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ERCOT Official PowerPoint Template - Public</Template>
  <TotalTime>926</TotalTime>
  <Words>540</Words>
  <Application>Microsoft Office PowerPoint</Application>
  <PresentationFormat>Widescreen</PresentationFormat>
  <Paragraphs>189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15</vt:i4>
      </vt:variant>
    </vt:vector>
  </HeadingPairs>
  <TitlesOfParts>
    <vt:vector size="22" baseType="lpstr">
      <vt:lpstr>Aptos</vt:lpstr>
      <vt:lpstr>Arial</vt:lpstr>
      <vt:lpstr>Courier New</vt:lpstr>
      <vt:lpstr>Verdana</vt:lpstr>
      <vt:lpstr>Wingdings</vt:lpstr>
      <vt:lpstr>Cover</vt:lpstr>
      <vt:lpstr>Page Design</vt:lpstr>
      <vt:lpstr>ERCOT  Technology Working Group (TWG)   Sreenivas Badri    March 26, 2026</vt:lpstr>
      <vt:lpstr>ERCOT TWG</vt:lpstr>
      <vt:lpstr>Agenda</vt:lpstr>
      <vt:lpstr>TWG</vt:lpstr>
      <vt:lpstr>NERC EMSWG Updates</vt:lpstr>
      <vt:lpstr>Project Updates</vt:lpstr>
      <vt:lpstr>2026 March and April (R3 &amp; R4) Release changes</vt:lpstr>
      <vt:lpstr>DPC Process Automation updates and Demo</vt:lpstr>
      <vt:lpstr>SCR820 – Real-Time Operator Communication Tool updates</vt:lpstr>
      <vt:lpstr>Public Website Cipher Security Hardening, ERCOT.COM and TLS Certificates Lifetime Reduction updates</vt:lpstr>
      <vt:lpstr>Enhancements to RIOO and REC applications sign up process </vt:lpstr>
      <vt:lpstr>Large Load Curtailment Manager (LLCM)  </vt:lpstr>
      <vt:lpstr>NPRR1188 – Market Applications and API/XSD changes  </vt:lpstr>
      <vt:lpstr>ERCOT TWG – Round Table Discussion  </vt:lpstr>
      <vt:lpstr>      Thank You  Questions/Comments/Feedback?</vt:lpstr>
    </vt:vector>
  </TitlesOfParts>
  <Company>ERCOT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Angele, Leo</dc:creator>
  <cp:keywords/>
  <cp:lastModifiedBy>Badri, Sreenivas</cp:lastModifiedBy>
  <cp:revision>3</cp:revision>
  <dcterms:created xsi:type="dcterms:W3CDTF">2026-03-19T20:43:23Z</dcterms:created>
  <dcterms:modified xsi:type="dcterms:W3CDTF">2026-03-26T15:54:41Z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0x01010056779995893D9842BA3FA5B9B5E7FD29</vt:lpwstr>
  </property>
  <property fmtid="{D5CDD505-2E9C-101B-9397-08002B2CF9AE}" pid="3" name="MediaServiceImageTags">
    <vt:lpwstr/>
  </property>
  <property fmtid="{D5CDD505-2E9C-101B-9397-08002B2CF9AE}" pid="4" name="MSIP_Label_c144db1d-993e-40da-980d-6eea152adc50_Enabled">
    <vt:lpwstr>true</vt:lpwstr>
  </property>
  <property fmtid="{D5CDD505-2E9C-101B-9397-08002B2CF9AE}" pid="5" name="MSIP_Label_c144db1d-993e-40da-980d-6eea152adc50_SetDate">
    <vt:lpwstr>2026-02-04T21:33:56Z</vt:lpwstr>
  </property>
  <property fmtid="{D5CDD505-2E9C-101B-9397-08002B2CF9AE}" pid="6" name="MSIP_Label_c144db1d-993e-40da-980d-6eea152adc50_Method">
    <vt:lpwstr>Privileged</vt:lpwstr>
  </property>
  <property fmtid="{D5CDD505-2E9C-101B-9397-08002B2CF9AE}" pid="7" name="MSIP_Label_c144db1d-993e-40da-980d-6eea152adc50_Name">
    <vt:lpwstr>Public</vt:lpwstr>
  </property>
  <property fmtid="{D5CDD505-2E9C-101B-9397-08002B2CF9AE}" pid="8" name="MSIP_Label_c144db1d-993e-40da-980d-6eea152adc50_SiteId">
    <vt:lpwstr>0afb747d-bff7-4596-a9fc-950ef9e0ec45</vt:lpwstr>
  </property>
  <property fmtid="{D5CDD505-2E9C-101B-9397-08002B2CF9AE}" pid="9" name="MSIP_Label_c144db1d-993e-40da-980d-6eea152adc50_ActionId">
    <vt:lpwstr>1d14393e-8913-4215-8969-3d0b24cf798e</vt:lpwstr>
  </property>
  <property fmtid="{D5CDD505-2E9C-101B-9397-08002B2CF9AE}" pid="10" name="MSIP_Label_c144db1d-993e-40da-980d-6eea152adc50_ContentBits">
    <vt:lpwstr>0</vt:lpwstr>
  </property>
  <property fmtid="{D5CDD505-2E9C-101B-9397-08002B2CF9AE}" pid="11" name="MSIP_Label_c144db1d-993e-40da-980d-6eea152adc50_Tag">
    <vt:lpwstr>10, 0, 1, 1</vt:lpwstr>
  </property>
</Properties>
</file>