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286" r:id="rId7"/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979579-0877-4B22-A637-3BA865C2E404}" v="1" dt="2026-03-24T21:21:51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92" y="3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modSld">
      <pc:chgData name="Badri, Sreenivas" userId="0b43dccd-042e-4be0-871d-afa1d90d6a2e" providerId="ADAL" clId="{467F39DD-4CFE-45E1-AA25-A1A8C9F836D1}" dt="2026-03-24T21:23:31.134" v="100" actId="20577"/>
      <pc:docMkLst>
        <pc:docMk/>
      </pc:docMkLst>
      <pc:sldChg chg="modSp mod">
        <pc:chgData name="Badri, Sreenivas" userId="0b43dccd-042e-4be0-871d-afa1d90d6a2e" providerId="ADAL" clId="{467F39DD-4CFE-45E1-AA25-A1A8C9F836D1}" dt="2026-03-24T21:23:31.134" v="100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3-24T21:23:31.134" v="10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6-03-24T21:22:49.532" v="97" actId="20577"/>
        <pc:sldMkLst>
          <pc:docMk/>
          <pc:sldMk cId="3446500615" sldId="280"/>
        </pc:sldMkLst>
        <pc:spChg chg="mod">
          <ac:chgData name="Badri, Sreenivas" userId="0b43dccd-042e-4be0-871d-afa1d90d6a2e" providerId="ADAL" clId="{467F39DD-4CFE-45E1-AA25-A1A8C9F836D1}" dt="2026-03-24T21:22:49.532" v="97" actId="20577"/>
          <ac:spMkLst>
            <pc:docMk/>
            <pc:sldMk cId="3446500615" sldId="280"/>
            <ac:spMk id="3" creationId="{8265348D-3465-46B4-89D9-D0499BC1F3C7}"/>
          </ac:spMkLst>
        </pc:spChg>
      </pc:sldChg>
      <pc:sldChg chg="modSp mod">
        <pc:chgData name="Badri, Sreenivas" userId="0b43dccd-042e-4be0-871d-afa1d90d6a2e" providerId="ADAL" clId="{467F39DD-4CFE-45E1-AA25-A1A8C9F836D1}" dt="2026-03-24T21:23:21.838" v="98" actId="5793"/>
        <pc:sldMkLst>
          <pc:docMk/>
          <pc:sldMk cId="2681425336" sldId="286"/>
        </pc:sldMkLst>
        <pc:spChg chg="mod">
          <ac:chgData name="Badri, Sreenivas" userId="0b43dccd-042e-4be0-871d-afa1d90d6a2e" providerId="ADAL" clId="{467F39DD-4CFE-45E1-AA25-A1A8C9F836D1}" dt="2026-03-24T21:19:59.020" v="9" actId="20577"/>
          <ac:spMkLst>
            <pc:docMk/>
            <pc:sldMk cId="2681425336" sldId="286"/>
            <ac:spMk id="2" creationId="{45A33FE2-9CBB-2F7B-6991-9AD7CD717754}"/>
          </ac:spMkLst>
        </pc:spChg>
        <pc:spChg chg="mod">
          <ac:chgData name="Badri, Sreenivas" userId="0b43dccd-042e-4be0-871d-afa1d90d6a2e" providerId="ADAL" clId="{467F39DD-4CFE-45E1-AA25-A1A8C9F836D1}" dt="2026-03-24T21:23:21.838" v="98" actId="5793"/>
          <ac:spMkLst>
            <pc:docMk/>
            <pc:sldMk cId="2681425336" sldId="286"/>
            <ac:spMk id="3" creationId="{06A9A377-9AE7-228D-4D48-87CA5B3E55C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2026 March &amp; April (R3 &amp; R4 ) Releases – Market Submissions Changes</a:t>
            </a:r>
          </a:p>
          <a:p>
            <a:endParaRPr lang="en-US" sz="2000" dirty="0"/>
          </a:p>
          <a:p>
            <a:r>
              <a:rPr lang="en-US" sz="1600" dirty="0"/>
              <a:t>Katherine Li</a:t>
            </a:r>
          </a:p>
          <a:p>
            <a:endParaRPr lang="en-US" sz="1600" dirty="0"/>
          </a:p>
          <a:p>
            <a:r>
              <a:rPr lang="en-US" sz="1600" dirty="0"/>
              <a:t>March 26,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1C4AF-0A24-8E8D-0BA4-2E5964A74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33FE2-9CBB-2F7B-6991-9AD7CD71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March (R3) Release – Market Submission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9A377-9AE7-228D-4D48-87CA5B3E5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March (R3) Release will be deployed into Production on </a:t>
            </a:r>
            <a:r>
              <a:rPr lang="en-US" sz="1800" b="1" u="sng" dirty="0"/>
              <a:t>03/26/2026</a:t>
            </a:r>
            <a:r>
              <a:rPr lang="en-US" sz="1800" dirty="0"/>
              <a:t>. </a:t>
            </a:r>
          </a:p>
          <a:p>
            <a:endParaRPr lang="en-US" sz="1800" dirty="0"/>
          </a:p>
          <a:p>
            <a:r>
              <a:rPr lang="en-US" sz="1800" dirty="0"/>
              <a:t>It contains one Phase II validation change:</a:t>
            </a:r>
          </a:p>
          <a:p>
            <a:pPr marL="0" indent="0">
              <a:buNone/>
            </a:pPr>
            <a:endParaRPr lang="en-US" sz="1800" dirty="0"/>
          </a:p>
          <a:p>
            <a:pPr lvl="1"/>
            <a:r>
              <a:rPr lang="en-US" sz="1800" i="1" dirty="0"/>
              <a:t>Phase II validation will allow offline ECRS (ERCOT Contingency Reserve Service) offers from a resource that is not qualified for </a:t>
            </a:r>
            <a:r>
              <a:rPr lang="en-US" sz="1800" b="1" i="1" dirty="0"/>
              <a:t>Online Non-Spin</a:t>
            </a:r>
            <a:r>
              <a:rPr lang="en-US" sz="1800" i="1" dirty="0"/>
              <a:t>. Without this change, Phase II validation would improperly reject offline ECRS offers if the resource is not qualified for </a:t>
            </a:r>
            <a:r>
              <a:rPr lang="en-US" sz="1800" b="1" i="1" dirty="0"/>
              <a:t>Online Non-Spin</a:t>
            </a:r>
            <a:r>
              <a:rPr lang="en-US" sz="1800" i="1" dirty="0"/>
              <a:t>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i="1" dirty="0"/>
              <a:t>This issue was reported by one market participant in late February.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April (R4) release does not have any Market submissions changes planned that may impact Market Participants.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A135B-B1AF-9892-1A0F-F3203CBCC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2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You can reach following contacts for any questions and feedback</a:t>
            </a:r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>
                <a:hlinkClick r:id="rId2"/>
              </a:rPr>
              <a:t>Katherine.Li@ercot.com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or </a:t>
            </a:r>
          </a:p>
          <a:p>
            <a:pPr marL="400050" lvl="1" indent="0">
              <a:buNone/>
            </a:pPr>
            <a:r>
              <a:rPr lang="en-US" dirty="0">
                <a:hlinkClick r:id="rId3"/>
              </a:rPr>
              <a:t>Sreenivas.Badri@ercot.com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4949</TotalTime>
  <Words>162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1_Custom Design</vt:lpstr>
      <vt:lpstr>Office Theme</vt:lpstr>
      <vt:lpstr>PowerPoint Presentation</vt:lpstr>
      <vt:lpstr>2026 March (R3) Release – Market Submission Changes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Li, Katherine</cp:lastModifiedBy>
  <cp:revision>100</cp:revision>
  <cp:lastPrinted>2016-01-21T20:53:15Z</cp:lastPrinted>
  <dcterms:created xsi:type="dcterms:W3CDTF">2016-01-21T15:20:31Z</dcterms:created>
  <dcterms:modified xsi:type="dcterms:W3CDTF">2026-03-25T00:32:56Z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