
<file path=[Content_Types].xml><?xml version="1.0" encoding="utf-8"?>
<Types xmlns="http://schemas.openxmlformats.org/package/2006/content-types">
  <Default Extension="bin" ContentType="application/vnd.openxmlformats-officedocument.oleObject"/>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lsb" ContentType="application/vnd.ms-excel.sheet.binary.macroEnabled.12"/>
  <Default Extension="xml" ContentType="application/xml"/>
  <Override PartName="/ppt/webextensions/taskpanes.xml" ContentType="application/vnd.ms-office.webextensiontaskpanes+xml"/>
  <Override PartName="/ppt/webextensions/webextension1.xml" ContentType="application/vnd.ms-office.webextension+xml"/>
  <Override PartName="/ppt/webextensions/webextension2.xml" ContentType="application/vnd.ms-office.webextens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2.xml" ContentType="application/vnd.openxmlformats-officedocument.theme+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heme/theme3.xml" ContentType="application/vnd.openxmlformats-officedocument.theme+xml"/>
  <Override PartName="/ppt/theme/theme4.xml" ContentType="application/vnd.openxmlformats-officedocument.theme+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notesSlides/notesSlide1.xml" ContentType="application/vnd.openxmlformats-officedocument.presentationml.notesSlide+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notesSlides/notesSlide2.xml" ContentType="application/vnd.openxmlformats-officedocument.presentationml.notesSlide+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charts/chart1.xml" ContentType="application/vnd.openxmlformats-officedocument.drawingml.chart+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notesSlides/notesSlide3.xml" ContentType="application/vnd.openxmlformats-officedocument.presentationml.notesSlide+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charts/chart2.xml" ContentType="application/vnd.openxmlformats-officedocument.drawingml.chart+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charts/chart3.xml" ContentType="application/vnd.openxmlformats-officedocument.drawingml.chart+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6" Type="http://schemas.openxmlformats.org/officeDocument/2006/relationships/custom-properties" Target="docProps/custom.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4"/>
    <p:sldMasterId id="2147483864" r:id="rId5"/>
  </p:sldMasterIdLst>
  <p:notesMasterIdLst>
    <p:notesMasterId r:id="rId30"/>
  </p:notesMasterIdLst>
  <p:handoutMasterIdLst>
    <p:handoutMasterId r:id="rId31"/>
  </p:handoutMasterIdLst>
  <p:sldIdLst>
    <p:sldId id="299" r:id="rId6"/>
    <p:sldId id="2147478834" r:id="rId7"/>
    <p:sldId id="287" r:id="rId8"/>
    <p:sldId id="264" r:id="rId9"/>
    <p:sldId id="277" r:id="rId10"/>
    <p:sldId id="280" r:id="rId11"/>
    <p:sldId id="273" r:id="rId12"/>
    <p:sldId id="269" r:id="rId13"/>
    <p:sldId id="270" r:id="rId14"/>
    <p:sldId id="298" r:id="rId15"/>
    <p:sldId id="2147478835" r:id="rId16"/>
    <p:sldId id="2147478830" r:id="rId17"/>
    <p:sldId id="2147478826" r:id="rId18"/>
    <p:sldId id="2147478827" r:id="rId19"/>
    <p:sldId id="2147478831" r:id="rId20"/>
    <p:sldId id="2147478829" r:id="rId21"/>
    <p:sldId id="282" r:id="rId22"/>
    <p:sldId id="2147478832" r:id="rId23"/>
    <p:sldId id="2147478833" r:id="rId24"/>
    <p:sldId id="258" r:id="rId25"/>
    <p:sldId id="278" r:id="rId26"/>
    <p:sldId id="279" r:id="rId27"/>
    <p:sldId id="295" r:id="rId28"/>
    <p:sldId id="296" r:id="rId29"/>
  </p:sldIdLst>
  <p:sldSz cx="12192000" cy="6858000"/>
  <p:notesSz cx="7102475" cy="9388475"/>
  <p:embeddedFontLst>
    <p:embeddedFont>
      <p:font typeface="Aptos Black" panose="020B0004020202020204" pitchFamily="34" charset="0"/>
      <p:bold r:id="rId32"/>
      <p:boldItalic r:id="rId33"/>
    </p:embeddedFont>
    <p:embeddedFont>
      <p:font typeface="Georgia" panose="02040502050405020303" pitchFamily="18" charset="0"/>
      <p:regular r:id="rId34"/>
      <p:bold r:id="rId35"/>
      <p:italic r:id="rId36"/>
      <p:boldItalic r:id="rId37"/>
    </p:embeddedFont>
    <p:embeddedFont>
      <p:font typeface="Segoe UI" panose="020B0502040204020203" pitchFamily="34" charset="0"/>
      <p:regular r:id="rId38"/>
      <p:bold r:id="rId39"/>
      <p:italic r:id="rId40"/>
      <p:boldItalic r:id="rId41"/>
    </p:embeddedFont>
  </p:embeddedFontLst>
  <p:custDataLst>
    <p:tags r:id="rId42"/>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 id="{1DC88E50-52D5-C315-B518-599503BB2D2B}" name="Switzer, Christina" initials="SC" userId="S::christina.switzer@ercot.com::718fdc06-d185-42eb-a781-85958c100b82" providerId="AD"/>
  <p188:author id="{681943A9-36B9-8CCE-5BB5-53154F9E201A}" name="Springer, Agee" initials="AS" userId="S::Agee.Springer@ercot.com::c70aae34-03cc-4ca4-9dc9-ab0f1f0f7e1f"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F8200"/>
    <a:srgbClr val="00AEC7"/>
    <a:srgbClr val="7C858C"/>
    <a:srgbClr val="890C58"/>
    <a:srgbClr val="26D07C"/>
    <a:srgbClr val="99DFE9"/>
    <a:srgbClr val="685BC7"/>
    <a:srgbClr val="BFBFBF"/>
    <a:srgbClr val="CCEFF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3991565-E87B-5F51-9D65-369C2B264EB9}" v="146" dt="2026-03-24T03:41:38.430"/>
    <p1510:client id="{1A0B79A3-5E30-BD8B-8EFA-6BAE99194F2C}" v="10" dt="2026-03-23T14:31:11.296"/>
    <p1510:client id="{4308E71F-FACC-A30D-B1AF-E449F47059AD}" v="12" dt="2026-03-24T11:37:59.712"/>
    <p1510:client id="{633207C4-8752-EABB-718E-E34C6BADB3FA}" v="10" dt="2026-03-24T03:26:21.730"/>
    <p1510:client id="{71F02D8B-2F79-426B-AD97-0F5D2CA4C7C5}" v="6" dt="2026-03-23T16:23:18.149"/>
    <p1510:client id="{73E2927C-070C-BAEF-2934-1C6C7888E920}" v="20" dt="2026-03-24T08:39:01.786"/>
    <p1510:client id="{78F47D8A-B326-2AF3-F724-835F70741231}" v="1" dt="2026-03-23T16:37:56.431"/>
    <p1510:client id="{972069E4-B09D-9C70-6DB3-CAB8FBC829E3}" v="241" dt="2026-03-24T14:01:14.343"/>
    <p1510:client id="{A539EC4D-9844-436C-BB69-D810B039651E}" v="1336" dt="2026-03-24T03:17:48.616"/>
    <p1510:client id="{A8796E52-B0BC-84EB-10F1-D3A0C77595E5}" v="1609" dt="2026-03-24T02:32:26.206"/>
    <p1510:client id="{A882564C-EDA6-BC18-7CC5-A0FFAFB77829}" v="5" dt="2026-03-23T14:53:28.949"/>
    <p1510:client id="{A88B4DAF-96F2-DC5F-534C-9F2B14DDB794}" v="15" dt="2026-03-23T18:40:46.607"/>
    <p1510:client id="{AAB2D3F2-AADF-B1D6-5C75-9583FBF2B39E}" v="17" dt="2026-03-23T14:56:41.955"/>
    <p1510:client id="{B0BD2B82-D516-7666-F12D-5F9503D7995F}" v="5" dt="2026-03-23T21:47:31.310"/>
    <p1510:client id="{C29C1B9F-5FD1-93AE-FBA7-50101DA8BE6F}" v="5" dt="2026-03-23T22:06:10.239"/>
    <p1510:client id="{CDE18A89-0870-272E-3787-BCA23C25AFDE}" v="1" dt="2026-03-23T16:24:27.799"/>
    <p1510:client id="{D674C277-F3B9-4792-A20A-C63FB24F7AD6}" v="5" dt="2026-03-23T21:54:52.88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0" d="100"/>
          <a:sy n="70" d="100"/>
        </p:scale>
        <p:origin x="1138" y="2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font" Target="fonts/font8.fntdata"/><Relationship Id="rId21" Type="http://schemas.openxmlformats.org/officeDocument/2006/relationships/slide" Target="slides/slide16.xml"/><Relationship Id="rId34" Type="http://schemas.openxmlformats.org/officeDocument/2006/relationships/font" Target="fonts/font3.fntdata"/><Relationship Id="rId42" Type="http://schemas.openxmlformats.org/officeDocument/2006/relationships/tags" Target="tags/tag1.xml"/><Relationship Id="rId47"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font" Target="fonts/font1.fntdata"/><Relationship Id="rId37" Type="http://schemas.openxmlformats.org/officeDocument/2006/relationships/font" Target="fonts/font6.fntdata"/><Relationship Id="rId40" Type="http://schemas.openxmlformats.org/officeDocument/2006/relationships/font" Target="fonts/font9.fntdata"/><Relationship Id="rId45"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font" Target="fonts/font5.fntdata"/><Relationship Id="rId49" Type="http://schemas.microsoft.com/office/2018/10/relationships/authors" Target="author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handoutMaster" Target="handoutMasters/handoutMaster1.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notesMaster" Target="notesMasters/notesMaster1.xml"/><Relationship Id="rId35" Type="http://schemas.openxmlformats.org/officeDocument/2006/relationships/font" Target="fonts/font4.fntdata"/><Relationship Id="rId43" Type="http://schemas.openxmlformats.org/officeDocument/2006/relationships/commentAuthors" Target="commentAuthors.xml"/><Relationship Id="rId48" Type="http://schemas.microsoft.com/office/2015/10/relationships/revisionInfo" Target="revisionInfo.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font" Target="fonts/font2.fntdata"/><Relationship Id="rId38" Type="http://schemas.openxmlformats.org/officeDocument/2006/relationships/font" Target="fonts/font7.fntdata"/><Relationship Id="rId46" Type="http://schemas.openxmlformats.org/officeDocument/2006/relationships/theme" Target="theme/theme1.xml"/><Relationship Id="rId20" Type="http://schemas.openxmlformats.org/officeDocument/2006/relationships/slide" Target="slides/slide15.xml"/><Relationship Id="rId41" Type="http://schemas.openxmlformats.org/officeDocument/2006/relationships/font" Target="fonts/font10.fntdata"/><Relationship Id="rId1" Type="http://schemas.openxmlformats.org/officeDocument/2006/relationships/customXml" Target="../customXml/item1.xml"/><Relationship Id="rId6" Type="http://schemas.openxmlformats.org/officeDocument/2006/relationships/slide" Target="slides/slid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Binary_Worksheet.xlsb"/></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Binary_Worksheet1.xlsb"/></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Binary_Worksheet2.xlsb"/></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054982817869416E-2"/>
          <c:y val="0.13570487483530963"/>
          <c:w val="0.91890034364261164"/>
          <c:h val="0.77075098814229248"/>
        </c:manualLayout>
      </c:layout>
      <c:barChart>
        <c:barDir val="col"/>
        <c:grouping val="stacked"/>
        <c:varyColors val="0"/>
        <c:ser>
          <c:idx val="0"/>
          <c:order val="0"/>
          <c:spPr>
            <a:solidFill>
              <a:schemeClr val="accent4"/>
            </a:solidFill>
            <a:ln w="9525" cmpd="sng" algn="ctr">
              <a:solidFill>
                <a:schemeClr val="bg1"/>
              </a:solidFill>
              <a:prstDash val="solid"/>
            </a:ln>
          </c:spPr>
          <c:invertIfNegative val="0"/>
          <c:dLbls>
            <c:dLbl>
              <c:idx val="0"/>
              <c:layout>
                <c:manualLayout>
                  <c:x val="0"/>
                  <c:y val="-6.5876152832674575E-4"/>
                </c:manualLayout>
              </c:layout>
              <c:numFmt formatCode="#,##0;&quot;-&quot;#,##0;0" sourceLinked="0"/>
              <c:spPr>
                <a:noFill/>
                <a:ln>
                  <a:noFill/>
                </a:ln>
              </c:spPr>
              <c:txPr>
                <a:bodyPr wrap="none"/>
                <a:lstStyle/>
                <a:p>
                  <a:pPr>
                    <a:defRPr sz="1000" kern="1200">
                      <a:solidFill>
                        <a:schemeClr val="tx2"/>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0-CF75-4308-BE71-449470F8C015}"/>
                </c:ext>
              </c:extLst>
            </c:dLbl>
            <c:dLbl>
              <c:idx val="1"/>
              <c:layout>
                <c:manualLayout>
                  <c:x val="0"/>
                  <c:y val="-6.5876152832674575E-4"/>
                </c:manualLayout>
              </c:layout>
              <c:numFmt formatCode="#,##0;&quot;-&quot;#,##0;0" sourceLinked="0"/>
              <c:spPr>
                <a:noFill/>
                <a:ln>
                  <a:noFill/>
                </a:ln>
              </c:spPr>
              <c:txPr>
                <a:bodyPr wrap="none"/>
                <a:lstStyle/>
                <a:p>
                  <a:pPr>
                    <a:defRPr sz="1000" kern="1200">
                      <a:solidFill>
                        <a:schemeClr val="tx2"/>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1-CF75-4308-BE71-449470F8C015}"/>
                </c:ext>
              </c:extLst>
            </c:dLbl>
            <c:dLbl>
              <c:idx val="2"/>
              <c:layout>
                <c:manualLayout>
                  <c:x val="0"/>
                  <c:y val="-6.5876152832674575E-4"/>
                </c:manualLayout>
              </c:layout>
              <c:numFmt formatCode="#,##0;&quot;-&quot;#,##0;0" sourceLinked="0"/>
              <c:spPr>
                <a:noFill/>
                <a:ln>
                  <a:noFill/>
                </a:ln>
              </c:spPr>
              <c:txPr>
                <a:bodyPr wrap="none"/>
                <a:lstStyle/>
                <a:p>
                  <a:pPr>
                    <a:defRPr sz="1000" kern="1200">
                      <a:solidFill>
                        <a:schemeClr val="tx2"/>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2-CF75-4308-BE71-449470F8C015}"/>
                </c:ext>
              </c:extLst>
            </c:dLbl>
            <c:dLbl>
              <c:idx val="3"/>
              <c:layout>
                <c:manualLayout>
                  <c:x val="0"/>
                  <c:y val="-6.5876152832674575E-4"/>
                </c:manualLayout>
              </c:layout>
              <c:numFmt formatCode="#,##0;&quot;-&quot;#,##0;0" sourceLinked="0"/>
              <c:spPr>
                <a:noFill/>
                <a:ln>
                  <a:noFill/>
                </a:ln>
              </c:spPr>
              <c:txPr>
                <a:bodyPr wrap="none"/>
                <a:lstStyle/>
                <a:p>
                  <a:pPr>
                    <a:defRPr sz="1000" kern="1200">
                      <a:solidFill>
                        <a:schemeClr val="tx2"/>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3-CF75-4308-BE71-449470F8C015}"/>
                </c:ext>
              </c:extLst>
            </c:dLbl>
            <c:dLbl>
              <c:idx val="4"/>
              <c:layout>
                <c:manualLayout>
                  <c:x val="0"/>
                  <c:y val="-0.42753623188405798"/>
                </c:manualLayout>
              </c:layout>
              <c:numFmt formatCode="#,##0;&quot;-&quot;#,##0;0" sourceLinked="0"/>
              <c:spPr>
                <a:noFill/>
                <a:ln>
                  <a:noFill/>
                </a:ln>
              </c:spPr>
              <c:txPr>
                <a:bodyPr wrap="none"/>
                <a:lstStyle/>
                <a:p>
                  <a:pPr>
                    <a:defRPr sz="10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4-CF75-4308-BE71-449470F8C015}"/>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Sheet1!$A$1:$E$1</c:f>
              <c:numCache>
                <c:formatCode>#,##0;"-"#,##0;0</c:formatCode>
                <c:ptCount val="5"/>
                <c:pt idx="0">
                  <c:v>100</c:v>
                </c:pt>
                <c:pt idx="1">
                  <c:v>100</c:v>
                </c:pt>
                <c:pt idx="2">
                  <c:v>300</c:v>
                </c:pt>
                <c:pt idx="3">
                  <c:v>300</c:v>
                </c:pt>
                <c:pt idx="4">
                  <c:v>1000</c:v>
                </c:pt>
              </c:numCache>
            </c:numRef>
          </c:val>
          <c:extLst>
            <c:ext xmlns:c16="http://schemas.microsoft.com/office/drawing/2014/chart" uri="{C3380CC4-5D6E-409C-BE32-E72D297353CC}">
              <c16:uniqueId val="{00000005-CF75-4308-BE71-449470F8C015}"/>
            </c:ext>
          </c:extLst>
        </c:ser>
        <c:ser>
          <c:idx val="1"/>
          <c:order val="1"/>
          <c:spPr>
            <a:solidFill>
              <a:schemeClr val="accent1"/>
            </a:solidFill>
            <a:ln w="9525" cmpd="sng" algn="ctr">
              <a:solidFill>
                <a:schemeClr val="bg1"/>
              </a:solidFill>
              <a:prstDash val="solid"/>
            </a:ln>
          </c:spPr>
          <c:invertIfNegative val="0"/>
          <c:dLbls>
            <c:dLbl>
              <c:idx val="1"/>
              <c:layout>
                <c:manualLayout>
                  <c:x val="0"/>
                  <c:y val="0"/>
                </c:manualLayout>
              </c:layout>
              <c:numFmt formatCode="#,##0;&quot;-&quot;#,##0;0" sourceLinked="0"/>
              <c:spPr>
                <a:noFill/>
                <a:ln>
                  <a:noFill/>
                </a:ln>
              </c:spPr>
              <c:txPr>
                <a:bodyPr wrap="none"/>
                <a:lstStyle/>
                <a:p>
                  <a:pPr>
                    <a:defRPr sz="1000" kern="1200">
                      <a:solidFill>
                        <a:schemeClr val="tx2"/>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6-CF75-4308-BE71-449470F8C015}"/>
                </c:ext>
              </c:extLst>
            </c:dLbl>
            <c:dLbl>
              <c:idx val="2"/>
              <c:layout>
                <c:manualLayout>
                  <c:x val="0"/>
                  <c:y val="0"/>
                </c:manualLayout>
              </c:layout>
              <c:numFmt formatCode="#,##0;&quot;-&quot;#,##0;0" sourceLinked="0"/>
              <c:spPr>
                <a:noFill/>
                <a:ln>
                  <a:noFill/>
                </a:ln>
              </c:spPr>
              <c:txPr>
                <a:bodyPr wrap="none"/>
                <a:lstStyle/>
                <a:p>
                  <a:pPr>
                    <a:defRPr sz="1000" kern="1200">
                      <a:solidFill>
                        <a:schemeClr val="tx2"/>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7-CF75-4308-BE71-449470F8C015}"/>
                </c:ext>
              </c:extLst>
            </c:dLbl>
            <c:dLbl>
              <c:idx val="3"/>
              <c:layout>
                <c:manualLayout>
                  <c:x val="0"/>
                  <c:y val="0"/>
                </c:manualLayout>
              </c:layout>
              <c:numFmt formatCode="#,##0;&quot;-&quot;#,##0;0" sourceLinked="0"/>
              <c:spPr>
                <a:noFill/>
                <a:ln>
                  <a:noFill/>
                </a:ln>
              </c:spPr>
              <c:txPr>
                <a:bodyPr wrap="none"/>
                <a:lstStyle/>
                <a:p>
                  <a:pPr>
                    <a:defRPr sz="1000" kern="1200">
                      <a:solidFill>
                        <a:schemeClr val="tx2"/>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8-CF75-4308-BE71-449470F8C015}"/>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Sheet1!$A$2:$E$2</c:f>
              <c:numCache>
                <c:formatCode>#,##0;"-"#,##0;0</c:formatCode>
                <c:ptCount val="5"/>
                <c:pt idx="0" formatCode="General">
                  <c:v>50</c:v>
                </c:pt>
                <c:pt idx="1">
                  <c:v>200</c:v>
                </c:pt>
                <c:pt idx="2">
                  <c:v>200</c:v>
                </c:pt>
                <c:pt idx="3">
                  <c:v>400</c:v>
                </c:pt>
              </c:numCache>
            </c:numRef>
          </c:val>
          <c:extLst>
            <c:ext xmlns:c16="http://schemas.microsoft.com/office/drawing/2014/chart" uri="{C3380CC4-5D6E-409C-BE32-E72D297353CC}">
              <c16:uniqueId val="{00000009-CF75-4308-BE71-449470F8C015}"/>
            </c:ext>
          </c:extLst>
        </c:ser>
        <c:dLbls>
          <c:showLegendKey val="0"/>
          <c:showVal val="0"/>
          <c:showCatName val="0"/>
          <c:showSerName val="0"/>
          <c:showPercent val="0"/>
          <c:showBubbleSize val="0"/>
        </c:dLbls>
        <c:gapWidth val="40"/>
        <c:overlap val="100"/>
        <c:axId val="379410655"/>
        <c:axId val="1"/>
      </c:barChart>
      <c:catAx>
        <c:axId val="379410655"/>
        <c:scaling>
          <c:orientation val="minMax"/>
        </c:scaling>
        <c:delete val="0"/>
        <c:axPos val="b"/>
        <c:majorGridlines>
          <c:spPr>
            <a:ln>
              <a:noFill/>
            </a:ln>
          </c:spPr>
        </c:majorGridlines>
        <c:majorTickMark val="none"/>
        <c:minorTickMark val="none"/>
        <c:tickLblPos val="none"/>
        <c:spPr>
          <a:ln w="9525" cmpd="sng" algn="ctr">
            <a:solidFill>
              <a:schemeClr val="tx1"/>
            </a:solidFill>
            <a:prstDash val="solid"/>
          </a:ln>
        </c:spPr>
        <c:crossAx val="1"/>
        <c:crosses val="min"/>
        <c:auto val="0"/>
        <c:lblAlgn val="ctr"/>
        <c:lblOffset val="100"/>
        <c:noMultiLvlLbl val="0"/>
      </c:catAx>
      <c:valAx>
        <c:axId val="1"/>
        <c:scaling>
          <c:orientation val="minMax"/>
          <c:max val="1000"/>
          <c:min val="0"/>
        </c:scaling>
        <c:delete val="1"/>
        <c:axPos val="l"/>
        <c:numFmt formatCode="#,##0;&quot;-&quot;#,##0;0" sourceLinked="1"/>
        <c:majorTickMark val="out"/>
        <c:minorTickMark val="none"/>
        <c:tickLblPos val="nextTo"/>
        <c:crossAx val="379410655"/>
        <c:crosses val="min"/>
        <c:crossBetween val="between"/>
      </c:valAx>
    </c:plotArea>
    <c:plotVisOnly val="0"/>
    <c:dispBlanksAs val="gap"/>
    <c:showDLblsOverMax val="1"/>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3.7383177570093455E-2"/>
          <c:y val="5.0670153644982022E-2"/>
          <c:w val="0.85046728971962615"/>
          <c:h val="0.89865969271003598"/>
        </c:manualLayout>
      </c:layout>
      <c:barChart>
        <c:barDir val="bar"/>
        <c:grouping val="stacked"/>
        <c:varyColors val="0"/>
        <c:ser>
          <c:idx val="0"/>
          <c:order val="0"/>
          <c:spPr>
            <a:solidFill>
              <a:schemeClr val="accent1"/>
            </a:solidFill>
            <a:ln w="9525" cmpd="sng" algn="ctr">
              <a:solidFill>
                <a:schemeClr val="bg1"/>
              </a:solidFill>
              <a:prstDash val="solid"/>
            </a:ln>
          </c:spPr>
          <c:invertIfNegative val="0"/>
          <c:dLbls>
            <c:dLbl>
              <c:idx val="0"/>
              <c:layout>
                <c:manualLayout>
                  <c:x val="0.48094895758447159"/>
                  <c:y val="0"/>
                </c:manualLayout>
              </c:layout>
              <c:numFmt formatCode="#,##0;&quot;-&quot;#,##0;0" sourceLinked="0"/>
              <c:spPr>
                <a:noFill/>
                <a:ln>
                  <a:noFill/>
                </a:ln>
              </c:spPr>
              <c:txPr>
                <a:bodyPr wrap="none"/>
                <a:lstStyle/>
                <a:p>
                  <a:pPr>
                    <a:defRPr sz="11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0-6FCC-45CE-BA1A-F8C7DB3CCA35}"/>
                </c:ext>
              </c:extLst>
            </c:dLbl>
            <c:dLbl>
              <c:idx val="1"/>
              <c:layout>
                <c:manualLayout>
                  <c:x val="0.20057512580877068"/>
                  <c:y val="0"/>
                </c:manualLayout>
              </c:layout>
              <c:numFmt formatCode="#,##0;&quot;-&quot;#,##0;0" sourceLinked="0"/>
              <c:spPr>
                <a:noFill/>
                <a:ln>
                  <a:noFill/>
                </a:ln>
              </c:spPr>
              <c:txPr>
                <a:bodyPr wrap="none"/>
                <a:lstStyle/>
                <a:p>
                  <a:pPr>
                    <a:defRPr sz="11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1-6FCC-45CE-BA1A-F8C7DB3CCA35}"/>
                </c:ext>
              </c:extLst>
            </c:dLbl>
            <c:dLbl>
              <c:idx val="2"/>
              <c:layout>
                <c:manualLayout>
                  <c:x val="0.20057512580877068"/>
                  <c:y val="0"/>
                </c:manualLayout>
              </c:layout>
              <c:numFmt formatCode="#,##0;&quot;-&quot;#,##0;0" sourceLinked="0"/>
              <c:spPr>
                <a:noFill/>
                <a:ln>
                  <a:noFill/>
                </a:ln>
              </c:spPr>
              <c:txPr>
                <a:bodyPr wrap="none"/>
                <a:lstStyle/>
                <a:p>
                  <a:pPr>
                    <a:defRPr sz="11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2-6FCC-45CE-BA1A-F8C7DB3CCA35}"/>
                </c:ext>
              </c:extLst>
            </c:dLbl>
            <c:dLbl>
              <c:idx val="3"/>
              <c:layout>
                <c:manualLayout>
                  <c:x val="0.1186196980589504"/>
                  <c:y val="0"/>
                </c:manualLayout>
              </c:layout>
              <c:numFmt formatCode="#,##0;&quot;-&quot;#,##0;0" sourceLinked="0"/>
              <c:spPr>
                <a:noFill/>
                <a:ln>
                  <a:noFill/>
                </a:ln>
              </c:spPr>
              <c:txPr>
                <a:bodyPr wrap="none"/>
                <a:lstStyle/>
                <a:p>
                  <a:pPr>
                    <a:defRPr sz="11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3-6FCC-45CE-BA1A-F8C7DB3CCA35}"/>
                </c:ext>
              </c:extLst>
            </c:dLbl>
            <c:dLbl>
              <c:idx val="4"/>
              <c:layout>
                <c:manualLayout>
                  <c:x val="7.9079798705966931E-2"/>
                  <c:y val="0"/>
                </c:manualLayout>
              </c:layout>
              <c:numFmt formatCode="#,##0;&quot;-&quot;#,##0;0" sourceLinked="0"/>
              <c:spPr>
                <a:noFill/>
                <a:ln>
                  <a:noFill/>
                </a:ln>
              </c:spPr>
              <c:txPr>
                <a:bodyPr wrap="none"/>
                <a:lstStyle/>
                <a:p>
                  <a:pPr>
                    <a:defRPr sz="11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4-6FCC-45CE-BA1A-F8C7DB3CCA35}"/>
                </c:ext>
              </c:extLst>
            </c:dLbl>
            <c:dLbl>
              <c:idx val="5"/>
              <c:layout>
                <c:manualLayout>
                  <c:x val="7.9079798705966931E-2"/>
                  <c:y val="0"/>
                </c:manualLayout>
              </c:layout>
              <c:numFmt formatCode="#,##0;&quot;-&quot;#,##0;0" sourceLinked="0"/>
              <c:spPr>
                <a:noFill/>
                <a:ln>
                  <a:noFill/>
                </a:ln>
              </c:spPr>
              <c:txPr>
                <a:bodyPr wrap="none"/>
                <a:lstStyle/>
                <a:p>
                  <a:pPr>
                    <a:defRPr sz="11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5-6FCC-45CE-BA1A-F8C7DB3CCA35}"/>
                </c:ext>
              </c:extLst>
            </c:dLbl>
            <c:dLbl>
              <c:idx val="6"/>
              <c:layout>
                <c:manualLayout>
                  <c:x val="7.9079798705966931E-2"/>
                  <c:y val="0"/>
                </c:manualLayout>
              </c:layout>
              <c:numFmt formatCode="#,##0;&quot;-&quot;#,##0;0" sourceLinked="0"/>
              <c:spPr>
                <a:noFill/>
                <a:ln>
                  <a:noFill/>
                </a:ln>
              </c:spPr>
              <c:txPr>
                <a:bodyPr wrap="none"/>
                <a:lstStyle/>
                <a:p>
                  <a:pPr>
                    <a:defRPr sz="11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6-6FCC-45CE-BA1A-F8C7DB3CCA35}"/>
                </c:ext>
              </c:extLst>
            </c:dLbl>
            <c:dLbl>
              <c:idx val="7"/>
              <c:layout>
                <c:manualLayout>
                  <c:x val="5.8231488138030196E-2"/>
                  <c:y val="0"/>
                </c:manualLayout>
              </c:layout>
              <c:numFmt formatCode="#,##0;&quot;-&quot;#,##0;0" sourceLinked="0"/>
              <c:spPr>
                <a:noFill/>
                <a:ln>
                  <a:noFill/>
                </a:ln>
              </c:spPr>
              <c:txPr>
                <a:bodyPr wrap="none"/>
                <a:lstStyle/>
                <a:p>
                  <a:pPr>
                    <a:defRPr sz="11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7-6FCC-45CE-BA1A-F8C7DB3CCA35}"/>
                </c:ext>
              </c:extLst>
            </c:dLbl>
            <c:dLbl>
              <c:idx val="8"/>
              <c:layout>
                <c:manualLayout>
                  <c:x val="5.8231488138030196E-2"/>
                  <c:y val="0"/>
                </c:manualLayout>
              </c:layout>
              <c:numFmt formatCode="#,##0;&quot;-&quot;#,##0;0" sourceLinked="0"/>
              <c:spPr>
                <a:noFill/>
                <a:ln>
                  <a:noFill/>
                </a:ln>
              </c:spPr>
              <c:txPr>
                <a:bodyPr wrap="none"/>
                <a:lstStyle/>
                <a:p>
                  <a:pPr>
                    <a:defRPr sz="11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8-6FCC-45CE-BA1A-F8C7DB3CCA35}"/>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Sheet1!$A$1:$I$1</c:f>
              <c:numCache>
                <c:formatCode>General</c:formatCode>
                <c:ptCount val="9"/>
                <c:pt idx="0">
                  <c:v>21</c:v>
                </c:pt>
                <c:pt idx="1">
                  <c:v>8</c:v>
                </c:pt>
                <c:pt idx="2">
                  <c:v>8</c:v>
                </c:pt>
                <c:pt idx="3">
                  <c:v>4</c:v>
                </c:pt>
                <c:pt idx="4">
                  <c:v>2</c:v>
                </c:pt>
                <c:pt idx="5">
                  <c:v>2</c:v>
                </c:pt>
                <c:pt idx="6">
                  <c:v>2</c:v>
                </c:pt>
                <c:pt idx="7">
                  <c:v>1</c:v>
                </c:pt>
                <c:pt idx="8">
                  <c:v>1</c:v>
                </c:pt>
              </c:numCache>
            </c:numRef>
          </c:val>
          <c:extLst>
            <c:ext xmlns:c16="http://schemas.microsoft.com/office/drawing/2014/chart" uri="{C3380CC4-5D6E-409C-BE32-E72D297353CC}">
              <c16:uniqueId val="{00000009-6FCC-45CE-BA1A-F8C7DB3CCA35}"/>
            </c:ext>
          </c:extLst>
        </c:ser>
        <c:dLbls>
          <c:showLegendKey val="0"/>
          <c:showVal val="0"/>
          <c:showCatName val="0"/>
          <c:showSerName val="0"/>
          <c:showPercent val="0"/>
          <c:showBubbleSize val="0"/>
        </c:dLbls>
        <c:gapWidth val="40"/>
        <c:overlap val="100"/>
        <c:axId val="1033731856"/>
        <c:axId val="1"/>
      </c:barChart>
      <c:catAx>
        <c:axId val="1033731856"/>
        <c:scaling>
          <c:orientation val="maxMin"/>
        </c:scaling>
        <c:delete val="0"/>
        <c:axPos val="l"/>
        <c:majorGridlines>
          <c:spPr>
            <a:ln>
              <a:noFill/>
            </a:ln>
          </c:spPr>
        </c:majorGridlines>
        <c:majorTickMark val="none"/>
        <c:minorTickMark val="none"/>
        <c:tickLblPos val="none"/>
        <c:spPr>
          <a:ln w="9525" cmpd="sng" algn="ctr">
            <a:solidFill>
              <a:schemeClr val="tx1"/>
            </a:solidFill>
            <a:prstDash val="solid"/>
          </a:ln>
        </c:spPr>
        <c:crossAx val="1"/>
        <c:crosses val="min"/>
        <c:auto val="0"/>
        <c:lblAlgn val="ctr"/>
        <c:lblOffset val="100"/>
        <c:noMultiLvlLbl val="0"/>
      </c:catAx>
      <c:valAx>
        <c:axId val="1"/>
        <c:scaling>
          <c:orientation val="minMax"/>
          <c:max val="21"/>
          <c:min val="0"/>
        </c:scaling>
        <c:delete val="1"/>
        <c:axPos val="t"/>
        <c:numFmt formatCode="General" sourceLinked="1"/>
        <c:majorTickMark val="out"/>
        <c:minorTickMark val="none"/>
        <c:tickLblPos val="nextTo"/>
        <c:crossAx val="1033731856"/>
        <c:crosses val="min"/>
        <c:crossBetween val="between"/>
      </c:valAx>
    </c:plotArea>
    <c:plotVisOnly val="0"/>
    <c:dispBlanksAs val="gap"/>
    <c:showDLblsOverMax val="1"/>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3.9634146341463415E-2"/>
          <c:y val="6.8683565004088301E-2"/>
          <c:w val="0.83460365853658536"/>
          <c:h val="0.86263286999182343"/>
        </c:manualLayout>
      </c:layout>
      <c:barChart>
        <c:barDir val="bar"/>
        <c:grouping val="stacked"/>
        <c:varyColors val="0"/>
        <c:ser>
          <c:idx val="0"/>
          <c:order val="0"/>
          <c:spPr>
            <a:solidFill>
              <a:schemeClr val="accent1"/>
            </a:solidFill>
            <a:ln w="9525" cmpd="sng" algn="ctr">
              <a:solidFill>
                <a:schemeClr val="bg1"/>
              </a:solidFill>
              <a:prstDash val="solid"/>
            </a:ln>
          </c:spPr>
          <c:invertIfNegative val="0"/>
          <c:dLbls>
            <c:dLbl>
              <c:idx val="0"/>
              <c:layout>
                <c:manualLayout>
                  <c:x val="0.48018292682926828"/>
                  <c:y val="0"/>
                </c:manualLayout>
              </c:layout>
              <c:numFmt formatCode="#,##0;&quot;-&quot;#,##0;0" sourceLinked="0"/>
              <c:spPr>
                <a:noFill/>
                <a:ln>
                  <a:noFill/>
                </a:ln>
              </c:spPr>
              <c:txPr>
                <a:bodyPr wrap="none"/>
                <a:lstStyle/>
                <a:p>
                  <a:pPr>
                    <a:defRPr sz="1200" b="1" kern="1200">
                      <a:solidFill>
                        <a:srgbClr val="000000"/>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0-16DA-4A04-991D-7FEE4E1EBE0B}"/>
                </c:ext>
              </c:extLst>
            </c:dLbl>
            <c:dLbl>
              <c:idx val="1"/>
              <c:layout>
                <c:manualLayout>
                  <c:x val="0.34832317073170732"/>
                  <c:y val="0"/>
                </c:manualLayout>
              </c:layout>
              <c:numFmt formatCode="#,##0;&quot;-&quot;#,##0;0" sourceLinked="0"/>
              <c:spPr>
                <a:noFill/>
                <a:ln>
                  <a:noFill/>
                </a:ln>
              </c:spPr>
              <c:txPr>
                <a:bodyPr wrap="none"/>
                <a:lstStyle/>
                <a:p>
                  <a:pPr>
                    <a:defRPr sz="1200" b="1" kern="1200">
                      <a:solidFill>
                        <a:srgbClr val="000000"/>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1-16DA-4A04-991D-7FEE4E1EBE0B}"/>
                </c:ext>
              </c:extLst>
            </c:dLbl>
            <c:dLbl>
              <c:idx val="2"/>
              <c:layout>
                <c:manualLayout>
                  <c:x val="0.14710365853658536"/>
                  <c:y val="0"/>
                </c:manualLayout>
              </c:layout>
              <c:numFmt formatCode="#,##0;&quot;-&quot;#,##0;0" sourceLinked="0"/>
              <c:spPr>
                <a:noFill/>
                <a:ln>
                  <a:noFill/>
                </a:ln>
              </c:spPr>
              <c:txPr>
                <a:bodyPr wrap="none"/>
                <a:lstStyle/>
                <a:p>
                  <a:pPr>
                    <a:defRPr sz="1200" b="1" kern="1200">
                      <a:solidFill>
                        <a:srgbClr val="000000"/>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2-16DA-4A04-991D-7FEE4E1EBE0B}"/>
                </c:ext>
              </c:extLst>
            </c:dLbl>
            <c:dLbl>
              <c:idx val="3"/>
              <c:layout>
                <c:manualLayout>
                  <c:x val="0.12042682926829268"/>
                  <c:y val="0"/>
                </c:manualLayout>
              </c:layout>
              <c:numFmt formatCode="#,##0;&quot;-&quot;#,##0;0" sourceLinked="0"/>
              <c:spPr>
                <a:noFill/>
                <a:ln>
                  <a:noFill/>
                </a:ln>
              </c:spPr>
              <c:txPr>
                <a:bodyPr wrap="none"/>
                <a:lstStyle/>
                <a:p>
                  <a:pPr>
                    <a:defRPr sz="1200" b="1" kern="1200">
                      <a:solidFill>
                        <a:srgbClr val="000000"/>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3-16DA-4A04-991D-7FEE4E1EBE0B}"/>
                </c:ext>
              </c:extLst>
            </c:dLbl>
            <c:dLbl>
              <c:idx val="4"/>
              <c:layout>
                <c:manualLayout>
                  <c:x val="9.527439024390244E-2"/>
                  <c:y val="0"/>
                </c:manualLayout>
              </c:layout>
              <c:numFmt formatCode="#,##0;&quot;-&quot;#,##0;0" sourceLinked="0"/>
              <c:spPr>
                <a:noFill/>
                <a:ln>
                  <a:noFill/>
                </a:ln>
              </c:spPr>
              <c:txPr>
                <a:bodyPr wrap="none"/>
                <a:lstStyle/>
                <a:p>
                  <a:pPr>
                    <a:defRPr sz="1200" b="1" kern="1200">
                      <a:solidFill>
                        <a:srgbClr val="000000"/>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4-16DA-4A04-991D-7FEE4E1EBE0B}"/>
                </c:ext>
              </c:extLst>
            </c:dLbl>
            <c:dLbl>
              <c:idx val="5"/>
              <c:layout>
                <c:manualLayout>
                  <c:x val="6.8597560975609762E-2"/>
                  <c:y val="0"/>
                </c:manualLayout>
              </c:layout>
              <c:numFmt formatCode="#,##0;&quot;-&quot;#,##0;0" sourceLinked="0"/>
              <c:spPr>
                <a:noFill/>
                <a:ln>
                  <a:noFill/>
                </a:ln>
              </c:spPr>
              <c:txPr>
                <a:bodyPr wrap="none"/>
                <a:lstStyle/>
                <a:p>
                  <a:pPr>
                    <a:defRPr sz="1200" b="1" kern="1200">
                      <a:solidFill>
                        <a:srgbClr val="000000"/>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5-16DA-4A04-991D-7FEE4E1EBE0B}"/>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Sheet1!$A$1:$F$1</c:f>
              <c:numCache>
                <c:formatCode>General</c:formatCode>
                <c:ptCount val="6"/>
                <c:pt idx="0">
                  <c:v>16</c:v>
                </c:pt>
                <c:pt idx="1">
                  <c:v>11</c:v>
                </c:pt>
                <c:pt idx="2">
                  <c:v>4</c:v>
                </c:pt>
                <c:pt idx="3">
                  <c:v>3</c:v>
                </c:pt>
                <c:pt idx="4">
                  <c:v>2</c:v>
                </c:pt>
                <c:pt idx="5">
                  <c:v>1</c:v>
                </c:pt>
              </c:numCache>
            </c:numRef>
          </c:val>
          <c:extLst>
            <c:ext xmlns:c16="http://schemas.microsoft.com/office/drawing/2014/chart" uri="{C3380CC4-5D6E-409C-BE32-E72D297353CC}">
              <c16:uniqueId val="{00000006-16DA-4A04-991D-7FEE4E1EBE0B}"/>
            </c:ext>
          </c:extLst>
        </c:ser>
        <c:dLbls>
          <c:showLegendKey val="0"/>
          <c:showVal val="0"/>
          <c:showCatName val="0"/>
          <c:showSerName val="0"/>
          <c:showPercent val="0"/>
          <c:showBubbleSize val="0"/>
        </c:dLbls>
        <c:gapWidth val="40"/>
        <c:overlap val="100"/>
        <c:axId val="290977856"/>
        <c:axId val="1"/>
      </c:barChart>
      <c:catAx>
        <c:axId val="290977856"/>
        <c:scaling>
          <c:orientation val="maxMin"/>
        </c:scaling>
        <c:delete val="0"/>
        <c:axPos val="l"/>
        <c:majorGridlines>
          <c:spPr>
            <a:ln>
              <a:noFill/>
            </a:ln>
          </c:spPr>
        </c:majorGridlines>
        <c:majorTickMark val="none"/>
        <c:minorTickMark val="none"/>
        <c:tickLblPos val="none"/>
        <c:spPr>
          <a:ln w="9525" cmpd="sng" algn="ctr">
            <a:solidFill>
              <a:srgbClr val="000000"/>
            </a:solidFill>
            <a:prstDash val="solid"/>
          </a:ln>
        </c:spPr>
        <c:crossAx val="1"/>
        <c:crosses val="min"/>
        <c:auto val="0"/>
        <c:lblAlgn val="ctr"/>
        <c:lblOffset val="100"/>
        <c:noMultiLvlLbl val="0"/>
      </c:catAx>
      <c:valAx>
        <c:axId val="1"/>
        <c:scaling>
          <c:orientation val="minMax"/>
          <c:max val="16"/>
          <c:min val="0"/>
        </c:scaling>
        <c:delete val="1"/>
        <c:axPos val="t"/>
        <c:numFmt formatCode="General" sourceLinked="1"/>
        <c:majorTickMark val="out"/>
        <c:minorTickMark val="none"/>
        <c:tickLblPos val="nextTo"/>
        <c:crossAx val="290977856"/>
        <c:crosses val="min"/>
        <c:crossBetween val="between"/>
      </c:valAx>
    </c:plotArea>
    <c:plotVisOnly val="0"/>
    <c:dispBlanksAs val="gap"/>
    <c:showDLblsOverMax val="1"/>
  </c:chart>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04BC41E-EAC0-4D88-BA59-21A53C68F870}"/>
              </a:ext>
            </a:extLst>
          </p:cNvPr>
          <p:cNvSpPr>
            <a:spLocks noGrp="1"/>
          </p:cNvSpPr>
          <p:nvPr>
            <p:ph type="hdr" sz="quarter"/>
          </p:nvPr>
        </p:nvSpPr>
        <p:spPr>
          <a:xfrm>
            <a:off x="0" y="0"/>
            <a:ext cx="3078163" cy="469900"/>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20B5C4BB-B13C-4942-8E14-023ED14A3DB8}"/>
              </a:ext>
            </a:extLst>
          </p:cNvPr>
          <p:cNvSpPr>
            <a:spLocks noGrp="1"/>
          </p:cNvSpPr>
          <p:nvPr>
            <p:ph type="dt" sz="quarter" idx="1"/>
          </p:nvPr>
        </p:nvSpPr>
        <p:spPr>
          <a:xfrm>
            <a:off x="4022725" y="0"/>
            <a:ext cx="3078163" cy="469900"/>
          </a:xfrm>
          <a:prstGeom prst="rect">
            <a:avLst/>
          </a:prstGeom>
        </p:spPr>
        <p:txBody>
          <a:bodyPr vert="horz" lIns="91440" tIns="45720" rIns="91440" bIns="45720" rtlCol="0"/>
          <a:lstStyle>
            <a:lvl1pPr algn="r">
              <a:defRPr sz="1200"/>
            </a:lvl1pPr>
          </a:lstStyle>
          <a:p>
            <a:fld id="{A6BD5B6C-20AF-4F0F-889A-7AADC7535123}" type="datetime3">
              <a:rPr lang="en-US" smtClean="0"/>
              <a:t>25 March 2026</a:t>
            </a:fld>
            <a:endParaRPr lang="en-US"/>
          </a:p>
        </p:txBody>
      </p:sp>
      <p:sp>
        <p:nvSpPr>
          <p:cNvPr id="4" name="Footer Placeholder 3">
            <a:extLst>
              <a:ext uri="{FF2B5EF4-FFF2-40B4-BE49-F238E27FC236}">
                <a16:creationId xmlns:a16="http://schemas.microsoft.com/office/drawing/2014/main" id="{78221145-1027-4A39-B15A-DD84A26C2039}"/>
              </a:ext>
            </a:extLst>
          </p:cNvPr>
          <p:cNvSpPr>
            <a:spLocks noGrp="1"/>
          </p:cNvSpPr>
          <p:nvPr>
            <p:ph type="ftr" sz="quarter" idx="2"/>
          </p:nvPr>
        </p:nvSpPr>
        <p:spPr>
          <a:xfrm>
            <a:off x="0" y="8918575"/>
            <a:ext cx="3078163" cy="4699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A147719-50F5-4089-8123-86F5AF9C8847}"/>
              </a:ext>
            </a:extLst>
          </p:cNvPr>
          <p:cNvSpPr>
            <a:spLocks noGrp="1"/>
          </p:cNvSpPr>
          <p:nvPr>
            <p:ph type="sldNum" sz="quarter" idx="3"/>
          </p:nvPr>
        </p:nvSpPr>
        <p:spPr>
          <a:xfrm>
            <a:off x="4022725" y="8918575"/>
            <a:ext cx="3078163" cy="469900"/>
          </a:xfrm>
          <a:prstGeom prst="rect">
            <a:avLst/>
          </a:prstGeom>
        </p:spPr>
        <p:txBody>
          <a:bodyPr vert="horz" lIns="91440" tIns="45720" rIns="91440" bIns="45720" rtlCol="0" anchor="b"/>
          <a:lstStyle>
            <a:lvl1pPr algn="r">
              <a:defRPr sz="1200"/>
            </a:lvl1pPr>
          </a:lstStyle>
          <a:p>
            <a:fld id="{D2610F73-99D1-48E7-A408-B5EB5C8393F8}" type="slidenum">
              <a:rPr lang="en-US" smtClean="0"/>
              <a:t>‹#›</a:t>
            </a:fld>
            <a:endParaRPr lang="en-US"/>
          </a:p>
        </p:txBody>
      </p:sp>
    </p:spTree>
    <p:extLst>
      <p:ext uri="{BB962C8B-B14F-4D97-AF65-F5344CB8AC3E}">
        <p14:creationId xmlns:p14="http://schemas.microsoft.com/office/powerpoint/2010/main" val="2473196516"/>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39" cy="471054"/>
          </a:xfrm>
          <a:prstGeom prst="rect">
            <a:avLst/>
          </a:prstGeom>
        </p:spPr>
        <p:txBody>
          <a:bodyPr vert="horz" lIns="914400" tIns="47114" rIns="94229" bIns="47114" rtlCol="0"/>
          <a:lstStyle>
            <a:lvl1pPr algn="l" rtl="0">
              <a:defRPr sz="900">
                <a:latin typeface="+mn-lt"/>
                <a:cs typeface="Arial" panose="020B0604020202020204" pitchFamily="34" charset="0"/>
              </a:defRPr>
            </a:lvl1pPr>
          </a:lstStyle>
          <a:p>
            <a:endParaRPr lang="en-US"/>
          </a:p>
        </p:txBody>
      </p:sp>
      <p:sp>
        <p:nvSpPr>
          <p:cNvPr id="3" name="Date Placeholder 2"/>
          <p:cNvSpPr>
            <a:spLocks noGrp="1"/>
          </p:cNvSpPr>
          <p:nvPr>
            <p:ph type="dt" idx="1"/>
          </p:nvPr>
        </p:nvSpPr>
        <p:spPr>
          <a:xfrm>
            <a:off x="4023092" y="0"/>
            <a:ext cx="3077739" cy="471054"/>
          </a:xfrm>
          <a:prstGeom prst="rect">
            <a:avLst/>
          </a:prstGeom>
        </p:spPr>
        <p:txBody>
          <a:bodyPr vert="horz" lIns="94229" tIns="47114" rIns="914400" bIns="47114" rtlCol="0"/>
          <a:lstStyle>
            <a:lvl1pPr algn="r" rtl="0">
              <a:defRPr sz="900">
                <a:latin typeface="+mn-lt"/>
                <a:cs typeface="Arial" panose="020B0604020202020204" pitchFamily="34" charset="0"/>
              </a:defRPr>
            </a:lvl1pPr>
          </a:lstStyle>
          <a:p>
            <a:fld id="{1DF34805-1F01-4BDA-A8CA-FCEA2B4BC8D0}" type="datetime3">
              <a:rPr lang="en-US" smtClean="0"/>
              <a:pPr/>
              <a:t>25 March 2026</a:t>
            </a:fld>
            <a:endParaRPr lang="en-US"/>
          </a:p>
        </p:txBody>
      </p:sp>
      <p:sp>
        <p:nvSpPr>
          <p:cNvPr id="4" name="Slide Image Placeholder 3"/>
          <p:cNvSpPr>
            <a:spLocks noGrp="1" noRot="1" noChangeAspect="1"/>
          </p:cNvSpPr>
          <p:nvPr>
            <p:ph type="sldImg" idx="2"/>
          </p:nvPr>
        </p:nvSpPr>
        <p:spPr>
          <a:xfrm>
            <a:off x="735012" y="563563"/>
            <a:ext cx="5632450" cy="3168650"/>
          </a:xfrm>
          <a:prstGeom prst="rect">
            <a:avLst/>
          </a:prstGeom>
          <a:noFill/>
          <a:ln w="6350">
            <a:solidFill>
              <a:prstClr val="black"/>
            </a:solidFill>
          </a:ln>
        </p:spPr>
        <p:txBody>
          <a:bodyPr vert="horz" lIns="94229" tIns="47114" rIns="94229" bIns="47114" rtlCol="0" anchor="ctr"/>
          <a:lstStyle/>
          <a:p>
            <a:endParaRPr lang="en-US"/>
          </a:p>
        </p:txBody>
      </p:sp>
      <p:sp>
        <p:nvSpPr>
          <p:cNvPr id="6" name="Footer Placeholder 5"/>
          <p:cNvSpPr>
            <a:spLocks noGrp="1"/>
          </p:cNvSpPr>
          <p:nvPr>
            <p:ph type="ftr" sz="quarter" idx="4"/>
          </p:nvPr>
        </p:nvSpPr>
        <p:spPr>
          <a:xfrm>
            <a:off x="0" y="8917422"/>
            <a:ext cx="3077739" cy="471053"/>
          </a:xfrm>
          <a:prstGeom prst="rect">
            <a:avLst/>
          </a:prstGeom>
        </p:spPr>
        <p:txBody>
          <a:bodyPr vert="horz" lIns="914400" tIns="47114" rIns="94229" bIns="47114" rtlCol="0" anchor="b"/>
          <a:lstStyle>
            <a:lvl1pPr algn="l" rtl="0">
              <a:defRPr sz="900">
                <a:latin typeface="+mn-lt"/>
                <a:cs typeface="Arial" panose="020B0604020202020204" pitchFamily="34" charset="0"/>
              </a:defRPr>
            </a:lvl1pPr>
          </a:lstStyle>
          <a:p>
            <a:endParaRPr lang="en-US"/>
          </a:p>
        </p:txBody>
      </p:sp>
      <p:sp>
        <p:nvSpPr>
          <p:cNvPr id="7" name="Slide Number Placeholder 6"/>
          <p:cNvSpPr>
            <a:spLocks noGrp="1"/>
          </p:cNvSpPr>
          <p:nvPr>
            <p:ph type="sldNum" sz="quarter" idx="5"/>
          </p:nvPr>
        </p:nvSpPr>
        <p:spPr>
          <a:xfrm>
            <a:off x="4023092" y="8917422"/>
            <a:ext cx="3077739" cy="471053"/>
          </a:xfrm>
          <a:prstGeom prst="rect">
            <a:avLst/>
          </a:prstGeom>
        </p:spPr>
        <p:txBody>
          <a:bodyPr vert="horz" lIns="94229" tIns="47114" rIns="914400" bIns="47114" rtlCol="0" anchor="b"/>
          <a:lstStyle>
            <a:lvl1pPr algn="r" rtl="0">
              <a:defRPr sz="900">
                <a:latin typeface="+mn-lt"/>
                <a:cs typeface="Arial" panose="020B0604020202020204" pitchFamily="34" charset="0"/>
              </a:defRPr>
            </a:lvl1pPr>
          </a:lstStyle>
          <a:p>
            <a:fld id="{CF5EBCF4-26FC-4F76-8DA1-52FDDC328D44}" type="slidenum">
              <a:rPr lang="en-US" smtClean="0"/>
              <a:pPr/>
              <a:t>‹#›</a:t>
            </a:fld>
            <a:endParaRPr lang="en-US"/>
          </a:p>
        </p:txBody>
      </p:sp>
      <p:sp>
        <p:nvSpPr>
          <p:cNvPr id="5" name="Notes Placeholder 4">
            <a:extLst>
              <a:ext uri="{FF2B5EF4-FFF2-40B4-BE49-F238E27FC236}">
                <a16:creationId xmlns:a16="http://schemas.microsoft.com/office/drawing/2014/main" id="{22FEA09E-B533-4D4E-953A-87FE390760BA}"/>
              </a:ext>
            </a:extLst>
          </p:cNvPr>
          <p:cNvSpPr>
            <a:spLocks noGrp="1"/>
          </p:cNvSpPr>
          <p:nvPr>
            <p:ph type="body" sz="quarter" idx="3"/>
          </p:nvPr>
        </p:nvSpPr>
        <p:spPr>
          <a:xfrm>
            <a:off x="735012" y="4518025"/>
            <a:ext cx="5632450" cy="1000274"/>
          </a:xfrm>
          <a:prstGeom prst="rect">
            <a:avLst/>
          </a:prstGeom>
        </p:spPr>
        <p:txBody>
          <a:bodyPr vert="horz"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80066646"/>
      </p:ext>
    </p:extLst>
  </p:cSld>
  <p:clrMap bg1="lt1" tx1="dk1" bg2="lt2" tx2="dk2" accent1="accent1" accent2="accent2" accent3="accent3" accent4="accent4" accent5="accent5" accent6="accent6" hlink="hlink" folHlink="folHlink"/>
  <p:hf hdr="0" ftr="0"/>
  <p:notesStyle>
    <a:lvl1pPr marL="0" algn="l" defTabSz="914400" rtl="0" eaLnBrk="1" latinLnBrk="0" hangingPunct="1">
      <a:lnSpc>
        <a:spcPct val="100000"/>
      </a:lnSpc>
      <a:spcBef>
        <a:spcPts val="300"/>
      </a:spcBef>
      <a:spcAft>
        <a:spcPts val="300"/>
      </a:spcAft>
      <a:defRPr lang="en-US" sz="1100" kern="1200">
        <a:solidFill>
          <a:schemeClr val="tx1"/>
        </a:solidFill>
        <a:latin typeface="+mn-lt"/>
        <a:ea typeface="+mn-ea"/>
        <a:cs typeface="Arial" panose="020B0604020202020204" pitchFamily="34" charset="0"/>
      </a:defRPr>
    </a:lvl1pPr>
    <a:lvl2pPr marL="144000" indent="-144000" algn="l" defTabSz="914400" rtl="0" eaLnBrk="1" latinLnBrk="0" hangingPunct="1">
      <a:spcAft>
        <a:spcPts val="300"/>
      </a:spcAft>
      <a:buSzPct val="110000"/>
      <a:buFont typeface="Wingdings" panose="05000000000000000000" pitchFamily="2" charset="2"/>
      <a:buChar char=""/>
      <a:defRPr lang="en-US" sz="1100" kern="1200">
        <a:solidFill>
          <a:schemeClr val="tx1"/>
        </a:solidFill>
        <a:latin typeface="+mn-lt"/>
        <a:ea typeface="+mn-ea"/>
        <a:cs typeface="+mn-cs"/>
      </a:defRPr>
    </a:lvl2pPr>
    <a:lvl3pPr marL="288000" indent="-144000" algn="l" defTabSz="914400" rtl="0" eaLnBrk="1" latinLnBrk="0" hangingPunct="1">
      <a:spcAft>
        <a:spcPts val="300"/>
      </a:spcAft>
      <a:buSzPct val="110000"/>
      <a:buFont typeface="Arial" panose="020B0604020202020204" pitchFamily="34" charset="0"/>
      <a:buChar char="‒"/>
      <a:defRPr lang="en-US" sz="1100" kern="1200">
        <a:solidFill>
          <a:schemeClr val="tx1"/>
        </a:solidFill>
        <a:latin typeface="+mn-lt"/>
        <a:ea typeface="+mn-ea"/>
        <a:cs typeface="+mn-cs"/>
      </a:defRPr>
    </a:lvl3pPr>
    <a:lvl4pPr marL="432000" indent="-144000" algn="l" defTabSz="914400" rtl="0" eaLnBrk="1" latinLnBrk="0" hangingPunct="1">
      <a:spcAft>
        <a:spcPts val="300"/>
      </a:spcAft>
      <a:buSzPct val="100000"/>
      <a:buFont typeface="Arial" panose="020B0604020202020204" pitchFamily="34" charset="0"/>
      <a:buChar char="•"/>
      <a:defRPr lang="en-US" sz="1100" kern="1200">
        <a:solidFill>
          <a:schemeClr val="tx1"/>
        </a:solidFill>
        <a:latin typeface="+mn-lt"/>
        <a:ea typeface="+mn-ea"/>
        <a:cs typeface="+mn-cs"/>
      </a:defRPr>
    </a:lvl4pPr>
    <a:lvl5pPr marL="576000" indent="-144000" algn="l" defTabSz="914400" rtl="0" eaLnBrk="1" latinLnBrk="0" hangingPunct="1">
      <a:spcAft>
        <a:spcPts val="300"/>
      </a:spcAft>
      <a:buFont typeface="Arial" panose="020B0604020202020204" pitchFamily="34" charset="0"/>
      <a:buChar char="̶"/>
      <a:defRPr lang="en-US"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5013" y="563563"/>
            <a:ext cx="5632450" cy="3168650"/>
          </a:xfrm>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
          </p:nvPr>
        </p:nvSpPr>
        <p:spPr/>
        <p:txBody>
          <a:bodyPr/>
          <a:lstStyle/>
          <a:p>
            <a:fld id="{1DF34805-1F01-4BDA-A8CA-FCEA2B4BC8D0}" type="datetime3">
              <a:rPr lang="en-US" smtClean="0"/>
              <a:pPr/>
              <a:t>25 March 2026</a:t>
            </a:fld>
            <a:endParaRPr lang="en-US"/>
          </a:p>
        </p:txBody>
      </p:sp>
      <p:sp>
        <p:nvSpPr>
          <p:cNvPr id="5" name="Slide Number Placeholder 4"/>
          <p:cNvSpPr>
            <a:spLocks noGrp="1"/>
          </p:cNvSpPr>
          <p:nvPr>
            <p:ph type="sldNum" sz="quarter" idx="5"/>
          </p:nvPr>
        </p:nvSpPr>
        <p:spPr/>
        <p:txBody>
          <a:bodyPr/>
          <a:lstStyle/>
          <a:p>
            <a:fld id="{CF5EBCF4-26FC-4F76-8DA1-52FDDC328D44}" type="slidenum">
              <a:rPr lang="en-US" smtClean="0"/>
              <a:pPr/>
              <a:t>1</a:t>
            </a:fld>
            <a:endParaRPr lang="en-US"/>
          </a:p>
        </p:txBody>
      </p:sp>
    </p:spTree>
    <p:extLst>
      <p:ext uri="{BB962C8B-B14F-4D97-AF65-F5344CB8AC3E}">
        <p14:creationId xmlns:p14="http://schemas.microsoft.com/office/powerpoint/2010/main" val="31741063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CDD1E9-FCA0-BC7D-328B-960A21DB77E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FE730A6-D4F4-DFC3-7CF1-9303FE08A514}"/>
              </a:ext>
            </a:extLst>
          </p:cNvPr>
          <p:cNvSpPr>
            <a:spLocks noGrp="1" noRot="1" noChangeAspect="1"/>
          </p:cNvSpPr>
          <p:nvPr>
            <p:ph type="sldImg"/>
          </p:nvPr>
        </p:nvSpPr>
        <p:spPr>
          <a:xfrm>
            <a:off x="735013" y="563563"/>
            <a:ext cx="5632450" cy="3168650"/>
          </a:xfrm>
        </p:spPr>
      </p:sp>
      <p:sp>
        <p:nvSpPr>
          <p:cNvPr id="3" name="Notes Placeholder 2">
            <a:extLst>
              <a:ext uri="{FF2B5EF4-FFF2-40B4-BE49-F238E27FC236}">
                <a16:creationId xmlns:a16="http://schemas.microsoft.com/office/drawing/2014/main" id="{C421EA3D-7D59-2E80-1AD6-1FD702349EA6}"/>
              </a:ext>
            </a:extLst>
          </p:cNvPr>
          <p:cNvSpPr>
            <a:spLocks noGrp="1"/>
          </p:cNvSpPr>
          <p:nvPr>
            <p:ph type="body" idx="1"/>
          </p:nvPr>
        </p:nvSpPr>
        <p:spPr/>
        <p:txBody>
          <a:bodyPr/>
          <a:lstStyle/>
          <a:p>
            <a:endParaRPr lang="en-US"/>
          </a:p>
        </p:txBody>
      </p:sp>
      <p:sp>
        <p:nvSpPr>
          <p:cNvPr id="4" name="Date Placeholder 3">
            <a:extLst>
              <a:ext uri="{FF2B5EF4-FFF2-40B4-BE49-F238E27FC236}">
                <a16:creationId xmlns:a16="http://schemas.microsoft.com/office/drawing/2014/main" id="{EE1AD4CC-6496-B7FD-10A3-140C50C31778}"/>
              </a:ext>
            </a:extLst>
          </p:cNvPr>
          <p:cNvSpPr>
            <a:spLocks noGrp="1"/>
          </p:cNvSpPr>
          <p:nvPr>
            <p:ph type="dt" idx="1"/>
          </p:nvPr>
        </p:nvSpPr>
        <p:spPr/>
        <p:txBody>
          <a:bodyPr/>
          <a:lstStyle/>
          <a:p>
            <a:fld id="{1DF34805-1F01-4BDA-A8CA-FCEA2B4BC8D0}" type="datetime3">
              <a:rPr lang="en-US" smtClean="0"/>
              <a:pPr/>
              <a:t>25 March 2026</a:t>
            </a:fld>
            <a:endParaRPr lang="en-US"/>
          </a:p>
        </p:txBody>
      </p:sp>
      <p:sp>
        <p:nvSpPr>
          <p:cNvPr id="5" name="Slide Number Placeholder 4">
            <a:extLst>
              <a:ext uri="{FF2B5EF4-FFF2-40B4-BE49-F238E27FC236}">
                <a16:creationId xmlns:a16="http://schemas.microsoft.com/office/drawing/2014/main" id="{A7DC604C-0DB2-E9EE-F04E-C73E9C7DC5E4}"/>
              </a:ext>
            </a:extLst>
          </p:cNvPr>
          <p:cNvSpPr>
            <a:spLocks noGrp="1"/>
          </p:cNvSpPr>
          <p:nvPr>
            <p:ph type="sldNum" sz="quarter" idx="5"/>
          </p:nvPr>
        </p:nvSpPr>
        <p:spPr/>
        <p:txBody>
          <a:bodyPr/>
          <a:lstStyle/>
          <a:p>
            <a:fld id="{CF5EBCF4-26FC-4F76-8DA1-52FDDC328D44}" type="slidenum">
              <a:rPr lang="en-US" smtClean="0"/>
              <a:pPr/>
              <a:t>5</a:t>
            </a:fld>
            <a:endParaRPr lang="en-US"/>
          </a:p>
        </p:txBody>
      </p:sp>
    </p:spTree>
    <p:extLst>
      <p:ext uri="{BB962C8B-B14F-4D97-AF65-F5344CB8AC3E}">
        <p14:creationId xmlns:p14="http://schemas.microsoft.com/office/powerpoint/2010/main" val="185768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03B106-FC90-8D6F-D809-6E980133039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7BB2C11-CE3E-81DA-E92A-44D5264F1FBA}"/>
              </a:ext>
            </a:extLst>
          </p:cNvPr>
          <p:cNvSpPr>
            <a:spLocks noGrp="1" noRot="1" noChangeAspect="1"/>
          </p:cNvSpPr>
          <p:nvPr>
            <p:ph type="sldImg"/>
          </p:nvPr>
        </p:nvSpPr>
        <p:spPr>
          <a:xfrm>
            <a:off x="735013" y="563563"/>
            <a:ext cx="5632450" cy="3168650"/>
          </a:xfrm>
        </p:spPr>
      </p:sp>
      <p:sp>
        <p:nvSpPr>
          <p:cNvPr id="3" name="Notes Placeholder 2">
            <a:extLst>
              <a:ext uri="{FF2B5EF4-FFF2-40B4-BE49-F238E27FC236}">
                <a16:creationId xmlns:a16="http://schemas.microsoft.com/office/drawing/2014/main" id="{7432CD39-10FC-6B8C-3444-F65A3302FE06}"/>
              </a:ext>
            </a:extLst>
          </p:cNvPr>
          <p:cNvSpPr>
            <a:spLocks noGrp="1"/>
          </p:cNvSpPr>
          <p:nvPr>
            <p:ph type="body" idx="1"/>
          </p:nvPr>
        </p:nvSpPr>
        <p:spPr/>
        <p:txBody>
          <a:bodyPr/>
          <a:lstStyle/>
          <a:p>
            <a:endParaRPr lang="en-US"/>
          </a:p>
        </p:txBody>
      </p:sp>
      <p:sp>
        <p:nvSpPr>
          <p:cNvPr id="4" name="Date Placeholder 3">
            <a:extLst>
              <a:ext uri="{FF2B5EF4-FFF2-40B4-BE49-F238E27FC236}">
                <a16:creationId xmlns:a16="http://schemas.microsoft.com/office/drawing/2014/main" id="{B300217D-CED1-D7D3-0400-E40379318E8B}"/>
              </a:ext>
            </a:extLst>
          </p:cNvPr>
          <p:cNvSpPr>
            <a:spLocks noGrp="1"/>
          </p:cNvSpPr>
          <p:nvPr>
            <p:ph type="dt" idx="1"/>
          </p:nvPr>
        </p:nvSpPr>
        <p:spPr/>
        <p:txBody>
          <a:bodyPr/>
          <a:lstStyle/>
          <a:p>
            <a:fld id="{1DF34805-1F01-4BDA-A8CA-FCEA2B4BC8D0}" type="datetime3">
              <a:rPr lang="en-US" smtClean="0"/>
              <a:pPr/>
              <a:t>25 March 2026</a:t>
            </a:fld>
            <a:endParaRPr lang="en-US"/>
          </a:p>
        </p:txBody>
      </p:sp>
      <p:sp>
        <p:nvSpPr>
          <p:cNvPr id="5" name="Slide Number Placeholder 4">
            <a:extLst>
              <a:ext uri="{FF2B5EF4-FFF2-40B4-BE49-F238E27FC236}">
                <a16:creationId xmlns:a16="http://schemas.microsoft.com/office/drawing/2014/main" id="{E222A73C-CC37-4661-2CBD-01315CF42B85}"/>
              </a:ext>
            </a:extLst>
          </p:cNvPr>
          <p:cNvSpPr>
            <a:spLocks noGrp="1"/>
          </p:cNvSpPr>
          <p:nvPr>
            <p:ph type="sldNum" sz="quarter" idx="5"/>
          </p:nvPr>
        </p:nvSpPr>
        <p:spPr/>
        <p:txBody>
          <a:bodyPr/>
          <a:lstStyle/>
          <a:p>
            <a:fld id="{CF5EBCF4-26FC-4F76-8DA1-52FDDC328D44}" type="slidenum">
              <a:rPr lang="en-US" smtClean="0"/>
              <a:pPr/>
              <a:t>18</a:t>
            </a:fld>
            <a:endParaRPr lang="en-US"/>
          </a:p>
        </p:txBody>
      </p:sp>
    </p:spTree>
    <p:extLst>
      <p:ext uri="{BB962C8B-B14F-4D97-AF65-F5344CB8AC3E}">
        <p14:creationId xmlns:p14="http://schemas.microsoft.com/office/powerpoint/2010/main" val="1631147593"/>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3.emf"/><Relationship Id="rId3" Type="http://schemas.openxmlformats.org/officeDocument/2006/relationships/tags" Target="../tags/tag25.xml"/><Relationship Id="rId7" Type="http://schemas.openxmlformats.org/officeDocument/2006/relationships/oleObject" Target="../embeddings/oleObject2.bin"/><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slideMaster" Target="../slideMasters/slideMaster1.xml"/><Relationship Id="rId5" Type="http://schemas.openxmlformats.org/officeDocument/2006/relationships/tags" Target="../tags/tag27.xml"/><Relationship Id="rId4" Type="http://schemas.openxmlformats.org/officeDocument/2006/relationships/tags" Target="../tags/tag26.xml"/><Relationship Id="rId9"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8" Type="http://schemas.openxmlformats.org/officeDocument/2006/relationships/tags" Target="../tags/tag91.xml"/><Relationship Id="rId3" Type="http://schemas.openxmlformats.org/officeDocument/2006/relationships/tags" Target="../tags/tag86.xml"/><Relationship Id="rId7" Type="http://schemas.openxmlformats.org/officeDocument/2006/relationships/tags" Target="../tags/tag90.xml"/><Relationship Id="rId12" Type="http://schemas.openxmlformats.org/officeDocument/2006/relationships/image" Target="../media/image2.png"/><Relationship Id="rId2" Type="http://schemas.openxmlformats.org/officeDocument/2006/relationships/tags" Target="../tags/tag85.xml"/><Relationship Id="rId1" Type="http://schemas.openxmlformats.org/officeDocument/2006/relationships/tags" Target="../tags/tag84.xml"/><Relationship Id="rId6" Type="http://schemas.openxmlformats.org/officeDocument/2006/relationships/tags" Target="../tags/tag89.xml"/><Relationship Id="rId11" Type="http://schemas.openxmlformats.org/officeDocument/2006/relationships/image" Target="../media/image6.emf"/><Relationship Id="rId5" Type="http://schemas.openxmlformats.org/officeDocument/2006/relationships/tags" Target="../tags/tag88.xml"/><Relationship Id="rId10" Type="http://schemas.openxmlformats.org/officeDocument/2006/relationships/oleObject" Target="../embeddings/oleObject11.bin"/><Relationship Id="rId4" Type="http://schemas.openxmlformats.org/officeDocument/2006/relationships/tags" Target="../tags/tag87.xml"/><Relationship Id="rId9"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8" Type="http://schemas.openxmlformats.org/officeDocument/2006/relationships/tags" Target="../tags/tag99.xml"/><Relationship Id="rId3" Type="http://schemas.openxmlformats.org/officeDocument/2006/relationships/tags" Target="../tags/tag94.xml"/><Relationship Id="rId7" Type="http://schemas.openxmlformats.org/officeDocument/2006/relationships/tags" Target="../tags/tag98.xml"/><Relationship Id="rId12" Type="http://schemas.openxmlformats.org/officeDocument/2006/relationships/image" Target="../media/image2.png"/><Relationship Id="rId2" Type="http://schemas.openxmlformats.org/officeDocument/2006/relationships/tags" Target="../tags/tag93.xml"/><Relationship Id="rId1" Type="http://schemas.openxmlformats.org/officeDocument/2006/relationships/tags" Target="../tags/tag92.xml"/><Relationship Id="rId6" Type="http://schemas.openxmlformats.org/officeDocument/2006/relationships/tags" Target="../tags/tag97.xml"/><Relationship Id="rId11" Type="http://schemas.openxmlformats.org/officeDocument/2006/relationships/image" Target="../media/image1.emf"/><Relationship Id="rId5" Type="http://schemas.openxmlformats.org/officeDocument/2006/relationships/tags" Target="../tags/tag96.xml"/><Relationship Id="rId10" Type="http://schemas.openxmlformats.org/officeDocument/2006/relationships/oleObject" Target="../embeddings/oleObject12.bin"/><Relationship Id="rId4" Type="http://schemas.openxmlformats.org/officeDocument/2006/relationships/tags" Target="../tags/tag95.xml"/><Relationship Id="rId9"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oleObject" Target="../embeddings/oleObject13.bin"/><Relationship Id="rId3" Type="http://schemas.openxmlformats.org/officeDocument/2006/relationships/tags" Target="../tags/tag102.xml"/><Relationship Id="rId7" Type="http://schemas.openxmlformats.org/officeDocument/2006/relationships/slideMaster" Target="../slideMasters/slideMaster1.xml"/><Relationship Id="rId2" Type="http://schemas.openxmlformats.org/officeDocument/2006/relationships/tags" Target="../tags/tag101.xml"/><Relationship Id="rId1" Type="http://schemas.openxmlformats.org/officeDocument/2006/relationships/tags" Target="../tags/tag100.xml"/><Relationship Id="rId6" Type="http://schemas.openxmlformats.org/officeDocument/2006/relationships/tags" Target="../tags/tag105.xml"/><Relationship Id="rId5" Type="http://schemas.openxmlformats.org/officeDocument/2006/relationships/tags" Target="../tags/tag104.xml"/><Relationship Id="rId10" Type="http://schemas.openxmlformats.org/officeDocument/2006/relationships/image" Target="../media/image2.png"/><Relationship Id="rId4" Type="http://schemas.openxmlformats.org/officeDocument/2006/relationships/tags" Target="../tags/tag103.xml"/><Relationship Id="rId9" Type="http://schemas.openxmlformats.org/officeDocument/2006/relationships/image" Target="../media/image3.emf"/></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108.xml"/><Relationship Id="rId7" Type="http://schemas.openxmlformats.org/officeDocument/2006/relationships/image" Target="../media/image3.emf"/><Relationship Id="rId2" Type="http://schemas.openxmlformats.org/officeDocument/2006/relationships/tags" Target="../tags/tag107.xml"/><Relationship Id="rId1" Type="http://schemas.openxmlformats.org/officeDocument/2006/relationships/tags" Target="../tags/tag106.xml"/><Relationship Id="rId6" Type="http://schemas.openxmlformats.org/officeDocument/2006/relationships/oleObject" Target="../embeddings/oleObject14.bin"/><Relationship Id="rId5" Type="http://schemas.openxmlformats.org/officeDocument/2006/relationships/slideMaster" Target="../slideMasters/slideMaster1.xml"/><Relationship Id="rId4" Type="http://schemas.openxmlformats.org/officeDocument/2006/relationships/tags" Target="../tags/tag109.xml"/></Relationships>
</file>

<file path=ppt/slideLayouts/_rels/slideLayout14.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11.xml"/><Relationship Id="rId1" Type="http://schemas.openxmlformats.org/officeDocument/2006/relationships/tags" Target="../tags/tag110.xml"/><Relationship Id="rId6" Type="http://schemas.openxmlformats.org/officeDocument/2006/relationships/image" Target="../media/image4.png"/><Relationship Id="rId5" Type="http://schemas.openxmlformats.org/officeDocument/2006/relationships/image" Target="../media/image3.emf"/><Relationship Id="rId4" Type="http://schemas.openxmlformats.org/officeDocument/2006/relationships/oleObject" Target="../embeddings/oleObject15.bin"/></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114.xml"/><Relationship Id="rId7" Type="http://schemas.openxmlformats.org/officeDocument/2006/relationships/tags" Target="../tags/tag118.xml"/><Relationship Id="rId2" Type="http://schemas.openxmlformats.org/officeDocument/2006/relationships/tags" Target="../tags/tag113.xml"/><Relationship Id="rId1" Type="http://schemas.openxmlformats.org/officeDocument/2006/relationships/tags" Target="../tags/tag112.xml"/><Relationship Id="rId6" Type="http://schemas.openxmlformats.org/officeDocument/2006/relationships/tags" Target="../tags/tag117.xml"/><Relationship Id="rId5" Type="http://schemas.openxmlformats.org/officeDocument/2006/relationships/tags" Target="../tags/tag116.xml"/><Relationship Id="rId10" Type="http://schemas.openxmlformats.org/officeDocument/2006/relationships/image" Target="../media/image1.emf"/><Relationship Id="rId4" Type="http://schemas.openxmlformats.org/officeDocument/2006/relationships/tags" Target="../tags/tag115.xml"/><Relationship Id="rId9" Type="http://schemas.openxmlformats.org/officeDocument/2006/relationships/oleObject" Target="../embeddings/oleObject16.bin"/></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127.xml"/><Relationship Id="rId7" Type="http://schemas.openxmlformats.org/officeDocument/2006/relationships/image" Target="../media/image3.emf"/><Relationship Id="rId2" Type="http://schemas.openxmlformats.org/officeDocument/2006/relationships/tags" Target="../tags/tag126.xml"/><Relationship Id="rId1" Type="http://schemas.openxmlformats.org/officeDocument/2006/relationships/tags" Target="../tags/tag125.xml"/><Relationship Id="rId6" Type="http://schemas.openxmlformats.org/officeDocument/2006/relationships/oleObject" Target="../embeddings/oleObject18.bin"/><Relationship Id="rId5" Type="http://schemas.openxmlformats.org/officeDocument/2006/relationships/slideMaster" Target="../slideMasters/slideMaster2.xml"/><Relationship Id="rId4" Type="http://schemas.openxmlformats.org/officeDocument/2006/relationships/tags" Target="../tags/tag128.xml"/></Relationships>
</file>

<file path=ppt/slideLayouts/_rels/slideLayout2.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30.xml"/><Relationship Id="rId7" Type="http://schemas.openxmlformats.org/officeDocument/2006/relationships/tags" Target="../tags/tag34.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5" Type="http://schemas.openxmlformats.org/officeDocument/2006/relationships/tags" Target="../tags/tag32.xml"/><Relationship Id="rId10" Type="http://schemas.openxmlformats.org/officeDocument/2006/relationships/image" Target="../media/image1.emf"/><Relationship Id="rId4" Type="http://schemas.openxmlformats.org/officeDocument/2006/relationships/tags" Target="../tags/tag31.xml"/><Relationship Id="rId9" Type="http://schemas.openxmlformats.org/officeDocument/2006/relationships/oleObject" Target="../embeddings/oleObject3.bin"/></Relationships>
</file>

<file path=ppt/slideLayouts/_rels/slideLayout20.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131.xml"/><Relationship Id="rId7" Type="http://schemas.openxmlformats.org/officeDocument/2006/relationships/tags" Target="../tags/tag135.xml"/><Relationship Id="rId2" Type="http://schemas.openxmlformats.org/officeDocument/2006/relationships/tags" Target="../tags/tag130.xml"/><Relationship Id="rId1" Type="http://schemas.openxmlformats.org/officeDocument/2006/relationships/tags" Target="../tags/tag129.xml"/><Relationship Id="rId6" Type="http://schemas.openxmlformats.org/officeDocument/2006/relationships/tags" Target="../tags/tag134.xml"/><Relationship Id="rId5" Type="http://schemas.openxmlformats.org/officeDocument/2006/relationships/tags" Target="../tags/tag133.xml"/><Relationship Id="rId10" Type="http://schemas.openxmlformats.org/officeDocument/2006/relationships/image" Target="../media/image1.emf"/><Relationship Id="rId4" Type="http://schemas.openxmlformats.org/officeDocument/2006/relationships/tags" Target="../tags/tag132.xml"/><Relationship Id="rId9" Type="http://schemas.openxmlformats.org/officeDocument/2006/relationships/oleObject" Target="../embeddings/oleObject19.bin"/></Relationships>
</file>

<file path=ppt/slideLayouts/_rels/slideLayout21.xml.rels><?xml version="1.0" encoding="UTF-8" standalone="yes"?>
<Relationships xmlns="http://schemas.openxmlformats.org/package/2006/relationships"><Relationship Id="rId8" Type="http://schemas.openxmlformats.org/officeDocument/2006/relationships/oleObject" Target="../embeddings/oleObject20.bin"/><Relationship Id="rId3" Type="http://schemas.openxmlformats.org/officeDocument/2006/relationships/tags" Target="../tags/tag138.xml"/><Relationship Id="rId7" Type="http://schemas.openxmlformats.org/officeDocument/2006/relationships/slideMaster" Target="../slideMasters/slideMaster2.xml"/><Relationship Id="rId2" Type="http://schemas.openxmlformats.org/officeDocument/2006/relationships/tags" Target="../tags/tag137.xml"/><Relationship Id="rId1" Type="http://schemas.openxmlformats.org/officeDocument/2006/relationships/tags" Target="../tags/tag136.xml"/><Relationship Id="rId6" Type="http://schemas.openxmlformats.org/officeDocument/2006/relationships/tags" Target="../tags/tag141.xml"/><Relationship Id="rId5" Type="http://schemas.openxmlformats.org/officeDocument/2006/relationships/tags" Target="../tags/tag140.xml"/><Relationship Id="rId4" Type="http://schemas.openxmlformats.org/officeDocument/2006/relationships/tags" Target="../tags/tag139.xml"/><Relationship Id="rId9" Type="http://schemas.openxmlformats.org/officeDocument/2006/relationships/image" Target="../media/image3.emf"/></Relationships>
</file>

<file path=ppt/slideLayouts/_rels/slideLayout22.xml.rels><?xml version="1.0" encoding="UTF-8" standalone="yes"?>
<Relationships xmlns="http://schemas.openxmlformats.org/package/2006/relationships"><Relationship Id="rId8" Type="http://schemas.openxmlformats.org/officeDocument/2006/relationships/oleObject" Target="../embeddings/oleObject21.bin"/><Relationship Id="rId3" Type="http://schemas.openxmlformats.org/officeDocument/2006/relationships/tags" Target="../tags/tag144.xml"/><Relationship Id="rId7" Type="http://schemas.openxmlformats.org/officeDocument/2006/relationships/slideMaster" Target="../slideMasters/slideMaster2.xml"/><Relationship Id="rId2" Type="http://schemas.openxmlformats.org/officeDocument/2006/relationships/tags" Target="../tags/tag143.xml"/><Relationship Id="rId1" Type="http://schemas.openxmlformats.org/officeDocument/2006/relationships/tags" Target="../tags/tag142.xml"/><Relationship Id="rId6" Type="http://schemas.openxmlformats.org/officeDocument/2006/relationships/tags" Target="../tags/tag147.xml"/><Relationship Id="rId5" Type="http://schemas.openxmlformats.org/officeDocument/2006/relationships/tags" Target="../tags/tag146.xml"/><Relationship Id="rId4" Type="http://schemas.openxmlformats.org/officeDocument/2006/relationships/tags" Target="../tags/tag145.xml"/><Relationship Id="rId9" Type="http://schemas.openxmlformats.org/officeDocument/2006/relationships/image" Target="../media/image3.emf"/></Relationships>
</file>

<file path=ppt/slideLayouts/_rels/slideLayout23.xml.rels><?xml version="1.0" encoding="UTF-8" standalone="yes"?>
<Relationships xmlns="http://schemas.openxmlformats.org/package/2006/relationships"><Relationship Id="rId8" Type="http://schemas.openxmlformats.org/officeDocument/2006/relationships/oleObject" Target="../embeddings/oleObject22.bin"/><Relationship Id="rId3" Type="http://schemas.openxmlformats.org/officeDocument/2006/relationships/tags" Target="../tags/tag150.xml"/><Relationship Id="rId7" Type="http://schemas.openxmlformats.org/officeDocument/2006/relationships/slideMaster" Target="../slideMasters/slideMaster2.xml"/><Relationship Id="rId2" Type="http://schemas.openxmlformats.org/officeDocument/2006/relationships/tags" Target="../tags/tag149.xml"/><Relationship Id="rId1" Type="http://schemas.openxmlformats.org/officeDocument/2006/relationships/tags" Target="../tags/tag148.xml"/><Relationship Id="rId6" Type="http://schemas.openxmlformats.org/officeDocument/2006/relationships/tags" Target="../tags/tag153.xml"/><Relationship Id="rId11" Type="http://schemas.microsoft.com/office/2007/relationships/hdphoto" Target="../media/hdphoto2.wdp"/><Relationship Id="rId5" Type="http://schemas.openxmlformats.org/officeDocument/2006/relationships/tags" Target="../tags/tag152.xml"/><Relationship Id="rId10" Type="http://schemas.openxmlformats.org/officeDocument/2006/relationships/image" Target="../media/image8.png"/><Relationship Id="rId4" Type="http://schemas.openxmlformats.org/officeDocument/2006/relationships/tags" Target="../tags/tag151.xml"/><Relationship Id="rId9" Type="http://schemas.openxmlformats.org/officeDocument/2006/relationships/image" Target="../media/image3.emf"/></Relationships>
</file>

<file path=ppt/slideLayouts/_rels/slideLayout24.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156.xml"/><Relationship Id="rId7" Type="http://schemas.openxmlformats.org/officeDocument/2006/relationships/tags" Target="../tags/tag160.xml"/><Relationship Id="rId2" Type="http://schemas.openxmlformats.org/officeDocument/2006/relationships/tags" Target="../tags/tag155.xml"/><Relationship Id="rId1" Type="http://schemas.openxmlformats.org/officeDocument/2006/relationships/tags" Target="../tags/tag154.xml"/><Relationship Id="rId6" Type="http://schemas.openxmlformats.org/officeDocument/2006/relationships/tags" Target="../tags/tag159.xml"/><Relationship Id="rId5" Type="http://schemas.openxmlformats.org/officeDocument/2006/relationships/tags" Target="../tags/tag158.xml"/><Relationship Id="rId10" Type="http://schemas.openxmlformats.org/officeDocument/2006/relationships/image" Target="../media/image3.emf"/><Relationship Id="rId4" Type="http://schemas.openxmlformats.org/officeDocument/2006/relationships/tags" Target="../tags/tag157.xml"/><Relationship Id="rId9" Type="http://schemas.openxmlformats.org/officeDocument/2006/relationships/oleObject" Target="../embeddings/oleObject23.bin"/></Relationships>
</file>

<file path=ppt/slideLayouts/_rels/slideLayout25.xml.rels><?xml version="1.0" encoding="UTF-8" standalone="yes"?>
<Relationships xmlns="http://schemas.openxmlformats.org/package/2006/relationships"><Relationship Id="rId8" Type="http://schemas.openxmlformats.org/officeDocument/2006/relationships/tags" Target="../tags/tag168.xml"/><Relationship Id="rId3" Type="http://schemas.openxmlformats.org/officeDocument/2006/relationships/tags" Target="../tags/tag163.xml"/><Relationship Id="rId7" Type="http://schemas.openxmlformats.org/officeDocument/2006/relationships/tags" Target="../tags/tag167.xml"/><Relationship Id="rId12" Type="http://schemas.openxmlformats.org/officeDocument/2006/relationships/image" Target="../media/image2.png"/><Relationship Id="rId2" Type="http://schemas.openxmlformats.org/officeDocument/2006/relationships/tags" Target="../tags/tag162.xml"/><Relationship Id="rId1" Type="http://schemas.openxmlformats.org/officeDocument/2006/relationships/tags" Target="../tags/tag161.xml"/><Relationship Id="rId6" Type="http://schemas.openxmlformats.org/officeDocument/2006/relationships/tags" Target="../tags/tag166.xml"/><Relationship Id="rId11" Type="http://schemas.openxmlformats.org/officeDocument/2006/relationships/image" Target="../media/image1.emf"/><Relationship Id="rId5" Type="http://schemas.openxmlformats.org/officeDocument/2006/relationships/tags" Target="../tags/tag165.xml"/><Relationship Id="rId10" Type="http://schemas.openxmlformats.org/officeDocument/2006/relationships/oleObject" Target="../embeddings/oleObject24.bin"/><Relationship Id="rId4" Type="http://schemas.openxmlformats.org/officeDocument/2006/relationships/tags" Target="../tags/tag164.xml"/><Relationship Id="rId9"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8" Type="http://schemas.openxmlformats.org/officeDocument/2006/relationships/tags" Target="../tags/tag176.xml"/><Relationship Id="rId3" Type="http://schemas.openxmlformats.org/officeDocument/2006/relationships/tags" Target="../tags/tag171.xml"/><Relationship Id="rId7" Type="http://schemas.openxmlformats.org/officeDocument/2006/relationships/tags" Target="../tags/tag175.xml"/><Relationship Id="rId12" Type="http://schemas.openxmlformats.org/officeDocument/2006/relationships/image" Target="../media/image2.png"/><Relationship Id="rId2" Type="http://schemas.openxmlformats.org/officeDocument/2006/relationships/tags" Target="../tags/tag170.xml"/><Relationship Id="rId1" Type="http://schemas.openxmlformats.org/officeDocument/2006/relationships/tags" Target="../tags/tag169.xml"/><Relationship Id="rId6" Type="http://schemas.openxmlformats.org/officeDocument/2006/relationships/tags" Target="../tags/tag174.xml"/><Relationship Id="rId11" Type="http://schemas.openxmlformats.org/officeDocument/2006/relationships/image" Target="../media/image1.emf"/><Relationship Id="rId5" Type="http://schemas.openxmlformats.org/officeDocument/2006/relationships/tags" Target="../tags/tag173.xml"/><Relationship Id="rId10" Type="http://schemas.openxmlformats.org/officeDocument/2006/relationships/oleObject" Target="../embeddings/oleObject25.bin"/><Relationship Id="rId4" Type="http://schemas.openxmlformats.org/officeDocument/2006/relationships/tags" Target="../tags/tag172.xml"/><Relationship Id="rId9"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8" Type="http://schemas.openxmlformats.org/officeDocument/2006/relationships/tags" Target="../tags/tag184.xml"/><Relationship Id="rId3" Type="http://schemas.openxmlformats.org/officeDocument/2006/relationships/tags" Target="../tags/tag179.xml"/><Relationship Id="rId7" Type="http://schemas.openxmlformats.org/officeDocument/2006/relationships/tags" Target="../tags/tag183.xml"/><Relationship Id="rId12" Type="http://schemas.openxmlformats.org/officeDocument/2006/relationships/image" Target="../media/image2.png"/><Relationship Id="rId2" Type="http://schemas.openxmlformats.org/officeDocument/2006/relationships/tags" Target="../tags/tag178.xml"/><Relationship Id="rId1" Type="http://schemas.openxmlformats.org/officeDocument/2006/relationships/tags" Target="../tags/tag177.xml"/><Relationship Id="rId6" Type="http://schemas.openxmlformats.org/officeDocument/2006/relationships/tags" Target="../tags/tag182.xml"/><Relationship Id="rId11" Type="http://schemas.openxmlformats.org/officeDocument/2006/relationships/image" Target="../media/image3.emf"/><Relationship Id="rId5" Type="http://schemas.openxmlformats.org/officeDocument/2006/relationships/tags" Target="../tags/tag181.xml"/><Relationship Id="rId10" Type="http://schemas.openxmlformats.org/officeDocument/2006/relationships/oleObject" Target="../embeddings/oleObject26.bin"/><Relationship Id="rId4" Type="http://schemas.openxmlformats.org/officeDocument/2006/relationships/tags" Target="../tags/tag180.xml"/><Relationship Id="rId9"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8" Type="http://schemas.openxmlformats.org/officeDocument/2006/relationships/tags" Target="../tags/tag192.xml"/><Relationship Id="rId3" Type="http://schemas.openxmlformats.org/officeDocument/2006/relationships/tags" Target="../tags/tag187.xml"/><Relationship Id="rId7" Type="http://schemas.openxmlformats.org/officeDocument/2006/relationships/tags" Target="../tags/tag191.xml"/><Relationship Id="rId12" Type="http://schemas.openxmlformats.org/officeDocument/2006/relationships/image" Target="../media/image2.png"/><Relationship Id="rId2" Type="http://schemas.openxmlformats.org/officeDocument/2006/relationships/tags" Target="../tags/tag186.xml"/><Relationship Id="rId1" Type="http://schemas.openxmlformats.org/officeDocument/2006/relationships/tags" Target="../tags/tag185.xml"/><Relationship Id="rId6" Type="http://schemas.openxmlformats.org/officeDocument/2006/relationships/tags" Target="../tags/tag190.xml"/><Relationship Id="rId11" Type="http://schemas.openxmlformats.org/officeDocument/2006/relationships/image" Target="../media/image1.emf"/><Relationship Id="rId5" Type="http://schemas.openxmlformats.org/officeDocument/2006/relationships/tags" Target="../tags/tag189.xml"/><Relationship Id="rId10" Type="http://schemas.openxmlformats.org/officeDocument/2006/relationships/oleObject" Target="../embeddings/oleObject27.bin"/><Relationship Id="rId4" Type="http://schemas.openxmlformats.org/officeDocument/2006/relationships/tags" Target="../tags/tag188.xml"/><Relationship Id="rId9"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8" Type="http://schemas.openxmlformats.org/officeDocument/2006/relationships/tags" Target="../tags/tag200.xml"/><Relationship Id="rId3" Type="http://schemas.openxmlformats.org/officeDocument/2006/relationships/tags" Target="../tags/tag195.xml"/><Relationship Id="rId7" Type="http://schemas.openxmlformats.org/officeDocument/2006/relationships/tags" Target="../tags/tag199.xml"/><Relationship Id="rId12" Type="http://schemas.openxmlformats.org/officeDocument/2006/relationships/image" Target="../media/image2.png"/><Relationship Id="rId2" Type="http://schemas.openxmlformats.org/officeDocument/2006/relationships/tags" Target="../tags/tag194.xml"/><Relationship Id="rId1" Type="http://schemas.openxmlformats.org/officeDocument/2006/relationships/tags" Target="../tags/tag193.xml"/><Relationship Id="rId6" Type="http://schemas.openxmlformats.org/officeDocument/2006/relationships/tags" Target="../tags/tag198.xml"/><Relationship Id="rId11" Type="http://schemas.openxmlformats.org/officeDocument/2006/relationships/image" Target="../media/image3.emf"/><Relationship Id="rId5" Type="http://schemas.openxmlformats.org/officeDocument/2006/relationships/tags" Target="../tags/tag197.xml"/><Relationship Id="rId10" Type="http://schemas.openxmlformats.org/officeDocument/2006/relationships/oleObject" Target="../embeddings/oleObject28.bin"/><Relationship Id="rId4" Type="http://schemas.openxmlformats.org/officeDocument/2006/relationships/tags" Target="../tags/tag196.xml"/><Relationship Id="rId9"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8" Type="http://schemas.openxmlformats.org/officeDocument/2006/relationships/oleObject" Target="../embeddings/oleObject4.bin"/><Relationship Id="rId3" Type="http://schemas.openxmlformats.org/officeDocument/2006/relationships/tags" Target="../tags/tag37.xml"/><Relationship Id="rId7" Type="http://schemas.openxmlformats.org/officeDocument/2006/relationships/slideMaster" Target="../slideMasters/slideMaster1.xml"/><Relationship Id="rId2" Type="http://schemas.openxmlformats.org/officeDocument/2006/relationships/tags" Target="../tags/tag36.xml"/><Relationship Id="rId1" Type="http://schemas.openxmlformats.org/officeDocument/2006/relationships/tags" Target="../tags/tag35.xml"/><Relationship Id="rId6" Type="http://schemas.openxmlformats.org/officeDocument/2006/relationships/tags" Target="../tags/tag40.xml"/><Relationship Id="rId5" Type="http://schemas.openxmlformats.org/officeDocument/2006/relationships/tags" Target="../tags/tag39.xml"/><Relationship Id="rId4" Type="http://schemas.openxmlformats.org/officeDocument/2006/relationships/tags" Target="../tags/tag38.xml"/><Relationship Id="rId9" Type="http://schemas.openxmlformats.org/officeDocument/2006/relationships/image" Target="../media/image3.emf"/></Relationships>
</file>

<file path=ppt/slideLayouts/_rels/slideLayout30.xml.rels><?xml version="1.0" encoding="UTF-8" standalone="yes"?>
<Relationships xmlns="http://schemas.openxmlformats.org/package/2006/relationships"><Relationship Id="rId8" Type="http://schemas.openxmlformats.org/officeDocument/2006/relationships/tags" Target="../tags/tag208.xml"/><Relationship Id="rId13" Type="http://schemas.microsoft.com/office/2007/relationships/hdphoto" Target="../media/hdphoto1.wdp"/><Relationship Id="rId3" Type="http://schemas.openxmlformats.org/officeDocument/2006/relationships/tags" Target="../tags/tag203.xml"/><Relationship Id="rId7" Type="http://schemas.openxmlformats.org/officeDocument/2006/relationships/tags" Target="../tags/tag207.xml"/><Relationship Id="rId12" Type="http://schemas.openxmlformats.org/officeDocument/2006/relationships/image" Target="../media/image7.png"/><Relationship Id="rId2" Type="http://schemas.openxmlformats.org/officeDocument/2006/relationships/tags" Target="../tags/tag202.xml"/><Relationship Id="rId1" Type="http://schemas.openxmlformats.org/officeDocument/2006/relationships/tags" Target="../tags/tag201.xml"/><Relationship Id="rId6" Type="http://schemas.openxmlformats.org/officeDocument/2006/relationships/tags" Target="../tags/tag206.xml"/><Relationship Id="rId11" Type="http://schemas.openxmlformats.org/officeDocument/2006/relationships/image" Target="../media/image3.emf"/><Relationship Id="rId5" Type="http://schemas.openxmlformats.org/officeDocument/2006/relationships/tags" Target="../tags/tag205.xml"/><Relationship Id="rId10" Type="http://schemas.openxmlformats.org/officeDocument/2006/relationships/oleObject" Target="../embeddings/oleObject29.bin"/><Relationship Id="rId4" Type="http://schemas.openxmlformats.org/officeDocument/2006/relationships/tags" Target="../tags/tag204.xml"/><Relationship Id="rId9"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8" Type="http://schemas.openxmlformats.org/officeDocument/2006/relationships/tags" Target="../tags/tag216.xml"/><Relationship Id="rId13" Type="http://schemas.microsoft.com/office/2007/relationships/hdphoto" Target="../media/hdphoto1.wdp"/><Relationship Id="rId3" Type="http://schemas.openxmlformats.org/officeDocument/2006/relationships/tags" Target="../tags/tag211.xml"/><Relationship Id="rId7" Type="http://schemas.openxmlformats.org/officeDocument/2006/relationships/tags" Target="../tags/tag215.xml"/><Relationship Id="rId12" Type="http://schemas.openxmlformats.org/officeDocument/2006/relationships/image" Target="../media/image7.png"/><Relationship Id="rId2" Type="http://schemas.openxmlformats.org/officeDocument/2006/relationships/tags" Target="../tags/tag210.xml"/><Relationship Id="rId1" Type="http://schemas.openxmlformats.org/officeDocument/2006/relationships/tags" Target="../tags/tag209.xml"/><Relationship Id="rId6" Type="http://schemas.openxmlformats.org/officeDocument/2006/relationships/tags" Target="../tags/tag214.xml"/><Relationship Id="rId11" Type="http://schemas.openxmlformats.org/officeDocument/2006/relationships/image" Target="../media/image1.emf"/><Relationship Id="rId5" Type="http://schemas.openxmlformats.org/officeDocument/2006/relationships/tags" Target="../tags/tag213.xml"/><Relationship Id="rId10" Type="http://schemas.openxmlformats.org/officeDocument/2006/relationships/oleObject" Target="../embeddings/oleObject30.bin"/><Relationship Id="rId4" Type="http://schemas.openxmlformats.org/officeDocument/2006/relationships/tags" Target="../tags/tag212.xml"/><Relationship Id="rId9"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8" Type="http://schemas.openxmlformats.org/officeDocument/2006/relationships/tags" Target="../tags/tag224.xml"/><Relationship Id="rId13" Type="http://schemas.microsoft.com/office/2007/relationships/hdphoto" Target="../media/hdphoto1.wdp"/><Relationship Id="rId3" Type="http://schemas.openxmlformats.org/officeDocument/2006/relationships/tags" Target="../tags/tag219.xml"/><Relationship Id="rId7" Type="http://schemas.openxmlformats.org/officeDocument/2006/relationships/tags" Target="../tags/tag223.xml"/><Relationship Id="rId12" Type="http://schemas.openxmlformats.org/officeDocument/2006/relationships/image" Target="../media/image7.png"/><Relationship Id="rId2" Type="http://schemas.openxmlformats.org/officeDocument/2006/relationships/tags" Target="../tags/tag218.xml"/><Relationship Id="rId1" Type="http://schemas.openxmlformats.org/officeDocument/2006/relationships/tags" Target="../tags/tag217.xml"/><Relationship Id="rId6" Type="http://schemas.openxmlformats.org/officeDocument/2006/relationships/tags" Target="../tags/tag222.xml"/><Relationship Id="rId11" Type="http://schemas.openxmlformats.org/officeDocument/2006/relationships/image" Target="../media/image3.emf"/><Relationship Id="rId5" Type="http://schemas.openxmlformats.org/officeDocument/2006/relationships/tags" Target="../tags/tag221.xml"/><Relationship Id="rId10" Type="http://schemas.openxmlformats.org/officeDocument/2006/relationships/oleObject" Target="../embeddings/oleObject31.bin"/><Relationship Id="rId4" Type="http://schemas.openxmlformats.org/officeDocument/2006/relationships/tags" Target="../tags/tag220.xml"/><Relationship Id="rId9"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8" Type="http://schemas.openxmlformats.org/officeDocument/2006/relationships/oleObject" Target="../embeddings/oleObject32.bin"/><Relationship Id="rId3" Type="http://schemas.openxmlformats.org/officeDocument/2006/relationships/tags" Target="../tags/tag227.xml"/><Relationship Id="rId7" Type="http://schemas.openxmlformats.org/officeDocument/2006/relationships/slideMaster" Target="../slideMasters/slideMaster2.xml"/><Relationship Id="rId2" Type="http://schemas.openxmlformats.org/officeDocument/2006/relationships/tags" Target="../tags/tag226.xml"/><Relationship Id="rId1" Type="http://schemas.openxmlformats.org/officeDocument/2006/relationships/tags" Target="../tags/tag225.xml"/><Relationship Id="rId6" Type="http://schemas.openxmlformats.org/officeDocument/2006/relationships/tags" Target="../tags/tag230.xml"/><Relationship Id="rId11" Type="http://schemas.microsoft.com/office/2007/relationships/hdphoto" Target="../media/hdphoto1.wdp"/><Relationship Id="rId5" Type="http://schemas.openxmlformats.org/officeDocument/2006/relationships/tags" Target="../tags/tag229.xml"/><Relationship Id="rId10" Type="http://schemas.openxmlformats.org/officeDocument/2006/relationships/image" Target="../media/image7.png"/><Relationship Id="rId4" Type="http://schemas.openxmlformats.org/officeDocument/2006/relationships/tags" Target="../tags/tag228.xml"/><Relationship Id="rId9" Type="http://schemas.openxmlformats.org/officeDocument/2006/relationships/image" Target="../media/image3.emf"/></Relationships>
</file>

<file path=ppt/slideLayouts/_rels/slideLayout3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tags" Target="../tags/tag233.xml"/><Relationship Id="rId7" Type="http://schemas.openxmlformats.org/officeDocument/2006/relationships/image" Target="../media/image3.emf"/><Relationship Id="rId2" Type="http://schemas.openxmlformats.org/officeDocument/2006/relationships/tags" Target="../tags/tag232.xml"/><Relationship Id="rId1" Type="http://schemas.openxmlformats.org/officeDocument/2006/relationships/tags" Target="../tags/tag231.xml"/><Relationship Id="rId6" Type="http://schemas.openxmlformats.org/officeDocument/2006/relationships/oleObject" Target="../embeddings/oleObject33.bin"/><Relationship Id="rId5" Type="http://schemas.openxmlformats.org/officeDocument/2006/relationships/slideMaster" Target="../slideMasters/slideMaster2.xml"/><Relationship Id="rId4" Type="http://schemas.openxmlformats.org/officeDocument/2006/relationships/tags" Target="../tags/tag234.xml"/><Relationship Id="rId9" Type="http://schemas.microsoft.com/office/2007/relationships/hdphoto" Target="../media/hdphoto1.wdp"/></Relationships>
</file>

<file path=ppt/slideLayouts/_rels/slideLayout35.xml.rels><?xml version="1.0" encoding="UTF-8" standalone="yes"?>
<Relationships xmlns="http://schemas.openxmlformats.org/package/2006/relationships"><Relationship Id="rId3" Type="http://schemas.openxmlformats.org/officeDocument/2006/relationships/slideMaster" Target="../slideMasters/slideMaster2.xml"/><Relationship Id="rId7" Type="http://schemas.microsoft.com/office/2007/relationships/hdphoto" Target="../media/hdphoto3.wdp"/><Relationship Id="rId2" Type="http://schemas.openxmlformats.org/officeDocument/2006/relationships/tags" Target="../tags/tag236.xml"/><Relationship Id="rId1" Type="http://schemas.openxmlformats.org/officeDocument/2006/relationships/tags" Target="../tags/tag235.xml"/><Relationship Id="rId6" Type="http://schemas.openxmlformats.org/officeDocument/2006/relationships/image" Target="../media/image9.png"/><Relationship Id="rId5" Type="http://schemas.openxmlformats.org/officeDocument/2006/relationships/image" Target="../media/image3.emf"/><Relationship Id="rId4" Type="http://schemas.openxmlformats.org/officeDocument/2006/relationships/oleObject" Target="../embeddings/oleObject34.bin"/></Relationships>
</file>

<file path=ppt/slideLayouts/_rels/slideLayout4.xml.rels><?xml version="1.0" encoding="UTF-8" standalone="yes"?>
<Relationships xmlns="http://schemas.openxmlformats.org/package/2006/relationships"><Relationship Id="rId8" Type="http://schemas.openxmlformats.org/officeDocument/2006/relationships/oleObject" Target="../embeddings/oleObject5.bin"/><Relationship Id="rId3" Type="http://schemas.openxmlformats.org/officeDocument/2006/relationships/tags" Target="../tags/tag43.xml"/><Relationship Id="rId7" Type="http://schemas.openxmlformats.org/officeDocument/2006/relationships/slideMaster" Target="../slideMasters/slideMaster1.xml"/><Relationship Id="rId2" Type="http://schemas.openxmlformats.org/officeDocument/2006/relationships/tags" Target="../tags/tag42.xml"/><Relationship Id="rId1" Type="http://schemas.openxmlformats.org/officeDocument/2006/relationships/tags" Target="../tags/tag41.xml"/><Relationship Id="rId6" Type="http://schemas.openxmlformats.org/officeDocument/2006/relationships/tags" Target="../tags/tag46.xml"/><Relationship Id="rId5" Type="http://schemas.openxmlformats.org/officeDocument/2006/relationships/tags" Target="../tags/tag45.xml"/><Relationship Id="rId4" Type="http://schemas.openxmlformats.org/officeDocument/2006/relationships/tags" Target="../tags/tag44.xml"/><Relationship Id="rId9" Type="http://schemas.openxmlformats.org/officeDocument/2006/relationships/image" Target="../media/image3.emf"/></Relationships>
</file>

<file path=ppt/slideLayouts/_rels/slideLayout5.xml.rels><?xml version="1.0" encoding="UTF-8" standalone="yes"?>
<Relationships xmlns="http://schemas.openxmlformats.org/package/2006/relationships"><Relationship Id="rId8" Type="http://schemas.openxmlformats.org/officeDocument/2006/relationships/oleObject" Target="../embeddings/oleObject6.bin"/><Relationship Id="rId3" Type="http://schemas.openxmlformats.org/officeDocument/2006/relationships/tags" Target="../tags/tag49.xml"/><Relationship Id="rId7" Type="http://schemas.openxmlformats.org/officeDocument/2006/relationships/slideMaster" Target="../slideMasters/slideMaster1.xml"/><Relationship Id="rId2" Type="http://schemas.openxmlformats.org/officeDocument/2006/relationships/tags" Target="../tags/tag48.xml"/><Relationship Id="rId1" Type="http://schemas.openxmlformats.org/officeDocument/2006/relationships/tags" Target="../tags/tag47.xml"/><Relationship Id="rId6" Type="http://schemas.openxmlformats.org/officeDocument/2006/relationships/tags" Target="../tags/tag52.xml"/><Relationship Id="rId5" Type="http://schemas.openxmlformats.org/officeDocument/2006/relationships/tags" Target="../tags/tag51.xml"/><Relationship Id="rId10" Type="http://schemas.openxmlformats.org/officeDocument/2006/relationships/image" Target="../media/image5.png"/><Relationship Id="rId4" Type="http://schemas.openxmlformats.org/officeDocument/2006/relationships/tags" Target="../tags/tag50.xml"/><Relationship Id="rId9" Type="http://schemas.openxmlformats.org/officeDocument/2006/relationships/image" Target="../media/image3.emf"/></Relationships>
</file>

<file path=ppt/slideLayouts/_rels/slideLayout6.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55.xml"/><Relationship Id="rId7" Type="http://schemas.openxmlformats.org/officeDocument/2006/relationships/tags" Target="../tags/tag59.xml"/><Relationship Id="rId2" Type="http://schemas.openxmlformats.org/officeDocument/2006/relationships/tags" Target="../tags/tag54.xml"/><Relationship Id="rId1" Type="http://schemas.openxmlformats.org/officeDocument/2006/relationships/tags" Target="../tags/tag53.xml"/><Relationship Id="rId6" Type="http://schemas.openxmlformats.org/officeDocument/2006/relationships/tags" Target="../tags/tag58.xml"/><Relationship Id="rId5" Type="http://schemas.openxmlformats.org/officeDocument/2006/relationships/tags" Target="../tags/tag57.xml"/><Relationship Id="rId10" Type="http://schemas.openxmlformats.org/officeDocument/2006/relationships/image" Target="../media/image3.emf"/><Relationship Id="rId4" Type="http://schemas.openxmlformats.org/officeDocument/2006/relationships/tags" Target="../tags/tag56.xml"/><Relationship Id="rId9" Type="http://schemas.openxmlformats.org/officeDocument/2006/relationships/oleObject" Target="../embeddings/oleObject7.bin"/></Relationships>
</file>

<file path=ppt/slideLayouts/_rels/slideLayout7.xml.rels><?xml version="1.0" encoding="UTF-8" standalone="yes"?>
<Relationships xmlns="http://schemas.openxmlformats.org/package/2006/relationships"><Relationship Id="rId8" Type="http://schemas.openxmlformats.org/officeDocument/2006/relationships/tags" Target="../tags/tag67.xml"/><Relationship Id="rId3" Type="http://schemas.openxmlformats.org/officeDocument/2006/relationships/tags" Target="../tags/tag62.xml"/><Relationship Id="rId7" Type="http://schemas.openxmlformats.org/officeDocument/2006/relationships/tags" Target="../tags/tag66.xml"/><Relationship Id="rId12" Type="http://schemas.openxmlformats.org/officeDocument/2006/relationships/image" Target="../media/image2.png"/><Relationship Id="rId2" Type="http://schemas.openxmlformats.org/officeDocument/2006/relationships/tags" Target="../tags/tag61.xml"/><Relationship Id="rId1" Type="http://schemas.openxmlformats.org/officeDocument/2006/relationships/tags" Target="../tags/tag60.xml"/><Relationship Id="rId6" Type="http://schemas.openxmlformats.org/officeDocument/2006/relationships/tags" Target="../tags/tag65.xml"/><Relationship Id="rId11" Type="http://schemas.openxmlformats.org/officeDocument/2006/relationships/image" Target="../media/image1.emf"/><Relationship Id="rId5" Type="http://schemas.openxmlformats.org/officeDocument/2006/relationships/tags" Target="../tags/tag64.xml"/><Relationship Id="rId10" Type="http://schemas.openxmlformats.org/officeDocument/2006/relationships/oleObject" Target="../embeddings/oleObject8.bin"/><Relationship Id="rId4" Type="http://schemas.openxmlformats.org/officeDocument/2006/relationships/tags" Target="../tags/tag63.xml"/><Relationship Id="rId9"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8" Type="http://schemas.openxmlformats.org/officeDocument/2006/relationships/tags" Target="../tags/tag75.xml"/><Relationship Id="rId3" Type="http://schemas.openxmlformats.org/officeDocument/2006/relationships/tags" Target="../tags/tag70.xml"/><Relationship Id="rId7" Type="http://schemas.openxmlformats.org/officeDocument/2006/relationships/tags" Target="../tags/tag74.xml"/><Relationship Id="rId12" Type="http://schemas.openxmlformats.org/officeDocument/2006/relationships/image" Target="../media/image2.png"/><Relationship Id="rId2" Type="http://schemas.openxmlformats.org/officeDocument/2006/relationships/tags" Target="../tags/tag69.xml"/><Relationship Id="rId1" Type="http://schemas.openxmlformats.org/officeDocument/2006/relationships/tags" Target="../tags/tag68.xml"/><Relationship Id="rId6" Type="http://schemas.openxmlformats.org/officeDocument/2006/relationships/tags" Target="../tags/tag73.xml"/><Relationship Id="rId11" Type="http://schemas.openxmlformats.org/officeDocument/2006/relationships/image" Target="../media/image1.emf"/><Relationship Id="rId5" Type="http://schemas.openxmlformats.org/officeDocument/2006/relationships/tags" Target="../tags/tag72.xml"/><Relationship Id="rId10" Type="http://schemas.openxmlformats.org/officeDocument/2006/relationships/oleObject" Target="../embeddings/oleObject9.bin"/><Relationship Id="rId4" Type="http://schemas.openxmlformats.org/officeDocument/2006/relationships/tags" Target="../tags/tag71.xml"/><Relationship Id="rId9"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8" Type="http://schemas.openxmlformats.org/officeDocument/2006/relationships/tags" Target="../tags/tag83.xml"/><Relationship Id="rId3" Type="http://schemas.openxmlformats.org/officeDocument/2006/relationships/tags" Target="../tags/tag78.xml"/><Relationship Id="rId7" Type="http://schemas.openxmlformats.org/officeDocument/2006/relationships/tags" Target="../tags/tag82.xml"/><Relationship Id="rId12" Type="http://schemas.openxmlformats.org/officeDocument/2006/relationships/image" Target="../media/image2.png"/><Relationship Id="rId2" Type="http://schemas.openxmlformats.org/officeDocument/2006/relationships/tags" Target="../tags/tag77.xml"/><Relationship Id="rId1" Type="http://schemas.openxmlformats.org/officeDocument/2006/relationships/tags" Target="../tags/tag76.xml"/><Relationship Id="rId6" Type="http://schemas.openxmlformats.org/officeDocument/2006/relationships/tags" Target="../tags/tag81.xml"/><Relationship Id="rId11" Type="http://schemas.openxmlformats.org/officeDocument/2006/relationships/image" Target="../media/image1.emf"/><Relationship Id="rId5" Type="http://schemas.openxmlformats.org/officeDocument/2006/relationships/tags" Target="../tags/tag80.xml"/><Relationship Id="rId10" Type="http://schemas.openxmlformats.org/officeDocument/2006/relationships/oleObject" Target="../embeddings/oleObject10.bin"/><Relationship Id="rId4" Type="http://schemas.openxmlformats.org/officeDocument/2006/relationships/tags" Target="../tags/tag79.xml"/><Relationship Id="rId9"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p:bg>
      <p:bgPr>
        <a:solidFill>
          <a:schemeClr val="bg1"/>
        </a:solidFill>
        <a:effectLst/>
      </p:bgPr>
    </p:bg>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33B562A0-3D6C-45D0-9E85-8A28A804D0F1}"/>
              </a:ext>
            </a:extLst>
          </p:cNvPr>
          <p:cNvGraphicFramePr>
            <a:graphicFrameLocks noChangeAspect="1"/>
          </p:cNvGraphicFramePr>
          <p:nvPr userDrawn="1">
            <p:custDataLst>
              <p:tags r:id="rId1"/>
            </p:custDataLst>
            <p:extLst>
              <p:ext uri="{D42A27DB-BD31-4B8C-83A1-F6EECF244321}">
                <p14:modId xmlns:p14="http://schemas.microsoft.com/office/powerpoint/2010/main" val="65505034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7" imgW="592" imgH="591" progId="TCLayout.ActiveDocument.1">
                  <p:embed/>
                </p:oleObj>
              </mc:Choice>
              <mc:Fallback>
                <p:oleObj name="think-cell Slide" r:id="rId7" imgW="592" imgH="591" progId="TCLayout.ActiveDocument.1">
                  <p:embed/>
                  <p:pic>
                    <p:nvPicPr>
                      <p:cNvPr id="7" name="Object 6" hidden="1">
                        <a:extLst>
                          <a:ext uri="{FF2B5EF4-FFF2-40B4-BE49-F238E27FC236}">
                            <a16:creationId xmlns:a16="http://schemas.microsoft.com/office/drawing/2014/main" id="{33B562A0-3D6C-45D0-9E85-8A28A804D0F1}"/>
                          </a:ext>
                        </a:extLst>
                      </p:cNvPr>
                      <p:cNvPicPr/>
                      <p:nvPr/>
                    </p:nvPicPr>
                    <p:blipFill>
                      <a:blip r:embed="rId8"/>
                      <a:stretch>
                        <a:fillRect/>
                      </a:stretch>
                    </p:blipFill>
                    <p:spPr>
                      <a:xfrm>
                        <a:off x="1588" y="1588"/>
                        <a:ext cx="1588" cy="1588"/>
                      </a:xfrm>
                      <a:prstGeom prst="rect">
                        <a:avLst/>
                      </a:prstGeom>
                    </p:spPr>
                  </p:pic>
                </p:oleObj>
              </mc:Fallback>
            </mc:AlternateContent>
          </a:graphicData>
        </a:graphic>
      </p:graphicFrame>
      <p:sp>
        <p:nvSpPr>
          <p:cNvPr id="3" name="Rectangle 2">
            <a:extLst>
              <a:ext uri="{FF2B5EF4-FFF2-40B4-BE49-F238E27FC236}">
                <a16:creationId xmlns:a16="http://schemas.microsoft.com/office/drawing/2014/main" id="{2FE2591C-8BA8-0985-8540-1308A3CC521E}"/>
              </a:ext>
            </a:extLst>
          </p:cNvPr>
          <p:cNvSpPr/>
          <p:nvPr userDrawn="1"/>
        </p:nvSpPr>
        <p:spPr>
          <a:xfrm>
            <a:off x="4876800" y="0"/>
            <a:ext cx="7315200" cy="6858000"/>
          </a:xfrm>
          <a:prstGeom prst="rect">
            <a:avLst/>
          </a:prstGeom>
          <a:solidFill>
            <a:srgbClr val="E6EBF0"/>
          </a:solidFill>
          <a:ln>
            <a:noFill/>
          </a:ln>
          <a:effectLst>
            <a:outerShdw blurRad="50800" dist="38100" dir="114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Rectangle 1" hidden="1">
            <a:extLst>
              <a:ext uri="{FF2B5EF4-FFF2-40B4-BE49-F238E27FC236}">
                <a16:creationId xmlns:a16="http://schemas.microsoft.com/office/drawing/2014/main" id="{CC42428D-965F-410A-AAB0-2F4E028AF079}"/>
              </a:ext>
            </a:extLst>
          </p:cNvPr>
          <p:cNvSpPr/>
          <p:nvPr userDrawn="1">
            <p:custDataLst>
              <p:tags r:id="rId2"/>
            </p:custDataLst>
          </p:nvPr>
        </p:nvSpPr>
        <p:spPr>
          <a:xfrm>
            <a:off x="0" y="0"/>
            <a:ext cx="158750" cy="158750"/>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rtl="0">
              <a:spcBef>
                <a:spcPts val="300"/>
              </a:spcBef>
              <a:spcAft>
                <a:spcPts val="300"/>
              </a:spcAft>
            </a:pPr>
            <a:endParaRPr lang="en-US" sz="4400" b="1" i="0" baseline="0">
              <a:solidFill>
                <a:schemeClr val="bg1"/>
              </a:solidFill>
              <a:latin typeface="Arial" panose="020B0604020202020204" pitchFamily="34" charset="0"/>
              <a:ea typeface="+mj-ea"/>
              <a:cs typeface="+mj-cs"/>
              <a:sym typeface="Arial" panose="020B0604020202020204" pitchFamily="34" charset="0"/>
            </a:endParaRPr>
          </a:p>
        </p:txBody>
      </p:sp>
      <p:sp>
        <p:nvSpPr>
          <p:cNvPr id="16" name="Documenttype">
            <a:extLst>
              <a:ext uri="{FF2B5EF4-FFF2-40B4-BE49-F238E27FC236}">
                <a16:creationId xmlns:a16="http://schemas.microsoft.com/office/drawing/2014/main" id="{0CADA7EB-5C2E-4AD4-A32E-534A28817C8A}"/>
              </a:ext>
            </a:extLst>
          </p:cNvPr>
          <p:cNvSpPr>
            <a:spLocks noGrp="1"/>
          </p:cNvSpPr>
          <p:nvPr>
            <p:ph type="body" sz="quarter" idx="13" hasCustomPrompt="1"/>
            <p:custDataLst>
              <p:tags r:id="rId3"/>
            </p:custDataLst>
          </p:nvPr>
        </p:nvSpPr>
        <p:spPr>
          <a:xfrm>
            <a:off x="5218559" y="4865691"/>
            <a:ext cx="6415088" cy="215444"/>
          </a:xfrm>
          <a:prstGeom prst="rect">
            <a:avLst/>
          </a:prstGeom>
          <a:noFill/>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lvl1pPr rtl="0">
              <a:buNone/>
              <a:defRPr lang="en-US" sz="1400" dirty="0"/>
            </a:lvl1pPr>
            <a:lvl2pPr marL="115888" indent="0">
              <a:buNone/>
              <a:defRPr>
                <a:solidFill>
                  <a:schemeClr val="bg1"/>
                </a:solidFill>
              </a:defRPr>
            </a:lvl2pPr>
            <a:lvl3pPr marL="466344" indent="0">
              <a:buNone/>
              <a:defRPr>
                <a:solidFill>
                  <a:schemeClr val="bg1"/>
                </a:solidFill>
              </a:defRPr>
            </a:lvl3pPr>
            <a:lvl4pPr marL="813816" indent="0">
              <a:buNone/>
              <a:defRPr>
                <a:solidFill>
                  <a:schemeClr val="bg1"/>
                </a:solidFill>
              </a:defRPr>
            </a:lvl4pPr>
            <a:lvl5pPr marL="1161288" indent="0">
              <a:buNone/>
              <a:defRPr>
                <a:solidFill>
                  <a:schemeClr val="bg1"/>
                </a:solidFill>
              </a:defRPr>
            </a:lvl5pPr>
          </a:lstStyle>
          <a:p>
            <a:pPr lvl="0">
              <a:buNone/>
            </a:pPr>
            <a:r>
              <a:rPr lang="en-US"/>
              <a:t>Edit date or title/role</a:t>
            </a:r>
          </a:p>
        </p:txBody>
      </p:sp>
      <p:sp>
        <p:nvSpPr>
          <p:cNvPr id="18" name="Subtitle">
            <a:extLst>
              <a:ext uri="{FF2B5EF4-FFF2-40B4-BE49-F238E27FC236}">
                <a16:creationId xmlns:a16="http://schemas.microsoft.com/office/drawing/2014/main" id="{C85A1636-E33D-4640-A4BA-89E2008C1ED4}"/>
              </a:ext>
            </a:extLst>
          </p:cNvPr>
          <p:cNvSpPr>
            <a:spLocks noGrp="1"/>
          </p:cNvSpPr>
          <p:nvPr>
            <p:ph type="subTitle" idx="1"/>
            <p:custDataLst>
              <p:tags r:id="rId4"/>
            </p:custDataLst>
          </p:nvPr>
        </p:nvSpPr>
        <p:spPr>
          <a:xfrm>
            <a:off x="5219700" y="4092559"/>
            <a:ext cx="6415088" cy="307777"/>
          </a:xfrm>
          <a:prstGeom prst="rect">
            <a:avLst/>
          </a:prstGeom>
          <a:noFill/>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lvl1pPr marL="0" indent="0" algn="l" rtl="0">
              <a:buNone/>
              <a:defRPr lang="en-US" sz="2000" dirty="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buNone/>
            </a:pPr>
            <a:r>
              <a:rPr lang="en-US"/>
              <a:t>Click to edit Master subtitle style</a:t>
            </a:r>
          </a:p>
        </p:txBody>
      </p:sp>
      <p:sp>
        <p:nvSpPr>
          <p:cNvPr id="20" name="Title">
            <a:extLst>
              <a:ext uri="{FF2B5EF4-FFF2-40B4-BE49-F238E27FC236}">
                <a16:creationId xmlns:a16="http://schemas.microsoft.com/office/drawing/2014/main" id="{AA4E4E19-7239-46DA-AE24-CE9556C9BE7D}"/>
              </a:ext>
            </a:extLst>
          </p:cNvPr>
          <p:cNvSpPr>
            <a:spLocks noGrp="1"/>
          </p:cNvSpPr>
          <p:nvPr>
            <p:ph type="title"/>
            <p:custDataLst>
              <p:tags r:id="rId5"/>
            </p:custDataLst>
          </p:nvPr>
        </p:nvSpPr>
        <p:spPr>
          <a:xfrm>
            <a:off x="5219700" y="2617296"/>
            <a:ext cx="6415088" cy="1354217"/>
          </a:xfrm>
          <a:prstGeom prst="rect">
            <a:avLst/>
          </a:prstGeom>
          <a:noFill/>
          <a:ln/>
          <a:extLst>
            <a:ext uri="{909E8E84-426E-40DD-AFC4-6F175D3DCCD1}">
              <a14:hiddenFill xmlns:a14="http://schemas.microsoft.com/office/drawing/2010/main">
                <a:solidFill>
                  <a:srgbClr val="FFFFFF"/>
                </a:solidFill>
              </a14:hiddenFill>
            </a:ext>
          </a:extLst>
        </p:spPr>
        <p:txBody>
          <a:bodyPr vert="horz" wrap="square" lIns="0" tIns="0" rIns="0" bIns="0" rtlCol="0" anchor="b" anchorCtr="0">
            <a:normAutofit/>
          </a:bodyPr>
          <a:lstStyle>
            <a:lvl1pPr rtl="0">
              <a:defRPr lang="en-US" sz="4400" dirty="0"/>
            </a:lvl1pPr>
          </a:lstStyle>
          <a:p>
            <a:pPr lvl="0"/>
            <a:r>
              <a:rPr lang="en-US"/>
              <a:t>Click to edit Master title style</a:t>
            </a:r>
          </a:p>
        </p:txBody>
      </p:sp>
      <p:pic>
        <p:nvPicPr>
          <p:cNvPr id="5" name="Picture 4">
            <a:extLst>
              <a:ext uri="{FF2B5EF4-FFF2-40B4-BE49-F238E27FC236}">
                <a16:creationId xmlns:a16="http://schemas.microsoft.com/office/drawing/2014/main" id="{2513ADBB-DE0F-7183-85E7-80DFC275CB78}"/>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457200" y="2495274"/>
            <a:ext cx="3989513" cy="1543326"/>
          </a:xfrm>
          <a:prstGeom prst="rect">
            <a:avLst/>
          </a:prstGeom>
        </p:spPr>
      </p:pic>
    </p:spTree>
    <p:extLst>
      <p:ext uri="{BB962C8B-B14F-4D97-AF65-F5344CB8AC3E}">
        <p14:creationId xmlns:p14="http://schemas.microsoft.com/office/powerpoint/2010/main" val="35430581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2/3">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C293AC4C-5B2F-4A0C-8C9B-7295BEE1F457}"/>
              </a:ext>
            </a:extLst>
          </p:cNvPr>
          <p:cNvGraphicFramePr>
            <a:graphicFrameLocks noChangeAspect="1"/>
          </p:cNvGraphicFramePr>
          <p:nvPr userDrawn="1">
            <p:custDataLst>
              <p:tags r:id="rId1"/>
            </p:custDataLst>
            <p:extLst>
              <p:ext uri="{D42A27DB-BD31-4B8C-83A1-F6EECF244321}">
                <p14:modId xmlns:p14="http://schemas.microsoft.com/office/powerpoint/2010/main" val="208741073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0" imgW="572" imgH="588" progId="TCLayout.ActiveDocument.1">
                  <p:embed/>
                </p:oleObj>
              </mc:Choice>
              <mc:Fallback>
                <p:oleObj name="think-cell Slide" r:id="rId10" imgW="572" imgH="588" progId="TCLayout.ActiveDocument.1">
                  <p:embed/>
                  <p:pic>
                    <p:nvPicPr>
                      <p:cNvPr id="3" name="Object 2" hidden="1">
                        <a:extLst>
                          <a:ext uri="{FF2B5EF4-FFF2-40B4-BE49-F238E27FC236}">
                            <a16:creationId xmlns:a16="http://schemas.microsoft.com/office/drawing/2014/main" id="{C293AC4C-5B2F-4A0C-8C9B-7295BEE1F457}"/>
                          </a:ext>
                        </a:extLst>
                      </p:cNvPr>
                      <p:cNvPicPr/>
                      <p:nvPr/>
                    </p:nvPicPr>
                    <p:blipFill>
                      <a:blip r:embed="rId11"/>
                      <a:stretch>
                        <a:fillRect/>
                      </a:stretch>
                    </p:blipFill>
                    <p:spPr>
                      <a:xfrm>
                        <a:off x="1588" y="1588"/>
                        <a:ext cx="1588" cy="1588"/>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id="{2D668F04-7049-40BA-8D63-D8BBB6921318}"/>
              </a:ext>
            </a:extLst>
          </p:cNvPr>
          <p:cNvSpPr/>
          <p:nvPr userDrawn="1">
            <p:custDataLst>
              <p:tags r:id="rId2"/>
            </p:custDataLst>
          </p:nvPr>
        </p:nvSpPr>
        <p:spPr>
          <a:xfrm>
            <a:off x="0" y="0"/>
            <a:ext cx="158750" cy="158750"/>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rtl="0">
              <a:spcBef>
                <a:spcPts val="300"/>
              </a:spcBef>
              <a:spcAft>
                <a:spcPts val="300"/>
              </a:spcAft>
            </a:pPr>
            <a:endParaRPr lang="en-US" sz="2500" b="1" i="0" baseline="0">
              <a:solidFill>
                <a:schemeClr val="bg1"/>
              </a:solidFill>
              <a:latin typeface="Arial" panose="020B0604020202020204" pitchFamily="34" charset="0"/>
              <a:ea typeface="+mj-ea"/>
              <a:cs typeface="+mj-cs"/>
              <a:sym typeface="Arial" panose="020B0604020202020204" pitchFamily="34" charset="0"/>
            </a:endParaRPr>
          </a:p>
        </p:txBody>
      </p:sp>
      <p:sp>
        <p:nvSpPr>
          <p:cNvPr id="19" name="2. Slide Title">
            <a:extLst>
              <a:ext uri="{FF2B5EF4-FFF2-40B4-BE49-F238E27FC236}">
                <a16:creationId xmlns:a16="http://schemas.microsoft.com/office/drawing/2014/main" id="{0415F114-7B0E-43F2-8881-F0D9FB2A643B}"/>
              </a:ext>
            </a:extLst>
          </p:cNvPr>
          <p:cNvSpPr>
            <a:spLocks noGrp="1"/>
          </p:cNvSpPr>
          <p:nvPr>
            <p:ph type="title"/>
            <p:custDataLst>
              <p:tags r:id="rId3"/>
            </p:custDataLst>
          </p:nvPr>
        </p:nvSpPr>
        <p:spPr>
          <a:xfrm>
            <a:off x="554736" y="172212"/>
            <a:ext cx="6967728" cy="731520"/>
          </a:xfrm>
        </p:spPr>
        <p:txBody>
          <a:bodyPr vert="horz"/>
          <a:lstStyle>
            <a:lvl1pPr rtl="0">
              <a:defRPr/>
            </a:lvl1pPr>
          </a:lstStyle>
          <a:p>
            <a:r>
              <a:rPr lang="en-US"/>
              <a:t>Click to edit Master title style</a:t>
            </a:r>
          </a:p>
        </p:txBody>
      </p:sp>
      <p:sp>
        <p:nvSpPr>
          <p:cNvPr id="7" name="RectangleLight">
            <a:extLst>
              <a:ext uri="{FF2B5EF4-FFF2-40B4-BE49-F238E27FC236}">
                <a16:creationId xmlns:a16="http://schemas.microsoft.com/office/drawing/2014/main" id="{2365F90A-9CD8-40EE-93CD-2729135A9569}"/>
              </a:ext>
            </a:extLst>
          </p:cNvPr>
          <p:cNvSpPr/>
          <p:nvPr userDrawn="1">
            <p:custDataLst>
              <p:tags r:id="rId4"/>
            </p:custDataLst>
          </p:nvPr>
        </p:nvSpPr>
        <p:spPr bwMode="ltGray">
          <a:xfrm>
            <a:off x="7830312" y="0"/>
            <a:ext cx="4361688" cy="6858000"/>
          </a:xfrm>
          <a:prstGeom prst="rect">
            <a:avLst/>
          </a:prstGeom>
          <a:solidFill>
            <a:srgbClr val="E6EBF0"/>
          </a:solidFill>
          <a:ln w="63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rtl="0"/>
            <a:endParaRPr lang="en-US">
              <a:solidFill>
                <a:srgbClr val="F0F0F0"/>
              </a:solidFill>
              <a:latin typeface="Arial" panose="020B0604020202020204" pitchFamily="34" charset="0"/>
            </a:endParaRPr>
          </a:p>
        </p:txBody>
      </p:sp>
      <p:sp>
        <p:nvSpPr>
          <p:cNvPr id="17" name="Slide Number">
            <a:extLst>
              <a:ext uri="{FF2B5EF4-FFF2-40B4-BE49-F238E27FC236}">
                <a16:creationId xmlns:a16="http://schemas.microsoft.com/office/drawing/2014/main" id="{3B7A7C0C-AC02-4989-860B-73442D510162}"/>
              </a:ext>
            </a:extLst>
          </p:cNvPr>
          <p:cNvSpPr>
            <a:spLocks noChangeArrowheads="1"/>
          </p:cNvSpPr>
          <p:nvPr userDrawn="1">
            <p:custDataLst>
              <p:tags r:id="rId5"/>
            </p:custDataLst>
          </p:nvPr>
        </p:nvSpPr>
        <p:spPr bwMode="black">
          <a:xfrm>
            <a:off x="11572052" y="6598256"/>
            <a:ext cx="325501" cy="138499"/>
          </a:xfrm>
          <a:prstGeom prst="rect">
            <a:avLst/>
          </a:prstGeom>
          <a:noFill/>
          <a:ln w="9525" algn="ctr">
            <a:noFill/>
            <a:miter lim="800000"/>
            <a:headEnd/>
            <a:tailEnd/>
          </a:ln>
          <a:effectLst/>
        </p:spPr>
        <p:txBody>
          <a:bodyPr wrap="square" lIns="0" tIns="0" rIns="0" bIns="0" anchor="b">
            <a:spAutoFit/>
          </a:bodyPr>
          <a:lstStyle/>
          <a:p>
            <a:pPr algn="r" defTabSz="610744" rtl="0" fontAlgn="auto">
              <a:spcBef>
                <a:spcPts val="0"/>
              </a:spcBef>
              <a:spcAft>
                <a:spcPts val="0"/>
              </a:spcAft>
              <a:defRPr/>
            </a:pPr>
            <a:fld id="{4ABDCABE-3F10-B64C-92F1-862014417034}" type="slidenum">
              <a:rPr lang="en-US" sz="900" b="0" smtClean="0">
                <a:solidFill>
                  <a:schemeClr val="tx1"/>
                </a:solidFill>
                <a:latin typeface="+mn-lt"/>
                <a:ea typeface="+mn-ea"/>
                <a:cs typeface="Arial" panose="020B0604020202020204" pitchFamily="34" charset="0"/>
              </a:rPr>
              <a:pPr algn="r" defTabSz="610744" rtl="0" fontAlgn="auto">
                <a:spcBef>
                  <a:spcPts val="0"/>
                </a:spcBef>
                <a:spcAft>
                  <a:spcPts val="0"/>
                </a:spcAft>
                <a:defRPr/>
              </a:pPr>
              <a:t>‹#›</a:t>
            </a:fld>
            <a:endParaRPr lang="en-US" sz="900" b="0">
              <a:solidFill>
                <a:schemeClr val="tx1"/>
              </a:solidFill>
              <a:latin typeface="+mn-lt"/>
              <a:ea typeface="+mn-ea"/>
              <a:cs typeface="Arial" panose="020B0604020202020204" pitchFamily="34" charset="0"/>
            </a:endParaRPr>
          </a:p>
        </p:txBody>
      </p:sp>
      <p:sp>
        <p:nvSpPr>
          <p:cNvPr id="20" name="3. Subtitle">
            <a:extLst>
              <a:ext uri="{FF2B5EF4-FFF2-40B4-BE49-F238E27FC236}">
                <a16:creationId xmlns:a16="http://schemas.microsoft.com/office/drawing/2014/main" id="{712BED6B-950C-4FB8-AEE1-14FA61D013FF}"/>
              </a:ext>
            </a:extLst>
          </p:cNvPr>
          <p:cNvSpPr>
            <a:spLocks noGrp="1"/>
          </p:cNvSpPr>
          <p:nvPr>
            <p:ph type="subTitle" idx="1"/>
            <p:custDataLst>
              <p:tags r:id="rId6"/>
            </p:custDataLst>
          </p:nvPr>
        </p:nvSpPr>
        <p:spPr>
          <a:xfrm>
            <a:off x="554736" y="944650"/>
            <a:ext cx="6967728" cy="246221"/>
          </a:xfrm>
          <a:prstGeom prst="rect">
            <a:avLst/>
          </a:prstGeom>
        </p:spPr>
        <p:txBody>
          <a:bodyPr wrap="square">
            <a:spAutoFit/>
          </a:bodyPr>
          <a:lstStyle>
            <a:lvl1pPr marL="0" indent="0" algn="l" rtl="0">
              <a:buNone/>
              <a:defRPr sz="1600" b="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1" name="5. Source" hidden="1">
            <a:extLst>
              <a:ext uri="{FF2B5EF4-FFF2-40B4-BE49-F238E27FC236}">
                <a16:creationId xmlns:a16="http://schemas.microsoft.com/office/drawing/2014/main" id="{F25A304F-F50E-4F96-991D-CFEB07060178}"/>
              </a:ext>
            </a:extLst>
          </p:cNvPr>
          <p:cNvSpPr txBox="1"/>
          <p:nvPr userDrawn="1">
            <p:custDataLst>
              <p:tags r:id="rId7"/>
            </p:custDataLst>
          </p:nvPr>
        </p:nvSpPr>
        <p:spPr>
          <a:xfrm>
            <a:off x="2125590" y="6568588"/>
            <a:ext cx="6967729" cy="123111"/>
          </a:xfrm>
          <a:prstGeom prst="rect">
            <a:avLst/>
          </a:prstGeom>
        </p:spPr>
        <p:txBody>
          <a:bodyPr vert="horz" wrap="square" lIns="0" tIns="0" rIns="0" bIns="0" rtlCol="0" anchor="t">
            <a:spAutoFit/>
          </a:bodyPr>
          <a:lstStyle>
            <a:lvl1pPr indent="0">
              <a:lnSpc>
                <a:spcPct val="100000"/>
              </a:lnSpc>
              <a:spcBef>
                <a:spcPts val="300"/>
              </a:spcBef>
              <a:spcAft>
                <a:spcPts val="300"/>
              </a:spcAft>
              <a:buFont typeface="Segoe UI" panose="020B0502040204020203" pitchFamily="34" charset="0"/>
              <a:buChar char="​"/>
              <a:defRPr lang="en-US" sz="900" dirty="0">
                <a:cs typeface="Arial" panose="020B0604020202020204" pitchFamily="34" charset="0"/>
              </a:defRPr>
            </a:lvl1pPr>
            <a:lvl2pPr marL="228600"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rtl="0"/>
            <a:r>
              <a:rPr lang="en-US" sz="800">
                <a:solidFill>
                  <a:schemeClr val="tx1"/>
                </a:solidFill>
              </a:rPr>
              <a:t>Source: …</a:t>
            </a:r>
          </a:p>
        </p:txBody>
      </p:sp>
      <p:sp>
        <p:nvSpPr>
          <p:cNvPr id="10" name="1. On-page tracker">
            <a:extLst>
              <a:ext uri="{FF2B5EF4-FFF2-40B4-BE49-F238E27FC236}">
                <a16:creationId xmlns:a16="http://schemas.microsoft.com/office/drawing/2014/main" id="{7C393009-0681-4A8F-A1E9-19E10A949DCD}"/>
              </a:ext>
            </a:extLst>
          </p:cNvPr>
          <p:cNvSpPr>
            <a:spLocks noGrp="1"/>
          </p:cNvSpPr>
          <p:nvPr>
            <p:ph type="body" sz="quarter" idx="10" hasCustomPrompt="1"/>
            <p:custDataLst>
              <p:tags r:id="rId8"/>
            </p:custDataLst>
          </p:nvPr>
        </p:nvSpPr>
        <p:spPr>
          <a:xfrm>
            <a:off x="554735" y="41597"/>
            <a:ext cx="3843338" cy="123111"/>
          </a:xfrm>
          <a:prstGeom prst="rect">
            <a:avLst/>
          </a:prstGeom>
          <a:ln w="6350">
            <a:noFill/>
            <a:miter lim="800000"/>
          </a:ln>
        </p:spPr>
        <p:txBody>
          <a:bodyPr vert="horz" wrap="square" lIns="0" tIns="0" rIns="0" bIns="0" rtlCol="0">
            <a:spAutoFit/>
          </a:bodyPr>
          <a:lstStyle>
            <a:lvl1pPr rtl="0">
              <a:defRPr lang="en-US" sz="800" b="0" dirty="0">
                <a:cs typeface="+mn-cs"/>
              </a:defRPr>
            </a:lvl1pPr>
          </a:lstStyle>
          <a:p>
            <a:pPr lvl="0">
              <a:buNone/>
            </a:pPr>
            <a:r>
              <a:rPr lang="en-US"/>
              <a:t>Add tracker</a:t>
            </a:r>
          </a:p>
        </p:txBody>
      </p:sp>
      <p:cxnSp>
        <p:nvCxnSpPr>
          <p:cNvPr id="2" name="Straight Connector 1">
            <a:extLst>
              <a:ext uri="{FF2B5EF4-FFF2-40B4-BE49-F238E27FC236}">
                <a16:creationId xmlns:a16="http://schemas.microsoft.com/office/drawing/2014/main" id="{99B216F7-3CA7-D235-9786-F5215D4BE6AB}"/>
              </a:ext>
            </a:extLst>
          </p:cNvPr>
          <p:cNvCxnSpPr>
            <a:cxnSpLocks/>
          </p:cNvCxnSpPr>
          <p:nvPr userDrawn="1"/>
        </p:nvCxnSpPr>
        <p:spPr>
          <a:xfrm>
            <a:off x="101600" y="6477000"/>
            <a:ext cx="660400" cy="0"/>
          </a:xfrm>
          <a:prstGeom prst="line">
            <a:avLst/>
          </a:prstGeom>
          <a:ln>
            <a:solidFill>
              <a:srgbClr val="5B6770"/>
            </a:solidFill>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DB6894EF-9EB3-FC69-0490-68F7647DA80D}"/>
              </a:ext>
            </a:extLst>
          </p:cNvPr>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872042" y="6217199"/>
            <a:ext cx="1196754" cy="462959"/>
          </a:xfrm>
          <a:prstGeom prst="rect">
            <a:avLst/>
          </a:prstGeom>
        </p:spPr>
      </p:pic>
      <p:sp>
        <p:nvSpPr>
          <p:cNvPr id="6" name="TextBox 5">
            <a:extLst>
              <a:ext uri="{FF2B5EF4-FFF2-40B4-BE49-F238E27FC236}">
                <a16:creationId xmlns:a16="http://schemas.microsoft.com/office/drawing/2014/main" id="{CAB59841-D29D-7D84-7861-EB268CAD37F7}"/>
              </a:ext>
            </a:extLst>
          </p:cNvPr>
          <p:cNvSpPr txBox="1"/>
          <p:nvPr userDrawn="1"/>
        </p:nvSpPr>
        <p:spPr>
          <a:xfrm>
            <a:off x="101600" y="6553200"/>
            <a:ext cx="477695" cy="153888"/>
          </a:xfrm>
          <a:prstGeom prst="rect">
            <a:avLst/>
          </a:prstGeom>
        </p:spPr>
        <p:txBody>
          <a:bodyPr vert="horz" wrap="non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b="1">
                <a:cs typeface="+mn-cs"/>
              </a:rPr>
              <a:t>PUBLIC</a:t>
            </a:r>
          </a:p>
        </p:txBody>
      </p:sp>
      <p:cxnSp>
        <p:nvCxnSpPr>
          <p:cNvPr id="8" name="Straight Connector 7">
            <a:extLst>
              <a:ext uri="{FF2B5EF4-FFF2-40B4-BE49-F238E27FC236}">
                <a16:creationId xmlns:a16="http://schemas.microsoft.com/office/drawing/2014/main" id="{AA13C0B2-2F61-1FB2-0CC8-D7FC9D3C511D}"/>
              </a:ext>
            </a:extLst>
          </p:cNvPr>
          <p:cNvCxnSpPr>
            <a:cxnSpLocks/>
          </p:cNvCxnSpPr>
          <p:nvPr userDrawn="1"/>
        </p:nvCxnSpPr>
        <p:spPr>
          <a:xfrm>
            <a:off x="2125589" y="6477006"/>
            <a:ext cx="5396875" cy="0"/>
          </a:xfrm>
          <a:prstGeom prst="line">
            <a:avLst/>
          </a:prstGeom>
          <a:ln>
            <a:solidFill>
              <a:srgbClr val="5B6770"/>
            </a:solidFill>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3BE65F68-C3CB-8E8E-6234-A925A503993F}"/>
              </a:ext>
            </a:extLst>
          </p:cNvPr>
          <p:cNvGrpSpPr/>
          <p:nvPr userDrawn="1"/>
        </p:nvGrpSpPr>
        <p:grpSpPr>
          <a:xfrm>
            <a:off x="406400" y="172212"/>
            <a:ext cx="1320800" cy="518318"/>
            <a:chOff x="406400" y="243682"/>
            <a:chExt cx="1320800" cy="518318"/>
          </a:xfrm>
        </p:grpSpPr>
        <p:sp>
          <p:nvSpPr>
            <p:cNvPr id="13" name="Rectangle 12">
              <a:extLst>
                <a:ext uri="{FF2B5EF4-FFF2-40B4-BE49-F238E27FC236}">
                  <a16:creationId xmlns:a16="http://schemas.microsoft.com/office/drawing/2014/main" id="{D621CA28-BEC6-5756-44D9-63468A2C0847}"/>
                </a:ext>
              </a:extLst>
            </p:cNvPr>
            <p:cNvSpPr/>
            <p:nvPr/>
          </p:nvSpPr>
          <p:spPr>
            <a:xfrm>
              <a:off x="406400" y="243682"/>
              <a:ext cx="101600" cy="5183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FFFFFF"/>
                </a:solidFill>
              </a:endParaRPr>
            </a:p>
          </p:txBody>
        </p:sp>
        <p:cxnSp>
          <p:nvCxnSpPr>
            <p:cNvPr id="14" name="Straight Connector 13">
              <a:extLst>
                <a:ext uri="{FF2B5EF4-FFF2-40B4-BE49-F238E27FC236}">
                  <a16:creationId xmlns:a16="http://schemas.microsoft.com/office/drawing/2014/main" id="{4D5E784E-6ACD-CC91-39CC-51745D27F48F}"/>
                </a:ext>
              </a:extLst>
            </p:cNvPr>
            <p:cNvCxnSpPr/>
            <p:nvPr/>
          </p:nvCxnSpPr>
          <p:spPr>
            <a:xfrm>
              <a:off x="406400" y="243682"/>
              <a:ext cx="1320800" cy="0"/>
            </a:xfrm>
            <a:prstGeom prst="line">
              <a:avLst/>
            </a:prstGeom>
            <a:ln>
              <a:solidFill>
                <a:srgbClr val="5B677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0551837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3/4 ">
    <p:spTree>
      <p:nvGrpSpPr>
        <p:cNvPr id="1" name=""/>
        <p:cNvGrpSpPr/>
        <p:nvPr/>
      </p:nvGrpSpPr>
      <p:grpSpPr>
        <a:xfrm>
          <a:off x="0" y="0"/>
          <a:ext cx="0" cy="0"/>
          <a:chOff x="0" y="0"/>
          <a:chExt cx="0" cy="0"/>
        </a:xfrm>
      </p:grpSpPr>
      <p:graphicFrame>
        <p:nvGraphicFramePr>
          <p:cNvPr id="3" name="Object 6" hidden="1">
            <a:extLst>
              <a:ext uri="{FF2B5EF4-FFF2-40B4-BE49-F238E27FC236}">
                <a16:creationId xmlns:a16="http://schemas.microsoft.com/office/drawing/2014/main" id="{9F7114D8-6025-4386-BA96-B034FE6B3CDB}"/>
              </a:ext>
            </a:extLst>
          </p:cNvPr>
          <p:cNvGraphicFramePr>
            <a:graphicFrameLocks noChangeAspect="1"/>
          </p:cNvGraphicFramePr>
          <p:nvPr userDrawn="1">
            <p:custDataLst>
              <p:tags r:id="rId1"/>
            </p:custDataLst>
            <p:extLst>
              <p:ext uri="{D42A27DB-BD31-4B8C-83A1-F6EECF244321}">
                <p14:modId xmlns:p14="http://schemas.microsoft.com/office/powerpoint/2010/main" val="116912903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0" imgW="413" imgH="416" progId="TCLayout.ActiveDocument.1">
                  <p:embed/>
                </p:oleObj>
              </mc:Choice>
              <mc:Fallback>
                <p:oleObj name="think-cell Slide" r:id="rId10" imgW="413" imgH="416" progId="TCLayout.ActiveDocument.1">
                  <p:embed/>
                  <p:pic>
                    <p:nvPicPr>
                      <p:cNvPr id="3" name="Object 6" hidden="1">
                        <a:extLst>
                          <a:ext uri="{FF2B5EF4-FFF2-40B4-BE49-F238E27FC236}">
                            <a16:creationId xmlns:a16="http://schemas.microsoft.com/office/drawing/2014/main" id="{9F7114D8-6025-4386-BA96-B034FE6B3CDB}"/>
                          </a:ext>
                        </a:extLst>
                      </p:cNvPr>
                      <p:cNvPicPr/>
                      <p:nvPr/>
                    </p:nvPicPr>
                    <p:blipFill>
                      <a:blip r:embed="rId11"/>
                      <a:stretch>
                        <a:fillRect/>
                      </a:stretch>
                    </p:blipFill>
                    <p:spPr>
                      <a:xfrm>
                        <a:off x="1588" y="1588"/>
                        <a:ext cx="1588" cy="1588"/>
                      </a:xfrm>
                      <a:prstGeom prst="rect">
                        <a:avLst/>
                      </a:prstGeom>
                    </p:spPr>
                  </p:pic>
                </p:oleObj>
              </mc:Fallback>
            </mc:AlternateContent>
          </a:graphicData>
        </a:graphic>
      </p:graphicFrame>
      <p:sp>
        <p:nvSpPr>
          <p:cNvPr id="4" name="Rectangle 1" hidden="1">
            <a:extLst>
              <a:ext uri="{FF2B5EF4-FFF2-40B4-BE49-F238E27FC236}">
                <a16:creationId xmlns:a16="http://schemas.microsoft.com/office/drawing/2014/main" id="{50854476-2923-4515-A585-4477FF861180}"/>
              </a:ext>
            </a:extLst>
          </p:cNvPr>
          <p:cNvSpPr/>
          <p:nvPr userDrawn="1">
            <p:custDataLst>
              <p:tags r:id="rId2"/>
            </p:custDataLst>
          </p:nvPr>
        </p:nvSpPr>
        <p:spPr>
          <a:xfrm>
            <a:off x="0" y="0"/>
            <a:ext cx="158750" cy="158750"/>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rtl="0">
              <a:spcBef>
                <a:spcPts val="300"/>
              </a:spcBef>
              <a:spcAft>
                <a:spcPts val="300"/>
              </a:spcAft>
            </a:pPr>
            <a:endParaRPr lang="en-US" sz="2500" b="1" i="0" baseline="0">
              <a:solidFill>
                <a:schemeClr val="bg1"/>
              </a:solidFill>
              <a:latin typeface="Arial" panose="020B0604020202020204" pitchFamily="34" charset="0"/>
              <a:ea typeface="+mj-ea"/>
              <a:cs typeface="+mj-cs"/>
              <a:sym typeface="Arial" panose="020B0604020202020204" pitchFamily="34" charset="0"/>
            </a:endParaRPr>
          </a:p>
        </p:txBody>
      </p:sp>
      <p:sp>
        <p:nvSpPr>
          <p:cNvPr id="23" name="RectangleLight">
            <a:extLst>
              <a:ext uri="{FF2B5EF4-FFF2-40B4-BE49-F238E27FC236}">
                <a16:creationId xmlns:a16="http://schemas.microsoft.com/office/drawing/2014/main" id="{A80E2F68-4ED6-42EF-9858-2FE4B1382825}"/>
              </a:ext>
            </a:extLst>
          </p:cNvPr>
          <p:cNvSpPr/>
          <p:nvPr userDrawn="1">
            <p:custDataLst>
              <p:tags r:id="rId3"/>
            </p:custDataLst>
          </p:nvPr>
        </p:nvSpPr>
        <p:spPr bwMode="ltGray">
          <a:xfrm>
            <a:off x="8781416" y="0"/>
            <a:ext cx="3410584" cy="6858000"/>
          </a:xfrm>
          <a:prstGeom prst="rect">
            <a:avLst/>
          </a:prstGeom>
          <a:solidFill>
            <a:srgbClr val="E6EBF0"/>
          </a:solidFill>
          <a:ln w="63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0F0F0"/>
              </a:solidFill>
              <a:effectLst/>
              <a:uLnTx/>
              <a:uFillTx/>
              <a:latin typeface="Arial" panose="020B0604020202020204" pitchFamily="34" charset="0"/>
              <a:ea typeface="+mn-ea"/>
              <a:cs typeface="+mn-cs"/>
            </a:endParaRPr>
          </a:p>
        </p:txBody>
      </p:sp>
      <p:sp>
        <p:nvSpPr>
          <p:cNvPr id="18" name="Slide Number">
            <a:extLst>
              <a:ext uri="{FF2B5EF4-FFF2-40B4-BE49-F238E27FC236}">
                <a16:creationId xmlns:a16="http://schemas.microsoft.com/office/drawing/2014/main" id="{D0E8D6D4-65CF-4E97-809E-C2399703986A}"/>
              </a:ext>
            </a:extLst>
          </p:cNvPr>
          <p:cNvSpPr>
            <a:spLocks noChangeArrowheads="1"/>
          </p:cNvSpPr>
          <p:nvPr userDrawn="1">
            <p:custDataLst>
              <p:tags r:id="rId4"/>
            </p:custDataLst>
          </p:nvPr>
        </p:nvSpPr>
        <p:spPr bwMode="black">
          <a:xfrm>
            <a:off x="11572052" y="6598256"/>
            <a:ext cx="325501" cy="138499"/>
          </a:xfrm>
          <a:prstGeom prst="rect">
            <a:avLst/>
          </a:prstGeom>
          <a:noFill/>
          <a:ln w="9525" algn="ctr">
            <a:noFill/>
            <a:miter lim="800000"/>
            <a:headEnd/>
            <a:tailEnd/>
          </a:ln>
          <a:effectLst/>
        </p:spPr>
        <p:txBody>
          <a:bodyPr wrap="square" lIns="0" tIns="0" rIns="0" bIns="0" anchor="b">
            <a:spAutoFit/>
          </a:bodyPr>
          <a:lstStyle/>
          <a:p>
            <a:pPr marL="0" marR="0" lvl="0" indent="0" algn="r" defTabSz="610744" rtl="0" eaLnBrk="1" fontAlgn="auto" latinLnBrk="0" hangingPunct="1">
              <a:lnSpc>
                <a:spcPct val="100000"/>
              </a:lnSpc>
              <a:spcBef>
                <a:spcPts val="0"/>
              </a:spcBef>
              <a:spcAft>
                <a:spcPts val="0"/>
              </a:spcAft>
              <a:buClrTx/>
              <a:buSzTx/>
              <a:buFontTx/>
              <a:buNone/>
              <a:tabLst/>
              <a:defRPr/>
            </a:pPr>
            <a:fld id="{4ABDCABE-3F10-B64C-92F1-862014417034}" type="slidenum">
              <a:rPr kumimoji="0" lang="en-US" sz="900" b="0" i="0" u="none" strike="noStrike" kern="1200" cap="none" spc="0" normalizeH="0" baseline="0" noProof="0" smtClean="0">
                <a:ln>
                  <a:noFill/>
                </a:ln>
                <a:solidFill>
                  <a:schemeClr val="tx1"/>
                </a:solidFill>
                <a:effectLst/>
                <a:uLnTx/>
                <a:uFillTx/>
                <a:latin typeface="+mn-lt"/>
                <a:ea typeface="+mn-ea"/>
                <a:cs typeface="Arial" panose="020B0604020202020204" pitchFamily="34" charset="0"/>
              </a:rPr>
              <a:pPr marL="0" marR="0" lvl="0" indent="0" algn="r" defTabSz="610744"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a:ln>
                <a:noFill/>
              </a:ln>
              <a:solidFill>
                <a:schemeClr val="tx1"/>
              </a:solidFill>
              <a:effectLst/>
              <a:uLnTx/>
              <a:uFillTx/>
              <a:latin typeface="+mn-lt"/>
              <a:ea typeface="+mn-ea"/>
              <a:cs typeface="Arial" panose="020B0604020202020204" pitchFamily="34" charset="0"/>
            </a:endParaRPr>
          </a:p>
        </p:txBody>
      </p:sp>
      <p:sp>
        <p:nvSpPr>
          <p:cNvPr id="19" name="2. Slide Title">
            <a:extLst>
              <a:ext uri="{FF2B5EF4-FFF2-40B4-BE49-F238E27FC236}">
                <a16:creationId xmlns:a16="http://schemas.microsoft.com/office/drawing/2014/main" id="{8FFC5EFA-01A0-4033-8D7E-3C2B1F490A33}"/>
              </a:ext>
            </a:extLst>
          </p:cNvPr>
          <p:cNvSpPr>
            <a:spLocks noGrp="1"/>
          </p:cNvSpPr>
          <p:nvPr>
            <p:ph type="title"/>
            <p:custDataLst>
              <p:tags r:id="rId5"/>
            </p:custDataLst>
          </p:nvPr>
        </p:nvSpPr>
        <p:spPr>
          <a:xfrm>
            <a:off x="554736" y="172212"/>
            <a:ext cx="7918704" cy="731520"/>
          </a:xfrm>
        </p:spPr>
        <p:txBody>
          <a:bodyPr vert="horz"/>
          <a:lstStyle>
            <a:lvl1pPr rtl="0">
              <a:defRPr/>
            </a:lvl1pPr>
          </a:lstStyle>
          <a:p>
            <a:r>
              <a:rPr lang="en-US"/>
              <a:t>Click to edit Master title style</a:t>
            </a:r>
          </a:p>
        </p:txBody>
      </p:sp>
      <p:sp>
        <p:nvSpPr>
          <p:cNvPr id="20" name="3. Subtitle">
            <a:extLst>
              <a:ext uri="{FF2B5EF4-FFF2-40B4-BE49-F238E27FC236}">
                <a16:creationId xmlns:a16="http://schemas.microsoft.com/office/drawing/2014/main" id="{1555BB7F-874D-4148-9E84-841F62C8E9D4}"/>
              </a:ext>
            </a:extLst>
          </p:cNvPr>
          <p:cNvSpPr>
            <a:spLocks noGrp="1"/>
          </p:cNvSpPr>
          <p:nvPr>
            <p:ph type="subTitle" idx="1"/>
            <p:custDataLst>
              <p:tags r:id="rId6"/>
            </p:custDataLst>
          </p:nvPr>
        </p:nvSpPr>
        <p:spPr>
          <a:xfrm>
            <a:off x="554736" y="944650"/>
            <a:ext cx="7918704" cy="246221"/>
          </a:xfrm>
          <a:prstGeom prst="rect">
            <a:avLst/>
          </a:prstGeom>
        </p:spPr>
        <p:txBody>
          <a:bodyPr wrap="square">
            <a:spAutoFit/>
          </a:bodyPr>
          <a:lstStyle>
            <a:lvl1pPr marL="0" indent="0" algn="l" rtl="0">
              <a:buNone/>
              <a:defRPr sz="1600" b="0" u="none"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2" name="5. Source" hidden="1">
            <a:extLst>
              <a:ext uri="{FF2B5EF4-FFF2-40B4-BE49-F238E27FC236}">
                <a16:creationId xmlns:a16="http://schemas.microsoft.com/office/drawing/2014/main" id="{F5E9C22A-A356-4521-A359-338A663DFEA2}"/>
              </a:ext>
            </a:extLst>
          </p:cNvPr>
          <p:cNvSpPr txBox="1"/>
          <p:nvPr userDrawn="1">
            <p:custDataLst>
              <p:tags r:id="rId7"/>
            </p:custDataLst>
          </p:nvPr>
        </p:nvSpPr>
        <p:spPr>
          <a:xfrm>
            <a:off x="2125590" y="6568588"/>
            <a:ext cx="7277861" cy="123111"/>
          </a:xfrm>
          <a:prstGeom prst="rect">
            <a:avLst/>
          </a:prstGeom>
        </p:spPr>
        <p:txBody>
          <a:bodyPr vert="horz" wrap="square" lIns="0" tIns="0" rIns="0" bIns="0" rtlCol="0" anchor="t">
            <a:spAutoFit/>
          </a:bodyPr>
          <a:lstStyle>
            <a:lvl1pPr indent="0">
              <a:lnSpc>
                <a:spcPct val="100000"/>
              </a:lnSpc>
              <a:spcBef>
                <a:spcPts val="300"/>
              </a:spcBef>
              <a:spcAft>
                <a:spcPts val="300"/>
              </a:spcAft>
              <a:buFont typeface="Segoe UI" panose="020B0502040204020203" pitchFamily="34" charset="0"/>
              <a:buChar char="​"/>
              <a:defRPr lang="en-US" sz="900" dirty="0">
                <a:cs typeface="Arial" panose="020B0604020202020204" pitchFamily="34" charset="0"/>
              </a:defRPr>
            </a:lvl1pPr>
            <a:lvl2pPr marL="228600"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Tx/>
              <a:buSzTx/>
              <a:buFont typeface="Segoe UI" panose="020B0502040204020203" pitchFamily="34" charset="0"/>
              <a:buChar char="​"/>
              <a:tabLst/>
              <a:defRPr/>
            </a:pPr>
            <a:r>
              <a:rPr kumimoji="0" lang="en-US" sz="800" b="0" i="0" u="none" strike="noStrike" kern="1200" cap="none" spc="0" normalizeH="0" baseline="0" noProof="0">
                <a:ln>
                  <a:noFill/>
                </a:ln>
                <a:solidFill>
                  <a:schemeClr val="tx1"/>
                </a:solidFill>
                <a:effectLst/>
                <a:uLnTx/>
                <a:uFillTx/>
                <a:latin typeface="+mn-lt"/>
                <a:ea typeface="+mn-ea"/>
                <a:cs typeface="Arial" panose="020B0604020202020204" pitchFamily="34" charset="0"/>
              </a:rPr>
              <a:t>Source: …</a:t>
            </a:r>
          </a:p>
        </p:txBody>
      </p:sp>
      <p:sp>
        <p:nvSpPr>
          <p:cNvPr id="10" name="1. On-page tracker">
            <a:extLst>
              <a:ext uri="{FF2B5EF4-FFF2-40B4-BE49-F238E27FC236}">
                <a16:creationId xmlns:a16="http://schemas.microsoft.com/office/drawing/2014/main" id="{DEC2F904-C5C8-4B39-9C46-6CA56144D86A}"/>
              </a:ext>
            </a:extLst>
          </p:cNvPr>
          <p:cNvSpPr>
            <a:spLocks noGrp="1"/>
          </p:cNvSpPr>
          <p:nvPr>
            <p:ph type="body" sz="quarter" idx="10" hasCustomPrompt="1"/>
            <p:custDataLst>
              <p:tags r:id="rId8"/>
            </p:custDataLst>
          </p:nvPr>
        </p:nvSpPr>
        <p:spPr>
          <a:xfrm>
            <a:off x="554735" y="41597"/>
            <a:ext cx="3843338" cy="123111"/>
          </a:xfrm>
          <a:prstGeom prst="rect">
            <a:avLst/>
          </a:prstGeom>
          <a:ln w="6350">
            <a:noFill/>
            <a:miter lim="800000"/>
          </a:ln>
        </p:spPr>
        <p:txBody>
          <a:bodyPr vert="horz" wrap="square" lIns="0" tIns="0" rIns="0" bIns="0" rtlCol="0">
            <a:spAutoFit/>
          </a:bodyPr>
          <a:lstStyle>
            <a:lvl1pPr rtl="0">
              <a:defRPr lang="en-US" sz="800" b="0" dirty="0">
                <a:cs typeface="+mn-cs"/>
              </a:defRPr>
            </a:lvl1pPr>
          </a:lstStyle>
          <a:p>
            <a:pPr lvl="0">
              <a:buNone/>
            </a:pPr>
            <a:r>
              <a:rPr lang="en-US"/>
              <a:t>Add tracker</a:t>
            </a:r>
          </a:p>
        </p:txBody>
      </p:sp>
      <p:cxnSp>
        <p:nvCxnSpPr>
          <p:cNvPr id="2" name="Straight Connector 1">
            <a:extLst>
              <a:ext uri="{FF2B5EF4-FFF2-40B4-BE49-F238E27FC236}">
                <a16:creationId xmlns:a16="http://schemas.microsoft.com/office/drawing/2014/main" id="{FBF54D00-3936-44A5-ED1C-171B2B286C24}"/>
              </a:ext>
            </a:extLst>
          </p:cNvPr>
          <p:cNvCxnSpPr>
            <a:cxnSpLocks/>
          </p:cNvCxnSpPr>
          <p:nvPr userDrawn="1"/>
        </p:nvCxnSpPr>
        <p:spPr>
          <a:xfrm>
            <a:off x="101600" y="6477000"/>
            <a:ext cx="660400" cy="0"/>
          </a:xfrm>
          <a:prstGeom prst="line">
            <a:avLst/>
          </a:prstGeom>
          <a:ln>
            <a:solidFill>
              <a:srgbClr val="5B6770"/>
            </a:solidFill>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06EBDF7A-659B-013F-5F64-FD452ADFA5E2}"/>
              </a:ext>
            </a:extLst>
          </p:cNvPr>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872042" y="6217199"/>
            <a:ext cx="1196754" cy="462959"/>
          </a:xfrm>
          <a:prstGeom prst="rect">
            <a:avLst/>
          </a:prstGeom>
        </p:spPr>
      </p:pic>
      <p:sp>
        <p:nvSpPr>
          <p:cNvPr id="6" name="TextBox 5">
            <a:extLst>
              <a:ext uri="{FF2B5EF4-FFF2-40B4-BE49-F238E27FC236}">
                <a16:creationId xmlns:a16="http://schemas.microsoft.com/office/drawing/2014/main" id="{1173593B-27CD-7616-F43E-5DBBB1F79830}"/>
              </a:ext>
            </a:extLst>
          </p:cNvPr>
          <p:cNvSpPr txBox="1"/>
          <p:nvPr userDrawn="1"/>
        </p:nvSpPr>
        <p:spPr>
          <a:xfrm>
            <a:off x="101600" y="6553200"/>
            <a:ext cx="477695" cy="153888"/>
          </a:xfrm>
          <a:prstGeom prst="rect">
            <a:avLst/>
          </a:prstGeom>
        </p:spPr>
        <p:txBody>
          <a:bodyPr vert="horz" wrap="non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b="1">
                <a:cs typeface="+mn-cs"/>
              </a:rPr>
              <a:t>PUBLIC</a:t>
            </a:r>
          </a:p>
        </p:txBody>
      </p:sp>
      <p:cxnSp>
        <p:nvCxnSpPr>
          <p:cNvPr id="7" name="Straight Connector 6">
            <a:extLst>
              <a:ext uri="{FF2B5EF4-FFF2-40B4-BE49-F238E27FC236}">
                <a16:creationId xmlns:a16="http://schemas.microsoft.com/office/drawing/2014/main" id="{410FD042-A5A5-E9CF-CA2E-B1306994ADA7}"/>
              </a:ext>
            </a:extLst>
          </p:cNvPr>
          <p:cNvCxnSpPr>
            <a:cxnSpLocks/>
          </p:cNvCxnSpPr>
          <p:nvPr userDrawn="1"/>
        </p:nvCxnSpPr>
        <p:spPr>
          <a:xfrm>
            <a:off x="2125589" y="6477006"/>
            <a:ext cx="6347851" cy="0"/>
          </a:xfrm>
          <a:prstGeom prst="line">
            <a:avLst/>
          </a:prstGeom>
          <a:ln>
            <a:solidFill>
              <a:srgbClr val="5B6770"/>
            </a:solidFill>
          </a:ln>
        </p:spPr>
        <p:style>
          <a:lnRef idx="1">
            <a:schemeClr val="accent1"/>
          </a:lnRef>
          <a:fillRef idx="0">
            <a:schemeClr val="accent1"/>
          </a:fillRef>
          <a:effectRef idx="0">
            <a:schemeClr val="accent1"/>
          </a:effectRef>
          <a:fontRef idx="minor">
            <a:schemeClr val="tx1"/>
          </a:fontRef>
        </p:style>
      </p:cxnSp>
      <p:grpSp>
        <p:nvGrpSpPr>
          <p:cNvPr id="11" name="Group 10">
            <a:extLst>
              <a:ext uri="{FF2B5EF4-FFF2-40B4-BE49-F238E27FC236}">
                <a16:creationId xmlns:a16="http://schemas.microsoft.com/office/drawing/2014/main" id="{05843DF7-A55C-6964-9FB5-DD493C45C777}"/>
              </a:ext>
            </a:extLst>
          </p:cNvPr>
          <p:cNvGrpSpPr/>
          <p:nvPr userDrawn="1"/>
        </p:nvGrpSpPr>
        <p:grpSpPr>
          <a:xfrm>
            <a:off x="406400" y="172212"/>
            <a:ext cx="1320800" cy="518318"/>
            <a:chOff x="406400" y="243682"/>
            <a:chExt cx="1320800" cy="518318"/>
          </a:xfrm>
        </p:grpSpPr>
        <p:sp>
          <p:nvSpPr>
            <p:cNvPr id="12" name="Rectangle 11">
              <a:extLst>
                <a:ext uri="{FF2B5EF4-FFF2-40B4-BE49-F238E27FC236}">
                  <a16:creationId xmlns:a16="http://schemas.microsoft.com/office/drawing/2014/main" id="{A0A3F031-A569-D187-DA19-4C9FA609E787}"/>
                </a:ext>
              </a:extLst>
            </p:cNvPr>
            <p:cNvSpPr/>
            <p:nvPr/>
          </p:nvSpPr>
          <p:spPr>
            <a:xfrm>
              <a:off x="406400" y="243682"/>
              <a:ext cx="101600" cy="5183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FFFFFF"/>
                </a:solidFill>
              </a:endParaRPr>
            </a:p>
          </p:txBody>
        </p:sp>
        <p:cxnSp>
          <p:nvCxnSpPr>
            <p:cNvPr id="13" name="Straight Connector 12">
              <a:extLst>
                <a:ext uri="{FF2B5EF4-FFF2-40B4-BE49-F238E27FC236}">
                  <a16:creationId xmlns:a16="http://schemas.microsoft.com/office/drawing/2014/main" id="{3A151E27-707E-3A37-71D4-6CB82B6D0694}"/>
                </a:ext>
              </a:extLst>
            </p:cNvPr>
            <p:cNvCxnSpPr/>
            <p:nvPr/>
          </p:nvCxnSpPr>
          <p:spPr>
            <a:xfrm>
              <a:off x="406400" y="243682"/>
              <a:ext cx="1320800" cy="0"/>
            </a:xfrm>
            <a:prstGeom prst="line">
              <a:avLst/>
            </a:prstGeom>
            <a:ln>
              <a:solidFill>
                <a:srgbClr val="5B677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5103681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3-line">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C648A5D5-75B9-4F02-A4CB-B3C65A9BF2CE}"/>
              </a:ext>
            </a:extLst>
          </p:cNvPr>
          <p:cNvGraphicFramePr>
            <a:graphicFrameLocks noChangeAspect="1"/>
          </p:cNvGraphicFramePr>
          <p:nvPr userDrawn="1">
            <p:custDataLst>
              <p:tags r:id="rId1"/>
            </p:custDataLst>
            <p:extLst>
              <p:ext uri="{D42A27DB-BD31-4B8C-83A1-F6EECF244321}">
                <p14:modId xmlns:p14="http://schemas.microsoft.com/office/powerpoint/2010/main" val="175177755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8" imgW="592" imgH="591" progId="TCLayout.ActiveDocument.1">
                  <p:embed/>
                </p:oleObj>
              </mc:Choice>
              <mc:Fallback>
                <p:oleObj name="think-cell Slide" r:id="rId8" imgW="592" imgH="591" progId="TCLayout.ActiveDocument.1">
                  <p:embed/>
                  <p:pic>
                    <p:nvPicPr>
                      <p:cNvPr id="3" name="Object 2" hidden="1">
                        <a:extLst>
                          <a:ext uri="{FF2B5EF4-FFF2-40B4-BE49-F238E27FC236}">
                            <a16:creationId xmlns:a16="http://schemas.microsoft.com/office/drawing/2014/main" id="{C648A5D5-75B9-4F02-A4CB-B3C65A9BF2CE}"/>
                          </a:ext>
                        </a:extLst>
                      </p:cNvPr>
                      <p:cNvPicPr/>
                      <p:nvPr/>
                    </p:nvPicPr>
                    <p:blipFill>
                      <a:blip r:embed="rId9"/>
                      <a:stretch>
                        <a:fillRect/>
                      </a:stretch>
                    </p:blipFill>
                    <p:spPr>
                      <a:xfrm>
                        <a:off x="1588" y="1588"/>
                        <a:ext cx="1588" cy="1588"/>
                      </a:xfrm>
                      <a:prstGeom prst="rect">
                        <a:avLst/>
                      </a:prstGeom>
                    </p:spPr>
                  </p:pic>
                </p:oleObj>
              </mc:Fallback>
            </mc:AlternateContent>
          </a:graphicData>
        </a:graphic>
      </p:graphicFrame>
      <p:sp>
        <p:nvSpPr>
          <p:cNvPr id="5" name="Rectangle 4">
            <a:extLst>
              <a:ext uri="{FF2B5EF4-FFF2-40B4-BE49-F238E27FC236}">
                <a16:creationId xmlns:a16="http://schemas.microsoft.com/office/drawing/2014/main" id="{62A02941-735B-29F4-9374-02A67A749217}"/>
              </a:ext>
            </a:extLst>
          </p:cNvPr>
          <p:cNvSpPr/>
          <p:nvPr userDrawn="1"/>
        </p:nvSpPr>
        <p:spPr>
          <a:xfrm>
            <a:off x="11379203" y="6477005"/>
            <a:ext cx="711199" cy="381001"/>
          </a:xfrm>
          <a:prstGeom prst="rect">
            <a:avLst/>
          </a:prstGeom>
          <a:solidFill>
            <a:srgbClr val="E6EB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chemeClr val="bg2"/>
              </a:solidFill>
            </a:endParaRPr>
          </a:p>
        </p:txBody>
      </p:sp>
      <p:sp>
        <p:nvSpPr>
          <p:cNvPr id="6" name="Rectangle 5">
            <a:extLst>
              <a:ext uri="{FF2B5EF4-FFF2-40B4-BE49-F238E27FC236}">
                <a16:creationId xmlns:a16="http://schemas.microsoft.com/office/drawing/2014/main" id="{7904EA1B-806C-8140-4087-2F746295969D}"/>
              </a:ext>
            </a:extLst>
          </p:cNvPr>
          <p:cNvSpPr/>
          <p:nvPr userDrawn="1"/>
        </p:nvSpPr>
        <p:spPr>
          <a:xfrm>
            <a:off x="12026174" y="6477000"/>
            <a:ext cx="165825" cy="381000"/>
          </a:xfrm>
          <a:prstGeom prst="rect">
            <a:avLst/>
          </a:prstGeom>
          <a:solidFill>
            <a:srgbClr val="5B677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FFFFFF"/>
              </a:solidFill>
            </a:endParaRPr>
          </a:p>
        </p:txBody>
      </p:sp>
      <p:cxnSp>
        <p:nvCxnSpPr>
          <p:cNvPr id="7" name="Straight Connector 6">
            <a:extLst>
              <a:ext uri="{FF2B5EF4-FFF2-40B4-BE49-F238E27FC236}">
                <a16:creationId xmlns:a16="http://schemas.microsoft.com/office/drawing/2014/main" id="{F67739A3-32AA-CF30-FECE-26E9DC89F796}"/>
              </a:ext>
            </a:extLst>
          </p:cNvPr>
          <p:cNvCxnSpPr>
            <a:cxnSpLocks/>
          </p:cNvCxnSpPr>
          <p:nvPr userDrawn="1"/>
        </p:nvCxnSpPr>
        <p:spPr>
          <a:xfrm>
            <a:off x="101600" y="6477000"/>
            <a:ext cx="660400" cy="0"/>
          </a:xfrm>
          <a:prstGeom prst="line">
            <a:avLst/>
          </a:prstGeom>
          <a:ln>
            <a:solidFill>
              <a:srgbClr val="5B6770"/>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2C62AD20-C9BA-5F86-0685-FCD8870FBAED}"/>
              </a:ext>
            </a:extLst>
          </p:cNvPr>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872042" y="6217199"/>
            <a:ext cx="1196754" cy="462959"/>
          </a:xfrm>
          <a:prstGeom prst="rect">
            <a:avLst/>
          </a:prstGeom>
        </p:spPr>
      </p:pic>
      <p:sp>
        <p:nvSpPr>
          <p:cNvPr id="11" name="TextBox 10">
            <a:extLst>
              <a:ext uri="{FF2B5EF4-FFF2-40B4-BE49-F238E27FC236}">
                <a16:creationId xmlns:a16="http://schemas.microsoft.com/office/drawing/2014/main" id="{D39F79E6-6C4E-90C8-70DE-9C983C4A4006}"/>
              </a:ext>
            </a:extLst>
          </p:cNvPr>
          <p:cNvSpPr txBox="1"/>
          <p:nvPr userDrawn="1"/>
        </p:nvSpPr>
        <p:spPr>
          <a:xfrm>
            <a:off x="101600" y="6553200"/>
            <a:ext cx="477695" cy="153888"/>
          </a:xfrm>
          <a:prstGeom prst="rect">
            <a:avLst/>
          </a:prstGeom>
        </p:spPr>
        <p:txBody>
          <a:bodyPr vert="horz" wrap="non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b="1">
                <a:cs typeface="+mn-cs"/>
              </a:rPr>
              <a:t>PUBLIC</a:t>
            </a:r>
          </a:p>
        </p:txBody>
      </p:sp>
      <p:cxnSp>
        <p:nvCxnSpPr>
          <p:cNvPr id="12" name="Straight Connector 11">
            <a:extLst>
              <a:ext uri="{FF2B5EF4-FFF2-40B4-BE49-F238E27FC236}">
                <a16:creationId xmlns:a16="http://schemas.microsoft.com/office/drawing/2014/main" id="{EA1CBD39-F61F-DA1D-30F6-828460FCCB62}"/>
              </a:ext>
            </a:extLst>
          </p:cNvPr>
          <p:cNvCxnSpPr>
            <a:cxnSpLocks/>
          </p:cNvCxnSpPr>
          <p:nvPr userDrawn="1"/>
        </p:nvCxnSpPr>
        <p:spPr>
          <a:xfrm>
            <a:off x="2125589" y="6477006"/>
            <a:ext cx="10066411" cy="0"/>
          </a:xfrm>
          <a:prstGeom prst="line">
            <a:avLst/>
          </a:prstGeom>
          <a:ln>
            <a:solidFill>
              <a:srgbClr val="5B6770"/>
            </a:solidFill>
          </a:ln>
        </p:spPr>
        <p:style>
          <a:lnRef idx="1">
            <a:schemeClr val="accent1"/>
          </a:lnRef>
          <a:fillRef idx="0">
            <a:schemeClr val="accent1"/>
          </a:fillRef>
          <a:effectRef idx="0">
            <a:schemeClr val="accent1"/>
          </a:effectRef>
          <a:fontRef idx="minor">
            <a:schemeClr val="tx1"/>
          </a:fontRef>
        </p:style>
      </p:cxnSp>
      <p:sp>
        <p:nvSpPr>
          <p:cNvPr id="2" name="Rectangle 1" hidden="1">
            <a:extLst>
              <a:ext uri="{FF2B5EF4-FFF2-40B4-BE49-F238E27FC236}">
                <a16:creationId xmlns:a16="http://schemas.microsoft.com/office/drawing/2014/main" id="{A58AAF75-30DC-408A-933A-149F2D14D18F}"/>
              </a:ext>
            </a:extLst>
          </p:cNvPr>
          <p:cNvSpPr/>
          <p:nvPr userDrawn="1">
            <p:custDataLst>
              <p:tags r:id="rId2"/>
            </p:custDataLst>
          </p:nvPr>
        </p:nvSpPr>
        <p:spPr>
          <a:xfrm>
            <a:off x="0" y="0"/>
            <a:ext cx="158750" cy="158750"/>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rtl="0">
              <a:spcBef>
                <a:spcPts val="300"/>
              </a:spcBef>
              <a:spcAft>
                <a:spcPts val="300"/>
              </a:spcAft>
            </a:pPr>
            <a:endParaRPr lang="en-US" sz="2500" b="1" i="0" baseline="0">
              <a:solidFill>
                <a:schemeClr val="bg1"/>
              </a:solidFill>
              <a:latin typeface="Arial" panose="020B0604020202020204" pitchFamily="34" charset="0"/>
              <a:ea typeface="+mj-ea"/>
              <a:cs typeface="+mj-cs"/>
              <a:sym typeface="Arial" panose="020B0604020202020204" pitchFamily="34" charset="0"/>
            </a:endParaRPr>
          </a:p>
        </p:txBody>
      </p:sp>
      <p:sp>
        <p:nvSpPr>
          <p:cNvPr id="15" name="Slide Number">
            <a:extLst>
              <a:ext uri="{FF2B5EF4-FFF2-40B4-BE49-F238E27FC236}">
                <a16:creationId xmlns:a16="http://schemas.microsoft.com/office/drawing/2014/main" id="{0AA537C7-2883-43C1-848C-3A4E9645077F}"/>
              </a:ext>
            </a:extLst>
          </p:cNvPr>
          <p:cNvSpPr>
            <a:spLocks noChangeArrowheads="1"/>
          </p:cNvSpPr>
          <p:nvPr userDrawn="1">
            <p:custDataLst>
              <p:tags r:id="rId3"/>
            </p:custDataLst>
          </p:nvPr>
        </p:nvSpPr>
        <p:spPr bwMode="black">
          <a:xfrm>
            <a:off x="11572052" y="6598256"/>
            <a:ext cx="325501" cy="138499"/>
          </a:xfrm>
          <a:prstGeom prst="rect">
            <a:avLst/>
          </a:prstGeom>
          <a:noFill/>
          <a:ln w="9525" algn="ctr">
            <a:noFill/>
            <a:miter lim="800000"/>
            <a:headEnd/>
            <a:tailEnd/>
          </a:ln>
          <a:effectLst/>
        </p:spPr>
        <p:txBody>
          <a:bodyPr wrap="square" lIns="0" tIns="0" rIns="0" bIns="0" anchor="b">
            <a:spAutoFit/>
          </a:bodyPr>
          <a:lstStyle/>
          <a:p>
            <a:pPr algn="r" defTabSz="610744" rtl="0" fontAlgn="auto">
              <a:spcBef>
                <a:spcPts val="0"/>
              </a:spcBef>
              <a:spcAft>
                <a:spcPts val="0"/>
              </a:spcAft>
              <a:defRPr/>
            </a:pPr>
            <a:fld id="{4ABDCABE-3F10-B64C-92F1-862014417034}" type="slidenum">
              <a:rPr lang="en-US" sz="900" b="0" smtClean="0">
                <a:solidFill>
                  <a:schemeClr val="tx1"/>
                </a:solidFill>
                <a:latin typeface="+mn-lt"/>
                <a:ea typeface="+mn-ea"/>
                <a:cs typeface="Arial" panose="020B0604020202020204" pitchFamily="34" charset="0"/>
              </a:rPr>
              <a:pPr algn="r" defTabSz="610744" rtl="0" fontAlgn="auto">
                <a:spcBef>
                  <a:spcPts val="0"/>
                </a:spcBef>
                <a:spcAft>
                  <a:spcPts val="0"/>
                </a:spcAft>
                <a:defRPr/>
              </a:pPr>
              <a:t>‹#›</a:t>
            </a:fld>
            <a:endParaRPr lang="en-US" sz="900" b="0">
              <a:solidFill>
                <a:schemeClr val="tx1"/>
              </a:solidFill>
              <a:latin typeface="+mn-lt"/>
              <a:ea typeface="+mn-ea"/>
              <a:cs typeface="Arial" panose="020B0604020202020204" pitchFamily="34" charset="0"/>
            </a:endParaRPr>
          </a:p>
        </p:txBody>
      </p:sp>
      <p:sp>
        <p:nvSpPr>
          <p:cNvPr id="4" name="2. Slide Title">
            <a:extLst>
              <a:ext uri="{FF2B5EF4-FFF2-40B4-BE49-F238E27FC236}">
                <a16:creationId xmlns:a16="http://schemas.microsoft.com/office/drawing/2014/main" id="{6C3D89FC-A4B9-4683-B64F-B0644150274F}"/>
              </a:ext>
            </a:extLst>
          </p:cNvPr>
          <p:cNvSpPr>
            <a:spLocks noGrp="1"/>
          </p:cNvSpPr>
          <p:nvPr>
            <p:ph type="title"/>
            <p:custDataLst>
              <p:tags r:id="rId4"/>
            </p:custDataLst>
          </p:nvPr>
        </p:nvSpPr>
        <p:spPr>
          <a:xfrm>
            <a:off x="554736" y="172212"/>
            <a:ext cx="11082528" cy="1154162"/>
          </a:xfrm>
        </p:spPr>
        <p:txBody>
          <a:bodyPr vert="horz">
            <a:noAutofit/>
          </a:bodyPr>
          <a:lstStyle>
            <a:lvl1pPr rtl="0">
              <a:defRPr/>
            </a:lvl1pPr>
          </a:lstStyle>
          <a:p>
            <a:r>
              <a:rPr lang="en-US"/>
              <a:t>Click to edit Master title style</a:t>
            </a:r>
          </a:p>
        </p:txBody>
      </p:sp>
      <p:sp>
        <p:nvSpPr>
          <p:cNvPr id="10" name="5. Source" hidden="1">
            <a:extLst>
              <a:ext uri="{FF2B5EF4-FFF2-40B4-BE49-F238E27FC236}">
                <a16:creationId xmlns:a16="http://schemas.microsoft.com/office/drawing/2014/main" id="{81E2484B-3E40-408C-A350-5EB40C8A09F0}"/>
              </a:ext>
            </a:extLst>
          </p:cNvPr>
          <p:cNvSpPr txBox="1"/>
          <p:nvPr userDrawn="1">
            <p:custDataLst>
              <p:tags r:id="rId5"/>
            </p:custDataLst>
          </p:nvPr>
        </p:nvSpPr>
        <p:spPr>
          <a:xfrm>
            <a:off x="2125590" y="6568588"/>
            <a:ext cx="7277861" cy="123111"/>
          </a:xfrm>
          <a:prstGeom prst="rect">
            <a:avLst/>
          </a:prstGeom>
        </p:spPr>
        <p:txBody>
          <a:bodyPr vert="horz" wrap="square" lIns="0" tIns="0" rIns="0" bIns="0" rtlCol="0" anchor="t">
            <a:spAutoFit/>
          </a:bodyPr>
          <a:lstStyle>
            <a:lvl1pPr indent="0">
              <a:lnSpc>
                <a:spcPct val="100000"/>
              </a:lnSpc>
              <a:spcBef>
                <a:spcPts val="300"/>
              </a:spcBef>
              <a:spcAft>
                <a:spcPts val="300"/>
              </a:spcAft>
              <a:buFont typeface="Segoe UI" panose="020B0502040204020203" pitchFamily="34" charset="0"/>
              <a:buChar char="​"/>
              <a:defRPr lang="en-US" sz="900" dirty="0">
                <a:cs typeface="Arial" panose="020B0604020202020204" pitchFamily="34" charset="0"/>
              </a:defRPr>
            </a:lvl1pPr>
            <a:lvl2pPr marL="228600"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rtl="0"/>
            <a:r>
              <a:rPr lang="en-US" sz="800"/>
              <a:t>Source: …</a:t>
            </a:r>
          </a:p>
        </p:txBody>
      </p:sp>
      <p:sp>
        <p:nvSpPr>
          <p:cNvPr id="8" name="1. On-page tracker">
            <a:extLst>
              <a:ext uri="{FF2B5EF4-FFF2-40B4-BE49-F238E27FC236}">
                <a16:creationId xmlns:a16="http://schemas.microsoft.com/office/drawing/2014/main" id="{931AA88E-24E2-4493-A340-98EE8666A3B2}"/>
              </a:ext>
            </a:extLst>
          </p:cNvPr>
          <p:cNvSpPr>
            <a:spLocks noGrp="1"/>
          </p:cNvSpPr>
          <p:nvPr>
            <p:ph type="body" sz="quarter" idx="10" hasCustomPrompt="1"/>
            <p:custDataLst>
              <p:tags r:id="rId6"/>
            </p:custDataLst>
          </p:nvPr>
        </p:nvSpPr>
        <p:spPr>
          <a:xfrm>
            <a:off x="554735" y="41597"/>
            <a:ext cx="3843338" cy="123111"/>
          </a:xfrm>
          <a:prstGeom prst="rect">
            <a:avLst/>
          </a:prstGeom>
          <a:ln w="6350">
            <a:noFill/>
            <a:miter lim="800000"/>
          </a:ln>
        </p:spPr>
        <p:txBody>
          <a:bodyPr vert="horz" wrap="square" lIns="0" tIns="0" rIns="0" bIns="0" rtlCol="0">
            <a:spAutoFit/>
          </a:bodyPr>
          <a:lstStyle>
            <a:lvl1pPr rtl="0">
              <a:defRPr lang="en-US" sz="800" b="0" dirty="0">
                <a:cs typeface="+mn-cs"/>
              </a:defRPr>
            </a:lvl1pPr>
          </a:lstStyle>
          <a:p>
            <a:pPr lvl="0">
              <a:buNone/>
            </a:pPr>
            <a:r>
              <a:rPr lang="en-US"/>
              <a:t>Add tracker</a:t>
            </a:r>
          </a:p>
        </p:txBody>
      </p:sp>
      <p:grpSp>
        <p:nvGrpSpPr>
          <p:cNvPr id="17" name="Group 16">
            <a:extLst>
              <a:ext uri="{FF2B5EF4-FFF2-40B4-BE49-F238E27FC236}">
                <a16:creationId xmlns:a16="http://schemas.microsoft.com/office/drawing/2014/main" id="{2B09F6B8-769B-A864-E547-500981F08D06}"/>
              </a:ext>
            </a:extLst>
          </p:cNvPr>
          <p:cNvGrpSpPr/>
          <p:nvPr userDrawn="1"/>
        </p:nvGrpSpPr>
        <p:grpSpPr>
          <a:xfrm>
            <a:off x="406400" y="172212"/>
            <a:ext cx="1320800" cy="518318"/>
            <a:chOff x="406400" y="243682"/>
            <a:chExt cx="1320800" cy="518318"/>
          </a:xfrm>
        </p:grpSpPr>
        <p:sp>
          <p:nvSpPr>
            <p:cNvPr id="18" name="Rectangle 17">
              <a:extLst>
                <a:ext uri="{FF2B5EF4-FFF2-40B4-BE49-F238E27FC236}">
                  <a16:creationId xmlns:a16="http://schemas.microsoft.com/office/drawing/2014/main" id="{3FED9C4D-8AC9-7C56-EAB0-E78C2331086D}"/>
                </a:ext>
              </a:extLst>
            </p:cNvPr>
            <p:cNvSpPr/>
            <p:nvPr/>
          </p:nvSpPr>
          <p:spPr>
            <a:xfrm>
              <a:off x="406400" y="243682"/>
              <a:ext cx="101600" cy="5183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FFFFFF"/>
                </a:solidFill>
              </a:endParaRPr>
            </a:p>
          </p:txBody>
        </p:sp>
        <p:cxnSp>
          <p:nvCxnSpPr>
            <p:cNvPr id="19" name="Straight Connector 18">
              <a:extLst>
                <a:ext uri="{FF2B5EF4-FFF2-40B4-BE49-F238E27FC236}">
                  <a16:creationId xmlns:a16="http://schemas.microsoft.com/office/drawing/2014/main" id="{5B412C7A-6007-0E9A-8D29-F55D6BBBF979}"/>
                </a:ext>
              </a:extLst>
            </p:cNvPr>
            <p:cNvCxnSpPr/>
            <p:nvPr/>
          </p:nvCxnSpPr>
          <p:spPr>
            <a:xfrm>
              <a:off x="406400" y="243682"/>
              <a:ext cx="1320800" cy="0"/>
            </a:xfrm>
            <a:prstGeom prst="line">
              <a:avLst/>
            </a:prstGeom>
            <a:ln>
              <a:solidFill>
                <a:srgbClr val="5B677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54082416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Custom">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220E9A7C-FB74-480B-8212-8CE5C1AF5D1B}"/>
              </a:ext>
            </a:extLst>
          </p:cNvPr>
          <p:cNvGraphicFramePr>
            <a:graphicFrameLocks noChangeAspect="1"/>
          </p:cNvGraphicFramePr>
          <p:nvPr userDrawn="1">
            <p:custDataLst>
              <p:tags r:id="rId1"/>
            </p:custDataLst>
            <p:extLst>
              <p:ext uri="{D42A27DB-BD31-4B8C-83A1-F6EECF244321}">
                <p14:modId xmlns:p14="http://schemas.microsoft.com/office/powerpoint/2010/main" val="269964028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6" imgW="592" imgH="591" progId="TCLayout.ActiveDocument.1">
                  <p:embed/>
                </p:oleObj>
              </mc:Choice>
              <mc:Fallback>
                <p:oleObj name="think-cell Slide" r:id="rId6" imgW="592" imgH="591" progId="TCLayout.ActiveDocument.1">
                  <p:embed/>
                  <p:pic>
                    <p:nvPicPr>
                      <p:cNvPr id="2" name="Object 1" hidden="1">
                        <a:extLst>
                          <a:ext uri="{FF2B5EF4-FFF2-40B4-BE49-F238E27FC236}">
                            <a16:creationId xmlns:a16="http://schemas.microsoft.com/office/drawing/2014/main" id="{220E9A7C-FB74-480B-8212-8CE5C1AF5D1B}"/>
                          </a:ext>
                        </a:extLst>
                      </p:cNvPr>
                      <p:cNvPicPr/>
                      <p:nvPr/>
                    </p:nvPicPr>
                    <p:blipFill>
                      <a:blip r:embed="rId7"/>
                      <a:stretch>
                        <a:fillRect/>
                      </a:stretch>
                    </p:blipFill>
                    <p:spPr>
                      <a:xfrm>
                        <a:off x="1588" y="1588"/>
                        <a:ext cx="1588" cy="1588"/>
                      </a:xfrm>
                      <a:prstGeom prst="rect">
                        <a:avLst/>
                      </a:prstGeom>
                    </p:spPr>
                  </p:pic>
                </p:oleObj>
              </mc:Fallback>
            </mc:AlternateContent>
          </a:graphicData>
        </a:graphic>
      </p:graphicFrame>
      <p:sp>
        <p:nvSpPr>
          <p:cNvPr id="9" name="Slide Number">
            <a:extLst>
              <a:ext uri="{FF2B5EF4-FFF2-40B4-BE49-F238E27FC236}">
                <a16:creationId xmlns:a16="http://schemas.microsoft.com/office/drawing/2014/main" id="{6982A9EE-ED1D-4D7E-84CA-3C36D0891D68}"/>
              </a:ext>
            </a:extLst>
          </p:cNvPr>
          <p:cNvSpPr>
            <a:spLocks noChangeArrowheads="1"/>
          </p:cNvSpPr>
          <p:nvPr userDrawn="1">
            <p:custDataLst>
              <p:tags r:id="rId2"/>
            </p:custDataLst>
          </p:nvPr>
        </p:nvSpPr>
        <p:spPr bwMode="black">
          <a:xfrm>
            <a:off x="11572052" y="6598256"/>
            <a:ext cx="325501" cy="138499"/>
          </a:xfrm>
          <a:prstGeom prst="rect">
            <a:avLst/>
          </a:prstGeom>
          <a:noFill/>
          <a:ln w="9525" algn="ctr">
            <a:noFill/>
            <a:miter lim="800000"/>
            <a:headEnd/>
            <a:tailEnd/>
          </a:ln>
          <a:effectLst/>
        </p:spPr>
        <p:txBody>
          <a:bodyPr wrap="square" lIns="0" tIns="0" rIns="0" bIns="0" anchor="b">
            <a:spAutoFit/>
          </a:bodyPr>
          <a:lstStyle/>
          <a:p>
            <a:pPr algn="r" defTabSz="610744" rtl="0" fontAlgn="auto">
              <a:spcBef>
                <a:spcPts val="0"/>
              </a:spcBef>
              <a:spcAft>
                <a:spcPts val="0"/>
              </a:spcAft>
              <a:defRPr/>
            </a:pPr>
            <a:fld id="{4ABDCABE-3F10-B64C-92F1-862014417034}" type="slidenum">
              <a:rPr lang="en-US" sz="900" b="0" smtClean="0">
                <a:solidFill>
                  <a:schemeClr val="tx1"/>
                </a:solidFill>
                <a:latin typeface="+mn-lt"/>
                <a:ea typeface="+mn-ea"/>
                <a:cs typeface="Arial" panose="020B0604020202020204" pitchFamily="34" charset="0"/>
              </a:rPr>
              <a:pPr algn="r" defTabSz="610744" rtl="0" fontAlgn="auto">
                <a:spcBef>
                  <a:spcPts val="0"/>
                </a:spcBef>
                <a:spcAft>
                  <a:spcPts val="0"/>
                </a:spcAft>
                <a:defRPr/>
              </a:pPr>
              <a:t>‹#›</a:t>
            </a:fld>
            <a:endParaRPr lang="en-US" sz="900" b="0">
              <a:solidFill>
                <a:schemeClr val="tx1"/>
              </a:solidFill>
              <a:latin typeface="+mn-lt"/>
              <a:ea typeface="+mn-ea"/>
              <a:cs typeface="Arial" panose="020B0604020202020204" pitchFamily="34" charset="0"/>
            </a:endParaRPr>
          </a:p>
        </p:txBody>
      </p:sp>
      <p:sp>
        <p:nvSpPr>
          <p:cNvPr id="7" name="5. Source" hidden="1">
            <a:extLst>
              <a:ext uri="{FF2B5EF4-FFF2-40B4-BE49-F238E27FC236}">
                <a16:creationId xmlns:a16="http://schemas.microsoft.com/office/drawing/2014/main" id="{09F9A864-CDB7-4063-BBF8-591908AA18D0}"/>
              </a:ext>
            </a:extLst>
          </p:cNvPr>
          <p:cNvSpPr txBox="1"/>
          <p:nvPr userDrawn="1">
            <p:custDataLst>
              <p:tags r:id="rId3"/>
            </p:custDataLst>
          </p:nvPr>
        </p:nvSpPr>
        <p:spPr>
          <a:xfrm>
            <a:off x="2125590" y="6568588"/>
            <a:ext cx="7277861" cy="123111"/>
          </a:xfrm>
          <a:prstGeom prst="rect">
            <a:avLst/>
          </a:prstGeom>
        </p:spPr>
        <p:txBody>
          <a:bodyPr vert="horz" wrap="square" lIns="0" tIns="0" rIns="0" bIns="0" rtlCol="0" anchor="t">
            <a:spAutoFit/>
          </a:bodyPr>
          <a:lstStyle>
            <a:lvl1pPr indent="0">
              <a:lnSpc>
                <a:spcPct val="100000"/>
              </a:lnSpc>
              <a:spcBef>
                <a:spcPts val="300"/>
              </a:spcBef>
              <a:spcAft>
                <a:spcPts val="300"/>
              </a:spcAft>
              <a:buFont typeface="Segoe UI" panose="020B0502040204020203" pitchFamily="34" charset="0"/>
              <a:buChar char="​"/>
              <a:defRPr lang="en-US" sz="900" dirty="0">
                <a:cs typeface="Arial" panose="020B0604020202020204" pitchFamily="34" charset="0"/>
              </a:defRPr>
            </a:lvl1pPr>
            <a:lvl2pPr marL="228600"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rtl="0"/>
            <a:r>
              <a:rPr lang="en-US" sz="800"/>
              <a:t>Source: …</a:t>
            </a:r>
          </a:p>
        </p:txBody>
      </p:sp>
      <p:sp>
        <p:nvSpPr>
          <p:cNvPr id="8" name="1. On-page tracker">
            <a:extLst>
              <a:ext uri="{FF2B5EF4-FFF2-40B4-BE49-F238E27FC236}">
                <a16:creationId xmlns:a16="http://schemas.microsoft.com/office/drawing/2014/main" id="{BD5E1493-E8EF-4031-B447-85DA0B418111}"/>
              </a:ext>
            </a:extLst>
          </p:cNvPr>
          <p:cNvSpPr>
            <a:spLocks noGrp="1"/>
          </p:cNvSpPr>
          <p:nvPr>
            <p:ph type="body" sz="quarter" idx="10" hasCustomPrompt="1"/>
            <p:custDataLst>
              <p:tags r:id="rId4"/>
            </p:custDataLst>
          </p:nvPr>
        </p:nvSpPr>
        <p:spPr>
          <a:xfrm>
            <a:off x="554735" y="41597"/>
            <a:ext cx="3843338" cy="123111"/>
          </a:xfrm>
          <a:prstGeom prst="rect">
            <a:avLst/>
          </a:prstGeom>
          <a:ln w="6350">
            <a:noFill/>
            <a:miter lim="800000"/>
          </a:ln>
        </p:spPr>
        <p:txBody>
          <a:bodyPr vert="horz" wrap="square" lIns="0" tIns="0" rIns="0" bIns="0" rtlCol="0">
            <a:spAutoFit/>
          </a:bodyPr>
          <a:lstStyle>
            <a:lvl1pPr rtl="0">
              <a:defRPr lang="en-US" sz="800" b="0" dirty="0">
                <a:cs typeface="+mn-cs"/>
              </a:defRPr>
            </a:lvl1pPr>
          </a:lstStyle>
          <a:p>
            <a:pPr lvl="0">
              <a:buNone/>
            </a:pPr>
            <a:r>
              <a:rPr lang="en-US"/>
              <a:t>Add tracker</a:t>
            </a:r>
          </a:p>
        </p:txBody>
      </p:sp>
      <p:pic>
        <p:nvPicPr>
          <p:cNvPr id="3" name="Picture 2">
            <a:extLst>
              <a:ext uri="{FF2B5EF4-FFF2-40B4-BE49-F238E27FC236}">
                <a16:creationId xmlns:a16="http://schemas.microsoft.com/office/drawing/2014/main" id="{375E8A2D-D54E-D813-F72A-F0CAB8BE7410}"/>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872042" y="6217199"/>
            <a:ext cx="1196754" cy="462959"/>
          </a:xfrm>
          <a:prstGeom prst="rect">
            <a:avLst/>
          </a:prstGeom>
        </p:spPr>
      </p:pic>
      <p:sp>
        <p:nvSpPr>
          <p:cNvPr id="4" name="TextBox 3">
            <a:extLst>
              <a:ext uri="{FF2B5EF4-FFF2-40B4-BE49-F238E27FC236}">
                <a16:creationId xmlns:a16="http://schemas.microsoft.com/office/drawing/2014/main" id="{7743DE8B-4F85-F9C3-B148-488A92D2E93D}"/>
              </a:ext>
            </a:extLst>
          </p:cNvPr>
          <p:cNvSpPr txBox="1"/>
          <p:nvPr userDrawn="1"/>
        </p:nvSpPr>
        <p:spPr>
          <a:xfrm>
            <a:off x="101600" y="6553200"/>
            <a:ext cx="477695" cy="153888"/>
          </a:xfrm>
          <a:prstGeom prst="rect">
            <a:avLst/>
          </a:prstGeom>
        </p:spPr>
        <p:txBody>
          <a:bodyPr vert="horz" wrap="non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b="1">
                <a:cs typeface="+mn-cs"/>
              </a:rPr>
              <a:t>PUBLIC</a:t>
            </a:r>
          </a:p>
        </p:txBody>
      </p:sp>
    </p:spTree>
    <p:extLst>
      <p:ext uri="{BB962C8B-B14F-4D97-AF65-F5344CB8AC3E}">
        <p14:creationId xmlns:p14="http://schemas.microsoft.com/office/powerpoint/2010/main" val="38630075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End">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A954CCC1-5027-4384-BFF6-B54153C697A8}"/>
              </a:ext>
            </a:extLst>
          </p:cNvPr>
          <p:cNvGraphicFramePr>
            <a:graphicFrameLocks noChangeAspect="1"/>
          </p:cNvGraphicFramePr>
          <p:nvPr userDrawn="1">
            <p:custDataLst>
              <p:tags r:id="rId1"/>
            </p:custDataLst>
            <p:extLst>
              <p:ext uri="{D42A27DB-BD31-4B8C-83A1-F6EECF244321}">
                <p14:modId xmlns:p14="http://schemas.microsoft.com/office/powerpoint/2010/main" val="66893192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592" imgH="591" progId="TCLayout.ActiveDocument.1">
                  <p:embed/>
                </p:oleObj>
              </mc:Choice>
              <mc:Fallback>
                <p:oleObj name="think-cell Slide" r:id="rId4" imgW="592" imgH="591" progId="TCLayout.ActiveDocument.1">
                  <p:embed/>
                  <p:pic>
                    <p:nvPicPr>
                      <p:cNvPr id="2" name="Object 1" hidden="1">
                        <a:extLst>
                          <a:ext uri="{FF2B5EF4-FFF2-40B4-BE49-F238E27FC236}">
                            <a16:creationId xmlns:a16="http://schemas.microsoft.com/office/drawing/2014/main" id="{A954CCC1-5027-4384-BFF6-B54153C697A8}"/>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8" name="5. Source" hidden="1">
            <a:extLst>
              <a:ext uri="{FF2B5EF4-FFF2-40B4-BE49-F238E27FC236}">
                <a16:creationId xmlns:a16="http://schemas.microsoft.com/office/drawing/2014/main" id="{330AE89A-7771-4A6E-A02D-893DCB66C876}"/>
              </a:ext>
            </a:extLst>
          </p:cNvPr>
          <p:cNvSpPr txBox="1"/>
          <p:nvPr userDrawn="1">
            <p:custDataLst>
              <p:tags r:id="rId2"/>
            </p:custDataLst>
          </p:nvPr>
        </p:nvSpPr>
        <p:spPr>
          <a:xfrm>
            <a:off x="554735" y="6501669"/>
            <a:ext cx="7277861" cy="123111"/>
          </a:xfrm>
          <a:prstGeom prst="rect">
            <a:avLst/>
          </a:prstGeom>
        </p:spPr>
        <p:txBody>
          <a:bodyPr vert="horz" wrap="square" lIns="0" tIns="0" rIns="0" bIns="0" rtlCol="0" anchor="t">
            <a:spAutoFit/>
          </a:bodyPr>
          <a:lstStyle>
            <a:lvl1pPr indent="0">
              <a:lnSpc>
                <a:spcPct val="100000"/>
              </a:lnSpc>
              <a:spcBef>
                <a:spcPts val="300"/>
              </a:spcBef>
              <a:spcAft>
                <a:spcPts val="300"/>
              </a:spcAft>
              <a:buFont typeface="Segoe UI" panose="020B0502040204020203" pitchFamily="34" charset="0"/>
              <a:buChar char="​"/>
              <a:defRPr lang="en-US" sz="900" dirty="0">
                <a:cs typeface="Arial" panose="020B0604020202020204" pitchFamily="34" charset="0"/>
              </a:defRPr>
            </a:lvl1pPr>
            <a:lvl2pPr marL="228600"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rtl="0"/>
            <a:r>
              <a:rPr lang="en-US" sz="800"/>
              <a:t>Source: …</a:t>
            </a:r>
          </a:p>
        </p:txBody>
      </p:sp>
      <p:pic>
        <p:nvPicPr>
          <p:cNvPr id="3" name="Picture 2">
            <a:extLst>
              <a:ext uri="{FF2B5EF4-FFF2-40B4-BE49-F238E27FC236}">
                <a16:creationId xmlns:a16="http://schemas.microsoft.com/office/drawing/2014/main" id="{BE91F0BA-6E3D-F62E-4ABF-446AAB4EFF14}"/>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4101243" y="2657337"/>
            <a:ext cx="3989513" cy="1543326"/>
          </a:xfrm>
          <a:prstGeom prst="rect">
            <a:avLst/>
          </a:prstGeom>
        </p:spPr>
      </p:pic>
    </p:spTree>
    <p:extLst>
      <p:ext uri="{BB962C8B-B14F-4D97-AF65-F5344CB8AC3E}">
        <p14:creationId xmlns:p14="http://schemas.microsoft.com/office/powerpoint/2010/main" val="4664705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Title and Content ">
    <p:spTree>
      <p:nvGrpSpPr>
        <p:cNvPr id="1" name=""/>
        <p:cNvGrpSpPr/>
        <p:nvPr/>
      </p:nvGrpSpPr>
      <p:grpSpPr>
        <a:xfrm>
          <a:off x="0" y="0"/>
          <a:ext cx="0" cy="0"/>
          <a:chOff x="0" y="0"/>
          <a:chExt cx="0" cy="0"/>
        </a:xfrm>
      </p:grpSpPr>
      <p:sp>
        <p:nvSpPr>
          <p:cNvPr id="2" name="Title 1"/>
          <p:cNvSpPr>
            <a:spLocks noGrp="1"/>
          </p:cNvSpPr>
          <p:nvPr>
            <p:ph type="title"/>
          </p:nvPr>
        </p:nvSpPr>
        <p:spPr>
          <a:xfrm>
            <a:off x="508000" y="243682"/>
            <a:ext cx="11277600" cy="518318"/>
          </a:xfrm>
          <a:prstGeom prst="rect">
            <a:avLst/>
          </a:prstGeom>
        </p:spPr>
        <p:txBody>
          <a:bodyPr/>
          <a:lstStyle>
            <a:lvl1pPr algn="l">
              <a:defRPr sz="2400" b="1">
                <a:solidFill>
                  <a:schemeClr val="accent1"/>
                </a:solidFill>
              </a:defRPr>
            </a:lvl1pPr>
          </a:lstStyle>
          <a:p>
            <a:r>
              <a:rPr lang="en-US"/>
              <a:t>Click to edit Master title style</a:t>
            </a:r>
          </a:p>
        </p:txBody>
      </p:sp>
      <p:sp>
        <p:nvSpPr>
          <p:cNvPr id="3" name="Content Placeholder 2"/>
          <p:cNvSpPr>
            <a:spLocks noGrp="1"/>
          </p:cNvSpPr>
          <p:nvPr>
            <p:ph idx="1"/>
          </p:nvPr>
        </p:nvSpPr>
        <p:spPr>
          <a:xfrm>
            <a:off x="406400" y="762001"/>
            <a:ext cx="11379200" cy="5280822"/>
          </a:xfrm>
          <a:prstGeom prst="rect">
            <a:avLst/>
          </a:prstGeom>
        </p:spPr>
        <p:txBody>
          <a:bodyPr lIns="274320" tIns="274320" rIns="274320" bIns="274320"/>
          <a:lstStyle>
            <a:lvl1pPr>
              <a:defRPr sz="2000" b="1">
                <a:solidFill>
                  <a:schemeClr val="tx1"/>
                </a:solidFill>
              </a:defRPr>
            </a:lvl1pPr>
            <a:lvl2pPr>
              <a:defRPr sz="1800">
                <a:solidFill>
                  <a:srgbClr val="5B6770"/>
                </a:solidFill>
              </a:defRPr>
            </a:lvl2pPr>
            <a:lvl3pPr>
              <a:defRPr sz="1600">
                <a:solidFill>
                  <a:srgbClr val="5B6770"/>
                </a:solidFill>
              </a:defRPr>
            </a:lvl3pPr>
            <a:lvl4pPr>
              <a:defRPr sz="1400">
                <a:solidFill>
                  <a:srgbClr val="5B6770"/>
                </a:solidFill>
              </a:defRPr>
            </a:lvl4pPr>
            <a:lvl5pPr>
              <a:defRPr sz="1200">
                <a:solidFill>
                  <a:srgbClr val="5B677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p:cNvSpPr/>
          <p:nvPr/>
        </p:nvSpPr>
        <p:spPr>
          <a:xfrm>
            <a:off x="406400" y="243682"/>
            <a:ext cx="101600" cy="5183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FFFFFF"/>
              </a:solidFill>
            </a:endParaRPr>
          </a:p>
        </p:txBody>
      </p:sp>
      <p:sp>
        <p:nvSpPr>
          <p:cNvPr id="8" name="Footer Placeholder 4"/>
          <p:cNvSpPr>
            <a:spLocks noGrp="1"/>
          </p:cNvSpPr>
          <p:nvPr>
            <p:ph type="ftr" sz="quarter" idx="11"/>
          </p:nvPr>
        </p:nvSpPr>
        <p:spPr>
          <a:xfrm>
            <a:off x="3657600" y="6553200"/>
            <a:ext cx="5384800" cy="228600"/>
          </a:xfrm>
        </p:spPr>
        <p:txBody>
          <a:bodyPr/>
          <a:lstStyle/>
          <a:p>
            <a:r>
              <a:rPr lang="en-US">
                <a:solidFill>
                  <a:prstClr val="black">
                    <a:tint val="75000"/>
                  </a:prstClr>
                </a:solidFill>
              </a:rPr>
              <a:t>Use or disclosure of information contained on this page is subject to the restrictions on the title page.</a:t>
            </a:r>
          </a:p>
        </p:txBody>
      </p:sp>
      <p:cxnSp>
        <p:nvCxnSpPr>
          <p:cNvPr id="5" name="Straight Connector 4"/>
          <p:cNvCxnSpPr/>
          <p:nvPr/>
        </p:nvCxnSpPr>
        <p:spPr>
          <a:xfrm>
            <a:off x="406400" y="243682"/>
            <a:ext cx="13208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6" name="Slide Number Placeholder 5">
            <a:extLst>
              <a:ext uri="{FF2B5EF4-FFF2-40B4-BE49-F238E27FC236}">
                <a16:creationId xmlns:a16="http://schemas.microsoft.com/office/drawing/2014/main" id="{915271C7-351C-6A53-1BD1-4B6987F11FC7}"/>
              </a:ext>
            </a:extLst>
          </p:cNvPr>
          <p:cNvSpPr>
            <a:spLocks noGrp="1"/>
          </p:cNvSpPr>
          <p:nvPr>
            <p:ph type="sldNum" sz="quarter" idx="4"/>
          </p:nvPr>
        </p:nvSpPr>
        <p:spPr>
          <a:xfrm>
            <a:off x="11379203" y="6561138"/>
            <a:ext cx="646975" cy="220662"/>
          </a:xfrm>
          <a:prstGeom prst="rect">
            <a:avLst/>
          </a:prstGeom>
        </p:spPr>
        <p:txBody>
          <a:bodyPr vert="horz" lIns="91440" tIns="45720" rIns="91440" bIns="45720" rtlCol="0" anchor="ctr"/>
          <a:lstStyle>
            <a:lvl1pPr algn="ctr">
              <a:defRPr sz="1200">
                <a:solidFill>
                  <a:schemeClr val="accent2"/>
                </a:solidFill>
              </a:defRPr>
            </a:lvl1pPr>
          </a:lstStyle>
          <a:p>
            <a:fld id="{1D93BD3E-1E9A-4970-A6F7-E7AC52762E0C}" type="slidenum">
              <a:rPr lang="en-US" smtClean="0"/>
              <a:pPr/>
              <a:t>‹#›</a:t>
            </a:fld>
            <a:endParaRPr lang="en-US"/>
          </a:p>
        </p:txBody>
      </p:sp>
    </p:spTree>
    <p:extLst>
      <p:ext uri="{BB962C8B-B14F-4D97-AF65-F5344CB8AC3E}">
        <p14:creationId xmlns:p14="http://schemas.microsoft.com/office/powerpoint/2010/main" val="200276304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Default">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D8EFF8A2-0FB9-4B25-8B8D-492353274983}"/>
              </a:ext>
            </a:extLst>
          </p:cNvPr>
          <p:cNvGraphicFramePr>
            <a:graphicFrameLocks noChangeAspect="1"/>
          </p:cNvGraphicFramePr>
          <p:nvPr userDrawn="1">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9" imgW="413" imgH="416" progId="TCLayout.ActiveDocument.1">
                  <p:embed/>
                </p:oleObj>
              </mc:Choice>
              <mc:Fallback>
                <p:oleObj name="think-cell Slide" r:id="rId9" imgW="413" imgH="416" progId="TCLayout.ActiveDocument.1">
                  <p:embed/>
                  <p:pic>
                    <p:nvPicPr>
                      <p:cNvPr id="3" name="Object 2" hidden="1">
                        <a:extLst>
                          <a:ext uri="{FF2B5EF4-FFF2-40B4-BE49-F238E27FC236}">
                            <a16:creationId xmlns:a16="http://schemas.microsoft.com/office/drawing/2014/main" id="{D8EFF8A2-0FB9-4B25-8B8D-492353274983}"/>
                          </a:ext>
                        </a:extLst>
                      </p:cNvPr>
                      <p:cNvPicPr/>
                      <p:nvPr/>
                    </p:nvPicPr>
                    <p:blipFill>
                      <a:blip r:embed="rId10"/>
                      <a:stretch>
                        <a:fillRect/>
                      </a:stretch>
                    </p:blipFill>
                    <p:spPr>
                      <a:xfrm>
                        <a:off x="1588" y="1588"/>
                        <a:ext cx="1588" cy="158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9F741700-5035-4E61-A4AC-1B3C7AE220D5}"/>
              </a:ext>
            </a:extLst>
          </p:cNvPr>
          <p:cNvSpPr/>
          <p:nvPr userDrawn="1">
            <p:custDataLst>
              <p:tags r:id="rId2"/>
            </p:custDataLst>
          </p:nvPr>
        </p:nvSpPr>
        <p:spPr>
          <a:xfrm>
            <a:off x="0" y="0"/>
            <a:ext cx="158750" cy="158750"/>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eaLnBrk="1">
              <a:lnSpc>
                <a:spcPct val="100000"/>
              </a:lnSpc>
              <a:spcBef>
                <a:spcPct val="0"/>
              </a:spcBef>
              <a:spcAft>
                <a:spcPct val="0"/>
              </a:spcAft>
            </a:pPr>
            <a:endParaRPr lang="en-US" sz="2500" b="1" i="0" baseline="0" err="1">
              <a:solidFill>
                <a:schemeClr val="bg1"/>
              </a:solidFill>
              <a:latin typeface="Georgia" panose="02040502050405020303" pitchFamily="18" charset="0"/>
              <a:ea typeface="+mj-ea"/>
              <a:cs typeface="+mj-cs"/>
              <a:sym typeface="Georgia" panose="02040502050405020303" pitchFamily="18" charset="0"/>
            </a:endParaRPr>
          </a:p>
        </p:txBody>
      </p:sp>
      <p:sp>
        <p:nvSpPr>
          <p:cNvPr id="15" name="2. Slide Title">
            <a:extLst>
              <a:ext uri="{FF2B5EF4-FFF2-40B4-BE49-F238E27FC236}">
                <a16:creationId xmlns:a16="http://schemas.microsoft.com/office/drawing/2014/main" id="{699FD2C4-82B5-475E-9235-DB128978B618}"/>
              </a:ext>
            </a:extLst>
          </p:cNvPr>
          <p:cNvSpPr>
            <a:spLocks noGrp="1"/>
          </p:cNvSpPr>
          <p:nvPr>
            <p:ph type="title"/>
            <p:custDataLst>
              <p:tags r:id="rId3"/>
            </p:custDataLst>
          </p:nvPr>
        </p:nvSpPr>
        <p:spPr>
          <a:xfrm>
            <a:off x="554736" y="182372"/>
            <a:ext cx="11082528" cy="731520"/>
          </a:xfrm>
        </p:spPr>
        <p:txBody>
          <a:bodyPr/>
          <a:lstStyle/>
          <a:p>
            <a:r>
              <a:rPr lang="en-US"/>
              <a:t>Click to edit Master title style</a:t>
            </a:r>
          </a:p>
        </p:txBody>
      </p:sp>
      <p:sp>
        <p:nvSpPr>
          <p:cNvPr id="9" name="Slide Number">
            <a:extLst>
              <a:ext uri="{FF2B5EF4-FFF2-40B4-BE49-F238E27FC236}">
                <a16:creationId xmlns:a16="http://schemas.microsoft.com/office/drawing/2014/main" id="{66686DBA-90DA-4033-B950-94CBD0D7A425}"/>
              </a:ext>
            </a:extLst>
          </p:cNvPr>
          <p:cNvSpPr>
            <a:spLocks noChangeArrowheads="1"/>
          </p:cNvSpPr>
          <p:nvPr userDrawn="1">
            <p:custDataLst>
              <p:tags r:id="rId4"/>
            </p:custDataLst>
          </p:nvPr>
        </p:nvSpPr>
        <p:spPr bwMode="black">
          <a:xfrm>
            <a:off x="11312525" y="6498754"/>
            <a:ext cx="325501" cy="138499"/>
          </a:xfrm>
          <a:prstGeom prst="rect">
            <a:avLst/>
          </a:prstGeom>
          <a:noFill/>
          <a:ln w="9525" algn="ctr">
            <a:noFill/>
            <a:miter lim="800000"/>
            <a:headEnd/>
            <a:tailEnd/>
          </a:ln>
          <a:effectLst/>
        </p:spPr>
        <p:txBody>
          <a:bodyPr wrap="square" lIns="0" tIns="0" rIns="0" bIns="0" anchor="b">
            <a:spAutoFit/>
          </a:bodyPr>
          <a:lstStyle/>
          <a:p>
            <a:pPr algn="r" defTabSz="610744" fontAlgn="auto">
              <a:spcBef>
                <a:spcPts val="0"/>
              </a:spcBef>
              <a:spcAft>
                <a:spcPts val="0"/>
              </a:spcAft>
              <a:defRPr/>
            </a:pPr>
            <a:fld id="{4ABDCABE-3F10-B64C-92F1-862014417034}" type="slidenum">
              <a:rPr lang="en-US" sz="900" smtClean="0">
                <a:solidFill>
                  <a:schemeClr val="tx1"/>
                </a:solidFill>
                <a:latin typeface="+mn-lt"/>
                <a:ea typeface="+mn-ea"/>
                <a:cs typeface="Arial" panose="020B0604020202020204" pitchFamily="34" charset="0"/>
              </a:rPr>
              <a:pPr algn="r" defTabSz="610744" fontAlgn="auto">
                <a:spcBef>
                  <a:spcPts val="0"/>
                </a:spcBef>
                <a:spcAft>
                  <a:spcPts val="0"/>
                </a:spcAft>
                <a:defRPr/>
              </a:pPr>
              <a:t>‹#›</a:t>
            </a:fld>
            <a:endParaRPr lang="en-US" sz="900">
              <a:solidFill>
                <a:schemeClr val="tx1"/>
              </a:solidFill>
              <a:latin typeface="+mn-lt"/>
              <a:ea typeface="+mn-ea"/>
              <a:cs typeface="Arial" panose="020B0604020202020204" pitchFamily="34" charset="0"/>
            </a:endParaRPr>
          </a:p>
        </p:txBody>
      </p:sp>
      <p:sp>
        <p:nvSpPr>
          <p:cNvPr id="8" name="5. Source" hidden="1">
            <a:extLst>
              <a:ext uri="{FF2B5EF4-FFF2-40B4-BE49-F238E27FC236}">
                <a16:creationId xmlns:a16="http://schemas.microsoft.com/office/drawing/2014/main" id="{9238B1D6-2095-4826-AA45-9A4E6F7D1A16}"/>
              </a:ext>
            </a:extLst>
          </p:cNvPr>
          <p:cNvSpPr txBox="1"/>
          <p:nvPr userDrawn="1">
            <p:custDataLst>
              <p:tags r:id="rId5"/>
            </p:custDataLst>
          </p:nvPr>
        </p:nvSpPr>
        <p:spPr>
          <a:xfrm>
            <a:off x="554735" y="6501669"/>
            <a:ext cx="7277861" cy="123111"/>
          </a:xfrm>
          <a:prstGeom prst="rect">
            <a:avLst/>
          </a:prstGeom>
        </p:spPr>
        <p:txBody>
          <a:bodyPr vert="horz" wrap="square" lIns="0" tIns="0" rIns="0" bIns="0" rtlCol="0" anchor="t">
            <a:spAutoFit/>
          </a:bodyPr>
          <a:lstStyle>
            <a:lvl1pPr indent="0">
              <a:lnSpc>
                <a:spcPct val="100000"/>
              </a:lnSpc>
              <a:spcBef>
                <a:spcPts val="300"/>
              </a:spcBef>
              <a:spcAft>
                <a:spcPts val="300"/>
              </a:spcAft>
              <a:buFont typeface="Segoe UI" panose="020B0502040204020203" pitchFamily="34" charset="0"/>
              <a:buChar char="​"/>
              <a:defRPr lang="en-US" sz="900" dirty="0">
                <a:cs typeface="Arial" panose="020B0604020202020204" pitchFamily="34" charset="0"/>
              </a:defRPr>
            </a:lvl1pPr>
            <a:lvl2pPr marL="228600"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800"/>
              <a:t>Source: …</a:t>
            </a:r>
          </a:p>
        </p:txBody>
      </p:sp>
      <p:sp>
        <p:nvSpPr>
          <p:cNvPr id="10" name="1. On-page tracker">
            <a:extLst>
              <a:ext uri="{FF2B5EF4-FFF2-40B4-BE49-F238E27FC236}">
                <a16:creationId xmlns:a16="http://schemas.microsoft.com/office/drawing/2014/main" id="{A8BAFD1A-3C11-49E6-B76E-5166760AF118}"/>
              </a:ext>
            </a:extLst>
          </p:cNvPr>
          <p:cNvSpPr>
            <a:spLocks noGrp="1"/>
          </p:cNvSpPr>
          <p:nvPr>
            <p:ph type="body" sz="quarter" idx="17" hasCustomPrompt="1"/>
            <p:custDataLst>
              <p:tags r:id="rId6"/>
            </p:custDataLst>
          </p:nvPr>
        </p:nvSpPr>
        <p:spPr>
          <a:xfrm>
            <a:off x="7159752" y="78768"/>
            <a:ext cx="4480560" cy="123111"/>
          </a:xfrm>
        </p:spPr>
        <p:txBody>
          <a:bodyPr anchor="ctr" anchorCtr="0">
            <a:spAutoFit/>
          </a:bodyPr>
          <a:lstStyle>
            <a:lvl1pPr algn="r">
              <a:defRPr sz="800">
                <a:latin typeface="+mn-lt"/>
              </a:defRPr>
            </a:lvl1pPr>
          </a:lstStyle>
          <a:p>
            <a:pPr lvl="0"/>
            <a:r>
              <a:rPr lang="en-US"/>
              <a:t>Chapter › Topic</a:t>
            </a:r>
          </a:p>
        </p:txBody>
      </p:sp>
      <p:sp>
        <p:nvSpPr>
          <p:cNvPr id="12" name="3. Subtitle">
            <a:extLst>
              <a:ext uri="{FF2B5EF4-FFF2-40B4-BE49-F238E27FC236}">
                <a16:creationId xmlns:a16="http://schemas.microsoft.com/office/drawing/2014/main" id="{1EE9FF4B-7331-4DE1-A594-C0C335ED5BE5}"/>
              </a:ext>
            </a:extLst>
          </p:cNvPr>
          <p:cNvSpPr>
            <a:spLocks noGrp="1"/>
          </p:cNvSpPr>
          <p:nvPr>
            <p:ph type="subTitle" idx="1"/>
            <p:custDataLst>
              <p:tags r:id="rId7"/>
            </p:custDataLst>
          </p:nvPr>
        </p:nvSpPr>
        <p:spPr>
          <a:xfrm>
            <a:off x="554736" y="903861"/>
            <a:ext cx="11082528" cy="276999"/>
          </a:xfrm>
        </p:spPr>
        <p:txBody>
          <a:bodyPr anchor="ctr" anchorCtr="0"/>
          <a:lstStyle/>
          <a:p>
            <a:r>
              <a:rPr lang="en-US" sz="1600"/>
              <a:t>Click to edit Master subtitle style</a:t>
            </a:r>
          </a:p>
        </p:txBody>
      </p:sp>
    </p:spTree>
    <p:extLst>
      <p:ext uri="{BB962C8B-B14F-4D97-AF65-F5344CB8AC3E}">
        <p14:creationId xmlns:p14="http://schemas.microsoft.com/office/powerpoint/2010/main" val="275670623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08000" y="243683"/>
            <a:ext cx="11277600" cy="570951"/>
          </a:xfrm>
          <a:prstGeom prst="rect">
            <a:avLst/>
          </a:prstGeom>
        </p:spPr>
        <p:txBody>
          <a:bodyPr/>
          <a:lstStyle>
            <a:lvl1pPr algn="l">
              <a:defRPr sz="2800" b="1">
                <a:solidFill>
                  <a:schemeClr val="accent1"/>
                </a:solidFill>
              </a:defRPr>
            </a:lvl1pPr>
          </a:lstStyle>
          <a:p>
            <a:r>
              <a:rPr lang="en-US"/>
              <a:t>Click to edit Master title style</a:t>
            </a:r>
          </a:p>
        </p:txBody>
      </p:sp>
      <p:sp>
        <p:nvSpPr>
          <p:cNvPr id="3" name="Content Placeholder 2"/>
          <p:cNvSpPr>
            <a:spLocks noGrp="1"/>
          </p:cNvSpPr>
          <p:nvPr>
            <p:ph idx="1"/>
          </p:nvPr>
        </p:nvSpPr>
        <p:spPr>
          <a:xfrm>
            <a:off x="406400" y="1066801"/>
            <a:ext cx="11379200" cy="1384995"/>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p:cNvSpPr/>
          <p:nvPr userDrawn="1"/>
        </p:nvSpPr>
        <p:spPr>
          <a:xfrm>
            <a:off x="406400" y="243682"/>
            <a:ext cx="101600" cy="5183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cxnSp>
        <p:nvCxnSpPr>
          <p:cNvPr id="5" name="Straight Connector 4"/>
          <p:cNvCxnSpPr/>
          <p:nvPr userDrawn="1"/>
        </p:nvCxnSpPr>
        <p:spPr>
          <a:xfrm>
            <a:off x="406400" y="243682"/>
            <a:ext cx="13208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8" name="Slide Number Placeholder 5"/>
          <p:cNvSpPr>
            <a:spLocks noGrp="1"/>
          </p:cNvSpPr>
          <p:nvPr>
            <p:ph type="sldNum" sz="quarter" idx="4"/>
          </p:nvPr>
        </p:nvSpPr>
        <p:spPr>
          <a:xfrm>
            <a:off x="11277600" y="6172200"/>
            <a:ext cx="812800" cy="296862"/>
          </a:xfrm>
          <a:prstGeom prst="rect">
            <a:avLst/>
          </a:prstGeom>
        </p:spPr>
        <p:txBody>
          <a:bodyPr vert="horz" lIns="91440" tIns="45720" rIns="91440" bIns="45720" rtlCol="0" anchor="ctr"/>
          <a:lstStyle>
            <a:lvl1pPr algn="ctr">
              <a:defRPr sz="1200">
                <a:solidFill>
                  <a:schemeClr val="tx1">
                    <a:tint val="75000"/>
                  </a:schemeClr>
                </a:solidFill>
              </a:defRPr>
            </a:lvl1pPr>
          </a:lstStyle>
          <a:p>
            <a:fld id="{1D93BD3E-1E9A-4970-A6F7-E7AC52762E0C}" type="slidenum">
              <a:rPr lang="en-US" smtClean="0"/>
              <a:pPr/>
              <a:t>‹#›</a:t>
            </a:fld>
            <a:endParaRPr lang="en-US"/>
          </a:p>
        </p:txBody>
      </p:sp>
      <p:sp>
        <p:nvSpPr>
          <p:cNvPr id="9" name="Footer Placeholder 4"/>
          <p:cNvSpPr>
            <a:spLocks noGrp="1"/>
          </p:cNvSpPr>
          <p:nvPr>
            <p:ph type="ftr" sz="quarter" idx="3"/>
          </p:nvPr>
        </p:nvSpPr>
        <p:spPr>
          <a:xfrm>
            <a:off x="3657600" y="6299284"/>
            <a:ext cx="5384800" cy="228600"/>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Footer text goes here.</a:t>
            </a:r>
          </a:p>
        </p:txBody>
      </p:sp>
    </p:spTree>
    <p:extLst>
      <p:ext uri="{BB962C8B-B14F-4D97-AF65-F5344CB8AC3E}">
        <p14:creationId xmlns:p14="http://schemas.microsoft.com/office/powerpoint/2010/main" val="418579112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08000" y="243682"/>
            <a:ext cx="11277600" cy="518318"/>
          </a:xfrm>
          <a:prstGeom prst="rect">
            <a:avLst/>
          </a:prstGeom>
        </p:spPr>
        <p:txBody>
          <a:bodyPr/>
          <a:lstStyle>
            <a:lvl1pPr algn="l">
              <a:defRPr sz="2400" b="1">
                <a:solidFill>
                  <a:schemeClr val="accent1"/>
                </a:solidFill>
              </a:defRPr>
            </a:lvl1pPr>
          </a:lstStyle>
          <a:p>
            <a:r>
              <a:rPr lang="en-US"/>
              <a:t>Click to edit Master title style</a:t>
            </a:r>
          </a:p>
        </p:txBody>
      </p:sp>
      <p:sp>
        <p:nvSpPr>
          <p:cNvPr id="7" name="Rectangle 6"/>
          <p:cNvSpPr/>
          <p:nvPr/>
        </p:nvSpPr>
        <p:spPr>
          <a:xfrm>
            <a:off x="406400" y="243682"/>
            <a:ext cx="101600" cy="5183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FFFFFF"/>
              </a:solidFill>
            </a:endParaRPr>
          </a:p>
        </p:txBody>
      </p:sp>
      <p:sp>
        <p:nvSpPr>
          <p:cNvPr id="8" name="Footer Placeholder 4"/>
          <p:cNvSpPr>
            <a:spLocks noGrp="1"/>
          </p:cNvSpPr>
          <p:nvPr>
            <p:ph type="ftr" sz="quarter" idx="11"/>
          </p:nvPr>
        </p:nvSpPr>
        <p:spPr>
          <a:xfrm>
            <a:off x="1940011" y="6553200"/>
            <a:ext cx="8311978" cy="228600"/>
          </a:xfrm>
        </p:spPr>
        <p:txBody>
          <a:bodyPr/>
          <a:lstStyle/>
          <a:p>
            <a:r>
              <a:rPr lang="en-US"/>
              <a:t>Use or disclosure of information contained on this page is subject to the restrictions on the title page.</a:t>
            </a:r>
            <a:endParaRPr lang="en-US">
              <a:solidFill>
                <a:prstClr val="black">
                  <a:tint val="75000"/>
                </a:prstClr>
              </a:solidFill>
            </a:endParaRPr>
          </a:p>
        </p:txBody>
      </p:sp>
      <p:cxnSp>
        <p:nvCxnSpPr>
          <p:cNvPr id="5" name="Straight Connector 4"/>
          <p:cNvCxnSpPr/>
          <p:nvPr/>
        </p:nvCxnSpPr>
        <p:spPr>
          <a:xfrm>
            <a:off x="406400" y="243682"/>
            <a:ext cx="13208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9" name="Slide Number Placeholder 5">
            <a:extLst>
              <a:ext uri="{FF2B5EF4-FFF2-40B4-BE49-F238E27FC236}">
                <a16:creationId xmlns:a16="http://schemas.microsoft.com/office/drawing/2014/main" id="{2F5400B3-30FC-250E-0E40-F769CD495FA7}"/>
              </a:ext>
            </a:extLst>
          </p:cNvPr>
          <p:cNvSpPr>
            <a:spLocks noGrp="1"/>
          </p:cNvSpPr>
          <p:nvPr>
            <p:ph type="sldNum" sz="quarter" idx="4"/>
          </p:nvPr>
        </p:nvSpPr>
        <p:spPr>
          <a:xfrm>
            <a:off x="11379203" y="6561138"/>
            <a:ext cx="646975" cy="220662"/>
          </a:xfrm>
          <a:prstGeom prst="rect">
            <a:avLst/>
          </a:prstGeom>
        </p:spPr>
        <p:txBody>
          <a:bodyPr vert="horz" lIns="91440" tIns="45720" rIns="91440" bIns="45720" rtlCol="0" anchor="ctr"/>
          <a:lstStyle>
            <a:lvl1pPr algn="ctr">
              <a:defRPr sz="1200">
                <a:solidFill>
                  <a:schemeClr val="accent2"/>
                </a:solidFill>
              </a:defRPr>
            </a:lvl1pPr>
          </a:lstStyle>
          <a:p>
            <a:fld id="{1D93BD3E-1E9A-4970-A6F7-E7AC52762E0C}" type="slidenum">
              <a:rPr lang="en-US" smtClean="0"/>
              <a:pPr/>
              <a:t>‹#›</a:t>
            </a:fld>
            <a:endParaRPr lang="en-US"/>
          </a:p>
        </p:txBody>
      </p:sp>
    </p:spTree>
    <p:extLst>
      <p:ext uri="{BB962C8B-B14F-4D97-AF65-F5344CB8AC3E}">
        <p14:creationId xmlns:p14="http://schemas.microsoft.com/office/powerpoint/2010/main" val="300163725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Contrast Title">
    <p:bg>
      <p:bgPr>
        <a:solidFill>
          <a:schemeClr val="accent1"/>
        </a:soli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5874AF67-BBA0-48F4-BB9F-52963443351B}"/>
              </a:ext>
            </a:extLst>
          </p:cNvPr>
          <p:cNvGraphicFramePr>
            <a:graphicFrameLocks noChangeAspect="1"/>
          </p:cNvGraphicFramePr>
          <p:nvPr userDrawn="1">
            <p:custDataLst>
              <p:tags r:id="rId1"/>
            </p:custDataLst>
            <p:extLst>
              <p:ext uri="{D42A27DB-BD31-4B8C-83A1-F6EECF244321}">
                <p14:modId xmlns:p14="http://schemas.microsoft.com/office/powerpoint/2010/main" val="112918106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6" imgW="592" imgH="591" progId="TCLayout.ActiveDocument.1">
                  <p:embed/>
                </p:oleObj>
              </mc:Choice>
              <mc:Fallback>
                <p:oleObj name="think-cell Slide" r:id="rId6" imgW="592" imgH="591" progId="TCLayout.ActiveDocument.1">
                  <p:embed/>
                  <p:pic>
                    <p:nvPicPr>
                      <p:cNvPr id="3" name="Object 2" hidden="1">
                        <a:extLst>
                          <a:ext uri="{FF2B5EF4-FFF2-40B4-BE49-F238E27FC236}">
                            <a16:creationId xmlns:a16="http://schemas.microsoft.com/office/drawing/2014/main" id="{5874AF67-BBA0-48F4-BB9F-52963443351B}"/>
                          </a:ext>
                        </a:extLst>
                      </p:cNvPr>
                      <p:cNvPicPr/>
                      <p:nvPr/>
                    </p:nvPicPr>
                    <p:blipFill>
                      <a:blip r:embed="rId7"/>
                      <a:stretch>
                        <a:fillRect/>
                      </a:stretch>
                    </p:blipFill>
                    <p:spPr>
                      <a:xfrm>
                        <a:off x="1588" y="1588"/>
                        <a:ext cx="1588" cy="1588"/>
                      </a:xfrm>
                      <a:prstGeom prst="rect">
                        <a:avLst/>
                      </a:prstGeom>
                    </p:spPr>
                  </p:pic>
                </p:oleObj>
              </mc:Fallback>
            </mc:AlternateContent>
          </a:graphicData>
        </a:graphic>
      </p:graphicFrame>
      <p:sp>
        <p:nvSpPr>
          <p:cNvPr id="4" name="Rectangle 3">
            <a:extLst>
              <a:ext uri="{FF2B5EF4-FFF2-40B4-BE49-F238E27FC236}">
                <a16:creationId xmlns:a16="http://schemas.microsoft.com/office/drawing/2014/main" id="{01ABBFBE-956E-6B56-E4D2-F7A5D9C2CDE6}"/>
              </a:ext>
            </a:extLst>
          </p:cNvPr>
          <p:cNvSpPr/>
          <p:nvPr userDrawn="1"/>
        </p:nvSpPr>
        <p:spPr>
          <a:xfrm>
            <a:off x="4876800" y="0"/>
            <a:ext cx="7315200" cy="6858000"/>
          </a:xfrm>
          <a:prstGeom prst="rect">
            <a:avLst/>
          </a:prstGeom>
          <a:solidFill>
            <a:schemeClr val="bg1"/>
          </a:solidFill>
          <a:ln>
            <a:noFill/>
          </a:ln>
          <a:effectLst>
            <a:outerShdw blurRad="50800" dist="38100" dir="114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Documenttype">
            <a:extLst>
              <a:ext uri="{FF2B5EF4-FFF2-40B4-BE49-F238E27FC236}">
                <a16:creationId xmlns:a16="http://schemas.microsoft.com/office/drawing/2014/main" id="{15828E83-1A38-4079-BBBD-A0570B5821FE}"/>
              </a:ext>
            </a:extLst>
          </p:cNvPr>
          <p:cNvSpPr>
            <a:spLocks noGrp="1"/>
          </p:cNvSpPr>
          <p:nvPr>
            <p:ph type="body" sz="quarter" idx="13" hasCustomPrompt="1"/>
            <p:custDataLst>
              <p:tags r:id="rId2"/>
            </p:custDataLst>
          </p:nvPr>
        </p:nvSpPr>
        <p:spPr>
          <a:xfrm>
            <a:off x="5218559" y="4865691"/>
            <a:ext cx="6415088" cy="215444"/>
          </a:xfrm>
          <a:prstGeom prst="rect">
            <a:avLst/>
          </a:prstGeom>
        </p:spPr>
        <p:txBody>
          <a:bodyPr vert="horz" wrap="square" lIns="0" tIns="0" rIns="0" bIns="0" rtlCol="0">
            <a:spAutoFit/>
          </a:bodyPr>
          <a:lstStyle>
            <a:lvl1pPr rtl="0">
              <a:buNone/>
              <a:defRPr lang="en-US" sz="1400" dirty="0"/>
            </a:lvl1pPr>
            <a:lvl2pPr marL="115888" indent="0">
              <a:buNone/>
              <a:defRPr>
                <a:solidFill>
                  <a:schemeClr val="bg1"/>
                </a:solidFill>
              </a:defRPr>
            </a:lvl2pPr>
            <a:lvl3pPr marL="466344" indent="0">
              <a:buNone/>
              <a:defRPr>
                <a:solidFill>
                  <a:schemeClr val="bg1"/>
                </a:solidFill>
              </a:defRPr>
            </a:lvl3pPr>
            <a:lvl4pPr marL="813816" indent="0">
              <a:buNone/>
              <a:defRPr>
                <a:solidFill>
                  <a:schemeClr val="bg1"/>
                </a:solidFill>
              </a:defRPr>
            </a:lvl4pPr>
            <a:lvl5pPr marL="1161288" indent="0">
              <a:buNone/>
              <a:defRPr>
                <a:solidFill>
                  <a:schemeClr val="bg1"/>
                </a:solidFill>
              </a:defRPr>
            </a:lvl5pPr>
          </a:lstStyle>
          <a:p>
            <a:pPr lvl="0">
              <a:buNone/>
            </a:pPr>
            <a:r>
              <a:rPr lang="en-US"/>
              <a:t>Edit date or title/role</a:t>
            </a:r>
          </a:p>
        </p:txBody>
      </p:sp>
      <p:sp>
        <p:nvSpPr>
          <p:cNvPr id="15" name="Subtitle">
            <a:extLst>
              <a:ext uri="{FF2B5EF4-FFF2-40B4-BE49-F238E27FC236}">
                <a16:creationId xmlns:a16="http://schemas.microsoft.com/office/drawing/2014/main" id="{FB8F0DBF-6DF4-4080-8ADE-3065F84D7602}"/>
              </a:ext>
            </a:extLst>
          </p:cNvPr>
          <p:cNvSpPr>
            <a:spLocks noGrp="1"/>
          </p:cNvSpPr>
          <p:nvPr>
            <p:ph type="subTitle" idx="1"/>
            <p:custDataLst>
              <p:tags r:id="rId3"/>
            </p:custDataLst>
          </p:nvPr>
        </p:nvSpPr>
        <p:spPr>
          <a:xfrm>
            <a:off x="5219700" y="4092559"/>
            <a:ext cx="6415088" cy="307777"/>
          </a:xfrm>
          <a:prstGeom prst="rect">
            <a:avLst/>
          </a:prstGeom>
        </p:spPr>
        <p:txBody>
          <a:bodyPr vert="horz" wrap="square" lIns="0" tIns="0" rIns="0" bIns="0" rtlCol="0">
            <a:spAutoFit/>
          </a:bodyPr>
          <a:lstStyle>
            <a:lvl1pPr marL="0" indent="0" algn="l" rtl="0">
              <a:buNone/>
              <a:defRPr lang="en-US" sz="2000" dirty="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buNone/>
            </a:pPr>
            <a:r>
              <a:rPr lang="en-US"/>
              <a:t>Click to edit Master subtitle style</a:t>
            </a:r>
          </a:p>
        </p:txBody>
      </p:sp>
      <p:sp>
        <p:nvSpPr>
          <p:cNvPr id="18" name="Title">
            <a:extLst>
              <a:ext uri="{FF2B5EF4-FFF2-40B4-BE49-F238E27FC236}">
                <a16:creationId xmlns:a16="http://schemas.microsoft.com/office/drawing/2014/main" id="{46FFFED1-69E7-44C0-86EC-45A8A36DB3EC}"/>
              </a:ext>
            </a:extLst>
          </p:cNvPr>
          <p:cNvSpPr>
            <a:spLocks noGrp="1"/>
          </p:cNvSpPr>
          <p:nvPr>
            <p:ph type="title"/>
            <p:custDataLst>
              <p:tags r:id="rId4"/>
            </p:custDataLst>
          </p:nvPr>
        </p:nvSpPr>
        <p:spPr>
          <a:xfrm>
            <a:off x="5219700" y="2617296"/>
            <a:ext cx="6415088" cy="1354217"/>
          </a:xfrm>
          <a:prstGeom prst="rect">
            <a:avLst/>
          </a:prstGeom>
        </p:spPr>
        <p:txBody>
          <a:bodyPr vert="horz" wrap="square" lIns="0" tIns="0" rIns="0" bIns="0" rtlCol="0" anchor="b" anchorCtr="0">
            <a:normAutofit/>
          </a:bodyPr>
          <a:lstStyle>
            <a:lvl1pPr rtl="0">
              <a:defRPr lang="en-US" sz="4400" dirty="0"/>
            </a:lvl1pPr>
          </a:lstStyle>
          <a:p>
            <a:pPr lvl="0"/>
            <a:r>
              <a:rPr lang="en-US"/>
              <a:t>Click to edit Master title style</a:t>
            </a:r>
          </a:p>
        </p:txBody>
      </p:sp>
      <p:pic>
        <p:nvPicPr>
          <p:cNvPr id="2" name="Picture 1">
            <a:extLst>
              <a:ext uri="{FF2B5EF4-FFF2-40B4-BE49-F238E27FC236}">
                <a16:creationId xmlns:a16="http://schemas.microsoft.com/office/drawing/2014/main" id="{2ED50DE4-AE8E-B30D-8E44-8498C5C0D9E0}"/>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57200" y="2495274"/>
            <a:ext cx="3989513" cy="1543326"/>
          </a:xfrm>
          <a:prstGeom prst="rect">
            <a:avLst/>
          </a:prstGeom>
        </p:spPr>
      </p:pic>
    </p:spTree>
    <p:extLst>
      <p:ext uri="{BB962C8B-B14F-4D97-AF65-F5344CB8AC3E}">
        <p14:creationId xmlns:p14="http://schemas.microsoft.com/office/powerpoint/2010/main" val="26885933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efault">
    <p:spTree>
      <p:nvGrpSpPr>
        <p:cNvPr id="1" name=""/>
        <p:cNvGrpSpPr/>
        <p:nvPr/>
      </p:nvGrpSpPr>
      <p:grpSpPr>
        <a:xfrm>
          <a:off x="0" y="0"/>
          <a:ext cx="0" cy="0"/>
          <a:chOff x="0" y="0"/>
          <a:chExt cx="0" cy="0"/>
        </a:xfrm>
      </p:grpSpPr>
      <p:graphicFrame>
        <p:nvGraphicFramePr>
          <p:cNvPr id="3" name="Object 6" hidden="1">
            <a:extLst>
              <a:ext uri="{FF2B5EF4-FFF2-40B4-BE49-F238E27FC236}">
                <a16:creationId xmlns:a16="http://schemas.microsoft.com/office/drawing/2014/main" id="{D8EFF8A2-0FB9-4B25-8B8D-492353274983}"/>
              </a:ext>
            </a:extLst>
          </p:cNvPr>
          <p:cNvGraphicFramePr>
            <a:graphicFrameLocks noChangeAspect="1"/>
          </p:cNvGraphicFramePr>
          <p:nvPr userDrawn="1">
            <p:custDataLst>
              <p:tags r:id="rId1"/>
            </p:custDataLst>
            <p:extLst>
              <p:ext uri="{D42A27DB-BD31-4B8C-83A1-F6EECF244321}">
                <p14:modId xmlns:p14="http://schemas.microsoft.com/office/powerpoint/2010/main" val="258863922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9" imgW="413" imgH="416" progId="TCLayout.ActiveDocument.1">
                  <p:embed/>
                </p:oleObj>
              </mc:Choice>
              <mc:Fallback>
                <p:oleObj name="think-cell Slide" r:id="rId9" imgW="413" imgH="416" progId="TCLayout.ActiveDocument.1">
                  <p:embed/>
                  <p:pic>
                    <p:nvPicPr>
                      <p:cNvPr id="3" name="Object 6" hidden="1">
                        <a:extLst>
                          <a:ext uri="{FF2B5EF4-FFF2-40B4-BE49-F238E27FC236}">
                            <a16:creationId xmlns:a16="http://schemas.microsoft.com/office/drawing/2014/main" id="{D8EFF8A2-0FB9-4B25-8B8D-492353274983}"/>
                          </a:ext>
                        </a:extLst>
                      </p:cNvPr>
                      <p:cNvPicPr/>
                      <p:nvPr/>
                    </p:nvPicPr>
                    <p:blipFill>
                      <a:blip r:embed="rId10"/>
                      <a:stretch>
                        <a:fillRect/>
                      </a:stretch>
                    </p:blipFill>
                    <p:spPr>
                      <a:xfrm>
                        <a:off x="1588" y="1588"/>
                        <a:ext cx="1588" cy="1588"/>
                      </a:xfrm>
                      <a:prstGeom prst="rect">
                        <a:avLst/>
                      </a:prstGeom>
                    </p:spPr>
                  </p:pic>
                </p:oleObj>
              </mc:Fallback>
            </mc:AlternateContent>
          </a:graphicData>
        </a:graphic>
      </p:graphicFrame>
      <p:sp>
        <p:nvSpPr>
          <p:cNvPr id="5" name="Rectangle 1" hidden="1">
            <a:extLst>
              <a:ext uri="{FF2B5EF4-FFF2-40B4-BE49-F238E27FC236}">
                <a16:creationId xmlns:a16="http://schemas.microsoft.com/office/drawing/2014/main" id="{FCC3A0E6-E630-4C26-B008-93BA0B5B1109}"/>
              </a:ext>
            </a:extLst>
          </p:cNvPr>
          <p:cNvSpPr/>
          <p:nvPr userDrawn="1">
            <p:custDataLst>
              <p:tags r:id="rId2"/>
            </p:custDataLst>
          </p:nvPr>
        </p:nvSpPr>
        <p:spPr>
          <a:xfrm>
            <a:off x="0" y="0"/>
            <a:ext cx="158750" cy="158750"/>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rtl="0">
              <a:spcBef>
                <a:spcPts val="300"/>
              </a:spcBef>
              <a:spcAft>
                <a:spcPts val="300"/>
              </a:spcAft>
            </a:pPr>
            <a:endParaRPr lang="en-US" sz="2500" b="1" i="0" baseline="0">
              <a:solidFill>
                <a:schemeClr val="bg1"/>
              </a:solidFill>
              <a:latin typeface="Arial" panose="020B0604020202020204" pitchFamily="34" charset="0"/>
              <a:ea typeface="+mj-ea"/>
              <a:cs typeface="+mj-cs"/>
              <a:sym typeface="Arial" panose="020B0604020202020204" pitchFamily="34" charset="0"/>
            </a:endParaRPr>
          </a:p>
        </p:txBody>
      </p:sp>
      <p:sp>
        <p:nvSpPr>
          <p:cNvPr id="14" name="3. Subtitle">
            <a:extLst>
              <a:ext uri="{FF2B5EF4-FFF2-40B4-BE49-F238E27FC236}">
                <a16:creationId xmlns:a16="http://schemas.microsoft.com/office/drawing/2014/main" id="{D4D36123-678D-4B6C-A648-186F85BE34AE}"/>
              </a:ext>
            </a:extLst>
          </p:cNvPr>
          <p:cNvSpPr>
            <a:spLocks noGrp="1"/>
          </p:cNvSpPr>
          <p:nvPr>
            <p:ph type="subTitle" idx="1"/>
            <p:custDataLst>
              <p:tags r:id="rId3"/>
            </p:custDataLst>
          </p:nvPr>
        </p:nvSpPr>
        <p:spPr>
          <a:xfrm>
            <a:off x="554736" y="944650"/>
            <a:ext cx="11082528" cy="246221"/>
          </a:xfrm>
          <a:prstGeom prst="rect">
            <a:avLst/>
          </a:prstGeom>
          <a:noFill/>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lvl1pPr marL="0" indent="0" algn="l" rtl="0">
              <a:buNone/>
              <a:defRPr lang="en-US" b="0" baseline="0" dirty="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buNone/>
            </a:pPr>
            <a:r>
              <a:rPr lang="en-US"/>
              <a:t>Click to edit Master subtitle style</a:t>
            </a:r>
          </a:p>
        </p:txBody>
      </p:sp>
      <p:sp>
        <p:nvSpPr>
          <p:cNvPr id="9" name="Slide Number">
            <a:extLst>
              <a:ext uri="{FF2B5EF4-FFF2-40B4-BE49-F238E27FC236}">
                <a16:creationId xmlns:a16="http://schemas.microsoft.com/office/drawing/2014/main" id="{66686DBA-90DA-4033-B950-94CBD0D7A425}"/>
              </a:ext>
            </a:extLst>
          </p:cNvPr>
          <p:cNvSpPr>
            <a:spLocks noChangeArrowheads="1"/>
          </p:cNvSpPr>
          <p:nvPr userDrawn="1">
            <p:custDataLst>
              <p:tags r:id="rId4"/>
            </p:custDataLst>
          </p:nvPr>
        </p:nvSpPr>
        <p:spPr bwMode="black">
          <a:xfrm>
            <a:off x="11572052" y="6598256"/>
            <a:ext cx="325501" cy="138499"/>
          </a:xfrm>
          <a:prstGeom prst="rect">
            <a:avLst/>
          </a:prstGeom>
          <a:noFill/>
          <a:ln w="9525" algn="ctr">
            <a:noFill/>
            <a:miter lim="800000"/>
            <a:headEnd/>
            <a:tailEnd/>
          </a:ln>
          <a:effectLst/>
        </p:spPr>
        <p:txBody>
          <a:bodyPr wrap="square" lIns="0" tIns="0" rIns="0" bIns="0" anchor="b">
            <a:spAutoFit/>
          </a:bodyPr>
          <a:lstStyle/>
          <a:p>
            <a:pPr algn="r" defTabSz="610744" rtl="0" fontAlgn="auto">
              <a:spcBef>
                <a:spcPts val="0"/>
              </a:spcBef>
              <a:spcAft>
                <a:spcPts val="0"/>
              </a:spcAft>
              <a:defRPr/>
            </a:pPr>
            <a:fld id="{4ABDCABE-3F10-B64C-92F1-862014417034}" type="slidenum">
              <a:rPr lang="en-US" sz="900" b="0" smtClean="0">
                <a:solidFill>
                  <a:schemeClr val="tx1"/>
                </a:solidFill>
                <a:latin typeface="+mn-lt"/>
                <a:ea typeface="+mn-ea"/>
                <a:cs typeface="Arial" panose="020B0604020202020204" pitchFamily="34" charset="0"/>
              </a:rPr>
              <a:pPr algn="r" defTabSz="610744" rtl="0" fontAlgn="auto">
                <a:spcBef>
                  <a:spcPts val="0"/>
                </a:spcBef>
                <a:spcAft>
                  <a:spcPts val="0"/>
                </a:spcAft>
                <a:defRPr/>
              </a:pPr>
              <a:t>‹#›</a:t>
            </a:fld>
            <a:endParaRPr lang="en-US" sz="900" b="0">
              <a:solidFill>
                <a:schemeClr val="tx1"/>
              </a:solidFill>
              <a:latin typeface="+mn-lt"/>
              <a:ea typeface="+mn-ea"/>
              <a:cs typeface="Arial" panose="020B0604020202020204" pitchFamily="34" charset="0"/>
            </a:endParaRPr>
          </a:p>
        </p:txBody>
      </p:sp>
      <p:sp>
        <p:nvSpPr>
          <p:cNvPr id="8" name="5. Source" hidden="1">
            <a:extLst>
              <a:ext uri="{FF2B5EF4-FFF2-40B4-BE49-F238E27FC236}">
                <a16:creationId xmlns:a16="http://schemas.microsoft.com/office/drawing/2014/main" id="{9238B1D6-2095-4826-AA45-9A4E6F7D1A16}"/>
              </a:ext>
            </a:extLst>
          </p:cNvPr>
          <p:cNvSpPr txBox="1"/>
          <p:nvPr userDrawn="1">
            <p:custDataLst>
              <p:tags r:id="rId5"/>
            </p:custDataLst>
          </p:nvPr>
        </p:nvSpPr>
        <p:spPr>
          <a:xfrm>
            <a:off x="2125590" y="6568588"/>
            <a:ext cx="7277861" cy="123111"/>
          </a:xfrm>
          <a:prstGeom prst="rect">
            <a:avLst/>
          </a:prstGeom>
          <a:noFill/>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defPPr>
              <a:defRPr lang="en-US"/>
            </a:defPPr>
            <a:lvl1pPr indent="0">
              <a:lnSpc>
                <a:spcPct val="100000"/>
              </a:lnSpc>
              <a:spcBef>
                <a:spcPts val="300"/>
              </a:spcBef>
              <a:spcAft>
                <a:spcPts val="300"/>
              </a:spcAft>
              <a:buFont typeface="Segoe UI" panose="020B0502040204020203" pitchFamily="34" charset="0"/>
              <a:buChar char="​"/>
              <a:defRPr sz="800">
                <a:cs typeface="Arial" panose="020B0604020202020204" pitchFamily="34" charset="0"/>
              </a:defRPr>
            </a:lvl1pPr>
            <a:lvl2pPr marL="228600"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r>
              <a:rPr lang="en-US"/>
              <a:t>Source: …</a:t>
            </a:r>
          </a:p>
        </p:txBody>
      </p:sp>
      <p:sp>
        <p:nvSpPr>
          <p:cNvPr id="11" name="1. On-page tracker">
            <a:extLst>
              <a:ext uri="{FF2B5EF4-FFF2-40B4-BE49-F238E27FC236}">
                <a16:creationId xmlns:a16="http://schemas.microsoft.com/office/drawing/2014/main" id="{C30AC055-11D5-4540-94E4-C3B7BE6EFD7D}"/>
              </a:ext>
            </a:extLst>
          </p:cNvPr>
          <p:cNvSpPr>
            <a:spLocks noGrp="1"/>
          </p:cNvSpPr>
          <p:nvPr>
            <p:ph type="body" sz="quarter" idx="10" hasCustomPrompt="1"/>
            <p:custDataLst>
              <p:tags r:id="rId6"/>
            </p:custDataLst>
          </p:nvPr>
        </p:nvSpPr>
        <p:spPr>
          <a:xfrm>
            <a:off x="554735" y="41597"/>
            <a:ext cx="3843338" cy="123111"/>
          </a:xfrm>
          <a:prstGeom prst="rect">
            <a:avLst/>
          </a:prstGeom>
          <a:noFill/>
          <a:ln w="6350">
            <a:noFill/>
            <a:miter lim="800000"/>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lvl1pPr rtl="0">
              <a:defRPr lang="en-US" sz="800" b="0" dirty="0">
                <a:cs typeface="+mn-cs"/>
              </a:defRPr>
            </a:lvl1pPr>
          </a:lstStyle>
          <a:p>
            <a:pPr lvl="0">
              <a:buNone/>
            </a:pPr>
            <a:r>
              <a:rPr lang="en-US"/>
              <a:t>Add tracker</a:t>
            </a:r>
          </a:p>
        </p:txBody>
      </p:sp>
      <p:sp>
        <p:nvSpPr>
          <p:cNvPr id="10" name="2. Slide Title">
            <a:extLst>
              <a:ext uri="{FF2B5EF4-FFF2-40B4-BE49-F238E27FC236}">
                <a16:creationId xmlns:a16="http://schemas.microsoft.com/office/drawing/2014/main" id="{8326FFD0-8389-4032-AAB8-00C262CAF746}"/>
              </a:ext>
            </a:extLst>
          </p:cNvPr>
          <p:cNvSpPr>
            <a:spLocks noGrp="1"/>
          </p:cNvSpPr>
          <p:nvPr>
            <p:ph type="title"/>
            <p:custDataLst>
              <p:tags r:id="rId7"/>
            </p:custDataLst>
          </p:nvPr>
        </p:nvSpPr>
        <p:spPr>
          <a:xfrm>
            <a:off x="554736" y="172212"/>
            <a:ext cx="11082528" cy="731520"/>
          </a:xfrm>
          <a:prstGeom prst="rect">
            <a:avLst/>
          </a:prstGeom>
        </p:spPr>
        <p:txBody>
          <a:bodyPr vert="horz" wrap="square" lIns="0" tIns="0" rIns="0" bIns="0" rtlCol="0" anchor="t" anchorCtr="0">
            <a:noAutofit/>
          </a:bodyPr>
          <a:lstStyle>
            <a:lvl1pPr>
              <a:defRPr lang="en-US" dirty="0">
                <a:solidFill>
                  <a:schemeClr val="accent1"/>
                </a:solidFill>
              </a:defRPr>
            </a:lvl1pPr>
          </a:lstStyle>
          <a:p>
            <a:pPr lvl="0"/>
            <a:r>
              <a:rPr lang="en-US"/>
              <a:t>Click to edit Master title style</a:t>
            </a:r>
          </a:p>
        </p:txBody>
      </p:sp>
      <p:grpSp>
        <p:nvGrpSpPr>
          <p:cNvPr id="102" name="Group 101">
            <a:extLst>
              <a:ext uri="{FF2B5EF4-FFF2-40B4-BE49-F238E27FC236}">
                <a16:creationId xmlns:a16="http://schemas.microsoft.com/office/drawing/2014/main" id="{2D3EB5BE-E526-D7F3-6384-601B149F7968}"/>
              </a:ext>
            </a:extLst>
          </p:cNvPr>
          <p:cNvGrpSpPr/>
          <p:nvPr userDrawn="1"/>
        </p:nvGrpSpPr>
        <p:grpSpPr>
          <a:xfrm>
            <a:off x="406400" y="172212"/>
            <a:ext cx="1320800" cy="518318"/>
            <a:chOff x="406400" y="243682"/>
            <a:chExt cx="1320800" cy="518318"/>
          </a:xfrm>
        </p:grpSpPr>
        <p:sp>
          <p:nvSpPr>
            <p:cNvPr id="103" name="Rectangle 102">
              <a:extLst>
                <a:ext uri="{FF2B5EF4-FFF2-40B4-BE49-F238E27FC236}">
                  <a16:creationId xmlns:a16="http://schemas.microsoft.com/office/drawing/2014/main" id="{4A0D9055-DC0D-9E77-B768-C3580F5E6A74}"/>
                </a:ext>
              </a:extLst>
            </p:cNvPr>
            <p:cNvSpPr/>
            <p:nvPr/>
          </p:nvSpPr>
          <p:spPr>
            <a:xfrm>
              <a:off x="406400" y="243682"/>
              <a:ext cx="101600" cy="5183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FFFFFF"/>
                </a:solidFill>
              </a:endParaRPr>
            </a:p>
          </p:txBody>
        </p:sp>
        <p:cxnSp>
          <p:nvCxnSpPr>
            <p:cNvPr id="104" name="Straight Connector 103">
              <a:extLst>
                <a:ext uri="{FF2B5EF4-FFF2-40B4-BE49-F238E27FC236}">
                  <a16:creationId xmlns:a16="http://schemas.microsoft.com/office/drawing/2014/main" id="{782CA480-C55E-5542-4BD5-6E120116E6D2}"/>
                </a:ext>
              </a:extLst>
            </p:cNvPr>
            <p:cNvCxnSpPr/>
            <p:nvPr/>
          </p:nvCxnSpPr>
          <p:spPr>
            <a:xfrm>
              <a:off x="406400" y="243682"/>
              <a:ext cx="1320800" cy="0"/>
            </a:xfrm>
            <a:prstGeom prst="line">
              <a:avLst/>
            </a:prstGeom>
            <a:ln>
              <a:solidFill>
                <a:srgbClr val="5B677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60822432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ntrast Default">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6D01440F-CB45-4B1E-BF2B-97953CB35508}"/>
              </a:ext>
            </a:extLst>
          </p:cNvPr>
          <p:cNvGraphicFramePr>
            <a:graphicFrameLocks noChangeAspect="1"/>
          </p:cNvGraphicFramePr>
          <p:nvPr userDrawn="1">
            <p:custDataLst>
              <p:tags r:id="rId1"/>
            </p:custDataLst>
            <p:extLst>
              <p:ext uri="{D42A27DB-BD31-4B8C-83A1-F6EECF244321}">
                <p14:modId xmlns:p14="http://schemas.microsoft.com/office/powerpoint/2010/main" val="297482811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9" imgW="413" imgH="416" progId="TCLayout.ActiveDocument.1">
                  <p:embed/>
                </p:oleObj>
              </mc:Choice>
              <mc:Fallback>
                <p:oleObj name="think-cell Slide" r:id="rId9" imgW="413" imgH="416" progId="TCLayout.ActiveDocument.1">
                  <p:embed/>
                  <p:pic>
                    <p:nvPicPr>
                      <p:cNvPr id="3" name="Object 2" hidden="1">
                        <a:extLst>
                          <a:ext uri="{FF2B5EF4-FFF2-40B4-BE49-F238E27FC236}">
                            <a16:creationId xmlns:a16="http://schemas.microsoft.com/office/drawing/2014/main" id="{6D01440F-CB45-4B1E-BF2B-97953CB35508}"/>
                          </a:ext>
                        </a:extLst>
                      </p:cNvPr>
                      <p:cNvPicPr/>
                      <p:nvPr/>
                    </p:nvPicPr>
                    <p:blipFill>
                      <a:blip r:embed="rId10"/>
                      <a:stretch>
                        <a:fillRect/>
                      </a:stretch>
                    </p:blipFill>
                    <p:spPr>
                      <a:xfrm>
                        <a:off x="1588" y="1588"/>
                        <a:ext cx="1588" cy="1588"/>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id="{ED3A330D-704F-4050-81F6-50A136E78604}"/>
              </a:ext>
            </a:extLst>
          </p:cNvPr>
          <p:cNvSpPr/>
          <p:nvPr userDrawn="1">
            <p:custDataLst>
              <p:tags r:id="rId2"/>
            </p:custDataLst>
          </p:nvPr>
        </p:nvSpPr>
        <p:spPr>
          <a:xfrm>
            <a:off x="0" y="0"/>
            <a:ext cx="158750" cy="158750"/>
          </a:xfrm>
          <a:prstGeom prst="rect">
            <a:avLst/>
          </a:prstGeom>
          <a:solidFill>
            <a:schemeClr val="tx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rtl="0">
              <a:spcBef>
                <a:spcPts val="300"/>
              </a:spcBef>
              <a:spcAft>
                <a:spcPts val="300"/>
              </a:spcAft>
            </a:pPr>
            <a:endParaRPr lang="en-US" sz="2500" b="1" i="0" baseline="0">
              <a:solidFill>
                <a:schemeClr val="bg1"/>
              </a:solidFill>
              <a:latin typeface="Arial" panose="020B0604020202020204" pitchFamily="34" charset="0"/>
              <a:ea typeface="+mj-ea"/>
              <a:cs typeface="+mj-cs"/>
              <a:sym typeface="Arial" panose="020B0604020202020204" pitchFamily="34" charset="0"/>
            </a:endParaRPr>
          </a:p>
        </p:txBody>
      </p:sp>
      <p:sp>
        <p:nvSpPr>
          <p:cNvPr id="13" name="2. Slide Title">
            <a:extLst>
              <a:ext uri="{FF2B5EF4-FFF2-40B4-BE49-F238E27FC236}">
                <a16:creationId xmlns:a16="http://schemas.microsoft.com/office/drawing/2014/main" id="{5C829ED6-90BF-4B02-AD53-C2B66EC5467C}"/>
              </a:ext>
            </a:extLst>
          </p:cNvPr>
          <p:cNvSpPr>
            <a:spLocks noGrp="1"/>
          </p:cNvSpPr>
          <p:nvPr>
            <p:ph type="title"/>
            <p:custDataLst>
              <p:tags r:id="rId3"/>
            </p:custDataLst>
          </p:nvPr>
        </p:nvSpPr>
        <p:spPr>
          <a:xfrm>
            <a:off x="554736" y="172212"/>
            <a:ext cx="11082528" cy="731520"/>
          </a:xfrm>
        </p:spPr>
        <p:txBody>
          <a:bodyPr vert="horz" wrap="square" lIns="0" tIns="0" rIns="0" bIns="0" rtlCol="0" anchor="t" anchorCtr="0">
            <a:noAutofit/>
          </a:bodyPr>
          <a:lstStyle>
            <a:lvl1pPr rtl="0">
              <a:defRPr lang="en-US" dirty="0"/>
            </a:lvl1pPr>
          </a:lstStyle>
          <a:p>
            <a:pPr lvl="0"/>
            <a:r>
              <a:rPr lang="en-US"/>
              <a:t>Click to edit Master title style</a:t>
            </a:r>
          </a:p>
        </p:txBody>
      </p:sp>
      <p:sp>
        <p:nvSpPr>
          <p:cNvPr id="12" name="3. Subtitle">
            <a:extLst>
              <a:ext uri="{FF2B5EF4-FFF2-40B4-BE49-F238E27FC236}">
                <a16:creationId xmlns:a16="http://schemas.microsoft.com/office/drawing/2014/main" id="{0F8ABF34-9C24-45F4-B9AE-EDBE37FAC548}"/>
              </a:ext>
            </a:extLst>
          </p:cNvPr>
          <p:cNvSpPr>
            <a:spLocks noGrp="1"/>
          </p:cNvSpPr>
          <p:nvPr>
            <p:ph type="subTitle" idx="1"/>
            <p:custDataLst>
              <p:tags r:id="rId4"/>
            </p:custDataLst>
          </p:nvPr>
        </p:nvSpPr>
        <p:spPr>
          <a:xfrm>
            <a:off x="554736" y="944650"/>
            <a:ext cx="11082528" cy="246221"/>
          </a:xfrm>
          <a:prstGeom prst="rect">
            <a:avLst/>
          </a:prstGeom>
          <a:noFill/>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lvl1pPr marL="0" indent="0" algn="l" rtl="0">
              <a:buNone/>
              <a:defRPr lang="en-US" b="0" baseline="0" dirty="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buNone/>
            </a:pPr>
            <a:r>
              <a:rPr lang="en-US"/>
              <a:t>Click to edit Master subtitle style</a:t>
            </a:r>
          </a:p>
        </p:txBody>
      </p:sp>
      <p:sp>
        <p:nvSpPr>
          <p:cNvPr id="15" name="Slide Number">
            <a:extLst>
              <a:ext uri="{FF2B5EF4-FFF2-40B4-BE49-F238E27FC236}">
                <a16:creationId xmlns:a16="http://schemas.microsoft.com/office/drawing/2014/main" id="{E4920261-0593-4AC5-992E-73B8CB0A1C71}"/>
              </a:ext>
            </a:extLst>
          </p:cNvPr>
          <p:cNvSpPr>
            <a:spLocks noChangeArrowheads="1"/>
          </p:cNvSpPr>
          <p:nvPr userDrawn="1">
            <p:custDataLst>
              <p:tags r:id="rId5"/>
            </p:custDataLst>
          </p:nvPr>
        </p:nvSpPr>
        <p:spPr bwMode="black">
          <a:xfrm>
            <a:off x="11572052" y="6598256"/>
            <a:ext cx="325501" cy="138499"/>
          </a:xfrm>
          <a:prstGeom prst="rect">
            <a:avLst/>
          </a:prstGeom>
          <a:noFill/>
          <a:ln w="9525" algn="ctr">
            <a:noFill/>
            <a:miter lim="800000"/>
            <a:headEnd/>
            <a:tailEnd/>
          </a:ln>
          <a:effectLst/>
        </p:spPr>
        <p:txBody>
          <a:bodyPr wrap="square" lIns="0" tIns="0" rIns="0" bIns="0" anchor="b">
            <a:spAutoFit/>
          </a:bodyPr>
          <a:lstStyle/>
          <a:p>
            <a:pPr algn="r" defTabSz="610744" rtl="0" fontAlgn="auto">
              <a:spcBef>
                <a:spcPts val="0"/>
              </a:spcBef>
              <a:spcAft>
                <a:spcPts val="0"/>
              </a:spcAft>
              <a:defRPr/>
            </a:pPr>
            <a:fld id="{4ABDCABE-3F10-B64C-92F1-862014417034}" type="slidenum">
              <a:rPr lang="en-US" sz="900" smtClean="0">
                <a:solidFill>
                  <a:schemeClr val="tx1"/>
                </a:solidFill>
                <a:latin typeface="+mn-lt"/>
                <a:ea typeface="+mn-ea"/>
                <a:cs typeface="Arial" panose="020B0604020202020204" pitchFamily="34" charset="0"/>
              </a:rPr>
              <a:pPr algn="r" defTabSz="610744" rtl="0" fontAlgn="auto">
                <a:spcBef>
                  <a:spcPts val="0"/>
                </a:spcBef>
                <a:spcAft>
                  <a:spcPts val="0"/>
                </a:spcAft>
                <a:defRPr/>
              </a:pPr>
              <a:t>‹#›</a:t>
            </a:fld>
            <a:endParaRPr lang="en-US" sz="900">
              <a:solidFill>
                <a:schemeClr val="tx1"/>
              </a:solidFill>
              <a:latin typeface="+mn-lt"/>
              <a:ea typeface="+mn-ea"/>
              <a:cs typeface="Arial" panose="020B0604020202020204" pitchFamily="34" charset="0"/>
            </a:endParaRPr>
          </a:p>
        </p:txBody>
      </p:sp>
      <p:sp>
        <p:nvSpPr>
          <p:cNvPr id="9" name="5. Source" hidden="1">
            <a:extLst>
              <a:ext uri="{FF2B5EF4-FFF2-40B4-BE49-F238E27FC236}">
                <a16:creationId xmlns:a16="http://schemas.microsoft.com/office/drawing/2014/main" id="{0CC39C66-1ED1-4BBF-87FB-6C74C9A461BE}"/>
              </a:ext>
            </a:extLst>
          </p:cNvPr>
          <p:cNvSpPr txBox="1"/>
          <p:nvPr userDrawn="1">
            <p:custDataLst>
              <p:tags r:id="rId6"/>
            </p:custDataLst>
          </p:nvPr>
        </p:nvSpPr>
        <p:spPr>
          <a:xfrm>
            <a:off x="2125590" y="6568588"/>
            <a:ext cx="7277861" cy="123111"/>
          </a:xfrm>
          <a:prstGeom prst="rect">
            <a:avLst/>
          </a:prstGeom>
          <a:noFill/>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defPPr>
              <a:defRPr lang="en-US"/>
            </a:defPPr>
            <a:lvl1pPr indent="0">
              <a:lnSpc>
                <a:spcPct val="100000"/>
              </a:lnSpc>
              <a:spcBef>
                <a:spcPts val="300"/>
              </a:spcBef>
              <a:spcAft>
                <a:spcPts val="300"/>
              </a:spcAft>
              <a:buFont typeface="Segoe UI" panose="020B0502040204020203" pitchFamily="34" charset="0"/>
              <a:buChar char="​"/>
              <a:defRPr sz="800">
                <a:cs typeface="Arial" panose="020B0604020202020204" pitchFamily="34" charset="0"/>
              </a:defRPr>
            </a:lvl1pPr>
            <a:lvl2pPr marL="228600"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r>
              <a:rPr lang="en-US"/>
              <a:t>Source: …</a:t>
            </a:r>
          </a:p>
        </p:txBody>
      </p:sp>
      <p:sp>
        <p:nvSpPr>
          <p:cNvPr id="11" name="1. On-page tracker">
            <a:extLst>
              <a:ext uri="{FF2B5EF4-FFF2-40B4-BE49-F238E27FC236}">
                <a16:creationId xmlns:a16="http://schemas.microsoft.com/office/drawing/2014/main" id="{0364ABB4-AE33-4DE9-A20C-DBDBFEC0CA11}"/>
              </a:ext>
            </a:extLst>
          </p:cNvPr>
          <p:cNvSpPr>
            <a:spLocks noGrp="1"/>
          </p:cNvSpPr>
          <p:nvPr>
            <p:ph type="body" sz="quarter" idx="10" hasCustomPrompt="1"/>
            <p:custDataLst>
              <p:tags r:id="rId7"/>
            </p:custDataLst>
          </p:nvPr>
        </p:nvSpPr>
        <p:spPr>
          <a:xfrm>
            <a:off x="554735" y="41597"/>
            <a:ext cx="3843338" cy="123111"/>
          </a:xfrm>
          <a:prstGeom prst="rect">
            <a:avLst/>
          </a:prstGeom>
          <a:noFill/>
          <a:ln w="6350">
            <a:noFill/>
            <a:miter lim="800000"/>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lvl1pPr rtl="0">
              <a:defRPr lang="en-US" sz="800" b="0" dirty="0">
                <a:cs typeface="+mn-cs"/>
              </a:defRPr>
            </a:lvl1pPr>
          </a:lstStyle>
          <a:p>
            <a:pPr lvl="0">
              <a:buNone/>
            </a:pPr>
            <a:r>
              <a:rPr lang="en-US"/>
              <a:t>Add tracker</a:t>
            </a:r>
          </a:p>
        </p:txBody>
      </p:sp>
    </p:spTree>
    <p:extLst>
      <p:ext uri="{BB962C8B-B14F-4D97-AF65-F5344CB8AC3E}">
        <p14:creationId xmlns:p14="http://schemas.microsoft.com/office/powerpoint/2010/main" val="385451508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ntrast Top Left">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6EDB0C68-81D8-4BCB-8FED-587D098337DD}"/>
              </a:ext>
            </a:extLst>
          </p:cNvPr>
          <p:cNvGraphicFramePr>
            <a:graphicFrameLocks noChangeAspect="1"/>
          </p:cNvGraphicFramePr>
          <p:nvPr userDrawn="1">
            <p:custDataLst>
              <p:tags r:id="rId1"/>
            </p:custDataLst>
            <p:extLst>
              <p:ext uri="{D42A27DB-BD31-4B8C-83A1-F6EECF244321}">
                <p14:modId xmlns:p14="http://schemas.microsoft.com/office/powerpoint/2010/main" val="110376465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8" imgW="592" imgH="591" progId="TCLayout.ActiveDocument.1">
                  <p:embed/>
                </p:oleObj>
              </mc:Choice>
              <mc:Fallback>
                <p:oleObj name="think-cell Slide" r:id="rId8" imgW="592" imgH="591" progId="TCLayout.ActiveDocument.1">
                  <p:embed/>
                  <p:pic>
                    <p:nvPicPr>
                      <p:cNvPr id="8" name="Object 7" hidden="1">
                        <a:extLst>
                          <a:ext uri="{FF2B5EF4-FFF2-40B4-BE49-F238E27FC236}">
                            <a16:creationId xmlns:a16="http://schemas.microsoft.com/office/drawing/2014/main" id="{6EDB0C68-81D8-4BCB-8FED-587D098337DD}"/>
                          </a:ext>
                        </a:extLst>
                      </p:cNvPr>
                      <p:cNvPicPr/>
                      <p:nvPr/>
                    </p:nvPicPr>
                    <p:blipFill>
                      <a:blip r:embed="rId9"/>
                      <a:stretch>
                        <a:fillRect/>
                      </a:stretch>
                    </p:blipFill>
                    <p:spPr>
                      <a:xfrm>
                        <a:off x="1588" y="1588"/>
                        <a:ext cx="1588" cy="158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98EAA134-9792-4D41-898E-A83D3A4E3D69}"/>
              </a:ext>
            </a:extLst>
          </p:cNvPr>
          <p:cNvSpPr/>
          <p:nvPr userDrawn="1">
            <p:custDataLst>
              <p:tags r:id="rId2"/>
            </p:custDataLst>
          </p:nvPr>
        </p:nvSpPr>
        <p:spPr>
          <a:xfrm>
            <a:off x="0" y="0"/>
            <a:ext cx="158750" cy="158750"/>
          </a:xfrm>
          <a:prstGeom prst="rect">
            <a:avLst/>
          </a:prstGeom>
          <a:solidFill>
            <a:schemeClr val="tx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rtl="0">
              <a:spcBef>
                <a:spcPts val="300"/>
              </a:spcBef>
              <a:spcAft>
                <a:spcPts val="300"/>
              </a:spcAft>
            </a:pPr>
            <a:endParaRPr lang="en-US" sz="2500" b="1" i="0" baseline="0">
              <a:solidFill>
                <a:schemeClr val="bg1"/>
              </a:solidFill>
              <a:latin typeface="Arial" panose="020B0604020202020204" pitchFamily="34" charset="0"/>
              <a:ea typeface="+mj-ea"/>
              <a:cs typeface="+mj-cs"/>
              <a:sym typeface="Arial" panose="020B0604020202020204" pitchFamily="34" charset="0"/>
            </a:endParaRPr>
          </a:p>
        </p:txBody>
      </p:sp>
      <p:sp>
        <p:nvSpPr>
          <p:cNvPr id="3" name="2. Slide Title">
            <a:extLst>
              <a:ext uri="{FF2B5EF4-FFF2-40B4-BE49-F238E27FC236}">
                <a16:creationId xmlns:a16="http://schemas.microsoft.com/office/drawing/2014/main" id="{064E079D-5BD2-4787-A7F2-0859A1CB5E94}"/>
              </a:ext>
            </a:extLst>
          </p:cNvPr>
          <p:cNvSpPr>
            <a:spLocks noGrp="1"/>
          </p:cNvSpPr>
          <p:nvPr>
            <p:ph type="title"/>
            <p:custDataLst>
              <p:tags r:id="rId3"/>
            </p:custDataLst>
          </p:nvPr>
        </p:nvSpPr>
        <p:spPr>
          <a:xfrm>
            <a:off x="554736" y="1706563"/>
            <a:ext cx="3813048" cy="769441"/>
          </a:xfrm>
          <a:prstGeom prst="rect">
            <a:avLst/>
          </a:prstGeom>
        </p:spPr>
        <p:txBody>
          <a:bodyPr vert="horz" anchor="t">
            <a:noAutofit/>
          </a:bodyPr>
          <a:lstStyle>
            <a:lvl1pPr rtl="0">
              <a:defRPr>
                <a:ln w="6350" cap="flat">
                  <a:noFill/>
                  <a:miter lim="800000"/>
                </a:ln>
              </a:defRPr>
            </a:lvl1pPr>
          </a:lstStyle>
          <a:p>
            <a:r>
              <a:rPr lang="en-US"/>
              <a:t>Click to edit Master title style</a:t>
            </a:r>
          </a:p>
        </p:txBody>
      </p:sp>
      <p:sp>
        <p:nvSpPr>
          <p:cNvPr id="4" name="Slide Number">
            <a:extLst>
              <a:ext uri="{FF2B5EF4-FFF2-40B4-BE49-F238E27FC236}">
                <a16:creationId xmlns:a16="http://schemas.microsoft.com/office/drawing/2014/main" id="{E74A6D15-9D93-480F-A207-CA245151AE26}"/>
              </a:ext>
            </a:extLst>
          </p:cNvPr>
          <p:cNvSpPr>
            <a:spLocks noChangeArrowheads="1"/>
          </p:cNvSpPr>
          <p:nvPr userDrawn="1">
            <p:custDataLst>
              <p:tags r:id="rId4"/>
            </p:custDataLst>
          </p:nvPr>
        </p:nvSpPr>
        <p:spPr bwMode="black">
          <a:xfrm>
            <a:off x="11572052" y="6598256"/>
            <a:ext cx="325501" cy="138499"/>
          </a:xfrm>
          <a:prstGeom prst="rect">
            <a:avLst/>
          </a:prstGeom>
          <a:noFill/>
          <a:ln w="9525" algn="ctr">
            <a:noFill/>
            <a:miter lim="800000"/>
            <a:headEnd/>
            <a:tailEnd/>
          </a:ln>
          <a:effectLst/>
        </p:spPr>
        <p:txBody>
          <a:bodyPr wrap="square" lIns="0" tIns="0" rIns="0" bIns="0" anchor="b">
            <a:spAutoFit/>
          </a:bodyPr>
          <a:lstStyle/>
          <a:p>
            <a:pPr algn="r" defTabSz="610744" rtl="0" fontAlgn="auto">
              <a:spcBef>
                <a:spcPts val="0"/>
              </a:spcBef>
              <a:spcAft>
                <a:spcPts val="0"/>
              </a:spcAft>
              <a:defRPr/>
            </a:pPr>
            <a:fld id="{4ABDCABE-3F10-B64C-92F1-862014417034}" type="slidenum">
              <a:rPr lang="en-US" sz="900" smtClean="0">
                <a:solidFill>
                  <a:schemeClr val="tx1"/>
                </a:solidFill>
                <a:latin typeface="+mn-lt"/>
                <a:ea typeface="+mn-ea"/>
                <a:cs typeface="Arial" panose="020B0604020202020204" pitchFamily="34" charset="0"/>
              </a:rPr>
              <a:pPr algn="r" defTabSz="610744" rtl="0" fontAlgn="auto">
                <a:spcBef>
                  <a:spcPts val="0"/>
                </a:spcBef>
                <a:spcAft>
                  <a:spcPts val="0"/>
                </a:spcAft>
                <a:defRPr/>
              </a:pPr>
              <a:t>‹#›</a:t>
            </a:fld>
            <a:endParaRPr lang="en-US" sz="900">
              <a:solidFill>
                <a:schemeClr val="tx1"/>
              </a:solidFill>
              <a:latin typeface="+mn-lt"/>
              <a:ea typeface="+mn-ea"/>
              <a:cs typeface="Arial" panose="020B0604020202020204" pitchFamily="34" charset="0"/>
            </a:endParaRPr>
          </a:p>
        </p:txBody>
      </p:sp>
      <p:sp>
        <p:nvSpPr>
          <p:cNvPr id="6" name="5. Source" hidden="1">
            <a:extLst>
              <a:ext uri="{FF2B5EF4-FFF2-40B4-BE49-F238E27FC236}">
                <a16:creationId xmlns:a16="http://schemas.microsoft.com/office/drawing/2014/main" id="{33F722E2-991C-4728-97C9-8D281DB3C594}"/>
              </a:ext>
            </a:extLst>
          </p:cNvPr>
          <p:cNvSpPr txBox="1"/>
          <p:nvPr userDrawn="1">
            <p:custDataLst>
              <p:tags r:id="rId5"/>
            </p:custDataLst>
          </p:nvPr>
        </p:nvSpPr>
        <p:spPr>
          <a:xfrm>
            <a:off x="2125590" y="6568588"/>
            <a:ext cx="7277861" cy="123111"/>
          </a:xfrm>
          <a:prstGeom prst="rect">
            <a:avLst/>
          </a:prstGeom>
        </p:spPr>
        <p:txBody>
          <a:bodyPr vert="horz" wrap="square" lIns="0" tIns="0" rIns="0" bIns="0" rtlCol="0" anchor="t">
            <a:spAutoFit/>
          </a:bodyPr>
          <a:lstStyle>
            <a:lvl1pPr indent="0">
              <a:lnSpc>
                <a:spcPct val="100000"/>
              </a:lnSpc>
              <a:spcBef>
                <a:spcPts val="300"/>
              </a:spcBef>
              <a:spcAft>
                <a:spcPts val="300"/>
              </a:spcAft>
              <a:buFont typeface="Segoe UI" panose="020B0502040204020203" pitchFamily="34" charset="0"/>
              <a:buChar char="​"/>
              <a:defRPr lang="en-US" sz="900" dirty="0">
                <a:cs typeface="Arial" panose="020B0604020202020204" pitchFamily="34" charset="0"/>
              </a:defRPr>
            </a:lvl1pPr>
            <a:lvl2pPr marL="228600"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rtl="0"/>
            <a:r>
              <a:rPr lang="en-US" sz="800"/>
              <a:t>Source: …</a:t>
            </a:r>
          </a:p>
        </p:txBody>
      </p:sp>
      <p:sp>
        <p:nvSpPr>
          <p:cNvPr id="9" name="1. On-page tracker">
            <a:extLst>
              <a:ext uri="{FF2B5EF4-FFF2-40B4-BE49-F238E27FC236}">
                <a16:creationId xmlns:a16="http://schemas.microsoft.com/office/drawing/2014/main" id="{79744E48-04EF-4FA7-AF06-13E2E4A9BC59}"/>
              </a:ext>
            </a:extLst>
          </p:cNvPr>
          <p:cNvSpPr>
            <a:spLocks noGrp="1"/>
          </p:cNvSpPr>
          <p:nvPr>
            <p:ph type="body" sz="quarter" idx="10" hasCustomPrompt="1"/>
            <p:custDataLst>
              <p:tags r:id="rId6"/>
            </p:custDataLst>
          </p:nvPr>
        </p:nvSpPr>
        <p:spPr>
          <a:xfrm>
            <a:off x="554735" y="41597"/>
            <a:ext cx="3843338" cy="123111"/>
          </a:xfrm>
          <a:prstGeom prst="rect">
            <a:avLst/>
          </a:prstGeom>
          <a:ln w="6350">
            <a:noFill/>
            <a:miter lim="800000"/>
          </a:ln>
        </p:spPr>
        <p:txBody>
          <a:bodyPr vert="horz" wrap="square" lIns="0" tIns="0" rIns="0" bIns="0" rtlCol="0">
            <a:spAutoFit/>
          </a:bodyPr>
          <a:lstStyle>
            <a:lvl1pPr rtl="0">
              <a:defRPr lang="en-US" sz="800" b="0" dirty="0">
                <a:cs typeface="+mn-cs"/>
              </a:defRPr>
            </a:lvl1pPr>
          </a:lstStyle>
          <a:p>
            <a:pPr lvl="0">
              <a:buNone/>
            </a:pPr>
            <a:r>
              <a:rPr lang="en-US"/>
              <a:t>Add tracker</a:t>
            </a:r>
          </a:p>
        </p:txBody>
      </p:sp>
    </p:spTree>
    <p:extLst>
      <p:ext uri="{BB962C8B-B14F-4D97-AF65-F5344CB8AC3E}">
        <p14:creationId xmlns:p14="http://schemas.microsoft.com/office/powerpoint/2010/main" val="92196645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rast Mid Left">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E10AAB5F-CF0A-4C58-81CA-92C1A8CB9003}"/>
              </a:ext>
            </a:extLst>
          </p:cNvPr>
          <p:cNvGraphicFramePr>
            <a:graphicFrameLocks noChangeAspect="1"/>
          </p:cNvGraphicFramePr>
          <p:nvPr userDrawn="1">
            <p:custDataLst>
              <p:tags r:id="rId1"/>
            </p:custDataLst>
            <p:extLst>
              <p:ext uri="{D42A27DB-BD31-4B8C-83A1-F6EECF244321}">
                <p14:modId xmlns:p14="http://schemas.microsoft.com/office/powerpoint/2010/main" val="101929550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8" imgW="592" imgH="591" progId="TCLayout.ActiveDocument.1">
                  <p:embed/>
                </p:oleObj>
              </mc:Choice>
              <mc:Fallback>
                <p:oleObj name="think-cell Slide" r:id="rId8" imgW="592" imgH="591" progId="TCLayout.ActiveDocument.1">
                  <p:embed/>
                  <p:pic>
                    <p:nvPicPr>
                      <p:cNvPr id="4" name="Object 3" hidden="1">
                        <a:extLst>
                          <a:ext uri="{FF2B5EF4-FFF2-40B4-BE49-F238E27FC236}">
                            <a16:creationId xmlns:a16="http://schemas.microsoft.com/office/drawing/2014/main" id="{E10AAB5F-CF0A-4C58-81CA-92C1A8CB9003}"/>
                          </a:ext>
                        </a:extLst>
                      </p:cNvPr>
                      <p:cNvPicPr/>
                      <p:nvPr/>
                    </p:nvPicPr>
                    <p:blipFill>
                      <a:blip r:embed="rId9"/>
                      <a:stretch>
                        <a:fillRect/>
                      </a:stretch>
                    </p:blipFill>
                    <p:spPr>
                      <a:xfrm>
                        <a:off x="1588" y="1588"/>
                        <a:ext cx="1588" cy="158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8DA53433-5DFE-4583-A5C0-DE3F3C3DDE88}"/>
              </a:ext>
            </a:extLst>
          </p:cNvPr>
          <p:cNvSpPr/>
          <p:nvPr userDrawn="1">
            <p:custDataLst>
              <p:tags r:id="rId2"/>
            </p:custDataLst>
          </p:nvPr>
        </p:nvSpPr>
        <p:spPr>
          <a:xfrm>
            <a:off x="0" y="0"/>
            <a:ext cx="158750" cy="158750"/>
          </a:xfrm>
          <a:prstGeom prst="rect">
            <a:avLst/>
          </a:prstGeom>
          <a:solidFill>
            <a:schemeClr val="tx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rtl="0">
              <a:spcBef>
                <a:spcPts val="300"/>
              </a:spcBef>
              <a:spcAft>
                <a:spcPts val="300"/>
              </a:spcAft>
            </a:pPr>
            <a:endParaRPr lang="en-US" sz="2500" b="1" i="0" baseline="0">
              <a:solidFill>
                <a:schemeClr val="bg1"/>
              </a:solidFill>
              <a:latin typeface="Arial" panose="020B0604020202020204" pitchFamily="34" charset="0"/>
              <a:ea typeface="+mj-ea"/>
              <a:cs typeface="+mj-cs"/>
              <a:sym typeface="Arial" panose="020B0604020202020204" pitchFamily="34" charset="0"/>
            </a:endParaRPr>
          </a:p>
        </p:txBody>
      </p:sp>
      <p:sp>
        <p:nvSpPr>
          <p:cNvPr id="3" name="2. Slide Title">
            <a:extLst>
              <a:ext uri="{FF2B5EF4-FFF2-40B4-BE49-F238E27FC236}">
                <a16:creationId xmlns:a16="http://schemas.microsoft.com/office/drawing/2014/main" id="{064E079D-5BD2-4787-A7F2-0859A1CB5E94}"/>
              </a:ext>
            </a:extLst>
          </p:cNvPr>
          <p:cNvSpPr>
            <a:spLocks noGrp="1"/>
          </p:cNvSpPr>
          <p:nvPr>
            <p:ph type="title"/>
            <p:custDataLst>
              <p:tags r:id="rId3"/>
            </p:custDataLst>
          </p:nvPr>
        </p:nvSpPr>
        <p:spPr>
          <a:xfrm>
            <a:off x="554736" y="3044280"/>
            <a:ext cx="5065776" cy="769441"/>
          </a:xfrm>
          <a:prstGeom prst="rect">
            <a:avLst/>
          </a:prstGeom>
        </p:spPr>
        <p:txBody>
          <a:bodyPr vert="horz" rIns="365760" anchor="ctr">
            <a:noAutofit/>
          </a:bodyPr>
          <a:lstStyle>
            <a:lvl1pPr rtl="0">
              <a:defRPr>
                <a:ln w="6350" cap="flat">
                  <a:noFill/>
                  <a:miter lim="800000"/>
                </a:ln>
              </a:defRPr>
            </a:lvl1pPr>
          </a:lstStyle>
          <a:p>
            <a:r>
              <a:rPr lang="en-US"/>
              <a:t>Click to edit Master title style</a:t>
            </a:r>
          </a:p>
        </p:txBody>
      </p:sp>
      <p:sp>
        <p:nvSpPr>
          <p:cNvPr id="9" name="Slide Number">
            <a:extLst>
              <a:ext uri="{FF2B5EF4-FFF2-40B4-BE49-F238E27FC236}">
                <a16:creationId xmlns:a16="http://schemas.microsoft.com/office/drawing/2014/main" id="{8CFBA6B2-A084-4532-80C0-2629A5553A76}"/>
              </a:ext>
            </a:extLst>
          </p:cNvPr>
          <p:cNvSpPr>
            <a:spLocks noChangeArrowheads="1"/>
          </p:cNvSpPr>
          <p:nvPr userDrawn="1">
            <p:custDataLst>
              <p:tags r:id="rId4"/>
            </p:custDataLst>
          </p:nvPr>
        </p:nvSpPr>
        <p:spPr bwMode="black">
          <a:xfrm>
            <a:off x="11572052" y="6598256"/>
            <a:ext cx="325501" cy="138499"/>
          </a:xfrm>
          <a:prstGeom prst="rect">
            <a:avLst/>
          </a:prstGeom>
          <a:noFill/>
          <a:ln w="9525" algn="ctr">
            <a:noFill/>
            <a:miter lim="800000"/>
            <a:headEnd/>
            <a:tailEnd/>
          </a:ln>
          <a:effectLst/>
        </p:spPr>
        <p:txBody>
          <a:bodyPr wrap="square" lIns="0" tIns="0" rIns="0" bIns="0" anchor="b">
            <a:spAutoFit/>
          </a:bodyPr>
          <a:lstStyle/>
          <a:p>
            <a:pPr algn="r" defTabSz="610744" rtl="0" fontAlgn="auto">
              <a:spcBef>
                <a:spcPts val="0"/>
              </a:spcBef>
              <a:spcAft>
                <a:spcPts val="0"/>
              </a:spcAft>
              <a:defRPr/>
            </a:pPr>
            <a:fld id="{4ABDCABE-3F10-B64C-92F1-862014417034}" type="slidenum">
              <a:rPr lang="en-US" sz="900" smtClean="0">
                <a:solidFill>
                  <a:schemeClr val="tx1"/>
                </a:solidFill>
                <a:latin typeface="+mn-lt"/>
                <a:ea typeface="+mn-ea"/>
                <a:cs typeface="Arial" panose="020B0604020202020204" pitchFamily="34" charset="0"/>
              </a:rPr>
              <a:pPr algn="r" defTabSz="610744" rtl="0" fontAlgn="auto">
                <a:spcBef>
                  <a:spcPts val="0"/>
                </a:spcBef>
                <a:spcAft>
                  <a:spcPts val="0"/>
                </a:spcAft>
                <a:defRPr/>
              </a:pPr>
              <a:t>‹#›</a:t>
            </a:fld>
            <a:endParaRPr lang="en-US" sz="900">
              <a:solidFill>
                <a:schemeClr val="tx1"/>
              </a:solidFill>
              <a:latin typeface="+mn-lt"/>
              <a:ea typeface="+mn-ea"/>
              <a:cs typeface="Arial" panose="020B0604020202020204" pitchFamily="34" charset="0"/>
            </a:endParaRPr>
          </a:p>
        </p:txBody>
      </p:sp>
      <p:sp>
        <p:nvSpPr>
          <p:cNvPr id="7" name="5. Source" hidden="1">
            <a:extLst>
              <a:ext uri="{FF2B5EF4-FFF2-40B4-BE49-F238E27FC236}">
                <a16:creationId xmlns:a16="http://schemas.microsoft.com/office/drawing/2014/main" id="{677DA9EB-F148-4622-AB71-9F38D348578D}"/>
              </a:ext>
            </a:extLst>
          </p:cNvPr>
          <p:cNvSpPr txBox="1"/>
          <p:nvPr userDrawn="1">
            <p:custDataLst>
              <p:tags r:id="rId5"/>
            </p:custDataLst>
          </p:nvPr>
        </p:nvSpPr>
        <p:spPr>
          <a:xfrm>
            <a:off x="2125590" y="6568588"/>
            <a:ext cx="7277861" cy="123111"/>
          </a:xfrm>
          <a:prstGeom prst="rect">
            <a:avLst/>
          </a:prstGeom>
        </p:spPr>
        <p:txBody>
          <a:bodyPr vert="horz" wrap="square" lIns="0" tIns="0" rIns="0" bIns="0" rtlCol="0" anchor="t">
            <a:spAutoFit/>
          </a:bodyPr>
          <a:lstStyle>
            <a:lvl1pPr indent="0">
              <a:lnSpc>
                <a:spcPct val="100000"/>
              </a:lnSpc>
              <a:spcBef>
                <a:spcPts val="300"/>
              </a:spcBef>
              <a:spcAft>
                <a:spcPts val="300"/>
              </a:spcAft>
              <a:buFont typeface="Segoe UI" panose="020B0502040204020203" pitchFamily="34" charset="0"/>
              <a:buChar char="​"/>
              <a:defRPr lang="en-US" sz="900" dirty="0">
                <a:cs typeface="Arial" panose="020B0604020202020204" pitchFamily="34" charset="0"/>
              </a:defRPr>
            </a:lvl1pPr>
            <a:lvl2pPr marL="228600"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rtl="0"/>
            <a:r>
              <a:rPr lang="en-US" sz="800"/>
              <a:t>Source: …</a:t>
            </a:r>
          </a:p>
        </p:txBody>
      </p:sp>
      <p:sp>
        <p:nvSpPr>
          <p:cNvPr id="10" name="1. On-page tracker">
            <a:extLst>
              <a:ext uri="{FF2B5EF4-FFF2-40B4-BE49-F238E27FC236}">
                <a16:creationId xmlns:a16="http://schemas.microsoft.com/office/drawing/2014/main" id="{29A5BC72-B58B-4282-B0EA-EE79CC589D71}"/>
              </a:ext>
            </a:extLst>
          </p:cNvPr>
          <p:cNvSpPr>
            <a:spLocks noGrp="1"/>
          </p:cNvSpPr>
          <p:nvPr>
            <p:ph type="body" sz="quarter" idx="10" hasCustomPrompt="1"/>
            <p:custDataLst>
              <p:tags r:id="rId6"/>
            </p:custDataLst>
          </p:nvPr>
        </p:nvSpPr>
        <p:spPr>
          <a:xfrm>
            <a:off x="554735" y="41597"/>
            <a:ext cx="3843338" cy="123111"/>
          </a:xfrm>
          <a:prstGeom prst="rect">
            <a:avLst/>
          </a:prstGeom>
          <a:ln w="6350">
            <a:noFill/>
            <a:miter lim="800000"/>
          </a:ln>
        </p:spPr>
        <p:txBody>
          <a:bodyPr vert="horz" wrap="square" lIns="0" tIns="0" rIns="0" bIns="0" rtlCol="0">
            <a:spAutoFit/>
          </a:bodyPr>
          <a:lstStyle>
            <a:lvl1pPr rtl="0">
              <a:defRPr lang="en-US" sz="800" b="0" dirty="0">
                <a:cs typeface="+mn-cs"/>
              </a:defRPr>
            </a:lvl1pPr>
          </a:lstStyle>
          <a:p>
            <a:pPr lvl="0">
              <a:buNone/>
            </a:pPr>
            <a:r>
              <a:rPr lang="en-US"/>
              <a:t>Add tracker</a:t>
            </a:r>
          </a:p>
        </p:txBody>
      </p:sp>
    </p:spTree>
    <p:extLst>
      <p:ext uri="{BB962C8B-B14F-4D97-AF65-F5344CB8AC3E}">
        <p14:creationId xmlns:p14="http://schemas.microsoft.com/office/powerpoint/2010/main" val="352829456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ntrast Section">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F98064E9-3153-4628-A7D5-81F8DEADB0D6}"/>
              </a:ext>
            </a:extLst>
          </p:cNvPr>
          <p:cNvGraphicFramePr>
            <a:graphicFrameLocks noChangeAspect="1"/>
          </p:cNvGraphicFramePr>
          <p:nvPr userDrawn="1">
            <p:custDataLst>
              <p:tags r:id="rId1"/>
            </p:custDataLst>
            <p:extLst>
              <p:ext uri="{D42A27DB-BD31-4B8C-83A1-F6EECF244321}">
                <p14:modId xmlns:p14="http://schemas.microsoft.com/office/powerpoint/2010/main" val="23595517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8" imgW="592" imgH="591" progId="TCLayout.ActiveDocument.1">
                  <p:embed/>
                </p:oleObj>
              </mc:Choice>
              <mc:Fallback>
                <p:oleObj name="think-cell Slide" r:id="rId8" imgW="592" imgH="591" progId="TCLayout.ActiveDocument.1">
                  <p:embed/>
                  <p:pic>
                    <p:nvPicPr>
                      <p:cNvPr id="3" name="Object 2" hidden="1">
                        <a:extLst>
                          <a:ext uri="{FF2B5EF4-FFF2-40B4-BE49-F238E27FC236}">
                            <a16:creationId xmlns:a16="http://schemas.microsoft.com/office/drawing/2014/main" id="{F98064E9-3153-4628-A7D5-81F8DEADB0D6}"/>
                          </a:ext>
                        </a:extLst>
                      </p:cNvPr>
                      <p:cNvPicPr/>
                      <p:nvPr/>
                    </p:nvPicPr>
                    <p:blipFill>
                      <a:blip r:embed="rId9"/>
                      <a:stretch>
                        <a:fillRect/>
                      </a:stretch>
                    </p:blipFill>
                    <p:spPr>
                      <a:xfrm>
                        <a:off x="1588" y="1588"/>
                        <a:ext cx="1588" cy="1588"/>
                      </a:xfrm>
                      <a:prstGeom prst="rect">
                        <a:avLst/>
                      </a:prstGeom>
                    </p:spPr>
                  </p:pic>
                </p:oleObj>
              </mc:Fallback>
            </mc:AlternateContent>
          </a:graphicData>
        </a:graphic>
      </p:graphicFrame>
      <p:sp>
        <p:nvSpPr>
          <p:cNvPr id="4" name="Rectangle 3">
            <a:extLst>
              <a:ext uri="{FF2B5EF4-FFF2-40B4-BE49-F238E27FC236}">
                <a16:creationId xmlns:a16="http://schemas.microsoft.com/office/drawing/2014/main" id="{2A6BF6C9-3B6D-A6BC-641E-3D41A636D90C}"/>
              </a:ext>
            </a:extLst>
          </p:cNvPr>
          <p:cNvSpPr/>
          <p:nvPr userDrawn="1"/>
        </p:nvSpPr>
        <p:spPr bwMode="white">
          <a:xfrm>
            <a:off x="3176" y="0"/>
            <a:ext cx="12188824" cy="6858006"/>
          </a:xfrm>
          <a:prstGeom prst="rect">
            <a:avLst/>
          </a:prstGeom>
          <a:solidFill>
            <a:schemeClr val="bg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a:solidFill>
                <a:schemeClr val="bg1"/>
              </a:solidFill>
            </a:endParaRPr>
          </a:p>
        </p:txBody>
      </p:sp>
      <p:sp>
        <p:nvSpPr>
          <p:cNvPr id="17" name="Rectangle 16">
            <a:extLst>
              <a:ext uri="{FF2B5EF4-FFF2-40B4-BE49-F238E27FC236}">
                <a16:creationId xmlns:a16="http://schemas.microsoft.com/office/drawing/2014/main" id="{B4F0EA5F-6060-6315-DD1F-36CB5152948F}"/>
              </a:ext>
            </a:extLst>
          </p:cNvPr>
          <p:cNvSpPr/>
          <p:nvPr userDrawn="1"/>
        </p:nvSpPr>
        <p:spPr>
          <a:xfrm>
            <a:off x="11379203" y="6477005"/>
            <a:ext cx="711199" cy="38100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chemeClr val="bg2"/>
              </a:solidFill>
            </a:endParaRPr>
          </a:p>
        </p:txBody>
      </p:sp>
      <p:sp>
        <p:nvSpPr>
          <p:cNvPr id="18" name="Rectangle 17">
            <a:extLst>
              <a:ext uri="{FF2B5EF4-FFF2-40B4-BE49-F238E27FC236}">
                <a16:creationId xmlns:a16="http://schemas.microsoft.com/office/drawing/2014/main" id="{0C0D8C1B-1778-E6D9-AA22-578258348FB6}"/>
              </a:ext>
            </a:extLst>
          </p:cNvPr>
          <p:cNvSpPr/>
          <p:nvPr userDrawn="1"/>
        </p:nvSpPr>
        <p:spPr>
          <a:xfrm>
            <a:off x="12026174" y="6477000"/>
            <a:ext cx="165825" cy="381000"/>
          </a:xfrm>
          <a:prstGeom prst="rect">
            <a:avLst/>
          </a:prstGeom>
          <a:solidFill>
            <a:srgbClr val="5B677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FFFFFF"/>
              </a:solidFill>
            </a:endParaRPr>
          </a:p>
        </p:txBody>
      </p:sp>
      <p:pic>
        <p:nvPicPr>
          <p:cNvPr id="11" name="Picture 10">
            <a:extLst>
              <a:ext uri="{FF2B5EF4-FFF2-40B4-BE49-F238E27FC236}">
                <a16:creationId xmlns:a16="http://schemas.microsoft.com/office/drawing/2014/main" id="{8B4D6766-2E1D-D5DC-5F05-AC3EC871F4BD}"/>
              </a:ext>
            </a:extLst>
          </p:cNvPr>
          <p:cNvPicPr>
            <a:picLocks noChangeAspect="1"/>
          </p:cNvPicPr>
          <p:nvPr userDrawn="1"/>
        </p:nvPicPr>
        <p:blipFill>
          <a:blip r:embed="rId10" cstate="print">
            <a:extLst>
              <a:ext uri="{BEBA8EAE-BF5A-486C-A8C5-ECC9F3942E4B}">
                <a14:imgProps xmlns:a14="http://schemas.microsoft.com/office/drawing/2010/main">
                  <a14:imgLayer r:embed="rId11">
                    <a14:imgEffect>
                      <a14:brightnessContrast bright="100000"/>
                    </a14:imgEffect>
                  </a14:imgLayer>
                </a14:imgProps>
              </a:ext>
              <a:ext uri="{28A0092B-C50C-407E-A947-70E740481C1C}">
                <a14:useLocalDpi xmlns:a14="http://schemas.microsoft.com/office/drawing/2010/main" val="0"/>
              </a:ext>
            </a:extLst>
          </a:blip>
          <a:stretch>
            <a:fillRect/>
          </a:stretch>
        </p:blipFill>
        <p:spPr bwMode="black">
          <a:xfrm>
            <a:off x="194035" y="5382386"/>
            <a:ext cx="1253765" cy="485014"/>
          </a:xfrm>
          <a:prstGeom prst="rect">
            <a:avLst/>
          </a:prstGeom>
        </p:spPr>
      </p:pic>
      <p:cxnSp>
        <p:nvCxnSpPr>
          <p:cNvPr id="12" name="Straight Connector 11">
            <a:extLst>
              <a:ext uri="{FF2B5EF4-FFF2-40B4-BE49-F238E27FC236}">
                <a16:creationId xmlns:a16="http://schemas.microsoft.com/office/drawing/2014/main" id="{19F9D632-D71D-321A-F8FA-42970EABDF95}"/>
              </a:ext>
            </a:extLst>
          </p:cNvPr>
          <p:cNvCxnSpPr>
            <a:cxnSpLocks/>
          </p:cNvCxnSpPr>
          <p:nvPr userDrawn="1"/>
        </p:nvCxnSpPr>
        <p:spPr>
          <a:xfrm>
            <a:off x="779283" y="6"/>
            <a:ext cx="0" cy="518159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319AFCB8-C4C0-B495-CE85-E2CA75B9D6C0}"/>
              </a:ext>
            </a:extLst>
          </p:cNvPr>
          <p:cNvCxnSpPr>
            <a:cxnSpLocks/>
          </p:cNvCxnSpPr>
          <p:nvPr userDrawn="1"/>
        </p:nvCxnSpPr>
        <p:spPr>
          <a:xfrm>
            <a:off x="779282" y="5943600"/>
            <a:ext cx="0" cy="5334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DA29BD83-CDDC-657C-6A05-5776C00D3AD3}"/>
              </a:ext>
            </a:extLst>
          </p:cNvPr>
          <p:cNvCxnSpPr>
            <a:cxnSpLocks/>
          </p:cNvCxnSpPr>
          <p:nvPr userDrawn="1"/>
        </p:nvCxnSpPr>
        <p:spPr>
          <a:xfrm>
            <a:off x="779282" y="6477005"/>
            <a:ext cx="1141271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A44775BD-D07B-6198-5E05-2A33FAF3D2BA}"/>
              </a:ext>
            </a:extLst>
          </p:cNvPr>
          <p:cNvSpPr txBox="1"/>
          <p:nvPr userDrawn="1"/>
        </p:nvSpPr>
        <p:spPr>
          <a:xfrm>
            <a:off x="685800" y="6553200"/>
            <a:ext cx="935921" cy="246221"/>
          </a:xfrm>
          <a:prstGeom prst="rect">
            <a:avLst/>
          </a:prstGeom>
          <a:noFill/>
        </p:spPr>
        <p:txBody>
          <a:bodyPr wrap="square" rtlCol="0">
            <a:spAutoFit/>
          </a:bodyPr>
          <a:lstStyle/>
          <a:p>
            <a:pPr>
              <a:buClr>
                <a:schemeClr val="tx1"/>
              </a:buClr>
            </a:pPr>
            <a:r>
              <a:rPr lang="en-US" sz="1000" b="1">
                <a:solidFill>
                  <a:schemeClr val="tx1"/>
                </a:solidFill>
              </a:rPr>
              <a:t>PUBLIC</a:t>
            </a:r>
          </a:p>
        </p:txBody>
      </p:sp>
      <p:sp>
        <p:nvSpPr>
          <p:cNvPr id="2" name="Rectangle 1" hidden="1">
            <a:extLst>
              <a:ext uri="{FF2B5EF4-FFF2-40B4-BE49-F238E27FC236}">
                <a16:creationId xmlns:a16="http://schemas.microsoft.com/office/drawing/2014/main" id="{A4FCABF2-1291-4CAB-A39C-0FDD2FD8A1F5}"/>
              </a:ext>
            </a:extLst>
          </p:cNvPr>
          <p:cNvSpPr/>
          <p:nvPr userDrawn="1">
            <p:custDataLst>
              <p:tags r:id="rId2"/>
            </p:custDataLst>
          </p:nvPr>
        </p:nvSpPr>
        <p:spPr>
          <a:xfrm>
            <a:off x="0" y="0"/>
            <a:ext cx="158750" cy="158750"/>
          </a:xfrm>
          <a:prstGeom prst="rect">
            <a:avLst/>
          </a:prstGeom>
          <a:solidFill>
            <a:schemeClr val="tx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rtl="0">
              <a:spcBef>
                <a:spcPts val="300"/>
              </a:spcBef>
              <a:spcAft>
                <a:spcPts val="300"/>
              </a:spcAft>
            </a:pPr>
            <a:endParaRPr lang="en-US" sz="4400" b="1" i="0" baseline="0">
              <a:solidFill>
                <a:schemeClr val="bg1"/>
              </a:solidFill>
              <a:latin typeface="Arial" panose="020B0604020202020204" pitchFamily="34" charset="0"/>
              <a:ea typeface="+mj-ea"/>
              <a:cs typeface="+mj-cs"/>
              <a:sym typeface="Arial" panose="020B0604020202020204" pitchFamily="34" charset="0"/>
            </a:endParaRPr>
          </a:p>
        </p:txBody>
      </p:sp>
      <p:sp>
        <p:nvSpPr>
          <p:cNvPr id="7" name="2. Slide Title">
            <a:extLst>
              <a:ext uri="{FF2B5EF4-FFF2-40B4-BE49-F238E27FC236}">
                <a16:creationId xmlns:a16="http://schemas.microsoft.com/office/drawing/2014/main" id="{E222DC4C-FD9F-4495-B0EA-3E6F1E35596A}"/>
              </a:ext>
            </a:extLst>
          </p:cNvPr>
          <p:cNvSpPr>
            <a:spLocks noGrp="1"/>
          </p:cNvSpPr>
          <p:nvPr>
            <p:ph type="title"/>
            <p:custDataLst>
              <p:tags r:id="rId3"/>
            </p:custDataLst>
          </p:nvPr>
        </p:nvSpPr>
        <p:spPr>
          <a:xfrm>
            <a:off x="1117601" y="4061922"/>
            <a:ext cx="10519663" cy="677108"/>
          </a:xfrm>
        </p:spPr>
        <p:txBody>
          <a:bodyPr vert="horz" anchor="b">
            <a:noAutofit/>
          </a:bodyPr>
          <a:lstStyle>
            <a:lvl1pPr rtl="0">
              <a:lnSpc>
                <a:spcPct val="100000"/>
              </a:lnSpc>
              <a:defRPr sz="4400"/>
            </a:lvl1pPr>
          </a:lstStyle>
          <a:p>
            <a:r>
              <a:rPr lang="en-US"/>
              <a:t>Click to edit Master title style</a:t>
            </a:r>
          </a:p>
        </p:txBody>
      </p:sp>
      <p:sp>
        <p:nvSpPr>
          <p:cNvPr id="8" name="Slide Number">
            <a:extLst>
              <a:ext uri="{FF2B5EF4-FFF2-40B4-BE49-F238E27FC236}">
                <a16:creationId xmlns:a16="http://schemas.microsoft.com/office/drawing/2014/main" id="{9AC4B822-CA6B-4F05-8715-F74C6D5D34B1}"/>
              </a:ext>
            </a:extLst>
          </p:cNvPr>
          <p:cNvSpPr>
            <a:spLocks noChangeArrowheads="1"/>
          </p:cNvSpPr>
          <p:nvPr userDrawn="1">
            <p:custDataLst>
              <p:tags r:id="rId4"/>
            </p:custDataLst>
          </p:nvPr>
        </p:nvSpPr>
        <p:spPr bwMode="black">
          <a:xfrm>
            <a:off x="11572052" y="6598256"/>
            <a:ext cx="325501" cy="138499"/>
          </a:xfrm>
          <a:prstGeom prst="rect">
            <a:avLst/>
          </a:prstGeom>
          <a:noFill/>
          <a:ln w="9525" algn="ctr">
            <a:noFill/>
            <a:miter lim="800000"/>
            <a:headEnd/>
            <a:tailEnd/>
          </a:ln>
          <a:effectLst/>
        </p:spPr>
        <p:txBody>
          <a:bodyPr wrap="square" lIns="0" tIns="0" rIns="0" bIns="0" anchor="b">
            <a:spAutoFit/>
          </a:bodyPr>
          <a:lstStyle/>
          <a:p>
            <a:pPr algn="r" defTabSz="610744" rtl="0" fontAlgn="auto">
              <a:spcBef>
                <a:spcPts val="0"/>
              </a:spcBef>
              <a:spcAft>
                <a:spcPts val="0"/>
              </a:spcAft>
              <a:defRPr/>
            </a:pPr>
            <a:fld id="{4ABDCABE-3F10-B64C-92F1-862014417034}" type="slidenum">
              <a:rPr lang="en-US" sz="900" smtClean="0">
                <a:solidFill>
                  <a:schemeClr val="tx1"/>
                </a:solidFill>
                <a:latin typeface="+mn-lt"/>
                <a:ea typeface="+mn-ea"/>
                <a:cs typeface="Arial" panose="020B0604020202020204" pitchFamily="34" charset="0"/>
              </a:rPr>
              <a:pPr algn="r" defTabSz="610744" rtl="0" fontAlgn="auto">
                <a:spcBef>
                  <a:spcPts val="0"/>
                </a:spcBef>
                <a:spcAft>
                  <a:spcPts val="0"/>
                </a:spcAft>
                <a:defRPr/>
              </a:pPr>
              <a:t>‹#›</a:t>
            </a:fld>
            <a:endParaRPr lang="en-US" sz="900">
              <a:solidFill>
                <a:schemeClr val="tx1"/>
              </a:solidFill>
              <a:latin typeface="+mn-lt"/>
              <a:ea typeface="+mn-ea"/>
              <a:cs typeface="Arial" panose="020B0604020202020204" pitchFamily="34" charset="0"/>
            </a:endParaRPr>
          </a:p>
        </p:txBody>
      </p:sp>
      <p:sp>
        <p:nvSpPr>
          <p:cNvPr id="6" name="5. Source" hidden="1">
            <a:extLst>
              <a:ext uri="{FF2B5EF4-FFF2-40B4-BE49-F238E27FC236}">
                <a16:creationId xmlns:a16="http://schemas.microsoft.com/office/drawing/2014/main" id="{4376B40D-309A-4442-81B2-638CDEBB2F76}"/>
              </a:ext>
            </a:extLst>
          </p:cNvPr>
          <p:cNvSpPr txBox="1"/>
          <p:nvPr userDrawn="1">
            <p:custDataLst>
              <p:tags r:id="rId5"/>
            </p:custDataLst>
          </p:nvPr>
        </p:nvSpPr>
        <p:spPr>
          <a:xfrm>
            <a:off x="2125590" y="6568588"/>
            <a:ext cx="7277861" cy="123111"/>
          </a:xfrm>
          <a:prstGeom prst="rect">
            <a:avLst/>
          </a:prstGeom>
        </p:spPr>
        <p:txBody>
          <a:bodyPr vert="horz" wrap="square" lIns="0" tIns="0" rIns="0" bIns="0" rtlCol="0" anchor="t">
            <a:spAutoFit/>
          </a:bodyPr>
          <a:lstStyle>
            <a:lvl1pPr indent="0">
              <a:lnSpc>
                <a:spcPct val="100000"/>
              </a:lnSpc>
              <a:spcBef>
                <a:spcPts val="300"/>
              </a:spcBef>
              <a:spcAft>
                <a:spcPts val="300"/>
              </a:spcAft>
              <a:buFont typeface="Segoe UI" panose="020B0502040204020203" pitchFamily="34" charset="0"/>
              <a:buChar char="​"/>
              <a:defRPr lang="en-US" sz="900" dirty="0">
                <a:cs typeface="Arial" panose="020B0604020202020204" pitchFamily="34" charset="0"/>
              </a:defRPr>
            </a:lvl1pPr>
            <a:lvl2pPr marL="228600"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rtl="0"/>
            <a:r>
              <a:rPr lang="en-US" sz="800"/>
              <a:t>Source: …</a:t>
            </a:r>
          </a:p>
        </p:txBody>
      </p:sp>
      <p:sp>
        <p:nvSpPr>
          <p:cNvPr id="9" name="1. On-page tracker">
            <a:extLst>
              <a:ext uri="{FF2B5EF4-FFF2-40B4-BE49-F238E27FC236}">
                <a16:creationId xmlns:a16="http://schemas.microsoft.com/office/drawing/2014/main" id="{8F89071A-FCD4-4931-B959-81108D770B1E}"/>
              </a:ext>
            </a:extLst>
          </p:cNvPr>
          <p:cNvSpPr>
            <a:spLocks noGrp="1"/>
          </p:cNvSpPr>
          <p:nvPr>
            <p:ph type="body" sz="quarter" idx="10" hasCustomPrompt="1"/>
            <p:custDataLst>
              <p:tags r:id="rId6"/>
            </p:custDataLst>
          </p:nvPr>
        </p:nvSpPr>
        <p:spPr>
          <a:xfrm>
            <a:off x="1117601" y="41597"/>
            <a:ext cx="3843338" cy="123111"/>
          </a:xfrm>
          <a:prstGeom prst="rect">
            <a:avLst/>
          </a:prstGeom>
          <a:ln w="6350">
            <a:noFill/>
            <a:miter lim="800000"/>
          </a:ln>
        </p:spPr>
        <p:txBody>
          <a:bodyPr vert="horz" wrap="square" lIns="0" tIns="0" rIns="0" bIns="0" rtlCol="0">
            <a:spAutoFit/>
          </a:bodyPr>
          <a:lstStyle>
            <a:lvl1pPr rtl="0">
              <a:defRPr lang="en-US" sz="800" b="0" dirty="0">
                <a:cs typeface="+mn-cs"/>
              </a:defRPr>
            </a:lvl1pPr>
          </a:lstStyle>
          <a:p>
            <a:pPr lvl="0">
              <a:buNone/>
            </a:pPr>
            <a:r>
              <a:rPr lang="en-US"/>
              <a:t>Add tracker</a:t>
            </a:r>
          </a:p>
        </p:txBody>
      </p:sp>
    </p:spTree>
    <p:extLst>
      <p:ext uri="{BB962C8B-B14F-4D97-AF65-F5344CB8AC3E}">
        <p14:creationId xmlns:p14="http://schemas.microsoft.com/office/powerpoint/2010/main" val="377501537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ntrast Quote">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F52273FB-3270-4181-86FF-C1D92782D49D}"/>
              </a:ext>
            </a:extLst>
          </p:cNvPr>
          <p:cNvGraphicFramePr>
            <a:graphicFrameLocks noChangeAspect="1"/>
          </p:cNvGraphicFramePr>
          <p:nvPr userDrawn="1">
            <p:custDataLst>
              <p:tags r:id="rId1"/>
            </p:custDataLst>
            <p:extLst>
              <p:ext uri="{D42A27DB-BD31-4B8C-83A1-F6EECF244321}">
                <p14:modId xmlns:p14="http://schemas.microsoft.com/office/powerpoint/2010/main" val="101771916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9" imgW="592" imgH="591" progId="TCLayout.ActiveDocument.1">
                  <p:embed/>
                </p:oleObj>
              </mc:Choice>
              <mc:Fallback>
                <p:oleObj name="think-cell Slide" r:id="rId9" imgW="592" imgH="591" progId="TCLayout.ActiveDocument.1">
                  <p:embed/>
                  <p:pic>
                    <p:nvPicPr>
                      <p:cNvPr id="3" name="Object 2" hidden="1">
                        <a:extLst>
                          <a:ext uri="{FF2B5EF4-FFF2-40B4-BE49-F238E27FC236}">
                            <a16:creationId xmlns:a16="http://schemas.microsoft.com/office/drawing/2014/main" id="{F52273FB-3270-4181-86FF-C1D92782D49D}"/>
                          </a:ext>
                        </a:extLst>
                      </p:cNvPr>
                      <p:cNvPicPr/>
                      <p:nvPr/>
                    </p:nvPicPr>
                    <p:blipFill>
                      <a:blip r:embed="rId10"/>
                      <a:stretch>
                        <a:fillRect/>
                      </a:stretch>
                    </p:blipFill>
                    <p:spPr>
                      <a:xfrm>
                        <a:off x="1588" y="1588"/>
                        <a:ext cx="1588" cy="158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8DE3D51E-EFF4-4CED-8D1C-0D351D7D3278}"/>
              </a:ext>
            </a:extLst>
          </p:cNvPr>
          <p:cNvSpPr/>
          <p:nvPr userDrawn="1">
            <p:custDataLst>
              <p:tags r:id="rId2"/>
            </p:custDataLst>
          </p:nvPr>
        </p:nvSpPr>
        <p:spPr>
          <a:xfrm>
            <a:off x="0" y="0"/>
            <a:ext cx="158750" cy="158750"/>
          </a:xfrm>
          <a:prstGeom prst="rect">
            <a:avLst/>
          </a:prstGeom>
          <a:solidFill>
            <a:schemeClr val="tx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rtl="0">
              <a:spcBef>
                <a:spcPts val="300"/>
              </a:spcBef>
              <a:spcAft>
                <a:spcPts val="300"/>
              </a:spcAft>
            </a:pPr>
            <a:endParaRPr lang="en-US" sz="3400" b="1" i="0" baseline="0">
              <a:solidFill>
                <a:schemeClr val="bg1"/>
              </a:solidFill>
              <a:latin typeface="Arial" panose="020B0604020202020204" pitchFamily="34" charset="0"/>
              <a:ea typeface="+mj-ea"/>
              <a:cs typeface="+mj-cs"/>
              <a:sym typeface="Arial" panose="020B0604020202020204" pitchFamily="34" charset="0"/>
            </a:endParaRPr>
          </a:p>
        </p:txBody>
      </p:sp>
      <p:sp>
        <p:nvSpPr>
          <p:cNvPr id="7" name="2. Slide Title">
            <a:extLst>
              <a:ext uri="{FF2B5EF4-FFF2-40B4-BE49-F238E27FC236}">
                <a16:creationId xmlns:a16="http://schemas.microsoft.com/office/drawing/2014/main" id="{FB296734-15F7-4BDF-BF7F-AD560B3E09D7}"/>
              </a:ext>
            </a:extLst>
          </p:cNvPr>
          <p:cNvSpPr>
            <a:spLocks noGrp="1"/>
          </p:cNvSpPr>
          <p:nvPr>
            <p:ph type="title" hasCustomPrompt="1"/>
            <p:custDataLst>
              <p:tags r:id="rId3"/>
            </p:custDataLst>
          </p:nvPr>
        </p:nvSpPr>
        <p:spPr>
          <a:xfrm>
            <a:off x="1505712" y="3556229"/>
            <a:ext cx="9180576" cy="523220"/>
          </a:xfrm>
          <a:prstGeom prst="rect">
            <a:avLst/>
          </a:prstGeom>
        </p:spPr>
        <p:txBody>
          <a:bodyPr vert="horz">
            <a:spAutoFit/>
          </a:bodyPr>
          <a:lstStyle>
            <a:lvl1pPr rtl="0">
              <a:lnSpc>
                <a:spcPct val="105000"/>
              </a:lnSpc>
              <a:defRPr sz="3400"/>
            </a:lvl1pPr>
          </a:lstStyle>
          <a:p>
            <a:r>
              <a:rPr lang="en-US"/>
              <a:t>“Click to add quote</a:t>
            </a:r>
          </a:p>
        </p:txBody>
      </p:sp>
      <p:sp>
        <p:nvSpPr>
          <p:cNvPr id="9" name="3. Subtitle">
            <a:extLst>
              <a:ext uri="{FF2B5EF4-FFF2-40B4-BE49-F238E27FC236}">
                <a16:creationId xmlns:a16="http://schemas.microsoft.com/office/drawing/2014/main" id="{F91EA195-0A6B-4141-BE0A-C29B8632D98B}"/>
              </a:ext>
            </a:extLst>
          </p:cNvPr>
          <p:cNvSpPr>
            <a:spLocks noGrp="1"/>
          </p:cNvSpPr>
          <p:nvPr>
            <p:ph type="subTitle" idx="1" hasCustomPrompt="1"/>
            <p:custDataLst>
              <p:tags r:id="rId4"/>
            </p:custDataLst>
          </p:nvPr>
        </p:nvSpPr>
        <p:spPr>
          <a:xfrm>
            <a:off x="1505712" y="4284630"/>
            <a:ext cx="9180576" cy="246221"/>
          </a:xfrm>
          <a:prstGeom prst="rect">
            <a:avLst/>
          </a:prstGeom>
        </p:spPr>
        <p:txBody>
          <a:bodyPr wrap="square">
            <a:spAutoFit/>
          </a:bodyPr>
          <a:lstStyle>
            <a:lvl1pPr marL="0" indent="0" algn="l" rtl="0">
              <a:buNone/>
              <a:defRPr sz="1600" b="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quote source</a:t>
            </a:r>
          </a:p>
        </p:txBody>
      </p:sp>
      <p:sp>
        <p:nvSpPr>
          <p:cNvPr id="8" name="Slide Number">
            <a:extLst>
              <a:ext uri="{FF2B5EF4-FFF2-40B4-BE49-F238E27FC236}">
                <a16:creationId xmlns:a16="http://schemas.microsoft.com/office/drawing/2014/main" id="{9A085514-D1F6-4D77-A23F-C5C66C21AB2E}"/>
              </a:ext>
            </a:extLst>
          </p:cNvPr>
          <p:cNvSpPr>
            <a:spLocks noChangeArrowheads="1"/>
          </p:cNvSpPr>
          <p:nvPr userDrawn="1">
            <p:custDataLst>
              <p:tags r:id="rId5"/>
            </p:custDataLst>
          </p:nvPr>
        </p:nvSpPr>
        <p:spPr bwMode="black">
          <a:xfrm>
            <a:off x="11572052" y="6598256"/>
            <a:ext cx="325501" cy="138499"/>
          </a:xfrm>
          <a:prstGeom prst="rect">
            <a:avLst/>
          </a:prstGeom>
          <a:noFill/>
          <a:ln w="9525" algn="ctr">
            <a:noFill/>
            <a:miter lim="800000"/>
            <a:headEnd/>
            <a:tailEnd/>
          </a:ln>
          <a:effectLst/>
        </p:spPr>
        <p:txBody>
          <a:bodyPr wrap="square" lIns="0" tIns="0" rIns="0" bIns="0" anchor="b">
            <a:spAutoFit/>
          </a:bodyPr>
          <a:lstStyle/>
          <a:p>
            <a:pPr algn="r" defTabSz="610744" rtl="0" fontAlgn="auto">
              <a:spcBef>
                <a:spcPts val="0"/>
              </a:spcBef>
              <a:spcAft>
                <a:spcPts val="0"/>
              </a:spcAft>
              <a:defRPr/>
            </a:pPr>
            <a:fld id="{4ABDCABE-3F10-B64C-92F1-862014417034}" type="slidenum">
              <a:rPr lang="en-US" sz="900" smtClean="0">
                <a:solidFill>
                  <a:schemeClr val="tx1"/>
                </a:solidFill>
                <a:latin typeface="+mn-lt"/>
                <a:ea typeface="+mn-ea"/>
                <a:cs typeface="Arial" panose="020B0604020202020204" pitchFamily="34" charset="0"/>
              </a:rPr>
              <a:pPr algn="r" defTabSz="610744" rtl="0" fontAlgn="auto">
                <a:spcBef>
                  <a:spcPts val="0"/>
                </a:spcBef>
                <a:spcAft>
                  <a:spcPts val="0"/>
                </a:spcAft>
                <a:defRPr/>
              </a:pPr>
              <a:t>‹#›</a:t>
            </a:fld>
            <a:endParaRPr lang="en-US" sz="900">
              <a:solidFill>
                <a:schemeClr val="tx1"/>
              </a:solidFill>
              <a:latin typeface="+mn-lt"/>
              <a:ea typeface="+mn-ea"/>
              <a:cs typeface="Arial" panose="020B0604020202020204" pitchFamily="34" charset="0"/>
            </a:endParaRPr>
          </a:p>
        </p:txBody>
      </p:sp>
      <p:sp>
        <p:nvSpPr>
          <p:cNvPr id="11" name="5. Source" hidden="1">
            <a:extLst>
              <a:ext uri="{FF2B5EF4-FFF2-40B4-BE49-F238E27FC236}">
                <a16:creationId xmlns:a16="http://schemas.microsoft.com/office/drawing/2014/main" id="{C5FBD0AF-1EDD-41EB-9A6E-173435ADFFE5}"/>
              </a:ext>
            </a:extLst>
          </p:cNvPr>
          <p:cNvSpPr txBox="1"/>
          <p:nvPr userDrawn="1">
            <p:custDataLst>
              <p:tags r:id="rId6"/>
            </p:custDataLst>
          </p:nvPr>
        </p:nvSpPr>
        <p:spPr>
          <a:xfrm>
            <a:off x="2125590" y="6568588"/>
            <a:ext cx="7277861" cy="123111"/>
          </a:xfrm>
          <a:prstGeom prst="rect">
            <a:avLst/>
          </a:prstGeom>
        </p:spPr>
        <p:txBody>
          <a:bodyPr vert="horz" wrap="square" lIns="0" tIns="0" rIns="0" bIns="0" rtlCol="0" anchor="t">
            <a:spAutoFit/>
          </a:bodyPr>
          <a:lstStyle>
            <a:lvl1pPr indent="0">
              <a:lnSpc>
                <a:spcPct val="100000"/>
              </a:lnSpc>
              <a:spcBef>
                <a:spcPts val="300"/>
              </a:spcBef>
              <a:spcAft>
                <a:spcPts val="300"/>
              </a:spcAft>
              <a:buFont typeface="Segoe UI" panose="020B0502040204020203" pitchFamily="34" charset="0"/>
              <a:buChar char="​"/>
              <a:defRPr lang="en-US" sz="900" dirty="0">
                <a:cs typeface="Arial" panose="020B0604020202020204" pitchFamily="34" charset="0"/>
              </a:defRPr>
            </a:lvl1pPr>
            <a:lvl2pPr marL="228600"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rtl="0"/>
            <a:r>
              <a:rPr lang="en-US" sz="800"/>
              <a:t>Source: …</a:t>
            </a:r>
          </a:p>
        </p:txBody>
      </p:sp>
      <p:sp>
        <p:nvSpPr>
          <p:cNvPr id="10" name="1. On-page tracker">
            <a:extLst>
              <a:ext uri="{FF2B5EF4-FFF2-40B4-BE49-F238E27FC236}">
                <a16:creationId xmlns:a16="http://schemas.microsoft.com/office/drawing/2014/main" id="{878CBA30-A797-424E-A56B-F43F015ECE96}"/>
              </a:ext>
            </a:extLst>
          </p:cNvPr>
          <p:cNvSpPr>
            <a:spLocks noGrp="1"/>
          </p:cNvSpPr>
          <p:nvPr>
            <p:ph type="body" sz="quarter" idx="10" hasCustomPrompt="1"/>
            <p:custDataLst>
              <p:tags r:id="rId7"/>
            </p:custDataLst>
          </p:nvPr>
        </p:nvSpPr>
        <p:spPr>
          <a:xfrm>
            <a:off x="554735" y="41597"/>
            <a:ext cx="3843338" cy="123111"/>
          </a:xfrm>
          <a:prstGeom prst="rect">
            <a:avLst/>
          </a:prstGeom>
          <a:ln w="6350">
            <a:noFill/>
            <a:miter lim="800000"/>
          </a:ln>
        </p:spPr>
        <p:txBody>
          <a:bodyPr vert="horz" wrap="square" lIns="0" tIns="0" rIns="0" bIns="0" rtlCol="0">
            <a:spAutoFit/>
          </a:bodyPr>
          <a:lstStyle>
            <a:lvl1pPr rtl="0">
              <a:defRPr lang="en-US" sz="800" b="0" dirty="0">
                <a:cs typeface="+mn-cs"/>
              </a:defRPr>
            </a:lvl1pPr>
          </a:lstStyle>
          <a:p>
            <a:pPr lvl="0">
              <a:buNone/>
            </a:pPr>
            <a:r>
              <a:rPr lang="en-US"/>
              <a:t>Add tracker</a:t>
            </a:r>
          </a:p>
        </p:txBody>
      </p:sp>
    </p:spTree>
    <p:extLst>
      <p:ext uri="{BB962C8B-B14F-4D97-AF65-F5344CB8AC3E}">
        <p14:creationId xmlns:p14="http://schemas.microsoft.com/office/powerpoint/2010/main" val="231267882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Contrast 1/4">
    <p:bg>
      <p:bgPr>
        <a:solidFill>
          <a:schemeClr val="tx1"/>
        </a:soli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C3A3BA4A-22A3-4843-892F-E42C155B4288}"/>
              </a:ext>
            </a:extLst>
          </p:cNvPr>
          <p:cNvGraphicFramePr>
            <a:graphicFrameLocks noChangeAspect="1"/>
          </p:cNvGraphicFramePr>
          <p:nvPr userDrawn="1">
            <p:custDataLst>
              <p:tags r:id="rId1"/>
            </p:custDataLst>
            <p:extLst>
              <p:ext uri="{D42A27DB-BD31-4B8C-83A1-F6EECF244321}">
                <p14:modId xmlns:p14="http://schemas.microsoft.com/office/powerpoint/2010/main" val="303144541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0" imgW="413" imgH="416" progId="TCLayout.ActiveDocument.1">
                  <p:embed/>
                </p:oleObj>
              </mc:Choice>
              <mc:Fallback>
                <p:oleObj name="think-cell Slide" r:id="rId10" imgW="413" imgH="416" progId="TCLayout.ActiveDocument.1">
                  <p:embed/>
                  <p:pic>
                    <p:nvPicPr>
                      <p:cNvPr id="3" name="Object 2" hidden="1">
                        <a:extLst>
                          <a:ext uri="{FF2B5EF4-FFF2-40B4-BE49-F238E27FC236}">
                            <a16:creationId xmlns:a16="http://schemas.microsoft.com/office/drawing/2014/main" id="{C3A3BA4A-22A3-4843-892F-E42C155B4288}"/>
                          </a:ext>
                        </a:extLst>
                      </p:cNvPr>
                      <p:cNvPicPr/>
                      <p:nvPr/>
                    </p:nvPicPr>
                    <p:blipFill>
                      <a:blip r:embed="rId11"/>
                      <a:stretch>
                        <a:fillRect/>
                      </a:stretch>
                    </p:blipFill>
                    <p:spPr>
                      <a:xfrm>
                        <a:off x="1588" y="1588"/>
                        <a:ext cx="1588" cy="1588"/>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id="{A2BA1E0C-CA9F-489D-B144-727B655BD190}"/>
              </a:ext>
            </a:extLst>
          </p:cNvPr>
          <p:cNvSpPr/>
          <p:nvPr userDrawn="1">
            <p:custDataLst>
              <p:tags r:id="rId2"/>
            </p:custDataLst>
          </p:nvPr>
        </p:nvSpPr>
        <p:spPr>
          <a:xfrm>
            <a:off x="0" y="0"/>
            <a:ext cx="158750" cy="158750"/>
          </a:xfrm>
          <a:prstGeom prst="rect">
            <a:avLst/>
          </a:prstGeom>
          <a:solidFill>
            <a:schemeClr val="tx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rtl="0">
              <a:spcBef>
                <a:spcPts val="300"/>
              </a:spcBef>
              <a:spcAft>
                <a:spcPts val="300"/>
              </a:spcAft>
            </a:pPr>
            <a:endParaRPr lang="en-US" sz="2500" b="1" i="0" baseline="0">
              <a:solidFill>
                <a:schemeClr val="bg1"/>
              </a:solidFill>
              <a:latin typeface="Arial" panose="020B0604020202020204" pitchFamily="34" charset="0"/>
              <a:ea typeface="+mj-ea"/>
              <a:cs typeface="+mj-cs"/>
              <a:sym typeface="Arial" panose="020B0604020202020204" pitchFamily="34" charset="0"/>
            </a:endParaRPr>
          </a:p>
        </p:txBody>
      </p:sp>
      <p:sp>
        <p:nvSpPr>
          <p:cNvPr id="6" name="RectangleDark">
            <a:extLst>
              <a:ext uri="{FF2B5EF4-FFF2-40B4-BE49-F238E27FC236}">
                <a16:creationId xmlns:a16="http://schemas.microsoft.com/office/drawing/2014/main" id="{3FA229FA-A3E6-464F-8FAE-54175450EBEB}"/>
              </a:ext>
            </a:extLst>
          </p:cNvPr>
          <p:cNvSpPr/>
          <p:nvPr userDrawn="1">
            <p:custDataLst>
              <p:tags r:id="rId3"/>
            </p:custDataLst>
          </p:nvPr>
        </p:nvSpPr>
        <p:spPr bwMode="ltGray">
          <a:xfrm>
            <a:off x="3413760" y="0"/>
            <a:ext cx="8778240" cy="6858000"/>
          </a:xfrm>
          <a:prstGeom prst="rect">
            <a:avLst/>
          </a:prstGeom>
          <a:solidFill>
            <a:schemeClr val="bg1"/>
          </a:solidFill>
          <a:ln w="63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rtl="0"/>
            <a:endParaRPr lang="en-US">
              <a:solidFill>
                <a:schemeClr val="bg2"/>
              </a:solidFill>
              <a:latin typeface="Arial" panose="020B0604020202020204" pitchFamily="34" charset="0"/>
            </a:endParaRPr>
          </a:p>
        </p:txBody>
      </p:sp>
      <p:sp>
        <p:nvSpPr>
          <p:cNvPr id="17" name="Slide Number">
            <a:extLst>
              <a:ext uri="{FF2B5EF4-FFF2-40B4-BE49-F238E27FC236}">
                <a16:creationId xmlns:a16="http://schemas.microsoft.com/office/drawing/2014/main" id="{ACF9526A-1F1C-4E57-8A8D-21EDBC12066F}"/>
              </a:ext>
            </a:extLst>
          </p:cNvPr>
          <p:cNvSpPr>
            <a:spLocks noChangeArrowheads="1"/>
          </p:cNvSpPr>
          <p:nvPr userDrawn="1">
            <p:custDataLst>
              <p:tags r:id="rId4"/>
            </p:custDataLst>
          </p:nvPr>
        </p:nvSpPr>
        <p:spPr bwMode="black">
          <a:xfrm>
            <a:off x="11572052" y="6598256"/>
            <a:ext cx="325501" cy="138499"/>
          </a:xfrm>
          <a:prstGeom prst="rect">
            <a:avLst/>
          </a:prstGeom>
          <a:noFill/>
          <a:ln w="9525" algn="ctr">
            <a:noFill/>
            <a:miter lim="800000"/>
            <a:headEnd/>
            <a:tailEnd/>
          </a:ln>
          <a:effectLst/>
        </p:spPr>
        <p:txBody>
          <a:bodyPr wrap="square" lIns="0" tIns="0" rIns="0" bIns="0" anchor="b">
            <a:spAutoFit/>
          </a:bodyPr>
          <a:lstStyle/>
          <a:p>
            <a:pPr algn="r" defTabSz="610744" rtl="0" fontAlgn="auto">
              <a:spcBef>
                <a:spcPts val="0"/>
              </a:spcBef>
              <a:spcAft>
                <a:spcPts val="0"/>
              </a:spcAft>
              <a:defRPr/>
            </a:pPr>
            <a:fld id="{4ABDCABE-3F10-B64C-92F1-862014417034}" type="slidenum">
              <a:rPr lang="en-US" sz="900" smtClean="0">
                <a:solidFill>
                  <a:schemeClr val="tx1"/>
                </a:solidFill>
                <a:latin typeface="+mn-lt"/>
                <a:ea typeface="+mn-ea"/>
                <a:cs typeface="Arial" panose="020B0604020202020204" pitchFamily="34" charset="0"/>
              </a:rPr>
              <a:pPr algn="r" defTabSz="610744" rtl="0" fontAlgn="auto">
                <a:spcBef>
                  <a:spcPts val="0"/>
                </a:spcBef>
                <a:spcAft>
                  <a:spcPts val="0"/>
                </a:spcAft>
                <a:defRPr/>
              </a:pPr>
              <a:t>‹#›</a:t>
            </a:fld>
            <a:endParaRPr lang="en-US" sz="900">
              <a:solidFill>
                <a:schemeClr val="tx1"/>
              </a:solidFill>
              <a:latin typeface="+mn-lt"/>
              <a:ea typeface="+mn-ea"/>
              <a:cs typeface="Arial" panose="020B0604020202020204" pitchFamily="34" charset="0"/>
            </a:endParaRPr>
          </a:p>
        </p:txBody>
      </p:sp>
      <p:sp>
        <p:nvSpPr>
          <p:cNvPr id="19" name="2. Slide Title">
            <a:extLst>
              <a:ext uri="{FF2B5EF4-FFF2-40B4-BE49-F238E27FC236}">
                <a16:creationId xmlns:a16="http://schemas.microsoft.com/office/drawing/2014/main" id="{7C125983-42A9-42F7-AA00-F56CD87B285E}"/>
              </a:ext>
            </a:extLst>
          </p:cNvPr>
          <p:cNvSpPr>
            <a:spLocks noGrp="1"/>
          </p:cNvSpPr>
          <p:nvPr>
            <p:ph type="title"/>
            <p:custDataLst>
              <p:tags r:id="rId5"/>
            </p:custDataLst>
          </p:nvPr>
        </p:nvSpPr>
        <p:spPr>
          <a:xfrm>
            <a:off x="554736" y="2744369"/>
            <a:ext cx="2514600" cy="769441"/>
          </a:xfrm>
        </p:spPr>
        <p:txBody>
          <a:bodyPr vert="horz" anchor="b">
            <a:noAutofit/>
          </a:bodyPr>
          <a:lstStyle>
            <a:lvl1pPr rtl="0">
              <a:defRPr>
                <a:solidFill>
                  <a:schemeClr val="accent2"/>
                </a:solidFill>
              </a:defRPr>
            </a:lvl1pPr>
          </a:lstStyle>
          <a:p>
            <a:r>
              <a:rPr lang="en-US"/>
              <a:t>Click to edit Master title</a:t>
            </a:r>
          </a:p>
        </p:txBody>
      </p:sp>
      <p:sp>
        <p:nvSpPr>
          <p:cNvPr id="20" name="3. Subtitle">
            <a:extLst>
              <a:ext uri="{FF2B5EF4-FFF2-40B4-BE49-F238E27FC236}">
                <a16:creationId xmlns:a16="http://schemas.microsoft.com/office/drawing/2014/main" id="{9D41FF9F-DFB7-4DFF-B338-08A2CA649393}"/>
              </a:ext>
            </a:extLst>
          </p:cNvPr>
          <p:cNvSpPr>
            <a:spLocks noGrp="1"/>
          </p:cNvSpPr>
          <p:nvPr>
            <p:ph type="subTitle" idx="1"/>
            <p:custDataLst>
              <p:tags r:id="rId6"/>
            </p:custDataLst>
          </p:nvPr>
        </p:nvSpPr>
        <p:spPr>
          <a:xfrm>
            <a:off x="554736" y="3659644"/>
            <a:ext cx="2514600" cy="492443"/>
          </a:xfrm>
          <a:prstGeom prst="rect">
            <a:avLst/>
          </a:prstGeom>
        </p:spPr>
        <p:txBody>
          <a:bodyPr wrap="square">
            <a:spAutoFit/>
          </a:bodyPr>
          <a:lstStyle>
            <a:lvl1pPr marL="0" indent="0" algn="l" rtl="0">
              <a:buNone/>
              <a:defRPr sz="1600" b="0" baseline="0">
                <a:solidFill>
                  <a:schemeClr val="bg2"/>
                </a:solidFill>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a:t>Click to edit Master subtitle style</a:t>
            </a:r>
          </a:p>
        </p:txBody>
      </p:sp>
      <p:sp>
        <p:nvSpPr>
          <p:cNvPr id="21" name="5. Source" hidden="1">
            <a:extLst>
              <a:ext uri="{FF2B5EF4-FFF2-40B4-BE49-F238E27FC236}">
                <a16:creationId xmlns:a16="http://schemas.microsoft.com/office/drawing/2014/main" id="{064AC035-5239-45FF-8383-33CBCD30D33E}"/>
              </a:ext>
            </a:extLst>
          </p:cNvPr>
          <p:cNvSpPr txBox="1"/>
          <p:nvPr userDrawn="1">
            <p:custDataLst>
              <p:tags r:id="rId7"/>
            </p:custDataLst>
          </p:nvPr>
        </p:nvSpPr>
        <p:spPr>
          <a:xfrm>
            <a:off x="2125590" y="6568588"/>
            <a:ext cx="7277861" cy="123111"/>
          </a:xfrm>
          <a:prstGeom prst="rect">
            <a:avLst/>
          </a:prstGeom>
        </p:spPr>
        <p:txBody>
          <a:bodyPr vert="horz" wrap="square" lIns="0" tIns="0" rIns="0" bIns="0" rtlCol="0" anchor="t">
            <a:spAutoFit/>
          </a:bodyPr>
          <a:lstStyle>
            <a:lvl1pPr indent="0">
              <a:lnSpc>
                <a:spcPct val="100000"/>
              </a:lnSpc>
              <a:spcBef>
                <a:spcPts val="300"/>
              </a:spcBef>
              <a:spcAft>
                <a:spcPts val="300"/>
              </a:spcAft>
              <a:buFont typeface="Segoe UI" panose="020B0502040204020203" pitchFamily="34" charset="0"/>
              <a:buChar char="​"/>
              <a:defRPr lang="en-US" sz="900" dirty="0">
                <a:cs typeface="Arial" panose="020B0604020202020204" pitchFamily="34" charset="0"/>
              </a:defRPr>
            </a:lvl1pPr>
            <a:lvl2pPr marL="228600"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rtl="0"/>
            <a:r>
              <a:rPr lang="en-US" sz="800">
                <a:solidFill>
                  <a:schemeClr val="bg2"/>
                </a:solidFill>
              </a:rPr>
              <a:t>Source: …</a:t>
            </a:r>
          </a:p>
        </p:txBody>
      </p:sp>
      <p:sp>
        <p:nvSpPr>
          <p:cNvPr id="10" name="1. On-page tracker">
            <a:extLst>
              <a:ext uri="{FF2B5EF4-FFF2-40B4-BE49-F238E27FC236}">
                <a16:creationId xmlns:a16="http://schemas.microsoft.com/office/drawing/2014/main" id="{7E97B40B-AFF2-4819-823D-9831ADC756CA}"/>
              </a:ext>
            </a:extLst>
          </p:cNvPr>
          <p:cNvSpPr>
            <a:spLocks noGrp="1"/>
          </p:cNvSpPr>
          <p:nvPr>
            <p:ph type="body" sz="quarter" idx="10" hasCustomPrompt="1"/>
            <p:custDataLst>
              <p:tags r:id="rId8"/>
            </p:custDataLst>
          </p:nvPr>
        </p:nvSpPr>
        <p:spPr>
          <a:xfrm>
            <a:off x="554735" y="41597"/>
            <a:ext cx="2514601" cy="123111"/>
          </a:xfrm>
          <a:prstGeom prst="rect">
            <a:avLst/>
          </a:prstGeom>
          <a:ln w="6350">
            <a:noFill/>
            <a:miter lim="800000"/>
          </a:ln>
        </p:spPr>
        <p:txBody>
          <a:bodyPr vert="horz" wrap="square" lIns="0" tIns="0" rIns="0" bIns="0" rtlCol="0">
            <a:spAutoFit/>
          </a:bodyPr>
          <a:lstStyle>
            <a:lvl1pPr rtl="0">
              <a:defRPr lang="en-US" sz="800" b="0" dirty="0">
                <a:solidFill>
                  <a:schemeClr val="bg2"/>
                </a:solidFill>
                <a:cs typeface="+mn-cs"/>
              </a:defRPr>
            </a:lvl1pPr>
          </a:lstStyle>
          <a:p>
            <a:pPr lvl="0">
              <a:buNone/>
            </a:pPr>
            <a:r>
              <a:rPr lang="en-US"/>
              <a:t>Add tracker</a:t>
            </a:r>
          </a:p>
        </p:txBody>
      </p:sp>
      <p:cxnSp>
        <p:nvCxnSpPr>
          <p:cNvPr id="2" name="Straight Connector 1">
            <a:extLst>
              <a:ext uri="{FF2B5EF4-FFF2-40B4-BE49-F238E27FC236}">
                <a16:creationId xmlns:a16="http://schemas.microsoft.com/office/drawing/2014/main" id="{79D47193-B762-116E-3906-F0EF689E053F}"/>
              </a:ext>
            </a:extLst>
          </p:cNvPr>
          <p:cNvCxnSpPr>
            <a:cxnSpLocks/>
          </p:cNvCxnSpPr>
          <p:nvPr userDrawn="1"/>
        </p:nvCxnSpPr>
        <p:spPr>
          <a:xfrm>
            <a:off x="101600" y="6477000"/>
            <a:ext cx="660400" cy="0"/>
          </a:xfrm>
          <a:prstGeom prst="line">
            <a:avLst/>
          </a:prstGeom>
          <a:ln>
            <a:solidFill>
              <a:srgbClr val="5B6770"/>
            </a:solidFill>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7BA72964-A5AB-5669-DE3B-D223B80C32F4}"/>
              </a:ext>
            </a:extLst>
          </p:cNvPr>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872042" y="6217199"/>
            <a:ext cx="1196754" cy="462959"/>
          </a:xfrm>
          <a:prstGeom prst="rect">
            <a:avLst/>
          </a:prstGeom>
        </p:spPr>
      </p:pic>
      <p:sp>
        <p:nvSpPr>
          <p:cNvPr id="7" name="TextBox 6">
            <a:extLst>
              <a:ext uri="{FF2B5EF4-FFF2-40B4-BE49-F238E27FC236}">
                <a16:creationId xmlns:a16="http://schemas.microsoft.com/office/drawing/2014/main" id="{C83A4A07-CAF4-8A30-1CB9-5E6D164FAA6E}"/>
              </a:ext>
            </a:extLst>
          </p:cNvPr>
          <p:cNvSpPr txBox="1"/>
          <p:nvPr userDrawn="1"/>
        </p:nvSpPr>
        <p:spPr>
          <a:xfrm>
            <a:off x="101600" y="6553200"/>
            <a:ext cx="477695" cy="153888"/>
          </a:xfrm>
          <a:prstGeom prst="rect">
            <a:avLst/>
          </a:prstGeom>
        </p:spPr>
        <p:txBody>
          <a:bodyPr vert="horz" wrap="non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buClr>
                <a:schemeClr val="tx2"/>
              </a:buClr>
            </a:pPr>
            <a:r>
              <a:rPr lang="en-US" sz="1000" b="1">
                <a:solidFill>
                  <a:schemeClr val="tx2"/>
                </a:solidFill>
                <a:cs typeface="+mn-cs"/>
              </a:rPr>
              <a:t>PUBLIC</a:t>
            </a:r>
          </a:p>
        </p:txBody>
      </p:sp>
      <p:cxnSp>
        <p:nvCxnSpPr>
          <p:cNvPr id="8" name="Straight Connector 7">
            <a:extLst>
              <a:ext uri="{FF2B5EF4-FFF2-40B4-BE49-F238E27FC236}">
                <a16:creationId xmlns:a16="http://schemas.microsoft.com/office/drawing/2014/main" id="{39AA5B76-E5AC-A58A-6B1A-72605467A4E2}"/>
              </a:ext>
            </a:extLst>
          </p:cNvPr>
          <p:cNvCxnSpPr>
            <a:cxnSpLocks/>
          </p:cNvCxnSpPr>
          <p:nvPr userDrawn="1"/>
        </p:nvCxnSpPr>
        <p:spPr>
          <a:xfrm>
            <a:off x="2125589" y="6477006"/>
            <a:ext cx="943747" cy="0"/>
          </a:xfrm>
          <a:prstGeom prst="line">
            <a:avLst/>
          </a:prstGeom>
          <a:ln>
            <a:solidFill>
              <a:srgbClr val="5B677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9981856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Contrast 1/3">
    <p:bg>
      <p:bgPr>
        <a:solidFill>
          <a:schemeClr val="tx1"/>
        </a:solidFill>
        <a:effectLst/>
      </p:bgPr>
    </p:bg>
    <p:spTree>
      <p:nvGrpSpPr>
        <p:cNvPr id="1" name=""/>
        <p:cNvGrpSpPr/>
        <p:nvPr/>
      </p:nvGrpSpPr>
      <p:grpSpPr>
        <a:xfrm>
          <a:off x="0" y="0"/>
          <a:ext cx="0" cy="0"/>
          <a:chOff x="0" y="0"/>
          <a:chExt cx="0" cy="0"/>
        </a:xfrm>
      </p:grpSpPr>
      <p:graphicFrame>
        <p:nvGraphicFramePr>
          <p:cNvPr id="4" name="Object 2" hidden="1">
            <a:extLst>
              <a:ext uri="{FF2B5EF4-FFF2-40B4-BE49-F238E27FC236}">
                <a16:creationId xmlns:a16="http://schemas.microsoft.com/office/drawing/2014/main" id="{D6AD2A36-39D2-411F-97A0-A924098965AA}"/>
              </a:ext>
            </a:extLst>
          </p:cNvPr>
          <p:cNvGraphicFramePr>
            <a:graphicFrameLocks noChangeAspect="1"/>
          </p:cNvGraphicFramePr>
          <p:nvPr userDrawn="1">
            <p:custDataLst>
              <p:tags r:id="rId1"/>
            </p:custDataLst>
            <p:extLst>
              <p:ext uri="{D42A27DB-BD31-4B8C-83A1-F6EECF244321}">
                <p14:modId xmlns:p14="http://schemas.microsoft.com/office/powerpoint/2010/main" val="362006314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0" imgW="413" imgH="416" progId="TCLayout.ActiveDocument.1">
                  <p:embed/>
                </p:oleObj>
              </mc:Choice>
              <mc:Fallback>
                <p:oleObj name="think-cell Slide" r:id="rId10" imgW="413" imgH="416" progId="TCLayout.ActiveDocument.1">
                  <p:embed/>
                  <p:pic>
                    <p:nvPicPr>
                      <p:cNvPr id="4" name="Object 2" hidden="1">
                        <a:extLst>
                          <a:ext uri="{FF2B5EF4-FFF2-40B4-BE49-F238E27FC236}">
                            <a16:creationId xmlns:a16="http://schemas.microsoft.com/office/drawing/2014/main" id="{D6AD2A36-39D2-411F-97A0-A924098965AA}"/>
                          </a:ext>
                        </a:extLst>
                      </p:cNvPr>
                      <p:cNvPicPr/>
                      <p:nvPr/>
                    </p:nvPicPr>
                    <p:blipFill>
                      <a:blip r:embed="rId11"/>
                      <a:stretch>
                        <a:fillRect/>
                      </a:stretch>
                    </p:blipFill>
                    <p:spPr>
                      <a:xfrm>
                        <a:off x="1588" y="1588"/>
                        <a:ext cx="1588" cy="158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16FA1A46-CC63-4D80-904D-B75922926F0D}"/>
              </a:ext>
            </a:extLst>
          </p:cNvPr>
          <p:cNvSpPr/>
          <p:nvPr userDrawn="1">
            <p:custDataLst>
              <p:tags r:id="rId2"/>
            </p:custDataLst>
          </p:nvPr>
        </p:nvSpPr>
        <p:spPr>
          <a:xfrm>
            <a:off x="0" y="0"/>
            <a:ext cx="158750" cy="158750"/>
          </a:xfrm>
          <a:prstGeom prst="rect">
            <a:avLst/>
          </a:prstGeom>
          <a:solidFill>
            <a:schemeClr val="tx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rtl="0">
              <a:spcBef>
                <a:spcPts val="300"/>
              </a:spcBef>
              <a:spcAft>
                <a:spcPts val="300"/>
              </a:spcAft>
            </a:pPr>
            <a:endParaRPr lang="en-US" sz="2500" b="1" i="0" baseline="0">
              <a:solidFill>
                <a:schemeClr val="bg1"/>
              </a:solidFill>
              <a:latin typeface="Arial" panose="020B0604020202020204" pitchFamily="34" charset="0"/>
              <a:ea typeface="+mj-ea"/>
              <a:cs typeface="+mj-cs"/>
              <a:sym typeface="Arial" panose="020B0604020202020204" pitchFamily="34" charset="0"/>
            </a:endParaRPr>
          </a:p>
        </p:txBody>
      </p:sp>
      <p:sp>
        <p:nvSpPr>
          <p:cNvPr id="6" name="RectangleDark">
            <a:extLst>
              <a:ext uri="{FF2B5EF4-FFF2-40B4-BE49-F238E27FC236}">
                <a16:creationId xmlns:a16="http://schemas.microsoft.com/office/drawing/2014/main" id="{3FA229FA-A3E6-464F-8FAE-54175450EBEB}"/>
              </a:ext>
            </a:extLst>
          </p:cNvPr>
          <p:cNvSpPr/>
          <p:nvPr userDrawn="1">
            <p:custDataLst>
              <p:tags r:id="rId3"/>
            </p:custDataLst>
          </p:nvPr>
        </p:nvSpPr>
        <p:spPr bwMode="ltGray">
          <a:xfrm>
            <a:off x="4364736" y="0"/>
            <a:ext cx="7827264" cy="6858000"/>
          </a:xfrm>
          <a:prstGeom prst="rect">
            <a:avLst/>
          </a:prstGeom>
          <a:solidFill>
            <a:schemeClr val="bg1"/>
          </a:solidFill>
          <a:ln w="63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rtl="0"/>
            <a:endParaRPr lang="en-US">
              <a:solidFill>
                <a:schemeClr val="bg2"/>
              </a:solidFill>
              <a:latin typeface="Arial" panose="020B0604020202020204" pitchFamily="34" charset="0"/>
            </a:endParaRPr>
          </a:p>
        </p:txBody>
      </p:sp>
      <p:sp>
        <p:nvSpPr>
          <p:cNvPr id="17" name="Slide Number">
            <a:extLst>
              <a:ext uri="{FF2B5EF4-FFF2-40B4-BE49-F238E27FC236}">
                <a16:creationId xmlns:a16="http://schemas.microsoft.com/office/drawing/2014/main" id="{36B65DC7-979F-4AB7-9872-8CF5F2DCB753}"/>
              </a:ext>
            </a:extLst>
          </p:cNvPr>
          <p:cNvSpPr>
            <a:spLocks noChangeArrowheads="1"/>
          </p:cNvSpPr>
          <p:nvPr userDrawn="1">
            <p:custDataLst>
              <p:tags r:id="rId4"/>
            </p:custDataLst>
          </p:nvPr>
        </p:nvSpPr>
        <p:spPr bwMode="black">
          <a:xfrm>
            <a:off x="11572052" y="6598256"/>
            <a:ext cx="325501" cy="138499"/>
          </a:xfrm>
          <a:prstGeom prst="rect">
            <a:avLst/>
          </a:prstGeom>
          <a:noFill/>
          <a:ln w="9525" algn="ctr">
            <a:noFill/>
            <a:miter lim="800000"/>
            <a:headEnd/>
            <a:tailEnd/>
          </a:ln>
          <a:effectLst/>
        </p:spPr>
        <p:txBody>
          <a:bodyPr wrap="square" lIns="0" tIns="0" rIns="0" bIns="0" anchor="b">
            <a:spAutoFit/>
          </a:bodyPr>
          <a:lstStyle/>
          <a:p>
            <a:pPr algn="r" defTabSz="610744" rtl="0" fontAlgn="auto">
              <a:spcBef>
                <a:spcPts val="0"/>
              </a:spcBef>
              <a:spcAft>
                <a:spcPts val="0"/>
              </a:spcAft>
              <a:defRPr/>
            </a:pPr>
            <a:fld id="{4ABDCABE-3F10-B64C-92F1-862014417034}" type="slidenum">
              <a:rPr lang="en-US" sz="900" smtClean="0">
                <a:solidFill>
                  <a:schemeClr val="tx1"/>
                </a:solidFill>
                <a:latin typeface="+mn-lt"/>
                <a:ea typeface="+mn-ea"/>
                <a:cs typeface="Arial" panose="020B0604020202020204" pitchFamily="34" charset="0"/>
              </a:rPr>
              <a:pPr algn="r" defTabSz="610744" rtl="0" fontAlgn="auto">
                <a:spcBef>
                  <a:spcPts val="0"/>
                </a:spcBef>
                <a:spcAft>
                  <a:spcPts val="0"/>
                </a:spcAft>
                <a:defRPr/>
              </a:pPr>
              <a:t>‹#›</a:t>
            </a:fld>
            <a:endParaRPr lang="en-US" sz="900">
              <a:solidFill>
                <a:schemeClr val="tx1"/>
              </a:solidFill>
              <a:latin typeface="+mn-lt"/>
              <a:ea typeface="+mn-ea"/>
              <a:cs typeface="Arial" panose="020B0604020202020204" pitchFamily="34" charset="0"/>
            </a:endParaRPr>
          </a:p>
        </p:txBody>
      </p:sp>
      <p:sp>
        <p:nvSpPr>
          <p:cNvPr id="20" name="2. Slide Title">
            <a:extLst>
              <a:ext uri="{FF2B5EF4-FFF2-40B4-BE49-F238E27FC236}">
                <a16:creationId xmlns:a16="http://schemas.microsoft.com/office/drawing/2014/main" id="{F2EA5A09-84EC-4368-8C76-0BEA141A4333}"/>
              </a:ext>
            </a:extLst>
          </p:cNvPr>
          <p:cNvSpPr>
            <a:spLocks noGrp="1"/>
          </p:cNvSpPr>
          <p:nvPr>
            <p:ph type="title"/>
            <p:custDataLst>
              <p:tags r:id="rId5"/>
            </p:custDataLst>
          </p:nvPr>
        </p:nvSpPr>
        <p:spPr>
          <a:xfrm>
            <a:off x="554736" y="2744369"/>
            <a:ext cx="3465576" cy="769441"/>
          </a:xfrm>
          <a:prstGeom prst="rect">
            <a:avLst/>
          </a:prstGeom>
        </p:spPr>
        <p:txBody>
          <a:bodyPr vert="horz" wrap="square" anchor="b">
            <a:noAutofit/>
          </a:bodyPr>
          <a:lstStyle>
            <a:lvl1pPr algn="l" rtl="0">
              <a:defRPr>
                <a:solidFill>
                  <a:schemeClr val="accent2"/>
                </a:solidFill>
              </a:defRPr>
            </a:lvl1pPr>
          </a:lstStyle>
          <a:p>
            <a:r>
              <a:rPr lang="en-US"/>
              <a:t>Click to edit Master title style</a:t>
            </a:r>
          </a:p>
        </p:txBody>
      </p:sp>
      <p:sp>
        <p:nvSpPr>
          <p:cNvPr id="21" name="3. Subtitle">
            <a:extLst>
              <a:ext uri="{FF2B5EF4-FFF2-40B4-BE49-F238E27FC236}">
                <a16:creationId xmlns:a16="http://schemas.microsoft.com/office/drawing/2014/main" id="{4BAE0A91-D3D3-4C9A-9F81-3C13D960A341}"/>
              </a:ext>
            </a:extLst>
          </p:cNvPr>
          <p:cNvSpPr>
            <a:spLocks noGrp="1"/>
          </p:cNvSpPr>
          <p:nvPr>
            <p:ph type="subTitle" idx="1"/>
            <p:custDataLst>
              <p:tags r:id="rId6"/>
            </p:custDataLst>
          </p:nvPr>
        </p:nvSpPr>
        <p:spPr>
          <a:xfrm>
            <a:off x="554735" y="3659644"/>
            <a:ext cx="3465575" cy="246221"/>
          </a:xfrm>
          <a:prstGeom prst="rect">
            <a:avLst/>
          </a:prstGeom>
        </p:spPr>
        <p:txBody>
          <a:bodyPr wrap="square">
            <a:spAutoFit/>
          </a:bodyPr>
          <a:lstStyle>
            <a:lvl1pPr marL="0" indent="0" algn="l" rtl="0">
              <a:buNone/>
              <a:defRPr sz="1600" b="0" baseline="0">
                <a:solidFill>
                  <a:schemeClr val="bg2"/>
                </a:solidFill>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a:t>Click to edit Master subtitle style</a:t>
            </a:r>
          </a:p>
        </p:txBody>
      </p:sp>
      <p:sp>
        <p:nvSpPr>
          <p:cNvPr id="15" name="5. Source" hidden="1">
            <a:extLst>
              <a:ext uri="{FF2B5EF4-FFF2-40B4-BE49-F238E27FC236}">
                <a16:creationId xmlns:a16="http://schemas.microsoft.com/office/drawing/2014/main" id="{6BA86AD8-0ECF-4EA8-B346-D8EA2716E80C}"/>
              </a:ext>
            </a:extLst>
          </p:cNvPr>
          <p:cNvSpPr txBox="1"/>
          <p:nvPr userDrawn="1">
            <p:custDataLst>
              <p:tags r:id="rId7"/>
            </p:custDataLst>
          </p:nvPr>
        </p:nvSpPr>
        <p:spPr>
          <a:xfrm>
            <a:off x="2125590" y="6568588"/>
            <a:ext cx="7277861" cy="123111"/>
          </a:xfrm>
          <a:prstGeom prst="rect">
            <a:avLst/>
          </a:prstGeom>
        </p:spPr>
        <p:txBody>
          <a:bodyPr vert="horz" wrap="square" lIns="0" tIns="0" rIns="0" bIns="0" rtlCol="0" anchor="t">
            <a:spAutoFit/>
          </a:bodyPr>
          <a:lstStyle>
            <a:lvl1pPr indent="0">
              <a:lnSpc>
                <a:spcPct val="100000"/>
              </a:lnSpc>
              <a:spcBef>
                <a:spcPts val="300"/>
              </a:spcBef>
              <a:spcAft>
                <a:spcPts val="300"/>
              </a:spcAft>
              <a:buFont typeface="Segoe UI" panose="020B0502040204020203" pitchFamily="34" charset="0"/>
              <a:buChar char="​"/>
              <a:defRPr lang="en-US" sz="900" dirty="0">
                <a:cs typeface="Arial" panose="020B0604020202020204" pitchFamily="34" charset="0"/>
              </a:defRPr>
            </a:lvl1pPr>
            <a:lvl2pPr marL="228600"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rtl="0"/>
            <a:r>
              <a:rPr lang="en-US" sz="800">
                <a:solidFill>
                  <a:schemeClr val="bg2"/>
                </a:solidFill>
              </a:rPr>
              <a:t>Source: …</a:t>
            </a:r>
          </a:p>
        </p:txBody>
      </p:sp>
      <p:sp>
        <p:nvSpPr>
          <p:cNvPr id="10" name="1. On-page tracker">
            <a:extLst>
              <a:ext uri="{FF2B5EF4-FFF2-40B4-BE49-F238E27FC236}">
                <a16:creationId xmlns:a16="http://schemas.microsoft.com/office/drawing/2014/main" id="{2635D98B-97DC-4A80-82A3-A8B3C701B736}"/>
              </a:ext>
            </a:extLst>
          </p:cNvPr>
          <p:cNvSpPr>
            <a:spLocks noGrp="1"/>
          </p:cNvSpPr>
          <p:nvPr>
            <p:ph type="body" sz="quarter" idx="10" hasCustomPrompt="1"/>
            <p:custDataLst>
              <p:tags r:id="rId8"/>
            </p:custDataLst>
          </p:nvPr>
        </p:nvSpPr>
        <p:spPr>
          <a:xfrm>
            <a:off x="554735" y="41597"/>
            <a:ext cx="3465575" cy="123111"/>
          </a:xfrm>
          <a:prstGeom prst="rect">
            <a:avLst/>
          </a:prstGeom>
          <a:ln w="6350">
            <a:noFill/>
            <a:miter lim="800000"/>
          </a:ln>
        </p:spPr>
        <p:txBody>
          <a:bodyPr vert="horz" wrap="square" lIns="0" tIns="0" rIns="0" bIns="0" rtlCol="0">
            <a:spAutoFit/>
          </a:bodyPr>
          <a:lstStyle>
            <a:lvl1pPr rtl="0">
              <a:defRPr lang="en-US" sz="800" b="0" dirty="0">
                <a:solidFill>
                  <a:schemeClr val="bg2"/>
                </a:solidFill>
                <a:cs typeface="+mn-cs"/>
              </a:defRPr>
            </a:lvl1pPr>
          </a:lstStyle>
          <a:p>
            <a:pPr lvl="0">
              <a:buNone/>
            </a:pPr>
            <a:r>
              <a:rPr lang="en-US"/>
              <a:t>Add tracker</a:t>
            </a:r>
          </a:p>
        </p:txBody>
      </p:sp>
      <p:cxnSp>
        <p:nvCxnSpPr>
          <p:cNvPr id="3" name="Straight Connector 2">
            <a:extLst>
              <a:ext uri="{FF2B5EF4-FFF2-40B4-BE49-F238E27FC236}">
                <a16:creationId xmlns:a16="http://schemas.microsoft.com/office/drawing/2014/main" id="{CA5A7727-5AB1-79A1-A56D-4A2DE5EC63AB}"/>
              </a:ext>
            </a:extLst>
          </p:cNvPr>
          <p:cNvCxnSpPr>
            <a:cxnSpLocks/>
          </p:cNvCxnSpPr>
          <p:nvPr userDrawn="1"/>
        </p:nvCxnSpPr>
        <p:spPr>
          <a:xfrm>
            <a:off x="101600" y="6477000"/>
            <a:ext cx="660400" cy="0"/>
          </a:xfrm>
          <a:prstGeom prst="line">
            <a:avLst/>
          </a:prstGeom>
          <a:ln>
            <a:solidFill>
              <a:srgbClr val="5B6770"/>
            </a:solidFill>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1C07BE2D-8A78-BAF3-C818-EF920963DCFD}"/>
              </a:ext>
            </a:extLst>
          </p:cNvPr>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872042" y="6217199"/>
            <a:ext cx="1196754" cy="462959"/>
          </a:xfrm>
          <a:prstGeom prst="rect">
            <a:avLst/>
          </a:prstGeom>
        </p:spPr>
      </p:pic>
      <p:sp>
        <p:nvSpPr>
          <p:cNvPr id="7" name="TextBox 6">
            <a:extLst>
              <a:ext uri="{FF2B5EF4-FFF2-40B4-BE49-F238E27FC236}">
                <a16:creationId xmlns:a16="http://schemas.microsoft.com/office/drawing/2014/main" id="{7B6AAB35-A5C0-35F4-9AA4-58524F268659}"/>
              </a:ext>
            </a:extLst>
          </p:cNvPr>
          <p:cNvSpPr txBox="1"/>
          <p:nvPr userDrawn="1"/>
        </p:nvSpPr>
        <p:spPr>
          <a:xfrm>
            <a:off x="101600" y="6553200"/>
            <a:ext cx="477695" cy="153888"/>
          </a:xfrm>
          <a:prstGeom prst="rect">
            <a:avLst/>
          </a:prstGeom>
        </p:spPr>
        <p:txBody>
          <a:bodyPr vert="horz" wrap="non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buClr>
                <a:schemeClr val="tx2"/>
              </a:buClr>
            </a:pPr>
            <a:r>
              <a:rPr lang="en-US" sz="1000" b="1">
                <a:solidFill>
                  <a:schemeClr val="tx2"/>
                </a:solidFill>
                <a:cs typeface="+mn-cs"/>
              </a:rPr>
              <a:t>PUBLIC</a:t>
            </a:r>
          </a:p>
        </p:txBody>
      </p:sp>
      <p:cxnSp>
        <p:nvCxnSpPr>
          <p:cNvPr id="8" name="Straight Connector 7">
            <a:extLst>
              <a:ext uri="{FF2B5EF4-FFF2-40B4-BE49-F238E27FC236}">
                <a16:creationId xmlns:a16="http://schemas.microsoft.com/office/drawing/2014/main" id="{F76218C6-EA2A-D651-4E9F-F68C6D522C57}"/>
              </a:ext>
            </a:extLst>
          </p:cNvPr>
          <p:cNvCxnSpPr>
            <a:cxnSpLocks/>
          </p:cNvCxnSpPr>
          <p:nvPr userDrawn="1"/>
        </p:nvCxnSpPr>
        <p:spPr>
          <a:xfrm>
            <a:off x="2125589" y="6477006"/>
            <a:ext cx="1894721" cy="0"/>
          </a:xfrm>
          <a:prstGeom prst="line">
            <a:avLst/>
          </a:prstGeom>
          <a:ln>
            <a:solidFill>
              <a:srgbClr val="5B677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869524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Contrast 1/2">
    <p:bg>
      <p:bgPr>
        <a:solidFill>
          <a:schemeClr val="tx1"/>
        </a:soli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CF17EEF9-3DB9-4A02-BE2D-DE37DFD2B16E}"/>
              </a:ext>
            </a:extLst>
          </p:cNvPr>
          <p:cNvGraphicFramePr>
            <a:graphicFrameLocks noChangeAspect="1"/>
          </p:cNvGraphicFramePr>
          <p:nvPr userDrawn="1">
            <p:custDataLst>
              <p:tags r:id="rId1"/>
            </p:custDataLst>
            <p:extLst>
              <p:ext uri="{D42A27DB-BD31-4B8C-83A1-F6EECF244321}">
                <p14:modId xmlns:p14="http://schemas.microsoft.com/office/powerpoint/2010/main" val="13005415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0" imgW="592" imgH="591" progId="TCLayout.ActiveDocument.1">
                  <p:embed/>
                </p:oleObj>
              </mc:Choice>
              <mc:Fallback>
                <p:oleObj name="think-cell Slide" r:id="rId10" imgW="592" imgH="591" progId="TCLayout.ActiveDocument.1">
                  <p:embed/>
                  <p:pic>
                    <p:nvPicPr>
                      <p:cNvPr id="3" name="Object 2" hidden="1">
                        <a:extLst>
                          <a:ext uri="{FF2B5EF4-FFF2-40B4-BE49-F238E27FC236}">
                            <a16:creationId xmlns:a16="http://schemas.microsoft.com/office/drawing/2014/main" id="{CF17EEF9-3DB9-4A02-BE2D-DE37DFD2B16E}"/>
                          </a:ext>
                        </a:extLst>
                      </p:cNvPr>
                      <p:cNvPicPr/>
                      <p:nvPr/>
                    </p:nvPicPr>
                    <p:blipFill>
                      <a:blip r:embed="rId11"/>
                      <a:stretch>
                        <a:fillRect/>
                      </a:stretch>
                    </p:blipFill>
                    <p:spPr>
                      <a:xfrm>
                        <a:off x="1588" y="1588"/>
                        <a:ext cx="1588" cy="158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8F6D83EC-F243-46BA-8827-531E63D39DA3}"/>
              </a:ext>
            </a:extLst>
          </p:cNvPr>
          <p:cNvSpPr/>
          <p:nvPr userDrawn="1">
            <p:custDataLst>
              <p:tags r:id="rId2"/>
            </p:custDataLst>
          </p:nvPr>
        </p:nvSpPr>
        <p:spPr>
          <a:xfrm>
            <a:off x="0" y="0"/>
            <a:ext cx="158750" cy="158750"/>
          </a:xfrm>
          <a:prstGeom prst="rect">
            <a:avLst/>
          </a:prstGeom>
          <a:solidFill>
            <a:schemeClr val="tx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rtl="0">
              <a:spcBef>
                <a:spcPts val="300"/>
              </a:spcBef>
              <a:spcAft>
                <a:spcPts val="300"/>
              </a:spcAft>
            </a:pPr>
            <a:endParaRPr lang="en-US" sz="2500" b="1" i="0" baseline="0">
              <a:solidFill>
                <a:schemeClr val="bg1"/>
              </a:solidFill>
              <a:latin typeface="Arial" panose="020B0604020202020204" pitchFamily="34" charset="0"/>
              <a:ea typeface="+mj-ea"/>
              <a:cs typeface="+mj-cs"/>
              <a:sym typeface="Arial" panose="020B0604020202020204" pitchFamily="34" charset="0"/>
            </a:endParaRPr>
          </a:p>
        </p:txBody>
      </p:sp>
      <p:sp>
        <p:nvSpPr>
          <p:cNvPr id="7" name="RectangleDark">
            <a:extLst>
              <a:ext uri="{FF2B5EF4-FFF2-40B4-BE49-F238E27FC236}">
                <a16:creationId xmlns:a16="http://schemas.microsoft.com/office/drawing/2014/main" id="{2365F90A-9CD8-40EE-93CD-2729135A9569}"/>
              </a:ext>
            </a:extLst>
          </p:cNvPr>
          <p:cNvSpPr/>
          <p:nvPr userDrawn="1">
            <p:custDataLst>
              <p:tags r:id="rId3"/>
            </p:custDataLst>
          </p:nvPr>
        </p:nvSpPr>
        <p:spPr bwMode="ltGray">
          <a:xfrm>
            <a:off x="6092952" y="0"/>
            <a:ext cx="6099048" cy="6858000"/>
          </a:xfrm>
          <a:prstGeom prst="rect">
            <a:avLst/>
          </a:prstGeom>
          <a:solidFill>
            <a:schemeClr val="bg1"/>
          </a:solidFill>
          <a:ln w="63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rtl="0"/>
            <a:endParaRPr lang="en-US">
              <a:solidFill>
                <a:srgbClr val="F0F0F0"/>
              </a:solidFill>
              <a:latin typeface="Arial" panose="020B0604020202020204" pitchFamily="34" charset="0"/>
            </a:endParaRPr>
          </a:p>
        </p:txBody>
      </p:sp>
      <p:sp>
        <p:nvSpPr>
          <p:cNvPr id="18" name="Slide Number">
            <a:extLst>
              <a:ext uri="{FF2B5EF4-FFF2-40B4-BE49-F238E27FC236}">
                <a16:creationId xmlns:a16="http://schemas.microsoft.com/office/drawing/2014/main" id="{D0E8D6D4-65CF-4E97-809E-C2399703986A}"/>
              </a:ext>
            </a:extLst>
          </p:cNvPr>
          <p:cNvSpPr>
            <a:spLocks noChangeArrowheads="1"/>
          </p:cNvSpPr>
          <p:nvPr userDrawn="1">
            <p:custDataLst>
              <p:tags r:id="rId4"/>
            </p:custDataLst>
          </p:nvPr>
        </p:nvSpPr>
        <p:spPr bwMode="black">
          <a:xfrm>
            <a:off x="11572052" y="6598256"/>
            <a:ext cx="325501" cy="138499"/>
          </a:xfrm>
          <a:prstGeom prst="rect">
            <a:avLst/>
          </a:prstGeom>
          <a:noFill/>
          <a:ln w="9525" algn="ctr">
            <a:noFill/>
            <a:miter lim="800000"/>
            <a:headEnd/>
            <a:tailEnd/>
          </a:ln>
          <a:effectLst/>
        </p:spPr>
        <p:txBody>
          <a:bodyPr wrap="square" lIns="0" tIns="0" rIns="0" bIns="0" anchor="b">
            <a:spAutoFit/>
          </a:bodyPr>
          <a:lstStyle/>
          <a:p>
            <a:pPr algn="r" defTabSz="610744" rtl="0" fontAlgn="auto">
              <a:spcBef>
                <a:spcPts val="0"/>
              </a:spcBef>
              <a:spcAft>
                <a:spcPts val="0"/>
              </a:spcAft>
              <a:defRPr/>
            </a:pPr>
            <a:fld id="{4ABDCABE-3F10-B64C-92F1-862014417034}" type="slidenum">
              <a:rPr lang="en-US" sz="900" smtClean="0">
                <a:solidFill>
                  <a:schemeClr val="tx1"/>
                </a:solidFill>
                <a:latin typeface="+mn-lt"/>
                <a:ea typeface="+mn-ea"/>
                <a:cs typeface="Arial" panose="020B0604020202020204" pitchFamily="34" charset="0"/>
              </a:rPr>
              <a:pPr algn="r" defTabSz="610744" rtl="0" fontAlgn="auto">
                <a:spcBef>
                  <a:spcPts val="0"/>
                </a:spcBef>
                <a:spcAft>
                  <a:spcPts val="0"/>
                </a:spcAft>
                <a:defRPr/>
              </a:pPr>
              <a:t>‹#›</a:t>
            </a:fld>
            <a:endParaRPr lang="en-US" sz="900">
              <a:solidFill>
                <a:schemeClr val="tx1"/>
              </a:solidFill>
              <a:latin typeface="+mn-lt"/>
              <a:ea typeface="+mn-ea"/>
              <a:cs typeface="Arial" panose="020B0604020202020204" pitchFamily="34" charset="0"/>
            </a:endParaRPr>
          </a:p>
        </p:txBody>
      </p:sp>
      <p:sp>
        <p:nvSpPr>
          <p:cNvPr id="20" name="2. Slide Title">
            <a:extLst>
              <a:ext uri="{FF2B5EF4-FFF2-40B4-BE49-F238E27FC236}">
                <a16:creationId xmlns:a16="http://schemas.microsoft.com/office/drawing/2014/main" id="{80B9914A-DB55-4BC1-945B-6BCB69651471}"/>
              </a:ext>
            </a:extLst>
          </p:cNvPr>
          <p:cNvSpPr>
            <a:spLocks noGrp="1"/>
          </p:cNvSpPr>
          <p:nvPr>
            <p:ph type="title"/>
            <p:custDataLst>
              <p:tags r:id="rId5"/>
            </p:custDataLst>
          </p:nvPr>
        </p:nvSpPr>
        <p:spPr>
          <a:xfrm>
            <a:off x="554736" y="172212"/>
            <a:ext cx="5065776" cy="731520"/>
          </a:xfrm>
        </p:spPr>
        <p:txBody>
          <a:bodyPr vert="horz"/>
          <a:lstStyle>
            <a:lvl1pPr rtl="0">
              <a:defRPr>
                <a:solidFill>
                  <a:schemeClr val="accent2"/>
                </a:solidFill>
              </a:defRPr>
            </a:lvl1pPr>
          </a:lstStyle>
          <a:p>
            <a:r>
              <a:rPr lang="en-US"/>
              <a:t>Click to edit Master title style</a:t>
            </a:r>
          </a:p>
        </p:txBody>
      </p:sp>
      <p:sp>
        <p:nvSpPr>
          <p:cNvPr id="21" name="3. Subtitle">
            <a:extLst>
              <a:ext uri="{FF2B5EF4-FFF2-40B4-BE49-F238E27FC236}">
                <a16:creationId xmlns:a16="http://schemas.microsoft.com/office/drawing/2014/main" id="{DFAFB1F1-9351-4B71-8B28-70BD6B35E3B1}"/>
              </a:ext>
            </a:extLst>
          </p:cNvPr>
          <p:cNvSpPr>
            <a:spLocks noGrp="1"/>
          </p:cNvSpPr>
          <p:nvPr>
            <p:ph type="subTitle" idx="1"/>
            <p:custDataLst>
              <p:tags r:id="rId6"/>
            </p:custDataLst>
          </p:nvPr>
        </p:nvSpPr>
        <p:spPr>
          <a:xfrm>
            <a:off x="554736" y="944650"/>
            <a:ext cx="5065776" cy="246221"/>
          </a:xfrm>
          <a:prstGeom prst="rect">
            <a:avLst/>
          </a:prstGeom>
        </p:spPr>
        <p:txBody>
          <a:bodyPr wrap="square">
            <a:spAutoFit/>
          </a:bodyPr>
          <a:lstStyle>
            <a:lvl1pPr marL="0" indent="0" algn="l" rtl="0">
              <a:buNone/>
              <a:defRPr sz="1600" b="0" baseline="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9" name="5. Source" hidden="1">
            <a:extLst>
              <a:ext uri="{FF2B5EF4-FFF2-40B4-BE49-F238E27FC236}">
                <a16:creationId xmlns:a16="http://schemas.microsoft.com/office/drawing/2014/main" id="{4F4B7457-0497-46CF-9E9B-69EB8E74CC15}"/>
              </a:ext>
            </a:extLst>
          </p:cNvPr>
          <p:cNvSpPr txBox="1"/>
          <p:nvPr userDrawn="1">
            <p:custDataLst>
              <p:tags r:id="rId7"/>
            </p:custDataLst>
          </p:nvPr>
        </p:nvSpPr>
        <p:spPr>
          <a:xfrm>
            <a:off x="2125590" y="6568588"/>
            <a:ext cx="7277861" cy="123111"/>
          </a:xfrm>
          <a:prstGeom prst="rect">
            <a:avLst/>
          </a:prstGeom>
        </p:spPr>
        <p:txBody>
          <a:bodyPr vert="horz" wrap="square" lIns="0" tIns="0" rIns="0" bIns="0" rtlCol="0" anchor="t">
            <a:spAutoFit/>
          </a:bodyPr>
          <a:lstStyle>
            <a:lvl1pPr indent="0">
              <a:lnSpc>
                <a:spcPct val="100000"/>
              </a:lnSpc>
              <a:spcBef>
                <a:spcPts val="300"/>
              </a:spcBef>
              <a:spcAft>
                <a:spcPts val="300"/>
              </a:spcAft>
              <a:buFont typeface="Segoe UI" panose="020B0502040204020203" pitchFamily="34" charset="0"/>
              <a:buChar char="​"/>
              <a:defRPr lang="en-US" sz="900" dirty="0">
                <a:cs typeface="Arial" panose="020B0604020202020204" pitchFamily="34" charset="0"/>
              </a:defRPr>
            </a:lvl1pPr>
            <a:lvl2pPr marL="228600"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rtl="0"/>
            <a:r>
              <a:rPr lang="en-US" sz="800">
                <a:solidFill>
                  <a:schemeClr val="bg2"/>
                </a:solidFill>
              </a:rPr>
              <a:t>Source: …</a:t>
            </a:r>
          </a:p>
        </p:txBody>
      </p:sp>
      <p:sp>
        <p:nvSpPr>
          <p:cNvPr id="10" name="1. On-page tracker">
            <a:extLst>
              <a:ext uri="{FF2B5EF4-FFF2-40B4-BE49-F238E27FC236}">
                <a16:creationId xmlns:a16="http://schemas.microsoft.com/office/drawing/2014/main" id="{A6404B0A-A2B8-4CC0-AACE-22B9A9D22DC4}"/>
              </a:ext>
            </a:extLst>
          </p:cNvPr>
          <p:cNvSpPr>
            <a:spLocks noGrp="1"/>
          </p:cNvSpPr>
          <p:nvPr>
            <p:ph type="body" sz="quarter" idx="10" hasCustomPrompt="1"/>
            <p:custDataLst>
              <p:tags r:id="rId8"/>
            </p:custDataLst>
          </p:nvPr>
        </p:nvSpPr>
        <p:spPr>
          <a:xfrm>
            <a:off x="554735" y="41597"/>
            <a:ext cx="3843338" cy="123111"/>
          </a:xfrm>
          <a:prstGeom prst="rect">
            <a:avLst/>
          </a:prstGeom>
          <a:ln w="6350">
            <a:noFill/>
            <a:miter lim="800000"/>
          </a:ln>
        </p:spPr>
        <p:txBody>
          <a:bodyPr vert="horz" wrap="square" lIns="0" tIns="0" rIns="0" bIns="0" rtlCol="0">
            <a:spAutoFit/>
          </a:bodyPr>
          <a:lstStyle>
            <a:lvl1pPr rtl="0">
              <a:defRPr lang="en-US" sz="800" b="0" dirty="0">
                <a:solidFill>
                  <a:schemeClr val="bg2"/>
                </a:solidFill>
                <a:cs typeface="+mn-cs"/>
              </a:defRPr>
            </a:lvl1pPr>
          </a:lstStyle>
          <a:p>
            <a:pPr lvl="0">
              <a:buNone/>
            </a:pPr>
            <a:r>
              <a:rPr lang="en-US"/>
              <a:t>Add tracker</a:t>
            </a:r>
          </a:p>
        </p:txBody>
      </p:sp>
      <p:cxnSp>
        <p:nvCxnSpPr>
          <p:cNvPr id="4" name="Straight Connector 3">
            <a:extLst>
              <a:ext uri="{FF2B5EF4-FFF2-40B4-BE49-F238E27FC236}">
                <a16:creationId xmlns:a16="http://schemas.microsoft.com/office/drawing/2014/main" id="{705BE378-9D7F-F20C-8CEB-3A7166DB9FDA}"/>
              </a:ext>
            </a:extLst>
          </p:cNvPr>
          <p:cNvCxnSpPr>
            <a:cxnSpLocks/>
          </p:cNvCxnSpPr>
          <p:nvPr userDrawn="1"/>
        </p:nvCxnSpPr>
        <p:spPr>
          <a:xfrm>
            <a:off x="101600" y="6477000"/>
            <a:ext cx="660400" cy="0"/>
          </a:xfrm>
          <a:prstGeom prst="line">
            <a:avLst/>
          </a:prstGeom>
          <a:ln>
            <a:solidFill>
              <a:srgbClr val="5B6770"/>
            </a:solidFill>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277C3B61-7BD0-0EDE-9EA3-982A1F081293}"/>
              </a:ext>
            </a:extLst>
          </p:cNvPr>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872042" y="6217199"/>
            <a:ext cx="1196754" cy="462959"/>
          </a:xfrm>
          <a:prstGeom prst="rect">
            <a:avLst/>
          </a:prstGeom>
        </p:spPr>
      </p:pic>
      <p:sp>
        <p:nvSpPr>
          <p:cNvPr id="6" name="TextBox 5">
            <a:extLst>
              <a:ext uri="{FF2B5EF4-FFF2-40B4-BE49-F238E27FC236}">
                <a16:creationId xmlns:a16="http://schemas.microsoft.com/office/drawing/2014/main" id="{BFE86794-9927-CD0B-2130-149B8E33A34C}"/>
              </a:ext>
            </a:extLst>
          </p:cNvPr>
          <p:cNvSpPr txBox="1"/>
          <p:nvPr userDrawn="1"/>
        </p:nvSpPr>
        <p:spPr>
          <a:xfrm>
            <a:off x="101600" y="6553200"/>
            <a:ext cx="477695" cy="153888"/>
          </a:xfrm>
          <a:prstGeom prst="rect">
            <a:avLst/>
          </a:prstGeom>
        </p:spPr>
        <p:txBody>
          <a:bodyPr vert="horz" wrap="non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buClr>
                <a:schemeClr val="tx2"/>
              </a:buClr>
            </a:pPr>
            <a:r>
              <a:rPr lang="en-US" sz="1000" b="1">
                <a:solidFill>
                  <a:schemeClr val="tx2"/>
                </a:solidFill>
                <a:cs typeface="+mn-cs"/>
              </a:rPr>
              <a:t>PUBLIC</a:t>
            </a:r>
          </a:p>
        </p:txBody>
      </p:sp>
      <p:cxnSp>
        <p:nvCxnSpPr>
          <p:cNvPr id="8" name="Straight Connector 7">
            <a:extLst>
              <a:ext uri="{FF2B5EF4-FFF2-40B4-BE49-F238E27FC236}">
                <a16:creationId xmlns:a16="http://schemas.microsoft.com/office/drawing/2014/main" id="{FF030CC5-CA3F-1EF0-C73F-09EFBED95AC0}"/>
              </a:ext>
            </a:extLst>
          </p:cNvPr>
          <p:cNvCxnSpPr>
            <a:cxnSpLocks/>
          </p:cNvCxnSpPr>
          <p:nvPr userDrawn="1"/>
        </p:nvCxnSpPr>
        <p:spPr>
          <a:xfrm>
            <a:off x="2125589" y="6477006"/>
            <a:ext cx="3494923" cy="0"/>
          </a:xfrm>
          <a:prstGeom prst="line">
            <a:avLst/>
          </a:prstGeom>
          <a:ln>
            <a:solidFill>
              <a:srgbClr val="5B6770"/>
            </a:solidFill>
          </a:ln>
        </p:spPr>
        <p:style>
          <a:lnRef idx="1">
            <a:schemeClr val="accent1"/>
          </a:lnRef>
          <a:fillRef idx="0">
            <a:schemeClr val="accent1"/>
          </a:fillRef>
          <a:effectRef idx="0">
            <a:schemeClr val="accent1"/>
          </a:effectRef>
          <a:fontRef idx="minor">
            <a:schemeClr val="tx1"/>
          </a:fontRef>
        </p:style>
      </p:cxnSp>
      <p:grpSp>
        <p:nvGrpSpPr>
          <p:cNvPr id="11" name="Group 10">
            <a:extLst>
              <a:ext uri="{FF2B5EF4-FFF2-40B4-BE49-F238E27FC236}">
                <a16:creationId xmlns:a16="http://schemas.microsoft.com/office/drawing/2014/main" id="{2B4F6C8E-41C3-6F09-AE88-03D31F94DFE6}"/>
              </a:ext>
            </a:extLst>
          </p:cNvPr>
          <p:cNvGrpSpPr/>
          <p:nvPr userDrawn="1"/>
        </p:nvGrpSpPr>
        <p:grpSpPr>
          <a:xfrm>
            <a:off x="406400" y="172212"/>
            <a:ext cx="1320800" cy="518318"/>
            <a:chOff x="406400" y="243682"/>
            <a:chExt cx="1320800" cy="518318"/>
          </a:xfrm>
        </p:grpSpPr>
        <p:sp>
          <p:nvSpPr>
            <p:cNvPr id="12" name="Rectangle 11">
              <a:extLst>
                <a:ext uri="{FF2B5EF4-FFF2-40B4-BE49-F238E27FC236}">
                  <a16:creationId xmlns:a16="http://schemas.microsoft.com/office/drawing/2014/main" id="{E4D6C2AE-D857-F27B-9F53-55E83C97CBA1}"/>
                </a:ext>
              </a:extLst>
            </p:cNvPr>
            <p:cNvSpPr/>
            <p:nvPr/>
          </p:nvSpPr>
          <p:spPr>
            <a:xfrm>
              <a:off x="406400" y="243682"/>
              <a:ext cx="101600" cy="51831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FFFFFF"/>
                </a:solidFill>
              </a:endParaRPr>
            </a:p>
          </p:txBody>
        </p:sp>
        <p:cxnSp>
          <p:nvCxnSpPr>
            <p:cNvPr id="13" name="Straight Connector 12">
              <a:extLst>
                <a:ext uri="{FF2B5EF4-FFF2-40B4-BE49-F238E27FC236}">
                  <a16:creationId xmlns:a16="http://schemas.microsoft.com/office/drawing/2014/main" id="{69C7A4AC-C74A-FCAA-B3A0-5B6D91EB4FD4}"/>
                </a:ext>
              </a:extLst>
            </p:cNvPr>
            <p:cNvCxnSpPr/>
            <p:nvPr/>
          </p:nvCxnSpPr>
          <p:spPr>
            <a:xfrm>
              <a:off x="406400" y="243682"/>
              <a:ext cx="1320800" cy="0"/>
            </a:xfrm>
            <a:prstGeom prst="line">
              <a:avLst/>
            </a:prstGeom>
            <a:ln>
              <a:solidFill>
                <a:srgbClr val="5B677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68773984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Contrast 2/3">
    <p:bg>
      <p:bgPr>
        <a:solidFill>
          <a:schemeClr val="tx1"/>
        </a:soli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FCB55F70-6D9A-415C-82BE-CBDB3A3541E6}"/>
              </a:ext>
            </a:extLst>
          </p:cNvPr>
          <p:cNvGraphicFramePr>
            <a:graphicFrameLocks noChangeAspect="1"/>
          </p:cNvGraphicFramePr>
          <p:nvPr userDrawn="1">
            <p:custDataLst>
              <p:tags r:id="rId1"/>
            </p:custDataLst>
            <p:extLst>
              <p:ext uri="{D42A27DB-BD31-4B8C-83A1-F6EECF244321}">
                <p14:modId xmlns:p14="http://schemas.microsoft.com/office/powerpoint/2010/main" val="124408942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0" imgW="413" imgH="416" progId="TCLayout.ActiveDocument.1">
                  <p:embed/>
                </p:oleObj>
              </mc:Choice>
              <mc:Fallback>
                <p:oleObj name="think-cell Slide" r:id="rId10" imgW="413" imgH="416" progId="TCLayout.ActiveDocument.1">
                  <p:embed/>
                  <p:pic>
                    <p:nvPicPr>
                      <p:cNvPr id="3" name="Object 2" hidden="1">
                        <a:extLst>
                          <a:ext uri="{FF2B5EF4-FFF2-40B4-BE49-F238E27FC236}">
                            <a16:creationId xmlns:a16="http://schemas.microsoft.com/office/drawing/2014/main" id="{FCB55F70-6D9A-415C-82BE-CBDB3A3541E6}"/>
                          </a:ext>
                        </a:extLst>
                      </p:cNvPr>
                      <p:cNvPicPr/>
                      <p:nvPr/>
                    </p:nvPicPr>
                    <p:blipFill>
                      <a:blip r:embed="rId11"/>
                      <a:stretch>
                        <a:fillRect/>
                      </a:stretch>
                    </p:blipFill>
                    <p:spPr>
                      <a:xfrm>
                        <a:off x="1588" y="1588"/>
                        <a:ext cx="1588" cy="1588"/>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id="{C7B8DBD3-5ABF-4E0A-9F2E-53C58888D156}"/>
              </a:ext>
            </a:extLst>
          </p:cNvPr>
          <p:cNvSpPr/>
          <p:nvPr userDrawn="1">
            <p:custDataLst>
              <p:tags r:id="rId2"/>
            </p:custDataLst>
          </p:nvPr>
        </p:nvSpPr>
        <p:spPr>
          <a:xfrm>
            <a:off x="0" y="0"/>
            <a:ext cx="158750" cy="158750"/>
          </a:xfrm>
          <a:prstGeom prst="rect">
            <a:avLst/>
          </a:prstGeom>
          <a:solidFill>
            <a:schemeClr val="tx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rtl="0">
              <a:spcBef>
                <a:spcPts val="300"/>
              </a:spcBef>
              <a:spcAft>
                <a:spcPts val="300"/>
              </a:spcAft>
            </a:pPr>
            <a:endParaRPr lang="en-US" sz="2500" b="1" i="0" baseline="0">
              <a:solidFill>
                <a:schemeClr val="bg1"/>
              </a:solidFill>
              <a:latin typeface="Arial" panose="020B0604020202020204" pitchFamily="34" charset="0"/>
              <a:ea typeface="+mj-ea"/>
              <a:cs typeface="+mj-cs"/>
              <a:sym typeface="Arial" panose="020B0604020202020204" pitchFamily="34" charset="0"/>
            </a:endParaRPr>
          </a:p>
        </p:txBody>
      </p:sp>
      <p:sp>
        <p:nvSpPr>
          <p:cNvPr id="20" name="2. Slide Title">
            <a:extLst>
              <a:ext uri="{FF2B5EF4-FFF2-40B4-BE49-F238E27FC236}">
                <a16:creationId xmlns:a16="http://schemas.microsoft.com/office/drawing/2014/main" id="{E1D61C74-F3E2-42EF-998D-BEC7B3EBD0BC}"/>
              </a:ext>
            </a:extLst>
          </p:cNvPr>
          <p:cNvSpPr>
            <a:spLocks noGrp="1"/>
          </p:cNvSpPr>
          <p:nvPr>
            <p:ph type="title"/>
            <p:custDataLst>
              <p:tags r:id="rId3"/>
            </p:custDataLst>
          </p:nvPr>
        </p:nvSpPr>
        <p:spPr>
          <a:xfrm>
            <a:off x="554736" y="172212"/>
            <a:ext cx="6967728" cy="731520"/>
          </a:xfrm>
        </p:spPr>
        <p:txBody>
          <a:bodyPr vert="horz"/>
          <a:lstStyle>
            <a:lvl1pPr rtl="0">
              <a:defRPr>
                <a:solidFill>
                  <a:schemeClr val="accent2"/>
                </a:solidFill>
              </a:defRPr>
            </a:lvl1pPr>
          </a:lstStyle>
          <a:p>
            <a:r>
              <a:rPr lang="en-US"/>
              <a:t>Click to edit Master title style</a:t>
            </a:r>
          </a:p>
        </p:txBody>
      </p:sp>
      <p:sp>
        <p:nvSpPr>
          <p:cNvPr id="7" name="RectangleDark">
            <a:extLst>
              <a:ext uri="{FF2B5EF4-FFF2-40B4-BE49-F238E27FC236}">
                <a16:creationId xmlns:a16="http://schemas.microsoft.com/office/drawing/2014/main" id="{2365F90A-9CD8-40EE-93CD-2729135A9569}"/>
              </a:ext>
            </a:extLst>
          </p:cNvPr>
          <p:cNvSpPr/>
          <p:nvPr userDrawn="1">
            <p:custDataLst>
              <p:tags r:id="rId4"/>
            </p:custDataLst>
          </p:nvPr>
        </p:nvSpPr>
        <p:spPr bwMode="ltGray">
          <a:xfrm>
            <a:off x="7830312" y="0"/>
            <a:ext cx="4361688" cy="6858000"/>
          </a:xfrm>
          <a:prstGeom prst="rect">
            <a:avLst/>
          </a:prstGeom>
          <a:solidFill>
            <a:schemeClr val="bg1"/>
          </a:solidFill>
          <a:ln w="63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rtl="0"/>
            <a:endParaRPr lang="en-US">
              <a:solidFill>
                <a:srgbClr val="F0F0F0"/>
              </a:solidFill>
              <a:latin typeface="Arial" panose="020B0604020202020204" pitchFamily="34" charset="0"/>
            </a:endParaRPr>
          </a:p>
        </p:txBody>
      </p:sp>
      <p:sp>
        <p:nvSpPr>
          <p:cNvPr id="17" name="Slide Number">
            <a:extLst>
              <a:ext uri="{FF2B5EF4-FFF2-40B4-BE49-F238E27FC236}">
                <a16:creationId xmlns:a16="http://schemas.microsoft.com/office/drawing/2014/main" id="{3B7A7C0C-AC02-4989-860B-73442D510162}"/>
              </a:ext>
            </a:extLst>
          </p:cNvPr>
          <p:cNvSpPr>
            <a:spLocks noChangeArrowheads="1"/>
          </p:cNvSpPr>
          <p:nvPr userDrawn="1">
            <p:custDataLst>
              <p:tags r:id="rId5"/>
            </p:custDataLst>
          </p:nvPr>
        </p:nvSpPr>
        <p:spPr bwMode="black">
          <a:xfrm>
            <a:off x="11572052" y="6598256"/>
            <a:ext cx="325501" cy="138499"/>
          </a:xfrm>
          <a:prstGeom prst="rect">
            <a:avLst/>
          </a:prstGeom>
          <a:noFill/>
          <a:ln w="9525" algn="ctr">
            <a:noFill/>
            <a:miter lim="800000"/>
            <a:headEnd/>
            <a:tailEnd/>
          </a:ln>
          <a:effectLst/>
        </p:spPr>
        <p:txBody>
          <a:bodyPr wrap="square" lIns="0" tIns="0" rIns="0" bIns="0" anchor="b">
            <a:spAutoFit/>
          </a:bodyPr>
          <a:lstStyle/>
          <a:p>
            <a:pPr algn="r" defTabSz="610744" rtl="0" fontAlgn="auto">
              <a:spcBef>
                <a:spcPts val="0"/>
              </a:spcBef>
              <a:spcAft>
                <a:spcPts val="0"/>
              </a:spcAft>
              <a:defRPr/>
            </a:pPr>
            <a:fld id="{4ABDCABE-3F10-B64C-92F1-862014417034}" type="slidenum">
              <a:rPr lang="en-US" sz="900" smtClean="0">
                <a:solidFill>
                  <a:schemeClr val="tx1"/>
                </a:solidFill>
                <a:latin typeface="+mn-lt"/>
                <a:ea typeface="+mn-ea"/>
                <a:cs typeface="Arial" panose="020B0604020202020204" pitchFamily="34" charset="0"/>
              </a:rPr>
              <a:pPr algn="r" defTabSz="610744" rtl="0" fontAlgn="auto">
                <a:spcBef>
                  <a:spcPts val="0"/>
                </a:spcBef>
                <a:spcAft>
                  <a:spcPts val="0"/>
                </a:spcAft>
                <a:defRPr/>
              </a:pPr>
              <a:t>‹#›</a:t>
            </a:fld>
            <a:endParaRPr lang="en-US" sz="900">
              <a:solidFill>
                <a:schemeClr val="tx1"/>
              </a:solidFill>
              <a:latin typeface="+mn-lt"/>
              <a:ea typeface="+mn-ea"/>
              <a:cs typeface="Arial" panose="020B0604020202020204" pitchFamily="34" charset="0"/>
            </a:endParaRPr>
          </a:p>
        </p:txBody>
      </p:sp>
      <p:sp>
        <p:nvSpPr>
          <p:cNvPr id="21" name="3. Subtitle">
            <a:extLst>
              <a:ext uri="{FF2B5EF4-FFF2-40B4-BE49-F238E27FC236}">
                <a16:creationId xmlns:a16="http://schemas.microsoft.com/office/drawing/2014/main" id="{48CA3F7F-79C3-4776-BD80-2B6BECA0AF60}"/>
              </a:ext>
            </a:extLst>
          </p:cNvPr>
          <p:cNvSpPr>
            <a:spLocks noGrp="1"/>
          </p:cNvSpPr>
          <p:nvPr>
            <p:ph type="subTitle" idx="1"/>
            <p:custDataLst>
              <p:tags r:id="rId6"/>
            </p:custDataLst>
          </p:nvPr>
        </p:nvSpPr>
        <p:spPr>
          <a:xfrm>
            <a:off x="554736" y="944650"/>
            <a:ext cx="6967728" cy="246221"/>
          </a:xfrm>
          <a:prstGeom prst="rect">
            <a:avLst/>
          </a:prstGeom>
        </p:spPr>
        <p:txBody>
          <a:bodyPr wrap="square">
            <a:spAutoFit/>
          </a:bodyPr>
          <a:lstStyle>
            <a:lvl1pPr marL="0" indent="0" algn="l" rtl="0">
              <a:buNone/>
              <a:defRPr sz="1600" b="0" baseline="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8" name="5. Source" hidden="1">
            <a:extLst>
              <a:ext uri="{FF2B5EF4-FFF2-40B4-BE49-F238E27FC236}">
                <a16:creationId xmlns:a16="http://schemas.microsoft.com/office/drawing/2014/main" id="{143701BF-655B-4E75-9AF7-14445CDB19BD}"/>
              </a:ext>
            </a:extLst>
          </p:cNvPr>
          <p:cNvSpPr txBox="1"/>
          <p:nvPr userDrawn="1">
            <p:custDataLst>
              <p:tags r:id="rId7"/>
            </p:custDataLst>
          </p:nvPr>
        </p:nvSpPr>
        <p:spPr>
          <a:xfrm>
            <a:off x="2125590" y="6568588"/>
            <a:ext cx="6967729" cy="123111"/>
          </a:xfrm>
          <a:prstGeom prst="rect">
            <a:avLst/>
          </a:prstGeom>
        </p:spPr>
        <p:txBody>
          <a:bodyPr vert="horz" wrap="square" lIns="0" tIns="0" rIns="0" bIns="0" rtlCol="0" anchor="t">
            <a:spAutoFit/>
          </a:bodyPr>
          <a:lstStyle>
            <a:lvl1pPr indent="0">
              <a:lnSpc>
                <a:spcPct val="100000"/>
              </a:lnSpc>
              <a:spcBef>
                <a:spcPts val="300"/>
              </a:spcBef>
              <a:spcAft>
                <a:spcPts val="300"/>
              </a:spcAft>
              <a:buFont typeface="Segoe UI" panose="020B0502040204020203" pitchFamily="34" charset="0"/>
              <a:buChar char="​"/>
              <a:defRPr lang="en-US" sz="900" dirty="0">
                <a:cs typeface="Arial" panose="020B0604020202020204" pitchFamily="34" charset="0"/>
              </a:defRPr>
            </a:lvl1pPr>
            <a:lvl2pPr marL="228600"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rtl="0"/>
            <a:r>
              <a:rPr lang="en-US" sz="800">
                <a:solidFill>
                  <a:schemeClr val="bg2"/>
                </a:solidFill>
              </a:rPr>
              <a:t>Source: …</a:t>
            </a:r>
          </a:p>
        </p:txBody>
      </p:sp>
      <p:sp>
        <p:nvSpPr>
          <p:cNvPr id="10" name="1. On-page tracker">
            <a:extLst>
              <a:ext uri="{FF2B5EF4-FFF2-40B4-BE49-F238E27FC236}">
                <a16:creationId xmlns:a16="http://schemas.microsoft.com/office/drawing/2014/main" id="{6F53EF37-F1B6-47E2-A119-A2386F59B295}"/>
              </a:ext>
            </a:extLst>
          </p:cNvPr>
          <p:cNvSpPr>
            <a:spLocks noGrp="1"/>
          </p:cNvSpPr>
          <p:nvPr>
            <p:ph type="body" sz="quarter" idx="10" hasCustomPrompt="1"/>
            <p:custDataLst>
              <p:tags r:id="rId8"/>
            </p:custDataLst>
          </p:nvPr>
        </p:nvSpPr>
        <p:spPr>
          <a:xfrm>
            <a:off x="554735" y="41597"/>
            <a:ext cx="3843338" cy="123111"/>
          </a:xfrm>
          <a:prstGeom prst="rect">
            <a:avLst/>
          </a:prstGeom>
          <a:ln w="6350">
            <a:noFill/>
            <a:miter lim="800000"/>
          </a:ln>
        </p:spPr>
        <p:txBody>
          <a:bodyPr vert="horz" wrap="square" lIns="0" tIns="0" rIns="0" bIns="0" rtlCol="0">
            <a:spAutoFit/>
          </a:bodyPr>
          <a:lstStyle>
            <a:lvl1pPr rtl="0">
              <a:defRPr lang="en-US" sz="800" b="0" dirty="0">
                <a:solidFill>
                  <a:schemeClr val="bg2"/>
                </a:solidFill>
                <a:cs typeface="+mn-cs"/>
              </a:defRPr>
            </a:lvl1pPr>
          </a:lstStyle>
          <a:p>
            <a:pPr lvl="0">
              <a:buNone/>
            </a:pPr>
            <a:r>
              <a:rPr lang="en-US"/>
              <a:t>Add tracker</a:t>
            </a:r>
          </a:p>
        </p:txBody>
      </p:sp>
      <p:cxnSp>
        <p:nvCxnSpPr>
          <p:cNvPr id="2" name="Straight Connector 1">
            <a:extLst>
              <a:ext uri="{FF2B5EF4-FFF2-40B4-BE49-F238E27FC236}">
                <a16:creationId xmlns:a16="http://schemas.microsoft.com/office/drawing/2014/main" id="{0C4571D9-ABE1-532E-BE19-A3F0F46BBE10}"/>
              </a:ext>
            </a:extLst>
          </p:cNvPr>
          <p:cNvCxnSpPr>
            <a:cxnSpLocks/>
          </p:cNvCxnSpPr>
          <p:nvPr userDrawn="1"/>
        </p:nvCxnSpPr>
        <p:spPr>
          <a:xfrm>
            <a:off x="101600" y="6477000"/>
            <a:ext cx="660400" cy="0"/>
          </a:xfrm>
          <a:prstGeom prst="line">
            <a:avLst/>
          </a:prstGeom>
          <a:ln>
            <a:solidFill>
              <a:srgbClr val="5B6770"/>
            </a:solidFill>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E9927D69-0B7D-09E9-12D5-A5A68682BBBF}"/>
              </a:ext>
            </a:extLst>
          </p:cNvPr>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872042" y="6217199"/>
            <a:ext cx="1196754" cy="462959"/>
          </a:xfrm>
          <a:prstGeom prst="rect">
            <a:avLst/>
          </a:prstGeom>
        </p:spPr>
      </p:pic>
      <p:sp>
        <p:nvSpPr>
          <p:cNvPr id="6" name="TextBox 5">
            <a:extLst>
              <a:ext uri="{FF2B5EF4-FFF2-40B4-BE49-F238E27FC236}">
                <a16:creationId xmlns:a16="http://schemas.microsoft.com/office/drawing/2014/main" id="{5E37F3AC-6301-9861-14CC-FD8911A87C5E}"/>
              </a:ext>
            </a:extLst>
          </p:cNvPr>
          <p:cNvSpPr txBox="1"/>
          <p:nvPr userDrawn="1"/>
        </p:nvSpPr>
        <p:spPr>
          <a:xfrm>
            <a:off x="101600" y="6553200"/>
            <a:ext cx="477695" cy="153888"/>
          </a:xfrm>
          <a:prstGeom prst="rect">
            <a:avLst/>
          </a:prstGeom>
        </p:spPr>
        <p:txBody>
          <a:bodyPr vert="horz" wrap="non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buClr>
                <a:schemeClr val="tx2"/>
              </a:buClr>
            </a:pPr>
            <a:r>
              <a:rPr lang="en-US" sz="1000" b="1">
                <a:solidFill>
                  <a:schemeClr val="tx2"/>
                </a:solidFill>
                <a:cs typeface="+mn-cs"/>
              </a:rPr>
              <a:t>PUBLIC</a:t>
            </a:r>
          </a:p>
        </p:txBody>
      </p:sp>
      <p:cxnSp>
        <p:nvCxnSpPr>
          <p:cNvPr id="8" name="Straight Connector 7">
            <a:extLst>
              <a:ext uri="{FF2B5EF4-FFF2-40B4-BE49-F238E27FC236}">
                <a16:creationId xmlns:a16="http://schemas.microsoft.com/office/drawing/2014/main" id="{B3604FD3-A713-996F-F520-5FDE0D975617}"/>
              </a:ext>
            </a:extLst>
          </p:cNvPr>
          <p:cNvCxnSpPr>
            <a:cxnSpLocks/>
          </p:cNvCxnSpPr>
          <p:nvPr userDrawn="1"/>
        </p:nvCxnSpPr>
        <p:spPr>
          <a:xfrm>
            <a:off x="2125589" y="6477006"/>
            <a:ext cx="5396875" cy="0"/>
          </a:xfrm>
          <a:prstGeom prst="line">
            <a:avLst/>
          </a:prstGeom>
          <a:ln>
            <a:solidFill>
              <a:srgbClr val="5B6770"/>
            </a:solidFill>
          </a:ln>
        </p:spPr>
        <p:style>
          <a:lnRef idx="1">
            <a:schemeClr val="accent1"/>
          </a:lnRef>
          <a:fillRef idx="0">
            <a:schemeClr val="accent1"/>
          </a:fillRef>
          <a:effectRef idx="0">
            <a:schemeClr val="accent1"/>
          </a:effectRef>
          <a:fontRef idx="minor">
            <a:schemeClr val="tx1"/>
          </a:fontRef>
        </p:style>
      </p:cxnSp>
      <p:grpSp>
        <p:nvGrpSpPr>
          <p:cNvPr id="11" name="Group 10">
            <a:extLst>
              <a:ext uri="{FF2B5EF4-FFF2-40B4-BE49-F238E27FC236}">
                <a16:creationId xmlns:a16="http://schemas.microsoft.com/office/drawing/2014/main" id="{999E597B-848E-32D4-BE42-D7979B0A3583}"/>
              </a:ext>
            </a:extLst>
          </p:cNvPr>
          <p:cNvGrpSpPr/>
          <p:nvPr userDrawn="1"/>
        </p:nvGrpSpPr>
        <p:grpSpPr>
          <a:xfrm>
            <a:off x="406400" y="172212"/>
            <a:ext cx="1320800" cy="518318"/>
            <a:chOff x="406400" y="243682"/>
            <a:chExt cx="1320800" cy="518318"/>
          </a:xfrm>
        </p:grpSpPr>
        <p:sp>
          <p:nvSpPr>
            <p:cNvPr id="12" name="Rectangle 11">
              <a:extLst>
                <a:ext uri="{FF2B5EF4-FFF2-40B4-BE49-F238E27FC236}">
                  <a16:creationId xmlns:a16="http://schemas.microsoft.com/office/drawing/2014/main" id="{DA4FD8FE-1BD4-07E4-0D55-52EA4D4B80A6}"/>
                </a:ext>
              </a:extLst>
            </p:cNvPr>
            <p:cNvSpPr/>
            <p:nvPr/>
          </p:nvSpPr>
          <p:spPr>
            <a:xfrm>
              <a:off x="406400" y="243682"/>
              <a:ext cx="101600" cy="51831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FFFFFF"/>
                </a:solidFill>
              </a:endParaRPr>
            </a:p>
          </p:txBody>
        </p:sp>
        <p:cxnSp>
          <p:nvCxnSpPr>
            <p:cNvPr id="13" name="Straight Connector 12">
              <a:extLst>
                <a:ext uri="{FF2B5EF4-FFF2-40B4-BE49-F238E27FC236}">
                  <a16:creationId xmlns:a16="http://schemas.microsoft.com/office/drawing/2014/main" id="{80CC2BC3-2DD5-BBFF-A0DD-69208C617CAD}"/>
                </a:ext>
              </a:extLst>
            </p:cNvPr>
            <p:cNvCxnSpPr/>
            <p:nvPr/>
          </p:nvCxnSpPr>
          <p:spPr>
            <a:xfrm>
              <a:off x="406400" y="243682"/>
              <a:ext cx="1320800" cy="0"/>
            </a:xfrm>
            <a:prstGeom prst="line">
              <a:avLst/>
            </a:prstGeom>
            <a:ln>
              <a:solidFill>
                <a:srgbClr val="5B677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42342282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Contrast 3/4">
    <p:bg>
      <p:bgPr>
        <a:solidFill>
          <a:schemeClr val="tx1"/>
        </a:soli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3B19533A-7C36-4239-BCB1-336E4EF4EA93}"/>
              </a:ext>
            </a:extLst>
          </p:cNvPr>
          <p:cNvGraphicFramePr>
            <a:graphicFrameLocks noChangeAspect="1"/>
          </p:cNvGraphicFramePr>
          <p:nvPr userDrawn="1">
            <p:custDataLst>
              <p:tags r:id="rId1"/>
            </p:custDataLst>
            <p:extLst>
              <p:ext uri="{D42A27DB-BD31-4B8C-83A1-F6EECF244321}">
                <p14:modId xmlns:p14="http://schemas.microsoft.com/office/powerpoint/2010/main" val="249169826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0" imgW="473" imgH="473" progId="TCLayout.ActiveDocument.1">
                  <p:embed/>
                </p:oleObj>
              </mc:Choice>
              <mc:Fallback>
                <p:oleObj name="think-cell Slide" r:id="rId10" imgW="473" imgH="473" progId="TCLayout.ActiveDocument.1">
                  <p:embed/>
                  <p:pic>
                    <p:nvPicPr>
                      <p:cNvPr id="3" name="Object 2" hidden="1">
                        <a:extLst>
                          <a:ext uri="{FF2B5EF4-FFF2-40B4-BE49-F238E27FC236}">
                            <a16:creationId xmlns:a16="http://schemas.microsoft.com/office/drawing/2014/main" id="{3B19533A-7C36-4239-BCB1-336E4EF4EA93}"/>
                          </a:ext>
                        </a:extLst>
                      </p:cNvPr>
                      <p:cNvPicPr/>
                      <p:nvPr/>
                    </p:nvPicPr>
                    <p:blipFill>
                      <a:blip r:embed="rId11"/>
                      <a:stretch>
                        <a:fillRect/>
                      </a:stretch>
                    </p:blipFill>
                    <p:spPr>
                      <a:xfrm>
                        <a:off x="1588" y="1588"/>
                        <a:ext cx="1588" cy="1588"/>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id="{F05418DB-2F6D-4E1E-889F-DE7C7630E9DF}"/>
              </a:ext>
            </a:extLst>
          </p:cNvPr>
          <p:cNvSpPr/>
          <p:nvPr userDrawn="1">
            <p:custDataLst>
              <p:tags r:id="rId2"/>
            </p:custDataLst>
          </p:nvPr>
        </p:nvSpPr>
        <p:spPr>
          <a:xfrm>
            <a:off x="0" y="0"/>
            <a:ext cx="158750" cy="158750"/>
          </a:xfrm>
          <a:prstGeom prst="rect">
            <a:avLst/>
          </a:prstGeom>
          <a:solidFill>
            <a:schemeClr val="tx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rtl="0">
              <a:spcBef>
                <a:spcPts val="300"/>
              </a:spcBef>
              <a:spcAft>
                <a:spcPts val="300"/>
              </a:spcAft>
            </a:pPr>
            <a:endParaRPr lang="en-US" sz="2500" b="1" i="0" baseline="0">
              <a:solidFill>
                <a:schemeClr val="bg1"/>
              </a:solidFill>
              <a:latin typeface="Arial" panose="020B0604020202020204" pitchFamily="34" charset="0"/>
              <a:ea typeface="+mj-ea"/>
              <a:cs typeface="+mj-cs"/>
              <a:sym typeface="Arial" panose="020B0604020202020204" pitchFamily="34" charset="0"/>
            </a:endParaRPr>
          </a:p>
        </p:txBody>
      </p:sp>
      <p:sp>
        <p:nvSpPr>
          <p:cNvPr id="22" name="RectangleLight">
            <a:extLst>
              <a:ext uri="{FF2B5EF4-FFF2-40B4-BE49-F238E27FC236}">
                <a16:creationId xmlns:a16="http://schemas.microsoft.com/office/drawing/2014/main" id="{65BA59B8-E166-40EF-A08B-73C27149A153}"/>
              </a:ext>
            </a:extLst>
          </p:cNvPr>
          <p:cNvSpPr/>
          <p:nvPr userDrawn="1">
            <p:custDataLst>
              <p:tags r:id="rId3"/>
            </p:custDataLst>
          </p:nvPr>
        </p:nvSpPr>
        <p:spPr bwMode="ltGray">
          <a:xfrm>
            <a:off x="8781416" y="0"/>
            <a:ext cx="3410584" cy="6858000"/>
          </a:xfrm>
          <a:prstGeom prst="rect">
            <a:avLst/>
          </a:prstGeom>
          <a:solidFill>
            <a:schemeClr val="bg1"/>
          </a:solidFill>
          <a:ln w="63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0F0F0"/>
              </a:solidFill>
              <a:effectLst/>
              <a:uLnTx/>
              <a:uFillTx/>
              <a:latin typeface="Arial" panose="020B0604020202020204" pitchFamily="34" charset="0"/>
              <a:ea typeface="+mn-ea"/>
              <a:cs typeface="+mn-cs"/>
            </a:endParaRPr>
          </a:p>
        </p:txBody>
      </p:sp>
      <p:sp>
        <p:nvSpPr>
          <p:cNvPr id="18" name="Slide Number">
            <a:extLst>
              <a:ext uri="{FF2B5EF4-FFF2-40B4-BE49-F238E27FC236}">
                <a16:creationId xmlns:a16="http://schemas.microsoft.com/office/drawing/2014/main" id="{D0E8D6D4-65CF-4E97-809E-C2399703986A}"/>
              </a:ext>
            </a:extLst>
          </p:cNvPr>
          <p:cNvSpPr>
            <a:spLocks noChangeArrowheads="1"/>
          </p:cNvSpPr>
          <p:nvPr userDrawn="1">
            <p:custDataLst>
              <p:tags r:id="rId4"/>
            </p:custDataLst>
          </p:nvPr>
        </p:nvSpPr>
        <p:spPr bwMode="black">
          <a:xfrm>
            <a:off x="11572052" y="6598256"/>
            <a:ext cx="325501" cy="138499"/>
          </a:xfrm>
          <a:prstGeom prst="rect">
            <a:avLst/>
          </a:prstGeom>
          <a:noFill/>
          <a:ln w="9525" algn="ctr">
            <a:noFill/>
            <a:miter lim="800000"/>
            <a:headEnd/>
            <a:tailEnd/>
          </a:ln>
          <a:effectLst/>
        </p:spPr>
        <p:txBody>
          <a:bodyPr wrap="square" lIns="0" tIns="0" rIns="0" bIns="0" anchor="b">
            <a:spAutoFit/>
          </a:bodyPr>
          <a:lstStyle/>
          <a:p>
            <a:pPr marL="0" marR="0" lvl="0" indent="0" algn="r" defTabSz="610744" rtl="0" eaLnBrk="1" fontAlgn="auto" latinLnBrk="0" hangingPunct="1">
              <a:lnSpc>
                <a:spcPct val="100000"/>
              </a:lnSpc>
              <a:spcBef>
                <a:spcPts val="0"/>
              </a:spcBef>
              <a:spcAft>
                <a:spcPts val="0"/>
              </a:spcAft>
              <a:buClrTx/>
              <a:buSzTx/>
              <a:buFontTx/>
              <a:buNone/>
              <a:tabLst/>
              <a:defRPr/>
            </a:pPr>
            <a:fld id="{4ABDCABE-3F10-B64C-92F1-862014417034}" type="slidenum">
              <a:rPr kumimoji="0" lang="en-US" sz="900" b="0" i="0" u="none" strike="noStrike" kern="1200" cap="none" spc="0" normalizeH="0" baseline="0" noProof="0" smtClean="0">
                <a:ln>
                  <a:noFill/>
                </a:ln>
                <a:solidFill>
                  <a:schemeClr val="tx1"/>
                </a:solidFill>
                <a:effectLst/>
                <a:uLnTx/>
                <a:uFillTx/>
                <a:latin typeface="+mn-lt"/>
                <a:ea typeface="+mn-ea"/>
                <a:cs typeface="Arial" panose="020B0604020202020204" pitchFamily="34" charset="0"/>
              </a:rPr>
              <a:pPr marL="0" marR="0" lvl="0" indent="0" algn="r" defTabSz="610744"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a:ln>
                <a:noFill/>
              </a:ln>
              <a:solidFill>
                <a:schemeClr val="tx1"/>
              </a:solidFill>
              <a:effectLst/>
              <a:uLnTx/>
              <a:uFillTx/>
              <a:latin typeface="+mn-lt"/>
              <a:ea typeface="+mn-ea"/>
              <a:cs typeface="Arial" panose="020B0604020202020204" pitchFamily="34" charset="0"/>
            </a:endParaRPr>
          </a:p>
        </p:txBody>
      </p:sp>
      <p:sp>
        <p:nvSpPr>
          <p:cNvPr id="20" name="2. Slide Title">
            <a:extLst>
              <a:ext uri="{FF2B5EF4-FFF2-40B4-BE49-F238E27FC236}">
                <a16:creationId xmlns:a16="http://schemas.microsoft.com/office/drawing/2014/main" id="{80B9914A-DB55-4BC1-945B-6BCB69651471}"/>
              </a:ext>
            </a:extLst>
          </p:cNvPr>
          <p:cNvSpPr>
            <a:spLocks noGrp="1"/>
          </p:cNvSpPr>
          <p:nvPr>
            <p:ph type="title"/>
            <p:custDataLst>
              <p:tags r:id="rId5"/>
            </p:custDataLst>
          </p:nvPr>
        </p:nvSpPr>
        <p:spPr>
          <a:xfrm>
            <a:off x="554736" y="172212"/>
            <a:ext cx="7918704" cy="731520"/>
          </a:xfrm>
        </p:spPr>
        <p:txBody>
          <a:bodyPr vert="horz"/>
          <a:lstStyle>
            <a:lvl1pPr rtl="0">
              <a:defRPr>
                <a:solidFill>
                  <a:schemeClr val="accent2"/>
                </a:solidFill>
              </a:defRPr>
            </a:lvl1pPr>
          </a:lstStyle>
          <a:p>
            <a:r>
              <a:rPr lang="en-US"/>
              <a:t>Click to edit Master title style</a:t>
            </a:r>
          </a:p>
        </p:txBody>
      </p:sp>
      <p:sp>
        <p:nvSpPr>
          <p:cNvPr id="21" name="3. Subtitle">
            <a:extLst>
              <a:ext uri="{FF2B5EF4-FFF2-40B4-BE49-F238E27FC236}">
                <a16:creationId xmlns:a16="http://schemas.microsoft.com/office/drawing/2014/main" id="{DFAFB1F1-9351-4B71-8B28-70BD6B35E3B1}"/>
              </a:ext>
            </a:extLst>
          </p:cNvPr>
          <p:cNvSpPr>
            <a:spLocks noGrp="1"/>
          </p:cNvSpPr>
          <p:nvPr>
            <p:ph type="subTitle" idx="1"/>
            <p:custDataLst>
              <p:tags r:id="rId6"/>
            </p:custDataLst>
          </p:nvPr>
        </p:nvSpPr>
        <p:spPr>
          <a:xfrm>
            <a:off x="554736" y="944650"/>
            <a:ext cx="7918704" cy="246221"/>
          </a:xfrm>
          <a:prstGeom prst="rect">
            <a:avLst/>
          </a:prstGeom>
        </p:spPr>
        <p:txBody>
          <a:bodyPr wrap="square">
            <a:spAutoFit/>
          </a:bodyPr>
          <a:lstStyle>
            <a:lvl1pPr marL="0" indent="0" algn="l" rtl="0">
              <a:buNone/>
              <a:defRPr sz="1600" b="0" baseline="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9" name="5. Source" hidden="1">
            <a:extLst>
              <a:ext uri="{FF2B5EF4-FFF2-40B4-BE49-F238E27FC236}">
                <a16:creationId xmlns:a16="http://schemas.microsoft.com/office/drawing/2014/main" id="{4F4B7457-0497-46CF-9E9B-69EB8E74CC15}"/>
              </a:ext>
            </a:extLst>
          </p:cNvPr>
          <p:cNvSpPr txBox="1"/>
          <p:nvPr userDrawn="1">
            <p:custDataLst>
              <p:tags r:id="rId7"/>
            </p:custDataLst>
          </p:nvPr>
        </p:nvSpPr>
        <p:spPr>
          <a:xfrm>
            <a:off x="2125590" y="6568588"/>
            <a:ext cx="7277861" cy="123111"/>
          </a:xfrm>
          <a:prstGeom prst="rect">
            <a:avLst/>
          </a:prstGeom>
        </p:spPr>
        <p:txBody>
          <a:bodyPr vert="horz" wrap="square" lIns="0" tIns="0" rIns="0" bIns="0" rtlCol="0" anchor="t">
            <a:spAutoFit/>
          </a:bodyPr>
          <a:lstStyle>
            <a:lvl1pPr indent="0">
              <a:lnSpc>
                <a:spcPct val="100000"/>
              </a:lnSpc>
              <a:spcBef>
                <a:spcPts val="300"/>
              </a:spcBef>
              <a:spcAft>
                <a:spcPts val="300"/>
              </a:spcAft>
              <a:buFont typeface="Segoe UI" panose="020B0502040204020203" pitchFamily="34" charset="0"/>
              <a:buChar char="​"/>
              <a:defRPr lang="en-US" sz="900" dirty="0">
                <a:cs typeface="Arial" panose="020B0604020202020204" pitchFamily="34" charset="0"/>
              </a:defRPr>
            </a:lvl1pPr>
            <a:lvl2pPr marL="228600"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Tx/>
              <a:buSzTx/>
              <a:buFont typeface="Segoe UI" panose="020B0502040204020203" pitchFamily="34" charset="0"/>
              <a:buChar char="​"/>
              <a:tabLst/>
              <a:defRPr/>
            </a:pPr>
            <a:r>
              <a:rPr kumimoji="0" lang="en-US" sz="800" b="0" i="0" u="none" strike="noStrike" kern="1200" cap="none" spc="0" normalizeH="0" baseline="0" noProof="0">
                <a:ln>
                  <a:noFill/>
                </a:ln>
                <a:solidFill>
                  <a:schemeClr val="bg2"/>
                </a:solidFill>
                <a:effectLst/>
                <a:uLnTx/>
                <a:uFillTx/>
                <a:latin typeface="+mn-lt"/>
                <a:ea typeface="+mn-ea"/>
                <a:cs typeface="Arial" panose="020B0604020202020204" pitchFamily="34" charset="0"/>
              </a:rPr>
              <a:t>Source: …</a:t>
            </a:r>
          </a:p>
        </p:txBody>
      </p:sp>
      <p:sp>
        <p:nvSpPr>
          <p:cNvPr id="10" name="1. On-page tracker">
            <a:extLst>
              <a:ext uri="{FF2B5EF4-FFF2-40B4-BE49-F238E27FC236}">
                <a16:creationId xmlns:a16="http://schemas.microsoft.com/office/drawing/2014/main" id="{9768EECA-1A03-46B2-B9BB-3C455A3710A4}"/>
              </a:ext>
            </a:extLst>
          </p:cNvPr>
          <p:cNvSpPr>
            <a:spLocks noGrp="1"/>
          </p:cNvSpPr>
          <p:nvPr>
            <p:ph type="body" sz="quarter" idx="10" hasCustomPrompt="1"/>
            <p:custDataLst>
              <p:tags r:id="rId8"/>
            </p:custDataLst>
          </p:nvPr>
        </p:nvSpPr>
        <p:spPr>
          <a:xfrm>
            <a:off x="554735" y="41597"/>
            <a:ext cx="3843338" cy="123111"/>
          </a:xfrm>
          <a:prstGeom prst="rect">
            <a:avLst/>
          </a:prstGeom>
          <a:ln w="6350">
            <a:noFill/>
            <a:miter lim="800000"/>
          </a:ln>
        </p:spPr>
        <p:txBody>
          <a:bodyPr vert="horz" wrap="square" lIns="0" tIns="0" rIns="0" bIns="0" rtlCol="0">
            <a:spAutoFit/>
          </a:bodyPr>
          <a:lstStyle>
            <a:lvl1pPr rtl="0">
              <a:defRPr lang="en-US" sz="800" b="0" dirty="0">
                <a:solidFill>
                  <a:schemeClr val="bg2"/>
                </a:solidFill>
                <a:cs typeface="+mn-cs"/>
              </a:defRPr>
            </a:lvl1pPr>
          </a:lstStyle>
          <a:p>
            <a:pPr lvl="0">
              <a:buNone/>
            </a:pPr>
            <a:r>
              <a:rPr lang="en-US"/>
              <a:t>Add tracker</a:t>
            </a:r>
          </a:p>
        </p:txBody>
      </p:sp>
      <p:cxnSp>
        <p:nvCxnSpPr>
          <p:cNvPr id="2" name="Straight Connector 1">
            <a:extLst>
              <a:ext uri="{FF2B5EF4-FFF2-40B4-BE49-F238E27FC236}">
                <a16:creationId xmlns:a16="http://schemas.microsoft.com/office/drawing/2014/main" id="{1508E905-D4F6-A3DE-07F1-B7579DA43F52}"/>
              </a:ext>
            </a:extLst>
          </p:cNvPr>
          <p:cNvCxnSpPr>
            <a:cxnSpLocks/>
          </p:cNvCxnSpPr>
          <p:nvPr userDrawn="1"/>
        </p:nvCxnSpPr>
        <p:spPr>
          <a:xfrm>
            <a:off x="101600" y="6477000"/>
            <a:ext cx="660400" cy="0"/>
          </a:xfrm>
          <a:prstGeom prst="line">
            <a:avLst/>
          </a:prstGeom>
          <a:ln>
            <a:solidFill>
              <a:srgbClr val="5B6770"/>
            </a:solidFill>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F0FFFDFD-F851-B4B7-922A-87FCDDC52879}"/>
              </a:ext>
            </a:extLst>
          </p:cNvPr>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872042" y="6217199"/>
            <a:ext cx="1196754" cy="462959"/>
          </a:xfrm>
          <a:prstGeom prst="rect">
            <a:avLst/>
          </a:prstGeom>
        </p:spPr>
      </p:pic>
      <p:sp>
        <p:nvSpPr>
          <p:cNvPr id="6" name="TextBox 5">
            <a:extLst>
              <a:ext uri="{FF2B5EF4-FFF2-40B4-BE49-F238E27FC236}">
                <a16:creationId xmlns:a16="http://schemas.microsoft.com/office/drawing/2014/main" id="{FC511F1D-FCF3-0136-8318-92725DF65634}"/>
              </a:ext>
            </a:extLst>
          </p:cNvPr>
          <p:cNvSpPr txBox="1"/>
          <p:nvPr userDrawn="1"/>
        </p:nvSpPr>
        <p:spPr>
          <a:xfrm>
            <a:off x="101600" y="6553200"/>
            <a:ext cx="477695" cy="153888"/>
          </a:xfrm>
          <a:prstGeom prst="rect">
            <a:avLst/>
          </a:prstGeom>
        </p:spPr>
        <p:txBody>
          <a:bodyPr vert="horz" wrap="non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buClr>
                <a:schemeClr val="tx2"/>
              </a:buClr>
            </a:pPr>
            <a:r>
              <a:rPr lang="en-US" sz="1000" b="1">
                <a:solidFill>
                  <a:schemeClr val="tx2"/>
                </a:solidFill>
                <a:cs typeface="+mn-cs"/>
              </a:rPr>
              <a:t>PUBLIC</a:t>
            </a:r>
          </a:p>
        </p:txBody>
      </p:sp>
      <p:cxnSp>
        <p:nvCxnSpPr>
          <p:cNvPr id="7" name="Straight Connector 6">
            <a:extLst>
              <a:ext uri="{FF2B5EF4-FFF2-40B4-BE49-F238E27FC236}">
                <a16:creationId xmlns:a16="http://schemas.microsoft.com/office/drawing/2014/main" id="{1E506838-4B8D-E3BA-5A29-D0B8EA3A8909}"/>
              </a:ext>
            </a:extLst>
          </p:cNvPr>
          <p:cNvCxnSpPr>
            <a:cxnSpLocks/>
          </p:cNvCxnSpPr>
          <p:nvPr userDrawn="1"/>
        </p:nvCxnSpPr>
        <p:spPr>
          <a:xfrm>
            <a:off x="2125589" y="6477006"/>
            <a:ext cx="6347851" cy="0"/>
          </a:xfrm>
          <a:prstGeom prst="line">
            <a:avLst/>
          </a:prstGeom>
          <a:ln>
            <a:solidFill>
              <a:srgbClr val="5B6770"/>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E35EA2B7-189C-213B-001E-A1B794D5DE5B}"/>
              </a:ext>
            </a:extLst>
          </p:cNvPr>
          <p:cNvGrpSpPr/>
          <p:nvPr userDrawn="1"/>
        </p:nvGrpSpPr>
        <p:grpSpPr>
          <a:xfrm>
            <a:off x="406400" y="172212"/>
            <a:ext cx="1320800" cy="518318"/>
            <a:chOff x="406400" y="243682"/>
            <a:chExt cx="1320800" cy="518318"/>
          </a:xfrm>
        </p:grpSpPr>
        <p:sp>
          <p:nvSpPr>
            <p:cNvPr id="11" name="Rectangle 10">
              <a:extLst>
                <a:ext uri="{FF2B5EF4-FFF2-40B4-BE49-F238E27FC236}">
                  <a16:creationId xmlns:a16="http://schemas.microsoft.com/office/drawing/2014/main" id="{ED140A61-596E-EEA1-0BAF-C1D20414DF80}"/>
                </a:ext>
              </a:extLst>
            </p:cNvPr>
            <p:cNvSpPr/>
            <p:nvPr/>
          </p:nvSpPr>
          <p:spPr>
            <a:xfrm>
              <a:off x="406400" y="243682"/>
              <a:ext cx="101600" cy="51831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FFFFFF"/>
                </a:solidFill>
              </a:endParaRPr>
            </a:p>
          </p:txBody>
        </p:sp>
        <p:cxnSp>
          <p:nvCxnSpPr>
            <p:cNvPr id="12" name="Straight Connector 11">
              <a:extLst>
                <a:ext uri="{FF2B5EF4-FFF2-40B4-BE49-F238E27FC236}">
                  <a16:creationId xmlns:a16="http://schemas.microsoft.com/office/drawing/2014/main" id="{0E957CC5-9C44-A60C-D762-2F0C02CD704E}"/>
                </a:ext>
              </a:extLst>
            </p:cNvPr>
            <p:cNvCxnSpPr/>
            <p:nvPr/>
          </p:nvCxnSpPr>
          <p:spPr>
            <a:xfrm>
              <a:off x="406400" y="243682"/>
              <a:ext cx="1320800" cy="0"/>
            </a:xfrm>
            <a:prstGeom prst="line">
              <a:avLst/>
            </a:prstGeom>
            <a:ln>
              <a:solidFill>
                <a:srgbClr val="5B677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7911823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op Left">
    <p:spTree>
      <p:nvGrpSpPr>
        <p:cNvPr id="1" name=""/>
        <p:cNvGrpSpPr/>
        <p:nvPr/>
      </p:nvGrpSpPr>
      <p:grpSpPr>
        <a:xfrm>
          <a:off x="0" y="0"/>
          <a:ext cx="0" cy="0"/>
          <a:chOff x="0" y="0"/>
          <a:chExt cx="0" cy="0"/>
        </a:xfrm>
      </p:grpSpPr>
      <p:graphicFrame>
        <p:nvGraphicFramePr>
          <p:cNvPr id="10" name="Object 9" hidden="1">
            <a:extLst>
              <a:ext uri="{FF2B5EF4-FFF2-40B4-BE49-F238E27FC236}">
                <a16:creationId xmlns:a16="http://schemas.microsoft.com/office/drawing/2014/main" id="{9BA84E71-6FE7-4585-B82E-BE5603311945}"/>
              </a:ext>
            </a:extLst>
          </p:cNvPr>
          <p:cNvGraphicFramePr>
            <a:graphicFrameLocks noChangeAspect="1"/>
          </p:cNvGraphicFramePr>
          <p:nvPr userDrawn="1">
            <p:custDataLst>
              <p:tags r:id="rId1"/>
            </p:custDataLst>
            <p:extLst>
              <p:ext uri="{D42A27DB-BD31-4B8C-83A1-F6EECF244321}">
                <p14:modId xmlns:p14="http://schemas.microsoft.com/office/powerpoint/2010/main" val="126061190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8" imgW="592" imgH="591" progId="TCLayout.ActiveDocument.1">
                  <p:embed/>
                </p:oleObj>
              </mc:Choice>
              <mc:Fallback>
                <p:oleObj name="think-cell Slide" r:id="rId8" imgW="592" imgH="591" progId="TCLayout.ActiveDocument.1">
                  <p:embed/>
                  <p:pic>
                    <p:nvPicPr>
                      <p:cNvPr id="10" name="Object 9" hidden="1">
                        <a:extLst>
                          <a:ext uri="{FF2B5EF4-FFF2-40B4-BE49-F238E27FC236}">
                            <a16:creationId xmlns:a16="http://schemas.microsoft.com/office/drawing/2014/main" id="{9BA84E71-6FE7-4585-B82E-BE5603311945}"/>
                          </a:ext>
                        </a:extLst>
                      </p:cNvPr>
                      <p:cNvPicPr/>
                      <p:nvPr/>
                    </p:nvPicPr>
                    <p:blipFill>
                      <a:blip r:embed="rId9"/>
                      <a:stretch>
                        <a:fillRect/>
                      </a:stretch>
                    </p:blipFill>
                    <p:spPr>
                      <a:xfrm>
                        <a:off x="1588" y="1588"/>
                        <a:ext cx="1588" cy="1588"/>
                      </a:xfrm>
                      <a:prstGeom prst="rect">
                        <a:avLst/>
                      </a:prstGeom>
                    </p:spPr>
                  </p:pic>
                </p:oleObj>
              </mc:Fallback>
            </mc:AlternateContent>
          </a:graphicData>
        </a:graphic>
      </p:graphicFrame>
      <p:sp>
        <p:nvSpPr>
          <p:cNvPr id="9" name="Rectangle 8" hidden="1">
            <a:extLst>
              <a:ext uri="{FF2B5EF4-FFF2-40B4-BE49-F238E27FC236}">
                <a16:creationId xmlns:a16="http://schemas.microsoft.com/office/drawing/2014/main" id="{D62A08AB-557D-4245-84FA-9DB6B6C6845A}"/>
              </a:ext>
            </a:extLst>
          </p:cNvPr>
          <p:cNvSpPr/>
          <p:nvPr userDrawn="1">
            <p:custDataLst>
              <p:tags r:id="rId2"/>
            </p:custDataLst>
          </p:nvPr>
        </p:nvSpPr>
        <p:spPr>
          <a:xfrm>
            <a:off x="0" y="0"/>
            <a:ext cx="158750" cy="158750"/>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rtl="0">
              <a:spcBef>
                <a:spcPts val="300"/>
              </a:spcBef>
              <a:spcAft>
                <a:spcPts val="300"/>
              </a:spcAft>
            </a:pPr>
            <a:endParaRPr lang="en-US" sz="2500" b="1" i="0" baseline="0">
              <a:solidFill>
                <a:schemeClr val="bg1"/>
              </a:solidFill>
              <a:latin typeface="Arial" panose="020B0604020202020204" pitchFamily="34" charset="0"/>
              <a:ea typeface="+mj-ea"/>
              <a:cs typeface="+mj-cs"/>
              <a:sym typeface="Arial" panose="020B0604020202020204" pitchFamily="34" charset="0"/>
            </a:endParaRPr>
          </a:p>
        </p:txBody>
      </p:sp>
      <p:sp>
        <p:nvSpPr>
          <p:cNvPr id="3" name="2. Slide Title">
            <a:extLst>
              <a:ext uri="{FF2B5EF4-FFF2-40B4-BE49-F238E27FC236}">
                <a16:creationId xmlns:a16="http://schemas.microsoft.com/office/drawing/2014/main" id="{064E079D-5BD2-4787-A7F2-0859A1CB5E94}"/>
              </a:ext>
            </a:extLst>
          </p:cNvPr>
          <p:cNvSpPr>
            <a:spLocks noGrp="1"/>
          </p:cNvSpPr>
          <p:nvPr>
            <p:ph type="title"/>
            <p:custDataLst>
              <p:tags r:id="rId3"/>
            </p:custDataLst>
          </p:nvPr>
        </p:nvSpPr>
        <p:spPr>
          <a:xfrm>
            <a:off x="554736" y="1706563"/>
            <a:ext cx="3813048" cy="769441"/>
          </a:xfrm>
          <a:prstGeom prst="rect">
            <a:avLst/>
          </a:prstGeom>
        </p:spPr>
        <p:txBody>
          <a:bodyPr vert="horz" anchor="t">
            <a:noAutofit/>
          </a:bodyPr>
          <a:lstStyle>
            <a:lvl1pPr rtl="0">
              <a:lnSpc>
                <a:spcPct val="100000"/>
              </a:lnSpc>
              <a:defRPr>
                <a:ln w="6350" cap="flat">
                  <a:noFill/>
                  <a:miter lim="800000"/>
                </a:ln>
              </a:defRPr>
            </a:lvl1pPr>
          </a:lstStyle>
          <a:p>
            <a:r>
              <a:rPr lang="en-US"/>
              <a:t>Click to edit Master title style</a:t>
            </a:r>
          </a:p>
        </p:txBody>
      </p:sp>
      <p:sp>
        <p:nvSpPr>
          <p:cNvPr id="6" name="5. Source" hidden="1">
            <a:extLst>
              <a:ext uri="{FF2B5EF4-FFF2-40B4-BE49-F238E27FC236}">
                <a16:creationId xmlns:a16="http://schemas.microsoft.com/office/drawing/2014/main" id="{0E2D5DBB-C1B8-4A27-836D-C2E6D553234D}"/>
              </a:ext>
            </a:extLst>
          </p:cNvPr>
          <p:cNvSpPr txBox="1"/>
          <p:nvPr userDrawn="1">
            <p:custDataLst>
              <p:tags r:id="rId4"/>
            </p:custDataLst>
          </p:nvPr>
        </p:nvSpPr>
        <p:spPr>
          <a:xfrm>
            <a:off x="2125590" y="6568588"/>
            <a:ext cx="7277861" cy="123111"/>
          </a:xfrm>
          <a:prstGeom prst="rect">
            <a:avLst/>
          </a:prstGeom>
        </p:spPr>
        <p:txBody>
          <a:bodyPr vert="horz" wrap="square" lIns="0" tIns="0" rIns="0" bIns="0" rtlCol="0" anchor="t">
            <a:spAutoFit/>
          </a:bodyPr>
          <a:lstStyle>
            <a:lvl1pPr indent="0">
              <a:lnSpc>
                <a:spcPct val="100000"/>
              </a:lnSpc>
              <a:spcBef>
                <a:spcPts val="300"/>
              </a:spcBef>
              <a:spcAft>
                <a:spcPts val="300"/>
              </a:spcAft>
              <a:buFont typeface="Segoe UI" panose="020B0502040204020203" pitchFamily="34" charset="0"/>
              <a:buChar char="​"/>
              <a:defRPr lang="en-US" sz="900" dirty="0">
                <a:cs typeface="Arial" panose="020B0604020202020204" pitchFamily="34" charset="0"/>
              </a:defRPr>
            </a:lvl1pPr>
            <a:lvl2pPr marL="228600"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rtl="0"/>
            <a:r>
              <a:rPr lang="en-US" sz="800"/>
              <a:t>Source: …</a:t>
            </a:r>
          </a:p>
        </p:txBody>
      </p:sp>
      <p:sp>
        <p:nvSpPr>
          <p:cNvPr id="11" name="1. On-page tracker">
            <a:extLst>
              <a:ext uri="{FF2B5EF4-FFF2-40B4-BE49-F238E27FC236}">
                <a16:creationId xmlns:a16="http://schemas.microsoft.com/office/drawing/2014/main" id="{A2582D75-79F8-4634-92EF-A9F0840C018B}"/>
              </a:ext>
            </a:extLst>
          </p:cNvPr>
          <p:cNvSpPr>
            <a:spLocks noGrp="1"/>
          </p:cNvSpPr>
          <p:nvPr>
            <p:ph type="body" sz="quarter" idx="10" hasCustomPrompt="1"/>
            <p:custDataLst>
              <p:tags r:id="rId5"/>
            </p:custDataLst>
          </p:nvPr>
        </p:nvSpPr>
        <p:spPr>
          <a:xfrm>
            <a:off x="554735" y="41597"/>
            <a:ext cx="3843338" cy="123111"/>
          </a:xfrm>
          <a:prstGeom prst="rect">
            <a:avLst/>
          </a:prstGeom>
          <a:ln w="6350">
            <a:noFill/>
            <a:miter lim="800000"/>
          </a:ln>
        </p:spPr>
        <p:txBody>
          <a:bodyPr vert="horz" wrap="square" lIns="0" tIns="0" rIns="0" bIns="0" rtlCol="0">
            <a:spAutoFit/>
          </a:bodyPr>
          <a:lstStyle>
            <a:lvl1pPr rtl="0">
              <a:defRPr lang="en-US" sz="800" b="0" dirty="0">
                <a:cs typeface="+mn-cs"/>
              </a:defRPr>
            </a:lvl1pPr>
          </a:lstStyle>
          <a:p>
            <a:pPr lvl="0">
              <a:buNone/>
            </a:pPr>
            <a:r>
              <a:rPr lang="en-US"/>
              <a:t>Add tracker</a:t>
            </a:r>
          </a:p>
        </p:txBody>
      </p:sp>
      <p:sp>
        <p:nvSpPr>
          <p:cNvPr id="2" name="Slide Number">
            <a:extLst>
              <a:ext uri="{FF2B5EF4-FFF2-40B4-BE49-F238E27FC236}">
                <a16:creationId xmlns:a16="http://schemas.microsoft.com/office/drawing/2014/main" id="{38A9CE10-EE0D-CE88-1EB3-C98A007F21D7}"/>
              </a:ext>
            </a:extLst>
          </p:cNvPr>
          <p:cNvSpPr>
            <a:spLocks noChangeArrowheads="1"/>
          </p:cNvSpPr>
          <p:nvPr userDrawn="1">
            <p:custDataLst>
              <p:tags r:id="rId6"/>
            </p:custDataLst>
          </p:nvPr>
        </p:nvSpPr>
        <p:spPr bwMode="black">
          <a:xfrm>
            <a:off x="11572052" y="6598256"/>
            <a:ext cx="325501" cy="138499"/>
          </a:xfrm>
          <a:prstGeom prst="rect">
            <a:avLst/>
          </a:prstGeom>
          <a:noFill/>
          <a:ln w="9525" algn="ctr">
            <a:noFill/>
            <a:miter lim="800000"/>
            <a:headEnd/>
            <a:tailEnd/>
          </a:ln>
          <a:effectLst/>
        </p:spPr>
        <p:txBody>
          <a:bodyPr wrap="square" lIns="0" tIns="0" rIns="0" bIns="0" anchor="b">
            <a:spAutoFit/>
          </a:bodyPr>
          <a:lstStyle/>
          <a:p>
            <a:pPr algn="r" defTabSz="610744" rtl="0" fontAlgn="auto">
              <a:spcBef>
                <a:spcPts val="0"/>
              </a:spcBef>
              <a:spcAft>
                <a:spcPts val="0"/>
              </a:spcAft>
              <a:defRPr/>
            </a:pPr>
            <a:fld id="{4ABDCABE-3F10-B64C-92F1-862014417034}" type="slidenum">
              <a:rPr lang="en-US" sz="900" b="0" smtClean="0">
                <a:solidFill>
                  <a:schemeClr val="tx1"/>
                </a:solidFill>
                <a:latin typeface="+mn-lt"/>
                <a:ea typeface="+mn-ea"/>
                <a:cs typeface="Arial" panose="020B0604020202020204" pitchFamily="34" charset="0"/>
              </a:rPr>
              <a:pPr algn="r" defTabSz="610744" rtl="0" fontAlgn="auto">
                <a:spcBef>
                  <a:spcPts val="0"/>
                </a:spcBef>
                <a:spcAft>
                  <a:spcPts val="0"/>
                </a:spcAft>
                <a:defRPr/>
              </a:pPr>
              <a:t>‹#›</a:t>
            </a:fld>
            <a:endParaRPr lang="en-US" sz="900" b="0">
              <a:solidFill>
                <a:schemeClr val="tx1"/>
              </a:solidFill>
              <a:latin typeface="+mn-lt"/>
              <a:ea typeface="+mn-ea"/>
              <a:cs typeface="Arial" panose="020B0604020202020204" pitchFamily="34" charset="0"/>
            </a:endParaRPr>
          </a:p>
        </p:txBody>
      </p:sp>
    </p:spTree>
    <p:extLst>
      <p:ext uri="{BB962C8B-B14F-4D97-AF65-F5344CB8AC3E}">
        <p14:creationId xmlns:p14="http://schemas.microsoft.com/office/powerpoint/2010/main" val="385249868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Reverse Contrast 1/2">
    <p:bg>
      <p:bgPr>
        <a:solidFill>
          <a:schemeClr val="tx1"/>
        </a:soli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CF17EEF9-3DB9-4A02-BE2D-DE37DFD2B16E}"/>
              </a:ext>
            </a:extLst>
          </p:cNvPr>
          <p:cNvGraphicFramePr>
            <a:graphicFrameLocks noChangeAspect="1"/>
          </p:cNvGraphicFramePr>
          <p:nvPr userDrawn="1">
            <p:custDataLst>
              <p:tags r:id="rId1"/>
            </p:custDataLst>
            <p:extLst>
              <p:ext uri="{D42A27DB-BD31-4B8C-83A1-F6EECF244321}">
                <p14:modId xmlns:p14="http://schemas.microsoft.com/office/powerpoint/2010/main" val="102837943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0" imgW="592" imgH="591" progId="TCLayout.ActiveDocument.1">
                  <p:embed/>
                </p:oleObj>
              </mc:Choice>
              <mc:Fallback>
                <p:oleObj name="think-cell Slide" r:id="rId10" imgW="592" imgH="591" progId="TCLayout.ActiveDocument.1">
                  <p:embed/>
                  <p:pic>
                    <p:nvPicPr>
                      <p:cNvPr id="3" name="Object 2" hidden="1">
                        <a:extLst>
                          <a:ext uri="{FF2B5EF4-FFF2-40B4-BE49-F238E27FC236}">
                            <a16:creationId xmlns:a16="http://schemas.microsoft.com/office/drawing/2014/main" id="{CF17EEF9-3DB9-4A02-BE2D-DE37DFD2B16E}"/>
                          </a:ext>
                        </a:extLst>
                      </p:cNvPr>
                      <p:cNvPicPr/>
                      <p:nvPr/>
                    </p:nvPicPr>
                    <p:blipFill>
                      <a:blip r:embed="rId11"/>
                      <a:stretch>
                        <a:fillRect/>
                      </a:stretch>
                    </p:blipFill>
                    <p:spPr>
                      <a:xfrm>
                        <a:off x="1588" y="1588"/>
                        <a:ext cx="1588" cy="158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8F6D83EC-F243-46BA-8827-531E63D39DA3}"/>
              </a:ext>
            </a:extLst>
          </p:cNvPr>
          <p:cNvSpPr/>
          <p:nvPr userDrawn="1">
            <p:custDataLst>
              <p:tags r:id="rId2"/>
            </p:custDataLst>
          </p:nvPr>
        </p:nvSpPr>
        <p:spPr>
          <a:xfrm>
            <a:off x="0" y="0"/>
            <a:ext cx="158750" cy="158750"/>
          </a:xfrm>
          <a:prstGeom prst="rect">
            <a:avLst/>
          </a:prstGeom>
          <a:solidFill>
            <a:schemeClr val="tx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rtl="0">
              <a:spcBef>
                <a:spcPts val="300"/>
              </a:spcBef>
              <a:spcAft>
                <a:spcPts val="300"/>
              </a:spcAft>
            </a:pPr>
            <a:endParaRPr lang="en-US" sz="2500" b="1" i="0" baseline="0">
              <a:solidFill>
                <a:schemeClr val="bg1"/>
              </a:solidFill>
              <a:latin typeface="Arial" panose="020B0604020202020204" pitchFamily="34" charset="0"/>
              <a:ea typeface="+mj-ea"/>
              <a:cs typeface="+mj-cs"/>
              <a:sym typeface="Arial" panose="020B0604020202020204" pitchFamily="34" charset="0"/>
            </a:endParaRPr>
          </a:p>
        </p:txBody>
      </p:sp>
      <p:sp>
        <p:nvSpPr>
          <p:cNvPr id="7" name="RectangleDark">
            <a:extLst>
              <a:ext uri="{FF2B5EF4-FFF2-40B4-BE49-F238E27FC236}">
                <a16:creationId xmlns:a16="http://schemas.microsoft.com/office/drawing/2014/main" id="{2365F90A-9CD8-40EE-93CD-2729135A9569}"/>
              </a:ext>
            </a:extLst>
          </p:cNvPr>
          <p:cNvSpPr/>
          <p:nvPr userDrawn="1">
            <p:custDataLst>
              <p:tags r:id="rId3"/>
            </p:custDataLst>
          </p:nvPr>
        </p:nvSpPr>
        <p:spPr bwMode="ltGray">
          <a:xfrm>
            <a:off x="0" y="0"/>
            <a:ext cx="6099048" cy="6858000"/>
          </a:xfrm>
          <a:prstGeom prst="rect">
            <a:avLst/>
          </a:prstGeom>
          <a:solidFill>
            <a:schemeClr val="bg1"/>
          </a:solidFill>
          <a:ln w="63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rtl="0"/>
            <a:endParaRPr lang="en-US">
              <a:solidFill>
                <a:srgbClr val="F0F0F0"/>
              </a:solidFill>
              <a:latin typeface="Arial" panose="020B0604020202020204" pitchFamily="34" charset="0"/>
            </a:endParaRPr>
          </a:p>
        </p:txBody>
      </p:sp>
      <p:sp>
        <p:nvSpPr>
          <p:cNvPr id="18" name="Slide Number">
            <a:extLst>
              <a:ext uri="{FF2B5EF4-FFF2-40B4-BE49-F238E27FC236}">
                <a16:creationId xmlns:a16="http://schemas.microsoft.com/office/drawing/2014/main" id="{D0E8D6D4-65CF-4E97-809E-C2399703986A}"/>
              </a:ext>
            </a:extLst>
          </p:cNvPr>
          <p:cNvSpPr>
            <a:spLocks noChangeArrowheads="1"/>
          </p:cNvSpPr>
          <p:nvPr userDrawn="1">
            <p:custDataLst>
              <p:tags r:id="rId4"/>
            </p:custDataLst>
          </p:nvPr>
        </p:nvSpPr>
        <p:spPr bwMode="black">
          <a:xfrm>
            <a:off x="11572052" y="6598256"/>
            <a:ext cx="325501" cy="138499"/>
          </a:xfrm>
          <a:prstGeom prst="rect">
            <a:avLst/>
          </a:prstGeom>
          <a:noFill/>
          <a:ln w="9525" algn="ctr">
            <a:noFill/>
            <a:miter lim="800000"/>
            <a:headEnd/>
            <a:tailEnd/>
          </a:ln>
          <a:effectLst/>
        </p:spPr>
        <p:txBody>
          <a:bodyPr wrap="square" lIns="0" tIns="0" rIns="0" bIns="0" anchor="b">
            <a:spAutoFit/>
          </a:bodyPr>
          <a:lstStyle/>
          <a:p>
            <a:pPr algn="r" defTabSz="610744" rtl="0" fontAlgn="auto">
              <a:spcBef>
                <a:spcPts val="0"/>
              </a:spcBef>
              <a:spcAft>
                <a:spcPts val="0"/>
              </a:spcAft>
              <a:defRPr/>
            </a:pPr>
            <a:fld id="{4ABDCABE-3F10-B64C-92F1-862014417034}" type="slidenum">
              <a:rPr lang="en-US" sz="900" smtClean="0">
                <a:solidFill>
                  <a:srgbClr val="000000"/>
                </a:solidFill>
                <a:latin typeface="+mn-lt"/>
                <a:ea typeface="+mn-ea"/>
                <a:cs typeface="Arial" panose="020B0604020202020204" pitchFamily="34" charset="0"/>
              </a:rPr>
              <a:pPr algn="r" defTabSz="610744" rtl="0" fontAlgn="auto">
                <a:spcBef>
                  <a:spcPts val="0"/>
                </a:spcBef>
                <a:spcAft>
                  <a:spcPts val="0"/>
                </a:spcAft>
                <a:defRPr/>
              </a:pPr>
              <a:t>‹#›</a:t>
            </a:fld>
            <a:endParaRPr lang="en-US" sz="900">
              <a:solidFill>
                <a:srgbClr val="000000"/>
              </a:solidFill>
              <a:latin typeface="+mn-lt"/>
              <a:ea typeface="+mn-ea"/>
              <a:cs typeface="Arial" panose="020B0604020202020204" pitchFamily="34" charset="0"/>
            </a:endParaRPr>
          </a:p>
        </p:txBody>
      </p:sp>
      <p:sp>
        <p:nvSpPr>
          <p:cNvPr id="20" name="2. Slide Title">
            <a:extLst>
              <a:ext uri="{FF2B5EF4-FFF2-40B4-BE49-F238E27FC236}">
                <a16:creationId xmlns:a16="http://schemas.microsoft.com/office/drawing/2014/main" id="{80B9914A-DB55-4BC1-945B-6BCB69651471}"/>
              </a:ext>
            </a:extLst>
          </p:cNvPr>
          <p:cNvSpPr>
            <a:spLocks noGrp="1"/>
          </p:cNvSpPr>
          <p:nvPr>
            <p:ph type="title"/>
            <p:custDataLst>
              <p:tags r:id="rId5"/>
            </p:custDataLst>
          </p:nvPr>
        </p:nvSpPr>
        <p:spPr>
          <a:xfrm>
            <a:off x="554736" y="172212"/>
            <a:ext cx="5065776" cy="731520"/>
          </a:xfrm>
        </p:spPr>
        <p:txBody>
          <a:bodyPr vert="horz"/>
          <a:lstStyle>
            <a:lvl1pPr rtl="0">
              <a:defRPr>
                <a:solidFill>
                  <a:schemeClr val="tx1"/>
                </a:solidFill>
              </a:defRPr>
            </a:lvl1pPr>
          </a:lstStyle>
          <a:p>
            <a:r>
              <a:rPr lang="en-US"/>
              <a:t>Click to edit Master title style</a:t>
            </a:r>
          </a:p>
        </p:txBody>
      </p:sp>
      <p:sp>
        <p:nvSpPr>
          <p:cNvPr id="21" name="3. Subtitle">
            <a:extLst>
              <a:ext uri="{FF2B5EF4-FFF2-40B4-BE49-F238E27FC236}">
                <a16:creationId xmlns:a16="http://schemas.microsoft.com/office/drawing/2014/main" id="{DFAFB1F1-9351-4B71-8B28-70BD6B35E3B1}"/>
              </a:ext>
            </a:extLst>
          </p:cNvPr>
          <p:cNvSpPr>
            <a:spLocks noGrp="1"/>
          </p:cNvSpPr>
          <p:nvPr>
            <p:ph type="subTitle" idx="1"/>
            <p:custDataLst>
              <p:tags r:id="rId6"/>
            </p:custDataLst>
          </p:nvPr>
        </p:nvSpPr>
        <p:spPr>
          <a:xfrm>
            <a:off x="554736" y="944650"/>
            <a:ext cx="5065776" cy="246221"/>
          </a:xfrm>
          <a:prstGeom prst="rect">
            <a:avLst/>
          </a:prstGeom>
        </p:spPr>
        <p:txBody>
          <a:bodyPr wrap="square">
            <a:spAutoFit/>
          </a:bodyPr>
          <a:lstStyle>
            <a:lvl1pPr marL="0" indent="0" algn="l" rtl="0">
              <a:buNone/>
              <a:defRPr sz="1600" b="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9" name="5. Source" hidden="1">
            <a:extLst>
              <a:ext uri="{FF2B5EF4-FFF2-40B4-BE49-F238E27FC236}">
                <a16:creationId xmlns:a16="http://schemas.microsoft.com/office/drawing/2014/main" id="{4F4B7457-0497-46CF-9E9B-69EB8E74CC15}"/>
              </a:ext>
            </a:extLst>
          </p:cNvPr>
          <p:cNvSpPr txBox="1"/>
          <p:nvPr userDrawn="1">
            <p:custDataLst>
              <p:tags r:id="rId7"/>
            </p:custDataLst>
          </p:nvPr>
        </p:nvSpPr>
        <p:spPr>
          <a:xfrm>
            <a:off x="2125590" y="6568588"/>
            <a:ext cx="7277861" cy="123111"/>
          </a:xfrm>
          <a:prstGeom prst="rect">
            <a:avLst/>
          </a:prstGeom>
        </p:spPr>
        <p:txBody>
          <a:bodyPr vert="horz" wrap="square" lIns="0" tIns="0" rIns="0" bIns="0" rtlCol="0" anchor="t">
            <a:spAutoFit/>
          </a:bodyPr>
          <a:lstStyle>
            <a:lvl1pPr indent="0">
              <a:lnSpc>
                <a:spcPct val="100000"/>
              </a:lnSpc>
              <a:spcBef>
                <a:spcPts val="300"/>
              </a:spcBef>
              <a:spcAft>
                <a:spcPts val="300"/>
              </a:spcAft>
              <a:buFont typeface="Segoe UI" panose="020B0502040204020203" pitchFamily="34" charset="0"/>
              <a:buChar char="​"/>
              <a:defRPr lang="en-US" sz="900" dirty="0">
                <a:cs typeface="Arial" panose="020B0604020202020204" pitchFamily="34" charset="0"/>
              </a:defRPr>
            </a:lvl1pPr>
            <a:lvl2pPr marL="228600"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rtl="0"/>
            <a:r>
              <a:rPr lang="en-US" sz="800">
                <a:solidFill>
                  <a:schemeClr val="tx1"/>
                </a:solidFill>
              </a:rPr>
              <a:t>Source: …</a:t>
            </a:r>
          </a:p>
        </p:txBody>
      </p:sp>
      <p:sp>
        <p:nvSpPr>
          <p:cNvPr id="10" name="1. On-page tracker">
            <a:extLst>
              <a:ext uri="{FF2B5EF4-FFF2-40B4-BE49-F238E27FC236}">
                <a16:creationId xmlns:a16="http://schemas.microsoft.com/office/drawing/2014/main" id="{A6404B0A-A2B8-4CC0-AACE-22B9A9D22DC4}"/>
              </a:ext>
            </a:extLst>
          </p:cNvPr>
          <p:cNvSpPr>
            <a:spLocks noGrp="1"/>
          </p:cNvSpPr>
          <p:nvPr>
            <p:ph type="body" sz="quarter" idx="10" hasCustomPrompt="1"/>
            <p:custDataLst>
              <p:tags r:id="rId8"/>
            </p:custDataLst>
          </p:nvPr>
        </p:nvSpPr>
        <p:spPr>
          <a:xfrm>
            <a:off x="554735" y="41597"/>
            <a:ext cx="3843338" cy="123111"/>
          </a:xfrm>
          <a:prstGeom prst="rect">
            <a:avLst/>
          </a:prstGeom>
          <a:ln w="6350">
            <a:noFill/>
            <a:miter lim="800000"/>
          </a:ln>
        </p:spPr>
        <p:txBody>
          <a:bodyPr vert="horz" wrap="square" lIns="0" tIns="0" rIns="0" bIns="0" rtlCol="0">
            <a:spAutoFit/>
          </a:bodyPr>
          <a:lstStyle>
            <a:lvl1pPr rtl="0">
              <a:defRPr lang="en-US" sz="800" b="0" dirty="0">
                <a:solidFill>
                  <a:schemeClr val="tx1"/>
                </a:solidFill>
                <a:cs typeface="+mn-cs"/>
              </a:defRPr>
            </a:lvl1pPr>
          </a:lstStyle>
          <a:p>
            <a:pPr lvl="0">
              <a:buNone/>
            </a:pPr>
            <a:r>
              <a:rPr lang="en-US"/>
              <a:t>Add tracker</a:t>
            </a:r>
          </a:p>
        </p:txBody>
      </p:sp>
      <p:cxnSp>
        <p:nvCxnSpPr>
          <p:cNvPr id="4" name="Straight Connector 3">
            <a:extLst>
              <a:ext uri="{FF2B5EF4-FFF2-40B4-BE49-F238E27FC236}">
                <a16:creationId xmlns:a16="http://schemas.microsoft.com/office/drawing/2014/main" id="{DA9B7E09-8402-16E1-E766-F8B6ECEB9AEF}"/>
              </a:ext>
            </a:extLst>
          </p:cNvPr>
          <p:cNvCxnSpPr>
            <a:cxnSpLocks/>
          </p:cNvCxnSpPr>
          <p:nvPr userDrawn="1"/>
        </p:nvCxnSpPr>
        <p:spPr>
          <a:xfrm>
            <a:off x="101600" y="6477000"/>
            <a:ext cx="6604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714D9DE3-E6BB-24B0-E8DB-AD0A0C2B82B7}"/>
              </a:ext>
            </a:extLst>
          </p:cNvPr>
          <p:cNvPicPr>
            <a:picLocks noChangeAspect="1"/>
          </p:cNvPicPr>
          <p:nvPr userDrawn="1"/>
        </p:nvPicPr>
        <p:blipFill>
          <a:blip r:embed="rId12" cstate="print">
            <a:extLst>
              <a:ext uri="{BEBA8EAE-BF5A-486C-A8C5-ECC9F3942E4B}">
                <a14:imgProps xmlns:a14="http://schemas.microsoft.com/office/drawing/2010/main">
                  <a14:imgLayer r:embed="rId13">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872042" y="6217199"/>
            <a:ext cx="1196754" cy="462959"/>
          </a:xfrm>
          <a:prstGeom prst="rect">
            <a:avLst/>
          </a:prstGeom>
        </p:spPr>
      </p:pic>
      <p:sp>
        <p:nvSpPr>
          <p:cNvPr id="6" name="TextBox 5">
            <a:extLst>
              <a:ext uri="{FF2B5EF4-FFF2-40B4-BE49-F238E27FC236}">
                <a16:creationId xmlns:a16="http://schemas.microsoft.com/office/drawing/2014/main" id="{E46899D8-B4D1-7B41-C9E7-C29EEEA69F7F}"/>
              </a:ext>
            </a:extLst>
          </p:cNvPr>
          <p:cNvSpPr txBox="1"/>
          <p:nvPr userDrawn="1"/>
        </p:nvSpPr>
        <p:spPr>
          <a:xfrm>
            <a:off x="101600" y="6553200"/>
            <a:ext cx="477695" cy="153888"/>
          </a:xfrm>
          <a:prstGeom prst="rect">
            <a:avLst/>
          </a:prstGeom>
        </p:spPr>
        <p:txBody>
          <a:bodyPr vert="horz" wrap="non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b="1">
                <a:cs typeface="+mn-cs"/>
              </a:rPr>
              <a:t>PUBLIC</a:t>
            </a:r>
          </a:p>
        </p:txBody>
      </p:sp>
      <p:cxnSp>
        <p:nvCxnSpPr>
          <p:cNvPr id="8" name="Straight Connector 7">
            <a:extLst>
              <a:ext uri="{FF2B5EF4-FFF2-40B4-BE49-F238E27FC236}">
                <a16:creationId xmlns:a16="http://schemas.microsoft.com/office/drawing/2014/main" id="{20E2A1E7-FD45-4F51-F2B7-DCAA96696660}"/>
              </a:ext>
            </a:extLst>
          </p:cNvPr>
          <p:cNvCxnSpPr>
            <a:cxnSpLocks/>
          </p:cNvCxnSpPr>
          <p:nvPr userDrawn="1"/>
        </p:nvCxnSpPr>
        <p:spPr>
          <a:xfrm>
            <a:off x="2125589" y="6477006"/>
            <a:ext cx="3494923"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97D533D4-A1A9-575F-087B-229833B7516C}"/>
              </a:ext>
            </a:extLst>
          </p:cNvPr>
          <p:cNvGrpSpPr/>
          <p:nvPr userDrawn="1"/>
        </p:nvGrpSpPr>
        <p:grpSpPr>
          <a:xfrm>
            <a:off x="406400" y="172212"/>
            <a:ext cx="1320800" cy="518318"/>
            <a:chOff x="406400" y="243682"/>
            <a:chExt cx="1320800" cy="518318"/>
          </a:xfrm>
        </p:grpSpPr>
        <p:sp>
          <p:nvSpPr>
            <p:cNvPr id="11" name="Rectangle 10">
              <a:extLst>
                <a:ext uri="{FF2B5EF4-FFF2-40B4-BE49-F238E27FC236}">
                  <a16:creationId xmlns:a16="http://schemas.microsoft.com/office/drawing/2014/main" id="{7C8ABE7F-9A5F-7C6B-71DF-FF1621FBB6F5}"/>
                </a:ext>
              </a:extLst>
            </p:cNvPr>
            <p:cNvSpPr/>
            <p:nvPr/>
          </p:nvSpPr>
          <p:spPr>
            <a:xfrm>
              <a:off x="406400" y="243682"/>
              <a:ext cx="101600" cy="51831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FFFFFF"/>
                </a:solidFill>
              </a:endParaRPr>
            </a:p>
          </p:txBody>
        </p:sp>
        <p:cxnSp>
          <p:nvCxnSpPr>
            <p:cNvPr id="12" name="Straight Connector 11">
              <a:extLst>
                <a:ext uri="{FF2B5EF4-FFF2-40B4-BE49-F238E27FC236}">
                  <a16:creationId xmlns:a16="http://schemas.microsoft.com/office/drawing/2014/main" id="{C37311A7-814E-C188-38E3-F0755BC3ABFD}"/>
                </a:ext>
              </a:extLst>
            </p:cNvPr>
            <p:cNvCxnSpPr/>
            <p:nvPr/>
          </p:nvCxnSpPr>
          <p:spPr>
            <a:xfrm>
              <a:off x="406400" y="243682"/>
              <a:ext cx="1320800" cy="0"/>
            </a:xfrm>
            <a:prstGeom prst="line">
              <a:avLst/>
            </a:prstGeom>
            <a:ln>
              <a:solidFill>
                <a:srgbClr val="5B677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61787394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Reverse Contrast 2/3">
    <p:bg>
      <p:bgPr>
        <a:solidFill>
          <a:schemeClr val="tx1"/>
        </a:soli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FCB55F70-6D9A-415C-82BE-CBDB3A3541E6}"/>
              </a:ext>
            </a:extLst>
          </p:cNvPr>
          <p:cNvGraphicFramePr>
            <a:graphicFrameLocks noChangeAspect="1"/>
          </p:cNvGraphicFramePr>
          <p:nvPr userDrawn="1">
            <p:custDataLst>
              <p:tags r:id="rId1"/>
            </p:custDataLst>
            <p:extLst>
              <p:ext uri="{D42A27DB-BD31-4B8C-83A1-F6EECF244321}">
                <p14:modId xmlns:p14="http://schemas.microsoft.com/office/powerpoint/2010/main" val="324078039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0" imgW="413" imgH="416" progId="TCLayout.ActiveDocument.1">
                  <p:embed/>
                </p:oleObj>
              </mc:Choice>
              <mc:Fallback>
                <p:oleObj name="think-cell Slide" r:id="rId10" imgW="413" imgH="416" progId="TCLayout.ActiveDocument.1">
                  <p:embed/>
                  <p:pic>
                    <p:nvPicPr>
                      <p:cNvPr id="3" name="Object 2" hidden="1">
                        <a:extLst>
                          <a:ext uri="{FF2B5EF4-FFF2-40B4-BE49-F238E27FC236}">
                            <a16:creationId xmlns:a16="http://schemas.microsoft.com/office/drawing/2014/main" id="{FCB55F70-6D9A-415C-82BE-CBDB3A3541E6}"/>
                          </a:ext>
                        </a:extLst>
                      </p:cNvPr>
                      <p:cNvPicPr/>
                      <p:nvPr/>
                    </p:nvPicPr>
                    <p:blipFill>
                      <a:blip r:embed="rId11"/>
                      <a:stretch>
                        <a:fillRect/>
                      </a:stretch>
                    </p:blipFill>
                    <p:spPr>
                      <a:xfrm>
                        <a:off x="1588" y="1588"/>
                        <a:ext cx="1588" cy="1588"/>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id="{C7B8DBD3-5ABF-4E0A-9F2E-53C58888D156}"/>
              </a:ext>
            </a:extLst>
          </p:cNvPr>
          <p:cNvSpPr/>
          <p:nvPr userDrawn="1">
            <p:custDataLst>
              <p:tags r:id="rId2"/>
            </p:custDataLst>
          </p:nvPr>
        </p:nvSpPr>
        <p:spPr>
          <a:xfrm>
            <a:off x="0" y="0"/>
            <a:ext cx="158750" cy="158750"/>
          </a:xfrm>
          <a:prstGeom prst="rect">
            <a:avLst/>
          </a:prstGeom>
          <a:solidFill>
            <a:schemeClr val="tx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rtl="0">
              <a:spcBef>
                <a:spcPts val="300"/>
              </a:spcBef>
              <a:spcAft>
                <a:spcPts val="300"/>
              </a:spcAft>
            </a:pPr>
            <a:endParaRPr lang="en-US" sz="2500" b="1" i="0" baseline="0">
              <a:solidFill>
                <a:schemeClr val="bg1"/>
              </a:solidFill>
              <a:latin typeface="Arial" panose="020B0604020202020204" pitchFamily="34" charset="0"/>
              <a:ea typeface="+mj-ea"/>
              <a:cs typeface="+mj-cs"/>
              <a:sym typeface="Arial" panose="020B0604020202020204" pitchFamily="34" charset="0"/>
            </a:endParaRPr>
          </a:p>
        </p:txBody>
      </p:sp>
      <p:sp>
        <p:nvSpPr>
          <p:cNvPr id="7" name="RectangleDark">
            <a:extLst>
              <a:ext uri="{FF2B5EF4-FFF2-40B4-BE49-F238E27FC236}">
                <a16:creationId xmlns:a16="http://schemas.microsoft.com/office/drawing/2014/main" id="{2365F90A-9CD8-40EE-93CD-2729135A9569}"/>
              </a:ext>
            </a:extLst>
          </p:cNvPr>
          <p:cNvSpPr/>
          <p:nvPr userDrawn="1">
            <p:custDataLst>
              <p:tags r:id="rId3"/>
            </p:custDataLst>
          </p:nvPr>
        </p:nvSpPr>
        <p:spPr bwMode="ltGray">
          <a:xfrm>
            <a:off x="0" y="0"/>
            <a:ext cx="4361688" cy="6858000"/>
          </a:xfrm>
          <a:prstGeom prst="rect">
            <a:avLst/>
          </a:prstGeom>
          <a:solidFill>
            <a:schemeClr val="bg1"/>
          </a:solidFill>
          <a:ln w="63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rtl="0"/>
            <a:endParaRPr lang="en-US">
              <a:solidFill>
                <a:srgbClr val="F0F0F0"/>
              </a:solidFill>
              <a:latin typeface="Arial" panose="020B0604020202020204" pitchFamily="34" charset="0"/>
            </a:endParaRPr>
          </a:p>
        </p:txBody>
      </p:sp>
      <p:sp>
        <p:nvSpPr>
          <p:cNvPr id="17" name="Slide Number">
            <a:extLst>
              <a:ext uri="{FF2B5EF4-FFF2-40B4-BE49-F238E27FC236}">
                <a16:creationId xmlns:a16="http://schemas.microsoft.com/office/drawing/2014/main" id="{3B7A7C0C-AC02-4989-860B-73442D510162}"/>
              </a:ext>
            </a:extLst>
          </p:cNvPr>
          <p:cNvSpPr>
            <a:spLocks noChangeArrowheads="1"/>
          </p:cNvSpPr>
          <p:nvPr userDrawn="1">
            <p:custDataLst>
              <p:tags r:id="rId4"/>
            </p:custDataLst>
          </p:nvPr>
        </p:nvSpPr>
        <p:spPr bwMode="black">
          <a:xfrm>
            <a:off x="11572052" y="6598256"/>
            <a:ext cx="325501" cy="138499"/>
          </a:xfrm>
          <a:prstGeom prst="rect">
            <a:avLst/>
          </a:prstGeom>
          <a:noFill/>
          <a:ln w="9525" algn="ctr">
            <a:noFill/>
            <a:miter lim="800000"/>
            <a:headEnd/>
            <a:tailEnd/>
          </a:ln>
          <a:effectLst/>
        </p:spPr>
        <p:txBody>
          <a:bodyPr wrap="square" lIns="0" tIns="0" rIns="0" bIns="0" anchor="b">
            <a:spAutoFit/>
          </a:bodyPr>
          <a:lstStyle/>
          <a:p>
            <a:pPr algn="r" defTabSz="610744" rtl="0" fontAlgn="auto">
              <a:spcBef>
                <a:spcPts val="0"/>
              </a:spcBef>
              <a:spcAft>
                <a:spcPts val="0"/>
              </a:spcAft>
              <a:defRPr/>
            </a:pPr>
            <a:fld id="{4ABDCABE-3F10-B64C-92F1-862014417034}" type="slidenum">
              <a:rPr lang="en-US" sz="900" smtClean="0">
                <a:solidFill>
                  <a:srgbClr val="000000"/>
                </a:solidFill>
                <a:latin typeface="+mn-lt"/>
                <a:ea typeface="+mn-ea"/>
                <a:cs typeface="Arial" panose="020B0604020202020204" pitchFamily="34" charset="0"/>
              </a:rPr>
              <a:pPr algn="r" defTabSz="610744" rtl="0" fontAlgn="auto">
                <a:spcBef>
                  <a:spcPts val="0"/>
                </a:spcBef>
                <a:spcAft>
                  <a:spcPts val="0"/>
                </a:spcAft>
                <a:defRPr/>
              </a:pPr>
              <a:t>‹#›</a:t>
            </a:fld>
            <a:endParaRPr lang="en-US" sz="900">
              <a:solidFill>
                <a:srgbClr val="000000"/>
              </a:solidFill>
              <a:latin typeface="+mn-lt"/>
              <a:ea typeface="+mn-ea"/>
              <a:cs typeface="Arial" panose="020B0604020202020204" pitchFamily="34" charset="0"/>
            </a:endParaRPr>
          </a:p>
        </p:txBody>
      </p:sp>
      <p:sp>
        <p:nvSpPr>
          <p:cNvPr id="18" name="5. Source" hidden="1">
            <a:extLst>
              <a:ext uri="{FF2B5EF4-FFF2-40B4-BE49-F238E27FC236}">
                <a16:creationId xmlns:a16="http://schemas.microsoft.com/office/drawing/2014/main" id="{143701BF-655B-4E75-9AF7-14445CDB19BD}"/>
              </a:ext>
            </a:extLst>
          </p:cNvPr>
          <p:cNvSpPr txBox="1"/>
          <p:nvPr userDrawn="1">
            <p:custDataLst>
              <p:tags r:id="rId5"/>
            </p:custDataLst>
          </p:nvPr>
        </p:nvSpPr>
        <p:spPr>
          <a:xfrm>
            <a:off x="2125590" y="6568588"/>
            <a:ext cx="6967729" cy="123111"/>
          </a:xfrm>
          <a:prstGeom prst="rect">
            <a:avLst/>
          </a:prstGeom>
        </p:spPr>
        <p:txBody>
          <a:bodyPr vert="horz" wrap="square" lIns="0" tIns="0" rIns="0" bIns="0" rtlCol="0" anchor="t">
            <a:spAutoFit/>
          </a:bodyPr>
          <a:lstStyle>
            <a:lvl1pPr indent="0">
              <a:lnSpc>
                <a:spcPct val="100000"/>
              </a:lnSpc>
              <a:spcBef>
                <a:spcPts val="300"/>
              </a:spcBef>
              <a:spcAft>
                <a:spcPts val="300"/>
              </a:spcAft>
              <a:buFont typeface="Segoe UI" panose="020B0502040204020203" pitchFamily="34" charset="0"/>
              <a:buChar char="​"/>
              <a:defRPr lang="en-US" sz="900" dirty="0">
                <a:cs typeface="Arial" panose="020B0604020202020204" pitchFamily="34" charset="0"/>
              </a:defRPr>
            </a:lvl1pPr>
            <a:lvl2pPr marL="228600"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rtl="0"/>
            <a:r>
              <a:rPr lang="en-US" sz="800">
                <a:solidFill>
                  <a:schemeClr val="tx1"/>
                </a:solidFill>
              </a:rPr>
              <a:t>Source: …</a:t>
            </a:r>
          </a:p>
        </p:txBody>
      </p:sp>
      <p:sp>
        <p:nvSpPr>
          <p:cNvPr id="10" name="1. On-page tracker">
            <a:extLst>
              <a:ext uri="{FF2B5EF4-FFF2-40B4-BE49-F238E27FC236}">
                <a16:creationId xmlns:a16="http://schemas.microsoft.com/office/drawing/2014/main" id="{6F53EF37-F1B6-47E2-A119-A2386F59B295}"/>
              </a:ext>
            </a:extLst>
          </p:cNvPr>
          <p:cNvSpPr>
            <a:spLocks noGrp="1"/>
          </p:cNvSpPr>
          <p:nvPr>
            <p:ph type="body" sz="quarter" idx="10" hasCustomPrompt="1"/>
            <p:custDataLst>
              <p:tags r:id="rId6"/>
            </p:custDataLst>
          </p:nvPr>
        </p:nvSpPr>
        <p:spPr>
          <a:xfrm>
            <a:off x="554735" y="41597"/>
            <a:ext cx="3465576" cy="123111"/>
          </a:xfrm>
          <a:prstGeom prst="rect">
            <a:avLst/>
          </a:prstGeom>
          <a:ln w="6350">
            <a:noFill/>
            <a:miter lim="800000"/>
          </a:ln>
        </p:spPr>
        <p:txBody>
          <a:bodyPr vert="horz" wrap="square" lIns="0" tIns="0" rIns="0" bIns="0" rtlCol="0">
            <a:noAutofit/>
          </a:bodyPr>
          <a:lstStyle>
            <a:lvl1pPr rtl="0">
              <a:defRPr lang="en-US" sz="800" b="0" dirty="0">
                <a:solidFill>
                  <a:schemeClr val="tx1"/>
                </a:solidFill>
                <a:cs typeface="+mn-cs"/>
              </a:defRPr>
            </a:lvl1pPr>
          </a:lstStyle>
          <a:p>
            <a:pPr lvl="0">
              <a:buNone/>
            </a:pPr>
            <a:r>
              <a:rPr lang="en-US"/>
              <a:t>Add tracker</a:t>
            </a:r>
          </a:p>
        </p:txBody>
      </p:sp>
      <p:sp>
        <p:nvSpPr>
          <p:cNvPr id="11" name="2. Slide Title">
            <a:extLst>
              <a:ext uri="{FF2B5EF4-FFF2-40B4-BE49-F238E27FC236}">
                <a16:creationId xmlns:a16="http://schemas.microsoft.com/office/drawing/2014/main" id="{A2A8C6A2-26B8-46D0-B6A4-4D8C91B2772E}"/>
              </a:ext>
            </a:extLst>
          </p:cNvPr>
          <p:cNvSpPr>
            <a:spLocks noGrp="1"/>
          </p:cNvSpPr>
          <p:nvPr>
            <p:ph type="title"/>
            <p:custDataLst>
              <p:tags r:id="rId7"/>
            </p:custDataLst>
          </p:nvPr>
        </p:nvSpPr>
        <p:spPr>
          <a:xfrm>
            <a:off x="554736" y="2744369"/>
            <a:ext cx="3465576" cy="769441"/>
          </a:xfrm>
          <a:prstGeom prst="rect">
            <a:avLst/>
          </a:prstGeom>
        </p:spPr>
        <p:txBody>
          <a:bodyPr vert="horz" wrap="square" anchor="b">
            <a:noAutofit/>
          </a:bodyPr>
          <a:lstStyle>
            <a:lvl1pPr algn="l" rtl="0">
              <a:defRPr>
                <a:solidFill>
                  <a:schemeClr val="tx1"/>
                </a:solidFill>
              </a:defRPr>
            </a:lvl1pPr>
          </a:lstStyle>
          <a:p>
            <a:r>
              <a:rPr lang="en-US"/>
              <a:t>Click to edit Master title style</a:t>
            </a:r>
          </a:p>
        </p:txBody>
      </p:sp>
      <p:sp>
        <p:nvSpPr>
          <p:cNvPr id="12" name="3. Subtitle">
            <a:extLst>
              <a:ext uri="{FF2B5EF4-FFF2-40B4-BE49-F238E27FC236}">
                <a16:creationId xmlns:a16="http://schemas.microsoft.com/office/drawing/2014/main" id="{63DE0353-99BC-4322-9D9F-E3C1556B87A4}"/>
              </a:ext>
            </a:extLst>
          </p:cNvPr>
          <p:cNvSpPr>
            <a:spLocks noGrp="1"/>
          </p:cNvSpPr>
          <p:nvPr>
            <p:ph type="subTitle" idx="1"/>
            <p:custDataLst>
              <p:tags r:id="rId8"/>
            </p:custDataLst>
          </p:nvPr>
        </p:nvSpPr>
        <p:spPr>
          <a:xfrm>
            <a:off x="554734" y="3659644"/>
            <a:ext cx="3465576" cy="246221"/>
          </a:xfrm>
          <a:prstGeom prst="rect">
            <a:avLst/>
          </a:prstGeom>
        </p:spPr>
        <p:txBody>
          <a:bodyPr wrap="square">
            <a:spAutoFit/>
          </a:bodyPr>
          <a:lstStyle>
            <a:lvl1pPr marL="0" indent="0" algn="l" rtl="0">
              <a:buNone/>
              <a:defRPr sz="1600" b="0" baseline="0">
                <a:solidFill>
                  <a:schemeClr val="tx1"/>
                </a:solidFill>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a:t>Click to edit Master subtitle style</a:t>
            </a:r>
          </a:p>
        </p:txBody>
      </p:sp>
      <p:cxnSp>
        <p:nvCxnSpPr>
          <p:cNvPr id="2" name="Straight Connector 1">
            <a:extLst>
              <a:ext uri="{FF2B5EF4-FFF2-40B4-BE49-F238E27FC236}">
                <a16:creationId xmlns:a16="http://schemas.microsoft.com/office/drawing/2014/main" id="{73C647C9-9EFC-EBB1-54CE-DD6D5F8CC898}"/>
              </a:ext>
            </a:extLst>
          </p:cNvPr>
          <p:cNvCxnSpPr>
            <a:cxnSpLocks/>
          </p:cNvCxnSpPr>
          <p:nvPr userDrawn="1"/>
        </p:nvCxnSpPr>
        <p:spPr>
          <a:xfrm>
            <a:off x="101600" y="6477000"/>
            <a:ext cx="6604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03401658-B2DB-D29A-37F5-D443CF4C008C}"/>
              </a:ext>
            </a:extLst>
          </p:cNvPr>
          <p:cNvPicPr>
            <a:picLocks noChangeAspect="1"/>
          </p:cNvPicPr>
          <p:nvPr userDrawn="1"/>
        </p:nvPicPr>
        <p:blipFill>
          <a:blip r:embed="rId12" cstate="print">
            <a:extLst>
              <a:ext uri="{BEBA8EAE-BF5A-486C-A8C5-ECC9F3942E4B}">
                <a14:imgProps xmlns:a14="http://schemas.microsoft.com/office/drawing/2010/main">
                  <a14:imgLayer r:embed="rId13">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872042" y="6217199"/>
            <a:ext cx="1196754" cy="462959"/>
          </a:xfrm>
          <a:prstGeom prst="rect">
            <a:avLst/>
          </a:prstGeom>
        </p:spPr>
      </p:pic>
      <p:sp>
        <p:nvSpPr>
          <p:cNvPr id="6" name="TextBox 5">
            <a:extLst>
              <a:ext uri="{FF2B5EF4-FFF2-40B4-BE49-F238E27FC236}">
                <a16:creationId xmlns:a16="http://schemas.microsoft.com/office/drawing/2014/main" id="{02DB224D-A0E0-D23C-2B38-FDA0385C4119}"/>
              </a:ext>
            </a:extLst>
          </p:cNvPr>
          <p:cNvSpPr txBox="1"/>
          <p:nvPr userDrawn="1"/>
        </p:nvSpPr>
        <p:spPr>
          <a:xfrm>
            <a:off x="101600" y="6553200"/>
            <a:ext cx="477695" cy="153888"/>
          </a:xfrm>
          <a:prstGeom prst="rect">
            <a:avLst/>
          </a:prstGeom>
        </p:spPr>
        <p:txBody>
          <a:bodyPr vert="horz" wrap="non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b="1">
                <a:cs typeface="+mn-cs"/>
              </a:rPr>
              <a:t>PUBLIC</a:t>
            </a:r>
          </a:p>
        </p:txBody>
      </p:sp>
      <p:cxnSp>
        <p:nvCxnSpPr>
          <p:cNvPr id="8" name="Straight Connector 7">
            <a:extLst>
              <a:ext uri="{FF2B5EF4-FFF2-40B4-BE49-F238E27FC236}">
                <a16:creationId xmlns:a16="http://schemas.microsoft.com/office/drawing/2014/main" id="{00BB6510-1617-F022-3FAB-A8FAB3DFFB2B}"/>
              </a:ext>
            </a:extLst>
          </p:cNvPr>
          <p:cNvCxnSpPr>
            <a:cxnSpLocks/>
          </p:cNvCxnSpPr>
          <p:nvPr userDrawn="1"/>
        </p:nvCxnSpPr>
        <p:spPr>
          <a:xfrm>
            <a:off x="2125589" y="6477006"/>
            <a:ext cx="189472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7199424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Reverse Contrast 3/4">
    <p:bg>
      <p:bgPr>
        <a:solidFill>
          <a:schemeClr val="tx1"/>
        </a:soli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3B19533A-7C36-4239-BCB1-336E4EF4EA93}"/>
              </a:ext>
            </a:extLst>
          </p:cNvPr>
          <p:cNvGraphicFramePr>
            <a:graphicFrameLocks noChangeAspect="1"/>
          </p:cNvGraphicFramePr>
          <p:nvPr userDrawn="1">
            <p:custDataLst>
              <p:tags r:id="rId1"/>
            </p:custDataLst>
            <p:extLst>
              <p:ext uri="{D42A27DB-BD31-4B8C-83A1-F6EECF244321}">
                <p14:modId xmlns:p14="http://schemas.microsoft.com/office/powerpoint/2010/main" val="218988063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0" imgW="473" imgH="473" progId="TCLayout.ActiveDocument.1">
                  <p:embed/>
                </p:oleObj>
              </mc:Choice>
              <mc:Fallback>
                <p:oleObj name="think-cell Slide" r:id="rId10" imgW="473" imgH="473" progId="TCLayout.ActiveDocument.1">
                  <p:embed/>
                  <p:pic>
                    <p:nvPicPr>
                      <p:cNvPr id="3" name="Object 2" hidden="1">
                        <a:extLst>
                          <a:ext uri="{FF2B5EF4-FFF2-40B4-BE49-F238E27FC236}">
                            <a16:creationId xmlns:a16="http://schemas.microsoft.com/office/drawing/2014/main" id="{3B19533A-7C36-4239-BCB1-336E4EF4EA93}"/>
                          </a:ext>
                        </a:extLst>
                      </p:cNvPr>
                      <p:cNvPicPr/>
                      <p:nvPr/>
                    </p:nvPicPr>
                    <p:blipFill>
                      <a:blip r:embed="rId11"/>
                      <a:stretch>
                        <a:fillRect/>
                      </a:stretch>
                    </p:blipFill>
                    <p:spPr>
                      <a:xfrm>
                        <a:off x="1588" y="1588"/>
                        <a:ext cx="1588" cy="1588"/>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id="{F05418DB-2F6D-4E1E-889F-DE7C7630E9DF}"/>
              </a:ext>
            </a:extLst>
          </p:cNvPr>
          <p:cNvSpPr/>
          <p:nvPr userDrawn="1">
            <p:custDataLst>
              <p:tags r:id="rId2"/>
            </p:custDataLst>
          </p:nvPr>
        </p:nvSpPr>
        <p:spPr>
          <a:xfrm>
            <a:off x="0" y="0"/>
            <a:ext cx="158750" cy="158750"/>
          </a:xfrm>
          <a:prstGeom prst="rect">
            <a:avLst/>
          </a:prstGeom>
          <a:solidFill>
            <a:schemeClr val="tx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rtl="0">
              <a:spcBef>
                <a:spcPts val="300"/>
              </a:spcBef>
              <a:spcAft>
                <a:spcPts val="300"/>
              </a:spcAft>
            </a:pPr>
            <a:endParaRPr lang="en-US" sz="2500" b="1" i="0" baseline="0">
              <a:solidFill>
                <a:schemeClr val="bg1"/>
              </a:solidFill>
              <a:latin typeface="Arial" panose="020B0604020202020204" pitchFamily="34" charset="0"/>
              <a:ea typeface="+mj-ea"/>
              <a:cs typeface="+mj-cs"/>
              <a:sym typeface="Arial" panose="020B0604020202020204" pitchFamily="34" charset="0"/>
            </a:endParaRPr>
          </a:p>
        </p:txBody>
      </p:sp>
      <p:sp>
        <p:nvSpPr>
          <p:cNvPr id="22" name="RectangleLight">
            <a:extLst>
              <a:ext uri="{FF2B5EF4-FFF2-40B4-BE49-F238E27FC236}">
                <a16:creationId xmlns:a16="http://schemas.microsoft.com/office/drawing/2014/main" id="{65BA59B8-E166-40EF-A08B-73C27149A153}"/>
              </a:ext>
            </a:extLst>
          </p:cNvPr>
          <p:cNvSpPr/>
          <p:nvPr userDrawn="1">
            <p:custDataLst>
              <p:tags r:id="rId3"/>
            </p:custDataLst>
          </p:nvPr>
        </p:nvSpPr>
        <p:spPr bwMode="ltGray">
          <a:xfrm>
            <a:off x="0" y="0"/>
            <a:ext cx="3410584" cy="6858000"/>
          </a:xfrm>
          <a:prstGeom prst="rect">
            <a:avLst/>
          </a:prstGeom>
          <a:solidFill>
            <a:schemeClr val="bg1"/>
          </a:solidFill>
          <a:ln w="63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0F0F0"/>
              </a:solidFill>
              <a:effectLst/>
              <a:uLnTx/>
              <a:uFillTx/>
              <a:latin typeface="Arial" panose="020B0604020202020204" pitchFamily="34" charset="0"/>
              <a:ea typeface="+mn-ea"/>
              <a:cs typeface="+mn-cs"/>
            </a:endParaRPr>
          </a:p>
        </p:txBody>
      </p:sp>
      <p:sp>
        <p:nvSpPr>
          <p:cNvPr id="18" name="Slide Number">
            <a:extLst>
              <a:ext uri="{FF2B5EF4-FFF2-40B4-BE49-F238E27FC236}">
                <a16:creationId xmlns:a16="http://schemas.microsoft.com/office/drawing/2014/main" id="{D0E8D6D4-65CF-4E97-809E-C2399703986A}"/>
              </a:ext>
            </a:extLst>
          </p:cNvPr>
          <p:cNvSpPr>
            <a:spLocks noChangeArrowheads="1"/>
          </p:cNvSpPr>
          <p:nvPr userDrawn="1">
            <p:custDataLst>
              <p:tags r:id="rId4"/>
            </p:custDataLst>
          </p:nvPr>
        </p:nvSpPr>
        <p:spPr bwMode="black">
          <a:xfrm>
            <a:off x="11572052" y="6598256"/>
            <a:ext cx="325501" cy="138499"/>
          </a:xfrm>
          <a:prstGeom prst="rect">
            <a:avLst/>
          </a:prstGeom>
          <a:noFill/>
          <a:ln w="9525" algn="ctr">
            <a:noFill/>
            <a:miter lim="800000"/>
            <a:headEnd/>
            <a:tailEnd/>
          </a:ln>
          <a:effectLst/>
        </p:spPr>
        <p:txBody>
          <a:bodyPr wrap="square" lIns="0" tIns="0" rIns="0" bIns="0" anchor="b">
            <a:spAutoFit/>
          </a:bodyPr>
          <a:lstStyle/>
          <a:p>
            <a:pPr marL="0" marR="0" lvl="0" indent="0" algn="r" defTabSz="610744" rtl="0" eaLnBrk="1" fontAlgn="auto" latinLnBrk="0" hangingPunct="1">
              <a:lnSpc>
                <a:spcPct val="100000"/>
              </a:lnSpc>
              <a:spcBef>
                <a:spcPts val="0"/>
              </a:spcBef>
              <a:spcAft>
                <a:spcPts val="0"/>
              </a:spcAft>
              <a:buClrTx/>
              <a:buSzTx/>
              <a:buFontTx/>
              <a:buNone/>
              <a:tabLst/>
              <a:defRPr/>
            </a:pPr>
            <a:fld id="{4ABDCABE-3F10-B64C-92F1-862014417034}" type="slidenum">
              <a:rPr kumimoji="0" lang="en-US" sz="900" b="0" i="0" u="none" strike="noStrike" kern="1200" cap="none" spc="0" normalizeH="0" baseline="0" noProof="0" smtClean="0">
                <a:ln>
                  <a:noFill/>
                </a:ln>
                <a:solidFill>
                  <a:srgbClr val="000000"/>
                </a:solidFill>
                <a:effectLst/>
                <a:uLnTx/>
                <a:uFillTx/>
                <a:latin typeface="+mn-lt"/>
                <a:ea typeface="+mn-ea"/>
                <a:cs typeface="Arial" panose="020B0604020202020204" pitchFamily="34" charset="0"/>
              </a:rPr>
              <a:pPr marL="0" marR="0" lvl="0" indent="0" algn="r" defTabSz="610744"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a:ln>
                <a:noFill/>
              </a:ln>
              <a:solidFill>
                <a:srgbClr val="000000"/>
              </a:solidFill>
              <a:effectLst/>
              <a:uLnTx/>
              <a:uFillTx/>
              <a:latin typeface="+mn-lt"/>
              <a:ea typeface="+mn-ea"/>
              <a:cs typeface="Arial" panose="020B0604020202020204" pitchFamily="34" charset="0"/>
            </a:endParaRPr>
          </a:p>
        </p:txBody>
      </p:sp>
      <p:sp>
        <p:nvSpPr>
          <p:cNvPr id="19" name="5. Source" hidden="1">
            <a:extLst>
              <a:ext uri="{FF2B5EF4-FFF2-40B4-BE49-F238E27FC236}">
                <a16:creationId xmlns:a16="http://schemas.microsoft.com/office/drawing/2014/main" id="{4F4B7457-0497-46CF-9E9B-69EB8E74CC15}"/>
              </a:ext>
            </a:extLst>
          </p:cNvPr>
          <p:cNvSpPr txBox="1"/>
          <p:nvPr userDrawn="1">
            <p:custDataLst>
              <p:tags r:id="rId5"/>
            </p:custDataLst>
          </p:nvPr>
        </p:nvSpPr>
        <p:spPr>
          <a:xfrm>
            <a:off x="2125590" y="6568588"/>
            <a:ext cx="7277861" cy="123111"/>
          </a:xfrm>
          <a:prstGeom prst="rect">
            <a:avLst/>
          </a:prstGeom>
        </p:spPr>
        <p:txBody>
          <a:bodyPr vert="horz" wrap="square" lIns="0" tIns="0" rIns="0" bIns="0" rtlCol="0" anchor="t">
            <a:spAutoFit/>
          </a:bodyPr>
          <a:lstStyle>
            <a:lvl1pPr indent="0">
              <a:lnSpc>
                <a:spcPct val="100000"/>
              </a:lnSpc>
              <a:spcBef>
                <a:spcPts val="300"/>
              </a:spcBef>
              <a:spcAft>
                <a:spcPts val="300"/>
              </a:spcAft>
              <a:buFont typeface="Segoe UI" panose="020B0502040204020203" pitchFamily="34" charset="0"/>
              <a:buChar char="​"/>
              <a:defRPr lang="en-US" sz="900" dirty="0">
                <a:cs typeface="Arial" panose="020B0604020202020204" pitchFamily="34" charset="0"/>
              </a:defRPr>
            </a:lvl1pPr>
            <a:lvl2pPr marL="228600"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Tx/>
              <a:buSzTx/>
              <a:buFont typeface="Segoe UI" panose="020B0502040204020203" pitchFamily="34" charset="0"/>
              <a:buChar char="​"/>
              <a:tabLst/>
              <a:defRPr/>
            </a:pPr>
            <a:r>
              <a:rPr kumimoji="0" lang="en-US" sz="800" b="0" i="0" u="none" strike="noStrike" kern="1200" cap="none" spc="0" normalizeH="0" baseline="0" noProof="0">
                <a:ln>
                  <a:noFill/>
                </a:ln>
                <a:solidFill>
                  <a:schemeClr val="tx1"/>
                </a:solidFill>
                <a:effectLst/>
                <a:uLnTx/>
                <a:uFillTx/>
                <a:latin typeface="+mn-lt"/>
                <a:ea typeface="+mn-ea"/>
                <a:cs typeface="Arial" panose="020B0604020202020204" pitchFamily="34" charset="0"/>
              </a:rPr>
              <a:t>Source: …</a:t>
            </a:r>
          </a:p>
        </p:txBody>
      </p:sp>
      <p:sp>
        <p:nvSpPr>
          <p:cNvPr id="10" name="1. On-page tracker">
            <a:extLst>
              <a:ext uri="{FF2B5EF4-FFF2-40B4-BE49-F238E27FC236}">
                <a16:creationId xmlns:a16="http://schemas.microsoft.com/office/drawing/2014/main" id="{9768EECA-1A03-46B2-B9BB-3C455A3710A4}"/>
              </a:ext>
            </a:extLst>
          </p:cNvPr>
          <p:cNvSpPr>
            <a:spLocks noGrp="1"/>
          </p:cNvSpPr>
          <p:nvPr>
            <p:ph type="body" sz="quarter" idx="10" hasCustomPrompt="1"/>
            <p:custDataLst>
              <p:tags r:id="rId6"/>
            </p:custDataLst>
          </p:nvPr>
        </p:nvSpPr>
        <p:spPr>
          <a:xfrm>
            <a:off x="554735" y="41597"/>
            <a:ext cx="2514600" cy="123111"/>
          </a:xfrm>
          <a:prstGeom prst="rect">
            <a:avLst/>
          </a:prstGeom>
          <a:ln w="6350">
            <a:noFill/>
            <a:miter lim="800000"/>
          </a:ln>
        </p:spPr>
        <p:txBody>
          <a:bodyPr vert="horz" wrap="square" lIns="0" tIns="0" rIns="0" bIns="0" rtlCol="0">
            <a:noAutofit/>
          </a:bodyPr>
          <a:lstStyle>
            <a:lvl1pPr rtl="0">
              <a:defRPr lang="en-US" sz="800" b="0" dirty="0">
                <a:solidFill>
                  <a:schemeClr val="tx1"/>
                </a:solidFill>
                <a:cs typeface="+mn-cs"/>
              </a:defRPr>
            </a:lvl1pPr>
          </a:lstStyle>
          <a:p>
            <a:pPr lvl="0">
              <a:buNone/>
            </a:pPr>
            <a:r>
              <a:rPr lang="en-US"/>
              <a:t>Add tracker</a:t>
            </a:r>
          </a:p>
        </p:txBody>
      </p:sp>
      <p:sp>
        <p:nvSpPr>
          <p:cNvPr id="11" name="2. Slide Title">
            <a:extLst>
              <a:ext uri="{FF2B5EF4-FFF2-40B4-BE49-F238E27FC236}">
                <a16:creationId xmlns:a16="http://schemas.microsoft.com/office/drawing/2014/main" id="{201E918A-7ADD-4595-9E5C-36C3D305CA4A}"/>
              </a:ext>
            </a:extLst>
          </p:cNvPr>
          <p:cNvSpPr>
            <a:spLocks noGrp="1"/>
          </p:cNvSpPr>
          <p:nvPr>
            <p:ph type="title"/>
            <p:custDataLst>
              <p:tags r:id="rId7"/>
            </p:custDataLst>
          </p:nvPr>
        </p:nvSpPr>
        <p:spPr>
          <a:xfrm>
            <a:off x="554736" y="2744369"/>
            <a:ext cx="2514600" cy="769441"/>
          </a:xfrm>
        </p:spPr>
        <p:txBody>
          <a:bodyPr vert="horz" anchor="b">
            <a:noAutofit/>
          </a:bodyPr>
          <a:lstStyle>
            <a:lvl1pPr rtl="0">
              <a:defRPr>
                <a:solidFill>
                  <a:schemeClr val="tx1"/>
                </a:solidFill>
              </a:defRPr>
            </a:lvl1pPr>
          </a:lstStyle>
          <a:p>
            <a:r>
              <a:rPr lang="en-US"/>
              <a:t>Click to edit Master title</a:t>
            </a:r>
          </a:p>
        </p:txBody>
      </p:sp>
      <p:sp>
        <p:nvSpPr>
          <p:cNvPr id="12" name="3. Subtitle">
            <a:extLst>
              <a:ext uri="{FF2B5EF4-FFF2-40B4-BE49-F238E27FC236}">
                <a16:creationId xmlns:a16="http://schemas.microsoft.com/office/drawing/2014/main" id="{A0895B2F-2F72-4935-BC7F-BEA280D6C542}"/>
              </a:ext>
            </a:extLst>
          </p:cNvPr>
          <p:cNvSpPr>
            <a:spLocks noGrp="1"/>
          </p:cNvSpPr>
          <p:nvPr>
            <p:ph type="subTitle" idx="1"/>
            <p:custDataLst>
              <p:tags r:id="rId8"/>
            </p:custDataLst>
          </p:nvPr>
        </p:nvSpPr>
        <p:spPr>
          <a:xfrm>
            <a:off x="554736" y="3659644"/>
            <a:ext cx="2514600" cy="492443"/>
          </a:xfrm>
          <a:prstGeom prst="rect">
            <a:avLst/>
          </a:prstGeom>
        </p:spPr>
        <p:txBody>
          <a:bodyPr wrap="square">
            <a:spAutoFit/>
          </a:bodyPr>
          <a:lstStyle>
            <a:lvl1pPr marL="0" indent="0" algn="l" rtl="0">
              <a:buNone/>
              <a:defRPr sz="1600" b="0" baseline="0">
                <a:solidFill>
                  <a:schemeClr val="tx1"/>
                </a:solidFill>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a:t>Click to edit Master subtitle style</a:t>
            </a:r>
          </a:p>
        </p:txBody>
      </p:sp>
      <p:cxnSp>
        <p:nvCxnSpPr>
          <p:cNvPr id="2" name="Straight Connector 1">
            <a:extLst>
              <a:ext uri="{FF2B5EF4-FFF2-40B4-BE49-F238E27FC236}">
                <a16:creationId xmlns:a16="http://schemas.microsoft.com/office/drawing/2014/main" id="{9B6554B8-D11C-FF17-C046-6CBC0ECE36C1}"/>
              </a:ext>
            </a:extLst>
          </p:cNvPr>
          <p:cNvCxnSpPr>
            <a:cxnSpLocks/>
          </p:cNvCxnSpPr>
          <p:nvPr userDrawn="1"/>
        </p:nvCxnSpPr>
        <p:spPr>
          <a:xfrm>
            <a:off x="101600" y="6477000"/>
            <a:ext cx="6604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1ECDE7F9-67C6-FA83-EFD8-BAFAC9C487F3}"/>
              </a:ext>
            </a:extLst>
          </p:cNvPr>
          <p:cNvPicPr>
            <a:picLocks noChangeAspect="1"/>
          </p:cNvPicPr>
          <p:nvPr userDrawn="1"/>
        </p:nvPicPr>
        <p:blipFill>
          <a:blip r:embed="rId12" cstate="print">
            <a:extLst>
              <a:ext uri="{BEBA8EAE-BF5A-486C-A8C5-ECC9F3942E4B}">
                <a14:imgProps xmlns:a14="http://schemas.microsoft.com/office/drawing/2010/main">
                  <a14:imgLayer r:embed="rId13">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872042" y="6217199"/>
            <a:ext cx="1196754" cy="462959"/>
          </a:xfrm>
          <a:prstGeom prst="rect">
            <a:avLst/>
          </a:prstGeom>
        </p:spPr>
      </p:pic>
      <p:sp>
        <p:nvSpPr>
          <p:cNvPr id="6" name="TextBox 5">
            <a:extLst>
              <a:ext uri="{FF2B5EF4-FFF2-40B4-BE49-F238E27FC236}">
                <a16:creationId xmlns:a16="http://schemas.microsoft.com/office/drawing/2014/main" id="{EC8183F2-BE82-2FAF-2986-D0CFF0AAAFF8}"/>
              </a:ext>
            </a:extLst>
          </p:cNvPr>
          <p:cNvSpPr txBox="1"/>
          <p:nvPr userDrawn="1"/>
        </p:nvSpPr>
        <p:spPr>
          <a:xfrm>
            <a:off x="101600" y="6553200"/>
            <a:ext cx="477695" cy="153888"/>
          </a:xfrm>
          <a:prstGeom prst="rect">
            <a:avLst/>
          </a:prstGeom>
        </p:spPr>
        <p:txBody>
          <a:bodyPr vert="horz" wrap="non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b="1">
                <a:cs typeface="+mn-cs"/>
              </a:rPr>
              <a:t>PUBLIC</a:t>
            </a:r>
          </a:p>
        </p:txBody>
      </p:sp>
      <p:cxnSp>
        <p:nvCxnSpPr>
          <p:cNvPr id="7" name="Straight Connector 6">
            <a:extLst>
              <a:ext uri="{FF2B5EF4-FFF2-40B4-BE49-F238E27FC236}">
                <a16:creationId xmlns:a16="http://schemas.microsoft.com/office/drawing/2014/main" id="{DD16298A-D098-8C1B-51ED-99DF186DC6C4}"/>
              </a:ext>
            </a:extLst>
          </p:cNvPr>
          <p:cNvCxnSpPr>
            <a:cxnSpLocks/>
          </p:cNvCxnSpPr>
          <p:nvPr userDrawn="1"/>
        </p:nvCxnSpPr>
        <p:spPr>
          <a:xfrm>
            <a:off x="2125589" y="6477006"/>
            <a:ext cx="943747"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805870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Contrast 3-line">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D937BF69-DBBB-44FA-AA65-8999BD8B4E5F}"/>
              </a:ext>
            </a:extLst>
          </p:cNvPr>
          <p:cNvGraphicFramePr>
            <a:graphicFrameLocks noChangeAspect="1"/>
          </p:cNvGraphicFramePr>
          <p:nvPr userDrawn="1">
            <p:custDataLst>
              <p:tags r:id="rId1"/>
            </p:custDataLst>
            <p:extLst>
              <p:ext uri="{D42A27DB-BD31-4B8C-83A1-F6EECF244321}">
                <p14:modId xmlns:p14="http://schemas.microsoft.com/office/powerpoint/2010/main" val="134034506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8" imgW="592" imgH="591" progId="TCLayout.ActiveDocument.1">
                  <p:embed/>
                </p:oleObj>
              </mc:Choice>
              <mc:Fallback>
                <p:oleObj name="think-cell Slide" r:id="rId8" imgW="592" imgH="591" progId="TCLayout.ActiveDocument.1">
                  <p:embed/>
                  <p:pic>
                    <p:nvPicPr>
                      <p:cNvPr id="3" name="Object 2" hidden="1">
                        <a:extLst>
                          <a:ext uri="{FF2B5EF4-FFF2-40B4-BE49-F238E27FC236}">
                            <a16:creationId xmlns:a16="http://schemas.microsoft.com/office/drawing/2014/main" id="{D937BF69-DBBB-44FA-AA65-8999BD8B4E5F}"/>
                          </a:ext>
                        </a:extLst>
                      </p:cNvPr>
                      <p:cNvPicPr/>
                      <p:nvPr/>
                    </p:nvPicPr>
                    <p:blipFill>
                      <a:blip r:embed="rId9"/>
                      <a:stretch>
                        <a:fillRect/>
                      </a:stretch>
                    </p:blipFill>
                    <p:spPr>
                      <a:xfrm>
                        <a:off x="1588" y="1588"/>
                        <a:ext cx="1588" cy="1588"/>
                      </a:xfrm>
                      <a:prstGeom prst="rect">
                        <a:avLst/>
                      </a:prstGeom>
                    </p:spPr>
                  </p:pic>
                </p:oleObj>
              </mc:Fallback>
            </mc:AlternateContent>
          </a:graphicData>
        </a:graphic>
      </p:graphicFrame>
      <p:sp>
        <p:nvSpPr>
          <p:cNvPr id="6" name="Rectangle 5">
            <a:extLst>
              <a:ext uri="{FF2B5EF4-FFF2-40B4-BE49-F238E27FC236}">
                <a16:creationId xmlns:a16="http://schemas.microsoft.com/office/drawing/2014/main" id="{C21FF2B8-E50E-3E4B-1159-7B1262C8DDC9}"/>
              </a:ext>
            </a:extLst>
          </p:cNvPr>
          <p:cNvSpPr/>
          <p:nvPr userDrawn="1"/>
        </p:nvSpPr>
        <p:spPr>
          <a:xfrm>
            <a:off x="11379203" y="6477005"/>
            <a:ext cx="711199" cy="38100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chemeClr val="bg2"/>
              </a:solidFill>
            </a:endParaRPr>
          </a:p>
        </p:txBody>
      </p:sp>
      <p:sp>
        <p:nvSpPr>
          <p:cNvPr id="7" name="Rectangle 6">
            <a:extLst>
              <a:ext uri="{FF2B5EF4-FFF2-40B4-BE49-F238E27FC236}">
                <a16:creationId xmlns:a16="http://schemas.microsoft.com/office/drawing/2014/main" id="{12F4FEE1-4C97-D435-75F1-02AB4153E929}"/>
              </a:ext>
            </a:extLst>
          </p:cNvPr>
          <p:cNvSpPr/>
          <p:nvPr userDrawn="1"/>
        </p:nvSpPr>
        <p:spPr>
          <a:xfrm>
            <a:off x="12026174" y="6477000"/>
            <a:ext cx="165825" cy="381000"/>
          </a:xfrm>
          <a:prstGeom prst="rect">
            <a:avLst/>
          </a:prstGeom>
          <a:solidFill>
            <a:srgbClr val="5B677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FFFFFF"/>
              </a:solidFill>
            </a:endParaRPr>
          </a:p>
        </p:txBody>
      </p:sp>
      <p:cxnSp>
        <p:nvCxnSpPr>
          <p:cNvPr id="9" name="Straight Connector 8">
            <a:extLst>
              <a:ext uri="{FF2B5EF4-FFF2-40B4-BE49-F238E27FC236}">
                <a16:creationId xmlns:a16="http://schemas.microsoft.com/office/drawing/2014/main" id="{997A99D0-787D-DF21-2FD2-C743E9958FFC}"/>
              </a:ext>
            </a:extLst>
          </p:cNvPr>
          <p:cNvCxnSpPr>
            <a:cxnSpLocks/>
          </p:cNvCxnSpPr>
          <p:nvPr userDrawn="1"/>
        </p:nvCxnSpPr>
        <p:spPr>
          <a:xfrm>
            <a:off x="101600" y="6477000"/>
            <a:ext cx="6604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410B009F-4D8B-248E-9B94-D08943E267A5}"/>
              </a:ext>
            </a:extLst>
          </p:cNvPr>
          <p:cNvPicPr>
            <a:picLocks noChangeAspect="1"/>
          </p:cNvPicPr>
          <p:nvPr userDrawn="1"/>
        </p:nvPicPr>
        <p:blipFill>
          <a:blip r:embed="rId10" cstate="print">
            <a:extLst>
              <a:ext uri="{BEBA8EAE-BF5A-486C-A8C5-ECC9F3942E4B}">
                <a14:imgProps xmlns:a14="http://schemas.microsoft.com/office/drawing/2010/main">
                  <a14:imgLayer r:embed="rId11">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872042" y="6217199"/>
            <a:ext cx="1196754" cy="462959"/>
          </a:xfrm>
          <a:prstGeom prst="rect">
            <a:avLst/>
          </a:prstGeom>
        </p:spPr>
      </p:pic>
      <p:sp>
        <p:nvSpPr>
          <p:cNvPr id="12" name="TextBox 11">
            <a:extLst>
              <a:ext uri="{FF2B5EF4-FFF2-40B4-BE49-F238E27FC236}">
                <a16:creationId xmlns:a16="http://schemas.microsoft.com/office/drawing/2014/main" id="{14E50377-83F9-412D-E825-D1DA055A9729}"/>
              </a:ext>
            </a:extLst>
          </p:cNvPr>
          <p:cNvSpPr txBox="1"/>
          <p:nvPr userDrawn="1"/>
        </p:nvSpPr>
        <p:spPr>
          <a:xfrm>
            <a:off x="101600" y="6553200"/>
            <a:ext cx="477695" cy="153888"/>
          </a:xfrm>
          <a:prstGeom prst="rect">
            <a:avLst/>
          </a:prstGeom>
        </p:spPr>
        <p:txBody>
          <a:bodyPr vert="horz" wrap="non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b="1">
                <a:cs typeface="+mn-cs"/>
              </a:rPr>
              <a:t>PUBLIC</a:t>
            </a:r>
          </a:p>
        </p:txBody>
      </p:sp>
      <p:cxnSp>
        <p:nvCxnSpPr>
          <p:cNvPr id="13" name="Straight Connector 12">
            <a:extLst>
              <a:ext uri="{FF2B5EF4-FFF2-40B4-BE49-F238E27FC236}">
                <a16:creationId xmlns:a16="http://schemas.microsoft.com/office/drawing/2014/main" id="{E790F8CA-80DF-AD0A-58BE-3FB00D868042}"/>
              </a:ext>
            </a:extLst>
          </p:cNvPr>
          <p:cNvCxnSpPr>
            <a:cxnSpLocks/>
          </p:cNvCxnSpPr>
          <p:nvPr userDrawn="1"/>
        </p:nvCxnSpPr>
        <p:spPr>
          <a:xfrm>
            <a:off x="2125589" y="6477006"/>
            <a:ext cx="1006641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Rectangle 1" hidden="1">
            <a:extLst>
              <a:ext uri="{FF2B5EF4-FFF2-40B4-BE49-F238E27FC236}">
                <a16:creationId xmlns:a16="http://schemas.microsoft.com/office/drawing/2014/main" id="{0440E0BC-D285-4CB0-BC8F-8E2C57BF2A20}"/>
              </a:ext>
            </a:extLst>
          </p:cNvPr>
          <p:cNvSpPr/>
          <p:nvPr userDrawn="1">
            <p:custDataLst>
              <p:tags r:id="rId2"/>
            </p:custDataLst>
          </p:nvPr>
        </p:nvSpPr>
        <p:spPr>
          <a:xfrm>
            <a:off x="0" y="0"/>
            <a:ext cx="158750" cy="158750"/>
          </a:xfrm>
          <a:prstGeom prst="rect">
            <a:avLst/>
          </a:prstGeom>
          <a:solidFill>
            <a:schemeClr val="tx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rtl="0">
              <a:spcBef>
                <a:spcPts val="300"/>
              </a:spcBef>
              <a:spcAft>
                <a:spcPts val="300"/>
              </a:spcAft>
            </a:pPr>
            <a:endParaRPr lang="en-US" sz="2500" b="1" i="0" baseline="0">
              <a:solidFill>
                <a:schemeClr val="bg1"/>
              </a:solidFill>
              <a:latin typeface="Arial" panose="020B0604020202020204" pitchFamily="34" charset="0"/>
              <a:ea typeface="+mj-ea"/>
              <a:cs typeface="+mj-cs"/>
              <a:sym typeface="Arial" panose="020B0604020202020204" pitchFamily="34" charset="0"/>
            </a:endParaRPr>
          </a:p>
        </p:txBody>
      </p:sp>
      <p:sp>
        <p:nvSpPr>
          <p:cNvPr id="15" name="Slide Number">
            <a:extLst>
              <a:ext uri="{FF2B5EF4-FFF2-40B4-BE49-F238E27FC236}">
                <a16:creationId xmlns:a16="http://schemas.microsoft.com/office/drawing/2014/main" id="{0AA537C7-2883-43C1-848C-3A4E9645077F}"/>
              </a:ext>
            </a:extLst>
          </p:cNvPr>
          <p:cNvSpPr>
            <a:spLocks noChangeArrowheads="1"/>
          </p:cNvSpPr>
          <p:nvPr userDrawn="1">
            <p:custDataLst>
              <p:tags r:id="rId3"/>
            </p:custDataLst>
          </p:nvPr>
        </p:nvSpPr>
        <p:spPr bwMode="black">
          <a:xfrm>
            <a:off x="11572052" y="6598256"/>
            <a:ext cx="325501" cy="138499"/>
          </a:xfrm>
          <a:prstGeom prst="rect">
            <a:avLst/>
          </a:prstGeom>
          <a:noFill/>
          <a:ln w="9525" algn="ctr">
            <a:noFill/>
            <a:miter lim="800000"/>
            <a:headEnd/>
            <a:tailEnd/>
          </a:ln>
          <a:effectLst/>
        </p:spPr>
        <p:txBody>
          <a:bodyPr wrap="square" lIns="0" tIns="0" rIns="0" bIns="0" anchor="b">
            <a:spAutoFit/>
          </a:bodyPr>
          <a:lstStyle/>
          <a:p>
            <a:pPr algn="r" defTabSz="610744" rtl="0" fontAlgn="auto">
              <a:spcBef>
                <a:spcPts val="0"/>
              </a:spcBef>
              <a:spcAft>
                <a:spcPts val="0"/>
              </a:spcAft>
              <a:defRPr/>
            </a:pPr>
            <a:fld id="{4ABDCABE-3F10-B64C-92F1-862014417034}" type="slidenum">
              <a:rPr lang="en-US" sz="900" smtClean="0">
                <a:solidFill>
                  <a:schemeClr val="tx1"/>
                </a:solidFill>
                <a:latin typeface="+mn-lt"/>
                <a:ea typeface="+mn-ea"/>
                <a:cs typeface="Arial" panose="020B0604020202020204" pitchFamily="34" charset="0"/>
              </a:rPr>
              <a:pPr algn="r" defTabSz="610744" rtl="0" fontAlgn="auto">
                <a:spcBef>
                  <a:spcPts val="0"/>
                </a:spcBef>
                <a:spcAft>
                  <a:spcPts val="0"/>
                </a:spcAft>
                <a:defRPr/>
              </a:pPr>
              <a:t>‹#›</a:t>
            </a:fld>
            <a:endParaRPr lang="en-US" sz="900">
              <a:solidFill>
                <a:schemeClr val="tx1"/>
              </a:solidFill>
              <a:latin typeface="+mn-lt"/>
              <a:ea typeface="+mn-ea"/>
              <a:cs typeface="Arial" panose="020B0604020202020204" pitchFamily="34" charset="0"/>
            </a:endParaRPr>
          </a:p>
        </p:txBody>
      </p:sp>
      <p:sp>
        <p:nvSpPr>
          <p:cNvPr id="4" name="2. Slide Title">
            <a:extLst>
              <a:ext uri="{FF2B5EF4-FFF2-40B4-BE49-F238E27FC236}">
                <a16:creationId xmlns:a16="http://schemas.microsoft.com/office/drawing/2014/main" id="{6C3D89FC-A4B9-4683-B64F-B0644150274F}"/>
              </a:ext>
            </a:extLst>
          </p:cNvPr>
          <p:cNvSpPr>
            <a:spLocks noGrp="1"/>
          </p:cNvSpPr>
          <p:nvPr>
            <p:ph type="title"/>
            <p:custDataLst>
              <p:tags r:id="rId4"/>
            </p:custDataLst>
          </p:nvPr>
        </p:nvSpPr>
        <p:spPr>
          <a:xfrm>
            <a:off x="554736" y="175171"/>
            <a:ext cx="11082528" cy="1154162"/>
          </a:xfrm>
        </p:spPr>
        <p:txBody>
          <a:bodyPr vert="horz">
            <a:noAutofit/>
          </a:bodyPr>
          <a:lstStyle>
            <a:lvl1pPr rtl="0">
              <a:defRPr/>
            </a:lvl1pPr>
          </a:lstStyle>
          <a:p>
            <a:r>
              <a:rPr lang="en-US"/>
              <a:t>Click to edit Master title style</a:t>
            </a:r>
          </a:p>
        </p:txBody>
      </p:sp>
      <p:sp>
        <p:nvSpPr>
          <p:cNvPr id="10" name="5. Source" hidden="1">
            <a:extLst>
              <a:ext uri="{FF2B5EF4-FFF2-40B4-BE49-F238E27FC236}">
                <a16:creationId xmlns:a16="http://schemas.microsoft.com/office/drawing/2014/main" id="{67B1A162-B59D-4B89-B39B-FBDD9E751175}"/>
              </a:ext>
            </a:extLst>
          </p:cNvPr>
          <p:cNvSpPr txBox="1"/>
          <p:nvPr userDrawn="1">
            <p:custDataLst>
              <p:tags r:id="rId5"/>
            </p:custDataLst>
          </p:nvPr>
        </p:nvSpPr>
        <p:spPr>
          <a:xfrm>
            <a:off x="2125590" y="6568588"/>
            <a:ext cx="7277861" cy="123111"/>
          </a:xfrm>
          <a:prstGeom prst="rect">
            <a:avLst/>
          </a:prstGeom>
        </p:spPr>
        <p:txBody>
          <a:bodyPr vert="horz" wrap="square" lIns="0" tIns="0" rIns="0" bIns="0" rtlCol="0" anchor="t">
            <a:spAutoFit/>
          </a:bodyPr>
          <a:lstStyle>
            <a:lvl1pPr indent="0">
              <a:lnSpc>
                <a:spcPct val="100000"/>
              </a:lnSpc>
              <a:spcBef>
                <a:spcPts val="300"/>
              </a:spcBef>
              <a:spcAft>
                <a:spcPts val="300"/>
              </a:spcAft>
              <a:buFont typeface="Segoe UI" panose="020B0502040204020203" pitchFamily="34" charset="0"/>
              <a:buChar char="​"/>
              <a:defRPr lang="en-US" sz="900" dirty="0">
                <a:cs typeface="Arial" panose="020B0604020202020204" pitchFamily="34" charset="0"/>
              </a:defRPr>
            </a:lvl1pPr>
            <a:lvl2pPr marL="228600"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rtl="0"/>
            <a:r>
              <a:rPr lang="en-US" sz="800"/>
              <a:t>Source: …</a:t>
            </a:r>
          </a:p>
        </p:txBody>
      </p:sp>
      <p:sp>
        <p:nvSpPr>
          <p:cNvPr id="8" name="1. On-page tracker">
            <a:extLst>
              <a:ext uri="{FF2B5EF4-FFF2-40B4-BE49-F238E27FC236}">
                <a16:creationId xmlns:a16="http://schemas.microsoft.com/office/drawing/2014/main" id="{B5C5F547-1B1B-411D-99AF-7DE767A71F19}"/>
              </a:ext>
            </a:extLst>
          </p:cNvPr>
          <p:cNvSpPr>
            <a:spLocks noGrp="1"/>
          </p:cNvSpPr>
          <p:nvPr>
            <p:ph type="body" sz="quarter" idx="10" hasCustomPrompt="1"/>
            <p:custDataLst>
              <p:tags r:id="rId6"/>
            </p:custDataLst>
          </p:nvPr>
        </p:nvSpPr>
        <p:spPr>
          <a:xfrm>
            <a:off x="554735" y="41597"/>
            <a:ext cx="3843338" cy="123111"/>
          </a:xfrm>
          <a:prstGeom prst="rect">
            <a:avLst/>
          </a:prstGeom>
          <a:ln w="6350">
            <a:noFill/>
            <a:miter lim="800000"/>
          </a:ln>
        </p:spPr>
        <p:txBody>
          <a:bodyPr vert="horz" wrap="square" lIns="0" tIns="0" rIns="0" bIns="0" rtlCol="0">
            <a:spAutoFit/>
          </a:bodyPr>
          <a:lstStyle>
            <a:lvl1pPr rtl="0">
              <a:defRPr lang="en-US" sz="800" b="0" dirty="0">
                <a:cs typeface="+mn-cs"/>
              </a:defRPr>
            </a:lvl1pPr>
          </a:lstStyle>
          <a:p>
            <a:pPr lvl="0">
              <a:buNone/>
            </a:pPr>
            <a:r>
              <a:rPr lang="en-US"/>
              <a:t>Add tracker</a:t>
            </a:r>
          </a:p>
        </p:txBody>
      </p:sp>
      <p:grpSp>
        <p:nvGrpSpPr>
          <p:cNvPr id="14" name="Group 13">
            <a:extLst>
              <a:ext uri="{FF2B5EF4-FFF2-40B4-BE49-F238E27FC236}">
                <a16:creationId xmlns:a16="http://schemas.microsoft.com/office/drawing/2014/main" id="{3A861D87-C576-D16E-4731-40CBB9000277}"/>
              </a:ext>
            </a:extLst>
          </p:cNvPr>
          <p:cNvGrpSpPr/>
          <p:nvPr userDrawn="1"/>
        </p:nvGrpSpPr>
        <p:grpSpPr>
          <a:xfrm>
            <a:off x="406400" y="172212"/>
            <a:ext cx="1320800" cy="518318"/>
            <a:chOff x="406400" y="243682"/>
            <a:chExt cx="1320800" cy="518318"/>
          </a:xfrm>
        </p:grpSpPr>
        <p:sp>
          <p:nvSpPr>
            <p:cNvPr id="16" name="Rectangle 15">
              <a:extLst>
                <a:ext uri="{FF2B5EF4-FFF2-40B4-BE49-F238E27FC236}">
                  <a16:creationId xmlns:a16="http://schemas.microsoft.com/office/drawing/2014/main" id="{EAFF6D49-85D8-A690-BB61-86DBD630D3B4}"/>
                </a:ext>
              </a:extLst>
            </p:cNvPr>
            <p:cNvSpPr/>
            <p:nvPr/>
          </p:nvSpPr>
          <p:spPr>
            <a:xfrm>
              <a:off x="406400" y="243682"/>
              <a:ext cx="101600" cy="51831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FFFFFF"/>
                </a:solidFill>
              </a:endParaRPr>
            </a:p>
          </p:txBody>
        </p:sp>
        <p:cxnSp>
          <p:nvCxnSpPr>
            <p:cNvPr id="17" name="Straight Connector 16">
              <a:extLst>
                <a:ext uri="{FF2B5EF4-FFF2-40B4-BE49-F238E27FC236}">
                  <a16:creationId xmlns:a16="http://schemas.microsoft.com/office/drawing/2014/main" id="{91DE58A1-0CC8-6F9C-4734-C8E23081C7E9}"/>
                </a:ext>
              </a:extLst>
            </p:cNvPr>
            <p:cNvCxnSpPr/>
            <p:nvPr/>
          </p:nvCxnSpPr>
          <p:spPr>
            <a:xfrm>
              <a:off x="406400" y="243682"/>
              <a:ext cx="1320800" cy="0"/>
            </a:xfrm>
            <a:prstGeom prst="line">
              <a:avLst/>
            </a:prstGeom>
            <a:ln>
              <a:solidFill>
                <a:srgbClr val="5B677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73216347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Contrast Custom">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7CD2BF5E-92A7-41C4-93AE-C72274D09CB7}"/>
              </a:ext>
            </a:extLst>
          </p:cNvPr>
          <p:cNvGraphicFramePr>
            <a:graphicFrameLocks noChangeAspect="1"/>
          </p:cNvGraphicFramePr>
          <p:nvPr userDrawn="1">
            <p:custDataLst>
              <p:tags r:id="rId1"/>
            </p:custDataLst>
            <p:extLst>
              <p:ext uri="{D42A27DB-BD31-4B8C-83A1-F6EECF244321}">
                <p14:modId xmlns:p14="http://schemas.microsoft.com/office/powerpoint/2010/main" val="186008592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6" imgW="592" imgH="591" progId="TCLayout.ActiveDocument.1">
                  <p:embed/>
                </p:oleObj>
              </mc:Choice>
              <mc:Fallback>
                <p:oleObj name="think-cell Slide" r:id="rId6" imgW="592" imgH="591" progId="TCLayout.ActiveDocument.1">
                  <p:embed/>
                  <p:pic>
                    <p:nvPicPr>
                      <p:cNvPr id="2" name="Object 1" hidden="1">
                        <a:extLst>
                          <a:ext uri="{FF2B5EF4-FFF2-40B4-BE49-F238E27FC236}">
                            <a16:creationId xmlns:a16="http://schemas.microsoft.com/office/drawing/2014/main" id="{7CD2BF5E-92A7-41C4-93AE-C72274D09CB7}"/>
                          </a:ext>
                        </a:extLst>
                      </p:cNvPr>
                      <p:cNvPicPr/>
                      <p:nvPr/>
                    </p:nvPicPr>
                    <p:blipFill>
                      <a:blip r:embed="rId7"/>
                      <a:stretch>
                        <a:fillRect/>
                      </a:stretch>
                    </p:blipFill>
                    <p:spPr>
                      <a:xfrm>
                        <a:off x="1588" y="1588"/>
                        <a:ext cx="1588" cy="1588"/>
                      </a:xfrm>
                      <a:prstGeom prst="rect">
                        <a:avLst/>
                      </a:prstGeom>
                    </p:spPr>
                  </p:pic>
                </p:oleObj>
              </mc:Fallback>
            </mc:AlternateContent>
          </a:graphicData>
        </a:graphic>
      </p:graphicFrame>
      <p:sp>
        <p:nvSpPr>
          <p:cNvPr id="5" name="Slide Number">
            <a:extLst>
              <a:ext uri="{FF2B5EF4-FFF2-40B4-BE49-F238E27FC236}">
                <a16:creationId xmlns:a16="http://schemas.microsoft.com/office/drawing/2014/main" id="{4833D5AF-2A75-4978-AA54-00BA594BBA72}"/>
              </a:ext>
            </a:extLst>
          </p:cNvPr>
          <p:cNvSpPr>
            <a:spLocks noChangeArrowheads="1"/>
          </p:cNvSpPr>
          <p:nvPr userDrawn="1">
            <p:custDataLst>
              <p:tags r:id="rId2"/>
            </p:custDataLst>
          </p:nvPr>
        </p:nvSpPr>
        <p:spPr bwMode="black">
          <a:xfrm>
            <a:off x="11572052" y="6598256"/>
            <a:ext cx="325501" cy="138499"/>
          </a:xfrm>
          <a:prstGeom prst="rect">
            <a:avLst/>
          </a:prstGeom>
          <a:noFill/>
          <a:ln w="9525" algn="ctr">
            <a:noFill/>
            <a:miter lim="800000"/>
            <a:headEnd/>
            <a:tailEnd/>
          </a:ln>
          <a:effectLst/>
        </p:spPr>
        <p:txBody>
          <a:bodyPr wrap="square" lIns="0" tIns="0" rIns="0" bIns="0" anchor="b">
            <a:spAutoFit/>
          </a:bodyPr>
          <a:lstStyle/>
          <a:p>
            <a:pPr algn="r" defTabSz="610744" rtl="0" fontAlgn="auto">
              <a:spcBef>
                <a:spcPts val="0"/>
              </a:spcBef>
              <a:spcAft>
                <a:spcPts val="0"/>
              </a:spcAft>
              <a:defRPr/>
            </a:pPr>
            <a:fld id="{4ABDCABE-3F10-B64C-92F1-862014417034}" type="slidenum">
              <a:rPr lang="en-US" sz="900" smtClean="0">
                <a:solidFill>
                  <a:schemeClr val="tx1"/>
                </a:solidFill>
                <a:latin typeface="+mn-lt"/>
                <a:ea typeface="+mn-ea"/>
                <a:cs typeface="Arial" panose="020B0604020202020204" pitchFamily="34" charset="0"/>
              </a:rPr>
              <a:pPr algn="r" defTabSz="610744" rtl="0" fontAlgn="auto">
                <a:spcBef>
                  <a:spcPts val="0"/>
                </a:spcBef>
                <a:spcAft>
                  <a:spcPts val="0"/>
                </a:spcAft>
                <a:defRPr/>
              </a:pPr>
              <a:t>‹#›</a:t>
            </a:fld>
            <a:endParaRPr lang="en-US" sz="900">
              <a:solidFill>
                <a:schemeClr val="tx1"/>
              </a:solidFill>
              <a:latin typeface="+mn-lt"/>
              <a:ea typeface="+mn-ea"/>
              <a:cs typeface="Arial" panose="020B0604020202020204" pitchFamily="34" charset="0"/>
            </a:endParaRPr>
          </a:p>
        </p:txBody>
      </p:sp>
      <p:sp>
        <p:nvSpPr>
          <p:cNvPr id="6" name="5. Source" hidden="1">
            <a:extLst>
              <a:ext uri="{FF2B5EF4-FFF2-40B4-BE49-F238E27FC236}">
                <a16:creationId xmlns:a16="http://schemas.microsoft.com/office/drawing/2014/main" id="{48684DB6-320C-4E95-A29C-791B412C8164}"/>
              </a:ext>
            </a:extLst>
          </p:cNvPr>
          <p:cNvSpPr txBox="1"/>
          <p:nvPr userDrawn="1">
            <p:custDataLst>
              <p:tags r:id="rId3"/>
            </p:custDataLst>
          </p:nvPr>
        </p:nvSpPr>
        <p:spPr>
          <a:xfrm>
            <a:off x="2125590" y="6568588"/>
            <a:ext cx="7277861" cy="123111"/>
          </a:xfrm>
          <a:prstGeom prst="rect">
            <a:avLst/>
          </a:prstGeom>
        </p:spPr>
        <p:txBody>
          <a:bodyPr vert="horz" wrap="square" lIns="0" tIns="0" rIns="0" bIns="0" rtlCol="0" anchor="t">
            <a:spAutoFit/>
          </a:bodyPr>
          <a:lstStyle>
            <a:lvl1pPr indent="0">
              <a:lnSpc>
                <a:spcPct val="100000"/>
              </a:lnSpc>
              <a:spcBef>
                <a:spcPts val="300"/>
              </a:spcBef>
              <a:spcAft>
                <a:spcPts val="300"/>
              </a:spcAft>
              <a:buFont typeface="Segoe UI" panose="020B0502040204020203" pitchFamily="34" charset="0"/>
              <a:buChar char="​"/>
              <a:defRPr lang="en-US" sz="900" dirty="0">
                <a:cs typeface="Arial" panose="020B0604020202020204" pitchFamily="34" charset="0"/>
              </a:defRPr>
            </a:lvl1pPr>
            <a:lvl2pPr marL="228600"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rtl="0"/>
            <a:r>
              <a:rPr lang="en-US" sz="800"/>
              <a:t>Source: …</a:t>
            </a:r>
          </a:p>
        </p:txBody>
      </p:sp>
      <p:sp>
        <p:nvSpPr>
          <p:cNvPr id="7" name="1. On-page tracker">
            <a:extLst>
              <a:ext uri="{FF2B5EF4-FFF2-40B4-BE49-F238E27FC236}">
                <a16:creationId xmlns:a16="http://schemas.microsoft.com/office/drawing/2014/main" id="{E9E206AB-587F-4AC2-9EF7-AA339899F4BB}"/>
              </a:ext>
            </a:extLst>
          </p:cNvPr>
          <p:cNvSpPr>
            <a:spLocks noGrp="1"/>
          </p:cNvSpPr>
          <p:nvPr>
            <p:ph type="body" sz="quarter" idx="10" hasCustomPrompt="1"/>
            <p:custDataLst>
              <p:tags r:id="rId4"/>
            </p:custDataLst>
          </p:nvPr>
        </p:nvSpPr>
        <p:spPr>
          <a:xfrm>
            <a:off x="554735" y="41597"/>
            <a:ext cx="3843338" cy="123111"/>
          </a:xfrm>
          <a:prstGeom prst="rect">
            <a:avLst/>
          </a:prstGeom>
          <a:ln w="6350">
            <a:noFill/>
            <a:miter lim="800000"/>
          </a:ln>
        </p:spPr>
        <p:txBody>
          <a:bodyPr vert="horz" wrap="square" lIns="0" tIns="0" rIns="0" bIns="0" rtlCol="0">
            <a:spAutoFit/>
          </a:bodyPr>
          <a:lstStyle>
            <a:lvl1pPr rtl="0">
              <a:defRPr lang="en-US" sz="800" b="0" dirty="0">
                <a:cs typeface="+mn-cs"/>
              </a:defRPr>
            </a:lvl1pPr>
          </a:lstStyle>
          <a:p>
            <a:pPr lvl="0">
              <a:buNone/>
            </a:pPr>
            <a:r>
              <a:rPr lang="en-US"/>
              <a:t>Add tracker</a:t>
            </a:r>
          </a:p>
        </p:txBody>
      </p:sp>
      <p:pic>
        <p:nvPicPr>
          <p:cNvPr id="3" name="Picture 2">
            <a:extLst>
              <a:ext uri="{FF2B5EF4-FFF2-40B4-BE49-F238E27FC236}">
                <a16:creationId xmlns:a16="http://schemas.microsoft.com/office/drawing/2014/main" id="{AAD850D9-B5D8-504C-7BFF-DBC89BE7E2B7}"/>
              </a:ext>
            </a:extLst>
          </p:cNvPr>
          <p:cNvPicPr>
            <a:picLocks noChangeAspect="1"/>
          </p:cNvPicPr>
          <p:nvPr userDrawn="1"/>
        </p:nvPicPr>
        <p:blipFill>
          <a:blip r:embed="rId8" cstate="print">
            <a:extLst>
              <a:ext uri="{BEBA8EAE-BF5A-486C-A8C5-ECC9F3942E4B}">
                <a14:imgProps xmlns:a14="http://schemas.microsoft.com/office/drawing/2010/main">
                  <a14:imgLayer r:embed="rId9">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872042" y="6217199"/>
            <a:ext cx="1196754" cy="462959"/>
          </a:xfrm>
          <a:prstGeom prst="rect">
            <a:avLst/>
          </a:prstGeom>
        </p:spPr>
      </p:pic>
      <p:sp>
        <p:nvSpPr>
          <p:cNvPr id="4" name="TextBox 3">
            <a:extLst>
              <a:ext uri="{FF2B5EF4-FFF2-40B4-BE49-F238E27FC236}">
                <a16:creationId xmlns:a16="http://schemas.microsoft.com/office/drawing/2014/main" id="{BCC9B53A-3D1F-5763-E3F5-008BAAA6711D}"/>
              </a:ext>
            </a:extLst>
          </p:cNvPr>
          <p:cNvSpPr txBox="1"/>
          <p:nvPr userDrawn="1"/>
        </p:nvSpPr>
        <p:spPr>
          <a:xfrm>
            <a:off x="101600" y="6553200"/>
            <a:ext cx="477695" cy="153888"/>
          </a:xfrm>
          <a:prstGeom prst="rect">
            <a:avLst/>
          </a:prstGeom>
        </p:spPr>
        <p:txBody>
          <a:bodyPr vert="horz" wrap="non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b="1">
                <a:cs typeface="+mn-cs"/>
              </a:rPr>
              <a:t>PUBLIC</a:t>
            </a:r>
          </a:p>
        </p:txBody>
      </p:sp>
    </p:spTree>
    <p:extLst>
      <p:ext uri="{BB962C8B-B14F-4D97-AF65-F5344CB8AC3E}">
        <p14:creationId xmlns:p14="http://schemas.microsoft.com/office/powerpoint/2010/main" val="31964906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Contrast End">
    <p:bg>
      <p:bgPr>
        <a:solidFill>
          <a:schemeClr val="bg1"/>
        </a:solidFill>
        <a:effectLst/>
      </p:bgPr>
    </p:bg>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DA9CF6F9-3F22-4C1D-8F1F-9500FF412228}"/>
              </a:ext>
            </a:extLst>
          </p:cNvPr>
          <p:cNvGraphicFramePr>
            <a:graphicFrameLocks noChangeAspect="1"/>
          </p:cNvGraphicFramePr>
          <p:nvPr userDrawn="1">
            <p:custDataLst>
              <p:tags r:id="rId1"/>
            </p:custDataLst>
            <p:extLst>
              <p:ext uri="{D42A27DB-BD31-4B8C-83A1-F6EECF244321}">
                <p14:modId xmlns:p14="http://schemas.microsoft.com/office/powerpoint/2010/main" val="77858275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592" imgH="591" progId="TCLayout.ActiveDocument.1">
                  <p:embed/>
                </p:oleObj>
              </mc:Choice>
              <mc:Fallback>
                <p:oleObj name="think-cell Slide" r:id="rId4" imgW="592" imgH="591" progId="TCLayout.ActiveDocument.1">
                  <p:embed/>
                  <p:pic>
                    <p:nvPicPr>
                      <p:cNvPr id="2" name="Object 1" hidden="1">
                        <a:extLst>
                          <a:ext uri="{FF2B5EF4-FFF2-40B4-BE49-F238E27FC236}">
                            <a16:creationId xmlns:a16="http://schemas.microsoft.com/office/drawing/2014/main" id="{DA9CF6F9-3F22-4C1D-8F1F-9500FF412228}"/>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0" name="5. Source" hidden="1">
            <a:extLst>
              <a:ext uri="{FF2B5EF4-FFF2-40B4-BE49-F238E27FC236}">
                <a16:creationId xmlns:a16="http://schemas.microsoft.com/office/drawing/2014/main" id="{EED9D83D-9CC3-45F3-876D-CC42BC0B70E0}"/>
              </a:ext>
            </a:extLst>
          </p:cNvPr>
          <p:cNvSpPr txBox="1"/>
          <p:nvPr userDrawn="1">
            <p:custDataLst>
              <p:tags r:id="rId2"/>
            </p:custDataLst>
          </p:nvPr>
        </p:nvSpPr>
        <p:spPr>
          <a:xfrm>
            <a:off x="554735" y="6501669"/>
            <a:ext cx="7277861" cy="123111"/>
          </a:xfrm>
          <a:prstGeom prst="rect">
            <a:avLst/>
          </a:prstGeom>
        </p:spPr>
        <p:txBody>
          <a:bodyPr vert="horz" wrap="square" lIns="0" tIns="0" rIns="0" bIns="0" rtlCol="0" anchor="t">
            <a:spAutoFit/>
          </a:bodyPr>
          <a:lstStyle>
            <a:lvl1pPr indent="0">
              <a:lnSpc>
                <a:spcPct val="100000"/>
              </a:lnSpc>
              <a:spcBef>
                <a:spcPts val="300"/>
              </a:spcBef>
              <a:spcAft>
                <a:spcPts val="300"/>
              </a:spcAft>
              <a:buFont typeface="Segoe UI" panose="020B0502040204020203" pitchFamily="34" charset="0"/>
              <a:buChar char="​"/>
              <a:defRPr lang="en-US" sz="900" dirty="0">
                <a:cs typeface="Arial" panose="020B0604020202020204" pitchFamily="34" charset="0"/>
              </a:defRPr>
            </a:lvl1pPr>
            <a:lvl2pPr marL="228600"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rtl="0"/>
            <a:r>
              <a:rPr lang="en-US" sz="800"/>
              <a:t>Source: …</a:t>
            </a:r>
          </a:p>
        </p:txBody>
      </p:sp>
      <p:pic>
        <p:nvPicPr>
          <p:cNvPr id="3" name="Picture 2">
            <a:extLst>
              <a:ext uri="{FF2B5EF4-FFF2-40B4-BE49-F238E27FC236}">
                <a16:creationId xmlns:a16="http://schemas.microsoft.com/office/drawing/2014/main" id="{037D691D-53E7-CC3A-5CB6-5C76E7ED32BB}"/>
              </a:ext>
            </a:extLst>
          </p:cNvPr>
          <p:cNvPicPr>
            <a:picLocks noChangeAspect="1"/>
          </p:cNvPicPr>
          <p:nvPr userDrawn="1"/>
        </p:nvPicPr>
        <p:blipFill>
          <a:blip r:embed="rId6" cstate="print">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val="0"/>
              </a:ext>
            </a:extLst>
          </a:blip>
          <a:stretch>
            <a:fillRect/>
          </a:stretch>
        </p:blipFill>
        <p:spPr bwMode="invGray">
          <a:xfrm>
            <a:off x="4101243" y="2657337"/>
            <a:ext cx="3989513" cy="1543326"/>
          </a:xfrm>
          <a:prstGeom prst="rect">
            <a:avLst/>
          </a:prstGeom>
        </p:spPr>
      </p:pic>
    </p:spTree>
    <p:extLst>
      <p:ext uri="{BB962C8B-B14F-4D97-AF65-F5344CB8AC3E}">
        <p14:creationId xmlns:p14="http://schemas.microsoft.com/office/powerpoint/2010/main" val="36779002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Mid Left">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3C4F5195-E8F7-4A2F-B02E-643BB3D88381}"/>
              </a:ext>
            </a:extLst>
          </p:cNvPr>
          <p:cNvGraphicFramePr>
            <a:graphicFrameLocks noChangeAspect="1"/>
          </p:cNvGraphicFramePr>
          <p:nvPr userDrawn="1">
            <p:custDataLst>
              <p:tags r:id="rId1"/>
            </p:custDataLst>
            <p:extLst>
              <p:ext uri="{D42A27DB-BD31-4B8C-83A1-F6EECF244321}">
                <p14:modId xmlns:p14="http://schemas.microsoft.com/office/powerpoint/2010/main" val="394766183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8" imgW="592" imgH="591" progId="TCLayout.ActiveDocument.1">
                  <p:embed/>
                </p:oleObj>
              </mc:Choice>
              <mc:Fallback>
                <p:oleObj name="think-cell Slide" r:id="rId8" imgW="592" imgH="591" progId="TCLayout.ActiveDocument.1">
                  <p:embed/>
                  <p:pic>
                    <p:nvPicPr>
                      <p:cNvPr id="4" name="Object 3" hidden="1">
                        <a:extLst>
                          <a:ext uri="{FF2B5EF4-FFF2-40B4-BE49-F238E27FC236}">
                            <a16:creationId xmlns:a16="http://schemas.microsoft.com/office/drawing/2014/main" id="{3C4F5195-E8F7-4A2F-B02E-643BB3D88381}"/>
                          </a:ext>
                        </a:extLst>
                      </p:cNvPr>
                      <p:cNvPicPr/>
                      <p:nvPr/>
                    </p:nvPicPr>
                    <p:blipFill>
                      <a:blip r:embed="rId9"/>
                      <a:stretch>
                        <a:fillRect/>
                      </a:stretch>
                    </p:blipFill>
                    <p:spPr>
                      <a:xfrm>
                        <a:off x="1588" y="1588"/>
                        <a:ext cx="1588" cy="158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515EFC92-5E3D-4BDC-A378-85D30212A9E2}"/>
              </a:ext>
            </a:extLst>
          </p:cNvPr>
          <p:cNvSpPr/>
          <p:nvPr userDrawn="1">
            <p:custDataLst>
              <p:tags r:id="rId2"/>
            </p:custDataLst>
          </p:nvPr>
        </p:nvSpPr>
        <p:spPr>
          <a:xfrm>
            <a:off x="0" y="0"/>
            <a:ext cx="158750" cy="158750"/>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rtl="0">
              <a:spcBef>
                <a:spcPts val="300"/>
              </a:spcBef>
              <a:spcAft>
                <a:spcPts val="300"/>
              </a:spcAft>
            </a:pPr>
            <a:endParaRPr lang="en-US" sz="2500" b="1" i="0" baseline="0">
              <a:solidFill>
                <a:schemeClr val="bg1"/>
              </a:solidFill>
              <a:latin typeface="Arial" panose="020B0604020202020204" pitchFamily="34" charset="0"/>
              <a:ea typeface="+mj-ea"/>
              <a:cs typeface="+mj-cs"/>
              <a:sym typeface="Arial" panose="020B0604020202020204" pitchFamily="34" charset="0"/>
            </a:endParaRPr>
          </a:p>
        </p:txBody>
      </p:sp>
      <p:sp>
        <p:nvSpPr>
          <p:cNvPr id="3" name="2. Slide Title">
            <a:extLst>
              <a:ext uri="{FF2B5EF4-FFF2-40B4-BE49-F238E27FC236}">
                <a16:creationId xmlns:a16="http://schemas.microsoft.com/office/drawing/2014/main" id="{064E079D-5BD2-4787-A7F2-0859A1CB5E94}"/>
              </a:ext>
            </a:extLst>
          </p:cNvPr>
          <p:cNvSpPr>
            <a:spLocks noGrp="1"/>
          </p:cNvSpPr>
          <p:nvPr>
            <p:ph type="title"/>
            <p:custDataLst>
              <p:tags r:id="rId3"/>
            </p:custDataLst>
          </p:nvPr>
        </p:nvSpPr>
        <p:spPr>
          <a:xfrm>
            <a:off x="554736" y="3044280"/>
            <a:ext cx="5065776" cy="769441"/>
          </a:xfrm>
          <a:prstGeom prst="rect">
            <a:avLst/>
          </a:prstGeom>
        </p:spPr>
        <p:txBody>
          <a:bodyPr vert="horz" rIns="365760" anchor="ctr">
            <a:noAutofit/>
          </a:bodyPr>
          <a:lstStyle>
            <a:lvl1pPr rtl="0">
              <a:defRPr>
                <a:ln w="6350" cap="flat">
                  <a:noFill/>
                  <a:miter lim="800000"/>
                </a:ln>
              </a:defRPr>
            </a:lvl1pPr>
          </a:lstStyle>
          <a:p>
            <a:r>
              <a:rPr lang="en-US"/>
              <a:t>Click to edit Master title style</a:t>
            </a:r>
          </a:p>
        </p:txBody>
      </p:sp>
      <p:sp>
        <p:nvSpPr>
          <p:cNvPr id="9" name="Slide Number">
            <a:extLst>
              <a:ext uri="{FF2B5EF4-FFF2-40B4-BE49-F238E27FC236}">
                <a16:creationId xmlns:a16="http://schemas.microsoft.com/office/drawing/2014/main" id="{2BF771FC-DD10-42B6-A51E-7F1E26F8184D}"/>
              </a:ext>
            </a:extLst>
          </p:cNvPr>
          <p:cNvSpPr>
            <a:spLocks noChangeArrowheads="1"/>
          </p:cNvSpPr>
          <p:nvPr userDrawn="1">
            <p:custDataLst>
              <p:tags r:id="rId4"/>
            </p:custDataLst>
          </p:nvPr>
        </p:nvSpPr>
        <p:spPr bwMode="black">
          <a:xfrm>
            <a:off x="11572052" y="6598256"/>
            <a:ext cx="325501" cy="138499"/>
          </a:xfrm>
          <a:prstGeom prst="rect">
            <a:avLst/>
          </a:prstGeom>
          <a:noFill/>
          <a:ln w="9525" algn="ctr">
            <a:noFill/>
            <a:miter lim="800000"/>
            <a:headEnd/>
            <a:tailEnd/>
          </a:ln>
          <a:effectLst/>
        </p:spPr>
        <p:txBody>
          <a:bodyPr wrap="square" lIns="0" tIns="0" rIns="0" bIns="0" anchor="b">
            <a:spAutoFit/>
          </a:bodyPr>
          <a:lstStyle/>
          <a:p>
            <a:pPr algn="r" defTabSz="610744" rtl="0" fontAlgn="auto">
              <a:spcBef>
                <a:spcPts val="0"/>
              </a:spcBef>
              <a:spcAft>
                <a:spcPts val="0"/>
              </a:spcAft>
              <a:defRPr/>
            </a:pPr>
            <a:fld id="{4ABDCABE-3F10-B64C-92F1-862014417034}" type="slidenum">
              <a:rPr lang="en-US" sz="900" b="0" smtClean="0">
                <a:solidFill>
                  <a:schemeClr val="tx1"/>
                </a:solidFill>
                <a:latin typeface="+mn-lt"/>
                <a:ea typeface="+mn-ea"/>
                <a:cs typeface="Arial" panose="020B0604020202020204" pitchFamily="34" charset="0"/>
              </a:rPr>
              <a:pPr algn="r" defTabSz="610744" rtl="0" fontAlgn="auto">
                <a:spcBef>
                  <a:spcPts val="0"/>
                </a:spcBef>
                <a:spcAft>
                  <a:spcPts val="0"/>
                </a:spcAft>
                <a:defRPr/>
              </a:pPr>
              <a:t>‹#›</a:t>
            </a:fld>
            <a:endParaRPr lang="en-US" sz="900" b="0">
              <a:solidFill>
                <a:schemeClr val="tx1"/>
              </a:solidFill>
              <a:latin typeface="+mn-lt"/>
              <a:ea typeface="+mn-ea"/>
              <a:cs typeface="Arial" panose="020B0604020202020204" pitchFamily="34" charset="0"/>
            </a:endParaRPr>
          </a:p>
        </p:txBody>
      </p:sp>
      <p:sp>
        <p:nvSpPr>
          <p:cNvPr id="8" name="5. Source" hidden="1">
            <a:extLst>
              <a:ext uri="{FF2B5EF4-FFF2-40B4-BE49-F238E27FC236}">
                <a16:creationId xmlns:a16="http://schemas.microsoft.com/office/drawing/2014/main" id="{C0D33C43-5B9F-44B4-82FA-BAAD11A7FB8E}"/>
              </a:ext>
            </a:extLst>
          </p:cNvPr>
          <p:cNvSpPr txBox="1"/>
          <p:nvPr userDrawn="1">
            <p:custDataLst>
              <p:tags r:id="rId5"/>
            </p:custDataLst>
          </p:nvPr>
        </p:nvSpPr>
        <p:spPr>
          <a:xfrm>
            <a:off x="2125590" y="6568588"/>
            <a:ext cx="7277861" cy="123111"/>
          </a:xfrm>
          <a:prstGeom prst="rect">
            <a:avLst/>
          </a:prstGeom>
        </p:spPr>
        <p:txBody>
          <a:bodyPr vert="horz" wrap="square" lIns="0" tIns="0" rIns="0" bIns="0" rtlCol="0" anchor="t">
            <a:spAutoFit/>
          </a:bodyPr>
          <a:lstStyle>
            <a:lvl1pPr indent="0">
              <a:lnSpc>
                <a:spcPct val="100000"/>
              </a:lnSpc>
              <a:spcBef>
                <a:spcPts val="300"/>
              </a:spcBef>
              <a:spcAft>
                <a:spcPts val="300"/>
              </a:spcAft>
              <a:buFont typeface="Segoe UI" panose="020B0502040204020203" pitchFamily="34" charset="0"/>
              <a:buChar char="​"/>
              <a:defRPr lang="en-US" sz="900" dirty="0">
                <a:cs typeface="Arial" panose="020B0604020202020204" pitchFamily="34" charset="0"/>
              </a:defRPr>
            </a:lvl1pPr>
            <a:lvl2pPr marL="228600"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rtl="0"/>
            <a:r>
              <a:rPr lang="en-US" sz="800"/>
              <a:t>Source: …</a:t>
            </a:r>
          </a:p>
        </p:txBody>
      </p:sp>
      <p:sp>
        <p:nvSpPr>
          <p:cNvPr id="10" name="1. On-page tracker">
            <a:extLst>
              <a:ext uri="{FF2B5EF4-FFF2-40B4-BE49-F238E27FC236}">
                <a16:creationId xmlns:a16="http://schemas.microsoft.com/office/drawing/2014/main" id="{E4983596-431B-4F12-AA07-76914CD3DEE7}"/>
              </a:ext>
            </a:extLst>
          </p:cNvPr>
          <p:cNvSpPr>
            <a:spLocks noGrp="1"/>
          </p:cNvSpPr>
          <p:nvPr>
            <p:ph type="body" sz="quarter" idx="10" hasCustomPrompt="1"/>
            <p:custDataLst>
              <p:tags r:id="rId6"/>
            </p:custDataLst>
          </p:nvPr>
        </p:nvSpPr>
        <p:spPr>
          <a:xfrm>
            <a:off x="554735" y="41597"/>
            <a:ext cx="3843338" cy="123111"/>
          </a:xfrm>
          <a:prstGeom prst="rect">
            <a:avLst/>
          </a:prstGeom>
          <a:ln w="6350">
            <a:noFill/>
            <a:miter lim="800000"/>
          </a:ln>
        </p:spPr>
        <p:txBody>
          <a:bodyPr vert="horz" wrap="square" lIns="0" tIns="0" rIns="0" bIns="0" rtlCol="0">
            <a:spAutoFit/>
          </a:bodyPr>
          <a:lstStyle>
            <a:lvl1pPr rtl="0">
              <a:defRPr lang="en-US" sz="800" b="0" dirty="0">
                <a:cs typeface="+mn-cs"/>
              </a:defRPr>
            </a:lvl1pPr>
          </a:lstStyle>
          <a:p>
            <a:pPr lvl="0">
              <a:buNone/>
            </a:pPr>
            <a:r>
              <a:rPr lang="en-US"/>
              <a:t>Add tracker</a:t>
            </a:r>
          </a:p>
        </p:txBody>
      </p:sp>
    </p:spTree>
    <p:extLst>
      <p:ext uri="{BB962C8B-B14F-4D97-AF65-F5344CB8AC3E}">
        <p14:creationId xmlns:p14="http://schemas.microsoft.com/office/powerpoint/2010/main" val="30797074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305B6D76-6B4B-4ED5-B8F1-5D1D09831257}"/>
              </a:ext>
            </a:extLst>
          </p:cNvPr>
          <p:cNvGraphicFramePr>
            <a:graphicFrameLocks noChangeAspect="1"/>
          </p:cNvGraphicFramePr>
          <p:nvPr userDrawn="1">
            <p:custDataLst>
              <p:tags r:id="rId1"/>
            </p:custDataLst>
            <p:extLst>
              <p:ext uri="{D42A27DB-BD31-4B8C-83A1-F6EECF244321}">
                <p14:modId xmlns:p14="http://schemas.microsoft.com/office/powerpoint/2010/main" val="191107397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8" imgW="592" imgH="591" progId="TCLayout.ActiveDocument.1">
                  <p:embed/>
                </p:oleObj>
              </mc:Choice>
              <mc:Fallback>
                <p:oleObj name="think-cell Slide" r:id="rId8" imgW="592" imgH="591" progId="TCLayout.ActiveDocument.1">
                  <p:embed/>
                  <p:pic>
                    <p:nvPicPr>
                      <p:cNvPr id="3" name="Object 2" hidden="1">
                        <a:extLst>
                          <a:ext uri="{FF2B5EF4-FFF2-40B4-BE49-F238E27FC236}">
                            <a16:creationId xmlns:a16="http://schemas.microsoft.com/office/drawing/2014/main" id="{305B6D76-6B4B-4ED5-B8F1-5D1D09831257}"/>
                          </a:ext>
                        </a:extLst>
                      </p:cNvPr>
                      <p:cNvPicPr/>
                      <p:nvPr/>
                    </p:nvPicPr>
                    <p:blipFill>
                      <a:blip r:embed="rId9"/>
                      <a:stretch>
                        <a:fillRect/>
                      </a:stretch>
                    </p:blipFill>
                    <p:spPr>
                      <a:xfrm>
                        <a:off x="1588" y="1588"/>
                        <a:ext cx="1588" cy="1588"/>
                      </a:xfrm>
                      <a:prstGeom prst="rect">
                        <a:avLst/>
                      </a:prstGeom>
                    </p:spPr>
                  </p:pic>
                </p:oleObj>
              </mc:Fallback>
            </mc:AlternateContent>
          </a:graphicData>
        </a:graphic>
      </p:graphicFrame>
      <p:sp>
        <p:nvSpPr>
          <p:cNvPr id="17" name="Rectangle 16">
            <a:extLst>
              <a:ext uri="{FF2B5EF4-FFF2-40B4-BE49-F238E27FC236}">
                <a16:creationId xmlns:a16="http://schemas.microsoft.com/office/drawing/2014/main" id="{588F4971-5E5D-8035-60C6-B80F3F8A7661}"/>
              </a:ext>
            </a:extLst>
          </p:cNvPr>
          <p:cNvSpPr/>
          <p:nvPr userDrawn="1"/>
        </p:nvSpPr>
        <p:spPr bwMode="white">
          <a:xfrm>
            <a:off x="3176" y="0"/>
            <a:ext cx="12188824" cy="6858006"/>
          </a:xfrm>
          <a:prstGeom prst="rect">
            <a:avLst/>
          </a:prstGeom>
          <a:solidFill>
            <a:schemeClr val="bg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a:solidFill>
                <a:schemeClr val="bg1"/>
              </a:solidFill>
            </a:endParaRPr>
          </a:p>
        </p:txBody>
      </p:sp>
      <p:sp>
        <p:nvSpPr>
          <p:cNvPr id="14" name="Rectangle 13">
            <a:extLst>
              <a:ext uri="{FF2B5EF4-FFF2-40B4-BE49-F238E27FC236}">
                <a16:creationId xmlns:a16="http://schemas.microsoft.com/office/drawing/2014/main" id="{563ED25A-5762-904F-3F92-D7937C715A72}"/>
              </a:ext>
            </a:extLst>
          </p:cNvPr>
          <p:cNvSpPr/>
          <p:nvPr userDrawn="1"/>
        </p:nvSpPr>
        <p:spPr>
          <a:xfrm>
            <a:off x="11379203" y="6477005"/>
            <a:ext cx="711199" cy="381001"/>
          </a:xfrm>
          <a:prstGeom prst="rect">
            <a:avLst/>
          </a:prstGeom>
          <a:solidFill>
            <a:srgbClr val="E6EB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chemeClr val="bg2"/>
              </a:solidFill>
            </a:endParaRPr>
          </a:p>
        </p:txBody>
      </p:sp>
      <p:sp>
        <p:nvSpPr>
          <p:cNvPr id="15" name="Rectangle 14">
            <a:extLst>
              <a:ext uri="{FF2B5EF4-FFF2-40B4-BE49-F238E27FC236}">
                <a16:creationId xmlns:a16="http://schemas.microsoft.com/office/drawing/2014/main" id="{102277B1-FB55-22A2-37BA-32F24F6395BB}"/>
              </a:ext>
            </a:extLst>
          </p:cNvPr>
          <p:cNvSpPr/>
          <p:nvPr userDrawn="1"/>
        </p:nvSpPr>
        <p:spPr>
          <a:xfrm>
            <a:off x="12026174" y="6477000"/>
            <a:ext cx="165825" cy="381000"/>
          </a:xfrm>
          <a:prstGeom prst="rect">
            <a:avLst/>
          </a:prstGeom>
          <a:solidFill>
            <a:srgbClr val="5B677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FFFFFF"/>
              </a:solidFill>
            </a:endParaRPr>
          </a:p>
        </p:txBody>
      </p:sp>
      <p:sp>
        <p:nvSpPr>
          <p:cNvPr id="2" name="Rectangle 1" hidden="1">
            <a:extLst>
              <a:ext uri="{FF2B5EF4-FFF2-40B4-BE49-F238E27FC236}">
                <a16:creationId xmlns:a16="http://schemas.microsoft.com/office/drawing/2014/main" id="{BDCF374B-2477-45CD-A00B-B8676A45ACDF}"/>
              </a:ext>
            </a:extLst>
          </p:cNvPr>
          <p:cNvSpPr/>
          <p:nvPr userDrawn="1">
            <p:custDataLst>
              <p:tags r:id="rId2"/>
            </p:custDataLst>
          </p:nvPr>
        </p:nvSpPr>
        <p:spPr>
          <a:xfrm>
            <a:off x="0" y="0"/>
            <a:ext cx="158750" cy="158750"/>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rtl="0">
              <a:spcBef>
                <a:spcPts val="300"/>
              </a:spcBef>
              <a:spcAft>
                <a:spcPts val="300"/>
              </a:spcAft>
            </a:pPr>
            <a:endParaRPr lang="en-US" sz="4400" b="1" i="0" baseline="0">
              <a:solidFill>
                <a:schemeClr val="bg1"/>
              </a:solidFill>
              <a:latin typeface="Arial" panose="020B0604020202020204" pitchFamily="34" charset="0"/>
              <a:ea typeface="+mj-ea"/>
              <a:cs typeface="+mj-cs"/>
              <a:sym typeface="Arial" panose="020B0604020202020204" pitchFamily="34" charset="0"/>
            </a:endParaRPr>
          </a:p>
        </p:txBody>
      </p:sp>
      <p:sp>
        <p:nvSpPr>
          <p:cNvPr id="7" name="2. Slide Title">
            <a:extLst>
              <a:ext uri="{FF2B5EF4-FFF2-40B4-BE49-F238E27FC236}">
                <a16:creationId xmlns:a16="http://schemas.microsoft.com/office/drawing/2014/main" id="{99495DFD-8D6A-4DD8-AE3A-47FA42AA0A4F}"/>
              </a:ext>
            </a:extLst>
          </p:cNvPr>
          <p:cNvSpPr>
            <a:spLocks noGrp="1"/>
          </p:cNvSpPr>
          <p:nvPr>
            <p:ph type="title"/>
            <p:custDataLst>
              <p:tags r:id="rId3"/>
            </p:custDataLst>
          </p:nvPr>
        </p:nvSpPr>
        <p:spPr>
          <a:xfrm>
            <a:off x="1117600" y="4061922"/>
            <a:ext cx="10519663" cy="677108"/>
          </a:xfrm>
        </p:spPr>
        <p:txBody>
          <a:bodyPr vert="horz" anchor="b">
            <a:noAutofit/>
          </a:bodyPr>
          <a:lstStyle>
            <a:lvl1pPr rtl="0">
              <a:lnSpc>
                <a:spcPct val="100000"/>
              </a:lnSpc>
              <a:defRPr sz="4400"/>
            </a:lvl1pPr>
          </a:lstStyle>
          <a:p>
            <a:r>
              <a:rPr lang="en-US"/>
              <a:t>Click to edit Master title style</a:t>
            </a:r>
          </a:p>
        </p:txBody>
      </p:sp>
      <p:sp>
        <p:nvSpPr>
          <p:cNvPr id="8" name="Slide Number">
            <a:extLst>
              <a:ext uri="{FF2B5EF4-FFF2-40B4-BE49-F238E27FC236}">
                <a16:creationId xmlns:a16="http://schemas.microsoft.com/office/drawing/2014/main" id="{A86AE8A6-05EF-4E76-AAAD-41743692E9F9}"/>
              </a:ext>
            </a:extLst>
          </p:cNvPr>
          <p:cNvSpPr>
            <a:spLocks noChangeArrowheads="1"/>
          </p:cNvSpPr>
          <p:nvPr userDrawn="1">
            <p:custDataLst>
              <p:tags r:id="rId4"/>
            </p:custDataLst>
          </p:nvPr>
        </p:nvSpPr>
        <p:spPr bwMode="black">
          <a:xfrm>
            <a:off x="11572052" y="6598256"/>
            <a:ext cx="325501" cy="138499"/>
          </a:xfrm>
          <a:prstGeom prst="rect">
            <a:avLst/>
          </a:prstGeom>
          <a:noFill/>
          <a:ln w="9525" algn="ctr">
            <a:noFill/>
            <a:miter lim="800000"/>
            <a:headEnd/>
            <a:tailEnd/>
          </a:ln>
          <a:effectLst/>
        </p:spPr>
        <p:txBody>
          <a:bodyPr wrap="square" lIns="0" tIns="0" rIns="0" bIns="0" anchor="b">
            <a:spAutoFit/>
          </a:bodyPr>
          <a:lstStyle/>
          <a:p>
            <a:pPr algn="r" defTabSz="610744" rtl="0" fontAlgn="auto">
              <a:spcBef>
                <a:spcPts val="0"/>
              </a:spcBef>
              <a:spcAft>
                <a:spcPts val="0"/>
              </a:spcAft>
              <a:defRPr/>
            </a:pPr>
            <a:fld id="{4ABDCABE-3F10-B64C-92F1-862014417034}" type="slidenum">
              <a:rPr lang="en-US" sz="900" b="0" smtClean="0">
                <a:solidFill>
                  <a:schemeClr val="tx1"/>
                </a:solidFill>
                <a:latin typeface="+mn-lt"/>
                <a:ea typeface="+mn-ea"/>
                <a:cs typeface="Arial" panose="020B0604020202020204" pitchFamily="34" charset="0"/>
              </a:rPr>
              <a:pPr algn="r" defTabSz="610744" rtl="0" fontAlgn="auto">
                <a:spcBef>
                  <a:spcPts val="0"/>
                </a:spcBef>
                <a:spcAft>
                  <a:spcPts val="0"/>
                </a:spcAft>
                <a:defRPr/>
              </a:pPr>
              <a:t>‹#›</a:t>
            </a:fld>
            <a:endParaRPr lang="en-US" sz="900" b="0">
              <a:solidFill>
                <a:schemeClr val="tx1"/>
              </a:solidFill>
              <a:latin typeface="+mn-lt"/>
              <a:ea typeface="+mn-ea"/>
              <a:cs typeface="Arial" panose="020B0604020202020204" pitchFamily="34" charset="0"/>
            </a:endParaRPr>
          </a:p>
        </p:txBody>
      </p:sp>
      <p:sp>
        <p:nvSpPr>
          <p:cNvPr id="6" name="5. Source" hidden="1">
            <a:extLst>
              <a:ext uri="{FF2B5EF4-FFF2-40B4-BE49-F238E27FC236}">
                <a16:creationId xmlns:a16="http://schemas.microsoft.com/office/drawing/2014/main" id="{B871FE09-BB6E-4334-B0EA-E52395AA61B3}"/>
              </a:ext>
            </a:extLst>
          </p:cNvPr>
          <p:cNvSpPr txBox="1"/>
          <p:nvPr userDrawn="1">
            <p:custDataLst>
              <p:tags r:id="rId5"/>
            </p:custDataLst>
          </p:nvPr>
        </p:nvSpPr>
        <p:spPr>
          <a:xfrm>
            <a:off x="2125590" y="6568588"/>
            <a:ext cx="7277861" cy="123111"/>
          </a:xfrm>
          <a:prstGeom prst="rect">
            <a:avLst/>
          </a:prstGeom>
        </p:spPr>
        <p:txBody>
          <a:bodyPr vert="horz" wrap="square" lIns="0" tIns="0" rIns="0" bIns="0" rtlCol="0" anchor="t">
            <a:spAutoFit/>
          </a:bodyPr>
          <a:lstStyle>
            <a:lvl1pPr indent="0">
              <a:lnSpc>
                <a:spcPct val="100000"/>
              </a:lnSpc>
              <a:spcBef>
                <a:spcPts val="300"/>
              </a:spcBef>
              <a:spcAft>
                <a:spcPts val="300"/>
              </a:spcAft>
              <a:buFont typeface="Segoe UI" panose="020B0502040204020203" pitchFamily="34" charset="0"/>
              <a:buChar char="​"/>
              <a:defRPr lang="en-US" sz="900" dirty="0">
                <a:cs typeface="Arial" panose="020B0604020202020204" pitchFamily="34" charset="0"/>
              </a:defRPr>
            </a:lvl1pPr>
            <a:lvl2pPr marL="228600"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rtl="0"/>
            <a:r>
              <a:rPr lang="en-US" sz="800"/>
              <a:t>Source: …</a:t>
            </a:r>
          </a:p>
        </p:txBody>
      </p:sp>
      <p:sp>
        <p:nvSpPr>
          <p:cNvPr id="9" name="1. On-page tracker">
            <a:extLst>
              <a:ext uri="{FF2B5EF4-FFF2-40B4-BE49-F238E27FC236}">
                <a16:creationId xmlns:a16="http://schemas.microsoft.com/office/drawing/2014/main" id="{FA764DC8-CEA6-42F3-8E66-7C768AAD275E}"/>
              </a:ext>
            </a:extLst>
          </p:cNvPr>
          <p:cNvSpPr>
            <a:spLocks noGrp="1"/>
          </p:cNvSpPr>
          <p:nvPr>
            <p:ph type="body" sz="quarter" idx="10" hasCustomPrompt="1"/>
            <p:custDataLst>
              <p:tags r:id="rId6"/>
            </p:custDataLst>
          </p:nvPr>
        </p:nvSpPr>
        <p:spPr>
          <a:xfrm>
            <a:off x="1117600" y="41597"/>
            <a:ext cx="3843338" cy="123111"/>
          </a:xfrm>
          <a:prstGeom prst="rect">
            <a:avLst/>
          </a:prstGeom>
          <a:ln w="6350">
            <a:noFill/>
            <a:miter lim="800000"/>
          </a:ln>
        </p:spPr>
        <p:txBody>
          <a:bodyPr vert="horz" wrap="square" lIns="0" tIns="0" rIns="0" bIns="0" rtlCol="0">
            <a:spAutoFit/>
          </a:bodyPr>
          <a:lstStyle>
            <a:lvl1pPr rtl="0">
              <a:defRPr lang="en-US" sz="800" b="0" dirty="0">
                <a:cs typeface="+mn-cs"/>
              </a:defRPr>
            </a:lvl1pPr>
          </a:lstStyle>
          <a:p>
            <a:pPr lvl="0">
              <a:buNone/>
            </a:pPr>
            <a:r>
              <a:rPr lang="en-US"/>
              <a:t>Add tracker</a:t>
            </a:r>
          </a:p>
        </p:txBody>
      </p:sp>
      <p:pic>
        <p:nvPicPr>
          <p:cNvPr id="10" name="Picture 9">
            <a:extLst>
              <a:ext uri="{FF2B5EF4-FFF2-40B4-BE49-F238E27FC236}">
                <a16:creationId xmlns:a16="http://schemas.microsoft.com/office/drawing/2014/main" id="{57F3A73C-8DF1-D9F0-0631-1DBAB0EB6CA2}"/>
              </a:ext>
            </a:extLst>
          </p:cNvPr>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194035" y="5382386"/>
            <a:ext cx="1253765" cy="485014"/>
          </a:xfrm>
          <a:prstGeom prst="rect">
            <a:avLst/>
          </a:prstGeom>
        </p:spPr>
      </p:pic>
      <p:cxnSp>
        <p:nvCxnSpPr>
          <p:cNvPr id="4" name="Straight Connector 3">
            <a:extLst>
              <a:ext uri="{FF2B5EF4-FFF2-40B4-BE49-F238E27FC236}">
                <a16:creationId xmlns:a16="http://schemas.microsoft.com/office/drawing/2014/main" id="{56E1389C-9525-BA56-F554-31A26DE35822}"/>
              </a:ext>
            </a:extLst>
          </p:cNvPr>
          <p:cNvCxnSpPr>
            <a:cxnSpLocks/>
          </p:cNvCxnSpPr>
          <p:nvPr userDrawn="1"/>
        </p:nvCxnSpPr>
        <p:spPr>
          <a:xfrm>
            <a:off x="779283" y="6"/>
            <a:ext cx="0" cy="5181594"/>
          </a:xfrm>
          <a:prstGeom prst="line">
            <a:avLst/>
          </a:prstGeom>
          <a:ln>
            <a:solidFill>
              <a:srgbClr val="5B6770"/>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476FC9CB-1878-A9C1-553E-61246DB85AA6}"/>
              </a:ext>
            </a:extLst>
          </p:cNvPr>
          <p:cNvCxnSpPr>
            <a:cxnSpLocks/>
          </p:cNvCxnSpPr>
          <p:nvPr userDrawn="1"/>
        </p:nvCxnSpPr>
        <p:spPr>
          <a:xfrm>
            <a:off x="779282" y="5943600"/>
            <a:ext cx="0" cy="533400"/>
          </a:xfrm>
          <a:prstGeom prst="line">
            <a:avLst/>
          </a:prstGeom>
          <a:ln>
            <a:solidFill>
              <a:srgbClr val="5B677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839009E5-64F2-E6FE-DA65-9E1834004B08}"/>
              </a:ext>
            </a:extLst>
          </p:cNvPr>
          <p:cNvCxnSpPr>
            <a:cxnSpLocks/>
          </p:cNvCxnSpPr>
          <p:nvPr userDrawn="1"/>
        </p:nvCxnSpPr>
        <p:spPr>
          <a:xfrm>
            <a:off x="779282" y="6477005"/>
            <a:ext cx="11412717" cy="0"/>
          </a:xfrm>
          <a:prstGeom prst="line">
            <a:avLst/>
          </a:prstGeom>
          <a:ln>
            <a:solidFill>
              <a:srgbClr val="5B6770"/>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3319CC41-E482-6B70-8A87-D13CC91C9F8F}"/>
              </a:ext>
            </a:extLst>
          </p:cNvPr>
          <p:cNvSpPr txBox="1"/>
          <p:nvPr userDrawn="1"/>
        </p:nvSpPr>
        <p:spPr>
          <a:xfrm>
            <a:off x="685800" y="6553200"/>
            <a:ext cx="935921" cy="246221"/>
          </a:xfrm>
          <a:prstGeom prst="rect">
            <a:avLst/>
          </a:prstGeom>
          <a:noFill/>
        </p:spPr>
        <p:txBody>
          <a:bodyPr wrap="square" rtlCol="0">
            <a:spAutoFit/>
          </a:bodyPr>
          <a:lstStyle/>
          <a:p>
            <a:r>
              <a:rPr lang="en-US" sz="1000" b="1">
                <a:solidFill>
                  <a:srgbClr val="5B6770"/>
                </a:solidFill>
              </a:rPr>
              <a:t>PUBLIC</a:t>
            </a:r>
          </a:p>
        </p:txBody>
      </p:sp>
    </p:spTree>
    <p:extLst>
      <p:ext uri="{BB962C8B-B14F-4D97-AF65-F5344CB8AC3E}">
        <p14:creationId xmlns:p14="http://schemas.microsoft.com/office/powerpoint/2010/main" val="24970631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EC6EE29E-F64A-419F-BFB0-EEDEB71953F6}"/>
              </a:ext>
            </a:extLst>
          </p:cNvPr>
          <p:cNvGraphicFramePr>
            <a:graphicFrameLocks noChangeAspect="1"/>
          </p:cNvGraphicFramePr>
          <p:nvPr userDrawn="1">
            <p:custDataLst>
              <p:tags r:id="rId1"/>
            </p:custDataLst>
            <p:extLst>
              <p:ext uri="{D42A27DB-BD31-4B8C-83A1-F6EECF244321}">
                <p14:modId xmlns:p14="http://schemas.microsoft.com/office/powerpoint/2010/main" val="361680549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9" imgW="592" imgH="591" progId="TCLayout.ActiveDocument.1">
                  <p:embed/>
                </p:oleObj>
              </mc:Choice>
              <mc:Fallback>
                <p:oleObj name="think-cell Slide" r:id="rId9" imgW="592" imgH="591" progId="TCLayout.ActiveDocument.1">
                  <p:embed/>
                  <p:pic>
                    <p:nvPicPr>
                      <p:cNvPr id="3" name="Object 2" hidden="1">
                        <a:extLst>
                          <a:ext uri="{FF2B5EF4-FFF2-40B4-BE49-F238E27FC236}">
                            <a16:creationId xmlns:a16="http://schemas.microsoft.com/office/drawing/2014/main" id="{EC6EE29E-F64A-419F-BFB0-EEDEB71953F6}"/>
                          </a:ext>
                        </a:extLst>
                      </p:cNvPr>
                      <p:cNvPicPr/>
                      <p:nvPr/>
                    </p:nvPicPr>
                    <p:blipFill>
                      <a:blip r:embed="rId10"/>
                      <a:stretch>
                        <a:fillRect/>
                      </a:stretch>
                    </p:blipFill>
                    <p:spPr>
                      <a:xfrm>
                        <a:off x="1588" y="1588"/>
                        <a:ext cx="1588" cy="158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69526043-F22A-4ED3-B0A1-DD7C4F83AF9B}"/>
              </a:ext>
            </a:extLst>
          </p:cNvPr>
          <p:cNvSpPr/>
          <p:nvPr userDrawn="1">
            <p:custDataLst>
              <p:tags r:id="rId2"/>
            </p:custDataLst>
          </p:nvPr>
        </p:nvSpPr>
        <p:spPr>
          <a:xfrm>
            <a:off x="0" y="0"/>
            <a:ext cx="158750" cy="158750"/>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rtl="0">
              <a:spcBef>
                <a:spcPts val="300"/>
              </a:spcBef>
              <a:spcAft>
                <a:spcPts val="300"/>
              </a:spcAft>
            </a:pPr>
            <a:endParaRPr lang="en-US" sz="3400" b="1" i="0" baseline="0">
              <a:solidFill>
                <a:schemeClr val="bg1"/>
              </a:solidFill>
              <a:latin typeface="Arial" panose="020B0604020202020204" pitchFamily="34" charset="0"/>
              <a:ea typeface="+mj-ea"/>
              <a:cs typeface="+mj-cs"/>
              <a:sym typeface="Arial" panose="020B0604020202020204" pitchFamily="34" charset="0"/>
            </a:endParaRPr>
          </a:p>
        </p:txBody>
      </p:sp>
      <p:sp>
        <p:nvSpPr>
          <p:cNvPr id="8" name="2. Slide Title">
            <a:extLst>
              <a:ext uri="{FF2B5EF4-FFF2-40B4-BE49-F238E27FC236}">
                <a16:creationId xmlns:a16="http://schemas.microsoft.com/office/drawing/2014/main" id="{EA735538-C733-4892-93A4-7B433D8B8293}"/>
              </a:ext>
            </a:extLst>
          </p:cNvPr>
          <p:cNvSpPr>
            <a:spLocks noGrp="1"/>
          </p:cNvSpPr>
          <p:nvPr>
            <p:ph type="title" hasCustomPrompt="1"/>
            <p:custDataLst>
              <p:tags r:id="rId3"/>
            </p:custDataLst>
          </p:nvPr>
        </p:nvSpPr>
        <p:spPr>
          <a:xfrm>
            <a:off x="1505712" y="3556229"/>
            <a:ext cx="9180576" cy="523220"/>
          </a:xfrm>
          <a:prstGeom prst="rect">
            <a:avLst/>
          </a:prstGeom>
        </p:spPr>
        <p:txBody>
          <a:bodyPr vert="horz">
            <a:spAutoFit/>
          </a:bodyPr>
          <a:lstStyle>
            <a:lvl1pPr rtl="0">
              <a:lnSpc>
                <a:spcPct val="105000"/>
              </a:lnSpc>
              <a:defRPr sz="3400"/>
            </a:lvl1pPr>
          </a:lstStyle>
          <a:p>
            <a:r>
              <a:rPr lang="en-US"/>
              <a:t>“Click to add quote</a:t>
            </a:r>
          </a:p>
        </p:txBody>
      </p:sp>
      <p:sp>
        <p:nvSpPr>
          <p:cNvPr id="6" name="3. Subtitle">
            <a:extLst>
              <a:ext uri="{FF2B5EF4-FFF2-40B4-BE49-F238E27FC236}">
                <a16:creationId xmlns:a16="http://schemas.microsoft.com/office/drawing/2014/main" id="{8DB5022C-F66C-4018-82F3-195571DDD527}"/>
              </a:ext>
            </a:extLst>
          </p:cNvPr>
          <p:cNvSpPr>
            <a:spLocks noGrp="1"/>
          </p:cNvSpPr>
          <p:nvPr>
            <p:ph type="subTitle" idx="1" hasCustomPrompt="1"/>
            <p:custDataLst>
              <p:tags r:id="rId4"/>
            </p:custDataLst>
          </p:nvPr>
        </p:nvSpPr>
        <p:spPr>
          <a:xfrm>
            <a:off x="1505712" y="4284630"/>
            <a:ext cx="9180576" cy="246221"/>
          </a:xfrm>
          <a:prstGeom prst="rect">
            <a:avLst/>
          </a:prstGeom>
        </p:spPr>
        <p:txBody>
          <a:bodyPr wrap="square">
            <a:spAutoFit/>
          </a:bodyPr>
          <a:lstStyle>
            <a:lvl1pPr marL="0" indent="0" algn="l" rtl="0">
              <a:buNone/>
              <a:defRPr sz="1600" b="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quote source</a:t>
            </a:r>
          </a:p>
        </p:txBody>
      </p:sp>
      <p:sp>
        <p:nvSpPr>
          <p:cNvPr id="9" name="Slide Number">
            <a:extLst>
              <a:ext uri="{FF2B5EF4-FFF2-40B4-BE49-F238E27FC236}">
                <a16:creationId xmlns:a16="http://schemas.microsoft.com/office/drawing/2014/main" id="{FAEB6FCE-50CC-4F2B-A5B3-CB508EDFCD46}"/>
              </a:ext>
            </a:extLst>
          </p:cNvPr>
          <p:cNvSpPr>
            <a:spLocks noChangeArrowheads="1"/>
          </p:cNvSpPr>
          <p:nvPr userDrawn="1">
            <p:custDataLst>
              <p:tags r:id="rId5"/>
            </p:custDataLst>
          </p:nvPr>
        </p:nvSpPr>
        <p:spPr bwMode="black">
          <a:xfrm>
            <a:off x="11572052" y="6598256"/>
            <a:ext cx="325501" cy="138499"/>
          </a:xfrm>
          <a:prstGeom prst="rect">
            <a:avLst/>
          </a:prstGeom>
          <a:noFill/>
          <a:ln w="9525" algn="ctr">
            <a:noFill/>
            <a:miter lim="800000"/>
            <a:headEnd/>
            <a:tailEnd/>
          </a:ln>
          <a:effectLst/>
        </p:spPr>
        <p:txBody>
          <a:bodyPr wrap="square" lIns="0" tIns="0" rIns="0" bIns="0" anchor="b">
            <a:spAutoFit/>
          </a:bodyPr>
          <a:lstStyle/>
          <a:p>
            <a:pPr algn="r" defTabSz="610744" rtl="0" fontAlgn="auto">
              <a:spcBef>
                <a:spcPts val="0"/>
              </a:spcBef>
              <a:spcAft>
                <a:spcPts val="0"/>
              </a:spcAft>
              <a:defRPr/>
            </a:pPr>
            <a:fld id="{4ABDCABE-3F10-B64C-92F1-862014417034}" type="slidenum">
              <a:rPr lang="en-US" sz="900" b="0" smtClean="0">
                <a:solidFill>
                  <a:schemeClr val="tx1"/>
                </a:solidFill>
                <a:latin typeface="+mn-lt"/>
                <a:ea typeface="+mn-ea"/>
                <a:cs typeface="Arial" panose="020B0604020202020204" pitchFamily="34" charset="0"/>
              </a:rPr>
              <a:pPr algn="r" defTabSz="610744" rtl="0" fontAlgn="auto">
                <a:spcBef>
                  <a:spcPts val="0"/>
                </a:spcBef>
                <a:spcAft>
                  <a:spcPts val="0"/>
                </a:spcAft>
                <a:defRPr/>
              </a:pPr>
              <a:t>‹#›</a:t>
            </a:fld>
            <a:endParaRPr lang="en-US" sz="900" b="0">
              <a:solidFill>
                <a:schemeClr val="tx1"/>
              </a:solidFill>
              <a:latin typeface="+mn-lt"/>
              <a:ea typeface="+mn-ea"/>
              <a:cs typeface="Arial" panose="020B0604020202020204" pitchFamily="34" charset="0"/>
            </a:endParaRPr>
          </a:p>
        </p:txBody>
      </p:sp>
      <p:sp>
        <p:nvSpPr>
          <p:cNvPr id="7" name="5. Source" hidden="1">
            <a:extLst>
              <a:ext uri="{FF2B5EF4-FFF2-40B4-BE49-F238E27FC236}">
                <a16:creationId xmlns:a16="http://schemas.microsoft.com/office/drawing/2014/main" id="{97195F4E-ECA7-41A9-AFF3-0C4DAD103DA6}"/>
              </a:ext>
            </a:extLst>
          </p:cNvPr>
          <p:cNvSpPr txBox="1"/>
          <p:nvPr userDrawn="1">
            <p:custDataLst>
              <p:tags r:id="rId6"/>
            </p:custDataLst>
          </p:nvPr>
        </p:nvSpPr>
        <p:spPr>
          <a:xfrm>
            <a:off x="2125590" y="6568588"/>
            <a:ext cx="7277861" cy="123111"/>
          </a:xfrm>
          <a:prstGeom prst="rect">
            <a:avLst/>
          </a:prstGeom>
        </p:spPr>
        <p:txBody>
          <a:bodyPr vert="horz" wrap="square" lIns="0" tIns="0" rIns="0" bIns="0" rtlCol="0" anchor="t">
            <a:spAutoFit/>
          </a:bodyPr>
          <a:lstStyle>
            <a:lvl1pPr indent="0">
              <a:lnSpc>
                <a:spcPct val="100000"/>
              </a:lnSpc>
              <a:spcBef>
                <a:spcPts val="300"/>
              </a:spcBef>
              <a:spcAft>
                <a:spcPts val="300"/>
              </a:spcAft>
              <a:buFont typeface="Segoe UI" panose="020B0502040204020203" pitchFamily="34" charset="0"/>
              <a:buChar char="​"/>
              <a:defRPr lang="en-US" sz="900" dirty="0">
                <a:cs typeface="Arial" panose="020B0604020202020204" pitchFamily="34" charset="0"/>
              </a:defRPr>
            </a:lvl1pPr>
            <a:lvl2pPr marL="228600"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rtl="0"/>
            <a:r>
              <a:rPr lang="en-US" sz="800"/>
              <a:t>Source: …</a:t>
            </a:r>
          </a:p>
        </p:txBody>
      </p:sp>
      <p:sp>
        <p:nvSpPr>
          <p:cNvPr id="10" name="1. On-page tracker">
            <a:extLst>
              <a:ext uri="{FF2B5EF4-FFF2-40B4-BE49-F238E27FC236}">
                <a16:creationId xmlns:a16="http://schemas.microsoft.com/office/drawing/2014/main" id="{556D1499-3230-4098-85B2-D4CC7CA621F1}"/>
              </a:ext>
            </a:extLst>
          </p:cNvPr>
          <p:cNvSpPr>
            <a:spLocks noGrp="1"/>
          </p:cNvSpPr>
          <p:nvPr>
            <p:ph type="body" sz="quarter" idx="10" hasCustomPrompt="1"/>
            <p:custDataLst>
              <p:tags r:id="rId7"/>
            </p:custDataLst>
          </p:nvPr>
        </p:nvSpPr>
        <p:spPr>
          <a:xfrm>
            <a:off x="554735" y="41597"/>
            <a:ext cx="3843338" cy="123111"/>
          </a:xfrm>
          <a:prstGeom prst="rect">
            <a:avLst/>
          </a:prstGeom>
          <a:ln w="6350">
            <a:noFill/>
            <a:miter lim="800000"/>
          </a:ln>
        </p:spPr>
        <p:txBody>
          <a:bodyPr vert="horz" wrap="square" lIns="0" tIns="0" rIns="0" bIns="0" rtlCol="0">
            <a:spAutoFit/>
          </a:bodyPr>
          <a:lstStyle>
            <a:lvl1pPr rtl="0">
              <a:defRPr lang="en-US" sz="800" b="0" dirty="0">
                <a:cs typeface="+mn-cs"/>
              </a:defRPr>
            </a:lvl1pPr>
          </a:lstStyle>
          <a:p>
            <a:pPr lvl="0">
              <a:buNone/>
            </a:pPr>
            <a:r>
              <a:rPr lang="en-US"/>
              <a:t>Add tracker</a:t>
            </a:r>
          </a:p>
        </p:txBody>
      </p:sp>
    </p:spTree>
    <p:extLst>
      <p:ext uri="{BB962C8B-B14F-4D97-AF65-F5344CB8AC3E}">
        <p14:creationId xmlns:p14="http://schemas.microsoft.com/office/powerpoint/2010/main" val="24116976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4">
    <p:spTree>
      <p:nvGrpSpPr>
        <p:cNvPr id="1" name=""/>
        <p:cNvGrpSpPr/>
        <p:nvPr/>
      </p:nvGrpSpPr>
      <p:grpSpPr>
        <a:xfrm>
          <a:off x="0" y="0"/>
          <a:ext cx="0" cy="0"/>
          <a:chOff x="0" y="0"/>
          <a:chExt cx="0" cy="0"/>
        </a:xfrm>
      </p:grpSpPr>
      <p:graphicFrame>
        <p:nvGraphicFramePr>
          <p:cNvPr id="3" name="Object 6" hidden="1">
            <a:extLst>
              <a:ext uri="{FF2B5EF4-FFF2-40B4-BE49-F238E27FC236}">
                <a16:creationId xmlns:a16="http://schemas.microsoft.com/office/drawing/2014/main" id="{DA8D6A48-EE20-4EB4-A234-9F3B16C02872}"/>
              </a:ext>
            </a:extLst>
          </p:cNvPr>
          <p:cNvGraphicFramePr>
            <a:graphicFrameLocks noChangeAspect="1"/>
          </p:cNvGraphicFramePr>
          <p:nvPr userDrawn="1">
            <p:custDataLst>
              <p:tags r:id="rId1"/>
            </p:custDataLst>
            <p:extLst>
              <p:ext uri="{D42A27DB-BD31-4B8C-83A1-F6EECF244321}">
                <p14:modId xmlns:p14="http://schemas.microsoft.com/office/powerpoint/2010/main" val="200250906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0" imgW="413" imgH="416" progId="TCLayout.ActiveDocument.1">
                  <p:embed/>
                </p:oleObj>
              </mc:Choice>
              <mc:Fallback>
                <p:oleObj name="think-cell Slide" r:id="rId10" imgW="413" imgH="416" progId="TCLayout.ActiveDocument.1">
                  <p:embed/>
                  <p:pic>
                    <p:nvPicPr>
                      <p:cNvPr id="3" name="Object 6" hidden="1">
                        <a:extLst>
                          <a:ext uri="{FF2B5EF4-FFF2-40B4-BE49-F238E27FC236}">
                            <a16:creationId xmlns:a16="http://schemas.microsoft.com/office/drawing/2014/main" id="{DA8D6A48-EE20-4EB4-A234-9F3B16C02872}"/>
                          </a:ext>
                        </a:extLst>
                      </p:cNvPr>
                      <p:cNvPicPr/>
                      <p:nvPr/>
                    </p:nvPicPr>
                    <p:blipFill>
                      <a:blip r:embed="rId11"/>
                      <a:stretch>
                        <a:fillRect/>
                      </a:stretch>
                    </p:blipFill>
                    <p:spPr>
                      <a:xfrm>
                        <a:off x="1588" y="1588"/>
                        <a:ext cx="1588" cy="1588"/>
                      </a:xfrm>
                      <a:prstGeom prst="rect">
                        <a:avLst/>
                      </a:prstGeom>
                    </p:spPr>
                  </p:pic>
                </p:oleObj>
              </mc:Fallback>
            </mc:AlternateContent>
          </a:graphicData>
        </a:graphic>
      </p:graphicFrame>
      <p:sp>
        <p:nvSpPr>
          <p:cNvPr id="4" name="Rectangle 1" hidden="1">
            <a:extLst>
              <a:ext uri="{FF2B5EF4-FFF2-40B4-BE49-F238E27FC236}">
                <a16:creationId xmlns:a16="http://schemas.microsoft.com/office/drawing/2014/main" id="{67C50C85-5FB9-4798-A8A4-1DA5B9F3ACC9}"/>
              </a:ext>
            </a:extLst>
          </p:cNvPr>
          <p:cNvSpPr/>
          <p:nvPr userDrawn="1">
            <p:custDataLst>
              <p:tags r:id="rId2"/>
            </p:custDataLst>
          </p:nvPr>
        </p:nvSpPr>
        <p:spPr>
          <a:xfrm>
            <a:off x="0" y="0"/>
            <a:ext cx="158750" cy="158750"/>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rtl="0">
              <a:spcBef>
                <a:spcPts val="300"/>
              </a:spcBef>
              <a:spcAft>
                <a:spcPts val="300"/>
              </a:spcAft>
            </a:pPr>
            <a:endParaRPr lang="en-US" sz="2500" b="1" i="0" baseline="0">
              <a:solidFill>
                <a:schemeClr val="bg1"/>
              </a:solidFill>
              <a:latin typeface="Arial" panose="020B0604020202020204" pitchFamily="34" charset="0"/>
              <a:ea typeface="+mj-ea"/>
              <a:cs typeface="+mj-cs"/>
              <a:sym typeface="Arial" panose="020B0604020202020204" pitchFamily="34" charset="0"/>
            </a:endParaRPr>
          </a:p>
        </p:txBody>
      </p:sp>
      <p:sp>
        <p:nvSpPr>
          <p:cNvPr id="6" name="RectangleLight">
            <a:extLst>
              <a:ext uri="{FF2B5EF4-FFF2-40B4-BE49-F238E27FC236}">
                <a16:creationId xmlns:a16="http://schemas.microsoft.com/office/drawing/2014/main" id="{3FA229FA-A3E6-464F-8FAE-54175450EBEB}"/>
              </a:ext>
            </a:extLst>
          </p:cNvPr>
          <p:cNvSpPr/>
          <p:nvPr userDrawn="1">
            <p:custDataLst>
              <p:tags r:id="rId3"/>
            </p:custDataLst>
          </p:nvPr>
        </p:nvSpPr>
        <p:spPr bwMode="ltGray">
          <a:xfrm>
            <a:off x="3413760" y="0"/>
            <a:ext cx="8778240" cy="6858000"/>
          </a:xfrm>
          <a:prstGeom prst="rect">
            <a:avLst/>
          </a:prstGeom>
          <a:solidFill>
            <a:srgbClr val="E6EBF0"/>
          </a:solidFill>
          <a:ln w="63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rtl="0"/>
            <a:endParaRPr lang="en-US">
              <a:solidFill>
                <a:srgbClr val="F0F0F0"/>
              </a:solidFill>
              <a:latin typeface="Arial" panose="020B0604020202020204" pitchFamily="34" charset="0"/>
            </a:endParaRPr>
          </a:p>
        </p:txBody>
      </p:sp>
      <p:sp>
        <p:nvSpPr>
          <p:cNvPr id="17" name="Slide Number">
            <a:extLst>
              <a:ext uri="{FF2B5EF4-FFF2-40B4-BE49-F238E27FC236}">
                <a16:creationId xmlns:a16="http://schemas.microsoft.com/office/drawing/2014/main" id="{ACF9526A-1F1C-4E57-8A8D-21EDBC12066F}"/>
              </a:ext>
            </a:extLst>
          </p:cNvPr>
          <p:cNvSpPr>
            <a:spLocks noChangeArrowheads="1"/>
          </p:cNvSpPr>
          <p:nvPr userDrawn="1">
            <p:custDataLst>
              <p:tags r:id="rId4"/>
            </p:custDataLst>
          </p:nvPr>
        </p:nvSpPr>
        <p:spPr bwMode="black">
          <a:xfrm>
            <a:off x="11572052" y="6598256"/>
            <a:ext cx="325501" cy="138499"/>
          </a:xfrm>
          <a:prstGeom prst="rect">
            <a:avLst/>
          </a:prstGeom>
          <a:noFill/>
          <a:ln w="9525" algn="ctr">
            <a:noFill/>
            <a:miter lim="800000"/>
            <a:headEnd/>
            <a:tailEnd/>
          </a:ln>
          <a:effectLst/>
        </p:spPr>
        <p:txBody>
          <a:bodyPr wrap="square" lIns="0" tIns="0" rIns="0" bIns="0" anchor="b">
            <a:spAutoFit/>
          </a:bodyPr>
          <a:lstStyle/>
          <a:p>
            <a:pPr algn="r" defTabSz="610744" rtl="0" fontAlgn="auto">
              <a:spcBef>
                <a:spcPts val="0"/>
              </a:spcBef>
              <a:spcAft>
                <a:spcPts val="0"/>
              </a:spcAft>
              <a:defRPr/>
            </a:pPr>
            <a:fld id="{4ABDCABE-3F10-B64C-92F1-862014417034}" type="slidenum">
              <a:rPr lang="en-US" sz="900" b="0" smtClean="0">
                <a:solidFill>
                  <a:schemeClr val="tx1"/>
                </a:solidFill>
                <a:latin typeface="+mn-lt"/>
                <a:ea typeface="+mn-ea"/>
                <a:cs typeface="Arial" panose="020B0604020202020204" pitchFamily="34" charset="0"/>
              </a:rPr>
              <a:pPr algn="r" defTabSz="610744" rtl="0" fontAlgn="auto">
                <a:spcBef>
                  <a:spcPts val="0"/>
                </a:spcBef>
                <a:spcAft>
                  <a:spcPts val="0"/>
                </a:spcAft>
                <a:defRPr/>
              </a:pPr>
              <a:t>‹#›</a:t>
            </a:fld>
            <a:endParaRPr lang="en-US" sz="900" b="0">
              <a:solidFill>
                <a:schemeClr val="tx1"/>
              </a:solidFill>
              <a:latin typeface="+mn-lt"/>
              <a:ea typeface="+mn-ea"/>
              <a:cs typeface="Arial" panose="020B0604020202020204" pitchFamily="34" charset="0"/>
            </a:endParaRPr>
          </a:p>
        </p:txBody>
      </p:sp>
      <p:sp>
        <p:nvSpPr>
          <p:cNvPr id="19" name="2. Slide Title">
            <a:extLst>
              <a:ext uri="{FF2B5EF4-FFF2-40B4-BE49-F238E27FC236}">
                <a16:creationId xmlns:a16="http://schemas.microsoft.com/office/drawing/2014/main" id="{6647A441-8DE4-4236-BCC7-B694B2C59E00}"/>
              </a:ext>
            </a:extLst>
          </p:cNvPr>
          <p:cNvSpPr>
            <a:spLocks noGrp="1"/>
          </p:cNvSpPr>
          <p:nvPr>
            <p:ph type="title"/>
            <p:custDataLst>
              <p:tags r:id="rId5"/>
            </p:custDataLst>
          </p:nvPr>
        </p:nvSpPr>
        <p:spPr>
          <a:xfrm>
            <a:off x="554736" y="2744369"/>
            <a:ext cx="2514600" cy="769441"/>
          </a:xfrm>
        </p:spPr>
        <p:txBody>
          <a:bodyPr vert="horz" wrap="square" lIns="0" tIns="0" rIns="0" bIns="0" rtlCol="0" anchor="b" anchorCtr="0">
            <a:noAutofit/>
          </a:bodyPr>
          <a:lstStyle>
            <a:lvl1pPr rtl="0">
              <a:defRPr lang="en-US" dirty="0"/>
            </a:lvl1pPr>
          </a:lstStyle>
          <a:p>
            <a:pPr lvl="0"/>
            <a:r>
              <a:rPr lang="en-US"/>
              <a:t>Click to edit Master title style</a:t>
            </a:r>
          </a:p>
        </p:txBody>
      </p:sp>
      <p:sp>
        <p:nvSpPr>
          <p:cNvPr id="20" name="3. Subtitle">
            <a:extLst>
              <a:ext uri="{FF2B5EF4-FFF2-40B4-BE49-F238E27FC236}">
                <a16:creationId xmlns:a16="http://schemas.microsoft.com/office/drawing/2014/main" id="{A4DBA574-6D59-4DFD-82A7-9B1E9AEB906E}"/>
              </a:ext>
            </a:extLst>
          </p:cNvPr>
          <p:cNvSpPr>
            <a:spLocks noGrp="1"/>
          </p:cNvSpPr>
          <p:nvPr>
            <p:ph type="subTitle" idx="1"/>
            <p:custDataLst>
              <p:tags r:id="rId6"/>
            </p:custDataLst>
          </p:nvPr>
        </p:nvSpPr>
        <p:spPr>
          <a:xfrm>
            <a:off x="554736" y="3659644"/>
            <a:ext cx="2514600" cy="492443"/>
          </a:xfrm>
          <a:prstGeom prst="rect">
            <a:avLst/>
          </a:prstGeom>
        </p:spPr>
        <p:txBody>
          <a:bodyPr wrap="square">
            <a:spAutoFit/>
          </a:bodyPr>
          <a:lstStyle>
            <a:lvl1pPr marL="0" indent="0" algn="l" rtl="0">
              <a:buNone/>
              <a:defRPr sz="1600" b="0" baseline="0">
                <a:solidFill>
                  <a:schemeClr val="tx1"/>
                </a:solidFill>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a:t>Click to edit Master subtitle style</a:t>
            </a:r>
          </a:p>
        </p:txBody>
      </p:sp>
      <p:sp>
        <p:nvSpPr>
          <p:cNvPr id="21" name="5. Source" hidden="1">
            <a:extLst>
              <a:ext uri="{FF2B5EF4-FFF2-40B4-BE49-F238E27FC236}">
                <a16:creationId xmlns:a16="http://schemas.microsoft.com/office/drawing/2014/main" id="{25B2DE14-9B3F-4199-B082-9FEB12CE57EA}"/>
              </a:ext>
            </a:extLst>
          </p:cNvPr>
          <p:cNvSpPr txBox="1"/>
          <p:nvPr userDrawn="1">
            <p:custDataLst>
              <p:tags r:id="rId7"/>
            </p:custDataLst>
          </p:nvPr>
        </p:nvSpPr>
        <p:spPr>
          <a:xfrm>
            <a:off x="2125590" y="6568588"/>
            <a:ext cx="7277861" cy="123111"/>
          </a:xfrm>
          <a:prstGeom prst="rect">
            <a:avLst/>
          </a:prstGeom>
        </p:spPr>
        <p:txBody>
          <a:bodyPr vert="horz" wrap="square" lIns="0" tIns="0" rIns="0" bIns="0" rtlCol="0" anchor="t">
            <a:spAutoFit/>
          </a:bodyPr>
          <a:lstStyle>
            <a:lvl1pPr indent="0">
              <a:lnSpc>
                <a:spcPct val="100000"/>
              </a:lnSpc>
              <a:spcBef>
                <a:spcPts val="300"/>
              </a:spcBef>
              <a:spcAft>
                <a:spcPts val="300"/>
              </a:spcAft>
              <a:buFont typeface="Segoe UI" panose="020B0502040204020203" pitchFamily="34" charset="0"/>
              <a:buChar char="​"/>
              <a:defRPr lang="en-US" sz="900" dirty="0">
                <a:cs typeface="Arial" panose="020B0604020202020204" pitchFamily="34" charset="0"/>
              </a:defRPr>
            </a:lvl1pPr>
            <a:lvl2pPr marL="228600"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rtl="0"/>
            <a:r>
              <a:rPr lang="en-US" sz="800"/>
              <a:t>Source: …</a:t>
            </a:r>
          </a:p>
        </p:txBody>
      </p:sp>
      <p:sp>
        <p:nvSpPr>
          <p:cNvPr id="10" name="1. On-page tracker">
            <a:extLst>
              <a:ext uri="{FF2B5EF4-FFF2-40B4-BE49-F238E27FC236}">
                <a16:creationId xmlns:a16="http://schemas.microsoft.com/office/drawing/2014/main" id="{96552B7E-7081-4EA8-9351-FE4C7216ADF2}"/>
              </a:ext>
            </a:extLst>
          </p:cNvPr>
          <p:cNvSpPr>
            <a:spLocks noGrp="1"/>
          </p:cNvSpPr>
          <p:nvPr>
            <p:ph type="body" sz="quarter" idx="10" hasCustomPrompt="1"/>
            <p:custDataLst>
              <p:tags r:id="rId8"/>
            </p:custDataLst>
          </p:nvPr>
        </p:nvSpPr>
        <p:spPr>
          <a:xfrm>
            <a:off x="554735" y="41597"/>
            <a:ext cx="2514601" cy="123111"/>
          </a:xfrm>
          <a:prstGeom prst="rect">
            <a:avLst/>
          </a:prstGeom>
          <a:ln w="6350">
            <a:noFill/>
            <a:miter lim="800000"/>
          </a:ln>
        </p:spPr>
        <p:txBody>
          <a:bodyPr vert="horz" wrap="square" lIns="0" tIns="0" rIns="0" bIns="0" rtlCol="0">
            <a:spAutoFit/>
          </a:bodyPr>
          <a:lstStyle>
            <a:lvl1pPr rtl="0">
              <a:defRPr lang="en-US" sz="800" b="0" dirty="0">
                <a:cs typeface="+mn-cs"/>
              </a:defRPr>
            </a:lvl1pPr>
          </a:lstStyle>
          <a:p>
            <a:pPr lvl="0">
              <a:buNone/>
            </a:pPr>
            <a:r>
              <a:rPr lang="en-US"/>
              <a:t>Add tracker</a:t>
            </a:r>
          </a:p>
        </p:txBody>
      </p:sp>
      <p:cxnSp>
        <p:nvCxnSpPr>
          <p:cNvPr id="12" name="Straight Connector 11">
            <a:extLst>
              <a:ext uri="{FF2B5EF4-FFF2-40B4-BE49-F238E27FC236}">
                <a16:creationId xmlns:a16="http://schemas.microsoft.com/office/drawing/2014/main" id="{6CBEEEC7-2A79-FE89-E8BE-7CB1159DED9D}"/>
              </a:ext>
            </a:extLst>
          </p:cNvPr>
          <p:cNvCxnSpPr>
            <a:cxnSpLocks/>
          </p:cNvCxnSpPr>
          <p:nvPr userDrawn="1"/>
        </p:nvCxnSpPr>
        <p:spPr>
          <a:xfrm>
            <a:off x="101600" y="6477000"/>
            <a:ext cx="660400" cy="0"/>
          </a:xfrm>
          <a:prstGeom prst="line">
            <a:avLst/>
          </a:prstGeom>
          <a:ln>
            <a:solidFill>
              <a:srgbClr val="5B6770"/>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6B3E2693-730F-29E2-7B7B-E8EE2241882C}"/>
              </a:ext>
            </a:extLst>
          </p:cNvPr>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872042" y="6217199"/>
            <a:ext cx="1196754" cy="462959"/>
          </a:xfrm>
          <a:prstGeom prst="rect">
            <a:avLst/>
          </a:prstGeom>
        </p:spPr>
      </p:pic>
      <p:sp>
        <p:nvSpPr>
          <p:cNvPr id="14" name="TextBox 13">
            <a:extLst>
              <a:ext uri="{FF2B5EF4-FFF2-40B4-BE49-F238E27FC236}">
                <a16:creationId xmlns:a16="http://schemas.microsoft.com/office/drawing/2014/main" id="{8F4F0012-5AC7-2B73-12B0-EEC17114DCCE}"/>
              </a:ext>
            </a:extLst>
          </p:cNvPr>
          <p:cNvSpPr txBox="1"/>
          <p:nvPr userDrawn="1"/>
        </p:nvSpPr>
        <p:spPr>
          <a:xfrm>
            <a:off x="101600" y="6553200"/>
            <a:ext cx="477695" cy="153888"/>
          </a:xfrm>
          <a:prstGeom prst="rect">
            <a:avLst/>
          </a:prstGeom>
        </p:spPr>
        <p:txBody>
          <a:bodyPr vert="horz" wrap="non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b="1">
                <a:cs typeface="+mn-cs"/>
              </a:rPr>
              <a:t>PUBLIC</a:t>
            </a:r>
          </a:p>
        </p:txBody>
      </p:sp>
      <p:cxnSp>
        <p:nvCxnSpPr>
          <p:cNvPr id="15" name="Straight Connector 14">
            <a:extLst>
              <a:ext uri="{FF2B5EF4-FFF2-40B4-BE49-F238E27FC236}">
                <a16:creationId xmlns:a16="http://schemas.microsoft.com/office/drawing/2014/main" id="{FDA3B581-7381-0B8B-DEC1-A26FF86B4EA0}"/>
              </a:ext>
            </a:extLst>
          </p:cNvPr>
          <p:cNvCxnSpPr>
            <a:cxnSpLocks/>
          </p:cNvCxnSpPr>
          <p:nvPr userDrawn="1"/>
        </p:nvCxnSpPr>
        <p:spPr>
          <a:xfrm>
            <a:off x="2125589" y="6477006"/>
            <a:ext cx="943747" cy="0"/>
          </a:xfrm>
          <a:prstGeom prst="line">
            <a:avLst/>
          </a:prstGeom>
          <a:ln>
            <a:solidFill>
              <a:srgbClr val="5B677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094160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1/3">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CEE6E84E-0DE7-4EEF-8932-BF42153B3B56}"/>
              </a:ext>
            </a:extLst>
          </p:cNvPr>
          <p:cNvGraphicFramePr>
            <a:graphicFrameLocks noChangeAspect="1"/>
          </p:cNvGraphicFramePr>
          <p:nvPr userDrawn="1">
            <p:custDataLst>
              <p:tags r:id="rId1"/>
            </p:custDataLst>
            <p:extLst>
              <p:ext uri="{D42A27DB-BD31-4B8C-83A1-F6EECF244321}">
                <p14:modId xmlns:p14="http://schemas.microsoft.com/office/powerpoint/2010/main" val="289192774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0" imgW="413" imgH="416" progId="TCLayout.ActiveDocument.1">
                  <p:embed/>
                </p:oleObj>
              </mc:Choice>
              <mc:Fallback>
                <p:oleObj name="think-cell Slide" r:id="rId10" imgW="413" imgH="416" progId="TCLayout.ActiveDocument.1">
                  <p:embed/>
                  <p:pic>
                    <p:nvPicPr>
                      <p:cNvPr id="3" name="Object 2" hidden="1">
                        <a:extLst>
                          <a:ext uri="{FF2B5EF4-FFF2-40B4-BE49-F238E27FC236}">
                            <a16:creationId xmlns:a16="http://schemas.microsoft.com/office/drawing/2014/main" id="{CEE6E84E-0DE7-4EEF-8932-BF42153B3B56}"/>
                          </a:ext>
                        </a:extLst>
                      </p:cNvPr>
                      <p:cNvPicPr/>
                      <p:nvPr/>
                    </p:nvPicPr>
                    <p:blipFill>
                      <a:blip r:embed="rId11"/>
                      <a:stretch>
                        <a:fillRect/>
                      </a:stretch>
                    </p:blipFill>
                    <p:spPr>
                      <a:xfrm>
                        <a:off x="1588" y="1588"/>
                        <a:ext cx="1588" cy="1588"/>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id="{29D2CA90-0144-4292-9526-98A508F53171}"/>
              </a:ext>
            </a:extLst>
          </p:cNvPr>
          <p:cNvSpPr/>
          <p:nvPr userDrawn="1">
            <p:custDataLst>
              <p:tags r:id="rId2"/>
            </p:custDataLst>
          </p:nvPr>
        </p:nvSpPr>
        <p:spPr>
          <a:xfrm>
            <a:off x="0" y="0"/>
            <a:ext cx="158750" cy="158750"/>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rtl="0">
              <a:spcBef>
                <a:spcPts val="300"/>
              </a:spcBef>
              <a:spcAft>
                <a:spcPts val="300"/>
              </a:spcAft>
            </a:pPr>
            <a:endParaRPr lang="en-US" sz="2500" b="1" i="0" baseline="0">
              <a:solidFill>
                <a:schemeClr val="bg1"/>
              </a:solidFill>
              <a:latin typeface="Arial" panose="020B0604020202020204" pitchFamily="34" charset="0"/>
              <a:ea typeface="+mj-ea"/>
              <a:cs typeface="+mj-cs"/>
              <a:sym typeface="Arial" panose="020B0604020202020204" pitchFamily="34" charset="0"/>
            </a:endParaRPr>
          </a:p>
        </p:txBody>
      </p:sp>
      <p:sp>
        <p:nvSpPr>
          <p:cNvPr id="6" name="RectangleLight">
            <a:extLst>
              <a:ext uri="{FF2B5EF4-FFF2-40B4-BE49-F238E27FC236}">
                <a16:creationId xmlns:a16="http://schemas.microsoft.com/office/drawing/2014/main" id="{3FA229FA-A3E6-464F-8FAE-54175450EBEB}"/>
              </a:ext>
            </a:extLst>
          </p:cNvPr>
          <p:cNvSpPr/>
          <p:nvPr userDrawn="1">
            <p:custDataLst>
              <p:tags r:id="rId3"/>
            </p:custDataLst>
          </p:nvPr>
        </p:nvSpPr>
        <p:spPr bwMode="ltGray">
          <a:xfrm>
            <a:off x="4364736" y="0"/>
            <a:ext cx="7827264" cy="6858000"/>
          </a:xfrm>
          <a:prstGeom prst="rect">
            <a:avLst/>
          </a:prstGeom>
          <a:solidFill>
            <a:srgbClr val="E6EBF0"/>
          </a:solidFill>
          <a:ln w="63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rtl="0"/>
            <a:endParaRPr lang="en-US">
              <a:solidFill>
                <a:srgbClr val="F0F0F0"/>
              </a:solidFill>
              <a:latin typeface="Arial" panose="020B0604020202020204" pitchFamily="34" charset="0"/>
            </a:endParaRPr>
          </a:p>
        </p:txBody>
      </p:sp>
      <p:sp>
        <p:nvSpPr>
          <p:cNvPr id="17" name="Slide Number">
            <a:extLst>
              <a:ext uri="{FF2B5EF4-FFF2-40B4-BE49-F238E27FC236}">
                <a16:creationId xmlns:a16="http://schemas.microsoft.com/office/drawing/2014/main" id="{36B65DC7-979F-4AB7-9872-8CF5F2DCB753}"/>
              </a:ext>
            </a:extLst>
          </p:cNvPr>
          <p:cNvSpPr>
            <a:spLocks noChangeArrowheads="1"/>
          </p:cNvSpPr>
          <p:nvPr userDrawn="1">
            <p:custDataLst>
              <p:tags r:id="rId4"/>
            </p:custDataLst>
          </p:nvPr>
        </p:nvSpPr>
        <p:spPr bwMode="black">
          <a:xfrm>
            <a:off x="11572052" y="6598256"/>
            <a:ext cx="325501" cy="138499"/>
          </a:xfrm>
          <a:prstGeom prst="rect">
            <a:avLst/>
          </a:prstGeom>
          <a:noFill/>
          <a:ln w="9525" algn="ctr">
            <a:noFill/>
            <a:miter lim="800000"/>
            <a:headEnd/>
            <a:tailEnd/>
          </a:ln>
          <a:effectLst/>
        </p:spPr>
        <p:txBody>
          <a:bodyPr wrap="square" lIns="0" tIns="0" rIns="0" bIns="0" anchor="b">
            <a:spAutoFit/>
          </a:bodyPr>
          <a:lstStyle/>
          <a:p>
            <a:pPr algn="r" defTabSz="610744" rtl="0" fontAlgn="auto">
              <a:spcBef>
                <a:spcPts val="0"/>
              </a:spcBef>
              <a:spcAft>
                <a:spcPts val="0"/>
              </a:spcAft>
              <a:defRPr/>
            </a:pPr>
            <a:fld id="{4ABDCABE-3F10-B64C-92F1-862014417034}" type="slidenum">
              <a:rPr lang="en-US" sz="900" b="0" smtClean="0">
                <a:solidFill>
                  <a:schemeClr val="tx1"/>
                </a:solidFill>
                <a:latin typeface="+mn-lt"/>
                <a:ea typeface="+mn-ea"/>
                <a:cs typeface="Arial" panose="020B0604020202020204" pitchFamily="34" charset="0"/>
              </a:rPr>
              <a:pPr algn="r" defTabSz="610744" rtl="0" fontAlgn="auto">
                <a:spcBef>
                  <a:spcPts val="0"/>
                </a:spcBef>
                <a:spcAft>
                  <a:spcPts val="0"/>
                </a:spcAft>
                <a:defRPr/>
              </a:pPr>
              <a:t>‹#›</a:t>
            </a:fld>
            <a:endParaRPr lang="en-US" sz="900" b="0">
              <a:solidFill>
                <a:schemeClr val="tx1"/>
              </a:solidFill>
              <a:latin typeface="+mn-lt"/>
              <a:ea typeface="+mn-ea"/>
              <a:cs typeface="Arial" panose="020B0604020202020204" pitchFamily="34" charset="0"/>
            </a:endParaRPr>
          </a:p>
        </p:txBody>
      </p:sp>
      <p:sp>
        <p:nvSpPr>
          <p:cNvPr id="19" name="2. Slide Title">
            <a:extLst>
              <a:ext uri="{FF2B5EF4-FFF2-40B4-BE49-F238E27FC236}">
                <a16:creationId xmlns:a16="http://schemas.microsoft.com/office/drawing/2014/main" id="{4EF89F43-35C6-451B-BBE8-87D2B8B83F5E}"/>
              </a:ext>
            </a:extLst>
          </p:cNvPr>
          <p:cNvSpPr>
            <a:spLocks noGrp="1"/>
          </p:cNvSpPr>
          <p:nvPr>
            <p:ph type="title"/>
            <p:custDataLst>
              <p:tags r:id="rId5"/>
            </p:custDataLst>
          </p:nvPr>
        </p:nvSpPr>
        <p:spPr>
          <a:xfrm>
            <a:off x="554736" y="2744369"/>
            <a:ext cx="3465576" cy="769441"/>
          </a:xfrm>
          <a:prstGeom prst="rect">
            <a:avLst/>
          </a:prstGeom>
        </p:spPr>
        <p:txBody>
          <a:bodyPr vert="horz" wrap="square" lIns="0" tIns="0" rIns="0" bIns="0" rtlCol="0" anchor="b" anchorCtr="0">
            <a:noAutofit/>
          </a:bodyPr>
          <a:lstStyle>
            <a:lvl1pPr rtl="0">
              <a:defRPr lang="en-US" dirty="0"/>
            </a:lvl1pPr>
          </a:lstStyle>
          <a:p>
            <a:pPr lvl="0"/>
            <a:r>
              <a:rPr lang="en-US"/>
              <a:t>Click to edit Master title style</a:t>
            </a:r>
          </a:p>
        </p:txBody>
      </p:sp>
      <p:sp>
        <p:nvSpPr>
          <p:cNvPr id="20" name="3. Subtitle">
            <a:extLst>
              <a:ext uri="{FF2B5EF4-FFF2-40B4-BE49-F238E27FC236}">
                <a16:creationId xmlns:a16="http://schemas.microsoft.com/office/drawing/2014/main" id="{9F06A69A-B095-4159-932B-3658DD253FDF}"/>
              </a:ext>
            </a:extLst>
          </p:cNvPr>
          <p:cNvSpPr>
            <a:spLocks noGrp="1"/>
          </p:cNvSpPr>
          <p:nvPr>
            <p:ph type="subTitle" idx="1"/>
            <p:custDataLst>
              <p:tags r:id="rId6"/>
            </p:custDataLst>
          </p:nvPr>
        </p:nvSpPr>
        <p:spPr>
          <a:xfrm>
            <a:off x="554735" y="3659644"/>
            <a:ext cx="3465575" cy="246221"/>
          </a:xfrm>
          <a:prstGeom prst="rect">
            <a:avLst/>
          </a:prstGeom>
        </p:spPr>
        <p:txBody>
          <a:bodyPr wrap="square">
            <a:spAutoFit/>
          </a:bodyPr>
          <a:lstStyle>
            <a:lvl1pPr marL="0" indent="0" algn="l" rtl="0">
              <a:buNone/>
              <a:defRPr sz="1600" b="0" baseline="0">
                <a:solidFill>
                  <a:schemeClr val="tx1"/>
                </a:solidFill>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a:t>Click to edit Master subtitle style</a:t>
            </a:r>
          </a:p>
        </p:txBody>
      </p:sp>
      <p:sp>
        <p:nvSpPr>
          <p:cNvPr id="21" name="5. Source" hidden="1">
            <a:extLst>
              <a:ext uri="{FF2B5EF4-FFF2-40B4-BE49-F238E27FC236}">
                <a16:creationId xmlns:a16="http://schemas.microsoft.com/office/drawing/2014/main" id="{DA204BE1-D5C8-4D03-9090-21D41FEC78E0}"/>
              </a:ext>
            </a:extLst>
          </p:cNvPr>
          <p:cNvSpPr txBox="1"/>
          <p:nvPr userDrawn="1">
            <p:custDataLst>
              <p:tags r:id="rId7"/>
            </p:custDataLst>
          </p:nvPr>
        </p:nvSpPr>
        <p:spPr>
          <a:xfrm>
            <a:off x="2125590" y="6568588"/>
            <a:ext cx="7277861" cy="123111"/>
          </a:xfrm>
          <a:prstGeom prst="rect">
            <a:avLst/>
          </a:prstGeom>
        </p:spPr>
        <p:txBody>
          <a:bodyPr vert="horz" wrap="square" lIns="0" tIns="0" rIns="0" bIns="0" rtlCol="0" anchor="t">
            <a:spAutoFit/>
          </a:bodyPr>
          <a:lstStyle>
            <a:lvl1pPr indent="0">
              <a:lnSpc>
                <a:spcPct val="100000"/>
              </a:lnSpc>
              <a:spcBef>
                <a:spcPts val="300"/>
              </a:spcBef>
              <a:spcAft>
                <a:spcPts val="300"/>
              </a:spcAft>
              <a:buFont typeface="Segoe UI" panose="020B0502040204020203" pitchFamily="34" charset="0"/>
              <a:buChar char="​"/>
              <a:defRPr lang="en-US" sz="900" dirty="0">
                <a:cs typeface="Arial" panose="020B0604020202020204" pitchFamily="34" charset="0"/>
              </a:defRPr>
            </a:lvl1pPr>
            <a:lvl2pPr marL="228600"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rtl="0"/>
            <a:r>
              <a:rPr lang="en-US" sz="800"/>
              <a:t>Source: …</a:t>
            </a:r>
          </a:p>
        </p:txBody>
      </p:sp>
      <p:sp>
        <p:nvSpPr>
          <p:cNvPr id="10" name="1. On-page tracker">
            <a:extLst>
              <a:ext uri="{FF2B5EF4-FFF2-40B4-BE49-F238E27FC236}">
                <a16:creationId xmlns:a16="http://schemas.microsoft.com/office/drawing/2014/main" id="{79C07342-0520-417C-B878-54C94CBD8539}"/>
              </a:ext>
            </a:extLst>
          </p:cNvPr>
          <p:cNvSpPr>
            <a:spLocks noGrp="1"/>
          </p:cNvSpPr>
          <p:nvPr>
            <p:ph type="body" sz="quarter" idx="10" hasCustomPrompt="1"/>
            <p:custDataLst>
              <p:tags r:id="rId8"/>
            </p:custDataLst>
          </p:nvPr>
        </p:nvSpPr>
        <p:spPr>
          <a:xfrm>
            <a:off x="554735" y="41597"/>
            <a:ext cx="3465577" cy="123111"/>
          </a:xfrm>
          <a:prstGeom prst="rect">
            <a:avLst/>
          </a:prstGeom>
          <a:ln w="6350">
            <a:noFill/>
            <a:miter lim="800000"/>
          </a:ln>
        </p:spPr>
        <p:txBody>
          <a:bodyPr vert="horz" wrap="square" lIns="0" tIns="0" rIns="0" bIns="0" rtlCol="0">
            <a:spAutoFit/>
          </a:bodyPr>
          <a:lstStyle>
            <a:lvl1pPr rtl="0">
              <a:defRPr lang="en-US" sz="800" b="0" dirty="0">
                <a:cs typeface="+mn-cs"/>
              </a:defRPr>
            </a:lvl1pPr>
          </a:lstStyle>
          <a:p>
            <a:pPr lvl="0">
              <a:buNone/>
            </a:pPr>
            <a:r>
              <a:rPr lang="en-US"/>
              <a:t>Add tracker</a:t>
            </a:r>
          </a:p>
        </p:txBody>
      </p:sp>
      <p:cxnSp>
        <p:nvCxnSpPr>
          <p:cNvPr id="2" name="Straight Connector 1">
            <a:extLst>
              <a:ext uri="{FF2B5EF4-FFF2-40B4-BE49-F238E27FC236}">
                <a16:creationId xmlns:a16="http://schemas.microsoft.com/office/drawing/2014/main" id="{D64C030F-530E-8905-54A9-0AED30BE7B2F}"/>
              </a:ext>
            </a:extLst>
          </p:cNvPr>
          <p:cNvCxnSpPr>
            <a:cxnSpLocks/>
          </p:cNvCxnSpPr>
          <p:nvPr userDrawn="1"/>
        </p:nvCxnSpPr>
        <p:spPr>
          <a:xfrm>
            <a:off x="101600" y="6477000"/>
            <a:ext cx="660400" cy="0"/>
          </a:xfrm>
          <a:prstGeom prst="line">
            <a:avLst/>
          </a:prstGeom>
          <a:ln>
            <a:solidFill>
              <a:srgbClr val="5B6770"/>
            </a:solidFill>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99BCBBE3-8503-EFC4-5B12-8BC8C75EA1B3}"/>
              </a:ext>
            </a:extLst>
          </p:cNvPr>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872042" y="6217199"/>
            <a:ext cx="1196754" cy="462959"/>
          </a:xfrm>
          <a:prstGeom prst="rect">
            <a:avLst/>
          </a:prstGeom>
        </p:spPr>
      </p:pic>
      <p:sp>
        <p:nvSpPr>
          <p:cNvPr id="7" name="TextBox 6">
            <a:extLst>
              <a:ext uri="{FF2B5EF4-FFF2-40B4-BE49-F238E27FC236}">
                <a16:creationId xmlns:a16="http://schemas.microsoft.com/office/drawing/2014/main" id="{F060D72B-4D20-11D9-F3C4-2A6ABFBD21BF}"/>
              </a:ext>
            </a:extLst>
          </p:cNvPr>
          <p:cNvSpPr txBox="1"/>
          <p:nvPr userDrawn="1"/>
        </p:nvSpPr>
        <p:spPr>
          <a:xfrm>
            <a:off x="101600" y="6553200"/>
            <a:ext cx="477695" cy="153888"/>
          </a:xfrm>
          <a:prstGeom prst="rect">
            <a:avLst/>
          </a:prstGeom>
        </p:spPr>
        <p:txBody>
          <a:bodyPr vert="horz" wrap="non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b="1">
                <a:cs typeface="+mn-cs"/>
              </a:rPr>
              <a:t>PUBLIC</a:t>
            </a:r>
          </a:p>
        </p:txBody>
      </p:sp>
      <p:cxnSp>
        <p:nvCxnSpPr>
          <p:cNvPr id="8" name="Straight Connector 7">
            <a:extLst>
              <a:ext uri="{FF2B5EF4-FFF2-40B4-BE49-F238E27FC236}">
                <a16:creationId xmlns:a16="http://schemas.microsoft.com/office/drawing/2014/main" id="{CDDC6153-7DC2-2FDF-70EF-C01A47A108E6}"/>
              </a:ext>
            </a:extLst>
          </p:cNvPr>
          <p:cNvCxnSpPr>
            <a:cxnSpLocks/>
          </p:cNvCxnSpPr>
          <p:nvPr userDrawn="1"/>
        </p:nvCxnSpPr>
        <p:spPr>
          <a:xfrm>
            <a:off x="2125589" y="6477006"/>
            <a:ext cx="1894721" cy="0"/>
          </a:xfrm>
          <a:prstGeom prst="line">
            <a:avLst/>
          </a:prstGeom>
          <a:ln>
            <a:solidFill>
              <a:srgbClr val="5B677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750988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1/2">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9F7114D8-6025-4386-BA96-B034FE6B3CDB}"/>
              </a:ext>
            </a:extLst>
          </p:cNvPr>
          <p:cNvGraphicFramePr>
            <a:graphicFrameLocks noChangeAspect="1"/>
          </p:cNvGraphicFramePr>
          <p:nvPr userDrawn="1">
            <p:custDataLst>
              <p:tags r:id="rId1"/>
            </p:custDataLst>
            <p:extLst>
              <p:ext uri="{D42A27DB-BD31-4B8C-83A1-F6EECF244321}">
                <p14:modId xmlns:p14="http://schemas.microsoft.com/office/powerpoint/2010/main" val="198346654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0" imgW="413" imgH="416" progId="TCLayout.ActiveDocument.1">
                  <p:embed/>
                </p:oleObj>
              </mc:Choice>
              <mc:Fallback>
                <p:oleObj name="think-cell Slide" r:id="rId10" imgW="413" imgH="416" progId="TCLayout.ActiveDocument.1">
                  <p:embed/>
                  <p:pic>
                    <p:nvPicPr>
                      <p:cNvPr id="3" name="Object 2" hidden="1">
                        <a:extLst>
                          <a:ext uri="{FF2B5EF4-FFF2-40B4-BE49-F238E27FC236}">
                            <a16:creationId xmlns:a16="http://schemas.microsoft.com/office/drawing/2014/main" id="{9F7114D8-6025-4386-BA96-B034FE6B3CDB}"/>
                          </a:ext>
                        </a:extLst>
                      </p:cNvPr>
                      <p:cNvPicPr/>
                      <p:nvPr/>
                    </p:nvPicPr>
                    <p:blipFill>
                      <a:blip r:embed="rId11"/>
                      <a:stretch>
                        <a:fillRect/>
                      </a:stretch>
                    </p:blipFill>
                    <p:spPr>
                      <a:xfrm>
                        <a:off x="1588" y="1588"/>
                        <a:ext cx="1588" cy="1588"/>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id="{1725BD87-3C3D-45F6-BBCF-F06FD867659F}"/>
              </a:ext>
            </a:extLst>
          </p:cNvPr>
          <p:cNvSpPr/>
          <p:nvPr userDrawn="1">
            <p:custDataLst>
              <p:tags r:id="rId2"/>
            </p:custDataLst>
          </p:nvPr>
        </p:nvSpPr>
        <p:spPr>
          <a:xfrm>
            <a:off x="0" y="0"/>
            <a:ext cx="158750" cy="158750"/>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rtl="0">
              <a:spcBef>
                <a:spcPts val="300"/>
              </a:spcBef>
              <a:spcAft>
                <a:spcPts val="300"/>
              </a:spcAft>
            </a:pPr>
            <a:endParaRPr lang="en-US" sz="2500" b="1" i="0" baseline="0">
              <a:solidFill>
                <a:schemeClr val="bg1"/>
              </a:solidFill>
              <a:latin typeface="Arial" panose="020B0604020202020204" pitchFamily="34" charset="0"/>
              <a:ea typeface="+mj-ea"/>
              <a:cs typeface="+mj-cs"/>
              <a:sym typeface="Arial" panose="020B0604020202020204" pitchFamily="34" charset="0"/>
            </a:endParaRPr>
          </a:p>
        </p:txBody>
      </p:sp>
      <p:sp>
        <p:nvSpPr>
          <p:cNvPr id="7" name="RectangleLight">
            <a:extLst>
              <a:ext uri="{FF2B5EF4-FFF2-40B4-BE49-F238E27FC236}">
                <a16:creationId xmlns:a16="http://schemas.microsoft.com/office/drawing/2014/main" id="{2365F90A-9CD8-40EE-93CD-2729135A9569}"/>
              </a:ext>
            </a:extLst>
          </p:cNvPr>
          <p:cNvSpPr/>
          <p:nvPr userDrawn="1">
            <p:custDataLst>
              <p:tags r:id="rId3"/>
            </p:custDataLst>
          </p:nvPr>
        </p:nvSpPr>
        <p:spPr bwMode="ltGray">
          <a:xfrm>
            <a:off x="6092952" y="0"/>
            <a:ext cx="6099048" cy="6858000"/>
          </a:xfrm>
          <a:prstGeom prst="rect">
            <a:avLst/>
          </a:prstGeom>
          <a:solidFill>
            <a:srgbClr val="E6EBF0"/>
          </a:solidFill>
          <a:ln w="63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rtl="0"/>
            <a:endParaRPr lang="en-US">
              <a:solidFill>
                <a:srgbClr val="F0F0F0"/>
              </a:solidFill>
              <a:latin typeface="Arial" panose="020B0604020202020204" pitchFamily="34" charset="0"/>
            </a:endParaRPr>
          </a:p>
        </p:txBody>
      </p:sp>
      <p:sp>
        <p:nvSpPr>
          <p:cNvPr id="18" name="Slide Number">
            <a:extLst>
              <a:ext uri="{FF2B5EF4-FFF2-40B4-BE49-F238E27FC236}">
                <a16:creationId xmlns:a16="http://schemas.microsoft.com/office/drawing/2014/main" id="{D0E8D6D4-65CF-4E97-809E-C2399703986A}"/>
              </a:ext>
            </a:extLst>
          </p:cNvPr>
          <p:cNvSpPr>
            <a:spLocks noChangeArrowheads="1"/>
          </p:cNvSpPr>
          <p:nvPr userDrawn="1">
            <p:custDataLst>
              <p:tags r:id="rId4"/>
            </p:custDataLst>
          </p:nvPr>
        </p:nvSpPr>
        <p:spPr bwMode="black">
          <a:xfrm>
            <a:off x="11572052" y="6598256"/>
            <a:ext cx="325501" cy="138499"/>
          </a:xfrm>
          <a:prstGeom prst="rect">
            <a:avLst/>
          </a:prstGeom>
          <a:noFill/>
          <a:ln w="9525" algn="ctr">
            <a:noFill/>
            <a:miter lim="800000"/>
            <a:headEnd/>
            <a:tailEnd/>
          </a:ln>
          <a:effectLst/>
        </p:spPr>
        <p:txBody>
          <a:bodyPr wrap="square" lIns="0" tIns="0" rIns="0" bIns="0" anchor="b">
            <a:spAutoFit/>
          </a:bodyPr>
          <a:lstStyle/>
          <a:p>
            <a:pPr algn="r" defTabSz="610744" rtl="0" fontAlgn="auto">
              <a:spcBef>
                <a:spcPts val="0"/>
              </a:spcBef>
              <a:spcAft>
                <a:spcPts val="0"/>
              </a:spcAft>
              <a:defRPr/>
            </a:pPr>
            <a:fld id="{4ABDCABE-3F10-B64C-92F1-862014417034}" type="slidenum">
              <a:rPr lang="en-US" sz="900" b="0" smtClean="0">
                <a:solidFill>
                  <a:schemeClr val="tx1"/>
                </a:solidFill>
                <a:latin typeface="+mn-lt"/>
                <a:ea typeface="+mn-ea"/>
                <a:cs typeface="Arial" panose="020B0604020202020204" pitchFamily="34" charset="0"/>
              </a:rPr>
              <a:pPr algn="r" defTabSz="610744" rtl="0" fontAlgn="auto">
                <a:spcBef>
                  <a:spcPts val="0"/>
                </a:spcBef>
                <a:spcAft>
                  <a:spcPts val="0"/>
                </a:spcAft>
                <a:defRPr/>
              </a:pPr>
              <a:t>‹#›</a:t>
            </a:fld>
            <a:endParaRPr lang="en-US" sz="900" b="0">
              <a:solidFill>
                <a:schemeClr val="tx1"/>
              </a:solidFill>
              <a:latin typeface="+mn-lt"/>
              <a:ea typeface="+mn-ea"/>
              <a:cs typeface="Arial" panose="020B0604020202020204" pitchFamily="34" charset="0"/>
            </a:endParaRPr>
          </a:p>
        </p:txBody>
      </p:sp>
      <p:sp>
        <p:nvSpPr>
          <p:cNvPr id="19" name="2. Slide Title">
            <a:extLst>
              <a:ext uri="{FF2B5EF4-FFF2-40B4-BE49-F238E27FC236}">
                <a16:creationId xmlns:a16="http://schemas.microsoft.com/office/drawing/2014/main" id="{8FFC5EFA-01A0-4033-8D7E-3C2B1F490A33}"/>
              </a:ext>
            </a:extLst>
          </p:cNvPr>
          <p:cNvSpPr>
            <a:spLocks noGrp="1"/>
          </p:cNvSpPr>
          <p:nvPr>
            <p:ph type="title"/>
            <p:custDataLst>
              <p:tags r:id="rId5"/>
            </p:custDataLst>
          </p:nvPr>
        </p:nvSpPr>
        <p:spPr>
          <a:xfrm>
            <a:off x="554736" y="172212"/>
            <a:ext cx="5065776" cy="731520"/>
          </a:xfrm>
        </p:spPr>
        <p:txBody>
          <a:bodyPr vert="horz"/>
          <a:lstStyle>
            <a:lvl1pPr rtl="0">
              <a:defRPr/>
            </a:lvl1pPr>
          </a:lstStyle>
          <a:p>
            <a:r>
              <a:rPr lang="en-US"/>
              <a:t>Click to edit Master title style</a:t>
            </a:r>
          </a:p>
        </p:txBody>
      </p:sp>
      <p:sp>
        <p:nvSpPr>
          <p:cNvPr id="20" name="3. Subtitle">
            <a:extLst>
              <a:ext uri="{FF2B5EF4-FFF2-40B4-BE49-F238E27FC236}">
                <a16:creationId xmlns:a16="http://schemas.microsoft.com/office/drawing/2014/main" id="{1555BB7F-874D-4148-9E84-841F62C8E9D4}"/>
              </a:ext>
            </a:extLst>
          </p:cNvPr>
          <p:cNvSpPr>
            <a:spLocks noGrp="1"/>
          </p:cNvSpPr>
          <p:nvPr>
            <p:ph type="subTitle" idx="1"/>
            <p:custDataLst>
              <p:tags r:id="rId6"/>
            </p:custDataLst>
          </p:nvPr>
        </p:nvSpPr>
        <p:spPr>
          <a:xfrm>
            <a:off x="554736" y="944650"/>
            <a:ext cx="5065776" cy="246221"/>
          </a:xfrm>
          <a:prstGeom prst="rect">
            <a:avLst/>
          </a:prstGeom>
        </p:spPr>
        <p:txBody>
          <a:bodyPr wrap="square">
            <a:spAutoFit/>
          </a:bodyPr>
          <a:lstStyle>
            <a:lvl1pPr marL="0" indent="0" algn="l" rtl="0">
              <a:buNone/>
              <a:defRPr sz="1600" b="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2" name="5. Source" hidden="1">
            <a:extLst>
              <a:ext uri="{FF2B5EF4-FFF2-40B4-BE49-F238E27FC236}">
                <a16:creationId xmlns:a16="http://schemas.microsoft.com/office/drawing/2014/main" id="{F5E9C22A-A356-4521-A359-338A663DFEA2}"/>
              </a:ext>
            </a:extLst>
          </p:cNvPr>
          <p:cNvSpPr txBox="1"/>
          <p:nvPr userDrawn="1">
            <p:custDataLst>
              <p:tags r:id="rId7"/>
            </p:custDataLst>
          </p:nvPr>
        </p:nvSpPr>
        <p:spPr>
          <a:xfrm>
            <a:off x="2125590" y="6568588"/>
            <a:ext cx="7277861" cy="123111"/>
          </a:xfrm>
          <a:prstGeom prst="rect">
            <a:avLst/>
          </a:prstGeom>
        </p:spPr>
        <p:txBody>
          <a:bodyPr vert="horz" wrap="square" lIns="0" tIns="0" rIns="0" bIns="0" rtlCol="0" anchor="t">
            <a:spAutoFit/>
          </a:bodyPr>
          <a:lstStyle>
            <a:lvl1pPr indent="0">
              <a:lnSpc>
                <a:spcPct val="100000"/>
              </a:lnSpc>
              <a:spcBef>
                <a:spcPts val="300"/>
              </a:spcBef>
              <a:spcAft>
                <a:spcPts val="300"/>
              </a:spcAft>
              <a:buFont typeface="Segoe UI" panose="020B0502040204020203" pitchFamily="34" charset="0"/>
              <a:buChar char="​"/>
              <a:defRPr lang="en-US" sz="900" dirty="0">
                <a:cs typeface="Arial" panose="020B0604020202020204" pitchFamily="34" charset="0"/>
              </a:defRPr>
            </a:lvl1pPr>
            <a:lvl2pPr marL="228600"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rtl="0"/>
            <a:r>
              <a:rPr lang="en-US" sz="800"/>
              <a:t>Source: …</a:t>
            </a:r>
          </a:p>
        </p:txBody>
      </p:sp>
      <p:sp>
        <p:nvSpPr>
          <p:cNvPr id="10" name="1. On-page tracker">
            <a:extLst>
              <a:ext uri="{FF2B5EF4-FFF2-40B4-BE49-F238E27FC236}">
                <a16:creationId xmlns:a16="http://schemas.microsoft.com/office/drawing/2014/main" id="{E9BE4D1E-183A-499B-BFC7-798294EB7AE9}"/>
              </a:ext>
            </a:extLst>
          </p:cNvPr>
          <p:cNvSpPr>
            <a:spLocks noGrp="1"/>
          </p:cNvSpPr>
          <p:nvPr>
            <p:ph type="body" sz="quarter" idx="10" hasCustomPrompt="1"/>
            <p:custDataLst>
              <p:tags r:id="rId8"/>
            </p:custDataLst>
          </p:nvPr>
        </p:nvSpPr>
        <p:spPr>
          <a:xfrm>
            <a:off x="554735" y="41597"/>
            <a:ext cx="3843338" cy="123111"/>
          </a:xfrm>
          <a:prstGeom prst="rect">
            <a:avLst/>
          </a:prstGeom>
          <a:ln w="6350">
            <a:noFill/>
            <a:miter lim="800000"/>
          </a:ln>
        </p:spPr>
        <p:txBody>
          <a:bodyPr vert="horz" wrap="square" lIns="0" tIns="0" rIns="0" bIns="0" rtlCol="0">
            <a:spAutoFit/>
          </a:bodyPr>
          <a:lstStyle>
            <a:lvl1pPr rtl="0">
              <a:defRPr lang="en-US" sz="800" b="0" dirty="0">
                <a:cs typeface="+mn-cs"/>
              </a:defRPr>
            </a:lvl1pPr>
          </a:lstStyle>
          <a:p>
            <a:pPr lvl="0">
              <a:buNone/>
            </a:pPr>
            <a:r>
              <a:rPr lang="en-US"/>
              <a:t>Add tracker</a:t>
            </a:r>
          </a:p>
        </p:txBody>
      </p:sp>
      <p:cxnSp>
        <p:nvCxnSpPr>
          <p:cNvPr id="2" name="Straight Connector 1">
            <a:extLst>
              <a:ext uri="{FF2B5EF4-FFF2-40B4-BE49-F238E27FC236}">
                <a16:creationId xmlns:a16="http://schemas.microsoft.com/office/drawing/2014/main" id="{4A76F6AB-E44E-4C53-138B-F673A875C3C5}"/>
              </a:ext>
            </a:extLst>
          </p:cNvPr>
          <p:cNvCxnSpPr>
            <a:cxnSpLocks/>
          </p:cNvCxnSpPr>
          <p:nvPr userDrawn="1"/>
        </p:nvCxnSpPr>
        <p:spPr>
          <a:xfrm>
            <a:off x="101600" y="6477000"/>
            <a:ext cx="660400" cy="0"/>
          </a:xfrm>
          <a:prstGeom prst="line">
            <a:avLst/>
          </a:prstGeom>
          <a:ln>
            <a:solidFill>
              <a:srgbClr val="5B6770"/>
            </a:solidFill>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C559D939-7F53-FB62-12D8-A9EC324C27FE}"/>
              </a:ext>
            </a:extLst>
          </p:cNvPr>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872042" y="6217199"/>
            <a:ext cx="1196754" cy="462959"/>
          </a:xfrm>
          <a:prstGeom prst="rect">
            <a:avLst/>
          </a:prstGeom>
        </p:spPr>
      </p:pic>
      <p:sp>
        <p:nvSpPr>
          <p:cNvPr id="6" name="TextBox 5">
            <a:extLst>
              <a:ext uri="{FF2B5EF4-FFF2-40B4-BE49-F238E27FC236}">
                <a16:creationId xmlns:a16="http://schemas.microsoft.com/office/drawing/2014/main" id="{B40837CC-2FC6-E55D-9DC2-8CF8A7D05346}"/>
              </a:ext>
            </a:extLst>
          </p:cNvPr>
          <p:cNvSpPr txBox="1"/>
          <p:nvPr userDrawn="1"/>
        </p:nvSpPr>
        <p:spPr>
          <a:xfrm>
            <a:off x="101600" y="6553200"/>
            <a:ext cx="477695" cy="153888"/>
          </a:xfrm>
          <a:prstGeom prst="rect">
            <a:avLst/>
          </a:prstGeom>
        </p:spPr>
        <p:txBody>
          <a:bodyPr vert="horz" wrap="non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b="1">
                <a:cs typeface="+mn-cs"/>
              </a:rPr>
              <a:t>PUBLIC</a:t>
            </a:r>
          </a:p>
        </p:txBody>
      </p:sp>
      <p:cxnSp>
        <p:nvCxnSpPr>
          <p:cNvPr id="8" name="Straight Connector 7">
            <a:extLst>
              <a:ext uri="{FF2B5EF4-FFF2-40B4-BE49-F238E27FC236}">
                <a16:creationId xmlns:a16="http://schemas.microsoft.com/office/drawing/2014/main" id="{B10DD642-BED9-90A5-881A-D8F28433EE91}"/>
              </a:ext>
            </a:extLst>
          </p:cNvPr>
          <p:cNvCxnSpPr>
            <a:cxnSpLocks/>
          </p:cNvCxnSpPr>
          <p:nvPr userDrawn="1"/>
        </p:nvCxnSpPr>
        <p:spPr>
          <a:xfrm>
            <a:off x="2125589" y="6477006"/>
            <a:ext cx="3494923" cy="0"/>
          </a:xfrm>
          <a:prstGeom prst="line">
            <a:avLst/>
          </a:prstGeom>
          <a:ln>
            <a:solidFill>
              <a:srgbClr val="5B6770"/>
            </a:solidFill>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E9773F8B-7397-F003-8FB2-461216D2DF50}"/>
              </a:ext>
            </a:extLst>
          </p:cNvPr>
          <p:cNvGrpSpPr/>
          <p:nvPr userDrawn="1"/>
        </p:nvGrpSpPr>
        <p:grpSpPr>
          <a:xfrm>
            <a:off x="406400" y="172212"/>
            <a:ext cx="1320800" cy="518318"/>
            <a:chOff x="406400" y="243682"/>
            <a:chExt cx="1320800" cy="518318"/>
          </a:xfrm>
        </p:grpSpPr>
        <p:sp>
          <p:nvSpPr>
            <p:cNvPr id="13" name="Rectangle 12">
              <a:extLst>
                <a:ext uri="{FF2B5EF4-FFF2-40B4-BE49-F238E27FC236}">
                  <a16:creationId xmlns:a16="http://schemas.microsoft.com/office/drawing/2014/main" id="{DE1B10A6-93F5-6A71-2C6F-0EF50CB31F10}"/>
                </a:ext>
              </a:extLst>
            </p:cNvPr>
            <p:cNvSpPr/>
            <p:nvPr/>
          </p:nvSpPr>
          <p:spPr>
            <a:xfrm>
              <a:off x="406400" y="243682"/>
              <a:ext cx="101600" cy="5183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FFFFFF"/>
                </a:solidFill>
              </a:endParaRPr>
            </a:p>
          </p:txBody>
        </p:sp>
        <p:cxnSp>
          <p:nvCxnSpPr>
            <p:cNvPr id="14" name="Straight Connector 13">
              <a:extLst>
                <a:ext uri="{FF2B5EF4-FFF2-40B4-BE49-F238E27FC236}">
                  <a16:creationId xmlns:a16="http://schemas.microsoft.com/office/drawing/2014/main" id="{E94B9A99-20C1-9528-C03B-35D169248A8C}"/>
                </a:ext>
              </a:extLst>
            </p:cNvPr>
            <p:cNvCxnSpPr/>
            <p:nvPr/>
          </p:nvCxnSpPr>
          <p:spPr>
            <a:xfrm>
              <a:off x="406400" y="243682"/>
              <a:ext cx="1320800" cy="0"/>
            </a:xfrm>
            <a:prstGeom prst="line">
              <a:avLst/>
            </a:prstGeom>
            <a:ln>
              <a:solidFill>
                <a:srgbClr val="5B677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540961674"/>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ags" Target="../tags/tag8.xml"/><Relationship Id="rId39" Type="http://schemas.openxmlformats.org/officeDocument/2006/relationships/tags" Target="../tags/tag21.xml"/><Relationship Id="rId21" Type="http://schemas.openxmlformats.org/officeDocument/2006/relationships/tags" Target="../tags/tag3.xml"/><Relationship Id="rId34" Type="http://schemas.openxmlformats.org/officeDocument/2006/relationships/tags" Target="../tags/tag16.xml"/><Relationship Id="rId42" Type="http://schemas.openxmlformats.org/officeDocument/2006/relationships/image" Target="../media/image1.emf"/><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ags" Target="../tags/tag2.xml"/><Relationship Id="rId29" Type="http://schemas.openxmlformats.org/officeDocument/2006/relationships/tags" Target="../tags/tag11.xml"/><Relationship Id="rId41" Type="http://schemas.openxmlformats.org/officeDocument/2006/relationships/oleObject" Target="../embeddings/oleObject1.bin"/><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ags" Target="../tags/tag6.xml"/><Relationship Id="rId32" Type="http://schemas.openxmlformats.org/officeDocument/2006/relationships/tags" Target="../tags/tag14.xml"/><Relationship Id="rId37" Type="http://schemas.openxmlformats.org/officeDocument/2006/relationships/tags" Target="../tags/tag19.xml"/><Relationship Id="rId40" Type="http://schemas.openxmlformats.org/officeDocument/2006/relationships/tags" Target="../tags/tag2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ags" Target="../tags/tag5.xml"/><Relationship Id="rId28" Type="http://schemas.openxmlformats.org/officeDocument/2006/relationships/tags" Target="../tags/tag10.xml"/><Relationship Id="rId36" Type="http://schemas.openxmlformats.org/officeDocument/2006/relationships/tags" Target="../tags/tag18.xml"/><Relationship Id="rId10" Type="http://schemas.openxmlformats.org/officeDocument/2006/relationships/slideLayout" Target="../slideLayouts/slideLayout10.xml"/><Relationship Id="rId19" Type="http://schemas.openxmlformats.org/officeDocument/2006/relationships/theme" Target="../theme/theme1.xml"/><Relationship Id="rId31" Type="http://schemas.openxmlformats.org/officeDocument/2006/relationships/tags" Target="../tags/tag1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ags" Target="../tags/tag4.xml"/><Relationship Id="rId27" Type="http://schemas.openxmlformats.org/officeDocument/2006/relationships/tags" Target="../tags/tag9.xml"/><Relationship Id="rId30" Type="http://schemas.openxmlformats.org/officeDocument/2006/relationships/tags" Target="../tags/tag12.xml"/><Relationship Id="rId35" Type="http://schemas.openxmlformats.org/officeDocument/2006/relationships/tags" Target="../tags/tag17.xml"/><Relationship Id="rId43" Type="http://schemas.openxmlformats.org/officeDocument/2006/relationships/image" Target="../media/image2.png"/><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ags" Target="../tags/tag7.xml"/><Relationship Id="rId33" Type="http://schemas.openxmlformats.org/officeDocument/2006/relationships/tags" Target="../tags/tag15.xml"/><Relationship Id="rId38" Type="http://schemas.openxmlformats.org/officeDocument/2006/relationships/tags" Target="../tags/tag20.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18" Type="http://schemas.openxmlformats.org/officeDocument/2006/relationships/theme" Target="../theme/theme2.xml"/><Relationship Id="rId26" Type="http://schemas.openxmlformats.org/officeDocument/2006/relationships/image" Target="../media/image3.emf"/><Relationship Id="rId3" Type="http://schemas.openxmlformats.org/officeDocument/2006/relationships/slideLayout" Target="../slideLayouts/slideLayout21.xml"/><Relationship Id="rId21" Type="http://schemas.openxmlformats.org/officeDocument/2006/relationships/tags" Target="../tags/tag1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17" Type="http://schemas.openxmlformats.org/officeDocument/2006/relationships/slideLayout" Target="../slideLayouts/slideLayout35.xml"/><Relationship Id="rId25" Type="http://schemas.openxmlformats.org/officeDocument/2006/relationships/oleObject" Target="../embeddings/oleObject17.bin"/><Relationship Id="rId2" Type="http://schemas.openxmlformats.org/officeDocument/2006/relationships/slideLayout" Target="../slideLayouts/slideLayout20.xml"/><Relationship Id="rId16" Type="http://schemas.openxmlformats.org/officeDocument/2006/relationships/slideLayout" Target="../slideLayouts/slideLayout34.xml"/><Relationship Id="rId20" Type="http://schemas.openxmlformats.org/officeDocument/2006/relationships/tags" Target="../tags/tag1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24" Type="http://schemas.openxmlformats.org/officeDocument/2006/relationships/tags" Target="../tags/tag124.xml"/><Relationship Id="rId5" Type="http://schemas.openxmlformats.org/officeDocument/2006/relationships/slideLayout" Target="../slideLayouts/slideLayout23.xml"/><Relationship Id="rId15" Type="http://schemas.openxmlformats.org/officeDocument/2006/relationships/slideLayout" Target="../slideLayouts/slideLayout33.xml"/><Relationship Id="rId23" Type="http://schemas.openxmlformats.org/officeDocument/2006/relationships/tags" Target="../tags/tag123.xml"/><Relationship Id="rId28" Type="http://schemas.microsoft.com/office/2007/relationships/hdphoto" Target="../media/hdphoto1.wdp"/><Relationship Id="rId10" Type="http://schemas.openxmlformats.org/officeDocument/2006/relationships/slideLayout" Target="../slideLayouts/slideLayout28.xml"/><Relationship Id="rId19" Type="http://schemas.openxmlformats.org/officeDocument/2006/relationships/tags" Target="../tags/tag119.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slideLayout" Target="../slideLayouts/slideLayout32.xml"/><Relationship Id="rId22" Type="http://schemas.openxmlformats.org/officeDocument/2006/relationships/tags" Target="../tags/tag122.xml"/><Relationship Id="rId27" Type="http://schemas.openxmlformats.org/officeDocument/2006/relationships/image" Target="../media/image7.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3" name="Object 6" hidden="1">
            <a:extLst>
              <a:ext uri="{FF2B5EF4-FFF2-40B4-BE49-F238E27FC236}">
                <a16:creationId xmlns:a16="http://schemas.microsoft.com/office/drawing/2014/main" id="{4BC40847-AF8B-4097-9A07-2349A751A051}"/>
              </a:ext>
            </a:extLst>
          </p:cNvPr>
          <p:cNvGraphicFramePr>
            <a:graphicFrameLocks noChangeAspect="1"/>
          </p:cNvGraphicFramePr>
          <p:nvPr userDrawn="1">
            <p:custDataLst>
              <p:tags r:id="rId20"/>
            </p:custDataLst>
            <p:extLst>
              <p:ext uri="{D42A27DB-BD31-4B8C-83A1-F6EECF244321}">
                <p14:modId xmlns:p14="http://schemas.microsoft.com/office/powerpoint/2010/main" val="303882213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1" imgW="413" imgH="416" progId="TCLayout.ActiveDocument.1">
                  <p:embed/>
                </p:oleObj>
              </mc:Choice>
              <mc:Fallback>
                <p:oleObj name="think-cell Slide" r:id="rId41" imgW="413" imgH="416" progId="TCLayout.ActiveDocument.1">
                  <p:embed/>
                  <p:pic>
                    <p:nvPicPr>
                      <p:cNvPr id="3" name="Object 6" hidden="1">
                        <a:extLst>
                          <a:ext uri="{FF2B5EF4-FFF2-40B4-BE49-F238E27FC236}">
                            <a16:creationId xmlns:a16="http://schemas.microsoft.com/office/drawing/2014/main" id="{4BC40847-AF8B-4097-9A07-2349A751A051}"/>
                          </a:ext>
                        </a:extLst>
                      </p:cNvPr>
                      <p:cNvPicPr/>
                      <p:nvPr/>
                    </p:nvPicPr>
                    <p:blipFill>
                      <a:blip r:embed="rId42"/>
                      <a:stretch>
                        <a:fillRect/>
                      </a:stretch>
                    </p:blipFill>
                    <p:spPr>
                      <a:xfrm>
                        <a:off x="1588" y="1588"/>
                        <a:ext cx="1588" cy="1588"/>
                      </a:xfrm>
                      <a:prstGeom prst="rect">
                        <a:avLst/>
                      </a:prstGeom>
                    </p:spPr>
                  </p:pic>
                </p:oleObj>
              </mc:Fallback>
            </mc:AlternateContent>
          </a:graphicData>
        </a:graphic>
      </p:graphicFrame>
      <p:grpSp>
        <p:nvGrpSpPr>
          <p:cNvPr id="59" name="Grid" hidden="1">
            <a:extLst>
              <a:ext uri="{FF2B5EF4-FFF2-40B4-BE49-F238E27FC236}">
                <a16:creationId xmlns:a16="http://schemas.microsoft.com/office/drawing/2014/main" id="{D35250B8-D61E-4F1A-9ACD-6E1BB958B78E}"/>
              </a:ext>
            </a:extLst>
          </p:cNvPr>
          <p:cNvGrpSpPr/>
          <p:nvPr userDrawn="1">
            <p:custDataLst>
              <p:tags r:id="rId21"/>
            </p:custDataLst>
          </p:nvPr>
        </p:nvGrpSpPr>
        <p:grpSpPr>
          <a:xfrm>
            <a:off x="0" y="0"/>
            <a:ext cx="12190476" cy="6858000"/>
            <a:chOff x="0" y="0"/>
            <a:chExt cx="12190476" cy="6858000"/>
          </a:xfrm>
        </p:grpSpPr>
        <p:sp>
          <p:nvSpPr>
            <p:cNvPr id="60" name="slide margin">
              <a:extLst>
                <a:ext uri="{FF2B5EF4-FFF2-40B4-BE49-F238E27FC236}">
                  <a16:creationId xmlns:a16="http://schemas.microsoft.com/office/drawing/2014/main" id="{B96EBE04-E01D-4922-8601-F1AD43DC4DA0}"/>
                </a:ext>
              </a:extLst>
            </p:cNvPr>
            <p:cNvSpPr/>
            <p:nvPr/>
          </p:nvSpPr>
          <p:spPr bwMode="invGray">
            <a:xfrm>
              <a:off x="1524" y="0"/>
              <a:ext cx="12188952" cy="6858000"/>
            </a:xfrm>
            <a:custGeom>
              <a:avLst/>
              <a:gdLst>
                <a:gd name="connsiteX0" fmla="*/ 551868 w 12188952"/>
                <a:gd name="connsiteY0" fmla="*/ 1709928 h 6858000"/>
                <a:gd name="connsiteX1" fmla="*/ 551868 w 12188952"/>
                <a:gd name="connsiteY1" fmla="*/ 6217920 h 6858000"/>
                <a:gd name="connsiteX2" fmla="*/ 11636196 w 12188952"/>
                <a:gd name="connsiteY2" fmla="*/ 6217920 h 6858000"/>
                <a:gd name="connsiteX3" fmla="*/ 11636196 w 12188952"/>
                <a:gd name="connsiteY3" fmla="*/ 1709928 h 6858000"/>
                <a:gd name="connsiteX4" fmla="*/ 0 w 12188952"/>
                <a:gd name="connsiteY4" fmla="*/ 0 h 6858000"/>
                <a:gd name="connsiteX5" fmla="*/ 12188952 w 12188952"/>
                <a:gd name="connsiteY5" fmla="*/ 0 h 6858000"/>
                <a:gd name="connsiteX6" fmla="*/ 12188952 w 12188952"/>
                <a:gd name="connsiteY6" fmla="*/ 6858000 h 6858000"/>
                <a:gd name="connsiteX7" fmla="*/ 0 w 12188952"/>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88952" h="6858000">
                  <a:moveTo>
                    <a:pt x="551868" y="1709928"/>
                  </a:moveTo>
                  <a:lnTo>
                    <a:pt x="551868" y="6217920"/>
                  </a:lnTo>
                  <a:lnTo>
                    <a:pt x="11636196" y="6217920"/>
                  </a:lnTo>
                  <a:lnTo>
                    <a:pt x="11636196" y="1709928"/>
                  </a:lnTo>
                  <a:close/>
                  <a:moveTo>
                    <a:pt x="0" y="0"/>
                  </a:moveTo>
                  <a:lnTo>
                    <a:pt x="12188952" y="0"/>
                  </a:lnTo>
                  <a:lnTo>
                    <a:pt x="12188952" y="6858000"/>
                  </a:lnTo>
                  <a:lnTo>
                    <a:pt x="0" y="6858000"/>
                  </a:lnTo>
                  <a:close/>
                </a:path>
              </a:pathLst>
            </a:custGeom>
            <a:solidFill>
              <a:srgbClr val="FF0000">
                <a:alpha val="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rtl="0"/>
              <a:endParaRPr lang="en-US">
                <a:solidFill>
                  <a:schemeClr val="tx1"/>
                </a:solidFill>
                <a:latin typeface="+mn-lt"/>
              </a:endParaRPr>
            </a:p>
          </p:txBody>
        </p:sp>
        <p:cxnSp>
          <p:nvCxnSpPr>
            <p:cNvPr id="61" name="Straight Connector 60">
              <a:extLst>
                <a:ext uri="{FF2B5EF4-FFF2-40B4-BE49-F238E27FC236}">
                  <a16:creationId xmlns:a16="http://schemas.microsoft.com/office/drawing/2014/main" id="{5CA037B0-2A91-4357-A969-80F65F949266}"/>
                </a:ext>
              </a:extLst>
            </p:cNvPr>
            <p:cNvCxnSpPr/>
            <p:nvPr/>
          </p:nvCxnSpPr>
          <p:spPr bwMode="invGray">
            <a:xfrm>
              <a:off x="859460"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E1BD7C67-EF90-4AA0-BA50-51299E7EEE4C}"/>
                </a:ext>
              </a:extLst>
            </p:cNvPr>
            <p:cNvCxnSpPr/>
            <p:nvPr/>
          </p:nvCxnSpPr>
          <p:spPr bwMode="invGray">
            <a:xfrm>
              <a:off x="11332545"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7719564A-5227-44A7-ABC0-4C6BBC1E2D6F}"/>
                </a:ext>
              </a:extLst>
            </p:cNvPr>
            <p:cNvCxnSpPr/>
            <p:nvPr/>
          </p:nvCxnSpPr>
          <p:spPr bwMode="invGray">
            <a:xfrm>
              <a:off x="1811559"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a16="http://schemas.microsoft.com/office/drawing/2014/main" id="{0FD85D0C-74E8-4603-86B8-FCC481122CE8}"/>
                </a:ext>
              </a:extLst>
            </p:cNvPr>
            <p:cNvCxnSpPr/>
            <p:nvPr/>
          </p:nvCxnSpPr>
          <p:spPr bwMode="invGray">
            <a:xfrm>
              <a:off x="2763658"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a16="http://schemas.microsoft.com/office/drawing/2014/main" id="{7F8BF8BD-68B4-4717-8162-382FFCC9BC9A}"/>
                </a:ext>
              </a:extLst>
            </p:cNvPr>
            <p:cNvCxnSpPr/>
            <p:nvPr/>
          </p:nvCxnSpPr>
          <p:spPr bwMode="invGray">
            <a:xfrm>
              <a:off x="3715757"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89DB0B65-FCD8-4DD7-833A-DEED6A420E2A}"/>
                </a:ext>
              </a:extLst>
            </p:cNvPr>
            <p:cNvCxnSpPr/>
            <p:nvPr/>
          </p:nvCxnSpPr>
          <p:spPr bwMode="invGray">
            <a:xfrm>
              <a:off x="4667856"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E18151F3-D51F-4302-95BF-AE8E806F628D}"/>
                </a:ext>
              </a:extLst>
            </p:cNvPr>
            <p:cNvCxnSpPr/>
            <p:nvPr/>
          </p:nvCxnSpPr>
          <p:spPr bwMode="invGray">
            <a:xfrm>
              <a:off x="5619955"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35A6B330-5ACC-486B-8131-B7F5407825B2}"/>
                </a:ext>
              </a:extLst>
            </p:cNvPr>
            <p:cNvCxnSpPr/>
            <p:nvPr/>
          </p:nvCxnSpPr>
          <p:spPr bwMode="invGray">
            <a:xfrm>
              <a:off x="6572054"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DA5DE7AD-CCFE-4A85-9421-C7CEA9F80DEC}"/>
                </a:ext>
              </a:extLst>
            </p:cNvPr>
            <p:cNvCxnSpPr/>
            <p:nvPr/>
          </p:nvCxnSpPr>
          <p:spPr bwMode="invGray">
            <a:xfrm>
              <a:off x="7524153"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a16="http://schemas.microsoft.com/office/drawing/2014/main" id="{6E2A9A81-75D1-41A9-9821-54FC36E753C1}"/>
                </a:ext>
              </a:extLst>
            </p:cNvPr>
            <p:cNvCxnSpPr/>
            <p:nvPr/>
          </p:nvCxnSpPr>
          <p:spPr bwMode="invGray">
            <a:xfrm>
              <a:off x="8476252"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86FE52AA-2DD1-4D00-A984-41CDC38B2D7F}"/>
                </a:ext>
              </a:extLst>
            </p:cNvPr>
            <p:cNvCxnSpPr/>
            <p:nvPr/>
          </p:nvCxnSpPr>
          <p:spPr bwMode="invGray">
            <a:xfrm>
              <a:off x="9428351"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a16="http://schemas.microsoft.com/office/drawing/2014/main" id="{85C9FC50-7177-43E6-9E56-DC9A2E6B7E6E}"/>
                </a:ext>
              </a:extLst>
            </p:cNvPr>
            <p:cNvCxnSpPr/>
            <p:nvPr/>
          </p:nvCxnSpPr>
          <p:spPr bwMode="invGray">
            <a:xfrm>
              <a:off x="10380450"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sp>
          <p:nvSpPr>
            <p:cNvPr id="73" name="Freeform: Shape 72">
              <a:extLst>
                <a:ext uri="{FF2B5EF4-FFF2-40B4-BE49-F238E27FC236}">
                  <a16:creationId xmlns:a16="http://schemas.microsoft.com/office/drawing/2014/main" id="{BC97F85A-62E2-4591-B8D0-4F068B177B5D}"/>
                </a:ext>
              </a:extLst>
            </p:cNvPr>
            <p:cNvSpPr/>
            <p:nvPr/>
          </p:nvSpPr>
          <p:spPr bwMode="invGray">
            <a:xfrm>
              <a:off x="1524" y="0"/>
              <a:ext cx="553212" cy="6858000"/>
            </a:xfrm>
            <a:custGeom>
              <a:avLst/>
              <a:gdLst>
                <a:gd name="connsiteX0" fmla="*/ 0 w 553212"/>
                <a:gd name="connsiteY0" fmla="*/ 0 h 6858000"/>
                <a:gd name="connsiteX1" fmla="*/ 553212 w 553212"/>
                <a:gd name="connsiteY1" fmla="*/ 0 h 6858000"/>
                <a:gd name="connsiteX2" fmla="*/ 553212 w 553212"/>
                <a:gd name="connsiteY2" fmla="*/ 6858000 h 6858000"/>
                <a:gd name="connsiteX3" fmla="*/ 0 w 553212"/>
                <a:gd name="connsiteY3" fmla="*/ 6858000 h 6858000"/>
                <a:gd name="connsiteX4" fmla="*/ 0 w 553212"/>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3212" h="6858000">
                  <a:moveTo>
                    <a:pt x="0" y="0"/>
                  </a:moveTo>
                  <a:lnTo>
                    <a:pt x="553212" y="0"/>
                  </a:lnTo>
                  <a:lnTo>
                    <a:pt x="553212"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rtl="0"/>
              <a:endParaRPr lang="en-US" sz="1323">
                <a:solidFill>
                  <a:schemeClr val="tx1"/>
                </a:solidFill>
                <a:latin typeface="+mn-lt"/>
              </a:endParaRPr>
            </a:p>
          </p:txBody>
        </p:sp>
        <p:sp>
          <p:nvSpPr>
            <p:cNvPr id="74" name="Freeform: Shape 73">
              <a:extLst>
                <a:ext uri="{FF2B5EF4-FFF2-40B4-BE49-F238E27FC236}">
                  <a16:creationId xmlns:a16="http://schemas.microsoft.com/office/drawing/2014/main" id="{7F4B967A-CF91-473D-8A35-2BE771F9F590}"/>
                </a:ext>
              </a:extLst>
            </p:cNvPr>
            <p:cNvSpPr/>
            <p:nvPr/>
          </p:nvSpPr>
          <p:spPr bwMode="invGray">
            <a:xfrm>
              <a:off x="1167385" y="0"/>
              <a:ext cx="339451" cy="6858000"/>
            </a:xfrm>
            <a:custGeom>
              <a:avLst/>
              <a:gdLst>
                <a:gd name="connsiteX0" fmla="*/ 0 w 339451"/>
                <a:gd name="connsiteY0" fmla="*/ 0 h 6858000"/>
                <a:gd name="connsiteX1" fmla="*/ 339451 w 339451"/>
                <a:gd name="connsiteY1" fmla="*/ 0 h 6858000"/>
                <a:gd name="connsiteX2" fmla="*/ 339451 w 339451"/>
                <a:gd name="connsiteY2" fmla="*/ 6858000 h 6858000"/>
                <a:gd name="connsiteX3" fmla="*/ 0 w 339451"/>
                <a:gd name="connsiteY3" fmla="*/ 6858000 h 6858000"/>
                <a:gd name="connsiteX4" fmla="*/ 0 w 339451"/>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451" h="6858000">
                  <a:moveTo>
                    <a:pt x="0" y="0"/>
                  </a:moveTo>
                  <a:lnTo>
                    <a:pt x="339451" y="0"/>
                  </a:lnTo>
                  <a:lnTo>
                    <a:pt x="339451"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rtl="0"/>
              <a:endParaRPr lang="en-US" sz="1323">
                <a:solidFill>
                  <a:schemeClr val="tx1"/>
                </a:solidFill>
                <a:latin typeface="+mn-lt"/>
              </a:endParaRPr>
            </a:p>
          </p:txBody>
        </p:sp>
        <p:sp>
          <p:nvSpPr>
            <p:cNvPr id="75" name="Freeform: Shape 74">
              <a:extLst>
                <a:ext uri="{FF2B5EF4-FFF2-40B4-BE49-F238E27FC236}">
                  <a16:creationId xmlns:a16="http://schemas.microsoft.com/office/drawing/2014/main" id="{5AC41621-77EA-4492-8E68-0BE34108294A}"/>
                </a:ext>
              </a:extLst>
            </p:cNvPr>
            <p:cNvSpPr/>
            <p:nvPr/>
          </p:nvSpPr>
          <p:spPr bwMode="invGray">
            <a:xfrm>
              <a:off x="2119484" y="0"/>
              <a:ext cx="339451" cy="6858000"/>
            </a:xfrm>
            <a:custGeom>
              <a:avLst/>
              <a:gdLst>
                <a:gd name="connsiteX0" fmla="*/ 0 w 339451"/>
                <a:gd name="connsiteY0" fmla="*/ 0 h 6858000"/>
                <a:gd name="connsiteX1" fmla="*/ 339451 w 339451"/>
                <a:gd name="connsiteY1" fmla="*/ 0 h 6858000"/>
                <a:gd name="connsiteX2" fmla="*/ 339451 w 339451"/>
                <a:gd name="connsiteY2" fmla="*/ 6858000 h 6858000"/>
                <a:gd name="connsiteX3" fmla="*/ 0 w 339451"/>
                <a:gd name="connsiteY3" fmla="*/ 6858000 h 6858000"/>
                <a:gd name="connsiteX4" fmla="*/ 0 w 339451"/>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451" h="6858000">
                  <a:moveTo>
                    <a:pt x="0" y="0"/>
                  </a:moveTo>
                  <a:lnTo>
                    <a:pt x="339451" y="0"/>
                  </a:lnTo>
                  <a:lnTo>
                    <a:pt x="339451"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rtl="0"/>
              <a:endParaRPr lang="en-US" sz="1323">
                <a:solidFill>
                  <a:schemeClr val="tx1"/>
                </a:solidFill>
                <a:latin typeface="+mn-lt"/>
              </a:endParaRPr>
            </a:p>
          </p:txBody>
        </p:sp>
        <p:sp>
          <p:nvSpPr>
            <p:cNvPr id="76" name="Freeform: Shape 75">
              <a:extLst>
                <a:ext uri="{FF2B5EF4-FFF2-40B4-BE49-F238E27FC236}">
                  <a16:creationId xmlns:a16="http://schemas.microsoft.com/office/drawing/2014/main" id="{31A06AD2-A9EA-45D9-B15C-089884A54107}"/>
                </a:ext>
              </a:extLst>
            </p:cNvPr>
            <p:cNvSpPr/>
            <p:nvPr/>
          </p:nvSpPr>
          <p:spPr bwMode="invGray">
            <a:xfrm>
              <a:off x="3071583" y="0"/>
              <a:ext cx="339451" cy="6858000"/>
            </a:xfrm>
            <a:custGeom>
              <a:avLst/>
              <a:gdLst>
                <a:gd name="connsiteX0" fmla="*/ 0 w 339451"/>
                <a:gd name="connsiteY0" fmla="*/ 0 h 6858000"/>
                <a:gd name="connsiteX1" fmla="*/ 339451 w 339451"/>
                <a:gd name="connsiteY1" fmla="*/ 0 h 6858000"/>
                <a:gd name="connsiteX2" fmla="*/ 339451 w 339451"/>
                <a:gd name="connsiteY2" fmla="*/ 6858000 h 6858000"/>
                <a:gd name="connsiteX3" fmla="*/ 0 w 339451"/>
                <a:gd name="connsiteY3" fmla="*/ 6858000 h 6858000"/>
                <a:gd name="connsiteX4" fmla="*/ 0 w 339451"/>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451" h="6858000">
                  <a:moveTo>
                    <a:pt x="0" y="0"/>
                  </a:moveTo>
                  <a:lnTo>
                    <a:pt x="339451" y="0"/>
                  </a:lnTo>
                  <a:lnTo>
                    <a:pt x="339451"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rtl="0"/>
              <a:endParaRPr lang="en-US" sz="1323">
                <a:solidFill>
                  <a:schemeClr val="tx1"/>
                </a:solidFill>
                <a:latin typeface="+mn-lt"/>
              </a:endParaRPr>
            </a:p>
          </p:txBody>
        </p:sp>
        <p:sp>
          <p:nvSpPr>
            <p:cNvPr id="77" name="Freeform: Shape 76">
              <a:extLst>
                <a:ext uri="{FF2B5EF4-FFF2-40B4-BE49-F238E27FC236}">
                  <a16:creationId xmlns:a16="http://schemas.microsoft.com/office/drawing/2014/main" id="{3A7B39CC-379F-4224-9E59-81B1690088A0}"/>
                </a:ext>
              </a:extLst>
            </p:cNvPr>
            <p:cNvSpPr/>
            <p:nvPr/>
          </p:nvSpPr>
          <p:spPr bwMode="invGray">
            <a:xfrm>
              <a:off x="4023681" y="0"/>
              <a:ext cx="339450" cy="6858000"/>
            </a:xfrm>
            <a:custGeom>
              <a:avLst/>
              <a:gdLst>
                <a:gd name="connsiteX0" fmla="*/ 0 w 339450"/>
                <a:gd name="connsiteY0" fmla="*/ 0 h 6858000"/>
                <a:gd name="connsiteX1" fmla="*/ 339450 w 339450"/>
                <a:gd name="connsiteY1" fmla="*/ 0 h 6858000"/>
                <a:gd name="connsiteX2" fmla="*/ 339450 w 339450"/>
                <a:gd name="connsiteY2" fmla="*/ 6858000 h 6858000"/>
                <a:gd name="connsiteX3" fmla="*/ 0 w 339450"/>
                <a:gd name="connsiteY3" fmla="*/ 6858000 h 6858000"/>
                <a:gd name="connsiteX4" fmla="*/ 0 w 339450"/>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450" h="6858000">
                  <a:moveTo>
                    <a:pt x="0" y="0"/>
                  </a:moveTo>
                  <a:lnTo>
                    <a:pt x="339450" y="0"/>
                  </a:lnTo>
                  <a:lnTo>
                    <a:pt x="339450"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rtl="0"/>
              <a:endParaRPr lang="en-US" sz="1323">
                <a:solidFill>
                  <a:schemeClr val="tx1"/>
                </a:solidFill>
                <a:latin typeface="+mn-lt"/>
              </a:endParaRPr>
            </a:p>
          </p:txBody>
        </p:sp>
        <p:sp>
          <p:nvSpPr>
            <p:cNvPr id="78" name="Freeform: Shape 77">
              <a:extLst>
                <a:ext uri="{FF2B5EF4-FFF2-40B4-BE49-F238E27FC236}">
                  <a16:creationId xmlns:a16="http://schemas.microsoft.com/office/drawing/2014/main" id="{F8002ACB-1459-4214-B28A-B38E8A1FF8A6}"/>
                </a:ext>
              </a:extLst>
            </p:cNvPr>
            <p:cNvSpPr/>
            <p:nvPr/>
          </p:nvSpPr>
          <p:spPr bwMode="invGray">
            <a:xfrm>
              <a:off x="4975780" y="0"/>
              <a:ext cx="339451" cy="6858000"/>
            </a:xfrm>
            <a:custGeom>
              <a:avLst/>
              <a:gdLst>
                <a:gd name="connsiteX0" fmla="*/ 0 w 339451"/>
                <a:gd name="connsiteY0" fmla="*/ 0 h 6858000"/>
                <a:gd name="connsiteX1" fmla="*/ 339451 w 339451"/>
                <a:gd name="connsiteY1" fmla="*/ 0 h 6858000"/>
                <a:gd name="connsiteX2" fmla="*/ 339451 w 339451"/>
                <a:gd name="connsiteY2" fmla="*/ 6858000 h 6858000"/>
                <a:gd name="connsiteX3" fmla="*/ 0 w 339451"/>
                <a:gd name="connsiteY3" fmla="*/ 6858000 h 6858000"/>
                <a:gd name="connsiteX4" fmla="*/ 0 w 339451"/>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451" h="6858000">
                  <a:moveTo>
                    <a:pt x="0" y="0"/>
                  </a:moveTo>
                  <a:lnTo>
                    <a:pt x="339451" y="0"/>
                  </a:lnTo>
                  <a:lnTo>
                    <a:pt x="339451"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rtl="0"/>
              <a:endParaRPr lang="en-US" sz="1323">
                <a:solidFill>
                  <a:schemeClr val="tx1"/>
                </a:solidFill>
                <a:latin typeface="+mn-lt"/>
              </a:endParaRPr>
            </a:p>
          </p:txBody>
        </p:sp>
        <p:sp>
          <p:nvSpPr>
            <p:cNvPr id="79" name="Freeform: Shape 78">
              <a:extLst>
                <a:ext uri="{FF2B5EF4-FFF2-40B4-BE49-F238E27FC236}">
                  <a16:creationId xmlns:a16="http://schemas.microsoft.com/office/drawing/2014/main" id="{71D59E94-AA3C-4DE0-8345-20C71667A205}"/>
                </a:ext>
              </a:extLst>
            </p:cNvPr>
            <p:cNvSpPr/>
            <p:nvPr/>
          </p:nvSpPr>
          <p:spPr bwMode="invGray">
            <a:xfrm>
              <a:off x="5927879" y="0"/>
              <a:ext cx="339451" cy="6858000"/>
            </a:xfrm>
            <a:custGeom>
              <a:avLst/>
              <a:gdLst>
                <a:gd name="connsiteX0" fmla="*/ 0 w 339451"/>
                <a:gd name="connsiteY0" fmla="*/ 0 h 6858000"/>
                <a:gd name="connsiteX1" fmla="*/ 339451 w 339451"/>
                <a:gd name="connsiteY1" fmla="*/ 0 h 6858000"/>
                <a:gd name="connsiteX2" fmla="*/ 339451 w 339451"/>
                <a:gd name="connsiteY2" fmla="*/ 6858000 h 6858000"/>
                <a:gd name="connsiteX3" fmla="*/ 0 w 339451"/>
                <a:gd name="connsiteY3" fmla="*/ 6858000 h 6858000"/>
                <a:gd name="connsiteX4" fmla="*/ 0 w 339451"/>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451" h="6858000">
                  <a:moveTo>
                    <a:pt x="0" y="0"/>
                  </a:moveTo>
                  <a:lnTo>
                    <a:pt x="339451" y="0"/>
                  </a:lnTo>
                  <a:lnTo>
                    <a:pt x="339451"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rtl="0"/>
              <a:endParaRPr lang="en-US" sz="1323">
                <a:solidFill>
                  <a:schemeClr val="tx1"/>
                </a:solidFill>
                <a:latin typeface="+mn-lt"/>
              </a:endParaRPr>
            </a:p>
          </p:txBody>
        </p:sp>
        <p:sp>
          <p:nvSpPr>
            <p:cNvPr id="80" name="Freeform: Shape 79">
              <a:extLst>
                <a:ext uri="{FF2B5EF4-FFF2-40B4-BE49-F238E27FC236}">
                  <a16:creationId xmlns:a16="http://schemas.microsoft.com/office/drawing/2014/main" id="{5805F09B-786C-43E4-8288-B1AAF94C8ADE}"/>
                </a:ext>
              </a:extLst>
            </p:cNvPr>
            <p:cNvSpPr/>
            <p:nvPr/>
          </p:nvSpPr>
          <p:spPr bwMode="invGray">
            <a:xfrm>
              <a:off x="6879978" y="0"/>
              <a:ext cx="339451" cy="6858000"/>
            </a:xfrm>
            <a:custGeom>
              <a:avLst/>
              <a:gdLst>
                <a:gd name="connsiteX0" fmla="*/ 0 w 339451"/>
                <a:gd name="connsiteY0" fmla="*/ 0 h 6858000"/>
                <a:gd name="connsiteX1" fmla="*/ 339451 w 339451"/>
                <a:gd name="connsiteY1" fmla="*/ 0 h 6858000"/>
                <a:gd name="connsiteX2" fmla="*/ 339451 w 339451"/>
                <a:gd name="connsiteY2" fmla="*/ 6858000 h 6858000"/>
                <a:gd name="connsiteX3" fmla="*/ 0 w 339451"/>
                <a:gd name="connsiteY3" fmla="*/ 6858000 h 6858000"/>
                <a:gd name="connsiteX4" fmla="*/ 0 w 339451"/>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451" h="6858000">
                  <a:moveTo>
                    <a:pt x="0" y="0"/>
                  </a:moveTo>
                  <a:lnTo>
                    <a:pt x="339451" y="0"/>
                  </a:lnTo>
                  <a:lnTo>
                    <a:pt x="339451"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rtl="0"/>
              <a:endParaRPr lang="en-US" sz="1323">
                <a:solidFill>
                  <a:schemeClr val="tx1"/>
                </a:solidFill>
                <a:latin typeface="+mn-lt"/>
              </a:endParaRPr>
            </a:p>
          </p:txBody>
        </p:sp>
        <p:sp>
          <p:nvSpPr>
            <p:cNvPr id="81" name="Freeform: Shape 80">
              <a:extLst>
                <a:ext uri="{FF2B5EF4-FFF2-40B4-BE49-F238E27FC236}">
                  <a16:creationId xmlns:a16="http://schemas.microsoft.com/office/drawing/2014/main" id="{5FB23B6E-567C-4896-8B32-DA4C452B4AE7}"/>
                </a:ext>
              </a:extLst>
            </p:cNvPr>
            <p:cNvSpPr/>
            <p:nvPr/>
          </p:nvSpPr>
          <p:spPr bwMode="invGray">
            <a:xfrm>
              <a:off x="7832077" y="0"/>
              <a:ext cx="339451" cy="6858000"/>
            </a:xfrm>
            <a:custGeom>
              <a:avLst/>
              <a:gdLst>
                <a:gd name="connsiteX0" fmla="*/ 0 w 339451"/>
                <a:gd name="connsiteY0" fmla="*/ 0 h 6858000"/>
                <a:gd name="connsiteX1" fmla="*/ 339451 w 339451"/>
                <a:gd name="connsiteY1" fmla="*/ 0 h 6858000"/>
                <a:gd name="connsiteX2" fmla="*/ 339451 w 339451"/>
                <a:gd name="connsiteY2" fmla="*/ 6858000 h 6858000"/>
                <a:gd name="connsiteX3" fmla="*/ 0 w 339451"/>
                <a:gd name="connsiteY3" fmla="*/ 6858000 h 6858000"/>
                <a:gd name="connsiteX4" fmla="*/ 0 w 339451"/>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451" h="6858000">
                  <a:moveTo>
                    <a:pt x="0" y="0"/>
                  </a:moveTo>
                  <a:lnTo>
                    <a:pt x="339451" y="0"/>
                  </a:lnTo>
                  <a:lnTo>
                    <a:pt x="339451"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rtl="0"/>
              <a:endParaRPr lang="en-US" sz="1323">
                <a:solidFill>
                  <a:schemeClr val="tx1"/>
                </a:solidFill>
                <a:latin typeface="+mn-lt"/>
              </a:endParaRPr>
            </a:p>
          </p:txBody>
        </p:sp>
        <p:sp>
          <p:nvSpPr>
            <p:cNvPr id="82" name="Freeform: Shape 81">
              <a:extLst>
                <a:ext uri="{FF2B5EF4-FFF2-40B4-BE49-F238E27FC236}">
                  <a16:creationId xmlns:a16="http://schemas.microsoft.com/office/drawing/2014/main" id="{9B792231-972E-4476-BAF2-761E10463BA8}"/>
                </a:ext>
              </a:extLst>
            </p:cNvPr>
            <p:cNvSpPr/>
            <p:nvPr/>
          </p:nvSpPr>
          <p:spPr bwMode="invGray">
            <a:xfrm>
              <a:off x="8784176" y="0"/>
              <a:ext cx="339451" cy="6858000"/>
            </a:xfrm>
            <a:custGeom>
              <a:avLst/>
              <a:gdLst>
                <a:gd name="connsiteX0" fmla="*/ 0 w 339451"/>
                <a:gd name="connsiteY0" fmla="*/ 0 h 6858000"/>
                <a:gd name="connsiteX1" fmla="*/ 339451 w 339451"/>
                <a:gd name="connsiteY1" fmla="*/ 0 h 6858000"/>
                <a:gd name="connsiteX2" fmla="*/ 339451 w 339451"/>
                <a:gd name="connsiteY2" fmla="*/ 6858000 h 6858000"/>
                <a:gd name="connsiteX3" fmla="*/ 0 w 339451"/>
                <a:gd name="connsiteY3" fmla="*/ 6858000 h 6858000"/>
                <a:gd name="connsiteX4" fmla="*/ 0 w 339451"/>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451" h="6858000">
                  <a:moveTo>
                    <a:pt x="0" y="0"/>
                  </a:moveTo>
                  <a:lnTo>
                    <a:pt x="339451" y="0"/>
                  </a:lnTo>
                  <a:lnTo>
                    <a:pt x="339451"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rtl="0"/>
              <a:endParaRPr lang="en-US" sz="1323">
                <a:solidFill>
                  <a:schemeClr val="tx1"/>
                </a:solidFill>
                <a:latin typeface="+mn-lt"/>
              </a:endParaRPr>
            </a:p>
          </p:txBody>
        </p:sp>
        <p:sp>
          <p:nvSpPr>
            <p:cNvPr id="83" name="Freeform: Shape 82">
              <a:extLst>
                <a:ext uri="{FF2B5EF4-FFF2-40B4-BE49-F238E27FC236}">
                  <a16:creationId xmlns:a16="http://schemas.microsoft.com/office/drawing/2014/main" id="{908370B7-3D11-4F78-B977-D8F0DE2694ED}"/>
                </a:ext>
              </a:extLst>
            </p:cNvPr>
            <p:cNvSpPr/>
            <p:nvPr/>
          </p:nvSpPr>
          <p:spPr bwMode="invGray">
            <a:xfrm>
              <a:off x="9736274" y="0"/>
              <a:ext cx="339450" cy="6858000"/>
            </a:xfrm>
            <a:custGeom>
              <a:avLst/>
              <a:gdLst>
                <a:gd name="connsiteX0" fmla="*/ 0 w 339450"/>
                <a:gd name="connsiteY0" fmla="*/ 0 h 6858000"/>
                <a:gd name="connsiteX1" fmla="*/ 339450 w 339450"/>
                <a:gd name="connsiteY1" fmla="*/ 0 h 6858000"/>
                <a:gd name="connsiteX2" fmla="*/ 339450 w 339450"/>
                <a:gd name="connsiteY2" fmla="*/ 6858000 h 6858000"/>
                <a:gd name="connsiteX3" fmla="*/ 0 w 339450"/>
                <a:gd name="connsiteY3" fmla="*/ 6858000 h 6858000"/>
                <a:gd name="connsiteX4" fmla="*/ 0 w 339450"/>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450" h="6858000">
                  <a:moveTo>
                    <a:pt x="0" y="0"/>
                  </a:moveTo>
                  <a:lnTo>
                    <a:pt x="339450" y="0"/>
                  </a:lnTo>
                  <a:lnTo>
                    <a:pt x="339450"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rtl="0"/>
              <a:endParaRPr lang="en-US" sz="1323">
                <a:solidFill>
                  <a:schemeClr val="tx1"/>
                </a:solidFill>
                <a:latin typeface="+mn-lt"/>
              </a:endParaRPr>
            </a:p>
          </p:txBody>
        </p:sp>
        <p:sp>
          <p:nvSpPr>
            <p:cNvPr id="84" name="Freeform: Shape 83">
              <a:extLst>
                <a:ext uri="{FF2B5EF4-FFF2-40B4-BE49-F238E27FC236}">
                  <a16:creationId xmlns:a16="http://schemas.microsoft.com/office/drawing/2014/main" id="{C11EA99D-D15D-43C2-BF4E-36554B346AB6}"/>
                </a:ext>
              </a:extLst>
            </p:cNvPr>
            <p:cNvSpPr/>
            <p:nvPr/>
          </p:nvSpPr>
          <p:spPr bwMode="invGray">
            <a:xfrm>
              <a:off x="10688372" y="0"/>
              <a:ext cx="336244" cy="6858000"/>
            </a:xfrm>
            <a:custGeom>
              <a:avLst/>
              <a:gdLst>
                <a:gd name="connsiteX0" fmla="*/ 0 w 336244"/>
                <a:gd name="connsiteY0" fmla="*/ 0 h 6858000"/>
                <a:gd name="connsiteX1" fmla="*/ 336244 w 336244"/>
                <a:gd name="connsiteY1" fmla="*/ 0 h 6858000"/>
                <a:gd name="connsiteX2" fmla="*/ 336244 w 336244"/>
                <a:gd name="connsiteY2" fmla="*/ 6858000 h 6858000"/>
                <a:gd name="connsiteX3" fmla="*/ 0 w 336244"/>
                <a:gd name="connsiteY3" fmla="*/ 6858000 h 6858000"/>
                <a:gd name="connsiteX4" fmla="*/ 0 w 336244"/>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6244" h="6858000">
                  <a:moveTo>
                    <a:pt x="0" y="0"/>
                  </a:moveTo>
                  <a:lnTo>
                    <a:pt x="336244" y="0"/>
                  </a:lnTo>
                  <a:lnTo>
                    <a:pt x="336244"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rtl="0"/>
              <a:endParaRPr lang="en-US" sz="1323">
                <a:solidFill>
                  <a:schemeClr val="tx1"/>
                </a:solidFill>
                <a:latin typeface="+mn-lt"/>
              </a:endParaRPr>
            </a:p>
          </p:txBody>
        </p:sp>
        <p:sp>
          <p:nvSpPr>
            <p:cNvPr id="85" name="Freeform: Shape 84">
              <a:extLst>
                <a:ext uri="{FF2B5EF4-FFF2-40B4-BE49-F238E27FC236}">
                  <a16:creationId xmlns:a16="http://schemas.microsoft.com/office/drawing/2014/main" id="{3A72B2F6-0AFF-4E6E-AFFF-60767DB3FA63}"/>
                </a:ext>
              </a:extLst>
            </p:cNvPr>
            <p:cNvSpPr/>
            <p:nvPr/>
          </p:nvSpPr>
          <p:spPr bwMode="invGray">
            <a:xfrm>
              <a:off x="11637264" y="0"/>
              <a:ext cx="553212" cy="6858000"/>
            </a:xfrm>
            <a:custGeom>
              <a:avLst/>
              <a:gdLst>
                <a:gd name="connsiteX0" fmla="*/ 0 w 553212"/>
                <a:gd name="connsiteY0" fmla="*/ 0 h 6858000"/>
                <a:gd name="connsiteX1" fmla="*/ 553212 w 553212"/>
                <a:gd name="connsiteY1" fmla="*/ 0 h 6858000"/>
                <a:gd name="connsiteX2" fmla="*/ 553212 w 553212"/>
                <a:gd name="connsiteY2" fmla="*/ 6858000 h 6858000"/>
                <a:gd name="connsiteX3" fmla="*/ 0 w 553212"/>
                <a:gd name="connsiteY3" fmla="*/ 6858000 h 6858000"/>
                <a:gd name="connsiteX4" fmla="*/ 0 w 553212"/>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3212" h="6858000">
                  <a:moveTo>
                    <a:pt x="0" y="0"/>
                  </a:moveTo>
                  <a:lnTo>
                    <a:pt x="553212" y="0"/>
                  </a:lnTo>
                  <a:lnTo>
                    <a:pt x="553212"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rtl="0"/>
              <a:endParaRPr lang="en-US" sz="1323">
                <a:solidFill>
                  <a:schemeClr val="tx1"/>
                </a:solidFill>
                <a:latin typeface="+mn-lt"/>
              </a:endParaRPr>
            </a:p>
          </p:txBody>
        </p:sp>
        <p:sp>
          <p:nvSpPr>
            <p:cNvPr id="86" name="Freeform: Shape 85">
              <a:extLst>
                <a:ext uri="{FF2B5EF4-FFF2-40B4-BE49-F238E27FC236}">
                  <a16:creationId xmlns:a16="http://schemas.microsoft.com/office/drawing/2014/main" id="{A68F8E74-3AE4-4AF9-9F36-63344C9076D2}"/>
                </a:ext>
              </a:extLst>
            </p:cNvPr>
            <p:cNvSpPr/>
            <p:nvPr/>
          </p:nvSpPr>
          <p:spPr bwMode="invGray">
            <a:xfrm>
              <a:off x="7219428" y="0"/>
              <a:ext cx="609448" cy="6858000"/>
            </a:xfrm>
            <a:custGeom>
              <a:avLst/>
              <a:gdLst>
                <a:gd name="connsiteX0" fmla="*/ 0 w 609448"/>
                <a:gd name="connsiteY0" fmla="*/ 0 h 6858000"/>
                <a:gd name="connsiteX1" fmla="*/ 609448 w 609448"/>
                <a:gd name="connsiteY1" fmla="*/ 0 h 6858000"/>
                <a:gd name="connsiteX2" fmla="*/ 609448 w 609448"/>
                <a:gd name="connsiteY2" fmla="*/ 6858000 h 6858000"/>
                <a:gd name="connsiteX3" fmla="*/ 0 w 609448"/>
                <a:gd name="connsiteY3" fmla="*/ 6858000 h 6858000"/>
                <a:gd name="connsiteX4" fmla="*/ 0 w 609448"/>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8" h="6858000">
                  <a:moveTo>
                    <a:pt x="0" y="0"/>
                  </a:moveTo>
                  <a:lnTo>
                    <a:pt x="609448" y="0"/>
                  </a:lnTo>
                  <a:lnTo>
                    <a:pt x="609448"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rtl="0"/>
              <a:endParaRPr lang="en-US" sz="1323">
                <a:solidFill>
                  <a:schemeClr val="tx1"/>
                </a:solidFill>
                <a:latin typeface="+mn-lt"/>
              </a:endParaRPr>
            </a:p>
          </p:txBody>
        </p:sp>
        <p:sp>
          <p:nvSpPr>
            <p:cNvPr id="87" name="Freeform: Shape 86">
              <a:extLst>
                <a:ext uri="{FF2B5EF4-FFF2-40B4-BE49-F238E27FC236}">
                  <a16:creationId xmlns:a16="http://schemas.microsoft.com/office/drawing/2014/main" id="{31D5F169-E1D4-48A3-AE5B-F5F1BEF2E7CF}"/>
                </a:ext>
              </a:extLst>
            </p:cNvPr>
            <p:cNvSpPr/>
            <p:nvPr userDrawn="1"/>
          </p:nvSpPr>
          <p:spPr bwMode="invGray">
            <a:xfrm>
              <a:off x="1506835" y="0"/>
              <a:ext cx="609448" cy="6858000"/>
            </a:xfrm>
            <a:custGeom>
              <a:avLst/>
              <a:gdLst>
                <a:gd name="connsiteX0" fmla="*/ 0 w 609448"/>
                <a:gd name="connsiteY0" fmla="*/ 0 h 6858000"/>
                <a:gd name="connsiteX1" fmla="*/ 609448 w 609448"/>
                <a:gd name="connsiteY1" fmla="*/ 0 h 6858000"/>
                <a:gd name="connsiteX2" fmla="*/ 609448 w 609448"/>
                <a:gd name="connsiteY2" fmla="*/ 6858000 h 6858000"/>
                <a:gd name="connsiteX3" fmla="*/ 0 w 609448"/>
                <a:gd name="connsiteY3" fmla="*/ 6858000 h 6858000"/>
                <a:gd name="connsiteX4" fmla="*/ 0 w 609448"/>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8" h="6858000">
                  <a:moveTo>
                    <a:pt x="0" y="0"/>
                  </a:moveTo>
                  <a:lnTo>
                    <a:pt x="609448" y="0"/>
                  </a:lnTo>
                  <a:lnTo>
                    <a:pt x="609448"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rtl="0"/>
              <a:endParaRPr lang="en-US" sz="1323">
                <a:solidFill>
                  <a:schemeClr val="tx1"/>
                </a:solidFill>
                <a:latin typeface="+mn-lt"/>
              </a:endParaRPr>
            </a:p>
          </p:txBody>
        </p:sp>
        <p:sp>
          <p:nvSpPr>
            <p:cNvPr id="88" name="Freeform: Shape 87">
              <a:extLst>
                <a:ext uri="{FF2B5EF4-FFF2-40B4-BE49-F238E27FC236}">
                  <a16:creationId xmlns:a16="http://schemas.microsoft.com/office/drawing/2014/main" id="{4230F928-F9B2-4955-9800-74DE09DCE6F2}"/>
                </a:ext>
              </a:extLst>
            </p:cNvPr>
            <p:cNvSpPr/>
            <p:nvPr userDrawn="1"/>
          </p:nvSpPr>
          <p:spPr bwMode="invGray">
            <a:xfrm>
              <a:off x="2458934" y="0"/>
              <a:ext cx="609448" cy="6858000"/>
            </a:xfrm>
            <a:custGeom>
              <a:avLst/>
              <a:gdLst>
                <a:gd name="connsiteX0" fmla="*/ 0 w 609448"/>
                <a:gd name="connsiteY0" fmla="*/ 0 h 6858000"/>
                <a:gd name="connsiteX1" fmla="*/ 609448 w 609448"/>
                <a:gd name="connsiteY1" fmla="*/ 0 h 6858000"/>
                <a:gd name="connsiteX2" fmla="*/ 609448 w 609448"/>
                <a:gd name="connsiteY2" fmla="*/ 6858000 h 6858000"/>
                <a:gd name="connsiteX3" fmla="*/ 0 w 609448"/>
                <a:gd name="connsiteY3" fmla="*/ 6858000 h 6858000"/>
                <a:gd name="connsiteX4" fmla="*/ 0 w 609448"/>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8" h="6858000">
                  <a:moveTo>
                    <a:pt x="0" y="0"/>
                  </a:moveTo>
                  <a:lnTo>
                    <a:pt x="609448" y="0"/>
                  </a:lnTo>
                  <a:lnTo>
                    <a:pt x="609448"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rtl="0"/>
              <a:endParaRPr lang="en-US" sz="1323">
                <a:solidFill>
                  <a:schemeClr val="tx1"/>
                </a:solidFill>
                <a:latin typeface="+mn-lt"/>
              </a:endParaRPr>
            </a:p>
          </p:txBody>
        </p:sp>
        <p:sp>
          <p:nvSpPr>
            <p:cNvPr id="89" name="Freeform: Shape 88">
              <a:extLst>
                <a:ext uri="{FF2B5EF4-FFF2-40B4-BE49-F238E27FC236}">
                  <a16:creationId xmlns:a16="http://schemas.microsoft.com/office/drawing/2014/main" id="{37C829A9-6808-4531-8C12-A84988E6DEE1}"/>
                </a:ext>
              </a:extLst>
            </p:cNvPr>
            <p:cNvSpPr/>
            <p:nvPr userDrawn="1"/>
          </p:nvSpPr>
          <p:spPr bwMode="invGray">
            <a:xfrm>
              <a:off x="3411033" y="0"/>
              <a:ext cx="609448" cy="6858000"/>
            </a:xfrm>
            <a:custGeom>
              <a:avLst/>
              <a:gdLst>
                <a:gd name="connsiteX0" fmla="*/ 0 w 609448"/>
                <a:gd name="connsiteY0" fmla="*/ 0 h 6858000"/>
                <a:gd name="connsiteX1" fmla="*/ 609448 w 609448"/>
                <a:gd name="connsiteY1" fmla="*/ 0 h 6858000"/>
                <a:gd name="connsiteX2" fmla="*/ 609448 w 609448"/>
                <a:gd name="connsiteY2" fmla="*/ 6858000 h 6858000"/>
                <a:gd name="connsiteX3" fmla="*/ 0 w 609448"/>
                <a:gd name="connsiteY3" fmla="*/ 6858000 h 6858000"/>
                <a:gd name="connsiteX4" fmla="*/ 0 w 609448"/>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8" h="6858000">
                  <a:moveTo>
                    <a:pt x="0" y="0"/>
                  </a:moveTo>
                  <a:lnTo>
                    <a:pt x="609448" y="0"/>
                  </a:lnTo>
                  <a:lnTo>
                    <a:pt x="609448"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rtl="0"/>
              <a:endParaRPr lang="en-US" sz="1323">
                <a:solidFill>
                  <a:schemeClr val="tx1"/>
                </a:solidFill>
                <a:latin typeface="+mn-lt"/>
              </a:endParaRPr>
            </a:p>
          </p:txBody>
        </p:sp>
        <p:sp>
          <p:nvSpPr>
            <p:cNvPr id="90" name="Freeform: Shape 89">
              <a:extLst>
                <a:ext uri="{FF2B5EF4-FFF2-40B4-BE49-F238E27FC236}">
                  <a16:creationId xmlns:a16="http://schemas.microsoft.com/office/drawing/2014/main" id="{7FA5964C-E9C5-4C2F-BD6E-47BAFB5B6D17}"/>
                </a:ext>
              </a:extLst>
            </p:cNvPr>
            <p:cNvSpPr/>
            <p:nvPr userDrawn="1"/>
          </p:nvSpPr>
          <p:spPr bwMode="invGray">
            <a:xfrm>
              <a:off x="4363132" y="0"/>
              <a:ext cx="609447" cy="6858000"/>
            </a:xfrm>
            <a:custGeom>
              <a:avLst/>
              <a:gdLst>
                <a:gd name="connsiteX0" fmla="*/ 0 w 609447"/>
                <a:gd name="connsiteY0" fmla="*/ 0 h 6858000"/>
                <a:gd name="connsiteX1" fmla="*/ 609447 w 609447"/>
                <a:gd name="connsiteY1" fmla="*/ 0 h 6858000"/>
                <a:gd name="connsiteX2" fmla="*/ 609447 w 609447"/>
                <a:gd name="connsiteY2" fmla="*/ 6858000 h 6858000"/>
                <a:gd name="connsiteX3" fmla="*/ 0 w 609447"/>
                <a:gd name="connsiteY3" fmla="*/ 6858000 h 6858000"/>
                <a:gd name="connsiteX4" fmla="*/ 0 w 609447"/>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7" h="6858000">
                  <a:moveTo>
                    <a:pt x="0" y="0"/>
                  </a:moveTo>
                  <a:lnTo>
                    <a:pt x="609447" y="0"/>
                  </a:lnTo>
                  <a:lnTo>
                    <a:pt x="609447"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rtl="0"/>
              <a:endParaRPr lang="en-US" sz="1323">
                <a:solidFill>
                  <a:schemeClr val="tx1"/>
                </a:solidFill>
                <a:latin typeface="+mn-lt"/>
              </a:endParaRPr>
            </a:p>
          </p:txBody>
        </p:sp>
        <p:sp>
          <p:nvSpPr>
            <p:cNvPr id="91" name="Freeform: Shape 90">
              <a:extLst>
                <a:ext uri="{FF2B5EF4-FFF2-40B4-BE49-F238E27FC236}">
                  <a16:creationId xmlns:a16="http://schemas.microsoft.com/office/drawing/2014/main" id="{3C168D8D-76CE-4BE5-BE95-79B96300EA3F}"/>
                </a:ext>
              </a:extLst>
            </p:cNvPr>
            <p:cNvSpPr/>
            <p:nvPr userDrawn="1"/>
          </p:nvSpPr>
          <p:spPr bwMode="invGray">
            <a:xfrm>
              <a:off x="5315230" y="0"/>
              <a:ext cx="609448" cy="6858000"/>
            </a:xfrm>
            <a:custGeom>
              <a:avLst/>
              <a:gdLst>
                <a:gd name="connsiteX0" fmla="*/ 0 w 609448"/>
                <a:gd name="connsiteY0" fmla="*/ 0 h 6858000"/>
                <a:gd name="connsiteX1" fmla="*/ 609448 w 609448"/>
                <a:gd name="connsiteY1" fmla="*/ 0 h 6858000"/>
                <a:gd name="connsiteX2" fmla="*/ 609448 w 609448"/>
                <a:gd name="connsiteY2" fmla="*/ 6858000 h 6858000"/>
                <a:gd name="connsiteX3" fmla="*/ 0 w 609448"/>
                <a:gd name="connsiteY3" fmla="*/ 6858000 h 6858000"/>
                <a:gd name="connsiteX4" fmla="*/ 0 w 609448"/>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8" h="6858000">
                  <a:moveTo>
                    <a:pt x="0" y="0"/>
                  </a:moveTo>
                  <a:lnTo>
                    <a:pt x="609448" y="0"/>
                  </a:lnTo>
                  <a:lnTo>
                    <a:pt x="609448"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rtl="0"/>
              <a:endParaRPr lang="en-US" sz="1323">
                <a:solidFill>
                  <a:schemeClr val="tx1"/>
                </a:solidFill>
                <a:latin typeface="+mn-lt"/>
              </a:endParaRPr>
            </a:p>
          </p:txBody>
        </p:sp>
        <p:sp>
          <p:nvSpPr>
            <p:cNvPr id="92" name="Freeform: Shape 91">
              <a:extLst>
                <a:ext uri="{FF2B5EF4-FFF2-40B4-BE49-F238E27FC236}">
                  <a16:creationId xmlns:a16="http://schemas.microsoft.com/office/drawing/2014/main" id="{6749465C-813A-45F9-8C3E-5D06C8584929}"/>
                </a:ext>
              </a:extLst>
            </p:cNvPr>
            <p:cNvSpPr/>
            <p:nvPr userDrawn="1"/>
          </p:nvSpPr>
          <p:spPr bwMode="invGray">
            <a:xfrm>
              <a:off x="6267329" y="0"/>
              <a:ext cx="609448" cy="6858000"/>
            </a:xfrm>
            <a:custGeom>
              <a:avLst/>
              <a:gdLst>
                <a:gd name="connsiteX0" fmla="*/ 0 w 609448"/>
                <a:gd name="connsiteY0" fmla="*/ 0 h 6858000"/>
                <a:gd name="connsiteX1" fmla="*/ 609448 w 609448"/>
                <a:gd name="connsiteY1" fmla="*/ 0 h 6858000"/>
                <a:gd name="connsiteX2" fmla="*/ 609448 w 609448"/>
                <a:gd name="connsiteY2" fmla="*/ 6858000 h 6858000"/>
                <a:gd name="connsiteX3" fmla="*/ 0 w 609448"/>
                <a:gd name="connsiteY3" fmla="*/ 6858000 h 6858000"/>
                <a:gd name="connsiteX4" fmla="*/ 0 w 609448"/>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8" h="6858000">
                  <a:moveTo>
                    <a:pt x="0" y="0"/>
                  </a:moveTo>
                  <a:lnTo>
                    <a:pt x="609448" y="0"/>
                  </a:lnTo>
                  <a:lnTo>
                    <a:pt x="609448"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rtl="0"/>
              <a:endParaRPr lang="en-US" sz="1323">
                <a:solidFill>
                  <a:schemeClr val="tx1"/>
                </a:solidFill>
                <a:latin typeface="+mn-lt"/>
              </a:endParaRPr>
            </a:p>
          </p:txBody>
        </p:sp>
        <p:sp>
          <p:nvSpPr>
            <p:cNvPr id="93" name="Freeform: Shape 92">
              <a:extLst>
                <a:ext uri="{FF2B5EF4-FFF2-40B4-BE49-F238E27FC236}">
                  <a16:creationId xmlns:a16="http://schemas.microsoft.com/office/drawing/2014/main" id="{53894C26-2473-4C24-B082-48DD1E92241C}"/>
                </a:ext>
              </a:extLst>
            </p:cNvPr>
            <p:cNvSpPr/>
            <p:nvPr userDrawn="1"/>
          </p:nvSpPr>
          <p:spPr bwMode="invGray">
            <a:xfrm>
              <a:off x="8171527" y="0"/>
              <a:ext cx="609448" cy="6858000"/>
            </a:xfrm>
            <a:custGeom>
              <a:avLst/>
              <a:gdLst>
                <a:gd name="connsiteX0" fmla="*/ 0 w 609448"/>
                <a:gd name="connsiteY0" fmla="*/ 0 h 6858000"/>
                <a:gd name="connsiteX1" fmla="*/ 609448 w 609448"/>
                <a:gd name="connsiteY1" fmla="*/ 0 h 6858000"/>
                <a:gd name="connsiteX2" fmla="*/ 609448 w 609448"/>
                <a:gd name="connsiteY2" fmla="*/ 6858000 h 6858000"/>
                <a:gd name="connsiteX3" fmla="*/ 0 w 609448"/>
                <a:gd name="connsiteY3" fmla="*/ 6858000 h 6858000"/>
                <a:gd name="connsiteX4" fmla="*/ 0 w 609448"/>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8" h="6858000">
                  <a:moveTo>
                    <a:pt x="0" y="0"/>
                  </a:moveTo>
                  <a:lnTo>
                    <a:pt x="609448" y="0"/>
                  </a:lnTo>
                  <a:lnTo>
                    <a:pt x="609448"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rtl="0"/>
              <a:endParaRPr lang="en-US" sz="1323">
                <a:solidFill>
                  <a:schemeClr val="tx1"/>
                </a:solidFill>
                <a:latin typeface="+mn-lt"/>
              </a:endParaRPr>
            </a:p>
          </p:txBody>
        </p:sp>
        <p:sp>
          <p:nvSpPr>
            <p:cNvPr id="94" name="Freeform: Shape 93">
              <a:extLst>
                <a:ext uri="{FF2B5EF4-FFF2-40B4-BE49-F238E27FC236}">
                  <a16:creationId xmlns:a16="http://schemas.microsoft.com/office/drawing/2014/main" id="{BFDA0320-8435-46CA-B1B3-5203F54A419F}"/>
                </a:ext>
              </a:extLst>
            </p:cNvPr>
            <p:cNvSpPr/>
            <p:nvPr userDrawn="1"/>
          </p:nvSpPr>
          <p:spPr bwMode="invGray">
            <a:xfrm>
              <a:off x="9123626" y="0"/>
              <a:ext cx="609448" cy="6858000"/>
            </a:xfrm>
            <a:custGeom>
              <a:avLst/>
              <a:gdLst>
                <a:gd name="connsiteX0" fmla="*/ 0 w 609448"/>
                <a:gd name="connsiteY0" fmla="*/ 0 h 6858000"/>
                <a:gd name="connsiteX1" fmla="*/ 609448 w 609448"/>
                <a:gd name="connsiteY1" fmla="*/ 0 h 6858000"/>
                <a:gd name="connsiteX2" fmla="*/ 609448 w 609448"/>
                <a:gd name="connsiteY2" fmla="*/ 6858000 h 6858000"/>
                <a:gd name="connsiteX3" fmla="*/ 0 w 609448"/>
                <a:gd name="connsiteY3" fmla="*/ 6858000 h 6858000"/>
                <a:gd name="connsiteX4" fmla="*/ 0 w 609448"/>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8" h="6858000">
                  <a:moveTo>
                    <a:pt x="0" y="0"/>
                  </a:moveTo>
                  <a:lnTo>
                    <a:pt x="609448" y="0"/>
                  </a:lnTo>
                  <a:lnTo>
                    <a:pt x="609448"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rtl="0"/>
              <a:endParaRPr lang="en-US" sz="1323">
                <a:solidFill>
                  <a:schemeClr val="tx1"/>
                </a:solidFill>
                <a:latin typeface="+mn-lt"/>
              </a:endParaRPr>
            </a:p>
          </p:txBody>
        </p:sp>
        <p:sp>
          <p:nvSpPr>
            <p:cNvPr id="95" name="Freeform: Shape 94">
              <a:extLst>
                <a:ext uri="{FF2B5EF4-FFF2-40B4-BE49-F238E27FC236}">
                  <a16:creationId xmlns:a16="http://schemas.microsoft.com/office/drawing/2014/main" id="{A42721E4-5D12-459C-AC2E-7CE148AF9062}"/>
                </a:ext>
              </a:extLst>
            </p:cNvPr>
            <p:cNvSpPr/>
            <p:nvPr userDrawn="1"/>
          </p:nvSpPr>
          <p:spPr bwMode="invGray">
            <a:xfrm>
              <a:off x="10075725" y="0"/>
              <a:ext cx="609447" cy="6858000"/>
            </a:xfrm>
            <a:custGeom>
              <a:avLst/>
              <a:gdLst>
                <a:gd name="connsiteX0" fmla="*/ 0 w 609447"/>
                <a:gd name="connsiteY0" fmla="*/ 0 h 6858000"/>
                <a:gd name="connsiteX1" fmla="*/ 609447 w 609447"/>
                <a:gd name="connsiteY1" fmla="*/ 0 h 6858000"/>
                <a:gd name="connsiteX2" fmla="*/ 609447 w 609447"/>
                <a:gd name="connsiteY2" fmla="*/ 6858000 h 6858000"/>
                <a:gd name="connsiteX3" fmla="*/ 0 w 609447"/>
                <a:gd name="connsiteY3" fmla="*/ 6858000 h 6858000"/>
                <a:gd name="connsiteX4" fmla="*/ 0 w 609447"/>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7" h="6858000">
                  <a:moveTo>
                    <a:pt x="0" y="0"/>
                  </a:moveTo>
                  <a:lnTo>
                    <a:pt x="609447" y="0"/>
                  </a:lnTo>
                  <a:lnTo>
                    <a:pt x="609447"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rtl="0"/>
              <a:endParaRPr lang="en-US" sz="1323">
                <a:solidFill>
                  <a:schemeClr val="tx1"/>
                </a:solidFill>
                <a:latin typeface="+mn-lt"/>
              </a:endParaRPr>
            </a:p>
          </p:txBody>
        </p:sp>
        <p:sp>
          <p:nvSpPr>
            <p:cNvPr id="96" name="Freeform: Shape 95">
              <a:extLst>
                <a:ext uri="{FF2B5EF4-FFF2-40B4-BE49-F238E27FC236}">
                  <a16:creationId xmlns:a16="http://schemas.microsoft.com/office/drawing/2014/main" id="{8BF7D46B-3779-49D0-BCB4-F2DCE091958D}"/>
                </a:ext>
              </a:extLst>
            </p:cNvPr>
            <p:cNvSpPr/>
            <p:nvPr userDrawn="1"/>
          </p:nvSpPr>
          <p:spPr bwMode="invGray">
            <a:xfrm>
              <a:off x="11027826" y="0"/>
              <a:ext cx="609438" cy="6858000"/>
            </a:xfrm>
            <a:custGeom>
              <a:avLst/>
              <a:gdLst>
                <a:gd name="connsiteX0" fmla="*/ 0 w 609438"/>
                <a:gd name="connsiteY0" fmla="*/ 0 h 6858000"/>
                <a:gd name="connsiteX1" fmla="*/ 609438 w 609438"/>
                <a:gd name="connsiteY1" fmla="*/ 0 h 6858000"/>
                <a:gd name="connsiteX2" fmla="*/ 609438 w 609438"/>
                <a:gd name="connsiteY2" fmla="*/ 6858000 h 6858000"/>
                <a:gd name="connsiteX3" fmla="*/ 0 w 609438"/>
                <a:gd name="connsiteY3" fmla="*/ 6858000 h 6858000"/>
                <a:gd name="connsiteX4" fmla="*/ 0 w 609438"/>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38" h="6858000">
                  <a:moveTo>
                    <a:pt x="0" y="0"/>
                  </a:moveTo>
                  <a:lnTo>
                    <a:pt x="609438" y="0"/>
                  </a:lnTo>
                  <a:lnTo>
                    <a:pt x="609438"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rtl="0"/>
              <a:endParaRPr lang="en-US" sz="1323">
                <a:solidFill>
                  <a:schemeClr val="tx1"/>
                </a:solidFill>
                <a:latin typeface="+mn-lt"/>
              </a:endParaRPr>
            </a:p>
          </p:txBody>
        </p:sp>
        <p:sp>
          <p:nvSpPr>
            <p:cNvPr id="97" name="Freeform: Shape 96">
              <a:extLst>
                <a:ext uri="{FF2B5EF4-FFF2-40B4-BE49-F238E27FC236}">
                  <a16:creationId xmlns:a16="http://schemas.microsoft.com/office/drawing/2014/main" id="{634464F0-BD7F-4488-85F0-EC20C24BECAA}"/>
                </a:ext>
              </a:extLst>
            </p:cNvPr>
            <p:cNvSpPr/>
            <p:nvPr userDrawn="1"/>
          </p:nvSpPr>
          <p:spPr bwMode="invGray">
            <a:xfrm>
              <a:off x="554736" y="0"/>
              <a:ext cx="609448" cy="6858000"/>
            </a:xfrm>
            <a:custGeom>
              <a:avLst/>
              <a:gdLst>
                <a:gd name="connsiteX0" fmla="*/ 0 w 609448"/>
                <a:gd name="connsiteY0" fmla="*/ 0 h 6858000"/>
                <a:gd name="connsiteX1" fmla="*/ 609448 w 609448"/>
                <a:gd name="connsiteY1" fmla="*/ 0 h 6858000"/>
                <a:gd name="connsiteX2" fmla="*/ 609448 w 609448"/>
                <a:gd name="connsiteY2" fmla="*/ 6858000 h 6858000"/>
                <a:gd name="connsiteX3" fmla="*/ 0 w 609448"/>
                <a:gd name="connsiteY3" fmla="*/ 6858000 h 6858000"/>
                <a:gd name="connsiteX4" fmla="*/ 0 w 609448"/>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8" h="6858000">
                  <a:moveTo>
                    <a:pt x="0" y="0"/>
                  </a:moveTo>
                  <a:lnTo>
                    <a:pt x="609448" y="0"/>
                  </a:lnTo>
                  <a:lnTo>
                    <a:pt x="609448"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rtl="0"/>
              <a:endParaRPr lang="en-US" sz="1323">
                <a:solidFill>
                  <a:schemeClr val="tx1"/>
                </a:solidFill>
                <a:latin typeface="+mn-lt"/>
              </a:endParaRPr>
            </a:p>
          </p:txBody>
        </p:sp>
        <p:cxnSp>
          <p:nvCxnSpPr>
            <p:cNvPr id="98" name="Straight Connector 97">
              <a:extLst>
                <a:ext uri="{FF2B5EF4-FFF2-40B4-BE49-F238E27FC236}">
                  <a16:creationId xmlns:a16="http://schemas.microsoft.com/office/drawing/2014/main" id="{82B54541-0CDD-4724-8101-AABFF1207033}"/>
                </a:ext>
              </a:extLst>
            </p:cNvPr>
            <p:cNvCxnSpPr/>
            <p:nvPr userDrawn="1"/>
          </p:nvCxnSpPr>
          <p:spPr bwMode="invGray">
            <a:xfrm>
              <a:off x="0" y="621792"/>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99" name="Straight Connector 98">
              <a:extLst>
                <a:ext uri="{FF2B5EF4-FFF2-40B4-BE49-F238E27FC236}">
                  <a16:creationId xmlns:a16="http://schemas.microsoft.com/office/drawing/2014/main" id="{45070398-8D55-4EE2-8CA4-47428E2AF03F}"/>
                </a:ext>
              </a:extLst>
            </p:cNvPr>
            <p:cNvCxnSpPr/>
            <p:nvPr userDrawn="1"/>
          </p:nvCxnSpPr>
          <p:spPr bwMode="invGray">
            <a:xfrm>
              <a:off x="0" y="310896"/>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00" name="Straight Connector 99">
              <a:extLst>
                <a:ext uri="{FF2B5EF4-FFF2-40B4-BE49-F238E27FC236}">
                  <a16:creationId xmlns:a16="http://schemas.microsoft.com/office/drawing/2014/main" id="{42166891-56D0-4EBC-B681-501401DEF9D4}"/>
                </a:ext>
              </a:extLst>
            </p:cNvPr>
            <p:cNvCxnSpPr/>
            <p:nvPr userDrawn="1"/>
          </p:nvCxnSpPr>
          <p:spPr bwMode="invGray">
            <a:xfrm>
              <a:off x="0" y="0"/>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01" name="Straight Connector 100">
              <a:extLst>
                <a:ext uri="{FF2B5EF4-FFF2-40B4-BE49-F238E27FC236}">
                  <a16:creationId xmlns:a16="http://schemas.microsoft.com/office/drawing/2014/main" id="{C13A87E3-D106-41FF-A8CD-C27DABF0103D}"/>
                </a:ext>
              </a:extLst>
            </p:cNvPr>
            <p:cNvCxnSpPr/>
            <p:nvPr userDrawn="1"/>
          </p:nvCxnSpPr>
          <p:spPr bwMode="invGray">
            <a:xfrm>
              <a:off x="0" y="1243584"/>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02" name="Straight Connector 101">
              <a:extLst>
                <a:ext uri="{FF2B5EF4-FFF2-40B4-BE49-F238E27FC236}">
                  <a16:creationId xmlns:a16="http://schemas.microsoft.com/office/drawing/2014/main" id="{2164477D-838D-4C70-ADD7-37AD79A844AA}"/>
                </a:ext>
              </a:extLst>
            </p:cNvPr>
            <p:cNvCxnSpPr/>
            <p:nvPr userDrawn="1"/>
          </p:nvCxnSpPr>
          <p:spPr bwMode="invGray">
            <a:xfrm>
              <a:off x="0" y="932688"/>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05" name="Straight Connector 104">
              <a:extLst>
                <a:ext uri="{FF2B5EF4-FFF2-40B4-BE49-F238E27FC236}">
                  <a16:creationId xmlns:a16="http://schemas.microsoft.com/office/drawing/2014/main" id="{72B193C0-8980-4BB2-8E91-7A1C9ABE0B6C}"/>
                </a:ext>
              </a:extLst>
            </p:cNvPr>
            <p:cNvCxnSpPr/>
            <p:nvPr userDrawn="1"/>
          </p:nvCxnSpPr>
          <p:spPr bwMode="invGray">
            <a:xfrm>
              <a:off x="0" y="1865376"/>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07" name="Straight Connector 106">
              <a:extLst>
                <a:ext uri="{FF2B5EF4-FFF2-40B4-BE49-F238E27FC236}">
                  <a16:creationId xmlns:a16="http://schemas.microsoft.com/office/drawing/2014/main" id="{C1A94AAA-1D98-4233-842E-2A2F52812358}"/>
                </a:ext>
              </a:extLst>
            </p:cNvPr>
            <p:cNvCxnSpPr/>
            <p:nvPr userDrawn="1"/>
          </p:nvCxnSpPr>
          <p:spPr bwMode="invGray">
            <a:xfrm>
              <a:off x="0" y="1554480"/>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08" name="Straight Connector 107">
              <a:extLst>
                <a:ext uri="{FF2B5EF4-FFF2-40B4-BE49-F238E27FC236}">
                  <a16:creationId xmlns:a16="http://schemas.microsoft.com/office/drawing/2014/main" id="{E21F2B43-A2DC-42F4-8EA4-A8A4DA6D6FA7}"/>
                </a:ext>
              </a:extLst>
            </p:cNvPr>
            <p:cNvCxnSpPr/>
            <p:nvPr userDrawn="1"/>
          </p:nvCxnSpPr>
          <p:spPr bwMode="invGray">
            <a:xfrm>
              <a:off x="0" y="2487168"/>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09" name="Straight Connector 108">
              <a:extLst>
                <a:ext uri="{FF2B5EF4-FFF2-40B4-BE49-F238E27FC236}">
                  <a16:creationId xmlns:a16="http://schemas.microsoft.com/office/drawing/2014/main" id="{A60F0923-6896-405D-AD16-F097448F3E3D}"/>
                </a:ext>
              </a:extLst>
            </p:cNvPr>
            <p:cNvCxnSpPr/>
            <p:nvPr userDrawn="1"/>
          </p:nvCxnSpPr>
          <p:spPr bwMode="invGray">
            <a:xfrm>
              <a:off x="0" y="2176272"/>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10" name="Straight Connector 109">
              <a:extLst>
                <a:ext uri="{FF2B5EF4-FFF2-40B4-BE49-F238E27FC236}">
                  <a16:creationId xmlns:a16="http://schemas.microsoft.com/office/drawing/2014/main" id="{BC70D5B1-47D7-451F-B83A-973A26731A22}"/>
                </a:ext>
              </a:extLst>
            </p:cNvPr>
            <p:cNvCxnSpPr/>
            <p:nvPr userDrawn="1"/>
          </p:nvCxnSpPr>
          <p:spPr bwMode="invGray">
            <a:xfrm>
              <a:off x="0" y="3108960"/>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11" name="Straight Connector 110">
              <a:extLst>
                <a:ext uri="{FF2B5EF4-FFF2-40B4-BE49-F238E27FC236}">
                  <a16:creationId xmlns:a16="http://schemas.microsoft.com/office/drawing/2014/main" id="{3FD9A464-81FE-4829-A1C5-5CCEE42448B3}"/>
                </a:ext>
              </a:extLst>
            </p:cNvPr>
            <p:cNvCxnSpPr/>
            <p:nvPr userDrawn="1"/>
          </p:nvCxnSpPr>
          <p:spPr bwMode="invGray">
            <a:xfrm>
              <a:off x="0" y="2798064"/>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12" name="Straight Connector 111">
              <a:extLst>
                <a:ext uri="{FF2B5EF4-FFF2-40B4-BE49-F238E27FC236}">
                  <a16:creationId xmlns:a16="http://schemas.microsoft.com/office/drawing/2014/main" id="{8F55CAB0-53A2-417F-9F66-C0437933E98B}"/>
                </a:ext>
              </a:extLst>
            </p:cNvPr>
            <p:cNvCxnSpPr/>
            <p:nvPr userDrawn="1"/>
          </p:nvCxnSpPr>
          <p:spPr bwMode="invGray">
            <a:xfrm>
              <a:off x="0" y="3730752"/>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13" name="Straight Connector 112">
              <a:extLst>
                <a:ext uri="{FF2B5EF4-FFF2-40B4-BE49-F238E27FC236}">
                  <a16:creationId xmlns:a16="http://schemas.microsoft.com/office/drawing/2014/main" id="{1547EE77-7495-47CB-BEC9-D5C742DF2B2C}"/>
                </a:ext>
              </a:extLst>
            </p:cNvPr>
            <p:cNvCxnSpPr/>
            <p:nvPr userDrawn="1"/>
          </p:nvCxnSpPr>
          <p:spPr bwMode="invGray">
            <a:xfrm>
              <a:off x="0" y="3419856"/>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14" name="Straight Connector 113">
              <a:extLst>
                <a:ext uri="{FF2B5EF4-FFF2-40B4-BE49-F238E27FC236}">
                  <a16:creationId xmlns:a16="http://schemas.microsoft.com/office/drawing/2014/main" id="{CA942184-696A-4A78-BB9D-3D619B990987}"/>
                </a:ext>
              </a:extLst>
            </p:cNvPr>
            <p:cNvCxnSpPr/>
            <p:nvPr userDrawn="1"/>
          </p:nvCxnSpPr>
          <p:spPr bwMode="invGray">
            <a:xfrm>
              <a:off x="0" y="4352544"/>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15" name="Straight Connector 114">
              <a:extLst>
                <a:ext uri="{FF2B5EF4-FFF2-40B4-BE49-F238E27FC236}">
                  <a16:creationId xmlns:a16="http://schemas.microsoft.com/office/drawing/2014/main" id="{1B5F4EE6-4D4C-4488-80DE-36C83D540765}"/>
                </a:ext>
              </a:extLst>
            </p:cNvPr>
            <p:cNvCxnSpPr/>
            <p:nvPr userDrawn="1"/>
          </p:nvCxnSpPr>
          <p:spPr bwMode="invGray">
            <a:xfrm>
              <a:off x="0" y="4041648"/>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16" name="Straight Connector 115">
              <a:extLst>
                <a:ext uri="{FF2B5EF4-FFF2-40B4-BE49-F238E27FC236}">
                  <a16:creationId xmlns:a16="http://schemas.microsoft.com/office/drawing/2014/main" id="{CD3A42E3-1ED2-4BBE-8B0B-CEA491522F0A}"/>
                </a:ext>
              </a:extLst>
            </p:cNvPr>
            <p:cNvCxnSpPr/>
            <p:nvPr userDrawn="1"/>
          </p:nvCxnSpPr>
          <p:spPr bwMode="invGray">
            <a:xfrm>
              <a:off x="0" y="4974336"/>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17" name="Straight Connector 116">
              <a:extLst>
                <a:ext uri="{FF2B5EF4-FFF2-40B4-BE49-F238E27FC236}">
                  <a16:creationId xmlns:a16="http://schemas.microsoft.com/office/drawing/2014/main" id="{94162AD8-9037-4220-B19F-7B3A0F44E941}"/>
                </a:ext>
              </a:extLst>
            </p:cNvPr>
            <p:cNvCxnSpPr/>
            <p:nvPr userDrawn="1"/>
          </p:nvCxnSpPr>
          <p:spPr bwMode="invGray">
            <a:xfrm>
              <a:off x="0" y="4663440"/>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18" name="Straight Connector 117">
              <a:extLst>
                <a:ext uri="{FF2B5EF4-FFF2-40B4-BE49-F238E27FC236}">
                  <a16:creationId xmlns:a16="http://schemas.microsoft.com/office/drawing/2014/main" id="{4C20FB70-03E4-4D7E-BA41-546EAAB33089}"/>
                </a:ext>
              </a:extLst>
            </p:cNvPr>
            <p:cNvCxnSpPr/>
            <p:nvPr userDrawn="1"/>
          </p:nvCxnSpPr>
          <p:spPr bwMode="invGray">
            <a:xfrm>
              <a:off x="0" y="5596128"/>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19" name="Straight Connector 118">
              <a:extLst>
                <a:ext uri="{FF2B5EF4-FFF2-40B4-BE49-F238E27FC236}">
                  <a16:creationId xmlns:a16="http://schemas.microsoft.com/office/drawing/2014/main" id="{A84D3C92-FDAE-47DB-9457-A9B216922E98}"/>
                </a:ext>
              </a:extLst>
            </p:cNvPr>
            <p:cNvCxnSpPr/>
            <p:nvPr userDrawn="1"/>
          </p:nvCxnSpPr>
          <p:spPr bwMode="invGray">
            <a:xfrm>
              <a:off x="0" y="5285232"/>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20" name="Straight Connector 119">
              <a:extLst>
                <a:ext uri="{FF2B5EF4-FFF2-40B4-BE49-F238E27FC236}">
                  <a16:creationId xmlns:a16="http://schemas.microsoft.com/office/drawing/2014/main" id="{B5DF0860-265F-4ABC-9F65-0C1D385DAA19}"/>
                </a:ext>
              </a:extLst>
            </p:cNvPr>
            <p:cNvCxnSpPr/>
            <p:nvPr userDrawn="1"/>
          </p:nvCxnSpPr>
          <p:spPr bwMode="invGray">
            <a:xfrm>
              <a:off x="0" y="6217920"/>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21" name="Straight Connector 120">
              <a:extLst>
                <a:ext uri="{FF2B5EF4-FFF2-40B4-BE49-F238E27FC236}">
                  <a16:creationId xmlns:a16="http://schemas.microsoft.com/office/drawing/2014/main" id="{D878D1D5-E6E5-4FA6-AF6E-95E8AF796777}"/>
                </a:ext>
              </a:extLst>
            </p:cNvPr>
            <p:cNvCxnSpPr/>
            <p:nvPr userDrawn="1"/>
          </p:nvCxnSpPr>
          <p:spPr bwMode="invGray">
            <a:xfrm>
              <a:off x="0" y="5907024"/>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22" name="Straight Connector 121">
              <a:extLst>
                <a:ext uri="{FF2B5EF4-FFF2-40B4-BE49-F238E27FC236}">
                  <a16:creationId xmlns:a16="http://schemas.microsoft.com/office/drawing/2014/main" id="{E11FF29A-4B39-4335-9BD5-ED902309BF79}"/>
                </a:ext>
              </a:extLst>
            </p:cNvPr>
            <p:cNvCxnSpPr/>
            <p:nvPr userDrawn="1"/>
          </p:nvCxnSpPr>
          <p:spPr bwMode="invGray">
            <a:xfrm>
              <a:off x="0" y="6528816"/>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23" name="Straight Connector 122">
              <a:extLst>
                <a:ext uri="{FF2B5EF4-FFF2-40B4-BE49-F238E27FC236}">
                  <a16:creationId xmlns:a16="http://schemas.microsoft.com/office/drawing/2014/main" id="{3A82A803-5E70-4523-9F20-67F308765C7E}"/>
                </a:ext>
              </a:extLst>
            </p:cNvPr>
            <p:cNvCxnSpPr/>
            <p:nvPr userDrawn="1"/>
          </p:nvCxnSpPr>
          <p:spPr bwMode="invGray">
            <a:xfrm>
              <a:off x="0" y="777240"/>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24" name="Straight Connector 123">
              <a:extLst>
                <a:ext uri="{FF2B5EF4-FFF2-40B4-BE49-F238E27FC236}">
                  <a16:creationId xmlns:a16="http://schemas.microsoft.com/office/drawing/2014/main" id="{B4208CB2-5882-4416-87C9-284BDAF3367A}"/>
                </a:ext>
              </a:extLst>
            </p:cNvPr>
            <p:cNvCxnSpPr/>
            <p:nvPr userDrawn="1"/>
          </p:nvCxnSpPr>
          <p:spPr bwMode="invGray">
            <a:xfrm>
              <a:off x="0" y="466344"/>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25" name="Straight Connector 124">
              <a:extLst>
                <a:ext uri="{FF2B5EF4-FFF2-40B4-BE49-F238E27FC236}">
                  <a16:creationId xmlns:a16="http://schemas.microsoft.com/office/drawing/2014/main" id="{BD4116CD-6422-4E26-9703-D3F7C10FCD56}"/>
                </a:ext>
              </a:extLst>
            </p:cNvPr>
            <p:cNvCxnSpPr/>
            <p:nvPr userDrawn="1"/>
          </p:nvCxnSpPr>
          <p:spPr bwMode="invGray">
            <a:xfrm>
              <a:off x="0" y="155448"/>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26" name="Straight Connector 125">
              <a:extLst>
                <a:ext uri="{FF2B5EF4-FFF2-40B4-BE49-F238E27FC236}">
                  <a16:creationId xmlns:a16="http://schemas.microsoft.com/office/drawing/2014/main" id="{31AB3A35-E2FF-4178-896B-F08E77092825}"/>
                </a:ext>
              </a:extLst>
            </p:cNvPr>
            <p:cNvCxnSpPr/>
            <p:nvPr userDrawn="1"/>
          </p:nvCxnSpPr>
          <p:spPr bwMode="invGray">
            <a:xfrm>
              <a:off x="0" y="1399032"/>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27" name="Straight Connector 126">
              <a:extLst>
                <a:ext uri="{FF2B5EF4-FFF2-40B4-BE49-F238E27FC236}">
                  <a16:creationId xmlns:a16="http://schemas.microsoft.com/office/drawing/2014/main" id="{2179C539-DD6F-48AA-8F80-27BC682014AF}"/>
                </a:ext>
              </a:extLst>
            </p:cNvPr>
            <p:cNvCxnSpPr/>
            <p:nvPr userDrawn="1"/>
          </p:nvCxnSpPr>
          <p:spPr bwMode="invGray">
            <a:xfrm>
              <a:off x="0" y="1088136"/>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28" name="Straight Connector 127">
              <a:extLst>
                <a:ext uri="{FF2B5EF4-FFF2-40B4-BE49-F238E27FC236}">
                  <a16:creationId xmlns:a16="http://schemas.microsoft.com/office/drawing/2014/main" id="{2784004E-3271-4D1C-B1EA-CA1E334E0D03}"/>
                </a:ext>
              </a:extLst>
            </p:cNvPr>
            <p:cNvCxnSpPr/>
            <p:nvPr userDrawn="1"/>
          </p:nvCxnSpPr>
          <p:spPr bwMode="invGray">
            <a:xfrm>
              <a:off x="0" y="2020824"/>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29" name="Straight Connector 128">
              <a:extLst>
                <a:ext uri="{FF2B5EF4-FFF2-40B4-BE49-F238E27FC236}">
                  <a16:creationId xmlns:a16="http://schemas.microsoft.com/office/drawing/2014/main" id="{3657725E-FBF6-491D-9BA1-E6A9727F4F2D}"/>
                </a:ext>
              </a:extLst>
            </p:cNvPr>
            <p:cNvCxnSpPr/>
            <p:nvPr userDrawn="1"/>
          </p:nvCxnSpPr>
          <p:spPr bwMode="invGray">
            <a:xfrm>
              <a:off x="0" y="1709928"/>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0" name="Straight Connector 129">
              <a:extLst>
                <a:ext uri="{FF2B5EF4-FFF2-40B4-BE49-F238E27FC236}">
                  <a16:creationId xmlns:a16="http://schemas.microsoft.com/office/drawing/2014/main" id="{31244567-76A7-47AF-9353-403D05D533F0}"/>
                </a:ext>
              </a:extLst>
            </p:cNvPr>
            <p:cNvCxnSpPr/>
            <p:nvPr userDrawn="1"/>
          </p:nvCxnSpPr>
          <p:spPr bwMode="invGray">
            <a:xfrm>
              <a:off x="0" y="2642616"/>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1" name="Straight Connector 130">
              <a:extLst>
                <a:ext uri="{FF2B5EF4-FFF2-40B4-BE49-F238E27FC236}">
                  <a16:creationId xmlns:a16="http://schemas.microsoft.com/office/drawing/2014/main" id="{EEC47A2A-ED3B-4AD0-ACD5-F8ED92644229}"/>
                </a:ext>
              </a:extLst>
            </p:cNvPr>
            <p:cNvCxnSpPr/>
            <p:nvPr userDrawn="1"/>
          </p:nvCxnSpPr>
          <p:spPr bwMode="invGray">
            <a:xfrm>
              <a:off x="0" y="2331720"/>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2" name="Straight Connector 131">
              <a:extLst>
                <a:ext uri="{FF2B5EF4-FFF2-40B4-BE49-F238E27FC236}">
                  <a16:creationId xmlns:a16="http://schemas.microsoft.com/office/drawing/2014/main" id="{0F3E01E5-F569-4020-BCB0-083537701AB0}"/>
                </a:ext>
              </a:extLst>
            </p:cNvPr>
            <p:cNvCxnSpPr/>
            <p:nvPr userDrawn="1"/>
          </p:nvCxnSpPr>
          <p:spPr bwMode="invGray">
            <a:xfrm>
              <a:off x="0" y="3264408"/>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3" name="Straight Connector 132">
              <a:extLst>
                <a:ext uri="{FF2B5EF4-FFF2-40B4-BE49-F238E27FC236}">
                  <a16:creationId xmlns:a16="http://schemas.microsoft.com/office/drawing/2014/main" id="{71121A42-5912-44C8-B9A3-FDEC8EA70284}"/>
                </a:ext>
              </a:extLst>
            </p:cNvPr>
            <p:cNvCxnSpPr/>
            <p:nvPr userDrawn="1"/>
          </p:nvCxnSpPr>
          <p:spPr bwMode="invGray">
            <a:xfrm>
              <a:off x="0" y="2953512"/>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4" name="Straight Connector 133">
              <a:extLst>
                <a:ext uri="{FF2B5EF4-FFF2-40B4-BE49-F238E27FC236}">
                  <a16:creationId xmlns:a16="http://schemas.microsoft.com/office/drawing/2014/main" id="{659B1DE7-25C8-4743-8284-FA656D339F55}"/>
                </a:ext>
              </a:extLst>
            </p:cNvPr>
            <p:cNvCxnSpPr/>
            <p:nvPr userDrawn="1"/>
          </p:nvCxnSpPr>
          <p:spPr bwMode="invGray">
            <a:xfrm>
              <a:off x="0" y="3886200"/>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5" name="Straight Connector 134">
              <a:extLst>
                <a:ext uri="{FF2B5EF4-FFF2-40B4-BE49-F238E27FC236}">
                  <a16:creationId xmlns:a16="http://schemas.microsoft.com/office/drawing/2014/main" id="{526249F1-59FB-44FC-8AF9-D7F90AFBEE2C}"/>
                </a:ext>
              </a:extLst>
            </p:cNvPr>
            <p:cNvCxnSpPr/>
            <p:nvPr userDrawn="1"/>
          </p:nvCxnSpPr>
          <p:spPr bwMode="invGray">
            <a:xfrm>
              <a:off x="0" y="3575304"/>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6" name="Straight Connector 135">
              <a:extLst>
                <a:ext uri="{FF2B5EF4-FFF2-40B4-BE49-F238E27FC236}">
                  <a16:creationId xmlns:a16="http://schemas.microsoft.com/office/drawing/2014/main" id="{E6D42779-D977-4405-A149-D8DE5B52134A}"/>
                </a:ext>
              </a:extLst>
            </p:cNvPr>
            <p:cNvCxnSpPr/>
            <p:nvPr userDrawn="1"/>
          </p:nvCxnSpPr>
          <p:spPr bwMode="invGray">
            <a:xfrm>
              <a:off x="0" y="4507992"/>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7" name="Straight Connector 136">
              <a:extLst>
                <a:ext uri="{FF2B5EF4-FFF2-40B4-BE49-F238E27FC236}">
                  <a16:creationId xmlns:a16="http://schemas.microsoft.com/office/drawing/2014/main" id="{27EE8A2F-6AD9-4AE7-B04B-7892891F84AC}"/>
                </a:ext>
              </a:extLst>
            </p:cNvPr>
            <p:cNvCxnSpPr/>
            <p:nvPr userDrawn="1"/>
          </p:nvCxnSpPr>
          <p:spPr bwMode="invGray">
            <a:xfrm>
              <a:off x="0" y="4197096"/>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8" name="Straight Connector 137">
              <a:extLst>
                <a:ext uri="{FF2B5EF4-FFF2-40B4-BE49-F238E27FC236}">
                  <a16:creationId xmlns:a16="http://schemas.microsoft.com/office/drawing/2014/main" id="{B8F4A59A-16C3-4C3A-AB79-FE22721EA641}"/>
                </a:ext>
              </a:extLst>
            </p:cNvPr>
            <p:cNvCxnSpPr/>
            <p:nvPr userDrawn="1"/>
          </p:nvCxnSpPr>
          <p:spPr bwMode="invGray">
            <a:xfrm>
              <a:off x="0" y="5129784"/>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9" name="Straight Connector 138">
              <a:extLst>
                <a:ext uri="{FF2B5EF4-FFF2-40B4-BE49-F238E27FC236}">
                  <a16:creationId xmlns:a16="http://schemas.microsoft.com/office/drawing/2014/main" id="{5CA3A6CC-1A49-42F6-A318-99D9224BDC91}"/>
                </a:ext>
              </a:extLst>
            </p:cNvPr>
            <p:cNvCxnSpPr/>
            <p:nvPr userDrawn="1"/>
          </p:nvCxnSpPr>
          <p:spPr bwMode="invGray">
            <a:xfrm>
              <a:off x="0" y="4818888"/>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40" name="Straight Connector 139">
              <a:extLst>
                <a:ext uri="{FF2B5EF4-FFF2-40B4-BE49-F238E27FC236}">
                  <a16:creationId xmlns:a16="http://schemas.microsoft.com/office/drawing/2014/main" id="{2DC3484E-5EF8-49C4-B1F6-75C854D50C80}"/>
                </a:ext>
              </a:extLst>
            </p:cNvPr>
            <p:cNvCxnSpPr/>
            <p:nvPr userDrawn="1"/>
          </p:nvCxnSpPr>
          <p:spPr bwMode="invGray">
            <a:xfrm>
              <a:off x="0" y="5751576"/>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41" name="Straight Connector 140">
              <a:extLst>
                <a:ext uri="{FF2B5EF4-FFF2-40B4-BE49-F238E27FC236}">
                  <a16:creationId xmlns:a16="http://schemas.microsoft.com/office/drawing/2014/main" id="{33461A54-E77E-414D-B7E0-7364070D9566}"/>
                </a:ext>
              </a:extLst>
            </p:cNvPr>
            <p:cNvCxnSpPr/>
            <p:nvPr userDrawn="1"/>
          </p:nvCxnSpPr>
          <p:spPr bwMode="invGray">
            <a:xfrm>
              <a:off x="0" y="5440680"/>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42" name="Straight Connector 141">
              <a:extLst>
                <a:ext uri="{FF2B5EF4-FFF2-40B4-BE49-F238E27FC236}">
                  <a16:creationId xmlns:a16="http://schemas.microsoft.com/office/drawing/2014/main" id="{29C48517-171B-43FD-A41C-58C9B531BDB5}"/>
                </a:ext>
              </a:extLst>
            </p:cNvPr>
            <p:cNvCxnSpPr/>
            <p:nvPr userDrawn="1"/>
          </p:nvCxnSpPr>
          <p:spPr bwMode="invGray">
            <a:xfrm>
              <a:off x="0" y="6373368"/>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43" name="Straight Connector 142">
              <a:extLst>
                <a:ext uri="{FF2B5EF4-FFF2-40B4-BE49-F238E27FC236}">
                  <a16:creationId xmlns:a16="http://schemas.microsoft.com/office/drawing/2014/main" id="{F429932A-1238-48FC-B171-20A3AA531D40}"/>
                </a:ext>
              </a:extLst>
            </p:cNvPr>
            <p:cNvCxnSpPr/>
            <p:nvPr userDrawn="1"/>
          </p:nvCxnSpPr>
          <p:spPr bwMode="invGray">
            <a:xfrm>
              <a:off x="0" y="6062472"/>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44" name="Straight Connector 143">
              <a:extLst>
                <a:ext uri="{FF2B5EF4-FFF2-40B4-BE49-F238E27FC236}">
                  <a16:creationId xmlns:a16="http://schemas.microsoft.com/office/drawing/2014/main" id="{7BED7651-AF04-41D4-9476-5A43476D85BB}"/>
                </a:ext>
              </a:extLst>
            </p:cNvPr>
            <p:cNvCxnSpPr/>
            <p:nvPr userDrawn="1"/>
          </p:nvCxnSpPr>
          <p:spPr bwMode="invGray">
            <a:xfrm>
              <a:off x="0" y="6684264"/>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sp>
          <p:nvSpPr>
            <p:cNvPr id="145" name="main body box">
              <a:extLst>
                <a:ext uri="{FF2B5EF4-FFF2-40B4-BE49-F238E27FC236}">
                  <a16:creationId xmlns:a16="http://schemas.microsoft.com/office/drawing/2014/main" id="{100DE417-9DB9-4840-8370-B716FFA27760}"/>
                </a:ext>
              </a:extLst>
            </p:cNvPr>
            <p:cNvSpPr/>
            <p:nvPr userDrawn="1"/>
          </p:nvSpPr>
          <p:spPr bwMode="invGray">
            <a:xfrm>
              <a:off x="554736" y="1709928"/>
              <a:ext cx="11082528" cy="4352540"/>
            </a:xfrm>
            <a:prstGeom prst="rect">
              <a:avLst/>
            </a:prstGeom>
            <a:noFill/>
            <a:ln w="12700">
              <a:solidFill>
                <a:srgbClr val="19D3C5">
                  <a:alpha val="50000"/>
                </a:srgbClr>
              </a:solidFill>
            </a:ln>
          </p:spPr>
          <p:txBody>
            <a:bodyPr vert="horz" wrap="square" lIns="68572" tIns="34286" rIns="68572" bIns="34286" numCol="1" anchor="t" anchorCtr="0" compatLnSpc="1">
              <a:prstTxWarp prst="textNoShape">
                <a:avLst/>
              </a:prstTxWarp>
              <a:noAutofit/>
            </a:bodyPr>
            <a:lstStyle/>
            <a:p>
              <a:pPr rtl="0"/>
              <a:endParaRPr lang="en-US" sz="1323">
                <a:solidFill>
                  <a:schemeClr val="tx1"/>
                </a:solidFill>
                <a:latin typeface="+mn-lt"/>
              </a:endParaRPr>
            </a:p>
          </p:txBody>
        </p:sp>
        <p:cxnSp>
          <p:nvCxnSpPr>
            <p:cNvPr id="146" name="Straight Connector 145">
              <a:extLst>
                <a:ext uri="{FF2B5EF4-FFF2-40B4-BE49-F238E27FC236}">
                  <a16:creationId xmlns:a16="http://schemas.microsoft.com/office/drawing/2014/main" id="{B93A1E2B-8C80-482F-83BE-384344D09839}"/>
                </a:ext>
              </a:extLst>
            </p:cNvPr>
            <p:cNvCxnSpPr/>
            <p:nvPr userDrawn="1"/>
          </p:nvCxnSpPr>
          <p:spPr bwMode="invGray">
            <a:xfrm>
              <a:off x="554736" y="2177796"/>
              <a:ext cx="11082528" cy="0"/>
            </a:xfrm>
            <a:prstGeom prst="line">
              <a:avLst/>
            </a:prstGeom>
            <a:noFill/>
            <a:ln w="12700">
              <a:solidFill>
                <a:srgbClr val="19D3C5">
                  <a:alpha val="50000"/>
                </a:srgbClr>
              </a:solidFill>
            </a:ln>
          </p:spPr>
        </p:cxnSp>
        <p:cxnSp>
          <p:nvCxnSpPr>
            <p:cNvPr id="147" name="Straight Connector 146">
              <a:extLst>
                <a:ext uri="{FF2B5EF4-FFF2-40B4-BE49-F238E27FC236}">
                  <a16:creationId xmlns:a16="http://schemas.microsoft.com/office/drawing/2014/main" id="{BEAB22C5-0A46-4041-9158-6DC76EA2F350}"/>
                </a:ext>
              </a:extLst>
            </p:cNvPr>
            <p:cNvCxnSpPr/>
            <p:nvPr userDrawn="1"/>
          </p:nvCxnSpPr>
          <p:spPr bwMode="invGray">
            <a:xfrm>
              <a:off x="554736" y="1711453"/>
              <a:ext cx="11082528" cy="0"/>
            </a:xfrm>
            <a:prstGeom prst="line">
              <a:avLst/>
            </a:prstGeom>
            <a:noFill/>
            <a:ln w="12700">
              <a:solidFill>
                <a:srgbClr val="19D3C5">
                  <a:alpha val="50000"/>
                </a:srgbClr>
              </a:solidFill>
            </a:ln>
          </p:spPr>
        </p:cxnSp>
      </p:grpSp>
      <p:sp>
        <p:nvSpPr>
          <p:cNvPr id="6" name="Rectangle 5">
            <a:extLst>
              <a:ext uri="{FF2B5EF4-FFF2-40B4-BE49-F238E27FC236}">
                <a16:creationId xmlns:a16="http://schemas.microsoft.com/office/drawing/2014/main" id="{B129ABFC-B9D1-F8E5-1E28-5CFD62D6E898}"/>
              </a:ext>
            </a:extLst>
          </p:cNvPr>
          <p:cNvSpPr/>
          <p:nvPr userDrawn="1"/>
        </p:nvSpPr>
        <p:spPr>
          <a:xfrm>
            <a:off x="11379203" y="6477005"/>
            <a:ext cx="711199" cy="381001"/>
          </a:xfrm>
          <a:prstGeom prst="rect">
            <a:avLst/>
          </a:prstGeom>
          <a:solidFill>
            <a:srgbClr val="E6EB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chemeClr val="bg2"/>
              </a:solidFill>
            </a:endParaRPr>
          </a:p>
        </p:txBody>
      </p:sp>
      <p:sp>
        <p:nvSpPr>
          <p:cNvPr id="47" name="Rectangle 46">
            <a:extLst>
              <a:ext uri="{FF2B5EF4-FFF2-40B4-BE49-F238E27FC236}">
                <a16:creationId xmlns:a16="http://schemas.microsoft.com/office/drawing/2014/main" id="{189F4D41-3A8E-44C7-CB4D-80DE0DE6A204}"/>
              </a:ext>
            </a:extLst>
          </p:cNvPr>
          <p:cNvSpPr/>
          <p:nvPr userDrawn="1"/>
        </p:nvSpPr>
        <p:spPr>
          <a:xfrm>
            <a:off x="12026174" y="6477000"/>
            <a:ext cx="165825" cy="381000"/>
          </a:xfrm>
          <a:prstGeom prst="rect">
            <a:avLst/>
          </a:prstGeom>
          <a:solidFill>
            <a:srgbClr val="5B677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FFFFFF"/>
              </a:solidFill>
            </a:endParaRPr>
          </a:p>
        </p:txBody>
      </p:sp>
      <p:cxnSp>
        <p:nvCxnSpPr>
          <p:cNvPr id="48" name="Straight Connector 47">
            <a:extLst>
              <a:ext uri="{FF2B5EF4-FFF2-40B4-BE49-F238E27FC236}">
                <a16:creationId xmlns:a16="http://schemas.microsoft.com/office/drawing/2014/main" id="{E97F4934-B936-2A19-6F91-4B2BB31D0E7F}"/>
              </a:ext>
            </a:extLst>
          </p:cNvPr>
          <p:cNvCxnSpPr>
            <a:cxnSpLocks/>
          </p:cNvCxnSpPr>
          <p:nvPr userDrawn="1"/>
        </p:nvCxnSpPr>
        <p:spPr>
          <a:xfrm>
            <a:off x="101600" y="6477000"/>
            <a:ext cx="660400" cy="0"/>
          </a:xfrm>
          <a:prstGeom prst="line">
            <a:avLst/>
          </a:prstGeom>
          <a:ln>
            <a:solidFill>
              <a:srgbClr val="5B6770"/>
            </a:solidFill>
          </a:ln>
        </p:spPr>
        <p:style>
          <a:lnRef idx="1">
            <a:schemeClr val="accent1"/>
          </a:lnRef>
          <a:fillRef idx="0">
            <a:schemeClr val="accent1"/>
          </a:fillRef>
          <a:effectRef idx="0">
            <a:schemeClr val="accent1"/>
          </a:effectRef>
          <a:fontRef idx="minor">
            <a:schemeClr val="tx1"/>
          </a:fontRef>
        </p:style>
      </p:cxnSp>
      <p:pic>
        <p:nvPicPr>
          <p:cNvPr id="49" name="Picture 48">
            <a:extLst>
              <a:ext uri="{FF2B5EF4-FFF2-40B4-BE49-F238E27FC236}">
                <a16:creationId xmlns:a16="http://schemas.microsoft.com/office/drawing/2014/main" id="{4BAA345D-6585-BD21-0323-4D86073911B8}"/>
              </a:ext>
            </a:extLst>
          </p:cNvPr>
          <p:cNvPicPr>
            <a:picLocks noChangeAspect="1"/>
          </p:cNvPicPr>
          <p:nvPr userDrawn="1"/>
        </p:nvPicPr>
        <p:blipFill>
          <a:blip r:embed="rId43" cstate="print">
            <a:extLst>
              <a:ext uri="{28A0092B-C50C-407E-A947-70E740481C1C}">
                <a14:useLocalDpi xmlns:a14="http://schemas.microsoft.com/office/drawing/2010/main" val="0"/>
              </a:ext>
            </a:extLst>
          </a:blip>
          <a:stretch>
            <a:fillRect/>
          </a:stretch>
        </p:blipFill>
        <p:spPr>
          <a:xfrm>
            <a:off x="872042" y="6217199"/>
            <a:ext cx="1196754" cy="462959"/>
          </a:xfrm>
          <a:prstGeom prst="rect">
            <a:avLst/>
          </a:prstGeom>
        </p:spPr>
      </p:pic>
      <p:sp>
        <p:nvSpPr>
          <p:cNvPr id="50" name="TextBox 49">
            <a:extLst>
              <a:ext uri="{FF2B5EF4-FFF2-40B4-BE49-F238E27FC236}">
                <a16:creationId xmlns:a16="http://schemas.microsoft.com/office/drawing/2014/main" id="{2FEDA073-6846-073E-629D-656B6FC8F1EC}"/>
              </a:ext>
            </a:extLst>
          </p:cNvPr>
          <p:cNvSpPr txBox="1"/>
          <p:nvPr userDrawn="1"/>
        </p:nvSpPr>
        <p:spPr>
          <a:xfrm>
            <a:off x="101600" y="6553200"/>
            <a:ext cx="477695" cy="153888"/>
          </a:xfrm>
          <a:prstGeom prst="rect">
            <a:avLst/>
          </a:prstGeom>
        </p:spPr>
        <p:txBody>
          <a:bodyPr vert="horz" wrap="non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b="1">
                <a:cs typeface="+mn-cs"/>
              </a:rPr>
              <a:t>PUBLIC</a:t>
            </a:r>
          </a:p>
        </p:txBody>
      </p:sp>
      <p:cxnSp>
        <p:nvCxnSpPr>
          <p:cNvPr id="51" name="Straight Connector 50">
            <a:extLst>
              <a:ext uri="{FF2B5EF4-FFF2-40B4-BE49-F238E27FC236}">
                <a16:creationId xmlns:a16="http://schemas.microsoft.com/office/drawing/2014/main" id="{04ACE543-6BB7-6A8A-B65B-DEA57F5B656A}"/>
              </a:ext>
            </a:extLst>
          </p:cNvPr>
          <p:cNvCxnSpPr>
            <a:cxnSpLocks/>
          </p:cNvCxnSpPr>
          <p:nvPr userDrawn="1"/>
        </p:nvCxnSpPr>
        <p:spPr>
          <a:xfrm>
            <a:off x="2125589" y="6477006"/>
            <a:ext cx="10066411" cy="0"/>
          </a:xfrm>
          <a:prstGeom prst="line">
            <a:avLst/>
          </a:prstGeom>
          <a:ln>
            <a:solidFill>
              <a:srgbClr val="5B6770"/>
            </a:solidFill>
          </a:ln>
        </p:spPr>
        <p:style>
          <a:lnRef idx="1">
            <a:schemeClr val="accent1"/>
          </a:lnRef>
          <a:fillRef idx="0">
            <a:schemeClr val="accent1"/>
          </a:fillRef>
          <a:effectRef idx="0">
            <a:schemeClr val="accent1"/>
          </a:effectRef>
          <a:fontRef idx="minor">
            <a:schemeClr val="tx1"/>
          </a:fontRef>
        </p:style>
      </p:cxnSp>
      <p:sp>
        <p:nvSpPr>
          <p:cNvPr id="2" name="Rectangle 1" hidden="1">
            <a:extLst>
              <a:ext uri="{FF2B5EF4-FFF2-40B4-BE49-F238E27FC236}">
                <a16:creationId xmlns:a16="http://schemas.microsoft.com/office/drawing/2014/main" id="{15B28737-798E-48D4-BBDB-8EB35CB9FFFB}"/>
              </a:ext>
            </a:extLst>
          </p:cNvPr>
          <p:cNvSpPr/>
          <p:nvPr userDrawn="1">
            <p:custDataLst>
              <p:tags r:id="rId22"/>
            </p:custDataLst>
          </p:nvPr>
        </p:nvSpPr>
        <p:spPr>
          <a:xfrm>
            <a:off x="0" y="0"/>
            <a:ext cx="158750" cy="158750"/>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rtl="0">
              <a:spcBef>
                <a:spcPts val="300"/>
              </a:spcBef>
              <a:spcAft>
                <a:spcPts val="300"/>
              </a:spcAft>
            </a:pPr>
            <a:endParaRPr lang="en-US" sz="2500" b="1" i="0" baseline="0">
              <a:solidFill>
                <a:schemeClr val="bg1"/>
              </a:solidFill>
              <a:latin typeface="Arial" panose="020B0604020202020204" pitchFamily="34" charset="0"/>
              <a:ea typeface="+mj-ea"/>
              <a:cs typeface="+mj-cs"/>
              <a:sym typeface="Arial" panose="020B0604020202020204" pitchFamily="34" charset="0"/>
            </a:endParaRPr>
          </a:p>
        </p:txBody>
      </p:sp>
      <p:sp>
        <p:nvSpPr>
          <p:cNvPr id="16" name="4. Footnote" hidden="1">
            <a:extLst>
              <a:ext uri="{FF2B5EF4-FFF2-40B4-BE49-F238E27FC236}">
                <a16:creationId xmlns:a16="http://schemas.microsoft.com/office/drawing/2014/main" id="{772E4927-517C-4D61-9929-9FFDE5F31A03}"/>
              </a:ext>
            </a:extLst>
          </p:cNvPr>
          <p:cNvSpPr txBox="1"/>
          <p:nvPr userDrawn="1">
            <p:custDataLst>
              <p:tags r:id="rId23"/>
            </p:custDataLst>
          </p:nvPr>
        </p:nvSpPr>
        <p:spPr>
          <a:xfrm>
            <a:off x="553972" y="6076229"/>
            <a:ext cx="7278624" cy="123111"/>
          </a:xfrm>
          <a:prstGeom prst="rect">
            <a:avLst/>
          </a:prstGeom>
          <a:noFill/>
          <a:ln/>
          <a:extLst>
            <a:ext uri="{909E8E84-426E-40DD-AFC4-6F175D3DCCD1}">
              <a14:hiddenFill xmlns:a14="http://schemas.microsoft.com/office/drawing/2010/main">
                <a:solidFill>
                  <a:srgbClr val="FFFFFF"/>
                </a:solidFill>
              </a14:hiddenFill>
            </a:ext>
          </a:extLst>
        </p:spPr>
        <p:txBody>
          <a:bodyPr wrap="square" lIns="0" tIns="0" rIns="0" bIns="0" rtlCol="0" anchor="b" anchorCtr="0">
            <a:spAutoFit/>
          </a:bodyPr>
          <a:lstStyle>
            <a:defPPr>
              <a:defRPr lang="en-US"/>
            </a:defPPr>
            <a:lvl1pPr marL="203200" marR="0" lvl="0" indent="-212725" fontAlgn="auto">
              <a:lnSpc>
                <a:spcPct val="100000"/>
              </a:lnSpc>
              <a:spcBef>
                <a:spcPts val="0"/>
              </a:spcBef>
              <a:spcAft>
                <a:spcPts val="0"/>
              </a:spcAft>
              <a:buClrTx/>
              <a:buSzTx/>
              <a:buFontTx/>
              <a:buNone/>
              <a:tabLst/>
              <a:defRPr sz="800">
                <a:cs typeface="Arial" panose="020B0604020202020204" pitchFamily="34" charset="0"/>
              </a:defRPr>
            </a:lvl1pPr>
          </a:lstStyle>
          <a:p>
            <a:pPr lvl="0"/>
            <a:r>
              <a:rPr lang="en-US"/>
              <a:t>Footnotes</a:t>
            </a:r>
          </a:p>
        </p:txBody>
      </p:sp>
      <p:sp>
        <p:nvSpPr>
          <p:cNvPr id="57" name="2. Slide Title">
            <a:extLst>
              <a:ext uri="{FF2B5EF4-FFF2-40B4-BE49-F238E27FC236}">
                <a16:creationId xmlns:a16="http://schemas.microsoft.com/office/drawing/2014/main" id="{98FF70AE-7EF6-4E5B-9FFE-B44C852C9FBA}"/>
              </a:ext>
            </a:extLst>
          </p:cNvPr>
          <p:cNvSpPr>
            <a:spLocks noGrp="1"/>
          </p:cNvSpPr>
          <p:nvPr>
            <p:ph type="title"/>
            <p:custDataLst>
              <p:tags r:id="rId24"/>
            </p:custDataLst>
          </p:nvPr>
        </p:nvSpPr>
        <p:spPr>
          <a:xfrm>
            <a:off x="554736" y="172212"/>
            <a:ext cx="11082528" cy="731520"/>
          </a:xfrm>
          <a:prstGeom prst="rect">
            <a:avLst/>
          </a:prstGeom>
        </p:spPr>
        <p:txBody>
          <a:bodyPr vert="horz" wrap="square" lIns="0" tIns="0" rIns="0" bIns="0" rtlCol="0" anchor="t" anchorCtr="0">
            <a:noAutofit/>
          </a:bodyPr>
          <a:lstStyle/>
          <a:p>
            <a:pPr lvl="0"/>
            <a:r>
              <a:rPr lang="en-US"/>
              <a:t>Click to edit Master title style</a:t>
            </a:r>
          </a:p>
        </p:txBody>
      </p:sp>
      <p:sp>
        <p:nvSpPr>
          <p:cNvPr id="4" name="Sticker" hidden="1">
            <a:extLst>
              <a:ext uri="{FF2B5EF4-FFF2-40B4-BE49-F238E27FC236}">
                <a16:creationId xmlns:a16="http://schemas.microsoft.com/office/drawing/2014/main" id="{F9BB011A-568C-4B05-AE57-EB000B2FD8BB}"/>
              </a:ext>
            </a:extLst>
          </p:cNvPr>
          <p:cNvSpPr txBox="1"/>
          <p:nvPr userDrawn="1"/>
        </p:nvSpPr>
        <p:spPr>
          <a:xfrm>
            <a:off x="554736" y="1289273"/>
            <a:ext cx="450444" cy="123111"/>
          </a:xfrm>
          <a:prstGeom prst="rect">
            <a:avLst/>
          </a:prstGeom>
          <a:noFill/>
          <a:ln w="6350">
            <a:noFill/>
            <a:miter lim="800000"/>
          </a:ln>
        </p:spPr>
        <p:txBody>
          <a:bodyPr vert="horz" wrap="none" lIns="0" tIns="0" rIns="0" bIns="0" rtlCol="0">
            <a:spAutoFit/>
          </a:bodyPr>
          <a:lstStyle>
            <a:defPPr>
              <a:defRPr lang="en-US"/>
            </a:defPPr>
            <a:lvl1pPr>
              <a:spcBef>
                <a:spcPts val="300"/>
              </a:spcBef>
              <a:spcAft>
                <a:spcPts val="300"/>
              </a:spcAft>
              <a:buNone/>
              <a:defRPr sz="800" b="1" cap="all" baseline="0"/>
            </a:lvl1pPr>
          </a:lstStyle>
          <a:p>
            <a:pPr lvl="0"/>
            <a:r>
              <a:rPr lang="en-US"/>
              <a:t>STICKER</a:t>
            </a:r>
          </a:p>
        </p:txBody>
      </p:sp>
      <p:sp>
        <p:nvSpPr>
          <p:cNvPr id="169" name="ACET" hidden="1">
            <a:extLst>
              <a:ext uri="{FF2B5EF4-FFF2-40B4-BE49-F238E27FC236}">
                <a16:creationId xmlns:a16="http://schemas.microsoft.com/office/drawing/2014/main" id="{62CF7362-20CB-4908-AFFE-D4E2B9A5DF3B}"/>
              </a:ext>
            </a:extLst>
          </p:cNvPr>
          <p:cNvSpPr txBox="1"/>
          <p:nvPr userDrawn="1">
            <p:custDataLst>
              <p:tags r:id="rId25"/>
            </p:custDataLst>
          </p:nvPr>
        </p:nvSpPr>
        <p:spPr>
          <a:xfrm>
            <a:off x="5987738" y="2170800"/>
            <a:ext cx="3049253" cy="538609"/>
          </a:xfrm>
          <a:prstGeom prst="rect">
            <a:avLst/>
          </a:prstGeom>
          <a:noFill/>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defPPr>
              <a:defRPr lang="en-US"/>
            </a:defPPr>
            <a:lvl1pPr lvl="0" indent="0">
              <a:lnSpc>
                <a:spcPct val="100000"/>
              </a:lnSpc>
              <a:spcBef>
                <a:spcPts val="0"/>
              </a:spcBef>
              <a:spcAft>
                <a:spcPts val="600"/>
              </a:spcAft>
              <a:buFont typeface="Segoe UI" panose="020B0502040204020203" pitchFamily="34" charset="0"/>
              <a:buChar char="​"/>
              <a:defRPr sz="1600" b="1">
                <a:cs typeface="Arial" panose="020B0604020202020204" pitchFamily="34" charset="0"/>
              </a:defRPr>
            </a:lvl1pPr>
            <a:lvl2pPr marL="228600" lvl="1" indent="-225425">
              <a:lnSpc>
                <a:spcPct val="100000"/>
              </a:lnSpc>
              <a:spcBef>
                <a:spcPts val="0"/>
              </a:spcBef>
              <a:spcAft>
                <a:spcPts val="300"/>
              </a:spcAft>
              <a:buSzPct val="110000"/>
              <a:buFont typeface="Wingdings" panose="05000000000000000000" pitchFamily="2" charset="2"/>
              <a:buChar char=""/>
              <a:defRPr sz="1600"/>
            </a:lvl2pPr>
            <a:lvl3pPr marL="442913" lvl="2" indent="-214313">
              <a:lnSpc>
                <a:spcPct val="100000"/>
              </a:lnSpc>
              <a:spcBef>
                <a:spcPts val="0"/>
              </a:spcBef>
              <a:spcAft>
                <a:spcPts val="300"/>
              </a:spcAft>
              <a:buSzPct val="110000"/>
              <a:buFont typeface="Arial" panose="020B0604020202020204" pitchFamily="34" charset="0"/>
              <a:buChar char="‒"/>
              <a:defRPr sz="1600"/>
            </a:lvl3pPr>
            <a:lvl4pPr marL="598488" lvl="3" indent="-152400">
              <a:lnSpc>
                <a:spcPct val="100000"/>
              </a:lnSpc>
              <a:spcBef>
                <a:spcPts val="0"/>
              </a:spcBef>
              <a:spcAft>
                <a:spcPts val="300"/>
              </a:spcAft>
              <a:buFont typeface="Arial" panose="020B0604020202020204" pitchFamily="34" charset="0"/>
              <a:buChar char="•"/>
              <a:defRPr sz="1600"/>
            </a:lvl4pPr>
            <a:lvl5pPr marL="817563" lvl="4" indent="-147638">
              <a:lnSpc>
                <a:spcPct val="100000"/>
              </a:lnSpc>
              <a:spcBef>
                <a:spcPts val="0"/>
              </a:spcBef>
              <a:spcAft>
                <a:spcPts val="300"/>
              </a:spcAft>
              <a:buSzPct val="100000"/>
              <a:buFont typeface="Arial" panose="020B0604020202020204" pitchFamily="34" charset="0"/>
              <a:buChar char="̶"/>
              <a:defRPr sz="160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r>
              <a:rPr lang="en-US"/>
              <a:t>Above Chart Exhibit Title</a:t>
            </a:r>
          </a:p>
          <a:p>
            <a:pPr lvl="0"/>
            <a:r>
              <a:rPr lang="en-US" sz="1400" b="0"/>
              <a:t>Unit of Measure</a:t>
            </a:r>
          </a:p>
        </p:txBody>
      </p:sp>
      <p:sp>
        <p:nvSpPr>
          <p:cNvPr id="5" name="Text Placeholder 4">
            <a:extLst>
              <a:ext uri="{FF2B5EF4-FFF2-40B4-BE49-F238E27FC236}">
                <a16:creationId xmlns:a16="http://schemas.microsoft.com/office/drawing/2014/main" id="{4C1F3293-4EFE-461D-940D-7EE66BAE31C5}"/>
              </a:ext>
            </a:extLst>
          </p:cNvPr>
          <p:cNvSpPr>
            <a:spLocks noGrp="1"/>
          </p:cNvSpPr>
          <p:nvPr>
            <p:ph type="body" idx="1"/>
          </p:nvPr>
        </p:nvSpPr>
        <p:spPr>
          <a:xfrm>
            <a:off x="554736" y="2170800"/>
            <a:ext cx="2484655" cy="1631216"/>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7" name="LegendLines" hidden="1">
            <a:extLst>
              <a:ext uri="{FF2B5EF4-FFF2-40B4-BE49-F238E27FC236}">
                <a16:creationId xmlns:a16="http://schemas.microsoft.com/office/drawing/2014/main" id="{88A86FE2-86A3-9303-E7C2-AF9380F2280B}"/>
              </a:ext>
            </a:extLst>
          </p:cNvPr>
          <p:cNvGrpSpPr/>
          <p:nvPr userDrawn="1"/>
        </p:nvGrpSpPr>
        <p:grpSpPr>
          <a:xfrm>
            <a:off x="10317304" y="3150223"/>
            <a:ext cx="1319960" cy="958286"/>
            <a:chOff x="10162879" y="3243772"/>
            <a:chExt cx="1319960" cy="958286"/>
          </a:xfrm>
        </p:grpSpPr>
        <p:sp>
          <p:nvSpPr>
            <p:cNvPr id="8" name="Legend1" hidden="1">
              <a:extLst>
                <a:ext uri="{FF2B5EF4-FFF2-40B4-BE49-F238E27FC236}">
                  <a16:creationId xmlns:a16="http://schemas.microsoft.com/office/drawing/2014/main" id="{FE29A28C-5474-C59E-053E-6DAC0850E503}"/>
                </a:ext>
              </a:extLst>
            </p:cNvPr>
            <p:cNvSpPr txBox="1"/>
            <p:nvPr/>
          </p:nvSpPr>
          <p:spPr>
            <a:xfrm>
              <a:off x="10886522" y="3243772"/>
              <a:ext cx="596317" cy="215444"/>
            </a:xfrm>
            <a:prstGeom prst="rect">
              <a:avLst/>
            </a:prstGeom>
            <a:noFill/>
            <a:ln>
              <a:noFill/>
              <a:miter lim="800000"/>
            </a:ln>
          </p:spPr>
          <p:txBody>
            <a:bodyPr wrap="none" lIns="0" tIns="0" rIns="0" bIns="0" rtlCol="0" anchor="ctr" anchorCtr="0">
              <a:spAutoFit/>
            </a:bodyPr>
            <a:lstStyle/>
            <a:p>
              <a:pPr>
                <a:spcAft>
                  <a:spcPts val="600"/>
                </a:spcAft>
              </a:pPr>
              <a:r>
                <a:rPr lang="en-US" sz="1400"/>
                <a:t>Legend</a:t>
              </a:r>
            </a:p>
          </p:txBody>
        </p:sp>
        <p:sp>
          <p:nvSpPr>
            <p:cNvPr id="9" name="Legend2" hidden="1">
              <a:extLst>
                <a:ext uri="{FF2B5EF4-FFF2-40B4-BE49-F238E27FC236}">
                  <a16:creationId xmlns:a16="http://schemas.microsoft.com/office/drawing/2014/main" id="{34A01A17-1BFD-550E-EB2E-462FC085E6FA}"/>
                </a:ext>
              </a:extLst>
            </p:cNvPr>
            <p:cNvSpPr txBox="1"/>
            <p:nvPr/>
          </p:nvSpPr>
          <p:spPr>
            <a:xfrm>
              <a:off x="10886522" y="3615193"/>
              <a:ext cx="596317" cy="215444"/>
            </a:xfrm>
            <a:prstGeom prst="rect">
              <a:avLst/>
            </a:prstGeom>
            <a:noFill/>
            <a:ln>
              <a:noFill/>
              <a:miter lim="800000"/>
            </a:ln>
          </p:spPr>
          <p:txBody>
            <a:bodyPr wrap="none" lIns="0" tIns="0" rIns="0" bIns="0" rtlCol="0" anchor="ctr" anchorCtr="0">
              <a:spAutoFit/>
            </a:bodyPr>
            <a:lstStyle/>
            <a:p>
              <a:pPr>
                <a:spcAft>
                  <a:spcPts val="600"/>
                </a:spcAft>
              </a:pPr>
              <a:r>
                <a:rPr lang="en-US" sz="1400"/>
                <a:t>Legend</a:t>
              </a:r>
            </a:p>
          </p:txBody>
        </p:sp>
        <p:sp>
          <p:nvSpPr>
            <p:cNvPr id="10" name="Legend3" hidden="1">
              <a:extLst>
                <a:ext uri="{FF2B5EF4-FFF2-40B4-BE49-F238E27FC236}">
                  <a16:creationId xmlns:a16="http://schemas.microsoft.com/office/drawing/2014/main" id="{411A1560-CA36-581D-675B-FCC6DE1BD5CD}"/>
                </a:ext>
              </a:extLst>
            </p:cNvPr>
            <p:cNvSpPr txBox="1"/>
            <p:nvPr/>
          </p:nvSpPr>
          <p:spPr>
            <a:xfrm>
              <a:off x="10886522" y="3986614"/>
              <a:ext cx="596317" cy="215444"/>
            </a:xfrm>
            <a:prstGeom prst="rect">
              <a:avLst/>
            </a:prstGeom>
            <a:noFill/>
            <a:ln>
              <a:noFill/>
              <a:miter lim="800000"/>
            </a:ln>
          </p:spPr>
          <p:txBody>
            <a:bodyPr wrap="none" lIns="0" tIns="0" rIns="0" bIns="0" rtlCol="0" anchor="ctr" anchorCtr="0">
              <a:spAutoFit/>
            </a:bodyPr>
            <a:lstStyle/>
            <a:p>
              <a:pPr>
                <a:spcAft>
                  <a:spcPts val="600"/>
                </a:spcAft>
              </a:pPr>
              <a:r>
                <a:rPr lang="en-US" sz="1400"/>
                <a:t>Legend</a:t>
              </a:r>
            </a:p>
          </p:txBody>
        </p:sp>
        <p:sp>
          <p:nvSpPr>
            <p:cNvPr id="11" name="LineLegend3" hidden="1">
              <a:extLst>
                <a:ext uri="{FF2B5EF4-FFF2-40B4-BE49-F238E27FC236}">
                  <a16:creationId xmlns:a16="http://schemas.microsoft.com/office/drawing/2014/main" id="{6A7E84C5-EA08-4537-61F7-28E04EAAE807}"/>
                </a:ext>
              </a:extLst>
            </p:cNvPr>
            <p:cNvSpPr>
              <a:spLocks noChangeShapeType="1"/>
            </p:cNvSpPr>
            <p:nvPr/>
          </p:nvSpPr>
          <p:spPr bwMode="gray">
            <a:xfrm>
              <a:off x="10162879" y="4092784"/>
              <a:ext cx="457200" cy="0"/>
            </a:xfrm>
            <a:prstGeom prst="line">
              <a:avLst/>
            </a:prstGeom>
            <a:noFill/>
            <a:ln w="28575">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sz="1400" baseline="0">
                <a:ea typeface="+mn-ea"/>
              </a:endParaRPr>
            </a:p>
          </p:txBody>
        </p:sp>
        <p:sp>
          <p:nvSpPr>
            <p:cNvPr id="12" name="LineLegend2" hidden="1">
              <a:extLst>
                <a:ext uri="{FF2B5EF4-FFF2-40B4-BE49-F238E27FC236}">
                  <a16:creationId xmlns:a16="http://schemas.microsoft.com/office/drawing/2014/main" id="{3F1C3AED-A304-869E-7F45-15E0A66D4106}"/>
                </a:ext>
              </a:extLst>
            </p:cNvPr>
            <p:cNvSpPr>
              <a:spLocks noChangeShapeType="1"/>
            </p:cNvSpPr>
            <p:nvPr/>
          </p:nvSpPr>
          <p:spPr bwMode="gray">
            <a:xfrm>
              <a:off x="10162879" y="3719425"/>
              <a:ext cx="457200" cy="0"/>
            </a:xfrm>
            <a:prstGeom prst="line">
              <a:avLst/>
            </a:prstGeom>
            <a:noFill/>
            <a:ln w="28575">
              <a:solidFill>
                <a:schemeClr val="accent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sz="1400" baseline="0">
                <a:ea typeface="+mn-ea"/>
              </a:endParaRPr>
            </a:p>
          </p:txBody>
        </p:sp>
        <p:sp>
          <p:nvSpPr>
            <p:cNvPr id="13" name="LineLegend1" hidden="1">
              <a:extLst>
                <a:ext uri="{FF2B5EF4-FFF2-40B4-BE49-F238E27FC236}">
                  <a16:creationId xmlns:a16="http://schemas.microsoft.com/office/drawing/2014/main" id="{8B3B3C56-0A58-E1C7-897C-F8807D2E5A1A}"/>
                </a:ext>
              </a:extLst>
            </p:cNvPr>
            <p:cNvSpPr>
              <a:spLocks noChangeShapeType="1"/>
            </p:cNvSpPr>
            <p:nvPr/>
          </p:nvSpPr>
          <p:spPr bwMode="gray">
            <a:xfrm>
              <a:off x="10162879" y="3351494"/>
              <a:ext cx="457200" cy="0"/>
            </a:xfrm>
            <a:prstGeom prst="line">
              <a:avLst/>
            </a:prstGeom>
            <a:noFill/>
            <a:ln w="28575">
              <a:solidFill>
                <a:schemeClr val="accent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sz="1400" baseline="0">
                <a:ea typeface="+mn-ea"/>
              </a:endParaRPr>
            </a:p>
          </p:txBody>
        </p:sp>
      </p:grpSp>
      <p:grpSp>
        <p:nvGrpSpPr>
          <p:cNvPr id="14" name="LegendMoons" hidden="1">
            <a:extLst>
              <a:ext uri="{FF2B5EF4-FFF2-40B4-BE49-F238E27FC236}">
                <a16:creationId xmlns:a16="http://schemas.microsoft.com/office/drawing/2014/main" id="{DCF6D4D9-4960-DD09-85E9-F8414ACAE23C}"/>
              </a:ext>
            </a:extLst>
          </p:cNvPr>
          <p:cNvGrpSpPr/>
          <p:nvPr userDrawn="1"/>
        </p:nvGrpSpPr>
        <p:grpSpPr>
          <a:xfrm>
            <a:off x="10688315" y="1145373"/>
            <a:ext cx="948949" cy="1731859"/>
            <a:chOff x="7723680" y="1702457"/>
            <a:chExt cx="948949" cy="1731859"/>
          </a:xfrm>
        </p:grpSpPr>
        <p:sp>
          <p:nvSpPr>
            <p:cNvPr id="15" name="Legend1" hidden="1">
              <a:extLst>
                <a:ext uri="{FF2B5EF4-FFF2-40B4-BE49-F238E27FC236}">
                  <a16:creationId xmlns:a16="http://schemas.microsoft.com/office/drawing/2014/main" id="{EEDB85C7-9239-C4EC-894C-7C0816C48F19}"/>
                </a:ext>
              </a:extLst>
            </p:cNvPr>
            <p:cNvSpPr txBox="1"/>
            <p:nvPr/>
          </p:nvSpPr>
          <p:spPr>
            <a:xfrm>
              <a:off x="8076312" y="1709816"/>
              <a:ext cx="596317" cy="215444"/>
            </a:xfrm>
            <a:prstGeom prst="rect">
              <a:avLst/>
            </a:prstGeom>
            <a:noFill/>
            <a:ln>
              <a:noFill/>
              <a:miter lim="800000"/>
            </a:ln>
          </p:spPr>
          <p:txBody>
            <a:bodyPr wrap="none" lIns="0" tIns="0" rIns="0" bIns="0" rtlCol="0" anchor="ctr" anchorCtr="0">
              <a:spAutoFit/>
            </a:bodyPr>
            <a:lstStyle/>
            <a:p>
              <a:pPr>
                <a:spcAft>
                  <a:spcPts val="600"/>
                </a:spcAft>
              </a:pPr>
              <a:r>
                <a:rPr lang="en-US" sz="1400"/>
                <a:t>Legend</a:t>
              </a:r>
            </a:p>
          </p:txBody>
        </p:sp>
        <p:sp>
          <p:nvSpPr>
            <p:cNvPr id="17" name="Legend2" hidden="1">
              <a:extLst>
                <a:ext uri="{FF2B5EF4-FFF2-40B4-BE49-F238E27FC236}">
                  <a16:creationId xmlns:a16="http://schemas.microsoft.com/office/drawing/2014/main" id="{5951E86D-2036-685D-71A7-831017E19E27}"/>
                </a:ext>
              </a:extLst>
            </p:cNvPr>
            <p:cNvSpPr txBox="1"/>
            <p:nvPr/>
          </p:nvSpPr>
          <p:spPr>
            <a:xfrm>
              <a:off x="8076312" y="2085275"/>
              <a:ext cx="596317" cy="215444"/>
            </a:xfrm>
            <a:prstGeom prst="rect">
              <a:avLst/>
            </a:prstGeom>
            <a:noFill/>
            <a:ln>
              <a:noFill/>
              <a:miter lim="800000"/>
            </a:ln>
          </p:spPr>
          <p:txBody>
            <a:bodyPr wrap="none" lIns="0" tIns="0" rIns="0" bIns="0" rtlCol="0" anchor="ctr" anchorCtr="0">
              <a:spAutoFit/>
            </a:bodyPr>
            <a:lstStyle/>
            <a:p>
              <a:pPr>
                <a:spcAft>
                  <a:spcPts val="600"/>
                </a:spcAft>
              </a:pPr>
              <a:r>
                <a:rPr lang="en-US" sz="1400"/>
                <a:t>Legend</a:t>
              </a:r>
            </a:p>
          </p:txBody>
        </p:sp>
        <p:sp>
          <p:nvSpPr>
            <p:cNvPr id="18" name="Legend3" hidden="1">
              <a:extLst>
                <a:ext uri="{FF2B5EF4-FFF2-40B4-BE49-F238E27FC236}">
                  <a16:creationId xmlns:a16="http://schemas.microsoft.com/office/drawing/2014/main" id="{A0D7712D-9124-9CE3-D60D-EB11806A9A94}"/>
                </a:ext>
              </a:extLst>
            </p:cNvPr>
            <p:cNvSpPr txBox="1"/>
            <p:nvPr/>
          </p:nvSpPr>
          <p:spPr>
            <a:xfrm>
              <a:off x="8076312" y="2460734"/>
              <a:ext cx="596317" cy="215444"/>
            </a:xfrm>
            <a:prstGeom prst="rect">
              <a:avLst/>
            </a:prstGeom>
            <a:noFill/>
            <a:ln>
              <a:noFill/>
              <a:miter lim="800000"/>
            </a:ln>
          </p:spPr>
          <p:txBody>
            <a:bodyPr wrap="none" lIns="0" tIns="0" rIns="0" bIns="0" rtlCol="0" anchor="ctr" anchorCtr="0">
              <a:spAutoFit/>
            </a:bodyPr>
            <a:lstStyle/>
            <a:p>
              <a:pPr>
                <a:spcAft>
                  <a:spcPts val="600"/>
                </a:spcAft>
              </a:pPr>
              <a:r>
                <a:rPr lang="en-US" sz="1400"/>
                <a:t>Legend</a:t>
              </a:r>
            </a:p>
          </p:txBody>
        </p:sp>
        <p:sp>
          <p:nvSpPr>
            <p:cNvPr id="19" name="Legend4" hidden="1">
              <a:extLst>
                <a:ext uri="{FF2B5EF4-FFF2-40B4-BE49-F238E27FC236}">
                  <a16:creationId xmlns:a16="http://schemas.microsoft.com/office/drawing/2014/main" id="{F2446A46-E50A-7F61-E302-8D8FC59FD7A4}"/>
                </a:ext>
              </a:extLst>
            </p:cNvPr>
            <p:cNvSpPr txBox="1"/>
            <p:nvPr/>
          </p:nvSpPr>
          <p:spPr>
            <a:xfrm>
              <a:off x="8076312" y="2836193"/>
              <a:ext cx="596317" cy="215444"/>
            </a:xfrm>
            <a:prstGeom prst="rect">
              <a:avLst/>
            </a:prstGeom>
            <a:noFill/>
            <a:ln>
              <a:noFill/>
              <a:miter lim="800000"/>
            </a:ln>
          </p:spPr>
          <p:txBody>
            <a:bodyPr wrap="none" lIns="0" tIns="0" rIns="0" bIns="0" rtlCol="0" anchor="ctr" anchorCtr="0">
              <a:spAutoFit/>
            </a:bodyPr>
            <a:lstStyle/>
            <a:p>
              <a:pPr>
                <a:spcAft>
                  <a:spcPts val="600"/>
                </a:spcAft>
              </a:pPr>
              <a:r>
                <a:rPr lang="en-US" sz="1400"/>
                <a:t>Legend</a:t>
              </a:r>
            </a:p>
          </p:txBody>
        </p:sp>
        <p:sp>
          <p:nvSpPr>
            <p:cNvPr id="20" name="Legend5" hidden="1">
              <a:extLst>
                <a:ext uri="{FF2B5EF4-FFF2-40B4-BE49-F238E27FC236}">
                  <a16:creationId xmlns:a16="http://schemas.microsoft.com/office/drawing/2014/main" id="{25E0120E-DD60-518A-3A21-FD3FBA42BF92}"/>
                </a:ext>
              </a:extLst>
            </p:cNvPr>
            <p:cNvSpPr txBox="1"/>
            <p:nvPr/>
          </p:nvSpPr>
          <p:spPr>
            <a:xfrm>
              <a:off x="8076312" y="3211654"/>
              <a:ext cx="596317" cy="215444"/>
            </a:xfrm>
            <a:prstGeom prst="rect">
              <a:avLst/>
            </a:prstGeom>
            <a:noFill/>
            <a:ln>
              <a:noFill/>
              <a:miter lim="800000"/>
            </a:ln>
          </p:spPr>
          <p:txBody>
            <a:bodyPr wrap="none" lIns="0" tIns="0" rIns="0" bIns="0" rtlCol="0" anchor="ctr" anchorCtr="0">
              <a:spAutoFit/>
            </a:bodyPr>
            <a:lstStyle/>
            <a:p>
              <a:pPr>
                <a:spcAft>
                  <a:spcPts val="600"/>
                </a:spcAft>
              </a:pPr>
              <a:r>
                <a:rPr lang="en-US" sz="1400"/>
                <a:t>Legend</a:t>
              </a:r>
            </a:p>
          </p:txBody>
        </p:sp>
        <p:grpSp>
          <p:nvGrpSpPr>
            <p:cNvPr id="21" name="MoonLegend1" hidden="1">
              <a:extLst>
                <a:ext uri="{FF2B5EF4-FFF2-40B4-BE49-F238E27FC236}">
                  <a16:creationId xmlns:a16="http://schemas.microsoft.com/office/drawing/2014/main" id="{43F36A78-B838-10E6-8192-DCC36FEFF2BD}"/>
                </a:ext>
              </a:extLst>
            </p:cNvPr>
            <p:cNvGrpSpPr>
              <a:grpSpLocks noChangeAspect="1"/>
            </p:cNvGrpSpPr>
            <p:nvPr>
              <p:custDataLst>
                <p:tags r:id="rId26"/>
              </p:custDataLst>
            </p:nvPr>
          </p:nvGrpSpPr>
          <p:grpSpPr>
            <a:xfrm>
              <a:off x="7723680" y="1702457"/>
              <a:ext cx="228600" cy="228600"/>
              <a:chOff x="762000" y="1270000"/>
              <a:chExt cx="254000" cy="254000"/>
            </a:xfrm>
          </p:grpSpPr>
          <p:sp>
            <p:nvSpPr>
              <p:cNvPr id="34" name="Oval 33" hidden="1">
                <a:extLst>
                  <a:ext uri="{FF2B5EF4-FFF2-40B4-BE49-F238E27FC236}">
                    <a16:creationId xmlns:a16="http://schemas.microsoft.com/office/drawing/2014/main" id="{08DCEDDC-8F12-899F-3946-BBF9EA614F57}"/>
                  </a:ext>
                </a:extLst>
              </p:cNvPr>
              <p:cNvSpPr/>
              <p:nvPr>
                <p:custDataLst>
                  <p:tags r:id="rId39"/>
                </p:custDataLst>
              </p:nvPr>
            </p:nvSpPr>
            <p:spPr>
              <a:xfrm>
                <a:off x="762000" y="1270000"/>
                <a:ext cx="254000" cy="254000"/>
              </a:xfrm>
              <a:prstGeom prst="ellipse">
                <a:avLst/>
              </a:prstGeom>
              <a:solidFill>
                <a:srgbClr val="D0D0D0"/>
              </a:solidFill>
              <a:ln w="9525" cap="flat" cmpd="sng" algn="ctr">
                <a:noFill/>
                <a:prstDash val="solid"/>
              </a:ln>
              <a:effectLst/>
              <a:extLst>
                <a:ext uri="{91240B29-F687-4F45-9708-019B960494DF}">
                  <a14:hiddenLine xmlns:a14="http://schemas.microsoft.com/office/drawing/2010/main" w="0" cap="flat" cmpd="sng" algn="ctr">
                    <a:solidFill>
                      <a:schemeClr val="bg1"/>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chemeClr val="tx1"/>
                  </a:solidFill>
                </a:endParaRPr>
              </a:p>
            </p:txBody>
          </p:sp>
          <p:sp>
            <p:nvSpPr>
              <p:cNvPr id="35" name="Arc 34" hidden="1">
                <a:extLst>
                  <a:ext uri="{FF2B5EF4-FFF2-40B4-BE49-F238E27FC236}">
                    <a16:creationId xmlns:a16="http://schemas.microsoft.com/office/drawing/2014/main" id="{083A606F-B864-2221-3276-3427945F490B}"/>
                  </a:ext>
                </a:extLst>
              </p:cNvPr>
              <p:cNvSpPr/>
              <p:nvPr>
                <p:custDataLst>
                  <p:tags r:id="rId40"/>
                </p:custDataLst>
              </p:nvPr>
            </p:nvSpPr>
            <p:spPr>
              <a:xfrm>
                <a:off x="762000" y="1270000"/>
                <a:ext cx="254000" cy="254000"/>
              </a:xfrm>
              <a:prstGeom prst="arc">
                <a:avLst>
                  <a:gd name="adj1" fmla="val 16200000"/>
                  <a:gd name="adj2" fmla="val 5400000"/>
                </a:avLst>
              </a:prstGeom>
              <a:solidFill>
                <a:schemeClr val="accent1"/>
              </a:solidFill>
              <a:ln w="9525" cap="flat" cmpd="sng" algn="ctr">
                <a:noFill/>
                <a:prstDash val="solid"/>
              </a:ln>
              <a:effectLst/>
              <a:extLst>
                <a:ext uri="{91240B29-F687-4F45-9708-019B960494DF}">
                  <a14:hiddenLine xmlns:a14="http://schemas.microsoft.com/office/drawing/2010/main" w="0" cap="flat" cmpd="sng" algn="ctr">
                    <a:solidFill>
                      <a:schemeClr val="bg1"/>
                    </a:solidFill>
                    <a:prstDash val="solid"/>
                    <a:round/>
                    <a:headEnd type="none" w="med" len="med"/>
                    <a:tailEnd type="none" w="med" len="med"/>
                  </a14:hiddenLine>
                </a:ext>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400"/>
              </a:p>
            </p:txBody>
          </p:sp>
        </p:grpSp>
        <p:grpSp>
          <p:nvGrpSpPr>
            <p:cNvPr id="22" name="MoonLegend2" hidden="1">
              <a:extLst>
                <a:ext uri="{FF2B5EF4-FFF2-40B4-BE49-F238E27FC236}">
                  <a16:creationId xmlns:a16="http://schemas.microsoft.com/office/drawing/2014/main" id="{7B95D596-1A0B-DDF4-FB19-986AEAC0CB45}"/>
                </a:ext>
              </a:extLst>
            </p:cNvPr>
            <p:cNvGrpSpPr>
              <a:grpSpLocks noChangeAspect="1"/>
            </p:cNvGrpSpPr>
            <p:nvPr>
              <p:custDataLst>
                <p:tags r:id="rId27"/>
              </p:custDataLst>
            </p:nvPr>
          </p:nvGrpSpPr>
          <p:grpSpPr>
            <a:xfrm>
              <a:off x="7723680" y="2078270"/>
              <a:ext cx="228600" cy="228600"/>
              <a:chOff x="762000" y="1270000"/>
              <a:chExt cx="254000" cy="254000"/>
            </a:xfrm>
          </p:grpSpPr>
          <p:sp>
            <p:nvSpPr>
              <p:cNvPr id="32" name="Oval 31" hidden="1">
                <a:extLst>
                  <a:ext uri="{FF2B5EF4-FFF2-40B4-BE49-F238E27FC236}">
                    <a16:creationId xmlns:a16="http://schemas.microsoft.com/office/drawing/2014/main" id="{C5688437-3E14-346D-F54F-F6100BB41FA3}"/>
                  </a:ext>
                </a:extLst>
              </p:cNvPr>
              <p:cNvSpPr/>
              <p:nvPr>
                <p:custDataLst>
                  <p:tags r:id="rId37"/>
                </p:custDataLst>
              </p:nvPr>
            </p:nvSpPr>
            <p:spPr>
              <a:xfrm>
                <a:off x="762000" y="1270000"/>
                <a:ext cx="254000" cy="254000"/>
              </a:xfrm>
              <a:prstGeom prst="ellipse">
                <a:avLst/>
              </a:prstGeom>
              <a:solidFill>
                <a:srgbClr val="D0D0D0"/>
              </a:solidFill>
              <a:ln w="9525" cap="flat" cmpd="sng" algn="ctr">
                <a:noFill/>
                <a:prstDash val="solid"/>
              </a:ln>
              <a:effectLst/>
              <a:extLst>
                <a:ext uri="{91240B29-F687-4F45-9708-019B960494DF}">
                  <a14:hiddenLine xmlns:a14="http://schemas.microsoft.com/office/drawing/2010/main" w="0" cap="flat" cmpd="sng" algn="ctr">
                    <a:solidFill>
                      <a:schemeClr val="bg1"/>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chemeClr val="tx1"/>
                  </a:solidFill>
                </a:endParaRPr>
              </a:p>
            </p:txBody>
          </p:sp>
          <p:sp>
            <p:nvSpPr>
              <p:cNvPr id="33" name="Arc 32" hidden="1">
                <a:extLst>
                  <a:ext uri="{FF2B5EF4-FFF2-40B4-BE49-F238E27FC236}">
                    <a16:creationId xmlns:a16="http://schemas.microsoft.com/office/drawing/2014/main" id="{94FB8DFB-0A9C-6494-4643-A307312D7DFE}"/>
                  </a:ext>
                </a:extLst>
              </p:cNvPr>
              <p:cNvSpPr/>
              <p:nvPr>
                <p:custDataLst>
                  <p:tags r:id="rId38"/>
                </p:custDataLst>
              </p:nvPr>
            </p:nvSpPr>
            <p:spPr>
              <a:xfrm>
                <a:off x="762000" y="1270000"/>
                <a:ext cx="254000" cy="254000"/>
              </a:xfrm>
              <a:prstGeom prst="arc">
                <a:avLst>
                  <a:gd name="adj1" fmla="val 16200000"/>
                  <a:gd name="adj2" fmla="val 0"/>
                </a:avLst>
              </a:prstGeom>
              <a:solidFill>
                <a:schemeClr val="accent1"/>
              </a:solidFill>
              <a:ln w="9525" cap="flat" cmpd="sng" algn="ctr">
                <a:noFill/>
                <a:prstDash val="solid"/>
              </a:ln>
              <a:effectLst/>
              <a:extLst>
                <a:ext uri="{91240B29-F687-4F45-9708-019B960494DF}">
                  <a14:hiddenLine xmlns:a14="http://schemas.microsoft.com/office/drawing/2010/main" w="0" cap="flat" cmpd="sng" algn="ctr">
                    <a:solidFill>
                      <a:schemeClr val="bg1"/>
                    </a:solidFill>
                    <a:prstDash val="solid"/>
                    <a:round/>
                    <a:headEnd type="none" w="med" len="med"/>
                    <a:tailEnd type="none" w="med" len="med"/>
                  </a14:hiddenLine>
                </a:ext>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400"/>
              </a:p>
            </p:txBody>
          </p:sp>
        </p:grpSp>
        <p:grpSp>
          <p:nvGrpSpPr>
            <p:cNvPr id="23" name="MoonLegend3" hidden="1">
              <a:extLst>
                <a:ext uri="{FF2B5EF4-FFF2-40B4-BE49-F238E27FC236}">
                  <a16:creationId xmlns:a16="http://schemas.microsoft.com/office/drawing/2014/main" id="{42191A02-89D7-EEFF-CEE1-EB17CC3CA200}"/>
                </a:ext>
              </a:extLst>
            </p:cNvPr>
            <p:cNvGrpSpPr>
              <a:grpSpLocks noChangeAspect="1"/>
            </p:cNvGrpSpPr>
            <p:nvPr>
              <p:custDataLst>
                <p:tags r:id="rId28"/>
              </p:custDataLst>
            </p:nvPr>
          </p:nvGrpSpPr>
          <p:grpSpPr>
            <a:xfrm>
              <a:off x="7723680" y="2454085"/>
              <a:ext cx="228600" cy="228600"/>
              <a:chOff x="762000" y="1270000"/>
              <a:chExt cx="254000" cy="254000"/>
            </a:xfrm>
          </p:grpSpPr>
          <p:sp>
            <p:nvSpPr>
              <p:cNvPr id="30" name="Oval 29" hidden="1">
                <a:extLst>
                  <a:ext uri="{FF2B5EF4-FFF2-40B4-BE49-F238E27FC236}">
                    <a16:creationId xmlns:a16="http://schemas.microsoft.com/office/drawing/2014/main" id="{72C42F94-76B0-7F2A-A581-AB474D716A08}"/>
                  </a:ext>
                </a:extLst>
              </p:cNvPr>
              <p:cNvSpPr/>
              <p:nvPr>
                <p:custDataLst>
                  <p:tags r:id="rId35"/>
                </p:custDataLst>
              </p:nvPr>
            </p:nvSpPr>
            <p:spPr>
              <a:xfrm>
                <a:off x="762000" y="1270000"/>
                <a:ext cx="254000" cy="254000"/>
              </a:xfrm>
              <a:prstGeom prst="ellipse">
                <a:avLst/>
              </a:prstGeom>
              <a:solidFill>
                <a:srgbClr val="D0D0D0"/>
              </a:solidFill>
              <a:ln w="9525" cap="flat" cmpd="sng" algn="ctr">
                <a:noFill/>
                <a:prstDash val="solid"/>
              </a:ln>
              <a:effectLst/>
              <a:extLst>
                <a:ext uri="{91240B29-F687-4F45-9708-019B960494DF}">
                  <a14:hiddenLine xmlns:a14="http://schemas.microsoft.com/office/drawing/2010/main" w="0" cap="flat" cmpd="sng" algn="ctr">
                    <a:solidFill>
                      <a:schemeClr val="bg1"/>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chemeClr val="tx1"/>
                  </a:solidFill>
                </a:endParaRPr>
              </a:p>
            </p:txBody>
          </p:sp>
          <p:sp>
            <p:nvSpPr>
              <p:cNvPr id="31" name="Arc 30" hidden="1">
                <a:extLst>
                  <a:ext uri="{FF2B5EF4-FFF2-40B4-BE49-F238E27FC236}">
                    <a16:creationId xmlns:a16="http://schemas.microsoft.com/office/drawing/2014/main" id="{EC083367-9E23-73A1-53BE-DCD38693E7E9}"/>
                  </a:ext>
                </a:extLst>
              </p:cNvPr>
              <p:cNvSpPr/>
              <p:nvPr>
                <p:custDataLst>
                  <p:tags r:id="rId36"/>
                </p:custDataLst>
              </p:nvPr>
            </p:nvSpPr>
            <p:spPr>
              <a:xfrm>
                <a:off x="762000" y="1270000"/>
                <a:ext cx="254000" cy="254000"/>
              </a:xfrm>
              <a:prstGeom prst="arc">
                <a:avLst>
                  <a:gd name="adj1" fmla="val 16200000"/>
                  <a:gd name="adj2" fmla="val 5400000"/>
                </a:avLst>
              </a:prstGeom>
              <a:solidFill>
                <a:schemeClr val="accent1"/>
              </a:solidFill>
              <a:ln w="9525" cap="flat" cmpd="sng" algn="ctr">
                <a:noFill/>
                <a:prstDash val="solid"/>
              </a:ln>
              <a:effectLst/>
              <a:extLst>
                <a:ext uri="{91240B29-F687-4F45-9708-019B960494DF}">
                  <a14:hiddenLine xmlns:a14="http://schemas.microsoft.com/office/drawing/2010/main" w="0" cap="flat" cmpd="sng" algn="ctr">
                    <a:solidFill>
                      <a:schemeClr val="bg1"/>
                    </a:solidFill>
                    <a:prstDash val="solid"/>
                    <a:round/>
                    <a:headEnd type="none" w="med" len="med"/>
                    <a:tailEnd type="none" w="med" len="med"/>
                  </a14:hiddenLine>
                </a:ext>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400"/>
              </a:p>
            </p:txBody>
          </p:sp>
        </p:grpSp>
        <p:grpSp>
          <p:nvGrpSpPr>
            <p:cNvPr id="24" name="MoonLegend4" hidden="1">
              <a:extLst>
                <a:ext uri="{FF2B5EF4-FFF2-40B4-BE49-F238E27FC236}">
                  <a16:creationId xmlns:a16="http://schemas.microsoft.com/office/drawing/2014/main" id="{AB8FE1F4-36A1-43F6-A64D-E34FC349D720}"/>
                </a:ext>
              </a:extLst>
            </p:cNvPr>
            <p:cNvGrpSpPr>
              <a:grpSpLocks noChangeAspect="1"/>
            </p:cNvGrpSpPr>
            <p:nvPr>
              <p:custDataLst>
                <p:tags r:id="rId29"/>
              </p:custDataLst>
            </p:nvPr>
          </p:nvGrpSpPr>
          <p:grpSpPr>
            <a:xfrm>
              <a:off x="7723680" y="2829900"/>
              <a:ext cx="228600" cy="228600"/>
              <a:chOff x="762000" y="1270000"/>
              <a:chExt cx="254000" cy="254000"/>
            </a:xfrm>
          </p:grpSpPr>
          <p:sp>
            <p:nvSpPr>
              <p:cNvPr id="28" name="Oval 27" hidden="1">
                <a:extLst>
                  <a:ext uri="{FF2B5EF4-FFF2-40B4-BE49-F238E27FC236}">
                    <a16:creationId xmlns:a16="http://schemas.microsoft.com/office/drawing/2014/main" id="{C9E5D4CD-2FE2-F0DB-BDAE-2FC2DE2C2FB5}"/>
                  </a:ext>
                </a:extLst>
              </p:cNvPr>
              <p:cNvSpPr/>
              <p:nvPr>
                <p:custDataLst>
                  <p:tags r:id="rId33"/>
                </p:custDataLst>
              </p:nvPr>
            </p:nvSpPr>
            <p:spPr>
              <a:xfrm>
                <a:off x="762000" y="1270000"/>
                <a:ext cx="254000" cy="254000"/>
              </a:xfrm>
              <a:prstGeom prst="ellipse">
                <a:avLst/>
              </a:prstGeom>
              <a:solidFill>
                <a:srgbClr val="D0D0D0"/>
              </a:solidFill>
              <a:ln w="9525" cap="flat" cmpd="sng" algn="ctr">
                <a:noFill/>
                <a:prstDash val="solid"/>
              </a:ln>
              <a:effectLst/>
              <a:extLst>
                <a:ext uri="{91240B29-F687-4F45-9708-019B960494DF}">
                  <a14:hiddenLine xmlns:a14="http://schemas.microsoft.com/office/drawing/2010/main" w="0" cap="flat" cmpd="sng" algn="ctr">
                    <a:solidFill>
                      <a:schemeClr val="bg1"/>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chemeClr val="tx1"/>
                  </a:solidFill>
                </a:endParaRPr>
              </a:p>
            </p:txBody>
          </p:sp>
          <p:sp>
            <p:nvSpPr>
              <p:cNvPr id="29" name="Arc 28" hidden="1">
                <a:extLst>
                  <a:ext uri="{FF2B5EF4-FFF2-40B4-BE49-F238E27FC236}">
                    <a16:creationId xmlns:a16="http://schemas.microsoft.com/office/drawing/2014/main" id="{95846CF1-9D9A-7CCB-2CAF-F2F08D8F5344}"/>
                  </a:ext>
                </a:extLst>
              </p:cNvPr>
              <p:cNvSpPr/>
              <p:nvPr>
                <p:custDataLst>
                  <p:tags r:id="rId34"/>
                </p:custDataLst>
              </p:nvPr>
            </p:nvSpPr>
            <p:spPr>
              <a:xfrm>
                <a:off x="762000" y="1270000"/>
                <a:ext cx="254000" cy="254000"/>
              </a:xfrm>
              <a:prstGeom prst="arc">
                <a:avLst>
                  <a:gd name="adj1" fmla="val 16200000"/>
                  <a:gd name="adj2" fmla="val 10800000"/>
                </a:avLst>
              </a:prstGeom>
              <a:solidFill>
                <a:schemeClr val="accent1"/>
              </a:solidFill>
              <a:ln w="9525" cap="flat" cmpd="sng" algn="ctr">
                <a:noFill/>
                <a:prstDash val="solid"/>
              </a:ln>
              <a:effectLst/>
              <a:extLst>
                <a:ext uri="{91240B29-F687-4F45-9708-019B960494DF}">
                  <a14:hiddenLine xmlns:a14="http://schemas.microsoft.com/office/drawing/2010/main" w="0" cap="flat" cmpd="sng" algn="ctr">
                    <a:solidFill>
                      <a:schemeClr val="bg1"/>
                    </a:solidFill>
                    <a:prstDash val="solid"/>
                    <a:round/>
                    <a:headEnd type="none" w="med" len="med"/>
                    <a:tailEnd type="none" w="med" len="med"/>
                  </a14:hiddenLine>
                </a:ext>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400"/>
              </a:p>
            </p:txBody>
          </p:sp>
        </p:grpSp>
        <p:grpSp>
          <p:nvGrpSpPr>
            <p:cNvPr id="25" name="MoonLegend5" hidden="1">
              <a:extLst>
                <a:ext uri="{FF2B5EF4-FFF2-40B4-BE49-F238E27FC236}">
                  <a16:creationId xmlns:a16="http://schemas.microsoft.com/office/drawing/2014/main" id="{DB7EA160-082C-1E77-95F7-E81D3C65BD25}"/>
                </a:ext>
              </a:extLst>
            </p:cNvPr>
            <p:cNvGrpSpPr>
              <a:grpSpLocks noChangeAspect="1"/>
            </p:cNvGrpSpPr>
            <p:nvPr>
              <p:custDataLst>
                <p:tags r:id="rId30"/>
              </p:custDataLst>
            </p:nvPr>
          </p:nvGrpSpPr>
          <p:grpSpPr>
            <a:xfrm>
              <a:off x="7723680" y="3205716"/>
              <a:ext cx="228600" cy="228600"/>
              <a:chOff x="762000" y="1270000"/>
              <a:chExt cx="254000" cy="254000"/>
            </a:xfrm>
          </p:grpSpPr>
          <p:sp>
            <p:nvSpPr>
              <p:cNvPr id="26" name="Oval 25" hidden="1">
                <a:extLst>
                  <a:ext uri="{FF2B5EF4-FFF2-40B4-BE49-F238E27FC236}">
                    <a16:creationId xmlns:a16="http://schemas.microsoft.com/office/drawing/2014/main" id="{CD6B6430-2D08-174F-4A7D-EE4D69CC3334}"/>
                  </a:ext>
                </a:extLst>
              </p:cNvPr>
              <p:cNvSpPr/>
              <p:nvPr>
                <p:custDataLst>
                  <p:tags r:id="rId31"/>
                </p:custDataLst>
              </p:nvPr>
            </p:nvSpPr>
            <p:spPr>
              <a:xfrm>
                <a:off x="762000" y="1270000"/>
                <a:ext cx="254000" cy="254000"/>
              </a:xfrm>
              <a:prstGeom prst="ellipse">
                <a:avLst/>
              </a:prstGeom>
              <a:solidFill>
                <a:srgbClr val="D0D0D0"/>
              </a:solidFill>
              <a:ln w="9525" cap="flat" cmpd="sng" algn="ctr">
                <a:noFill/>
                <a:prstDash val="solid"/>
              </a:ln>
              <a:effectLst/>
              <a:extLst>
                <a:ext uri="{91240B29-F687-4F45-9708-019B960494DF}">
                  <a14:hiddenLine xmlns:a14="http://schemas.microsoft.com/office/drawing/2010/main" w="0" cap="flat" cmpd="sng" algn="ctr">
                    <a:solidFill>
                      <a:schemeClr val="bg1"/>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chemeClr val="tx1"/>
                  </a:solidFill>
                </a:endParaRPr>
              </a:p>
            </p:txBody>
          </p:sp>
          <p:sp>
            <p:nvSpPr>
              <p:cNvPr id="27" name="Arc 26" hidden="1">
                <a:extLst>
                  <a:ext uri="{FF2B5EF4-FFF2-40B4-BE49-F238E27FC236}">
                    <a16:creationId xmlns:a16="http://schemas.microsoft.com/office/drawing/2014/main" id="{C7E3A130-F38F-0BEC-524D-8AEB60E5E767}"/>
                  </a:ext>
                </a:extLst>
              </p:cNvPr>
              <p:cNvSpPr/>
              <p:nvPr>
                <p:custDataLst>
                  <p:tags r:id="rId32"/>
                </p:custDataLst>
              </p:nvPr>
            </p:nvSpPr>
            <p:spPr>
              <a:xfrm>
                <a:off x="762000" y="1270000"/>
                <a:ext cx="254000" cy="254000"/>
              </a:xfrm>
              <a:prstGeom prst="arc">
                <a:avLst>
                  <a:gd name="adj1" fmla="val 16200000"/>
                  <a:gd name="adj2" fmla="val 16200000"/>
                </a:avLst>
              </a:prstGeom>
              <a:solidFill>
                <a:schemeClr val="accent1"/>
              </a:solidFill>
              <a:ln w="9525" cap="flat" cmpd="sng" algn="ctr">
                <a:noFill/>
                <a:prstDash val="solid"/>
              </a:ln>
              <a:effectLst/>
              <a:extLst>
                <a:ext uri="{91240B29-F687-4F45-9708-019B960494DF}">
                  <a14:hiddenLine xmlns:a14="http://schemas.microsoft.com/office/drawing/2010/main" w="0" cap="flat" cmpd="sng" algn="ctr">
                    <a:solidFill>
                      <a:schemeClr val="bg1"/>
                    </a:solidFill>
                    <a:prstDash val="solid"/>
                    <a:round/>
                    <a:headEnd type="none" w="med" len="med"/>
                    <a:tailEnd type="none" w="med" len="med"/>
                  </a14:hiddenLine>
                </a:ext>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400"/>
              </a:p>
            </p:txBody>
          </p:sp>
        </p:grpSp>
      </p:grpSp>
      <p:grpSp>
        <p:nvGrpSpPr>
          <p:cNvPr id="36" name="LegendBoxes" hidden="1">
            <a:extLst>
              <a:ext uri="{FF2B5EF4-FFF2-40B4-BE49-F238E27FC236}">
                <a16:creationId xmlns:a16="http://schemas.microsoft.com/office/drawing/2014/main" id="{1C046442-2789-0E2E-60F1-814A815DA24F}"/>
              </a:ext>
            </a:extLst>
          </p:cNvPr>
          <p:cNvGrpSpPr/>
          <p:nvPr userDrawn="1"/>
        </p:nvGrpSpPr>
        <p:grpSpPr>
          <a:xfrm>
            <a:off x="10714801" y="4381500"/>
            <a:ext cx="922463" cy="1717282"/>
            <a:chOff x="10652400" y="4322824"/>
            <a:chExt cx="922463" cy="1717282"/>
          </a:xfrm>
        </p:grpSpPr>
        <p:sp>
          <p:nvSpPr>
            <p:cNvPr id="37" name="RectangleLegend1" hidden="1">
              <a:extLst>
                <a:ext uri="{FF2B5EF4-FFF2-40B4-BE49-F238E27FC236}">
                  <a16:creationId xmlns:a16="http://schemas.microsoft.com/office/drawing/2014/main" id="{3D3B845A-3917-D8F2-2572-BFE927D09365}"/>
                </a:ext>
              </a:extLst>
            </p:cNvPr>
            <p:cNvSpPr/>
            <p:nvPr/>
          </p:nvSpPr>
          <p:spPr>
            <a:xfrm>
              <a:off x="10652400" y="4344182"/>
              <a:ext cx="172729" cy="172729"/>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400">
                <a:solidFill>
                  <a:schemeClr val="tx1"/>
                </a:solidFill>
              </a:endParaRPr>
            </a:p>
          </p:txBody>
        </p:sp>
        <p:sp>
          <p:nvSpPr>
            <p:cNvPr id="38" name="RectangleLegend2" hidden="1">
              <a:extLst>
                <a:ext uri="{FF2B5EF4-FFF2-40B4-BE49-F238E27FC236}">
                  <a16:creationId xmlns:a16="http://schemas.microsoft.com/office/drawing/2014/main" id="{D1FCC5C0-DA74-4AF5-797D-64DEC4D61676}"/>
                </a:ext>
              </a:extLst>
            </p:cNvPr>
            <p:cNvSpPr/>
            <p:nvPr/>
          </p:nvSpPr>
          <p:spPr>
            <a:xfrm>
              <a:off x="10652400" y="4723680"/>
              <a:ext cx="172729" cy="172729"/>
            </a:xfrm>
            <a:prstGeom prst="rect">
              <a:avLst/>
            </a:prstGeom>
            <a:solidFill>
              <a:schemeClr val="accent2"/>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400">
                <a:solidFill>
                  <a:schemeClr val="tx1"/>
                </a:solidFill>
              </a:endParaRPr>
            </a:p>
          </p:txBody>
        </p:sp>
        <p:sp>
          <p:nvSpPr>
            <p:cNvPr id="39" name="RectangleLegend3" hidden="1">
              <a:extLst>
                <a:ext uri="{FF2B5EF4-FFF2-40B4-BE49-F238E27FC236}">
                  <a16:creationId xmlns:a16="http://schemas.microsoft.com/office/drawing/2014/main" id="{74D5A905-3957-8E36-8E35-3C70974BCBA0}"/>
                </a:ext>
              </a:extLst>
            </p:cNvPr>
            <p:cNvSpPr/>
            <p:nvPr/>
          </p:nvSpPr>
          <p:spPr>
            <a:xfrm>
              <a:off x="10652400" y="5097276"/>
              <a:ext cx="172729" cy="172729"/>
            </a:xfrm>
            <a:prstGeom prst="rect">
              <a:avLst/>
            </a:prstGeom>
            <a:solidFill>
              <a:schemeClr val="accent3"/>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400">
                <a:solidFill>
                  <a:schemeClr val="tx1"/>
                </a:solidFill>
              </a:endParaRPr>
            </a:p>
          </p:txBody>
        </p:sp>
        <p:sp>
          <p:nvSpPr>
            <p:cNvPr id="40" name="RectangleLegend4" hidden="1">
              <a:extLst>
                <a:ext uri="{FF2B5EF4-FFF2-40B4-BE49-F238E27FC236}">
                  <a16:creationId xmlns:a16="http://schemas.microsoft.com/office/drawing/2014/main" id="{1C8CFE46-2CAA-A463-23A3-893058C465E7}"/>
                </a:ext>
              </a:extLst>
            </p:cNvPr>
            <p:cNvSpPr/>
            <p:nvPr/>
          </p:nvSpPr>
          <p:spPr>
            <a:xfrm>
              <a:off x="10652400" y="5470872"/>
              <a:ext cx="172729" cy="172729"/>
            </a:xfrm>
            <a:prstGeom prst="rect">
              <a:avLst/>
            </a:prstGeom>
            <a:solidFill>
              <a:schemeClr val="accent4"/>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400">
                <a:solidFill>
                  <a:schemeClr val="tx1"/>
                </a:solidFill>
              </a:endParaRPr>
            </a:p>
          </p:txBody>
        </p:sp>
        <p:sp>
          <p:nvSpPr>
            <p:cNvPr id="41" name="RectangleLegend5" hidden="1">
              <a:extLst>
                <a:ext uri="{FF2B5EF4-FFF2-40B4-BE49-F238E27FC236}">
                  <a16:creationId xmlns:a16="http://schemas.microsoft.com/office/drawing/2014/main" id="{04181080-24CC-D4FA-04D5-8A2FB7F3213E}"/>
                </a:ext>
              </a:extLst>
            </p:cNvPr>
            <p:cNvSpPr/>
            <p:nvPr/>
          </p:nvSpPr>
          <p:spPr>
            <a:xfrm>
              <a:off x="10652400" y="5844468"/>
              <a:ext cx="172729" cy="172729"/>
            </a:xfrm>
            <a:prstGeom prst="rect">
              <a:avLst/>
            </a:prstGeom>
            <a:solidFill>
              <a:schemeClr val="accent5"/>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400">
                <a:solidFill>
                  <a:schemeClr val="tx1"/>
                </a:solidFill>
              </a:endParaRPr>
            </a:p>
          </p:txBody>
        </p:sp>
        <p:sp>
          <p:nvSpPr>
            <p:cNvPr id="42" name="Legend1" hidden="1">
              <a:extLst>
                <a:ext uri="{FF2B5EF4-FFF2-40B4-BE49-F238E27FC236}">
                  <a16:creationId xmlns:a16="http://schemas.microsoft.com/office/drawing/2014/main" id="{C1243ADA-154E-D57C-3259-D662DF376CDE}"/>
                </a:ext>
              </a:extLst>
            </p:cNvPr>
            <p:cNvSpPr txBox="1"/>
            <p:nvPr/>
          </p:nvSpPr>
          <p:spPr>
            <a:xfrm>
              <a:off x="10978546" y="4322824"/>
              <a:ext cx="596317" cy="215444"/>
            </a:xfrm>
            <a:prstGeom prst="rect">
              <a:avLst/>
            </a:prstGeom>
            <a:noFill/>
            <a:ln>
              <a:noFill/>
              <a:miter lim="800000"/>
            </a:ln>
          </p:spPr>
          <p:txBody>
            <a:bodyPr wrap="none" lIns="0" tIns="0" rIns="0" bIns="0" rtlCol="0" anchor="ctr" anchorCtr="0">
              <a:spAutoFit/>
            </a:bodyPr>
            <a:lstStyle/>
            <a:p>
              <a:pPr>
                <a:spcAft>
                  <a:spcPts val="600"/>
                </a:spcAft>
              </a:pPr>
              <a:r>
                <a:rPr lang="en-US" sz="1400"/>
                <a:t>Legend</a:t>
              </a:r>
            </a:p>
          </p:txBody>
        </p:sp>
        <p:sp>
          <p:nvSpPr>
            <p:cNvPr id="43" name="Legend2" hidden="1">
              <a:extLst>
                <a:ext uri="{FF2B5EF4-FFF2-40B4-BE49-F238E27FC236}">
                  <a16:creationId xmlns:a16="http://schemas.microsoft.com/office/drawing/2014/main" id="{4C4B52E8-9615-BF25-4ED5-A8913C15EF41}"/>
                </a:ext>
              </a:extLst>
            </p:cNvPr>
            <p:cNvSpPr txBox="1"/>
            <p:nvPr/>
          </p:nvSpPr>
          <p:spPr>
            <a:xfrm>
              <a:off x="10978546" y="4702322"/>
              <a:ext cx="596317" cy="215444"/>
            </a:xfrm>
            <a:prstGeom prst="rect">
              <a:avLst/>
            </a:prstGeom>
            <a:noFill/>
            <a:ln>
              <a:noFill/>
              <a:miter lim="800000"/>
            </a:ln>
          </p:spPr>
          <p:txBody>
            <a:bodyPr wrap="none" lIns="0" tIns="0" rIns="0" bIns="0" rtlCol="0" anchor="ctr" anchorCtr="0">
              <a:spAutoFit/>
            </a:bodyPr>
            <a:lstStyle/>
            <a:p>
              <a:pPr>
                <a:spcAft>
                  <a:spcPts val="600"/>
                </a:spcAft>
              </a:pPr>
              <a:r>
                <a:rPr lang="en-US" sz="1400"/>
                <a:t>Legend</a:t>
              </a:r>
            </a:p>
          </p:txBody>
        </p:sp>
        <p:sp>
          <p:nvSpPr>
            <p:cNvPr id="44" name="Legend3" hidden="1">
              <a:extLst>
                <a:ext uri="{FF2B5EF4-FFF2-40B4-BE49-F238E27FC236}">
                  <a16:creationId xmlns:a16="http://schemas.microsoft.com/office/drawing/2014/main" id="{72271CAA-1B33-53AB-1F34-CBBEE146FDE9}"/>
                </a:ext>
              </a:extLst>
            </p:cNvPr>
            <p:cNvSpPr txBox="1"/>
            <p:nvPr/>
          </p:nvSpPr>
          <p:spPr>
            <a:xfrm>
              <a:off x="10978546" y="5081820"/>
              <a:ext cx="596317" cy="215444"/>
            </a:xfrm>
            <a:prstGeom prst="rect">
              <a:avLst/>
            </a:prstGeom>
            <a:noFill/>
            <a:ln>
              <a:noFill/>
              <a:miter lim="800000"/>
            </a:ln>
          </p:spPr>
          <p:txBody>
            <a:bodyPr wrap="none" lIns="0" tIns="0" rIns="0" bIns="0" rtlCol="0" anchor="ctr" anchorCtr="0">
              <a:spAutoFit/>
            </a:bodyPr>
            <a:lstStyle/>
            <a:p>
              <a:pPr>
                <a:spcAft>
                  <a:spcPts val="600"/>
                </a:spcAft>
              </a:pPr>
              <a:r>
                <a:rPr lang="en-US" sz="1400"/>
                <a:t>Legend</a:t>
              </a:r>
            </a:p>
          </p:txBody>
        </p:sp>
        <p:sp>
          <p:nvSpPr>
            <p:cNvPr id="45" name="Legend4" hidden="1">
              <a:extLst>
                <a:ext uri="{FF2B5EF4-FFF2-40B4-BE49-F238E27FC236}">
                  <a16:creationId xmlns:a16="http://schemas.microsoft.com/office/drawing/2014/main" id="{0A00B1AC-1E55-331C-82C5-61A47A9CC3BB}"/>
                </a:ext>
              </a:extLst>
            </p:cNvPr>
            <p:cNvSpPr txBox="1"/>
            <p:nvPr/>
          </p:nvSpPr>
          <p:spPr>
            <a:xfrm>
              <a:off x="10978546" y="5453241"/>
              <a:ext cx="596317" cy="215444"/>
            </a:xfrm>
            <a:prstGeom prst="rect">
              <a:avLst/>
            </a:prstGeom>
            <a:noFill/>
            <a:ln>
              <a:noFill/>
              <a:miter lim="800000"/>
            </a:ln>
          </p:spPr>
          <p:txBody>
            <a:bodyPr wrap="none" lIns="0" tIns="0" rIns="0" bIns="0" rtlCol="0" anchor="ctr" anchorCtr="0">
              <a:spAutoFit/>
            </a:bodyPr>
            <a:lstStyle/>
            <a:p>
              <a:pPr>
                <a:spcAft>
                  <a:spcPts val="600"/>
                </a:spcAft>
              </a:pPr>
              <a:r>
                <a:rPr lang="en-US" sz="1400"/>
                <a:t>Legend</a:t>
              </a:r>
            </a:p>
          </p:txBody>
        </p:sp>
        <p:sp>
          <p:nvSpPr>
            <p:cNvPr id="46" name="Legend5" hidden="1">
              <a:extLst>
                <a:ext uri="{FF2B5EF4-FFF2-40B4-BE49-F238E27FC236}">
                  <a16:creationId xmlns:a16="http://schemas.microsoft.com/office/drawing/2014/main" id="{35709C0B-FFED-F61E-298C-27A2577A63AC}"/>
                </a:ext>
              </a:extLst>
            </p:cNvPr>
            <p:cNvSpPr txBox="1"/>
            <p:nvPr/>
          </p:nvSpPr>
          <p:spPr>
            <a:xfrm>
              <a:off x="10978545" y="5824662"/>
              <a:ext cx="596317" cy="215444"/>
            </a:xfrm>
            <a:prstGeom prst="rect">
              <a:avLst/>
            </a:prstGeom>
            <a:noFill/>
            <a:ln>
              <a:noFill/>
              <a:miter lim="800000"/>
            </a:ln>
          </p:spPr>
          <p:txBody>
            <a:bodyPr wrap="none" lIns="0" tIns="0" rIns="0" bIns="0" rtlCol="0" anchor="ctr" anchorCtr="0">
              <a:spAutoFit/>
            </a:bodyPr>
            <a:lstStyle/>
            <a:p>
              <a:pPr>
                <a:spcAft>
                  <a:spcPts val="600"/>
                </a:spcAft>
              </a:pPr>
              <a:r>
                <a:rPr lang="en-US" sz="1400"/>
                <a:t>Legend</a:t>
              </a:r>
            </a:p>
          </p:txBody>
        </p:sp>
      </p:grpSp>
    </p:spTree>
    <p:extLst>
      <p:ext uri="{BB962C8B-B14F-4D97-AF65-F5344CB8AC3E}">
        <p14:creationId xmlns:p14="http://schemas.microsoft.com/office/powerpoint/2010/main" val="2969229741"/>
      </p:ext>
    </p:extLst>
  </p:cSld>
  <p:clrMap bg1="lt1" tx1="dk1" bg2="lt2" tx2="dk2" accent1="accent1" accent2="accent2" accent3="accent3" accent4="accent4" accent5="accent5" accent6="accent6" hlink="hlink" folHlink="folHlink"/>
  <p:sldLayoutIdLst>
    <p:sldLayoutId id="2147483794" r:id="rId1"/>
    <p:sldLayoutId id="2147483654" r:id="rId2"/>
    <p:sldLayoutId id="2147483807" r:id="rId3"/>
    <p:sldLayoutId id="2147483800" r:id="rId4"/>
    <p:sldLayoutId id="2147483659" r:id="rId5"/>
    <p:sldLayoutId id="2147483804" r:id="rId6"/>
    <p:sldLayoutId id="2147483882" r:id="rId7"/>
    <p:sldLayoutId id="2147483883" r:id="rId8"/>
    <p:sldLayoutId id="2147483884" r:id="rId9"/>
    <p:sldLayoutId id="2147483885" r:id="rId10"/>
    <p:sldLayoutId id="2147483886" r:id="rId11"/>
    <p:sldLayoutId id="2147483887" r:id="rId12"/>
    <p:sldLayoutId id="2147483706" r:id="rId13"/>
    <p:sldLayoutId id="2147483718" r:id="rId14"/>
    <p:sldLayoutId id="2147483899" r:id="rId15"/>
    <p:sldLayoutId id="2147483921" r:id="rId16"/>
    <p:sldLayoutId id="2147483922" r:id="rId17"/>
    <p:sldLayoutId id="2147483923" r:id="rId18"/>
  </p:sldLayoutIdLst>
  <p:txStyles>
    <p:titleStyle>
      <a:lvl1pPr algn="l" defTabSz="914400" rtl="0" eaLnBrk="1" latinLnBrk="0" hangingPunct="1">
        <a:lnSpc>
          <a:spcPct val="100000"/>
        </a:lnSpc>
        <a:spcBef>
          <a:spcPct val="0"/>
        </a:spcBef>
        <a:buNone/>
        <a:defRPr lang="en-US" sz="2500" b="1" kern="1200" spc="0" baseline="0" dirty="0">
          <a:ln w="6350" cap="flat">
            <a:noFill/>
            <a:miter lim="800000"/>
          </a:ln>
          <a:solidFill>
            <a:schemeClr val="accent1"/>
          </a:solidFill>
          <a:latin typeface="+mj-lt"/>
          <a:ea typeface="+mj-ea"/>
          <a:cs typeface="+mj-cs"/>
        </a:defRPr>
      </a:lvl1pPr>
    </p:titleStyle>
    <p:body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368">
          <p15:clr>
            <a:srgbClr val="5ACBF0"/>
          </p15:clr>
        </p15:guide>
        <p15:guide id="3" orient="horz" pos="3816" userDrawn="1">
          <p15:clr>
            <a:srgbClr val="5ACBF0"/>
          </p15:clr>
        </p15:guide>
        <p15:guide id="4" orient="horz" pos="1075">
          <p15:clr>
            <a:srgbClr val="F26B43"/>
          </p15:clr>
        </p15:guide>
        <p15:guide id="5" pos="7329">
          <p15:clr>
            <a:srgbClr val="F26B43"/>
          </p15:clr>
        </p15:guide>
        <p15:guide id="6" pos="345">
          <p15:clr>
            <a:srgbClr val="F26B43"/>
          </p15:clr>
        </p15:guide>
        <p15:guide id="8" orient="horz" pos="3936"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740B17A4-151A-442A-85BB-61D97FD47CDC}"/>
              </a:ext>
            </a:extLst>
          </p:cNvPr>
          <p:cNvGraphicFramePr>
            <a:graphicFrameLocks noChangeAspect="1"/>
          </p:cNvGraphicFramePr>
          <p:nvPr userDrawn="1">
            <p:custDataLst>
              <p:tags r:id="rId19"/>
            </p:custDataLst>
            <p:extLst>
              <p:ext uri="{D42A27DB-BD31-4B8C-83A1-F6EECF244321}">
                <p14:modId xmlns:p14="http://schemas.microsoft.com/office/powerpoint/2010/main" val="135274972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25" imgW="592" imgH="591" progId="TCLayout.ActiveDocument.1">
                  <p:embed/>
                </p:oleObj>
              </mc:Choice>
              <mc:Fallback>
                <p:oleObj name="think-cell Slide" r:id="rId25" imgW="592" imgH="591" progId="TCLayout.ActiveDocument.1">
                  <p:embed/>
                  <p:pic>
                    <p:nvPicPr>
                      <p:cNvPr id="3" name="Object 2" hidden="1">
                        <a:extLst>
                          <a:ext uri="{FF2B5EF4-FFF2-40B4-BE49-F238E27FC236}">
                            <a16:creationId xmlns:a16="http://schemas.microsoft.com/office/drawing/2014/main" id="{740B17A4-151A-442A-85BB-61D97FD47CDC}"/>
                          </a:ext>
                        </a:extLst>
                      </p:cNvPr>
                      <p:cNvPicPr/>
                      <p:nvPr/>
                    </p:nvPicPr>
                    <p:blipFill>
                      <a:blip r:embed="rId26"/>
                      <a:stretch>
                        <a:fillRect/>
                      </a:stretch>
                    </p:blipFill>
                    <p:spPr>
                      <a:xfrm>
                        <a:off x="1588" y="1588"/>
                        <a:ext cx="1588" cy="1588"/>
                      </a:xfrm>
                      <a:prstGeom prst="rect">
                        <a:avLst/>
                      </a:prstGeom>
                    </p:spPr>
                  </p:pic>
                </p:oleObj>
              </mc:Fallback>
            </mc:AlternateContent>
          </a:graphicData>
        </a:graphic>
      </p:graphicFrame>
      <p:sp>
        <p:nvSpPr>
          <p:cNvPr id="5" name="Rectangle 4">
            <a:extLst>
              <a:ext uri="{FF2B5EF4-FFF2-40B4-BE49-F238E27FC236}">
                <a16:creationId xmlns:a16="http://schemas.microsoft.com/office/drawing/2014/main" id="{B9EB4682-4E2C-6071-8F07-1E3F9095F932}"/>
              </a:ext>
            </a:extLst>
          </p:cNvPr>
          <p:cNvSpPr/>
          <p:nvPr userDrawn="1"/>
        </p:nvSpPr>
        <p:spPr>
          <a:xfrm>
            <a:off x="11379203" y="6477005"/>
            <a:ext cx="711199" cy="38100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chemeClr val="bg2"/>
              </a:solidFill>
            </a:endParaRPr>
          </a:p>
        </p:txBody>
      </p:sp>
      <p:sp>
        <p:nvSpPr>
          <p:cNvPr id="6" name="Rectangle 5">
            <a:extLst>
              <a:ext uri="{FF2B5EF4-FFF2-40B4-BE49-F238E27FC236}">
                <a16:creationId xmlns:a16="http://schemas.microsoft.com/office/drawing/2014/main" id="{9F5F2C7F-C584-34E6-E33E-B1FECBC921BB}"/>
              </a:ext>
            </a:extLst>
          </p:cNvPr>
          <p:cNvSpPr/>
          <p:nvPr userDrawn="1"/>
        </p:nvSpPr>
        <p:spPr>
          <a:xfrm>
            <a:off x="12026174" y="6477000"/>
            <a:ext cx="165825" cy="381000"/>
          </a:xfrm>
          <a:prstGeom prst="rect">
            <a:avLst/>
          </a:prstGeom>
          <a:solidFill>
            <a:srgbClr val="5B677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FFFFFF"/>
              </a:solidFill>
            </a:endParaRPr>
          </a:p>
        </p:txBody>
      </p:sp>
      <p:cxnSp>
        <p:nvCxnSpPr>
          <p:cNvPr id="7" name="Straight Connector 6">
            <a:extLst>
              <a:ext uri="{FF2B5EF4-FFF2-40B4-BE49-F238E27FC236}">
                <a16:creationId xmlns:a16="http://schemas.microsoft.com/office/drawing/2014/main" id="{FFC0D3CA-4516-DB58-68F9-9812BEFAC6BD}"/>
              </a:ext>
            </a:extLst>
          </p:cNvPr>
          <p:cNvCxnSpPr>
            <a:cxnSpLocks/>
          </p:cNvCxnSpPr>
          <p:nvPr userDrawn="1"/>
        </p:nvCxnSpPr>
        <p:spPr>
          <a:xfrm>
            <a:off x="101600" y="6477000"/>
            <a:ext cx="6604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6AA66108-94B5-376F-4803-7FB317BE0A6C}"/>
              </a:ext>
            </a:extLst>
          </p:cNvPr>
          <p:cNvPicPr>
            <a:picLocks noChangeAspect="1"/>
          </p:cNvPicPr>
          <p:nvPr userDrawn="1"/>
        </p:nvPicPr>
        <p:blipFill>
          <a:blip r:embed="rId27" cstate="print">
            <a:extLst>
              <a:ext uri="{BEBA8EAE-BF5A-486C-A8C5-ECC9F3942E4B}">
                <a14:imgProps xmlns:a14="http://schemas.microsoft.com/office/drawing/2010/main">
                  <a14:imgLayer r:embed="rId28">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872042" y="6217199"/>
            <a:ext cx="1196754" cy="462959"/>
          </a:xfrm>
          <a:prstGeom prst="rect">
            <a:avLst/>
          </a:prstGeom>
        </p:spPr>
      </p:pic>
      <p:sp>
        <p:nvSpPr>
          <p:cNvPr id="9" name="TextBox 8">
            <a:extLst>
              <a:ext uri="{FF2B5EF4-FFF2-40B4-BE49-F238E27FC236}">
                <a16:creationId xmlns:a16="http://schemas.microsoft.com/office/drawing/2014/main" id="{565E9B65-DC2E-7AF2-FB24-4039ED606AEF}"/>
              </a:ext>
            </a:extLst>
          </p:cNvPr>
          <p:cNvSpPr txBox="1"/>
          <p:nvPr userDrawn="1"/>
        </p:nvSpPr>
        <p:spPr>
          <a:xfrm>
            <a:off x="101600" y="6553200"/>
            <a:ext cx="477695" cy="153888"/>
          </a:xfrm>
          <a:prstGeom prst="rect">
            <a:avLst/>
          </a:prstGeom>
        </p:spPr>
        <p:txBody>
          <a:bodyPr vert="horz" wrap="non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b="1">
                <a:cs typeface="+mn-cs"/>
              </a:rPr>
              <a:t>PUBLIC</a:t>
            </a:r>
          </a:p>
        </p:txBody>
      </p:sp>
      <p:cxnSp>
        <p:nvCxnSpPr>
          <p:cNvPr id="10" name="Straight Connector 9">
            <a:extLst>
              <a:ext uri="{FF2B5EF4-FFF2-40B4-BE49-F238E27FC236}">
                <a16:creationId xmlns:a16="http://schemas.microsoft.com/office/drawing/2014/main" id="{168E5B4E-C7FC-29EF-839F-070E0BE30AC2}"/>
              </a:ext>
            </a:extLst>
          </p:cNvPr>
          <p:cNvCxnSpPr>
            <a:cxnSpLocks/>
          </p:cNvCxnSpPr>
          <p:nvPr userDrawn="1"/>
        </p:nvCxnSpPr>
        <p:spPr>
          <a:xfrm>
            <a:off x="2125589" y="6477006"/>
            <a:ext cx="1006641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Rectangle 1" hidden="1">
            <a:extLst>
              <a:ext uri="{FF2B5EF4-FFF2-40B4-BE49-F238E27FC236}">
                <a16:creationId xmlns:a16="http://schemas.microsoft.com/office/drawing/2014/main" id="{FB3399E7-290D-4CE6-AA08-2DA0CF307E1C}"/>
              </a:ext>
            </a:extLst>
          </p:cNvPr>
          <p:cNvSpPr/>
          <p:nvPr userDrawn="1">
            <p:custDataLst>
              <p:tags r:id="rId20"/>
            </p:custDataLst>
          </p:nvPr>
        </p:nvSpPr>
        <p:spPr>
          <a:xfrm>
            <a:off x="0" y="0"/>
            <a:ext cx="158750" cy="158750"/>
          </a:xfrm>
          <a:prstGeom prst="rect">
            <a:avLst/>
          </a:prstGeom>
          <a:solidFill>
            <a:schemeClr val="tx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rtl="0">
              <a:spcBef>
                <a:spcPts val="300"/>
              </a:spcBef>
              <a:spcAft>
                <a:spcPts val="300"/>
              </a:spcAft>
            </a:pPr>
            <a:endParaRPr lang="en-US" sz="2500" b="1" i="0" baseline="0">
              <a:solidFill>
                <a:schemeClr val="bg1"/>
              </a:solidFill>
              <a:latin typeface="Arial" panose="020B0604020202020204" pitchFamily="34" charset="0"/>
              <a:ea typeface="+mj-ea"/>
              <a:cs typeface="+mj-cs"/>
              <a:sym typeface="Arial" panose="020B0604020202020204" pitchFamily="34" charset="0"/>
            </a:endParaRPr>
          </a:p>
        </p:txBody>
      </p:sp>
      <p:sp>
        <p:nvSpPr>
          <p:cNvPr id="53" name="2. Slide Title">
            <a:extLst>
              <a:ext uri="{FF2B5EF4-FFF2-40B4-BE49-F238E27FC236}">
                <a16:creationId xmlns:a16="http://schemas.microsoft.com/office/drawing/2014/main" id="{7C8D601E-A2E1-4979-AE83-B694B9829662}"/>
              </a:ext>
            </a:extLst>
          </p:cNvPr>
          <p:cNvSpPr>
            <a:spLocks noGrp="1"/>
          </p:cNvSpPr>
          <p:nvPr>
            <p:ph type="title"/>
            <p:custDataLst>
              <p:tags r:id="rId21"/>
            </p:custDataLst>
          </p:nvPr>
        </p:nvSpPr>
        <p:spPr>
          <a:xfrm>
            <a:off x="554736" y="172212"/>
            <a:ext cx="11082528" cy="731520"/>
          </a:xfrm>
          <a:prstGeom prst="rect">
            <a:avLst/>
          </a:prstGeom>
        </p:spPr>
        <p:txBody>
          <a:bodyPr vert="horz" wrap="square" lIns="0" tIns="0" rIns="0" bIns="0" rtlCol="0" anchor="t" anchorCtr="0">
            <a:noAutofit/>
          </a:bodyPr>
          <a:lstStyle/>
          <a:p>
            <a:pPr lvl="0"/>
            <a:r>
              <a:rPr lang="en-US"/>
              <a:t>Click to edit Master title style</a:t>
            </a:r>
          </a:p>
        </p:txBody>
      </p:sp>
      <p:grpSp>
        <p:nvGrpSpPr>
          <p:cNvPr id="55" name="Grid" hidden="1">
            <a:extLst>
              <a:ext uri="{FF2B5EF4-FFF2-40B4-BE49-F238E27FC236}">
                <a16:creationId xmlns:a16="http://schemas.microsoft.com/office/drawing/2014/main" id="{DEFB2FD9-7CD8-4FAE-9553-EBB1883173D8}"/>
              </a:ext>
            </a:extLst>
          </p:cNvPr>
          <p:cNvGrpSpPr/>
          <p:nvPr userDrawn="1">
            <p:custDataLst>
              <p:tags r:id="rId22"/>
            </p:custDataLst>
          </p:nvPr>
        </p:nvGrpSpPr>
        <p:grpSpPr>
          <a:xfrm>
            <a:off x="1524" y="0"/>
            <a:ext cx="12190476" cy="6858000"/>
            <a:chOff x="0" y="0"/>
            <a:chExt cx="12190476" cy="6858000"/>
          </a:xfrm>
        </p:grpSpPr>
        <p:sp>
          <p:nvSpPr>
            <p:cNvPr id="56" name="slide margin">
              <a:extLst>
                <a:ext uri="{FF2B5EF4-FFF2-40B4-BE49-F238E27FC236}">
                  <a16:creationId xmlns:a16="http://schemas.microsoft.com/office/drawing/2014/main" id="{38DD344F-AD20-46A3-A11B-2D82C3344FEC}"/>
                </a:ext>
              </a:extLst>
            </p:cNvPr>
            <p:cNvSpPr/>
            <p:nvPr/>
          </p:nvSpPr>
          <p:spPr bwMode="invGray">
            <a:xfrm>
              <a:off x="1524" y="0"/>
              <a:ext cx="12188952" cy="6858000"/>
            </a:xfrm>
            <a:custGeom>
              <a:avLst/>
              <a:gdLst>
                <a:gd name="connsiteX0" fmla="*/ 551868 w 12188952"/>
                <a:gd name="connsiteY0" fmla="*/ 1709928 h 6858000"/>
                <a:gd name="connsiteX1" fmla="*/ 551868 w 12188952"/>
                <a:gd name="connsiteY1" fmla="*/ 6217920 h 6858000"/>
                <a:gd name="connsiteX2" fmla="*/ 11636196 w 12188952"/>
                <a:gd name="connsiteY2" fmla="*/ 6217920 h 6858000"/>
                <a:gd name="connsiteX3" fmla="*/ 11636196 w 12188952"/>
                <a:gd name="connsiteY3" fmla="*/ 1709928 h 6858000"/>
                <a:gd name="connsiteX4" fmla="*/ 0 w 12188952"/>
                <a:gd name="connsiteY4" fmla="*/ 0 h 6858000"/>
                <a:gd name="connsiteX5" fmla="*/ 12188952 w 12188952"/>
                <a:gd name="connsiteY5" fmla="*/ 0 h 6858000"/>
                <a:gd name="connsiteX6" fmla="*/ 12188952 w 12188952"/>
                <a:gd name="connsiteY6" fmla="*/ 6858000 h 6858000"/>
                <a:gd name="connsiteX7" fmla="*/ 0 w 12188952"/>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88952" h="6858000">
                  <a:moveTo>
                    <a:pt x="551868" y="1709928"/>
                  </a:moveTo>
                  <a:lnTo>
                    <a:pt x="551868" y="6217920"/>
                  </a:lnTo>
                  <a:lnTo>
                    <a:pt x="11636196" y="6217920"/>
                  </a:lnTo>
                  <a:lnTo>
                    <a:pt x="11636196" y="1709928"/>
                  </a:lnTo>
                  <a:close/>
                  <a:moveTo>
                    <a:pt x="0" y="0"/>
                  </a:moveTo>
                  <a:lnTo>
                    <a:pt x="12188952" y="0"/>
                  </a:lnTo>
                  <a:lnTo>
                    <a:pt x="12188952" y="6858000"/>
                  </a:lnTo>
                  <a:lnTo>
                    <a:pt x="0" y="6858000"/>
                  </a:lnTo>
                  <a:close/>
                </a:path>
              </a:pathLst>
            </a:custGeom>
            <a:solidFill>
              <a:srgbClr val="FF0000">
                <a:alpha val="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rtl="0"/>
              <a:endParaRPr lang="en-US">
                <a:solidFill>
                  <a:schemeClr val="tx1"/>
                </a:solidFill>
                <a:latin typeface="+mn-lt"/>
              </a:endParaRPr>
            </a:p>
          </p:txBody>
        </p:sp>
        <p:cxnSp>
          <p:nvCxnSpPr>
            <p:cNvPr id="57" name="Straight Connector 56">
              <a:extLst>
                <a:ext uri="{FF2B5EF4-FFF2-40B4-BE49-F238E27FC236}">
                  <a16:creationId xmlns:a16="http://schemas.microsoft.com/office/drawing/2014/main" id="{6C7601CF-5E5B-457D-847F-427610DA2FB7}"/>
                </a:ext>
              </a:extLst>
            </p:cNvPr>
            <p:cNvCxnSpPr/>
            <p:nvPr/>
          </p:nvCxnSpPr>
          <p:spPr bwMode="invGray">
            <a:xfrm>
              <a:off x="859460"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731F3C21-0066-454F-858F-CF8DE7C15746}"/>
                </a:ext>
              </a:extLst>
            </p:cNvPr>
            <p:cNvCxnSpPr/>
            <p:nvPr/>
          </p:nvCxnSpPr>
          <p:spPr bwMode="invGray">
            <a:xfrm>
              <a:off x="11332545"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E62C2F96-141D-4584-8AFC-7B03AC967AD5}"/>
                </a:ext>
              </a:extLst>
            </p:cNvPr>
            <p:cNvCxnSpPr/>
            <p:nvPr/>
          </p:nvCxnSpPr>
          <p:spPr bwMode="invGray">
            <a:xfrm>
              <a:off x="1811559"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BFFAB406-01C7-4D16-B756-95AABF69356F}"/>
                </a:ext>
              </a:extLst>
            </p:cNvPr>
            <p:cNvCxnSpPr/>
            <p:nvPr/>
          </p:nvCxnSpPr>
          <p:spPr bwMode="invGray">
            <a:xfrm>
              <a:off x="2763658"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AC0947A7-511E-40BC-89AC-7FB57EB8253A}"/>
                </a:ext>
              </a:extLst>
            </p:cNvPr>
            <p:cNvCxnSpPr/>
            <p:nvPr/>
          </p:nvCxnSpPr>
          <p:spPr bwMode="invGray">
            <a:xfrm>
              <a:off x="3715757"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EE13BF7D-FE79-4AD9-BD1E-86E33F888F0B}"/>
                </a:ext>
              </a:extLst>
            </p:cNvPr>
            <p:cNvCxnSpPr/>
            <p:nvPr/>
          </p:nvCxnSpPr>
          <p:spPr bwMode="invGray">
            <a:xfrm>
              <a:off x="4667856"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39CD20B4-6A15-49A2-A59E-FCCFB641E09C}"/>
                </a:ext>
              </a:extLst>
            </p:cNvPr>
            <p:cNvCxnSpPr/>
            <p:nvPr/>
          </p:nvCxnSpPr>
          <p:spPr bwMode="invGray">
            <a:xfrm>
              <a:off x="5619955"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a16="http://schemas.microsoft.com/office/drawing/2014/main" id="{88C9107F-AE78-4984-826C-0B2406DAF134}"/>
                </a:ext>
              </a:extLst>
            </p:cNvPr>
            <p:cNvCxnSpPr/>
            <p:nvPr/>
          </p:nvCxnSpPr>
          <p:spPr bwMode="invGray">
            <a:xfrm>
              <a:off x="6572054"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a16="http://schemas.microsoft.com/office/drawing/2014/main" id="{934F056F-D81A-4196-9B3A-AE8FD5591CB2}"/>
                </a:ext>
              </a:extLst>
            </p:cNvPr>
            <p:cNvCxnSpPr/>
            <p:nvPr/>
          </p:nvCxnSpPr>
          <p:spPr bwMode="invGray">
            <a:xfrm>
              <a:off x="7524153"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A4C1E84A-C73C-43D4-BA3C-8DBC74530EF8}"/>
                </a:ext>
              </a:extLst>
            </p:cNvPr>
            <p:cNvCxnSpPr/>
            <p:nvPr/>
          </p:nvCxnSpPr>
          <p:spPr bwMode="invGray">
            <a:xfrm>
              <a:off x="8476252"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BE85AE8D-58C3-4AA0-B6F0-E5B277CA7900}"/>
                </a:ext>
              </a:extLst>
            </p:cNvPr>
            <p:cNvCxnSpPr/>
            <p:nvPr/>
          </p:nvCxnSpPr>
          <p:spPr bwMode="invGray">
            <a:xfrm>
              <a:off x="9428351"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7C36F9C0-4B83-4C02-9FB8-FE87C7414EE2}"/>
                </a:ext>
              </a:extLst>
            </p:cNvPr>
            <p:cNvCxnSpPr/>
            <p:nvPr/>
          </p:nvCxnSpPr>
          <p:spPr bwMode="invGray">
            <a:xfrm>
              <a:off x="10380450"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sp>
          <p:nvSpPr>
            <p:cNvPr id="69" name="Freeform: Shape 68">
              <a:extLst>
                <a:ext uri="{FF2B5EF4-FFF2-40B4-BE49-F238E27FC236}">
                  <a16:creationId xmlns:a16="http://schemas.microsoft.com/office/drawing/2014/main" id="{33B3485C-D98D-4843-9430-BAB5037871BA}"/>
                </a:ext>
              </a:extLst>
            </p:cNvPr>
            <p:cNvSpPr/>
            <p:nvPr/>
          </p:nvSpPr>
          <p:spPr bwMode="invGray">
            <a:xfrm>
              <a:off x="1524" y="0"/>
              <a:ext cx="553212" cy="6858000"/>
            </a:xfrm>
            <a:custGeom>
              <a:avLst/>
              <a:gdLst>
                <a:gd name="connsiteX0" fmla="*/ 0 w 553212"/>
                <a:gd name="connsiteY0" fmla="*/ 0 h 6858000"/>
                <a:gd name="connsiteX1" fmla="*/ 553212 w 553212"/>
                <a:gd name="connsiteY1" fmla="*/ 0 h 6858000"/>
                <a:gd name="connsiteX2" fmla="*/ 553212 w 553212"/>
                <a:gd name="connsiteY2" fmla="*/ 6858000 h 6858000"/>
                <a:gd name="connsiteX3" fmla="*/ 0 w 553212"/>
                <a:gd name="connsiteY3" fmla="*/ 6858000 h 6858000"/>
                <a:gd name="connsiteX4" fmla="*/ 0 w 553212"/>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3212" h="6858000">
                  <a:moveTo>
                    <a:pt x="0" y="0"/>
                  </a:moveTo>
                  <a:lnTo>
                    <a:pt x="553212" y="0"/>
                  </a:lnTo>
                  <a:lnTo>
                    <a:pt x="553212"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rtl="0"/>
              <a:endParaRPr lang="en-US" sz="1323">
                <a:solidFill>
                  <a:schemeClr val="tx1"/>
                </a:solidFill>
                <a:latin typeface="+mn-lt"/>
              </a:endParaRPr>
            </a:p>
          </p:txBody>
        </p:sp>
        <p:sp>
          <p:nvSpPr>
            <p:cNvPr id="70" name="Freeform: Shape 69">
              <a:extLst>
                <a:ext uri="{FF2B5EF4-FFF2-40B4-BE49-F238E27FC236}">
                  <a16:creationId xmlns:a16="http://schemas.microsoft.com/office/drawing/2014/main" id="{D4711F5E-C124-4817-92AB-CA50490512E0}"/>
                </a:ext>
              </a:extLst>
            </p:cNvPr>
            <p:cNvSpPr/>
            <p:nvPr/>
          </p:nvSpPr>
          <p:spPr bwMode="invGray">
            <a:xfrm>
              <a:off x="1167385" y="0"/>
              <a:ext cx="339451" cy="6858000"/>
            </a:xfrm>
            <a:custGeom>
              <a:avLst/>
              <a:gdLst>
                <a:gd name="connsiteX0" fmla="*/ 0 w 339451"/>
                <a:gd name="connsiteY0" fmla="*/ 0 h 6858000"/>
                <a:gd name="connsiteX1" fmla="*/ 339451 w 339451"/>
                <a:gd name="connsiteY1" fmla="*/ 0 h 6858000"/>
                <a:gd name="connsiteX2" fmla="*/ 339451 w 339451"/>
                <a:gd name="connsiteY2" fmla="*/ 6858000 h 6858000"/>
                <a:gd name="connsiteX3" fmla="*/ 0 w 339451"/>
                <a:gd name="connsiteY3" fmla="*/ 6858000 h 6858000"/>
                <a:gd name="connsiteX4" fmla="*/ 0 w 339451"/>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451" h="6858000">
                  <a:moveTo>
                    <a:pt x="0" y="0"/>
                  </a:moveTo>
                  <a:lnTo>
                    <a:pt x="339451" y="0"/>
                  </a:lnTo>
                  <a:lnTo>
                    <a:pt x="339451"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rtl="0"/>
              <a:endParaRPr lang="en-US" sz="1323">
                <a:solidFill>
                  <a:schemeClr val="tx1"/>
                </a:solidFill>
                <a:latin typeface="+mn-lt"/>
              </a:endParaRPr>
            </a:p>
          </p:txBody>
        </p:sp>
        <p:sp>
          <p:nvSpPr>
            <p:cNvPr id="71" name="Freeform: Shape 70">
              <a:extLst>
                <a:ext uri="{FF2B5EF4-FFF2-40B4-BE49-F238E27FC236}">
                  <a16:creationId xmlns:a16="http://schemas.microsoft.com/office/drawing/2014/main" id="{287B4A93-F9FF-464C-9429-7F0508C752D8}"/>
                </a:ext>
              </a:extLst>
            </p:cNvPr>
            <p:cNvSpPr/>
            <p:nvPr/>
          </p:nvSpPr>
          <p:spPr bwMode="invGray">
            <a:xfrm>
              <a:off x="2119484" y="0"/>
              <a:ext cx="339451" cy="6858000"/>
            </a:xfrm>
            <a:custGeom>
              <a:avLst/>
              <a:gdLst>
                <a:gd name="connsiteX0" fmla="*/ 0 w 339451"/>
                <a:gd name="connsiteY0" fmla="*/ 0 h 6858000"/>
                <a:gd name="connsiteX1" fmla="*/ 339451 w 339451"/>
                <a:gd name="connsiteY1" fmla="*/ 0 h 6858000"/>
                <a:gd name="connsiteX2" fmla="*/ 339451 w 339451"/>
                <a:gd name="connsiteY2" fmla="*/ 6858000 h 6858000"/>
                <a:gd name="connsiteX3" fmla="*/ 0 w 339451"/>
                <a:gd name="connsiteY3" fmla="*/ 6858000 h 6858000"/>
                <a:gd name="connsiteX4" fmla="*/ 0 w 339451"/>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451" h="6858000">
                  <a:moveTo>
                    <a:pt x="0" y="0"/>
                  </a:moveTo>
                  <a:lnTo>
                    <a:pt x="339451" y="0"/>
                  </a:lnTo>
                  <a:lnTo>
                    <a:pt x="339451"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rtl="0"/>
              <a:endParaRPr lang="en-US" sz="1323">
                <a:solidFill>
                  <a:schemeClr val="tx1"/>
                </a:solidFill>
                <a:latin typeface="+mn-lt"/>
              </a:endParaRPr>
            </a:p>
          </p:txBody>
        </p:sp>
        <p:sp>
          <p:nvSpPr>
            <p:cNvPr id="72" name="Freeform: Shape 71">
              <a:extLst>
                <a:ext uri="{FF2B5EF4-FFF2-40B4-BE49-F238E27FC236}">
                  <a16:creationId xmlns:a16="http://schemas.microsoft.com/office/drawing/2014/main" id="{F30BD8E3-A9FF-4CAF-AFCE-78BAF967AB1A}"/>
                </a:ext>
              </a:extLst>
            </p:cNvPr>
            <p:cNvSpPr/>
            <p:nvPr/>
          </p:nvSpPr>
          <p:spPr bwMode="invGray">
            <a:xfrm>
              <a:off x="3071583" y="0"/>
              <a:ext cx="339451" cy="6858000"/>
            </a:xfrm>
            <a:custGeom>
              <a:avLst/>
              <a:gdLst>
                <a:gd name="connsiteX0" fmla="*/ 0 w 339451"/>
                <a:gd name="connsiteY0" fmla="*/ 0 h 6858000"/>
                <a:gd name="connsiteX1" fmla="*/ 339451 w 339451"/>
                <a:gd name="connsiteY1" fmla="*/ 0 h 6858000"/>
                <a:gd name="connsiteX2" fmla="*/ 339451 w 339451"/>
                <a:gd name="connsiteY2" fmla="*/ 6858000 h 6858000"/>
                <a:gd name="connsiteX3" fmla="*/ 0 w 339451"/>
                <a:gd name="connsiteY3" fmla="*/ 6858000 h 6858000"/>
                <a:gd name="connsiteX4" fmla="*/ 0 w 339451"/>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451" h="6858000">
                  <a:moveTo>
                    <a:pt x="0" y="0"/>
                  </a:moveTo>
                  <a:lnTo>
                    <a:pt x="339451" y="0"/>
                  </a:lnTo>
                  <a:lnTo>
                    <a:pt x="339451"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rtl="0"/>
              <a:endParaRPr lang="en-US" sz="1323">
                <a:solidFill>
                  <a:schemeClr val="tx1"/>
                </a:solidFill>
                <a:latin typeface="+mn-lt"/>
              </a:endParaRPr>
            </a:p>
          </p:txBody>
        </p:sp>
        <p:sp>
          <p:nvSpPr>
            <p:cNvPr id="73" name="Freeform: Shape 72">
              <a:extLst>
                <a:ext uri="{FF2B5EF4-FFF2-40B4-BE49-F238E27FC236}">
                  <a16:creationId xmlns:a16="http://schemas.microsoft.com/office/drawing/2014/main" id="{68DFD3D7-8227-4BAE-92E3-7A8D1D9D120B}"/>
                </a:ext>
              </a:extLst>
            </p:cNvPr>
            <p:cNvSpPr/>
            <p:nvPr/>
          </p:nvSpPr>
          <p:spPr bwMode="invGray">
            <a:xfrm>
              <a:off x="4023681" y="0"/>
              <a:ext cx="339450" cy="6858000"/>
            </a:xfrm>
            <a:custGeom>
              <a:avLst/>
              <a:gdLst>
                <a:gd name="connsiteX0" fmla="*/ 0 w 339450"/>
                <a:gd name="connsiteY0" fmla="*/ 0 h 6858000"/>
                <a:gd name="connsiteX1" fmla="*/ 339450 w 339450"/>
                <a:gd name="connsiteY1" fmla="*/ 0 h 6858000"/>
                <a:gd name="connsiteX2" fmla="*/ 339450 w 339450"/>
                <a:gd name="connsiteY2" fmla="*/ 6858000 h 6858000"/>
                <a:gd name="connsiteX3" fmla="*/ 0 w 339450"/>
                <a:gd name="connsiteY3" fmla="*/ 6858000 h 6858000"/>
                <a:gd name="connsiteX4" fmla="*/ 0 w 339450"/>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450" h="6858000">
                  <a:moveTo>
                    <a:pt x="0" y="0"/>
                  </a:moveTo>
                  <a:lnTo>
                    <a:pt x="339450" y="0"/>
                  </a:lnTo>
                  <a:lnTo>
                    <a:pt x="339450"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rtl="0"/>
              <a:endParaRPr lang="en-US" sz="1323">
                <a:solidFill>
                  <a:schemeClr val="tx1"/>
                </a:solidFill>
                <a:latin typeface="+mn-lt"/>
              </a:endParaRPr>
            </a:p>
          </p:txBody>
        </p:sp>
        <p:sp>
          <p:nvSpPr>
            <p:cNvPr id="74" name="Freeform: Shape 73">
              <a:extLst>
                <a:ext uri="{FF2B5EF4-FFF2-40B4-BE49-F238E27FC236}">
                  <a16:creationId xmlns:a16="http://schemas.microsoft.com/office/drawing/2014/main" id="{B1BDBD63-521E-429E-88F1-146A189AC445}"/>
                </a:ext>
              </a:extLst>
            </p:cNvPr>
            <p:cNvSpPr/>
            <p:nvPr/>
          </p:nvSpPr>
          <p:spPr bwMode="invGray">
            <a:xfrm>
              <a:off x="4975780" y="0"/>
              <a:ext cx="339451" cy="6858000"/>
            </a:xfrm>
            <a:custGeom>
              <a:avLst/>
              <a:gdLst>
                <a:gd name="connsiteX0" fmla="*/ 0 w 339451"/>
                <a:gd name="connsiteY0" fmla="*/ 0 h 6858000"/>
                <a:gd name="connsiteX1" fmla="*/ 339451 w 339451"/>
                <a:gd name="connsiteY1" fmla="*/ 0 h 6858000"/>
                <a:gd name="connsiteX2" fmla="*/ 339451 w 339451"/>
                <a:gd name="connsiteY2" fmla="*/ 6858000 h 6858000"/>
                <a:gd name="connsiteX3" fmla="*/ 0 w 339451"/>
                <a:gd name="connsiteY3" fmla="*/ 6858000 h 6858000"/>
                <a:gd name="connsiteX4" fmla="*/ 0 w 339451"/>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451" h="6858000">
                  <a:moveTo>
                    <a:pt x="0" y="0"/>
                  </a:moveTo>
                  <a:lnTo>
                    <a:pt x="339451" y="0"/>
                  </a:lnTo>
                  <a:lnTo>
                    <a:pt x="339451"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rtl="0"/>
              <a:endParaRPr lang="en-US" sz="1323">
                <a:solidFill>
                  <a:schemeClr val="tx1"/>
                </a:solidFill>
                <a:latin typeface="+mn-lt"/>
              </a:endParaRPr>
            </a:p>
          </p:txBody>
        </p:sp>
        <p:sp>
          <p:nvSpPr>
            <p:cNvPr id="75" name="Freeform: Shape 74">
              <a:extLst>
                <a:ext uri="{FF2B5EF4-FFF2-40B4-BE49-F238E27FC236}">
                  <a16:creationId xmlns:a16="http://schemas.microsoft.com/office/drawing/2014/main" id="{A0B0088A-AB05-469E-9D5A-008850E9B532}"/>
                </a:ext>
              </a:extLst>
            </p:cNvPr>
            <p:cNvSpPr/>
            <p:nvPr/>
          </p:nvSpPr>
          <p:spPr bwMode="invGray">
            <a:xfrm>
              <a:off x="5927879" y="0"/>
              <a:ext cx="339451" cy="6858000"/>
            </a:xfrm>
            <a:custGeom>
              <a:avLst/>
              <a:gdLst>
                <a:gd name="connsiteX0" fmla="*/ 0 w 339451"/>
                <a:gd name="connsiteY0" fmla="*/ 0 h 6858000"/>
                <a:gd name="connsiteX1" fmla="*/ 339451 w 339451"/>
                <a:gd name="connsiteY1" fmla="*/ 0 h 6858000"/>
                <a:gd name="connsiteX2" fmla="*/ 339451 w 339451"/>
                <a:gd name="connsiteY2" fmla="*/ 6858000 h 6858000"/>
                <a:gd name="connsiteX3" fmla="*/ 0 w 339451"/>
                <a:gd name="connsiteY3" fmla="*/ 6858000 h 6858000"/>
                <a:gd name="connsiteX4" fmla="*/ 0 w 339451"/>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451" h="6858000">
                  <a:moveTo>
                    <a:pt x="0" y="0"/>
                  </a:moveTo>
                  <a:lnTo>
                    <a:pt x="339451" y="0"/>
                  </a:lnTo>
                  <a:lnTo>
                    <a:pt x="339451"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rtl="0"/>
              <a:endParaRPr lang="en-US" sz="1323">
                <a:solidFill>
                  <a:schemeClr val="tx1"/>
                </a:solidFill>
                <a:latin typeface="+mn-lt"/>
              </a:endParaRPr>
            </a:p>
          </p:txBody>
        </p:sp>
        <p:sp>
          <p:nvSpPr>
            <p:cNvPr id="76" name="Freeform: Shape 75">
              <a:extLst>
                <a:ext uri="{FF2B5EF4-FFF2-40B4-BE49-F238E27FC236}">
                  <a16:creationId xmlns:a16="http://schemas.microsoft.com/office/drawing/2014/main" id="{19BCFA35-14ED-4686-918B-E003CB0183E0}"/>
                </a:ext>
              </a:extLst>
            </p:cNvPr>
            <p:cNvSpPr/>
            <p:nvPr/>
          </p:nvSpPr>
          <p:spPr bwMode="invGray">
            <a:xfrm>
              <a:off x="6879978" y="0"/>
              <a:ext cx="339451" cy="6858000"/>
            </a:xfrm>
            <a:custGeom>
              <a:avLst/>
              <a:gdLst>
                <a:gd name="connsiteX0" fmla="*/ 0 w 339451"/>
                <a:gd name="connsiteY0" fmla="*/ 0 h 6858000"/>
                <a:gd name="connsiteX1" fmla="*/ 339451 w 339451"/>
                <a:gd name="connsiteY1" fmla="*/ 0 h 6858000"/>
                <a:gd name="connsiteX2" fmla="*/ 339451 w 339451"/>
                <a:gd name="connsiteY2" fmla="*/ 6858000 h 6858000"/>
                <a:gd name="connsiteX3" fmla="*/ 0 w 339451"/>
                <a:gd name="connsiteY3" fmla="*/ 6858000 h 6858000"/>
                <a:gd name="connsiteX4" fmla="*/ 0 w 339451"/>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451" h="6858000">
                  <a:moveTo>
                    <a:pt x="0" y="0"/>
                  </a:moveTo>
                  <a:lnTo>
                    <a:pt x="339451" y="0"/>
                  </a:lnTo>
                  <a:lnTo>
                    <a:pt x="339451"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rtl="0"/>
              <a:endParaRPr lang="en-US" sz="1323">
                <a:solidFill>
                  <a:schemeClr val="tx1"/>
                </a:solidFill>
                <a:latin typeface="+mn-lt"/>
              </a:endParaRPr>
            </a:p>
          </p:txBody>
        </p:sp>
        <p:sp>
          <p:nvSpPr>
            <p:cNvPr id="77" name="Freeform: Shape 76">
              <a:extLst>
                <a:ext uri="{FF2B5EF4-FFF2-40B4-BE49-F238E27FC236}">
                  <a16:creationId xmlns:a16="http://schemas.microsoft.com/office/drawing/2014/main" id="{32C9479A-9B75-4DAD-BD6F-ACA06F40053D}"/>
                </a:ext>
              </a:extLst>
            </p:cNvPr>
            <p:cNvSpPr/>
            <p:nvPr/>
          </p:nvSpPr>
          <p:spPr bwMode="invGray">
            <a:xfrm>
              <a:off x="7832077" y="0"/>
              <a:ext cx="339451" cy="6858000"/>
            </a:xfrm>
            <a:custGeom>
              <a:avLst/>
              <a:gdLst>
                <a:gd name="connsiteX0" fmla="*/ 0 w 339451"/>
                <a:gd name="connsiteY0" fmla="*/ 0 h 6858000"/>
                <a:gd name="connsiteX1" fmla="*/ 339451 w 339451"/>
                <a:gd name="connsiteY1" fmla="*/ 0 h 6858000"/>
                <a:gd name="connsiteX2" fmla="*/ 339451 w 339451"/>
                <a:gd name="connsiteY2" fmla="*/ 6858000 h 6858000"/>
                <a:gd name="connsiteX3" fmla="*/ 0 w 339451"/>
                <a:gd name="connsiteY3" fmla="*/ 6858000 h 6858000"/>
                <a:gd name="connsiteX4" fmla="*/ 0 w 339451"/>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451" h="6858000">
                  <a:moveTo>
                    <a:pt x="0" y="0"/>
                  </a:moveTo>
                  <a:lnTo>
                    <a:pt x="339451" y="0"/>
                  </a:lnTo>
                  <a:lnTo>
                    <a:pt x="339451"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rtl="0"/>
              <a:endParaRPr lang="en-US" sz="1323">
                <a:solidFill>
                  <a:schemeClr val="tx1"/>
                </a:solidFill>
                <a:latin typeface="+mn-lt"/>
              </a:endParaRPr>
            </a:p>
          </p:txBody>
        </p:sp>
        <p:sp>
          <p:nvSpPr>
            <p:cNvPr id="78" name="Freeform: Shape 77">
              <a:extLst>
                <a:ext uri="{FF2B5EF4-FFF2-40B4-BE49-F238E27FC236}">
                  <a16:creationId xmlns:a16="http://schemas.microsoft.com/office/drawing/2014/main" id="{0E502045-AFEE-46BD-82EF-7FDCA210A972}"/>
                </a:ext>
              </a:extLst>
            </p:cNvPr>
            <p:cNvSpPr/>
            <p:nvPr/>
          </p:nvSpPr>
          <p:spPr bwMode="invGray">
            <a:xfrm>
              <a:off x="8784176" y="0"/>
              <a:ext cx="339451" cy="6858000"/>
            </a:xfrm>
            <a:custGeom>
              <a:avLst/>
              <a:gdLst>
                <a:gd name="connsiteX0" fmla="*/ 0 w 339451"/>
                <a:gd name="connsiteY0" fmla="*/ 0 h 6858000"/>
                <a:gd name="connsiteX1" fmla="*/ 339451 w 339451"/>
                <a:gd name="connsiteY1" fmla="*/ 0 h 6858000"/>
                <a:gd name="connsiteX2" fmla="*/ 339451 w 339451"/>
                <a:gd name="connsiteY2" fmla="*/ 6858000 h 6858000"/>
                <a:gd name="connsiteX3" fmla="*/ 0 w 339451"/>
                <a:gd name="connsiteY3" fmla="*/ 6858000 h 6858000"/>
                <a:gd name="connsiteX4" fmla="*/ 0 w 339451"/>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451" h="6858000">
                  <a:moveTo>
                    <a:pt x="0" y="0"/>
                  </a:moveTo>
                  <a:lnTo>
                    <a:pt x="339451" y="0"/>
                  </a:lnTo>
                  <a:lnTo>
                    <a:pt x="339451"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rtl="0"/>
              <a:endParaRPr lang="en-US" sz="1323">
                <a:solidFill>
                  <a:schemeClr val="tx1"/>
                </a:solidFill>
                <a:latin typeface="+mn-lt"/>
              </a:endParaRPr>
            </a:p>
          </p:txBody>
        </p:sp>
        <p:sp>
          <p:nvSpPr>
            <p:cNvPr id="79" name="Freeform: Shape 78">
              <a:extLst>
                <a:ext uri="{FF2B5EF4-FFF2-40B4-BE49-F238E27FC236}">
                  <a16:creationId xmlns:a16="http://schemas.microsoft.com/office/drawing/2014/main" id="{8331B978-23AB-4D1C-BDEB-D3F9BEDAA2DB}"/>
                </a:ext>
              </a:extLst>
            </p:cNvPr>
            <p:cNvSpPr/>
            <p:nvPr/>
          </p:nvSpPr>
          <p:spPr bwMode="invGray">
            <a:xfrm>
              <a:off x="9736274" y="0"/>
              <a:ext cx="339450" cy="6858000"/>
            </a:xfrm>
            <a:custGeom>
              <a:avLst/>
              <a:gdLst>
                <a:gd name="connsiteX0" fmla="*/ 0 w 339450"/>
                <a:gd name="connsiteY0" fmla="*/ 0 h 6858000"/>
                <a:gd name="connsiteX1" fmla="*/ 339450 w 339450"/>
                <a:gd name="connsiteY1" fmla="*/ 0 h 6858000"/>
                <a:gd name="connsiteX2" fmla="*/ 339450 w 339450"/>
                <a:gd name="connsiteY2" fmla="*/ 6858000 h 6858000"/>
                <a:gd name="connsiteX3" fmla="*/ 0 w 339450"/>
                <a:gd name="connsiteY3" fmla="*/ 6858000 h 6858000"/>
                <a:gd name="connsiteX4" fmla="*/ 0 w 339450"/>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450" h="6858000">
                  <a:moveTo>
                    <a:pt x="0" y="0"/>
                  </a:moveTo>
                  <a:lnTo>
                    <a:pt x="339450" y="0"/>
                  </a:lnTo>
                  <a:lnTo>
                    <a:pt x="339450"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rtl="0"/>
              <a:endParaRPr lang="en-US" sz="1323">
                <a:solidFill>
                  <a:schemeClr val="tx1"/>
                </a:solidFill>
                <a:latin typeface="+mn-lt"/>
              </a:endParaRPr>
            </a:p>
          </p:txBody>
        </p:sp>
        <p:sp>
          <p:nvSpPr>
            <p:cNvPr id="80" name="Freeform: Shape 79">
              <a:extLst>
                <a:ext uri="{FF2B5EF4-FFF2-40B4-BE49-F238E27FC236}">
                  <a16:creationId xmlns:a16="http://schemas.microsoft.com/office/drawing/2014/main" id="{B5C2958A-8756-4F5D-9D2E-8609AF3FE7F3}"/>
                </a:ext>
              </a:extLst>
            </p:cNvPr>
            <p:cNvSpPr/>
            <p:nvPr/>
          </p:nvSpPr>
          <p:spPr bwMode="invGray">
            <a:xfrm>
              <a:off x="10688372" y="0"/>
              <a:ext cx="336244" cy="6858000"/>
            </a:xfrm>
            <a:custGeom>
              <a:avLst/>
              <a:gdLst>
                <a:gd name="connsiteX0" fmla="*/ 0 w 336244"/>
                <a:gd name="connsiteY0" fmla="*/ 0 h 6858000"/>
                <a:gd name="connsiteX1" fmla="*/ 336244 w 336244"/>
                <a:gd name="connsiteY1" fmla="*/ 0 h 6858000"/>
                <a:gd name="connsiteX2" fmla="*/ 336244 w 336244"/>
                <a:gd name="connsiteY2" fmla="*/ 6858000 h 6858000"/>
                <a:gd name="connsiteX3" fmla="*/ 0 w 336244"/>
                <a:gd name="connsiteY3" fmla="*/ 6858000 h 6858000"/>
                <a:gd name="connsiteX4" fmla="*/ 0 w 336244"/>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6244" h="6858000">
                  <a:moveTo>
                    <a:pt x="0" y="0"/>
                  </a:moveTo>
                  <a:lnTo>
                    <a:pt x="336244" y="0"/>
                  </a:lnTo>
                  <a:lnTo>
                    <a:pt x="336244"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rtl="0"/>
              <a:endParaRPr lang="en-US" sz="1323">
                <a:solidFill>
                  <a:schemeClr val="tx1"/>
                </a:solidFill>
                <a:latin typeface="+mn-lt"/>
              </a:endParaRPr>
            </a:p>
          </p:txBody>
        </p:sp>
        <p:sp>
          <p:nvSpPr>
            <p:cNvPr id="81" name="Freeform: Shape 80">
              <a:extLst>
                <a:ext uri="{FF2B5EF4-FFF2-40B4-BE49-F238E27FC236}">
                  <a16:creationId xmlns:a16="http://schemas.microsoft.com/office/drawing/2014/main" id="{405E51A7-0B73-4EDC-8853-4C4885C3CD12}"/>
                </a:ext>
              </a:extLst>
            </p:cNvPr>
            <p:cNvSpPr/>
            <p:nvPr/>
          </p:nvSpPr>
          <p:spPr bwMode="invGray">
            <a:xfrm>
              <a:off x="11637264" y="0"/>
              <a:ext cx="553212" cy="6858000"/>
            </a:xfrm>
            <a:custGeom>
              <a:avLst/>
              <a:gdLst>
                <a:gd name="connsiteX0" fmla="*/ 0 w 553212"/>
                <a:gd name="connsiteY0" fmla="*/ 0 h 6858000"/>
                <a:gd name="connsiteX1" fmla="*/ 553212 w 553212"/>
                <a:gd name="connsiteY1" fmla="*/ 0 h 6858000"/>
                <a:gd name="connsiteX2" fmla="*/ 553212 w 553212"/>
                <a:gd name="connsiteY2" fmla="*/ 6858000 h 6858000"/>
                <a:gd name="connsiteX3" fmla="*/ 0 w 553212"/>
                <a:gd name="connsiteY3" fmla="*/ 6858000 h 6858000"/>
                <a:gd name="connsiteX4" fmla="*/ 0 w 553212"/>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3212" h="6858000">
                  <a:moveTo>
                    <a:pt x="0" y="0"/>
                  </a:moveTo>
                  <a:lnTo>
                    <a:pt x="553212" y="0"/>
                  </a:lnTo>
                  <a:lnTo>
                    <a:pt x="553212"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rtl="0"/>
              <a:endParaRPr lang="en-US" sz="1323">
                <a:solidFill>
                  <a:schemeClr val="tx1"/>
                </a:solidFill>
                <a:latin typeface="+mn-lt"/>
              </a:endParaRPr>
            </a:p>
          </p:txBody>
        </p:sp>
        <p:sp>
          <p:nvSpPr>
            <p:cNvPr id="82" name="Freeform: Shape 81">
              <a:extLst>
                <a:ext uri="{FF2B5EF4-FFF2-40B4-BE49-F238E27FC236}">
                  <a16:creationId xmlns:a16="http://schemas.microsoft.com/office/drawing/2014/main" id="{A655BB02-C70B-4783-95E3-349A9749DE81}"/>
                </a:ext>
              </a:extLst>
            </p:cNvPr>
            <p:cNvSpPr/>
            <p:nvPr/>
          </p:nvSpPr>
          <p:spPr bwMode="invGray">
            <a:xfrm>
              <a:off x="7219428" y="0"/>
              <a:ext cx="609448" cy="6858000"/>
            </a:xfrm>
            <a:custGeom>
              <a:avLst/>
              <a:gdLst>
                <a:gd name="connsiteX0" fmla="*/ 0 w 609448"/>
                <a:gd name="connsiteY0" fmla="*/ 0 h 6858000"/>
                <a:gd name="connsiteX1" fmla="*/ 609448 w 609448"/>
                <a:gd name="connsiteY1" fmla="*/ 0 h 6858000"/>
                <a:gd name="connsiteX2" fmla="*/ 609448 w 609448"/>
                <a:gd name="connsiteY2" fmla="*/ 6858000 h 6858000"/>
                <a:gd name="connsiteX3" fmla="*/ 0 w 609448"/>
                <a:gd name="connsiteY3" fmla="*/ 6858000 h 6858000"/>
                <a:gd name="connsiteX4" fmla="*/ 0 w 609448"/>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8" h="6858000">
                  <a:moveTo>
                    <a:pt x="0" y="0"/>
                  </a:moveTo>
                  <a:lnTo>
                    <a:pt x="609448" y="0"/>
                  </a:lnTo>
                  <a:lnTo>
                    <a:pt x="609448"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rtl="0"/>
              <a:endParaRPr lang="en-US" sz="1323">
                <a:solidFill>
                  <a:schemeClr val="tx1"/>
                </a:solidFill>
                <a:latin typeface="+mn-lt"/>
              </a:endParaRPr>
            </a:p>
          </p:txBody>
        </p:sp>
        <p:sp>
          <p:nvSpPr>
            <p:cNvPr id="83" name="Freeform: Shape 82">
              <a:extLst>
                <a:ext uri="{FF2B5EF4-FFF2-40B4-BE49-F238E27FC236}">
                  <a16:creationId xmlns:a16="http://schemas.microsoft.com/office/drawing/2014/main" id="{BF414889-E577-40C3-8CDF-DA20200FC4BB}"/>
                </a:ext>
              </a:extLst>
            </p:cNvPr>
            <p:cNvSpPr/>
            <p:nvPr userDrawn="1"/>
          </p:nvSpPr>
          <p:spPr bwMode="invGray">
            <a:xfrm>
              <a:off x="1506835" y="0"/>
              <a:ext cx="609448" cy="6858000"/>
            </a:xfrm>
            <a:custGeom>
              <a:avLst/>
              <a:gdLst>
                <a:gd name="connsiteX0" fmla="*/ 0 w 609448"/>
                <a:gd name="connsiteY0" fmla="*/ 0 h 6858000"/>
                <a:gd name="connsiteX1" fmla="*/ 609448 w 609448"/>
                <a:gd name="connsiteY1" fmla="*/ 0 h 6858000"/>
                <a:gd name="connsiteX2" fmla="*/ 609448 w 609448"/>
                <a:gd name="connsiteY2" fmla="*/ 6858000 h 6858000"/>
                <a:gd name="connsiteX3" fmla="*/ 0 w 609448"/>
                <a:gd name="connsiteY3" fmla="*/ 6858000 h 6858000"/>
                <a:gd name="connsiteX4" fmla="*/ 0 w 609448"/>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8" h="6858000">
                  <a:moveTo>
                    <a:pt x="0" y="0"/>
                  </a:moveTo>
                  <a:lnTo>
                    <a:pt x="609448" y="0"/>
                  </a:lnTo>
                  <a:lnTo>
                    <a:pt x="609448"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rtl="0"/>
              <a:endParaRPr lang="en-US" sz="1323">
                <a:solidFill>
                  <a:schemeClr val="tx1"/>
                </a:solidFill>
                <a:latin typeface="+mn-lt"/>
              </a:endParaRPr>
            </a:p>
          </p:txBody>
        </p:sp>
        <p:sp>
          <p:nvSpPr>
            <p:cNvPr id="84" name="Freeform: Shape 83">
              <a:extLst>
                <a:ext uri="{FF2B5EF4-FFF2-40B4-BE49-F238E27FC236}">
                  <a16:creationId xmlns:a16="http://schemas.microsoft.com/office/drawing/2014/main" id="{10578B73-0DC8-40FE-8A21-280C0818D286}"/>
                </a:ext>
              </a:extLst>
            </p:cNvPr>
            <p:cNvSpPr/>
            <p:nvPr userDrawn="1"/>
          </p:nvSpPr>
          <p:spPr bwMode="invGray">
            <a:xfrm>
              <a:off x="2458934" y="0"/>
              <a:ext cx="609448" cy="6858000"/>
            </a:xfrm>
            <a:custGeom>
              <a:avLst/>
              <a:gdLst>
                <a:gd name="connsiteX0" fmla="*/ 0 w 609448"/>
                <a:gd name="connsiteY0" fmla="*/ 0 h 6858000"/>
                <a:gd name="connsiteX1" fmla="*/ 609448 w 609448"/>
                <a:gd name="connsiteY1" fmla="*/ 0 h 6858000"/>
                <a:gd name="connsiteX2" fmla="*/ 609448 w 609448"/>
                <a:gd name="connsiteY2" fmla="*/ 6858000 h 6858000"/>
                <a:gd name="connsiteX3" fmla="*/ 0 w 609448"/>
                <a:gd name="connsiteY3" fmla="*/ 6858000 h 6858000"/>
                <a:gd name="connsiteX4" fmla="*/ 0 w 609448"/>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8" h="6858000">
                  <a:moveTo>
                    <a:pt x="0" y="0"/>
                  </a:moveTo>
                  <a:lnTo>
                    <a:pt x="609448" y="0"/>
                  </a:lnTo>
                  <a:lnTo>
                    <a:pt x="609448"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rtl="0"/>
              <a:endParaRPr lang="en-US" sz="1323">
                <a:solidFill>
                  <a:schemeClr val="tx1"/>
                </a:solidFill>
                <a:latin typeface="+mn-lt"/>
              </a:endParaRPr>
            </a:p>
          </p:txBody>
        </p:sp>
        <p:sp>
          <p:nvSpPr>
            <p:cNvPr id="85" name="Freeform: Shape 84">
              <a:extLst>
                <a:ext uri="{FF2B5EF4-FFF2-40B4-BE49-F238E27FC236}">
                  <a16:creationId xmlns:a16="http://schemas.microsoft.com/office/drawing/2014/main" id="{2A3EAB8C-6F2A-4487-A2BB-0984642F92BD}"/>
                </a:ext>
              </a:extLst>
            </p:cNvPr>
            <p:cNvSpPr/>
            <p:nvPr userDrawn="1"/>
          </p:nvSpPr>
          <p:spPr bwMode="invGray">
            <a:xfrm>
              <a:off x="3411033" y="0"/>
              <a:ext cx="609448" cy="6858000"/>
            </a:xfrm>
            <a:custGeom>
              <a:avLst/>
              <a:gdLst>
                <a:gd name="connsiteX0" fmla="*/ 0 w 609448"/>
                <a:gd name="connsiteY0" fmla="*/ 0 h 6858000"/>
                <a:gd name="connsiteX1" fmla="*/ 609448 w 609448"/>
                <a:gd name="connsiteY1" fmla="*/ 0 h 6858000"/>
                <a:gd name="connsiteX2" fmla="*/ 609448 w 609448"/>
                <a:gd name="connsiteY2" fmla="*/ 6858000 h 6858000"/>
                <a:gd name="connsiteX3" fmla="*/ 0 w 609448"/>
                <a:gd name="connsiteY3" fmla="*/ 6858000 h 6858000"/>
                <a:gd name="connsiteX4" fmla="*/ 0 w 609448"/>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8" h="6858000">
                  <a:moveTo>
                    <a:pt x="0" y="0"/>
                  </a:moveTo>
                  <a:lnTo>
                    <a:pt x="609448" y="0"/>
                  </a:lnTo>
                  <a:lnTo>
                    <a:pt x="609448"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rtl="0"/>
              <a:endParaRPr lang="en-US" sz="1323">
                <a:solidFill>
                  <a:schemeClr val="tx1"/>
                </a:solidFill>
                <a:latin typeface="+mn-lt"/>
              </a:endParaRPr>
            </a:p>
          </p:txBody>
        </p:sp>
        <p:sp>
          <p:nvSpPr>
            <p:cNvPr id="86" name="Freeform: Shape 85">
              <a:extLst>
                <a:ext uri="{FF2B5EF4-FFF2-40B4-BE49-F238E27FC236}">
                  <a16:creationId xmlns:a16="http://schemas.microsoft.com/office/drawing/2014/main" id="{07D70175-6613-45BC-AF43-015C72F13A7B}"/>
                </a:ext>
              </a:extLst>
            </p:cNvPr>
            <p:cNvSpPr/>
            <p:nvPr userDrawn="1"/>
          </p:nvSpPr>
          <p:spPr bwMode="invGray">
            <a:xfrm>
              <a:off x="4363132" y="0"/>
              <a:ext cx="609447" cy="6858000"/>
            </a:xfrm>
            <a:custGeom>
              <a:avLst/>
              <a:gdLst>
                <a:gd name="connsiteX0" fmla="*/ 0 w 609447"/>
                <a:gd name="connsiteY0" fmla="*/ 0 h 6858000"/>
                <a:gd name="connsiteX1" fmla="*/ 609447 w 609447"/>
                <a:gd name="connsiteY1" fmla="*/ 0 h 6858000"/>
                <a:gd name="connsiteX2" fmla="*/ 609447 w 609447"/>
                <a:gd name="connsiteY2" fmla="*/ 6858000 h 6858000"/>
                <a:gd name="connsiteX3" fmla="*/ 0 w 609447"/>
                <a:gd name="connsiteY3" fmla="*/ 6858000 h 6858000"/>
                <a:gd name="connsiteX4" fmla="*/ 0 w 609447"/>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7" h="6858000">
                  <a:moveTo>
                    <a:pt x="0" y="0"/>
                  </a:moveTo>
                  <a:lnTo>
                    <a:pt x="609447" y="0"/>
                  </a:lnTo>
                  <a:lnTo>
                    <a:pt x="609447"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rtl="0"/>
              <a:endParaRPr lang="en-US" sz="1323">
                <a:solidFill>
                  <a:schemeClr val="tx1"/>
                </a:solidFill>
                <a:latin typeface="+mn-lt"/>
              </a:endParaRPr>
            </a:p>
          </p:txBody>
        </p:sp>
        <p:sp>
          <p:nvSpPr>
            <p:cNvPr id="87" name="Freeform: Shape 86">
              <a:extLst>
                <a:ext uri="{FF2B5EF4-FFF2-40B4-BE49-F238E27FC236}">
                  <a16:creationId xmlns:a16="http://schemas.microsoft.com/office/drawing/2014/main" id="{9B942F25-6CDB-4981-97B7-D7BDEBE5ADF5}"/>
                </a:ext>
              </a:extLst>
            </p:cNvPr>
            <p:cNvSpPr/>
            <p:nvPr userDrawn="1"/>
          </p:nvSpPr>
          <p:spPr bwMode="invGray">
            <a:xfrm>
              <a:off x="5315230" y="0"/>
              <a:ext cx="609448" cy="6858000"/>
            </a:xfrm>
            <a:custGeom>
              <a:avLst/>
              <a:gdLst>
                <a:gd name="connsiteX0" fmla="*/ 0 w 609448"/>
                <a:gd name="connsiteY0" fmla="*/ 0 h 6858000"/>
                <a:gd name="connsiteX1" fmla="*/ 609448 w 609448"/>
                <a:gd name="connsiteY1" fmla="*/ 0 h 6858000"/>
                <a:gd name="connsiteX2" fmla="*/ 609448 w 609448"/>
                <a:gd name="connsiteY2" fmla="*/ 6858000 h 6858000"/>
                <a:gd name="connsiteX3" fmla="*/ 0 w 609448"/>
                <a:gd name="connsiteY3" fmla="*/ 6858000 h 6858000"/>
                <a:gd name="connsiteX4" fmla="*/ 0 w 609448"/>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8" h="6858000">
                  <a:moveTo>
                    <a:pt x="0" y="0"/>
                  </a:moveTo>
                  <a:lnTo>
                    <a:pt x="609448" y="0"/>
                  </a:lnTo>
                  <a:lnTo>
                    <a:pt x="609448"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rtl="0"/>
              <a:endParaRPr lang="en-US" sz="1323">
                <a:solidFill>
                  <a:schemeClr val="tx1"/>
                </a:solidFill>
                <a:latin typeface="+mn-lt"/>
              </a:endParaRPr>
            </a:p>
          </p:txBody>
        </p:sp>
        <p:sp>
          <p:nvSpPr>
            <p:cNvPr id="88" name="Freeform: Shape 87">
              <a:extLst>
                <a:ext uri="{FF2B5EF4-FFF2-40B4-BE49-F238E27FC236}">
                  <a16:creationId xmlns:a16="http://schemas.microsoft.com/office/drawing/2014/main" id="{01315AFB-F00B-4517-B2CA-2588A030EFF4}"/>
                </a:ext>
              </a:extLst>
            </p:cNvPr>
            <p:cNvSpPr/>
            <p:nvPr userDrawn="1"/>
          </p:nvSpPr>
          <p:spPr bwMode="invGray">
            <a:xfrm>
              <a:off x="6267329" y="0"/>
              <a:ext cx="609448" cy="6858000"/>
            </a:xfrm>
            <a:custGeom>
              <a:avLst/>
              <a:gdLst>
                <a:gd name="connsiteX0" fmla="*/ 0 w 609448"/>
                <a:gd name="connsiteY0" fmla="*/ 0 h 6858000"/>
                <a:gd name="connsiteX1" fmla="*/ 609448 w 609448"/>
                <a:gd name="connsiteY1" fmla="*/ 0 h 6858000"/>
                <a:gd name="connsiteX2" fmla="*/ 609448 w 609448"/>
                <a:gd name="connsiteY2" fmla="*/ 6858000 h 6858000"/>
                <a:gd name="connsiteX3" fmla="*/ 0 w 609448"/>
                <a:gd name="connsiteY3" fmla="*/ 6858000 h 6858000"/>
                <a:gd name="connsiteX4" fmla="*/ 0 w 609448"/>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8" h="6858000">
                  <a:moveTo>
                    <a:pt x="0" y="0"/>
                  </a:moveTo>
                  <a:lnTo>
                    <a:pt x="609448" y="0"/>
                  </a:lnTo>
                  <a:lnTo>
                    <a:pt x="609448"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rtl="0"/>
              <a:endParaRPr lang="en-US" sz="1323">
                <a:solidFill>
                  <a:schemeClr val="tx1"/>
                </a:solidFill>
                <a:latin typeface="+mn-lt"/>
              </a:endParaRPr>
            </a:p>
          </p:txBody>
        </p:sp>
        <p:sp>
          <p:nvSpPr>
            <p:cNvPr id="89" name="Freeform: Shape 88">
              <a:extLst>
                <a:ext uri="{FF2B5EF4-FFF2-40B4-BE49-F238E27FC236}">
                  <a16:creationId xmlns:a16="http://schemas.microsoft.com/office/drawing/2014/main" id="{F2EAC9B8-160B-4F7F-8029-F358F771D704}"/>
                </a:ext>
              </a:extLst>
            </p:cNvPr>
            <p:cNvSpPr/>
            <p:nvPr userDrawn="1"/>
          </p:nvSpPr>
          <p:spPr bwMode="invGray">
            <a:xfrm>
              <a:off x="8171527" y="0"/>
              <a:ext cx="609448" cy="6858000"/>
            </a:xfrm>
            <a:custGeom>
              <a:avLst/>
              <a:gdLst>
                <a:gd name="connsiteX0" fmla="*/ 0 w 609448"/>
                <a:gd name="connsiteY0" fmla="*/ 0 h 6858000"/>
                <a:gd name="connsiteX1" fmla="*/ 609448 w 609448"/>
                <a:gd name="connsiteY1" fmla="*/ 0 h 6858000"/>
                <a:gd name="connsiteX2" fmla="*/ 609448 w 609448"/>
                <a:gd name="connsiteY2" fmla="*/ 6858000 h 6858000"/>
                <a:gd name="connsiteX3" fmla="*/ 0 w 609448"/>
                <a:gd name="connsiteY3" fmla="*/ 6858000 h 6858000"/>
                <a:gd name="connsiteX4" fmla="*/ 0 w 609448"/>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8" h="6858000">
                  <a:moveTo>
                    <a:pt x="0" y="0"/>
                  </a:moveTo>
                  <a:lnTo>
                    <a:pt x="609448" y="0"/>
                  </a:lnTo>
                  <a:lnTo>
                    <a:pt x="609448"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rtl="0"/>
              <a:endParaRPr lang="en-US" sz="1323">
                <a:solidFill>
                  <a:schemeClr val="tx1"/>
                </a:solidFill>
                <a:latin typeface="+mn-lt"/>
              </a:endParaRPr>
            </a:p>
          </p:txBody>
        </p:sp>
        <p:sp>
          <p:nvSpPr>
            <p:cNvPr id="90" name="Freeform: Shape 89">
              <a:extLst>
                <a:ext uri="{FF2B5EF4-FFF2-40B4-BE49-F238E27FC236}">
                  <a16:creationId xmlns:a16="http://schemas.microsoft.com/office/drawing/2014/main" id="{42671AAA-F5BF-4B8E-9B20-12F8E97A3021}"/>
                </a:ext>
              </a:extLst>
            </p:cNvPr>
            <p:cNvSpPr/>
            <p:nvPr userDrawn="1"/>
          </p:nvSpPr>
          <p:spPr bwMode="invGray">
            <a:xfrm>
              <a:off x="9123626" y="0"/>
              <a:ext cx="609448" cy="6858000"/>
            </a:xfrm>
            <a:custGeom>
              <a:avLst/>
              <a:gdLst>
                <a:gd name="connsiteX0" fmla="*/ 0 w 609448"/>
                <a:gd name="connsiteY0" fmla="*/ 0 h 6858000"/>
                <a:gd name="connsiteX1" fmla="*/ 609448 w 609448"/>
                <a:gd name="connsiteY1" fmla="*/ 0 h 6858000"/>
                <a:gd name="connsiteX2" fmla="*/ 609448 w 609448"/>
                <a:gd name="connsiteY2" fmla="*/ 6858000 h 6858000"/>
                <a:gd name="connsiteX3" fmla="*/ 0 w 609448"/>
                <a:gd name="connsiteY3" fmla="*/ 6858000 h 6858000"/>
                <a:gd name="connsiteX4" fmla="*/ 0 w 609448"/>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8" h="6858000">
                  <a:moveTo>
                    <a:pt x="0" y="0"/>
                  </a:moveTo>
                  <a:lnTo>
                    <a:pt x="609448" y="0"/>
                  </a:lnTo>
                  <a:lnTo>
                    <a:pt x="609448"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rtl="0"/>
              <a:endParaRPr lang="en-US" sz="1323">
                <a:solidFill>
                  <a:schemeClr val="tx1"/>
                </a:solidFill>
                <a:latin typeface="+mn-lt"/>
              </a:endParaRPr>
            </a:p>
          </p:txBody>
        </p:sp>
        <p:sp>
          <p:nvSpPr>
            <p:cNvPr id="91" name="Freeform: Shape 90">
              <a:extLst>
                <a:ext uri="{FF2B5EF4-FFF2-40B4-BE49-F238E27FC236}">
                  <a16:creationId xmlns:a16="http://schemas.microsoft.com/office/drawing/2014/main" id="{23FB4F88-2E32-42AF-931D-73EEE391186B}"/>
                </a:ext>
              </a:extLst>
            </p:cNvPr>
            <p:cNvSpPr/>
            <p:nvPr userDrawn="1"/>
          </p:nvSpPr>
          <p:spPr bwMode="invGray">
            <a:xfrm>
              <a:off x="10075725" y="0"/>
              <a:ext cx="609447" cy="6858000"/>
            </a:xfrm>
            <a:custGeom>
              <a:avLst/>
              <a:gdLst>
                <a:gd name="connsiteX0" fmla="*/ 0 w 609447"/>
                <a:gd name="connsiteY0" fmla="*/ 0 h 6858000"/>
                <a:gd name="connsiteX1" fmla="*/ 609447 w 609447"/>
                <a:gd name="connsiteY1" fmla="*/ 0 h 6858000"/>
                <a:gd name="connsiteX2" fmla="*/ 609447 w 609447"/>
                <a:gd name="connsiteY2" fmla="*/ 6858000 h 6858000"/>
                <a:gd name="connsiteX3" fmla="*/ 0 w 609447"/>
                <a:gd name="connsiteY3" fmla="*/ 6858000 h 6858000"/>
                <a:gd name="connsiteX4" fmla="*/ 0 w 609447"/>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7" h="6858000">
                  <a:moveTo>
                    <a:pt x="0" y="0"/>
                  </a:moveTo>
                  <a:lnTo>
                    <a:pt x="609447" y="0"/>
                  </a:lnTo>
                  <a:lnTo>
                    <a:pt x="609447"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rtl="0"/>
              <a:endParaRPr lang="en-US" sz="1323">
                <a:solidFill>
                  <a:schemeClr val="tx1"/>
                </a:solidFill>
                <a:latin typeface="+mn-lt"/>
              </a:endParaRPr>
            </a:p>
          </p:txBody>
        </p:sp>
        <p:sp>
          <p:nvSpPr>
            <p:cNvPr id="92" name="Freeform: Shape 91">
              <a:extLst>
                <a:ext uri="{FF2B5EF4-FFF2-40B4-BE49-F238E27FC236}">
                  <a16:creationId xmlns:a16="http://schemas.microsoft.com/office/drawing/2014/main" id="{E4A1769F-CE92-4633-87B1-DDCB8F121456}"/>
                </a:ext>
              </a:extLst>
            </p:cNvPr>
            <p:cNvSpPr/>
            <p:nvPr userDrawn="1"/>
          </p:nvSpPr>
          <p:spPr bwMode="invGray">
            <a:xfrm>
              <a:off x="11027826" y="0"/>
              <a:ext cx="609438" cy="6858000"/>
            </a:xfrm>
            <a:custGeom>
              <a:avLst/>
              <a:gdLst>
                <a:gd name="connsiteX0" fmla="*/ 0 w 609438"/>
                <a:gd name="connsiteY0" fmla="*/ 0 h 6858000"/>
                <a:gd name="connsiteX1" fmla="*/ 609438 w 609438"/>
                <a:gd name="connsiteY1" fmla="*/ 0 h 6858000"/>
                <a:gd name="connsiteX2" fmla="*/ 609438 w 609438"/>
                <a:gd name="connsiteY2" fmla="*/ 6858000 h 6858000"/>
                <a:gd name="connsiteX3" fmla="*/ 0 w 609438"/>
                <a:gd name="connsiteY3" fmla="*/ 6858000 h 6858000"/>
                <a:gd name="connsiteX4" fmla="*/ 0 w 609438"/>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38" h="6858000">
                  <a:moveTo>
                    <a:pt x="0" y="0"/>
                  </a:moveTo>
                  <a:lnTo>
                    <a:pt x="609438" y="0"/>
                  </a:lnTo>
                  <a:lnTo>
                    <a:pt x="609438"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rtl="0"/>
              <a:endParaRPr lang="en-US" sz="1323">
                <a:solidFill>
                  <a:schemeClr val="tx1"/>
                </a:solidFill>
                <a:latin typeface="+mn-lt"/>
              </a:endParaRPr>
            </a:p>
          </p:txBody>
        </p:sp>
        <p:sp>
          <p:nvSpPr>
            <p:cNvPr id="93" name="Freeform: Shape 92">
              <a:extLst>
                <a:ext uri="{FF2B5EF4-FFF2-40B4-BE49-F238E27FC236}">
                  <a16:creationId xmlns:a16="http://schemas.microsoft.com/office/drawing/2014/main" id="{4B597847-9D21-4E79-A3C1-CD09A72ED17A}"/>
                </a:ext>
              </a:extLst>
            </p:cNvPr>
            <p:cNvSpPr/>
            <p:nvPr userDrawn="1"/>
          </p:nvSpPr>
          <p:spPr bwMode="invGray">
            <a:xfrm>
              <a:off x="554736" y="0"/>
              <a:ext cx="609448" cy="6858000"/>
            </a:xfrm>
            <a:custGeom>
              <a:avLst/>
              <a:gdLst>
                <a:gd name="connsiteX0" fmla="*/ 0 w 609448"/>
                <a:gd name="connsiteY0" fmla="*/ 0 h 6858000"/>
                <a:gd name="connsiteX1" fmla="*/ 609448 w 609448"/>
                <a:gd name="connsiteY1" fmla="*/ 0 h 6858000"/>
                <a:gd name="connsiteX2" fmla="*/ 609448 w 609448"/>
                <a:gd name="connsiteY2" fmla="*/ 6858000 h 6858000"/>
                <a:gd name="connsiteX3" fmla="*/ 0 w 609448"/>
                <a:gd name="connsiteY3" fmla="*/ 6858000 h 6858000"/>
                <a:gd name="connsiteX4" fmla="*/ 0 w 609448"/>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8" h="6858000">
                  <a:moveTo>
                    <a:pt x="0" y="0"/>
                  </a:moveTo>
                  <a:lnTo>
                    <a:pt x="609448" y="0"/>
                  </a:lnTo>
                  <a:lnTo>
                    <a:pt x="609448"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rtl="0"/>
              <a:endParaRPr lang="en-US" sz="1323">
                <a:solidFill>
                  <a:schemeClr val="tx1"/>
                </a:solidFill>
                <a:latin typeface="+mn-lt"/>
              </a:endParaRPr>
            </a:p>
          </p:txBody>
        </p:sp>
        <p:cxnSp>
          <p:nvCxnSpPr>
            <p:cNvPr id="94" name="Straight Connector 93">
              <a:extLst>
                <a:ext uri="{FF2B5EF4-FFF2-40B4-BE49-F238E27FC236}">
                  <a16:creationId xmlns:a16="http://schemas.microsoft.com/office/drawing/2014/main" id="{A4475F4C-A18C-4D1A-BA57-171FB0889ED5}"/>
                </a:ext>
              </a:extLst>
            </p:cNvPr>
            <p:cNvCxnSpPr/>
            <p:nvPr userDrawn="1"/>
          </p:nvCxnSpPr>
          <p:spPr bwMode="invGray">
            <a:xfrm>
              <a:off x="0" y="621792"/>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95" name="Straight Connector 94">
              <a:extLst>
                <a:ext uri="{FF2B5EF4-FFF2-40B4-BE49-F238E27FC236}">
                  <a16:creationId xmlns:a16="http://schemas.microsoft.com/office/drawing/2014/main" id="{CB668352-A3AB-4B2E-9A58-3447022124C4}"/>
                </a:ext>
              </a:extLst>
            </p:cNvPr>
            <p:cNvCxnSpPr/>
            <p:nvPr userDrawn="1"/>
          </p:nvCxnSpPr>
          <p:spPr bwMode="invGray">
            <a:xfrm>
              <a:off x="0" y="310896"/>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96" name="Straight Connector 95">
              <a:extLst>
                <a:ext uri="{FF2B5EF4-FFF2-40B4-BE49-F238E27FC236}">
                  <a16:creationId xmlns:a16="http://schemas.microsoft.com/office/drawing/2014/main" id="{7FB43971-E513-473C-A51D-9EE94E61083C}"/>
                </a:ext>
              </a:extLst>
            </p:cNvPr>
            <p:cNvCxnSpPr/>
            <p:nvPr userDrawn="1"/>
          </p:nvCxnSpPr>
          <p:spPr bwMode="invGray">
            <a:xfrm>
              <a:off x="0" y="0"/>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97" name="Straight Connector 96">
              <a:extLst>
                <a:ext uri="{FF2B5EF4-FFF2-40B4-BE49-F238E27FC236}">
                  <a16:creationId xmlns:a16="http://schemas.microsoft.com/office/drawing/2014/main" id="{45DF1BF3-81AD-4891-9BB0-2F7A0C9D4E46}"/>
                </a:ext>
              </a:extLst>
            </p:cNvPr>
            <p:cNvCxnSpPr/>
            <p:nvPr userDrawn="1"/>
          </p:nvCxnSpPr>
          <p:spPr bwMode="invGray">
            <a:xfrm>
              <a:off x="0" y="1243584"/>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98" name="Straight Connector 97">
              <a:extLst>
                <a:ext uri="{FF2B5EF4-FFF2-40B4-BE49-F238E27FC236}">
                  <a16:creationId xmlns:a16="http://schemas.microsoft.com/office/drawing/2014/main" id="{00BDB8E3-D6DD-4760-8A19-73C078A70F87}"/>
                </a:ext>
              </a:extLst>
            </p:cNvPr>
            <p:cNvCxnSpPr/>
            <p:nvPr userDrawn="1"/>
          </p:nvCxnSpPr>
          <p:spPr bwMode="invGray">
            <a:xfrm>
              <a:off x="0" y="932688"/>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99" name="Straight Connector 98">
              <a:extLst>
                <a:ext uri="{FF2B5EF4-FFF2-40B4-BE49-F238E27FC236}">
                  <a16:creationId xmlns:a16="http://schemas.microsoft.com/office/drawing/2014/main" id="{CF12D775-122F-40DE-9D53-9EE07EEAA8F5}"/>
                </a:ext>
              </a:extLst>
            </p:cNvPr>
            <p:cNvCxnSpPr/>
            <p:nvPr userDrawn="1"/>
          </p:nvCxnSpPr>
          <p:spPr bwMode="invGray">
            <a:xfrm>
              <a:off x="0" y="1865376"/>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00" name="Straight Connector 99">
              <a:extLst>
                <a:ext uri="{FF2B5EF4-FFF2-40B4-BE49-F238E27FC236}">
                  <a16:creationId xmlns:a16="http://schemas.microsoft.com/office/drawing/2014/main" id="{AD2CAD56-BA05-4C75-8034-7BE3F452236F}"/>
                </a:ext>
              </a:extLst>
            </p:cNvPr>
            <p:cNvCxnSpPr/>
            <p:nvPr userDrawn="1"/>
          </p:nvCxnSpPr>
          <p:spPr bwMode="invGray">
            <a:xfrm>
              <a:off x="0" y="1554480"/>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01" name="Straight Connector 100">
              <a:extLst>
                <a:ext uri="{FF2B5EF4-FFF2-40B4-BE49-F238E27FC236}">
                  <a16:creationId xmlns:a16="http://schemas.microsoft.com/office/drawing/2014/main" id="{790E0245-1DD4-47DE-874E-81EEEC5BC8F7}"/>
                </a:ext>
              </a:extLst>
            </p:cNvPr>
            <p:cNvCxnSpPr/>
            <p:nvPr userDrawn="1"/>
          </p:nvCxnSpPr>
          <p:spPr bwMode="invGray">
            <a:xfrm>
              <a:off x="0" y="2487168"/>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02" name="Straight Connector 101">
              <a:extLst>
                <a:ext uri="{FF2B5EF4-FFF2-40B4-BE49-F238E27FC236}">
                  <a16:creationId xmlns:a16="http://schemas.microsoft.com/office/drawing/2014/main" id="{1CFFCCA0-3335-4A1D-ABE0-05033DB06A2E}"/>
                </a:ext>
              </a:extLst>
            </p:cNvPr>
            <p:cNvCxnSpPr/>
            <p:nvPr userDrawn="1"/>
          </p:nvCxnSpPr>
          <p:spPr bwMode="invGray">
            <a:xfrm>
              <a:off x="0" y="2176272"/>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05" name="Straight Connector 104">
              <a:extLst>
                <a:ext uri="{FF2B5EF4-FFF2-40B4-BE49-F238E27FC236}">
                  <a16:creationId xmlns:a16="http://schemas.microsoft.com/office/drawing/2014/main" id="{F4D72CB9-C1AD-44DE-9701-7AC2B6FF96CE}"/>
                </a:ext>
              </a:extLst>
            </p:cNvPr>
            <p:cNvCxnSpPr/>
            <p:nvPr userDrawn="1"/>
          </p:nvCxnSpPr>
          <p:spPr bwMode="invGray">
            <a:xfrm>
              <a:off x="0" y="3108960"/>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07" name="Straight Connector 106">
              <a:extLst>
                <a:ext uri="{FF2B5EF4-FFF2-40B4-BE49-F238E27FC236}">
                  <a16:creationId xmlns:a16="http://schemas.microsoft.com/office/drawing/2014/main" id="{889B3321-C5E9-4805-BC66-EA0432C4C15B}"/>
                </a:ext>
              </a:extLst>
            </p:cNvPr>
            <p:cNvCxnSpPr/>
            <p:nvPr userDrawn="1"/>
          </p:nvCxnSpPr>
          <p:spPr bwMode="invGray">
            <a:xfrm>
              <a:off x="0" y="2798064"/>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08" name="Straight Connector 107">
              <a:extLst>
                <a:ext uri="{FF2B5EF4-FFF2-40B4-BE49-F238E27FC236}">
                  <a16:creationId xmlns:a16="http://schemas.microsoft.com/office/drawing/2014/main" id="{7ACEEB3E-3F13-47FD-9363-059ECF85CA24}"/>
                </a:ext>
              </a:extLst>
            </p:cNvPr>
            <p:cNvCxnSpPr/>
            <p:nvPr userDrawn="1"/>
          </p:nvCxnSpPr>
          <p:spPr bwMode="invGray">
            <a:xfrm>
              <a:off x="0" y="3730752"/>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09" name="Straight Connector 108">
              <a:extLst>
                <a:ext uri="{FF2B5EF4-FFF2-40B4-BE49-F238E27FC236}">
                  <a16:creationId xmlns:a16="http://schemas.microsoft.com/office/drawing/2014/main" id="{373AB56B-1DBC-4E4B-A722-E8BD0ECD1B41}"/>
                </a:ext>
              </a:extLst>
            </p:cNvPr>
            <p:cNvCxnSpPr/>
            <p:nvPr userDrawn="1"/>
          </p:nvCxnSpPr>
          <p:spPr bwMode="invGray">
            <a:xfrm>
              <a:off x="0" y="3419856"/>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10" name="Straight Connector 109">
              <a:extLst>
                <a:ext uri="{FF2B5EF4-FFF2-40B4-BE49-F238E27FC236}">
                  <a16:creationId xmlns:a16="http://schemas.microsoft.com/office/drawing/2014/main" id="{7406E6C7-24A3-4B83-8726-B30607709EF5}"/>
                </a:ext>
              </a:extLst>
            </p:cNvPr>
            <p:cNvCxnSpPr/>
            <p:nvPr userDrawn="1"/>
          </p:nvCxnSpPr>
          <p:spPr bwMode="invGray">
            <a:xfrm>
              <a:off x="0" y="4352544"/>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11" name="Straight Connector 110">
              <a:extLst>
                <a:ext uri="{FF2B5EF4-FFF2-40B4-BE49-F238E27FC236}">
                  <a16:creationId xmlns:a16="http://schemas.microsoft.com/office/drawing/2014/main" id="{ABF470C1-8F17-46A7-9CF6-68959FCC27C5}"/>
                </a:ext>
              </a:extLst>
            </p:cNvPr>
            <p:cNvCxnSpPr/>
            <p:nvPr userDrawn="1"/>
          </p:nvCxnSpPr>
          <p:spPr bwMode="invGray">
            <a:xfrm>
              <a:off x="0" y="4041648"/>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12" name="Straight Connector 111">
              <a:extLst>
                <a:ext uri="{FF2B5EF4-FFF2-40B4-BE49-F238E27FC236}">
                  <a16:creationId xmlns:a16="http://schemas.microsoft.com/office/drawing/2014/main" id="{BDFB440D-CD6D-4896-879A-A739507A9DA0}"/>
                </a:ext>
              </a:extLst>
            </p:cNvPr>
            <p:cNvCxnSpPr/>
            <p:nvPr userDrawn="1"/>
          </p:nvCxnSpPr>
          <p:spPr bwMode="invGray">
            <a:xfrm>
              <a:off x="0" y="4974336"/>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13" name="Straight Connector 112">
              <a:extLst>
                <a:ext uri="{FF2B5EF4-FFF2-40B4-BE49-F238E27FC236}">
                  <a16:creationId xmlns:a16="http://schemas.microsoft.com/office/drawing/2014/main" id="{213BC5EF-1845-45CB-A034-F5C2FECB524D}"/>
                </a:ext>
              </a:extLst>
            </p:cNvPr>
            <p:cNvCxnSpPr/>
            <p:nvPr userDrawn="1"/>
          </p:nvCxnSpPr>
          <p:spPr bwMode="invGray">
            <a:xfrm>
              <a:off x="0" y="4663440"/>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14" name="Straight Connector 113">
              <a:extLst>
                <a:ext uri="{FF2B5EF4-FFF2-40B4-BE49-F238E27FC236}">
                  <a16:creationId xmlns:a16="http://schemas.microsoft.com/office/drawing/2014/main" id="{52206814-DAB9-4959-9312-D81139D2AED1}"/>
                </a:ext>
              </a:extLst>
            </p:cNvPr>
            <p:cNvCxnSpPr/>
            <p:nvPr userDrawn="1"/>
          </p:nvCxnSpPr>
          <p:spPr bwMode="invGray">
            <a:xfrm>
              <a:off x="0" y="5596128"/>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15" name="Straight Connector 114">
              <a:extLst>
                <a:ext uri="{FF2B5EF4-FFF2-40B4-BE49-F238E27FC236}">
                  <a16:creationId xmlns:a16="http://schemas.microsoft.com/office/drawing/2014/main" id="{863072DF-59FF-4A0A-BAA0-5A11E1D2E4E3}"/>
                </a:ext>
              </a:extLst>
            </p:cNvPr>
            <p:cNvCxnSpPr/>
            <p:nvPr userDrawn="1"/>
          </p:nvCxnSpPr>
          <p:spPr bwMode="invGray">
            <a:xfrm>
              <a:off x="0" y="5285232"/>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16" name="Straight Connector 115">
              <a:extLst>
                <a:ext uri="{FF2B5EF4-FFF2-40B4-BE49-F238E27FC236}">
                  <a16:creationId xmlns:a16="http://schemas.microsoft.com/office/drawing/2014/main" id="{8A4BE5F7-9CDA-49D9-BFEC-F2B196770FC3}"/>
                </a:ext>
              </a:extLst>
            </p:cNvPr>
            <p:cNvCxnSpPr/>
            <p:nvPr userDrawn="1"/>
          </p:nvCxnSpPr>
          <p:spPr bwMode="invGray">
            <a:xfrm>
              <a:off x="0" y="6217920"/>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17" name="Straight Connector 116">
              <a:extLst>
                <a:ext uri="{FF2B5EF4-FFF2-40B4-BE49-F238E27FC236}">
                  <a16:creationId xmlns:a16="http://schemas.microsoft.com/office/drawing/2014/main" id="{CC5C0C16-0A28-498B-9C6F-5032271897D0}"/>
                </a:ext>
              </a:extLst>
            </p:cNvPr>
            <p:cNvCxnSpPr/>
            <p:nvPr userDrawn="1"/>
          </p:nvCxnSpPr>
          <p:spPr bwMode="invGray">
            <a:xfrm>
              <a:off x="0" y="5907024"/>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18" name="Straight Connector 117">
              <a:extLst>
                <a:ext uri="{FF2B5EF4-FFF2-40B4-BE49-F238E27FC236}">
                  <a16:creationId xmlns:a16="http://schemas.microsoft.com/office/drawing/2014/main" id="{91131945-8EE6-4545-BF8A-AF353687BEB3}"/>
                </a:ext>
              </a:extLst>
            </p:cNvPr>
            <p:cNvCxnSpPr/>
            <p:nvPr userDrawn="1"/>
          </p:nvCxnSpPr>
          <p:spPr bwMode="invGray">
            <a:xfrm>
              <a:off x="0" y="6528816"/>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19" name="Straight Connector 118">
              <a:extLst>
                <a:ext uri="{FF2B5EF4-FFF2-40B4-BE49-F238E27FC236}">
                  <a16:creationId xmlns:a16="http://schemas.microsoft.com/office/drawing/2014/main" id="{A75DD299-052D-4F8E-A9FE-D093F95B0FF2}"/>
                </a:ext>
              </a:extLst>
            </p:cNvPr>
            <p:cNvCxnSpPr/>
            <p:nvPr userDrawn="1"/>
          </p:nvCxnSpPr>
          <p:spPr bwMode="invGray">
            <a:xfrm>
              <a:off x="0" y="777240"/>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20" name="Straight Connector 119">
              <a:extLst>
                <a:ext uri="{FF2B5EF4-FFF2-40B4-BE49-F238E27FC236}">
                  <a16:creationId xmlns:a16="http://schemas.microsoft.com/office/drawing/2014/main" id="{58EBC29A-6A7B-40D5-897C-5DEEBEE6A4B2}"/>
                </a:ext>
              </a:extLst>
            </p:cNvPr>
            <p:cNvCxnSpPr/>
            <p:nvPr userDrawn="1"/>
          </p:nvCxnSpPr>
          <p:spPr bwMode="invGray">
            <a:xfrm>
              <a:off x="0" y="466344"/>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21" name="Straight Connector 120">
              <a:extLst>
                <a:ext uri="{FF2B5EF4-FFF2-40B4-BE49-F238E27FC236}">
                  <a16:creationId xmlns:a16="http://schemas.microsoft.com/office/drawing/2014/main" id="{C66B5FDD-F1EC-4F2C-B392-BC178AD8DA90}"/>
                </a:ext>
              </a:extLst>
            </p:cNvPr>
            <p:cNvCxnSpPr/>
            <p:nvPr userDrawn="1"/>
          </p:nvCxnSpPr>
          <p:spPr bwMode="invGray">
            <a:xfrm>
              <a:off x="0" y="155448"/>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22" name="Straight Connector 121">
              <a:extLst>
                <a:ext uri="{FF2B5EF4-FFF2-40B4-BE49-F238E27FC236}">
                  <a16:creationId xmlns:a16="http://schemas.microsoft.com/office/drawing/2014/main" id="{D93E83BE-872E-48AC-9FFE-A9F5597742DF}"/>
                </a:ext>
              </a:extLst>
            </p:cNvPr>
            <p:cNvCxnSpPr/>
            <p:nvPr userDrawn="1"/>
          </p:nvCxnSpPr>
          <p:spPr bwMode="invGray">
            <a:xfrm>
              <a:off x="0" y="1399032"/>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23" name="Straight Connector 122">
              <a:extLst>
                <a:ext uri="{FF2B5EF4-FFF2-40B4-BE49-F238E27FC236}">
                  <a16:creationId xmlns:a16="http://schemas.microsoft.com/office/drawing/2014/main" id="{D9D1C528-2748-4906-ABB1-D32D60EC43E0}"/>
                </a:ext>
              </a:extLst>
            </p:cNvPr>
            <p:cNvCxnSpPr/>
            <p:nvPr userDrawn="1"/>
          </p:nvCxnSpPr>
          <p:spPr bwMode="invGray">
            <a:xfrm>
              <a:off x="0" y="1088136"/>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24" name="Straight Connector 123">
              <a:extLst>
                <a:ext uri="{FF2B5EF4-FFF2-40B4-BE49-F238E27FC236}">
                  <a16:creationId xmlns:a16="http://schemas.microsoft.com/office/drawing/2014/main" id="{6982271F-16E6-4B46-8B36-C850AA36014C}"/>
                </a:ext>
              </a:extLst>
            </p:cNvPr>
            <p:cNvCxnSpPr/>
            <p:nvPr userDrawn="1"/>
          </p:nvCxnSpPr>
          <p:spPr bwMode="invGray">
            <a:xfrm>
              <a:off x="0" y="2020824"/>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25" name="Straight Connector 124">
              <a:extLst>
                <a:ext uri="{FF2B5EF4-FFF2-40B4-BE49-F238E27FC236}">
                  <a16:creationId xmlns:a16="http://schemas.microsoft.com/office/drawing/2014/main" id="{8A678F6B-D7A6-4C5F-A60A-68F375965733}"/>
                </a:ext>
              </a:extLst>
            </p:cNvPr>
            <p:cNvCxnSpPr/>
            <p:nvPr userDrawn="1"/>
          </p:nvCxnSpPr>
          <p:spPr bwMode="invGray">
            <a:xfrm>
              <a:off x="0" y="1709928"/>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26" name="Straight Connector 125">
              <a:extLst>
                <a:ext uri="{FF2B5EF4-FFF2-40B4-BE49-F238E27FC236}">
                  <a16:creationId xmlns:a16="http://schemas.microsoft.com/office/drawing/2014/main" id="{B1F16AAE-3D56-49D9-B1F8-CF0D668C4625}"/>
                </a:ext>
              </a:extLst>
            </p:cNvPr>
            <p:cNvCxnSpPr/>
            <p:nvPr userDrawn="1"/>
          </p:nvCxnSpPr>
          <p:spPr bwMode="invGray">
            <a:xfrm>
              <a:off x="0" y="2642616"/>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27" name="Straight Connector 126">
              <a:extLst>
                <a:ext uri="{FF2B5EF4-FFF2-40B4-BE49-F238E27FC236}">
                  <a16:creationId xmlns:a16="http://schemas.microsoft.com/office/drawing/2014/main" id="{2146BA71-43F2-4516-96BC-46C1F7150D1F}"/>
                </a:ext>
              </a:extLst>
            </p:cNvPr>
            <p:cNvCxnSpPr/>
            <p:nvPr userDrawn="1"/>
          </p:nvCxnSpPr>
          <p:spPr bwMode="invGray">
            <a:xfrm>
              <a:off x="0" y="2331720"/>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28" name="Straight Connector 127">
              <a:extLst>
                <a:ext uri="{FF2B5EF4-FFF2-40B4-BE49-F238E27FC236}">
                  <a16:creationId xmlns:a16="http://schemas.microsoft.com/office/drawing/2014/main" id="{6B2820DA-E0D5-407B-9227-F00335F2855C}"/>
                </a:ext>
              </a:extLst>
            </p:cNvPr>
            <p:cNvCxnSpPr/>
            <p:nvPr userDrawn="1"/>
          </p:nvCxnSpPr>
          <p:spPr bwMode="invGray">
            <a:xfrm>
              <a:off x="0" y="3264408"/>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29" name="Straight Connector 128">
              <a:extLst>
                <a:ext uri="{FF2B5EF4-FFF2-40B4-BE49-F238E27FC236}">
                  <a16:creationId xmlns:a16="http://schemas.microsoft.com/office/drawing/2014/main" id="{A6A61357-206A-4A6B-82AD-45174279B301}"/>
                </a:ext>
              </a:extLst>
            </p:cNvPr>
            <p:cNvCxnSpPr/>
            <p:nvPr userDrawn="1"/>
          </p:nvCxnSpPr>
          <p:spPr bwMode="invGray">
            <a:xfrm>
              <a:off x="0" y="2953512"/>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0" name="Straight Connector 129">
              <a:extLst>
                <a:ext uri="{FF2B5EF4-FFF2-40B4-BE49-F238E27FC236}">
                  <a16:creationId xmlns:a16="http://schemas.microsoft.com/office/drawing/2014/main" id="{6FD4E7D7-1920-4CDF-8C8E-2C8843C3234E}"/>
                </a:ext>
              </a:extLst>
            </p:cNvPr>
            <p:cNvCxnSpPr/>
            <p:nvPr userDrawn="1"/>
          </p:nvCxnSpPr>
          <p:spPr bwMode="invGray">
            <a:xfrm>
              <a:off x="0" y="3886200"/>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1" name="Straight Connector 130">
              <a:extLst>
                <a:ext uri="{FF2B5EF4-FFF2-40B4-BE49-F238E27FC236}">
                  <a16:creationId xmlns:a16="http://schemas.microsoft.com/office/drawing/2014/main" id="{B6B52954-99B2-4CA1-BC58-BC2CE3144C2E}"/>
                </a:ext>
              </a:extLst>
            </p:cNvPr>
            <p:cNvCxnSpPr/>
            <p:nvPr userDrawn="1"/>
          </p:nvCxnSpPr>
          <p:spPr bwMode="invGray">
            <a:xfrm>
              <a:off x="0" y="3575304"/>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2" name="Straight Connector 131">
              <a:extLst>
                <a:ext uri="{FF2B5EF4-FFF2-40B4-BE49-F238E27FC236}">
                  <a16:creationId xmlns:a16="http://schemas.microsoft.com/office/drawing/2014/main" id="{A58B8F17-F2CF-4C8B-9384-4763AEB46266}"/>
                </a:ext>
              </a:extLst>
            </p:cNvPr>
            <p:cNvCxnSpPr/>
            <p:nvPr userDrawn="1"/>
          </p:nvCxnSpPr>
          <p:spPr bwMode="invGray">
            <a:xfrm>
              <a:off x="0" y="4507992"/>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3" name="Straight Connector 132">
              <a:extLst>
                <a:ext uri="{FF2B5EF4-FFF2-40B4-BE49-F238E27FC236}">
                  <a16:creationId xmlns:a16="http://schemas.microsoft.com/office/drawing/2014/main" id="{BF4D57F3-3690-4C8F-9DD3-6514140E8449}"/>
                </a:ext>
              </a:extLst>
            </p:cNvPr>
            <p:cNvCxnSpPr/>
            <p:nvPr userDrawn="1"/>
          </p:nvCxnSpPr>
          <p:spPr bwMode="invGray">
            <a:xfrm>
              <a:off x="0" y="4197096"/>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4" name="Straight Connector 133">
              <a:extLst>
                <a:ext uri="{FF2B5EF4-FFF2-40B4-BE49-F238E27FC236}">
                  <a16:creationId xmlns:a16="http://schemas.microsoft.com/office/drawing/2014/main" id="{6F1248E6-58FC-4800-A342-F266640388C0}"/>
                </a:ext>
              </a:extLst>
            </p:cNvPr>
            <p:cNvCxnSpPr/>
            <p:nvPr userDrawn="1"/>
          </p:nvCxnSpPr>
          <p:spPr bwMode="invGray">
            <a:xfrm>
              <a:off x="0" y="5129784"/>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5" name="Straight Connector 134">
              <a:extLst>
                <a:ext uri="{FF2B5EF4-FFF2-40B4-BE49-F238E27FC236}">
                  <a16:creationId xmlns:a16="http://schemas.microsoft.com/office/drawing/2014/main" id="{9B8011EA-A67B-4792-899C-6F30861FB41B}"/>
                </a:ext>
              </a:extLst>
            </p:cNvPr>
            <p:cNvCxnSpPr/>
            <p:nvPr userDrawn="1"/>
          </p:nvCxnSpPr>
          <p:spPr bwMode="invGray">
            <a:xfrm>
              <a:off x="0" y="4818888"/>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6" name="Straight Connector 135">
              <a:extLst>
                <a:ext uri="{FF2B5EF4-FFF2-40B4-BE49-F238E27FC236}">
                  <a16:creationId xmlns:a16="http://schemas.microsoft.com/office/drawing/2014/main" id="{4E187538-C1B6-4AB3-9E92-1CBE573E39EA}"/>
                </a:ext>
              </a:extLst>
            </p:cNvPr>
            <p:cNvCxnSpPr/>
            <p:nvPr userDrawn="1"/>
          </p:nvCxnSpPr>
          <p:spPr bwMode="invGray">
            <a:xfrm>
              <a:off x="0" y="5751576"/>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7" name="Straight Connector 136">
              <a:extLst>
                <a:ext uri="{FF2B5EF4-FFF2-40B4-BE49-F238E27FC236}">
                  <a16:creationId xmlns:a16="http://schemas.microsoft.com/office/drawing/2014/main" id="{F725F436-5B17-4F6D-B174-9FD6324175C9}"/>
                </a:ext>
              </a:extLst>
            </p:cNvPr>
            <p:cNvCxnSpPr/>
            <p:nvPr userDrawn="1"/>
          </p:nvCxnSpPr>
          <p:spPr bwMode="invGray">
            <a:xfrm>
              <a:off x="0" y="5440680"/>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8" name="Straight Connector 137">
              <a:extLst>
                <a:ext uri="{FF2B5EF4-FFF2-40B4-BE49-F238E27FC236}">
                  <a16:creationId xmlns:a16="http://schemas.microsoft.com/office/drawing/2014/main" id="{3DD99996-2943-48E4-B56E-D3F05FDFEC4F}"/>
                </a:ext>
              </a:extLst>
            </p:cNvPr>
            <p:cNvCxnSpPr/>
            <p:nvPr userDrawn="1"/>
          </p:nvCxnSpPr>
          <p:spPr bwMode="invGray">
            <a:xfrm>
              <a:off x="0" y="6373368"/>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9" name="Straight Connector 138">
              <a:extLst>
                <a:ext uri="{FF2B5EF4-FFF2-40B4-BE49-F238E27FC236}">
                  <a16:creationId xmlns:a16="http://schemas.microsoft.com/office/drawing/2014/main" id="{E8B8D663-5E52-4EA2-8D3F-41F6121FAE3C}"/>
                </a:ext>
              </a:extLst>
            </p:cNvPr>
            <p:cNvCxnSpPr/>
            <p:nvPr userDrawn="1"/>
          </p:nvCxnSpPr>
          <p:spPr bwMode="invGray">
            <a:xfrm>
              <a:off x="0" y="6062472"/>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40" name="Straight Connector 139">
              <a:extLst>
                <a:ext uri="{FF2B5EF4-FFF2-40B4-BE49-F238E27FC236}">
                  <a16:creationId xmlns:a16="http://schemas.microsoft.com/office/drawing/2014/main" id="{11F6EC2A-C5C1-4266-92CE-81F84B827556}"/>
                </a:ext>
              </a:extLst>
            </p:cNvPr>
            <p:cNvCxnSpPr/>
            <p:nvPr userDrawn="1"/>
          </p:nvCxnSpPr>
          <p:spPr bwMode="invGray">
            <a:xfrm>
              <a:off x="0" y="6684264"/>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sp>
          <p:nvSpPr>
            <p:cNvPr id="141" name="main body box">
              <a:extLst>
                <a:ext uri="{FF2B5EF4-FFF2-40B4-BE49-F238E27FC236}">
                  <a16:creationId xmlns:a16="http://schemas.microsoft.com/office/drawing/2014/main" id="{B218B8DC-43D2-4BF0-8019-414A6C978B50}"/>
                </a:ext>
              </a:extLst>
            </p:cNvPr>
            <p:cNvSpPr/>
            <p:nvPr userDrawn="1"/>
          </p:nvSpPr>
          <p:spPr bwMode="invGray">
            <a:xfrm>
              <a:off x="554736" y="1709928"/>
              <a:ext cx="11082528" cy="4352544"/>
            </a:xfrm>
            <a:prstGeom prst="rect">
              <a:avLst/>
            </a:prstGeom>
            <a:noFill/>
            <a:ln w="12700">
              <a:solidFill>
                <a:srgbClr val="19D3C5">
                  <a:alpha val="50000"/>
                </a:srgbClr>
              </a:solidFill>
            </a:ln>
          </p:spPr>
          <p:txBody>
            <a:bodyPr vert="horz" wrap="square" lIns="68572" tIns="34286" rIns="68572" bIns="34286" numCol="1" anchor="t" anchorCtr="0" compatLnSpc="1">
              <a:prstTxWarp prst="textNoShape">
                <a:avLst/>
              </a:prstTxWarp>
              <a:noAutofit/>
            </a:bodyPr>
            <a:lstStyle/>
            <a:p>
              <a:pPr rtl="0"/>
              <a:endParaRPr lang="en-US" sz="1323">
                <a:solidFill>
                  <a:schemeClr val="tx1"/>
                </a:solidFill>
                <a:latin typeface="+mn-lt"/>
              </a:endParaRPr>
            </a:p>
          </p:txBody>
        </p:sp>
        <p:cxnSp>
          <p:nvCxnSpPr>
            <p:cNvPr id="142" name="Straight Connector 141">
              <a:extLst>
                <a:ext uri="{FF2B5EF4-FFF2-40B4-BE49-F238E27FC236}">
                  <a16:creationId xmlns:a16="http://schemas.microsoft.com/office/drawing/2014/main" id="{F8A6CBCB-2578-43F1-B7A4-69F595E6E013}"/>
                </a:ext>
              </a:extLst>
            </p:cNvPr>
            <p:cNvCxnSpPr/>
            <p:nvPr userDrawn="1"/>
          </p:nvCxnSpPr>
          <p:spPr bwMode="invGray">
            <a:xfrm>
              <a:off x="554736" y="2177796"/>
              <a:ext cx="11082528" cy="0"/>
            </a:xfrm>
            <a:prstGeom prst="line">
              <a:avLst/>
            </a:prstGeom>
            <a:noFill/>
            <a:ln w="12700">
              <a:solidFill>
                <a:srgbClr val="19D3C5">
                  <a:alpha val="50000"/>
                </a:srgbClr>
              </a:solidFill>
            </a:ln>
          </p:spPr>
        </p:cxnSp>
        <p:cxnSp>
          <p:nvCxnSpPr>
            <p:cNvPr id="143" name="Straight Connector 142">
              <a:extLst>
                <a:ext uri="{FF2B5EF4-FFF2-40B4-BE49-F238E27FC236}">
                  <a16:creationId xmlns:a16="http://schemas.microsoft.com/office/drawing/2014/main" id="{62E19C48-49CD-490C-82AF-6A807F4A91F8}"/>
                </a:ext>
              </a:extLst>
            </p:cNvPr>
            <p:cNvCxnSpPr/>
            <p:nvPr userDrawn="1"/>
          </p:nvCxnSpPr>
          <p:spPr bwMode="invGray">
            <a:xfrm>
              <a:off x="554736" y="1711453"/>
              <a:ext cx="11082528" cy="0"/>
            </a:xfrm>
            <a:prstGeom prst="line">
              <a:avLst/>
            </a:prstGeom>
            <a:noFill/>
            <a:ln w="12700">
              <a:solidFill>
                <a:srgbClr val="19D3C5">
                  <a:alpha val="50000"/>
                </a:srgbClr>
              </a:solidFill>
            </a:ln>
          </p:spPr>
        </p:cxnSp>
      </p:grpSp>
      <p:sp>
        <p:nvSpPr>
          <p:cNvPr id="145" name="4. Footnote" hidden="1">
            <a:extLst>
              <a:ext uri="{FF2B5EF4-FFF2-40B4-BE49-F238E27FC236}">
                <a16:creationId xmlns:a16="http://schemas.microsoft.com/office/drawing/2014/main" id="{56E3DC21-21DB-42FE-8721-1BC0E89F13AE}"/>
              </a:ext>
            </a:extLst>
          </p:cNvPr>
          <p:cNvSpPr txBox="1"/>
          <p:nvPr userDrawn="1">
            <p:custDataLst>
              <p:tags r:id="rId23"/>
            </p:custDataLst>
          </p:nvPr>
        </p:nvSpPr>
        <p:spPr>
          <a:xfrm>
            <a:off x="553972" y="6076229"/>
            <a:ext cx="7278624" cy="123111"/>
          </a:xfrm>
          <a:prstGeom prst="rect">
            <a:avLst/>
          </a:prstGeom>
          <a:noFill/>
          <a:ln/>
          <a:extLst>
            <a:ext uri="{909E8E84-426E-40DD-AFC4-6F175D3DCCD1}">
              <a14:hiddenFill xmlns:a14="http://schemas.microsoft.com/office/drawing/2010/main">
                <a:solidFill>
                  <a:srgbClr val="FFFFFF"/>
                </a:solidFill>
              </a14:hiddenFill>
            </a:ext>
          </a:extLst>
        </p:spPr>
        <p:txBody>
          <a:bodyPr wrap="square" lIns="0" tIns="0" rIns="0" bIns="0" rtlCol="0" anchor="b" anchorCtr="0">
            <a:spAutoFit/>
          </a:bodyPr>
          <a:lstStyle>
            <a:defPPr>
              <a:defRPr lang="en-US"/>
            </a:defPPr>
            <a:lvl1pPr marL="203200" marR="0" lvl="0" indent="-212725" fontAlgn="auto">
              <a:lnSpc>
                <a:spcPct val="100000"/>
              </a:lnSpc>
              <a:spcBef>
                <a:spcPts val="0"/>
              </a:spcBef>
              <a:spcAft>
                <a:spcPts val="0"/>
              </a:spcAft>
              <a:buClrTx/>
              <a:buSzTx/>
              <a:buFontTx/>
              <a:buNone/>
              <a:tabLst/>
              <a:defRPr sz="800">
                <a:cs typeface="Arial" panose="020B0604020202020204" pitchFamily="34" charset="0"/>
              </a:defRPr>
            </a:lvl1pPr>
          </a:lstStyle>
          <a:p>
            <a:pPr lvl="0"/>
            <a:r>
              <a:rPr lang="en-US"/>
              <a:t>Footnotes</a:t>
            </a:r>
          </a:p>
        </p:txBody>
      </p:sp>
      <p:sp>
        <p:nvSpPr>
          <p:cNvPr id="176" name="Sticker" hidden="1">
            <a:extLst>
              <a:ext uri="{FF2B5EF4-FFF2-40B4-BE49-F238E27FC236}">
                <a16:creationId xmlns:a16="http://schemas.microsoft.com/office/drawing/2014/main" id="{F05F3D84-B1F2-4969-91DD-7BB0F78A4159}"/>
              </a:ext>
            </a:extLst>
          </p:cNvPr>
          <p:cNvSpPr txBox="1"/>
          <p:nvPr userDrawn="1"/>
        </p:nvSpPr>
        <p:spPr>
          <a:xfrm>
            <a:off x="554736" y="1345835"/>
            <a:ext cx="450444" cy="123111"/>
          </a:xfrm>
          <a:prstGeom prst="rect">
            <a:avLst/>
          </a:prstGeom>
          <a:noFill/>
          <a:ln w="6350">
            <a:noFill/>
            <a:miter lim="800000"/>
          </a:ln>
        </p:spPr>
        <p:txBody>
          <a:bodyPr vert="horz" wrap="none" lIns="0" tIns="0" rIns="0" bIns="0" rtlCol="0">
            <a:spAutoFit/>
          </a:bodyPr>
          <a:lstStyle>
            <a:defPPr>
              <a:defRPr lang="en-US"/>
            </a:defPPr>
            <a:lvl1pPr>
              <a:spcBef>
                <a:spcPts val="300"/>
              </a:spcBef>
              <a:spcAft>
                <a:spcPts val="300"/>
              </a:spcAft>
              <a:buNone/>
              <a:defRPr sz="800" b="1" cap="all" baseline="0"/>
            </a:lvl1pPr>
          </a:lstStyle>
          <a:p>
            <a:pPr lvl="0"/>
            <a:r>
              <a:rPr lang="en-US"/>
              <a:t>STICKER</a:t>
            </a:r>
          </a:p>
        </p:txBody>
      </p:sp>
      <p:sp>
        <p:nvSpPr>
          <p:cNvPr id="207" name="ACET" hidden="1">
            <a:extLst>
              <a:ext uri="{FF2B5EF4-FFF2-40B4-BE49-F238E27FC236}">
                <a16:creationId xmlns:a16="http://schemas.microsoft.com/office/drawing/2014/main" id="{9C1AB688-8E46-4BED-871D-3FE073C183F2}"/>
              </a:ext>
            </a:extLst>
          </p:cNvPr>
          <p:cNvSpPr txBox="1"/>
          <p:nvPr userDrawn="1">
            <p:custDataLst>
              <p:tags r:id="rId24"/>
            </p:custDataLst>
          </p:nvPr>
        </p:nvSpPr>
        <p:spPr>
          <a:xfrm>
            <a:off x="5987738" y="2170800"/>
            <a:ext cx="3049253" cy="538609"/>
          </a:xfrm>
          <a:prstGeom prst="rect">
            <a:avLst/>
          </a:prstGeom>
          <a:noFill/>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defPPr>
              <a:defRPr lang="en-US"/>
            </a:defPPr>
            <a:lvl1pPr lvl="0" indent="0">
              <a:lnSpc>
                <a:spcPct val="100000"/>
              </a:lnSpc>
              <a:spcBef>
                <a:spcPts val="0"/>
              </a:spcBef>
              <a:spcAft>
                <a:spcPts val="600"/>
              </a:spcAft>
              <a:buFont typeface="Segoe UI" panose="020B0502040204020203" pitchFamily="34" charset="0"/>
              <a:buChar char="​"/>
              <a:defRPr sz="1600" b="1">
                <a:cs typeface="Arial" panose="020B0604020202020204" pitchFamily="34" charset="0"/>
              </a:defRPr>
            </a:lvl1pPr>
            <a:lvl2pPr marL="228600" lvl="1" indent="-225425">
              <a:lnSpc>
                <a:spcPct val="100000"/>
              </a:lnSpc>
              <a:spcBef>
                <a:spcPts val="0"/>
              </a:spcBef>
              <a:spcAft>
                <a:spcPts val="300"/>
              </a:spcAft>
              <a:buSzPct val="110000"/>
              <a:buFont typeface="Wingdings" panose="05000000000000000000" pitchFamily="2" charset="2"/>
              <a:buChar char=""/>
              <a:defRPr sz="1600"/>
            </a:lvl2pPr>
            <a:lvl3pPr marL="442913" lvl="2" indent="-214313">
              <a:lnSpc>
                <a:spcPct val="100000"/>
              </a:lnSpc>
              <a:spcBef>
                <a:spcPts val="0"/>
              </a:spcBef>
              <a:spcAft>
                <a:spcPts val="300"/>
              </a:spcAft>
              <a:buSzPct val="110000"/>
              <a:buFont typeface="Arial" panose="020B0604020202020204" pitchFamily="34" charset="0"/>
              <a:buChar char="‒"/>
              <a:defRPr sz="1600"/>
            </a:lvl3pPr>
            <a:lvl4pPr marL="598488" lvl="3" indent="-152400">
              <a:lnSpc>
                <a:spcPct val="100000"/>
              </a:lnSpc>
              <a:spcBef>
                <a:spcPts val="0"/>
              </a:spcBef>
              <a:spcAft>
                <a:spcPts val="300"/>
              </a:spcAft>
              <a:buFont typeface="Arial" panose="020B0604020202020204" pitchFamily="34" charset="0"/>
              <a:buChar char="•"/>
              <a:defRPr sz="1600"/>
            </a:lvl4pPr>
            <a:lvl5pPr marL="817563" lvl="4" indent="-147638">
              <a:lnSpc>
                <a:spcPct val="100000"/>
              </a:lnSpc>
              <a:spcBef>
                <a:spcPts val="0"/>
              </a:spcBef>
              <a:spcAft>
                <a:spcPts val="300"/>
              </a:spcAft>
              <a:buSzPct val="100000"/>
              <a:buFont typeface="Arial" panose="020B0604020202020204" pitchFamily="34" charset="0"/>
              <a:buChar char="̶"/>
              <a:defRPr sz="160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r>
              <a:rPr lang="en-US"/>
              <a:t>Above Chart Exhibit Title</a:t>
            </a:r>
          </a:p>
          <a:p>
            <a:pPr lvl="0"/>
            <a:r>
              <a:rPr lang="en-US" sz="1400" b="0"/>
              <a:t>Unit of Measure</a:t>
            </a:r>
          </a:p>
        </p:txBody>
      </p:sp>
      <p:sp>
        <p:nvSpPr>
          <p:cNvPr id="4" name="Text Placeholder 3">
            <a:extLst>
              <a:ext uri="{FF2B5EF4-FFF2-40B4-BE49-F238E27FC236}">
                <a16:creationId xmlns:a16="http://schemas.microsoft.com/office/drawing/2014/main" id="{AEA8BC65-10CC-4404-9B17-2797DDA47747}"/>
              </a:ext>
            </a:extLst>
          </p:cNvPr>
          <p:cNvSpPr>
            <a:spLocks noGrp="1"/>
          </p:cNvSpPr>
          <p:nvPr>
            <p:ph type="body" idx="1"/>
          </p:nvPr>
        </p:nvSpPr>
        <p:spPr>
          <a:xfrm>
            <a:off x="554736" y="2170800"/>
            <a:ext cx="2484655" cy="1384300"/>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12" name="Group 11">
            <a:extLst>
              <a:ext uri="{FF2B5EF4-FFF2-40B4-BE49-F238E27FC236}">
                <a16:creationId xmlns:a16="http://schemas.microsoft.com/office/drawing/2014/main" id="{E44216B6-30B0-F4B4-B1A7-735752A67CAC}"/>
              </a:ext>
            </a:extLst>
          </p:cNvPr>
          <p:cNvGrpSpPr/>
          <p:nvPr userDrawn="1"/>
        </p:nvGrpSpPr>
        <p:grpSpPr>
          <a:xfrm>
            <a:off x="406400" y="172212"/>
            <a:ext cx="1320800" cy="518318"/>
            <a:chOff x="406400" y="243682"/>
            <a:chExt cx="1320800" cy="518318"/>
          </a:xfrm>
        </p:grpSpPr>
        <p:sp>
          <p:nvSpPr>
            <p:cNvPr id="13" name="Rectangle 12">
              <a:extLst>
                <a:ext uri="{FF2B5EF4-FFF2-40B4-BE49-F238E27FC236}">
                  <a16:creationId xmlns:a16="http://schemas.microsoft.com/office/drawing/2014/main" id="{97655431-CF1E-0374-1DCE-D00970A9AE77}"/>
                </a:ext>
              </a:extLst>
            </p:cNvPr>
            <p:cNvSpPr/>
            <p:nvPr/>
          </p:nvSpPr>
          <p:spPr>
            <a:xfrm>
              <a:off x="406400" y="243682"/>
              <a:ext cx="101600" cy="51831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FFFFFF"/>
                </a:solidFill>
              </a:endParaRPr>
            </a:p>
          </p:txBody>
        </p:sp>
        <p:cxnSp>
          <p:nvCxnSpPr>
            <p:cNvPr id="14" name="Straight Connector 13">
              <a:extLst>
                <a:ext uri="{FF2B5EF4-FFF2-40B4-BE49-F238E27FC236}">
                  <a16:creationId xmlns:a16="http://schemas.microsoft.com/office/drawing/2014/main" id="{90AFF231-785D-7A76-FA1D-9A6E052E5A44}"/>
                </a:ext>
              </a:extLst>
            </p:cNvPr>
            <p:cNvCxnSpPr/>
            <p:nvPr/>
          </p:nvCxnSpPr>
          <p:spPr>
            <a:xfrm>
              <a:off x="406400" y="243682"/>
              <a:ext cx="1320800" cy="0"/>
            </a:xfrm>
            <a:prstGeom prst="line">
              <a:avLst/>
            </a:prstGeom>
            <a:ln>
              <a:solidFill>
                <a:srgbClr val="5B677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386525249"/>
      </p:ext>
    </p:extLst>
  </p:cSld>
  <p:clrMap bg1="lt1" tx1="dk1" bg2="lt2" tx2="dk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70" r:id="rId5"/>
    <p:sldLayoutId id="2147483871" r:id="rId6"/>
    <p:sldLayoutId id="2147483888" r:id="rId7"/>
    <p:sldLayoutId id="2147483889" r:id="rId8"/>
    <p:sldLayoutId id="2147483890" r:id="rId9"/>
    <p:sldLayoutId id="2147483891" r:id="rId10"/>
    <p:sldLayoutId id="2147483892" r:id="rId11"/>
    <p:sldLayoutId id="2147483894" r:id="rId12"/>
    <p:sldLayoutId id="2147483895" r:id="rId13"/>
    <p:sldLayoutId id="2147483896" r:id="rId14"/>
    <p:sldLayoutId id="2147483893" r:id="rId15"/>
    <p:sldLayoutId id="2147483877" r:id="rId16"/>
    <p:sldLayoutId id="2147483878" r:id="rId17"/>
  </p:sldLayoutIdLst>
  <p:txStyles>
    <p:titleStyle>
      <a:lvl1pPr algn="l" defTabSz="914400" rtl="0" eaLnBrk="1" latinLnBrk="0" hangingPunct="1">
        <a:lnSpc>
          <a:spcPct val="100000"/>
        </a:lnSpc>
        <a:spcBef>
          <a:spcPct val="0"/>
        </a:spcBef>
        <a:buNone/>
        <a:defRPr lang="en-US" sz="2500" b="1" kern="1200" spc="0" baseline="0" dirty="0">
          <a:ln w="6350" cap="flat">
            <a:noFill/>
            <a:miter lim="800000"/>
          </a:ln>
          <a:solidFill>
            <a:schemeClr val="tx1"/>
          </a:solidFill>
          <a:latin typeface="+mj-lt"/>
          <a:ea typeface="+mj-ea"/>
          <a:cs typeface="+mj-cs"/>
        </a:defRPr>
      </a:lvl1pPr>
    </p:titleStyle>
    <p:body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sz="1600" kern="120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sz="1600" kern="1200">
          <a:solidFill>
            <a:schemeClr val="tx1"/>
          </a:solidFill>
          <a:latin typeface="+mn-lt"/>
          <a:ea typeface="+mn-ea"/>
          <a:cs typeface="Arial" panose="020B0604020202020204" pitchFamily="34" charset="0"/>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sz="1600" kern="1200">
          <a:solidFill>
            <a:schemeClr val="tx1"/>
          </a:solidFill>
          <a:latin typeface="+mn-lt"/>
          <a:ea typeface="+mn-ea"/>
          <a:cs typeface="Arial" panose="020B0604020202020204" pitchFamily="34" charset="0"/>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368">
          <p15:clr>
            <a:srgbClr val="5ACBF0"/>
          </p15:clr>
        </p15:guide>
        <p15:guide id="3" orient="horz" pos="3816" userDrawn="1">
          <p15:clr>
            <a:srgbClr val="5ACBF0"/>
          </p15:clr>
        </p15:guide>
        <p15:guide id="4" orient="horz" pos="1075">
          <p15:clr>
            <a:srgbClr val="F26B43"/>
          </p15:clr>
        </p15:guide>
        <p15:guide id="5" pos="7329">
          <p15:clr>
            <a:srgbClr val="F26B43"/>
          </p15:clr>
        </p15:guide>
        <p15:guide id="6" pos="345">
          <p15:clr>
            <a:srgbClr val="F26B43"/>
          </p15:clr>
        </p15:guide>
        <p15:guide id="8" orient="horz" pos="4063">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3" Type="http://schemas.openxmlformats.org/officeDocument/2006/relationships/tags" Target="../tags/tag239.xml"/><Relationship Id="rId7" Type="http://schemas.openxmlformats.org/officeDocument/2006/relationships/slideLayout" Target="../slideLayouts/slideLayout1.xml"/><Relationship Id="rId2" Type="http://schemas.openxmlformats.org/officeDocument/2006/relationships/tags" Target="../tags/tag238.xml"/><Relationship Id="rId1" Type="http://schemas.openxmlformats.org/officeDocument/2006/relationships/tags" Target="../tags/tag237.xml"/><Relationship Id="rId6" Type="http://schemas.openxmlformats.org/officeDocument/2006/relationships/tags" Target="../tags/tag242.xml"/><Relationship Id="rId11" Type="http://schemas.openxmlformats.org/officeDocument/2006/relationships/image" Target="../media/image10.png"/><Relationship Id="rId5" Type="http://schemas.openxmlformats.org/officeDocument/2006/relationships/tags" Target="../tags/tag241.xml"/><Relationship Id="rId10" Type="http://schemas.openxmlformats.org/officeDocument/2006/relationships/image" Target="../media/image6.emf"/><Relationship Id="rId4" Type="http://schemas.openxmlformats.org/officeDocument/2006/relationships/tags" Target="../tags/tag240.xml"/><Relationship Id="rId9" Type="http://schemas.openxmlformats.org/officeDocument/2006/relationships/oleObject" Target="../embeddings/oleObject35.bin"/></Relationships>
</file>

<file path=ppt/slides/_rels/slide10.xml.rels><?xml version="1.0" encoding="UTF-8" standalone="yes"?>
<Relationships xmlns="http://schemas.openxmlformats.org/package/2006/relationships"><Relationship Id="rId13" Type="http://schemas.openxmlformats.org/officeDocument/2006/relationships/tags" Target="../tags/tag450.xml"/><Relationship Id="rId18" Type="http://schemas.openxmlformats.org/officeDocument/2006/relationships/tags" Target="../tags/tag455.xml"/><Relationship Id="rId26" Type="http://schemas.openxmlformats.org/officeDocument/2006/relationships/slideLayout" Target="../slideLayouts/slideLayout12.xml"/><Relationship Id="rId39" Type="http://schemas.openxmlformats.org/officeDocument/2006/relationships/image" Target="../media/image32.png"/><Relationship Id="rId21" Type="http://schemas.openxmlformats.org/officeDocument/2006/relationships/tags" Target="../tags/tag458.xml"/><Relationship Id="rId34" Type="http://schemas.openxmlformats.org/officeDocument/2006/relationships/image" Target="../media/image27.png"/><Relationship Id="rId42" Type="http://schemas.openxmlformats.org/officeDocument/2006/relationships/image" Target="../media/image35.png"/><Relationship Id="rId47" Type="http://schemas.openxmlformats.org/officeDocument/2006/relationships/image" Target="../media/image40.png"/><Relationship Id="rId50" Type="http://schemas.openxmlformats.org/officeDocument/2006/relationships/image" Target="../media/image43.jpeg"/><Relationship Id="rId7" Type="http://schemas.openxmlformats.org/officeDocument/2006/relationships/tags" Target="../tags/tag444.xml"/><Relationship Id="rId2" Type="http://schemas.openxmlformats.org/officeDocument/2006/relationships/tags" Target="../tags/tag439.xml"/><Relationship Id="rId16" Type="http://schemas.openxmlformats.org/officeDocument/2006/relationships/tags" Target="../tags/tag453.xml"/><Relationship Id="rId29" Type="http://schemas.openxmlformats.org/officeDocument/2006/relationships/image" Target="../media/image22.jpeg"/><Relationship Id="rId11" Type="http://schemas.openxmlformats.org/officeDocument/2006/relationships/tags" Target="../tags/tag448.xml"/><Relationship Id="rId24" Type="http://schemas.openxmlformats.org/officeDocument/2006/relationships/tags" Target="../tags/tag461.xml"/><Relationship Id="rId32" Type="http://schemas.openxmlformats.org/officeDocument/2006/relationships/image" Target="../media/image25.png"/><Relationship Id="rId37" Type="http://schemas.openxmlformats.org/officeDocument/2006/relationships/image" Target="../media/image30.png"/><Relationship Id="rId40" Type="http://schemas.openxmlformats.org/officeDocument/2006/relationships/image" Target="../media/image33.png"/><Relationship Id="rId45" Type="http://schemas.openxmlformats.org/officeDocument/2006/relationships/image" Target="../media/image38.png"/><Relationship Id="rId5" Type="http://schemas.openxmlformats.org/officeDocument/2006/relationships/tags" Target="../tags/tag442.xml"/><Relationship Id="rId15" Type="http://schemas.openxmlformats.org/officeDocument/2006/relationships/tags" Target="../tags/tag452.xml"/><Relationship Id="rId23" Type="http://schemas.openxmlformats.org/officeDocument/2006/relationships/tags" Target="../tags/tag460.xml"/><Relationship Id="rId28" Type="http://schemas.openxmlformats.org/officeDocument/2006/relationships/image" Target="../media/image11.emf"/><Relationship Id="rId36" Type="http://schemas.openxmlformats.org/officeDocument/2006/relationships/image" Target="../media/image29.png"/><Relationship Id="rId49" Type="http://schemas.openxmlformats.org/officeDocument/2006/relationships/image" Target="../media/image42.png"/><Relationship Id="rId10" Type="http://schemas.openxmlformats.org/officeDocument/2006/relationships/tags" Target="../tags/tag447.xml"/><Relationship Id="rId19" Type="http://schemas.openxmlformats.org/officeDocument/2006/relationships/tags" Target="../tags/tag456.xml"/><Relationship Id="rId31" Type="http://schemas.openxmlformats.org/officeDocument/2006/relationships/image" Target="../media/image24.png"/><Relationship Id="rId44" Type="http://schemas.openxmlformats.org/officeDocument/2006/relationships/image" Target="../media/image37.png"/><Relationship Id="rId4" Type="http://schemas.openxmlformats.org/officeDocument/2006/relationships/tags" Target="../tags/tag441.xml"/><Relationship Id="rId9" Type="http://schemas.openxmlformats.org/officeDocument/2006/relationships/tags" Target="../tags/tag446.xml"/><Relationship Id="rId14" Type="http://schemas.openxmlformats.org/officeDocument/2006/relationships/tags" Target="../tags/tag451.xml"/><Relationship Id="rId22" Type="http://schemas.openxmlformats.org/officeDocument/2006/relationships/tags" Target="../tags/tag459.xml"/><Relationship Id="rId27" Type="http://schemas.openxmlformats.org/officeDocument/2006/relationships/oleObject" Target="../embeddings/oleObject43.bin"/><Relationship Id="rId30" Type="http://schemas.openxmlformats.org/officeDocument/2006/relationships/image" Target="../media/image23.png"/><Relationship Id="rId35" Type="http://schemas.openxmlformats.org/officeDocument/2006/relationships/image" Target="../media/image28.png"/><Relationship Id="rId43" Type="http://schemas.openxmlformats.org/officeDocument/2006/relationships/image" Target="../media/image36.png"/><Relationship Id="rId48" Type="http://schemas.openxmlformats.org/officeDocument/2006/relationships/image" Target="../media/image41.png"/><Relationship Id="rId8" Type="http://schemas.openxmlformats.org/officeDocument/2006/relationships/tags" Target="../tags/tag445.xml"/><Relationship Id="rId51" Type="http://schemas.openxmlformats.org/officeDocument/2006/relationships/image" Target="../media/image44.png"/><Relationship Id="rId3" Type="http://schemas.openxmlformats.org/officeDocument/2006/relationships/tags" Target="../tags/tag440.xml"/><Relationship Id="rId12" Type="http://schemas.openxmlformats.org/officeDocument/2006/relationships/tags" Target="../tags/tag449.xml"/><Relationship Id="rId17" Type="http://schemas.openxmlformats.org/officeDocument/2006/relationships/tags" Target="../tags/tag454.xml"/><Relationship Id="rId25" Type="http://schemas.openxmlformats.org/officeDocument/2006/relationships/tags" Target="../tags/tag462.xml"/><Relationship Id="rId33" Type="http://schemas.openxmlformats.org/officeDocument/2006/relationships/image" Target="../media/image26.jpeg"/><Relationship Id="rId38" Type="http://schemas.openxmlformats.org/officeDocument/2006/relationships/image" Target="../media/image31.jpeg"/><Relationship Id="rId46" Type="http://schemas.openxmlformats.org/officeDocument/2006/relationships/image" Target="../media/image39.png"/><Relationship Id="rId20" Type="http://schemas.openxmlformats.org/officeDocument/2006/relationships/tags" Target="../tags/tag457.xml"/><Relationship Id="rId41" Type="http://schemas.openxmlformats.org/officeDocument/2006/relationships/image" Target="../media/image34.jpeg"/><Relationship Id="rId1" Type="http://schemas.openxmlformats.org/officeDocument/2006/relationships/tags" Target="../tags/tag438.xml"/><Relationship Id="rId6" Type="http://schemas.openxmlformats.org/officeDocument/2006/relationships/tags" Target="../tags/tag443.xml"/></Relationships>
</file>

<file path=ppt/slides/_rels/slide11.xml.rels><?xml version="1.0" encoding="UTF-8" standalone="yes"?>
<Relationships xmlns="http://schemas.openxmlformats.org/package/2006/relationships"><Relationship Id="rId8" Type="http://schemas.openxmlformats.org/officeDocument/2006/relationships/tags" Target="../tags/tag470.xml"/><Relationship Id="rId13" Type="http://schemas.openxmlformats.org/officeDocument/2006/relationships/oleObject" Target="../embeddings/oleObject44.bin"/><Relationship Id="rId3" Type="http://schemas.openxmlformats.org/officeDocument/2006/relationships/tags" Target="../tags/tag465.xml"/><Relationship Id="rId7" Type="http://schemas.openxmlformats.org/officeDocument/2006/relationships/tags" Target="../tags/tag469.xml"/><Relationship Id="rId12" Type="http://schemas.openxmlformats.org/officeDocument/2006/relationships/slideLayout" Target="../slideLayouts/slideLayout12.xml"/><Relationship Id="rId2" Type="http://schemas.openxmlformats.org/officeDocument/2006/relationships/tags" Target="../tags/tag464.xml"/><Relationship Id="rId1" Type="http://schemas.openxmlformats.org/officeDocument/2006/relationships/tags" Target="../tags/tag463.xml"/><Relationship Id="rId6" Type="http://schemas.openxmlformats.org/officeDocument/2006/relationships/tags" Target="../tags/tag468.xml"/><Relationship Id="rId11" Type="http://schemas.openxmlformats.org/officeDocument/2006/relationships/tags" Target="../tags/tag473.xml"/><Relationship Id="rId5" Type="http://schemas.openxmlformats.org/officeDocument/2006/relationships/tags" Target="../tags/tag467.xml"/><Relationship Id="rId10" Type="http://schemas.openxmlformats.org/officeDocument/2006/relationships/tags" Target="../tags/tag472.xml"/><Relationship Id="rId4" Type="http://schemas.openxmlformats.org/officeDocument/2006/relationships/tags" Target="../tags/tag466.xml"/><Relationship Id="rId9" Type="http://schemas.openxmlformats.org/officeDocument/2006/relationships/tags" Target="../tags/tag471.xml"/><Relationship Id="rId14" Type="http://schemas.openxmlformats.org/officeDocument/2006/relationships/image" Target="../media/image11.emf"/></Relationships>
</file>

<file path=ppt/slides/_rels/slide12.xml.rels><?xml version="1.0" encoding="UTF-8" standalone="yes"?>
<Relationships xmlns="http://schemas.openxmlformats.org/package/2006/relationships"><Relationship Id="rId8" Type="http://schemas.openxmlformats.org/officeDocument/2006/relationships/tags" Target="../tags/tag481.xml"/><Relationship Id="rId13" Type="http://schemas.openxmlformats.org/officeDocument/2006/relationships/image" Target="../media/image45.png"/><Relationship Id="rId3" Type="http://schemas.openxmlformats.org/officeDocument/2006/relationships/tags" Target="../tags/tag476.xml"/><Relationship Id="rId7" Type="http://schemas.openxmlformats.org/officeDocument/2006/relationships/tags" Target="../tags/tag480.xml"/><Relationship Id="rId12" Type="http://schemas.openxmlformats.org/officeDocument/2006/relationships/image" Target="../media/image11.emf"/><Relationship Id="rId2" Type="http://schemas.openxmlformats.org/officeDocument/2006/relationships/tags" Target="../tags/tag475.xml"/><Relationship Id="rId16" Type="http://schemas.openxmlformats.org/officeDocument/2006/relationships/image" Target="../media/image48.svg"/><Relationship Id="rId1" Type="http://schemas.openxmlformats.org/officeDocument/2006/relationships/tags" Target="../tags/tag474.xml"/><Relationship Id="rId6" Type="http://schemas.openxmlformats.org/officeDocument/2006/relationships/tags" Target="../tags/tag479.xml"/><Relationship Id="rId11" Type="http://schemas.openxmlformats.org/officeDocument/2006/relationships/oleObject" Target="../embeddings/oleObject45.bin"/><Relationship Id="rId5" Type="http://schemas.openxmlformats.org/officeDocument/2006/relationships/tags" Target="../tags/tag478.xml"/><Relationship Id="rId15" Type="http://schemas.openxmlformats.org/officeDocument/2006/relationships/image" Target="../media/image47.png"/><Relationship Id="rId10" Type="http://schemas.openxmlformats.org/officeDocument/2006/relationships/slideLayout" Target="../slideLayouts/slideLayout12.xml"/><Relationship Id="rId4" Type="http://schemas.openxmlformats.org/officeDocument/2006/relationships/tags" Target="../tags/tag477.xml"/><Relationship Id="rId9" Type="http://schemas.openxmlformats.org/officeDocument/2006/relationships/tags" Target="../tags/tag482.xml"/><Relationship Id="rId14" Type="http://schemas.openxmlformats.org/officeDocument/2006/relationships/image" Target="../media/image46.svg"/></Relationships>
</file>

<file path=ppt/slides/_rels/slide13.xml.rels><?xml version="1.0" encoding="UTF-8" standalone="yes"?>
<Relationships xmlns="http://schemas.openxmlformats.org/package/2006/relationships"><Relationship Id="rId8" Type="http://schemas.openxmlformats.org/officeDocument/2006/relationships/tags" Target="../tags/tag490.xml"/><Relationship Id="rId13" Type="http://schemas.openxmlformats.org/officeDocument/2006/relationships/tags" Target="../tags/tag495.xml"/><Relationship Id="rId18" Type="http://schemas.openxmlformats.org/officeDocument/2006/relationships/tags" Target="../tags/tag500.xml"/><Relationship Id="rId26" Type="http://schemas.openxmlformats.org/officeDocument/2006/relationships/image" Target="../media/image49.png"/><Relationship Id="rId3" Type="http://schemas.openxmlformats.org/officeDocument/2006/relationships/tags" Target="../tags/tag485.xml"/><Relationship Id="rId21" Type="http://schemas.openxmlformats.org/officeDocument/2006/relationships/tags" Target="../tags/tag503.xml"/><Relationship Id="rId7" Type="http://schemas.openxmlformats.org/officeDocument/2006/relationships/tags" Target="../tags/tag489.xml"/><Relationship Id="rId12" Type="http://schemas.openxmlformats.org/officeDocument/2006/relationships/tags" Target="../tags/tag494.xml"/><Relationship Id="rId17" Type="http://schemas.openxmlformats.org/officeDocument/2006/relationships/tags" Target="../tags/tag499.xml"/><Relationship Id="rId25" Type="http://schemas.openxmlformats.org/officeDocument/2006/relationships/image" Target="../media/image11.emf"/><Relationship Id="rId2" Type="http://schemas.openxmlformats.org/officeDocument/2006/relationships/tags" Target="../tags/tag484.xml"/><Relationship Id="rId16" Type="http://schemas.openxmlformats.org/officeDocument/2006/relationships/tags" Target="../tags/tag498.xml"/><Relationship Id="rId20" Type="http://schemas.openxmlformats.org/officeDocument/2006/relationships/tags" Target="../tags/tag502.xml"/><Relationship Id="rId29" Type="http://schemas.openxmlformats.org/officeDocument/2006/relationships/chart" Target="../charts/chart1.xml"/><Relationship Id="rId1" Type="http://schemas.openxmlformats.org/officeDocument/2006/relationships/tags" Target="../tags/tag483.xml"/><Relationship Id="rId6" Type="http://schemas.openxmlformats.org/officeDocument/2006/relationships/tags" Target="../tags/tag488.xml"/><Relationship Id="rId11" Type="http://schemas.openxmlformats.org/officeDocument/2006/relationships/tags" Target="../tags/tag493.xml"/><Relationship Id="rId24" Type="http://schemas.openxmlformats.org/officeDocument/2006/relationships/oleObject" Target="../embeddings/oleObject46.bin"/><Relationship Id="rId5" Type="http://schemas.openxmlformats.org/officeDocument/2006/relationships/tags" Target="../tags/tag487.xml"/><Relationship Id="rId15" Type="http://schemas.openxmlformats.org/officeDocument/2006/relationships/tags" Target="../tags/tag497.xml"/><Relationship Id="rId23" Type="http://schemas.openxmlformats.org/officeDocument/2006/relationships/slideLayout" Target="../slideLayouts/slideLayout12.xml"/><Relationship Id="rId28" Type="http://schemas.openxmlformats.org/officeDocument/2006/relationships/image" Target="../media/image51.svg"/><Relationship Id="rId10" Type="http://schemas.openxmlformats.org/officeDocument/2006/relationships/tags" Target="../tags/tag492.xml"/><Relationship Id="rId19" Type="http://schemas.openxmlformats.org/officeDocument/2006/relationships/tags" Target="../tags/tag501.xml"/><Relationship Id="rId4" Type="http://schemas.openxmlformats.org/officeDocument/2006/relationships/tags" Target="../tags/tag486.xml"/><Relationship Id="rId9" Type="http://schemas.openxmlformats.org/officeDocument/2006/relationships/tags" Target="../tags/tag491.xml"/><Relationship Id="rId14" Type="http://schemas.openxmlformats.org/officeDocument/2006/relationships/tags" Target="../tags/tag496.xml"/><Relationship Id="rId22" Type="http://schemas.openxmlformats.org/officeDocument/2006/relationships/tags" Target="../tags/tag504.xml"/><Relationship Id="rId27" Type="http://schemas.openxmlformats.org/officeDocument/2006/relationships/image" Target="../media/image50.svg"/></Relationships>
</file>

<file path=ppt/slides/_rels/slide14.xml.rels><?xml version="1.0" encoding="UTF-8" standalone="yes"?>
<Relationships xmlns="http://schemas.openxmlformats.org/package/2006/relationships"><Relationship Id="rId8" Type="http://schemas.openxmlformats.org/officeDocument/2006/relationships/tags" Target="../tags/tag512.xml"/><Relationship Id="rId13" Type="http://schemas.openxmlformats.org/officeDocument/2006/relationships/image" Target="../media/image50.svg"/><Relationship Id="rId3" Type="http://schemas.openxmlformats.org/officeDocument/2006/relationships/tags" Target="../tags/tag507.xml"/><Relationship Id="rId7" Type="http://schemas.openxmlformats.org/officeDocument/2006/relationships/tags" Target="../tags/tag511.xml"/><Relationship Id="rId12" Type="http://schemas.openxmlformats.org/officeDocument/2006/relationships/image" Target="../media/image49.png"/><Relationship Id="rId2" Type="http://schemas.openxmlformats.org/officeDocument/2006/relationships/tags" Target="../tags/tag506.xml"/><Relationship Id="rId1" Type="http://schemas.openxmlformats.org/officeDocument/2006/relationships/tags" Target="../tags/tag505.xml"/><Relationship Id="rId6" Type="http://schemas.openxmlformats.org/officeDocument/2006/relationships/tags" Target="../tags/tag510.xml"/><Relationship Id="rId11" Type="http://schemas.openxmlformats.org/officeDocument/2006/relationships/image" Target="../media/image11.emf"/><Relationship Id="rId5" Type="http://schemas.openxmlformats.org/officeDocument/2006/relationships/tags" Target="../tags/tag509.xml"/><Relationship Id="rId10" Type="http://schemas.openxmlformats.org/officeDocument/2006/relationships/oleObject" Target="../embeddings/oleObject47.bin"/><Relationship Id="rId4" Type="http://schemas.openxmlformats.org/officeDocument/2006/relationships/tags" Target="../tags/tag508.xml"/><Relationship Id="rId9" Type="http://schemas.openxmlformats.org/officeDocument/2006/relationships/slideLayout" Target="../slideLayouts/slideLayout12.xml"/><Relationship Id="rId14" Type="http://schemas.openxmlformats.org/officeDocument/2006/relationships/image" Target="../media/image52.svg"/></Relationships>
</file>

<file path=ppt/slides/_rels/slide15.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image" Target="../media/image52.svg"/><Relationship Id="rId3" Type="http://schemas.openxmlformats.org/officeDocument/2006/relationships/tags" Target="../tags/tag515.xml"/><Relationship Id="rId7" Type="http://schemas.openxmlformats.org/officeDocument/2006/relationships/tags" Target="../tags/tag519.xml"/><Relationship Id="rId12" Type="http://schemas.openxmlformats.org/officeDocument/2006/relationships/image" Target="../media/image50.svg"/><Relationship Id="rId2" Type="http://schemas.openxmlformats.org/officeDocument/2006/relationships/tags" Target="../tags/tag514.xml"/><Relationship Id="rId1" Type="http://schemas.openxmlformats.org/officeDocument/2006/relationships/tags" Target="../tags/tag513.xml"/><Relationship Id="rId6" Type="http://schemas.openxmlformats.org/officeDocument/2006/relationships/tags" Target="../tags/tag518.xml"/><Relationship Id="rId11" Type="http://schemas.openxmlformats.org/officeDocument/2006/relationships/image" Target="../media/image49.png"/><Relationship Id="rId5" Type="http://schemas.openxmlformats.org/officeDocument/2006/relationships/tags" Target="../tags/tag517.xml"/><Relationship Id="rId10" Type="http://schemas.openxmlformats.org/officeDocument/2006/relationships/image" Target="../media/image11.emf"/><Relationship Id="rId4" Type="http://schemas.openxmlformats.org/officeDocument/2006/relationships/tags" Target="../tags/tag516.xml"/><Relationship Id="rId9" Type="http://schemas.openxmlformats.org/officeDocument/2006/relationships/oleObject" Target="../embeddings/oleObject48.bin"/></Relationships>
</file>

<file path=ppt/slides/_rels/slide16.xml.rels><?xml version="1.0" encoding="UTF-8" standalone="yes"?>
<Relationships xmlns="http://schemas.openxmlformats.org/package/2006/relationships"><Relationship Id="rId8" Type="http://schemas.openxmlformats.org/officeDocument/2006/relationships/tags" Target="../tags/tag527.xml"/><Relationship Id="rId13" Type="http://schemas.openxmlformats.org/officeDocument/2006/relationships/image" Target="../media/image50.svg"/><Relationship Id="rId3" Type="http://schemas.openxmlformats.org/officeDocument/2006/relationships/tags" Target="../tags/tag522.xml"/><Relationship Id="rId7" Type="http://schemas.openxmlformats.org/officeDocument/2006/relationships/tags" Target="../tags/tag526.xml"/><Relationship Id="rId12" Type="http://schemas.openxmlformats.org/officeDocument/2006/relationships/image" Target="../media/image49.png"/><Relationship Id="rId2" Type="http://schemas.openxmlformats.org/officeDocument/2006/relationships/tags" Target="../tags/tag521.xml"/><Relationship Id="rId1" Type="http://schemas.openxmlformats.org/officeDocument/2006/relationships/tags" Target="../tags/tag520.xml"/><Relationship Id="rId6" Type="http://schemas.openxmlformats.org/officeDocument/2006/relationships/tags" Target="../tags/tag525.xml"/><Relationship Id="rId11" Type="http://schemas.openxmlformats.org/officeDocument/2006/relationships/image" Target="../media/image11.emf"/><Relationship Id="rId5" Type="http://schemas.openxmlformats.org/officeDocument/2006/relationships/tags" Target="../tags/tag524.xml"/><Relationship Id="rId10" Type="http://schemas.openxmlformats.org/officeDocument/2006/relationships/oleObject" Target="../embeddings/oleObject49.bin"/><Relationship Id="rId4" Type="http://schemas.openxmlformats.org/officeDocument/2006/relationships/tags" Target="../tags/tag523.xml"/><Relationship Id="rId9" Type="http://schemas.openxmlformats.org/officeDocument/2006/relationships/slideLayout" Target="../slideLayouts/slideLayout12.xml"/><Relationship Id="rId14" Type="http://schemas.openxmlformats.org/officeDocument/2006/relationships/image" Target="../media/image52.svg"/></Relationships>
</file>

<file path=ppt/slides/_rels/slide17.xml.rels><?xml version="1.0" encoding="UTF-8" standalone="yes"?>
<Relationships xmlns="http://schemas.openxmlformats.org/package/2006/relationships"><Relationship Id="rId8" Type="http://schemas.openxmlformats.org/officeDocument/2006/relationships/tags" Target="../tags/tag535.xml"/><Relationship Id="rId13" Type="http://schemas.openxmlformats.org/officeDocument/2006/relationships/slideLayout" Target="../slideLayouts/slideLayout12.xml"/><Relationship Id="rId3" Type="http://schemas.openxmlformats.org/officeDocument/2006/relationships/tags" Target="../tags/tag530.xml"/><Relationship Id="rId7" Type="http://schemas.openxmlformats.org/officeDocument/2006/relationships/tags" Target="../tags/tag534.xml"/><Relationship Id="rId12" Type="http://schemas.openxmlformats.org/officeDocument/2006/relationships/tags" Target="../tags/tag539.xml"/><Relationship Id="rId17" Type="http://schemas.openxmlformats.org/officeDocument/2006/relationships/image" Target="../media/image50.svg"/><Relationship Id="rId2" Type="http://schemas.openxmlformats.org/officeDocument/2006/relationships/tags" Target="../tags/tag529.xml"/><Relationship Id="rId16" Type="http://schemas.openxmlformats.org/officeDocument/2006/relationships/image" Target="../media/image49.png"/><Relationship Id="rId1" Type="http://schemas.openxmlformats.org/officeDocument/2006/relationships/tags" Target="../tags/tag528.xml"/><Relationship Id="rId6" Type="http://schemas.openxmlformats.org/officeDocument/2006/relationships/tags" Target="../tags/tag533.xml"/><Relationship Id="rId11" Type="http://schemas.openxmlformats.org/officeDocument/2006/relationships/tags" Target="../tags/tag538.xml"/><Relationship Id="rId5" Type="http://schemas.openxmlformats.org/officeDocument/2006/relationships/tags" Target="../tags/tag532.xml"/><Relationship Id="rId15" Type="http://schemas.openxmlformats.org/officeDocument/2006/relationships/image" Target="../media/image11.emf"/><Relationship Id="rId10" Type="http://schemas.openxmlformats.org/officeDocument/2006/relationships/tags" Target="../tags/tag537.xml"/><Relationship Id="rId4" Type="http://schemas.openxmlformats.org/officeDocument/2006/relationships/tags" Target="../tags/tag531.xml"/><Relationship Id="rId9" Type="http://schemas.openxmlformats.org/officeDocument/2006/relationships/tags" Target="../tags/tag536.xml"/><Relationship Id="rId14" Type="http://schemas.openxmlformats.org/officeDocument/2006/relationships/oleObject" Target="../embeddings/oleObject50.bin"/></Relationships>
</file>

<file path=ppt/slides/_rels/slide18.xml.rels><?xml version="1.0" encoding="UTF-8" standalone="yes"?>
<Relationships xmlns="http://schemas.openxmlformats.org/package/2006/relationships"><Relationship Id="rId26" Type="http://schemas.openxmlformats.org/officeDocument/2006/relationships/tags" Target="../tags/tag565.xml"/><Relationship Id="rId117" Type="http://schemas.openxmlformats.org/officeDocument/2006/relationships/oleObject" Target="../embeddings/oleObject38.bin"/><Relationship Id="rId21" Type="http://schemas.openxmlformats.org/officeDocument/2006/relationships/tags" Target="../tags/tag560.xml"/><Relationship Id="rId42" Type="http://schemas.openxmlformats.org/officeDocument/2006/relationships/tags" Target="../tags/tag581.xml"/><Relationship Id="rId47" Type="http://schemas.openxmlformats.org/officeDocument/2006/relationships/tags" Target="../tags/tag586.xml"/><Relationship Id="rId63" Type="http://schemas.openxmlformats.org/officeDocument/2006/relationships/tags" Target="../tags/tag602.xml"/><Relationship Id="rId68" Type="http://schemas.openxmlformats.org/officeDocument/2006/relationships/tags" Target="../tags/tag607.xml"/><Relationship Id="rId84" Type="http://schemas.openxmlformats.org/officeDocument/2006/relationships/tags" Target="../tags/tag623.xml"/><Relationship Id="rId89" Type="http://schemas.openxmlformats.org/officeDocument/2006/relationships/tags" Target="../tags/tag628.xml"/><Relationship Id="rId112" Type="http://schemas.openxmlformats.org/officeDocument/2006/relationships/tags" Target="../tags/tag651.xml"/><Relationship Id="rId16" Type="http://schemas.openxmlformats.org/officeDocument/2006/relationships/tags" Target="../tags/tag555.xml"/><Relationship Id="rId107" Type="http://schemas.openxmlformats.org/officeDocument/2006/relationships/tags" Target="../tags/tag646.xml"/><Relationship Id="rId11" Type="http://schemas.openxmlformats.org/officeDocument/2006/relationships/tags" Target="../tags/tag550.xml"/><Relationship Id="rId32" Type="http://schemas.openxmlformats.org/officeDocument/2006/relationships/tags" Target="../tags/tag571.xml"/><Relationship Id="rId37" Type="http://schemas.openxmlformats.org/officeDocument/2006/relationships/tags" Target="../tags/tag576.xml"/><Relationship Id="rId53" Type="http://schemas.openxmlformats.org/officeDocument/2006/relationships/tags" Target="../tags/tag592.xml"/><Relationship Id="rId58" Type="http://schemas.openxmlformats.org/officeDocument/2006/relationships/tags" Target="../tags/tag597.xml"/><Relationship Id="rId74" Type="http://schemas.openxmlformats.org/officeDocument/2006/relationships/tags" Target="../tags/tag613.xml"/><Relationship Id="rId79" Type="http://schemas.openxmlformats.org/officeDocument/2006/relationships/tags" Target="../tags/tag618.xml"/><Relationship Id="rId102" Type="http://schemas.openxmlformats.org/officeDocument/2006/relationships/tags" Target="../tags/tag641.xml"/><Relationship Id="rId5" Type="http://schemas.openxmlformats.org/officeDocument/2006/relationships/tags" Target="../tags/tag544.xml"/><Relationship Id="rId90" Type="http://schemas.openxmlformats.org/officeDocument/2006/relationships/tags" Target="../tags/tag629.xml"/><Relationship Id="rId95" Type="http://schemas.openxmlformats.org/officeDocument/2006/relationships/tags" Target="../tags/tag634.xml"/><Relationship Id="rId22" Type="http://schemas.openxmlformats.org/officeDocument/2006/relationships/tags" Target="../tags/tag561.xml"/><Relationship Id="rId27" Type="http://schemas.openxmlformats.org/officeDocument/2006/relationships/tags" Target="../tags/tag566.xml"/><Relationship Id="rId43" Type="http://schemas.openxmlformats.org/officeDocument/2006/relationships/tags" Target="../tags/tag582.xml"/><Relationship Id="rId48" Type="http://schemas.openxmlformats.org/officeDocument/2006/relationships/tags" Target="../tags/tag587.xml"/><Relationship Id="rId64" Type="http://schemas.openxmlformats.org/officeDocument/2006/relationships/tags" Target="../tags/tag603.xml"/><Relationship Id="rId69" Type="http://schemas.openxmlformats.org/officeDocument/2006/relationships/tags" Target="../tags/tag608.xml"/><Relationship Id="rId113" Type="http://schemas.openxmlformats.org/officeDocument/2006/relationships/tags" Target="../tags/tag652.xml"/><Relationship Id="rId118" Type="http://schemas.openxmlformats.org/officeDocument/2006/relationships/image" Target="../media/image20.emf"/><Relationship Id="rId80" Type="http://schemas.openxmlformats.org/officeDocument/2006/relationships/tags" Target="../tags/tag619.xml"/><Relationship Id="rId85" Type="http://schemas.openxmlformats.org/officeDocument/2006/relationships/tags" Target="../tags/tag624.xml"/><Relationship Id="rId12" Type="http://schemas.openxmlformats.org/officeDocument/2006/relationships/tags" Target="../tags/tag551.xml"/><Relationship Id="rId17" Type="http://schemas.openxmlformats.org/officeDocument/2006/relationships/tags" Target="../tags/tag556.xml"/><Relationship Id="rId33" Type="http://schemas.openxmlformats.org/officeDocument/2006/relationships/tags" Target="../tags/tag572.xml"/><Relationship Id="rId38" Type="http://schemas.openxmlformats.org/officeDocument/2006/relationships/tags" Target="../tags/tag577.xml"/><Relationship Id="rId59" Type="http://schemas.openxmlformats.org/officeDocument/2006/relationships/tags" Target="../tags/tag598.xml"/><Relationship Id="rId103" Type="http://schemas.openxmlformats.org/officeDocument/2006/relationships/tags" Target="../tags/tag642.xml"/><Relationship Id="rId108" Type="http://schemas.openxmlformats.org/officeDocument/2006/relationships/tags" Target="../tags/tag647.xml"/><Relationship Id="rId54" Type="http://schemas.openxmlformats.org/officeDocument/2006/relationships/tags" Target="../tags/tag593.xml"/><Relationship Id="rId70" Type="http://schemas.openxmlformats.org/officeDocument/2006/relationships/tags" Target="../tags/tag609.xml"/><Relationship Id="rId75" Type="http://schemas.openxmlformats.org/officeDocument/2006/relationships/tags" Target="../tags/tag614.xml"/><Relationship Id="rId91" Type="http://schemas.openxmlformats.org/officeDocument/2006/relationships/tags" Target="../tags/tag630.xml"/><Relationship Id="rId96" Type="http://schemas.openxmlformats.org/officeDocument/2006/relationships/tags" Target="../tags/tag635.xml"/><Relationship Id="rId1" Type="http://schemas.openxmlformats.org/officeDocument/2006/relationships/tags" Target="../tags/tag540.xml"/><Relationship Id="rId6" Type="http://schemas.openxmlformats.org/officeDocument/2006/relationships/tags" Target="../tags/tag545.xml"/><Relationship Id="rId23" Type="http://schemas.openxmlformats.org/officeDocument/2006/relationships/tags" Target="../tags/tag562.xml"/><Relationship Id="rId28" Type="http://schemas.openxmlformats.org/officeDocument/2006/relationships/tags" Target="../tags/tag567.xml"/><Relationship Id="rId49" Type="http://schemas.openxmlformats.org/officeDocument/2006/relationships/tags" Target="../tags/tag588.xml"/><Relationship Id="rId114" Type="http://schemas.openxmlformats.org/officeDocument/2006/relationships/tags" Target="../tags/tag653.xml"/><Relationship Id="rId10" Type="http://schemas.openxmlformats.org/officeDocument/2006/relationships/tags" Target="../tags/tag549.xml"/><Relationship Id="rId31" Type="http://schemas.openxmlformats.org/officeDocument/2006/relationships/tags" Target="../tags/tag570.xml"/><Relationship Id="rId44" Type="http://schemas.openxmlformats.org/officeDocument/2006/relationships/tags" Target="../tags/tag583.xml"/><Relationship Id="rId52" Type="http://schemas.openxmlformats.org/officeDocument/2006/relationships/tags" Target="../tags/tag591.xml"/><Relationship Id="rId60" Type="http://schemas.openxmlformats.org/officeDocument/2006/relationships/tags" Target="../tags/tag599.xml"/><Relationship Id="rId65" Type="http://schemas.openxmlformats.org/officeDocument/2006/relationships/tags" Target="../tags/tag604.xml"/><Relationship Id="rId73" Type="http://schemas.openxmlformats.org/officeDocument/2006/relationships/tags" Target="../tags/tag612.xml"/><Relationship Id="rId78" Type="http://schemas.openxmlformats.org/officeDocument/2006/relationships/tags" Target="../tags/tag617.xml"/><Relationship Id="rId81" Type="http://schemas.openxmlformats.org/officeDocument/2006/relationships/tags" Target="../tags/tag620.xml"/><Relationship Id="rId86" Type="http://schemas.openxmlformats.org/officeDocument/2006/relationships/tags" Target="../tags/tag625.xml"/><Relationship Id="rId94" Type="http://schemas.openxmlformats.org/officeDocument/2006/relationships/tags" Target="../tags/tag633.xml"/><Relationship Id="rId99" Type="http://schemas.openxmlformats.org/officeDocument/2006/relationships/tags" Target="../tags/tag638.xml"/><Relationship Id="rId101" Type="http://schemas.openxmlformats.org/officeDocument/2006/relationships/tags" Target="../tags/tag640.xml"/><Relationship Id="rId4" Type="http://schemas.openxmlformats.org/officeDocument/2006/relationships/tags" Target="../tags/tag543.xml"/><Relationship Id="rId9" Type="http://schemas.openxmlformats.org/officeDocument/2006/relationships/tags" Target="../tags/tag548.xml"/><Relationship Id="rId13" Type="http://schemas.openxmlformats.org/officeDocument/2006/relationships/tags" Target="../tags/tag552.xml"/><Relationship Id="rId18" Type="http://schemas.openxmlformats.org/officeDocument/2006/relationships/tags" Target="../tags/tag557.xml"/><Relationship Id="rId39" Type="http://schemas.openxmlformats.org/officeDocument/2006/relationships/tags" Target="../tags/tag578.xml"/><Relationship Id="rId109" Type="http://schemas.openxmlformats.org/officeDocument/2006/relationships/tags" Target="../tags/tag648.xml"/><Relationship Id="rId34" Type="http://schemas.openxmlformats.org/officeDocument/2006/relationships/tags" Target="../tags/tag573.xml"/><Relationship Id="rId50" Type="http://schemas.openxmlformats.org/officeDocument/2006/relationships/tags" Target="../tags/tag589.xml"/><Relationship Id="rId55" Type="http://schemas.openxmlformats.org/officeDocument/2006/relationships/tags" Target="../tags/tag594.xml"/><Relationship Id="rId76" Type="http://schemas.openxmlformats.org/officeDocument/2006/relationships/tags" Target="../tags/tag615.xml"/><Relationship Id="rId97" Type="http://schemas.openxmlformats.org/officeDocument/2006/relationships/tags" Target="../tags/tag636.xml"/><Relationship Id="rId104" Type="http://schemas.openxmlformats.org/officeDocument/2006/relationships/tags" Target="../tags/tag643.xml"/><Relationship Id="rId7" Type="http://schemas.openxmlformats.org/officeDocument/2006/relationships/tags" Target="../tags/tag546.xml"/><Relationship Id="rId71" Type="http://schemas.openxmlformats.org/officeDocument/2006/relationships/tags" Target="../tags/tag610.xml"/><Relationship Id="rId92" Type="http://schemas.openxmlformats.org/officeDocument/2006/relationships/tags" Target="../tags/tag631.xml"/><Relationship Id="rId2" Type="http://schemas.openxmlformats.org/officeDocument/2006/relationships/tags" Target="../tags/tag541.xml"/><Relationship Id="rId29" Type="http://schemas.openxmlformats.org/officeDocument/2006/relationships/tags" Target="../tags/tag568.xml"/><Relationship Id="rId24" Type="http://schemas.openxmlformats.org/officeDocument/2006/relationships/tags" Target="../tags/tag563.xml"/><Relationship Id="rId40" Type="http://schemas.openxmlformats.org/officeDocument/2006/relationships/tags" Target="../tags/tag579.xml"/><Relationship Id="rId45" Type="http://schemas.openxmlformats.org/officeDocument/2006/relationships/tags" Target="../tags/tag584.xml"/><Relationship Id="rId66" Type="http://schemas.openxmlformats.org/officeDocument/2006/relationships/tags" Target="../tags/tag605.xml"/><Relationship Id="rId87" Type="http://schemas.openxmlformats.org/officeDocument/2006/relationships/tags" Target="../tags/tag626.xml"/><Relationship Id="rId110" Type="http://schemas.openxmlformats.org/officeDocument/2006/relationships/tags" Target="../tags/tag649.xml"/><Relationship Id="rId115" Type="http://schemas.openxmlformats.org/officeDocument/2006/relationships/slideLayout" Target="../slideLayouts/slideLayout12.xml"/><Relationship Id="rId61" Type="http://schemas.openxmlformats.org/officeDocument/2006/relationships/tags" Target="../tags/tag600.xml"/><Relationship Id="rId82" Type="http://schemas.openxmlformats.org/officeDocument/2006/relationships/tags" Target="../tags/tag621.xml"/><Relationship Id="rId19" Type="http://schemas.openxmlformats.org/officeDocument/2006/relationships/tags" Target="../tags/tag558.xml"/><Relationship Id="rId14" Type="http://schemas.openxmlformats.org/officeDocument/2006/relationships/tags" Target="../tags/tag553.xml"/><Relationship Id="rId30" Type="http://schemas.openxmlformats.org/officeDocument/2006/relationships/tags" Target="../tags/tag569.xml"/><Relationship Id="rId35" Type="http://schemas.openxmlformats.org/officeDocument/2006/relationships/tags" Target="../tags/tag574.xml"/><Relationship Id="rId56" Type="http://schemas.openxmlformats.org/officeDocument/2006/relationships/tags" Target="../tags/tag595.xml"/><Relationship Id="rId77" Type="http://schemas.openxmlformats.org/officeDocument/2006/relationships/tags" Target="../tags/tag616.xml"/><Relationship Id="rId100" Type="http://schemas.openxmlformats.org/officeDocument/2006/relationships/tags" Target="../tags/tag639.xml"/><Relationship Id="rId105" Type="http://schemas.openxmlformats.org/officeDocument/2006/relationships/tags" Target="../tags/tag644.xml"/><Relationship Id="rId8" Type="http://schemas.openxmlformats.org/officeDocument/2006/relationships/tags" Target="../tags/tag547.xml"/><Relationship Id="rId51" Type="http://schemas.openxmlformats.org/officeDocument/2006/relationships/tags" Target="../tags/tag590.xml"/><Relationship Id="rId72" Type="http://schemas.openxmlformats.org/officeDocument/2006/relationships/tags" Target="../tags/tag611.xml"/><Relationship Id="rId93" Type="http://schemas.openxmlformats.org/officeDocument/2006/relationships/tags" Target="../tags/tag632.xml"/><Relationship Id="rId98" Type="http://schemas.openxmlformats.org/officeDocument/2006/relationships/tags" Target="../tags/tag637.xml"/><Relationship Id="rId3" Type="http://schemas.openxmlformats.org/officeDocument/2006/relationships/tags" Target="../tags/tag542.xml"/><Relationship Id="rId25" Type="http://schemas.openxmlformats.org/officeDocument/2006/relationships/tags" Target="../tags/tag564.xml"/><Relationship Id="rId46" Type="http://schemas.openxmlformats.org/officeDocument/2006/relationships/tags" Target="../tags/tag585.xml"/><Relationship Id="rId67" Type="http://schemas.openxmlformats.org/officeDocument/2006/relationships/tags" Target="../tags/tag606.xml"/><Relationship Id="rId116" Type="http://schemas.openxmlformats.org/officeDocument/2006/relationships/notesSlide" Target="../notesSlides/notesSlide3.xml"/><Relationship Id="rId20" Type="http://schemas.openxmlformats.org/officeDocument/2006/relationships/tags" Target="../tags/tag559.xml"/><Relationship Id="rId41" Type="http://schemas.openxmlformats.org/officeDocument/2006/relationships/tags" Target="../tags/tag580.xml"/><Relationship Id="rId62" Type="http://schemas.openxmlformats.org/officeDocument/2006/relationships/tags" Target="../tags/tag601.xml"/><Relationship Id="rId83" Type="http://schemas.openxmlformats.org/officeDocument/2006/relationships/tags" Target="../tags/tag622.xml"/><Relationship Id="rId88" Type="http://schemas.openxmlformats.org/officeDocument/2006/relationships/tags" Target="../tags/tag627.xml"/><Relationship Id="rId111" Type="http://schemas.openxmlformats.org/officeDocument/2006/relationships/tags" Target="../tags/tag650.xml"/><Relationship Id="rId15" Type="http://schemas.openxmlformats.org/officeDocument/2006/relationships/tags" Target="../tags/tag554.xml"/><Relationship Id="rId36" Type="http://schemas.openxmlformats.org/officeDocument/2006/relationships/tags" Target="../tags/tag575.xml"/><Relationship Id="rId57" Type="http://schemas.openxmlformats.org/officeDocument/2006/relationships/tags" Target="../tags/tag596.xml"/><Relationship Id="rId106" Type="http://schemas.openxmlformats.org/officeDocument/2006/relationships/tags" Target="../tags/tag64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244.xml"/><Relationship Id="rId1" Type="http://schemas.openxmlformats.org/officeDocument/2006/relationships/tags" Target="../tags/tag243.xml"/><Relationship Id="rId5" Type="http://schemas.openxmlformats.org/officeDocument/2006/relationships/image" Target="../media/image11.emf"/><Relationship Id="rId4" Type="http://schemas.openxmlformats.org/officeDocument/2006/relationships/oleObject" Target="../embeddings/oleObject36.bin"/></Relationships>
</file>

<file path=ppt/slides/_rels/slide20.xml.rels><?xml version="1.0" encoding="UTF-8" standalone="yes"?>
<Relationships xmlns="http://schemas.openxmlformats.org/package/2006/relationships"><Relationship Id="rId8" Type="http://schemas.openxmlformats.org/officeDocument/2006/relationships/tags" Target="../tags/tag661.xml"/><Relationship Id="rId13" Type="http://schemas.openxmlformats.org/officeDocument/2006/relationships/oleObject" Target="../embeddings/oleObject44.bin"/><Relationship Id="rId3" Type="http://schemas.openxmlformats.org/officeDocument/2006/relationships/tags" Target="../tags/tag656.xml"/><Relationship Id="rId7" Type="http://schemas.openxmlformats.org/officeDocument/2006/relationships/tags" Target="../tags/tag660.xml"/><Relationship Id="rId12" Type="http://schemas.openxmlformats.org/officeDocument/2006/relationships/slideLayout" Target="../slideLayouts/slideLayout12.xml"/><Relationship Id="rId2" Type="http://schemas.openxmlformats.org/officeDocument/2006/relationships/tags" Target="../tags/tag655.xml"/><Relationship Id="rId1" Type="http://schemas.openxmlformats.org/officeDocument/2006/relationships/tags" Target="../tags/tag654.xml"/><Relationship Id="rId6" Type="http://schemas.openxmlformats.org/officeDocument/2006/relationships/tags" Target="../tags/tag659.xml"/><Relationship Id="rId11" Type="http://schemas.openxmlformats.org/officeDocument/2006/relationships/tags" Target="../tags/tag664.xml"/><Relationship Id="rId5" Type="http://schemas.openxmlformats.org/officeDocument/2006/relationships/tags" Target="../tags/tag658.xml"/><Relationship Id="rId10" Type="http://schemas.openxmlformats.org/officeDocument/2006/relationships/tags" Target="../tags/tag663.xml"/><Relationship Id="rId4" Type="http://schemas.openxmlformats.org/officeDocument/2006/relationships/tags" Target="../tags/tag657.xml"/><Relationship Id="rId9" Type="http://schemas.openxmlformats.org/officeDocument/2006/relationships/tags" Target="../tags/tag662.xml"/><Relationship Id="rId14" Type="http://schemas.openxmlformats.org/officeDocument/2006/relationships/image" Target="../media/image11.emf"/></Relationships>
</file>

<file path=ppt/slides/_rels/slide21.xml.rels><?xml version="1.0" encoding="UTF-8" standalone="yes"?>
<Relationships xmlns="http://schemas.openxmlformats.org/package/2006/relationships"><Relationship Id="rId8" Type="http://schemas.openxmlformats.org/officeDocument/2006/relationships/tags" Target="../tags/tag672.xml"/><Relationship Id="rId13" Type="http://schemas.openxmlformats.org/officeDocument/2006/relationships/slideLayout" Target="../slideLayouts/slideLayout11.xml"/><Relationship Id="rId3" Type="http://schemas.openxmlformats.org/officeDocument/2006/relationships/tags" Target="../tags/tag667.xml"/><Relationship Id="rId7" Type="http://schemas.openxmlformats.org/officeDocument/2006/relationships/tags" Target="../tags/tag671.xml"/><Relationship Id="rId12" Type="http://schemas.openxmlformats.org/officeDocument/2006/relationships/tags" Target="../tags/tag676.xml"/><Relationship Id="rId2" Type="http://schemas.openxmlformats.org/officeDocument/2006/relationships/tags" Target="../tags/tag666.xml"/><Relationship Id="rId16" Type="http://schemas.openxmlformats.org/officeDocument/2006/relationships/chart" Target="../charts/chart2.xml"/><Relationship Id="rId1" Type="http://schemas.openxmlformats.org/officeDocument/2006/relationships/tags" Target="../tags/tag665.xml"/><Relationship Id="rId6" Type="http://schemas.openxmlformats.org/officeDocument/2006/relationships/tags" Target="../tags/tag670.xml"/><Relationship Id="rId11" Type="http://schemas.openxmlformats.org/officeDocument/2006/relationships/tags" Target="../tags/tag675.xml"/><Relationship Id="rId5" Type="http://schemas.openxmlformats.org/officeDocument/2006/relationships/tags" Target="../tags/tag669.xml"/><Relationship Id="rId15" Type="http://schemas.openxmlformats.org/officeDocument/2006/relationships/image" Target="../media/image20.emf"/><Relationship Id="rId10" Type="http://schemas.openxmlformats.org/officeDocument/2006/relationships/tags" Target="../tags/tag674.xml"/><Relationship Id="rId4" Type="http://schemas.openxmlformats.org/officeDocument/2006/relationships/tags" Target="../tags/tag668.xml"/><Relationship Id="rId9" Type="http://schemas.openxmlformats.org/officeDocument/2006/relationships/tags" Target="../tags/tag673.xml"/><Relationship Id="rId14" Type="http://schemas.openxmlformats.org/officeDocument/2006/relationships/oleObject" Target="../embeddings/oleObject51.bin"/></Relationships>
</file>

<file path=ppt/slides/_rels/slide22.xml.rels><?xml version="1.0" encoding="UTF-8" standalone="yes"?>
<Relationships xmlns="http://schemas.openxmlformats.org/package/2006/relationships"><Relationship Id="rId8" Type="http://schemas.openxmlformats.org/officeDocument/2006/relationships/tags" Target="../tags/tag684.xml"/><Relationship Id="rId13" Type="http://schemas.openxmlformats.org/officeDocument/2006/relationships/image" Target="../media/image20.emf"/><Relationship Id="rId3" Type="http://schemas.openxmlformats.org/officeDocument/2006/relationships/tags" Target="../tags/tag679.xml"/><Relationship Id="rId7" Type="http://schemas.openxmlformats.org/officeDocument/2006/relationships/tags" Target="../tags/tag683.xml"/><Relationship Id="rId12" Type="http://schemas.openxmlformats.org/officeDocument/2006/relationships/oleObject" Target="../embeddings/oleObject52.bin"/><Relationship Id="rId2" Type="http://schemas.openxmlformats.org/officeDocument/2006/relationships/tags" Target="../tags/tag678.xml"/><Relationship Id="rId1" Type="http://schemas.openxmlformats.org/officeDocument/2006/relationships/tags" Target="../tags/tag677.xml"/><Relationship Id="rId6" Type="http://schemas.openxmlformats.org/officeDocument/2006/relationships/tags" Target="../tags/tag682.xml"/><Relationship Id="rId11" Type="http://schemas.openxmlformats.org/officeDocument/2006/relationships/slideLayout" Target="../slideLayouts/slideLayout11.xml"/><Relationship Id="rId5" Type="http://schemas.openxmlformats.org/officeDocument/2006/relationships/tags" Target="../tags/tag681.xml"/><Relationship Id="rId10" Type="http://schemas.openxmlformats.org/officeDocument/2006/relationships/tags" Target="../tags/tag686.xml"/><Relationship Id="rId4" Type="http://schemas.openxmlformats.org/officeDocument/2006/relationships/tags" Target="../tags/tag680.xml"/><Relationship Id="rId9" Type="http://schemas.openxmlformats.org/officeDocument/2006/relationships/tags" Target="../tags/tag685.xml"/><Relationship Id="rId14" Type="http://schemas.openxmlformats.org/officeDocument/2006/relationships/chart" Target="../charts/chart3.xml"/></Relationships>
</file>

<file path=ppt/slides/_rels/slide23.xml.rels><?xml version="1.0" encoding="UTF-8" standalone="yes"?>
<Relationships xmlns="http://schemas.openxmlformats.org/package/2006/relationships"><Relationship Id="rId8" Type="http://schemas.openxmlformats.org/officeDocument/2006/relationships/oleObject" Target="../embeddings/oleObject53.bin"/><Relationship Id="rId3" Type="http://schemas.openxmlformats.org/officeDocument/2006/relationships/tags" Target="../tags/tag689.xml"/><Relationship Id="rId7" Type="http://schemas.openxmlformats.org/officeDocument/2006/relationships/slideLayout" Target="../slideLayouts/slideLayout2.xml"/><Relationship Id="rId2" Type="http://schemas.openxmlformats.org/officeDocument/2006/relationships/tags" Target="../tags/tag688.xml"/><Relationship Id="rId1" Type="http://schemas.openxmlformats.org/officeDocument/2006/relationships/tags" Target="../tags/tag687.xml"/><Relationship Id="rId6" Type="http://schemas.openxmlformats.org/officeDocument/2006/relationships/tags" Target="../tags/tag692.xml"/><Relationship Id="rId5" Type="http://schemas.openxmlformats.org/officeDocument/2006/relationships/tags" Target="../tags/tag691.xml"/><Relationship Id="rId4" Type="http://schemas.openxmlformats.org/officeDocument/2006/relationships/tags" Target="../tags/tag690.xml"/><Relationship Id="rId9" Type="http://schemas.openxmlformats.org/officeDocument/2006/relationships/image" Target="../media/image20.emf"/></Relationships>
</file>

<file path=ppt/slides/_rels/slide24.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695.xml"/><Relationship Id="rId7" Type="http://schemas.openxmlformats.org/officeDocument/2006/relationships/tags" Target="../tags/tag699.xml"/><Relationship Id="rId2" Type="http://schemas.openxmlformats.org/officeDocument/2006/relationships/tags" Target="../tags/tag694.xml"/><Relationship Id="rId1" Type="http://schemas.openxmlformats.org/officeDocument/2006/relationships/tags" Target="../tags/tag693.xml"/><Relationship Id="rId6" Type="http://schemas.openxmlformats.org/officeDocument/2006/relationships/tags" Target="../tags/tag698.xml"/><Relationship Id="rId5" Type="http://schemas.openxmlformats.org/officeDocument/2006/relationships/tags" Target="../tags/tag697.xml"/><Relationship Id="rId10" Type="http://schemas.openxmlformats.org/officeDocument/2006/relationships/image" Target="../media/image20.emf"/><Relationship Id="rId4" Type="http://schemas.openxmlformats.org/officeDocument/2006/relationships/tags" Target="../tags/tag696.xml"/><Relationship Id="rId9" Type="http://schemas.openxmlformats.org/officeDocument/2006/relationships/oleObject" Target="../embeddings/oleObject54.bin"/></Relationships>
</file>

<file path=ppt/slides/_rels/slide3.xml.rels><?xml version="1.0" encoding="UTF-8" standalone="yes"?>
<Relationships xmlns="http://schemas.openxmlformats.org/package/2006/relationships"><Relationship Id="rId13" Type="http://schemas.openxmlformats.org/officeDocument/2006/relationships/tags" Target="../tags/tag257.xml"/><Relationship Id="rId18" Type="http://schemas.openxmlformats.org/officeDocument/2006/relationships/tags" Target="../tags/tag262.xml"/><Relationship Id="rId26" Type="http://schemas.openxmlformats.org/officeDocument/2006/relationships/tags" Target="../tags/tag270.xml"/><Relationship Id="rId39" Type="http://schemas.openxmlformats.org/officeDocument/2006/relationships/image" Target="../media/image17.svg"/><Relationship Id="rId21" Type="http://schemas.openxmlformats.org/officeDocument/2006/relationships/tags" Target="../tags/tag265.xml"/><Relationship Id="rId34" Type="http://schemas.openxmlformats.org/officeDocument/2006/relationships/image" Target="../media/image12.png"/><Relationship Id="rId7" Type="http://schemas.openxmlformats.org/officeDocument/2006/relationships/tags" Target="../tags/tag251.xml"/><Relationship Id="rId2" Type="http://schemas.openxmlformats.org/officeDocument/2006/relationships/tags" Target="../tags/tag246.xml"/><Relationship Id="rId16" Type="http://schemas.openxmlformats.org/officeDocument/2006/relationships/tags" Target="../tags/tag260.xml"/><Relationship Id="rId20" Type="http://schemas.openxmlformats.org/officeDocument/2006/relationships/tags" Target="../tags/tag264.xml"/><Relationship Id="rId29" Type="http://schemas.openxmlformats.org/officeDocument/2006/relationships/tags" Target="../tags/tag273.xml"/><Relationship Id="rId41" Type="http://schemas.openxmlformats.org/officeDocument/2006/relationships/image" Target="../media/image19.svg"/><Relationship Id="rId1" Type="http://schemas.openxmlformats.org/officeDocument/2006/relationships/tags" Target="../tags/tag245.xml"/><Relationship Id="rId6" Type="http://schemas.openxmlformats.org/officeDocument/2006/relationships/tags" Target="../tags/tag250.xml"/><Relationship Id="rId11" Type="http://schemas.openxmlformats.org/officeDocument/2006/relationships/tags" Target="../tags/tag255.xml"/><Relationship Id="rId24" Type="http://schemas.openxmlformats.org/officeDocument/2006/relationships/tags" Target="../tags/tag268.xml"/><Relationship Id="rId32" Type="http://schemas.openxmlformats.org/officeDocument/2006/relationships/oleObject" Target="../embeddings/oleObject37.bin"/><Relationship Id="rId37" Type="http://schemas.openxmlformats.org/officeDocument/2006/relationships/image" Target="../media/image15.svg"/><Relationship Id="rId40" Type="http://schemas.openxmlformats.org/officeDocument/2006/relationships/image" Target="../media/image18.png"/><Relationship Id="rId5" Type="http://schemas.openxmlformats.org/officeDocument/2006/relationships/tags" Target="../tags/tag249.xml"/><Relationship Id="rId15" Type="http://schemas.openxmlformats.org/officeDocument/2006/relationships/tags" Target="../tags/tag259.xml"/><Relationship Id="rId23" Type="http://schemas.openxmlformats.org/officeDocument/2006/relationships/tags" Target="../tags/tag267.xml"/><Relationship Id="rId28" Type="http://schemas.openxmlformats.org/officeDocument/2006/relationships/tags" Target="../tags/tag272.xml"/><Relationship Id="rId36" Type="http://schemas.openxmlformats.org/officeDocument/2006/relationships/image" Target="../media/image14.png"/><Relationship Id="rId10" Type="http://schemas.openxmlformats.org/officeDocument/2006/relationships/tags" Target="../tags/tag254.xml"/><Relationship Id="rId19" Type="http://schemas.openxmlformats.org/officeDocument/2006/relationships/tags" Target="../tags/tag263.xml"/><Relationship Id="rId31" Type="http://schemas.openxmlformats.org/officeDocument/2006/relationships/slideLayout" Target="../slideLayouts/slideLayout18.xml"/><Relationship Id="rId4" Type="http://schemas.openxmlformats.org/officeDocument/2006/relationships/tags" Target="../tags/tag248.xml"/><Relationship Id="rId9" Type="http://schemas.openxmlformats.org/officeDocument/2006/relationships/tags" Target="../tags/tag253.xml"/><Relationship Id="rId14" Type="http://schemas.openxmlformats.org/officeDocument/2006/relationships/tags" Target="../tags/tag258.xml"/><Relationship Id="rId22" Type="http://schemas.openxmlformats.org/officeDocument/2006/relationships/tags" Target="../tags/tag266.xml"/><Relationship Id="rId27" Type="http://schemas.openxmlformats.org/officeDocument/2006/relationships/tags" Target="../tags/tag271.xml"/><Relationship Id="rId30" Type="http://schemas.openxmlformats.org/officeDocument/2006/relationships/tags" Target="../tags/tag274.xml"/><Relationship Id="rId35" Type="http://schemas.openxmlformats.org/officeDocument/2006/relationships/image" Target="../media/image13.svg"/><Relationship Id="rId8" Type="http://schemas.openxmlformats.org/officeDocument/2006/relationships/tags" Target="../tags/tag252.xml"/><Relationship Id="rId3" Type="http://schemas.openxmlformats.org/officeDocument/2006/relationships/tags" Target="../tags/tag247.xml"/><Relationship Id="rId12" Type="http://schemas.openxmlformats.org/officeDocument/2006/relationships/tags" Target="../tags/tag256.xml"/><Relationship Id="rId17" Type="http://schemas.openxmlformats.org/officeDocument/2006/relationships/tags" Target="../tags/tag261.xml"/><Relationship Id="rId25" Type="http://schemas.openxmlformats.org/officeDocument/2006/relationships/tags" Target="../tags/tag269.xml"/><Relationship Id="rId33" Type="http://schemas.openxmlformats.org/officeDocument/2006/relationships/image" Target="../media/image11.emf"/><Relationship Id="rId38" Type="http://schemas.openxmlformats.org/officeDocument/2006/relationships/image" Target="../media/image16.png"/></Relationships>
</file>

<file path=ppt/slides/_rels/slide4.xml.rels><?xml version="1.0" encoding="UTF-8" standalone="yes"?>
<Relationships xmlns="http://schemas.openxmlformats.org/package/2006/relationships"><Relationship Id="rId8" Type="http://schemas.openxmlformats.org/officeDocument/2006/relationships/hyperlink" Target="https://www.ercot.com/files/docs/2026/03/17/145PGRR-08-ERCOT-Comments-031726.docx" TargetMode="External"/><Relationship Id="rId3" Type="http://schemas.openxmlformats.org/officeDocument/2006/relationships/slideLayout" Target="../slideLayouts/slideLayout12.xml"/><Relationship Id="rId7" Type="http://schemas.openxmlformats.org/officeDocument/2006/relationships/hyperlink" Target="https://www.ercot.com/mktrules/issues/NPRR1325" TargetMode="External"/><Relationship Id="rId2" Type="http://schemas.openxmlformats.org/officeDocument/2006/relationships/tags" Target="../tags/tag276.xml"/><Relationship Id="rId1" Type="http://schemas.openxmlformats.org/officeDocument/2006/relationships/tags" Target="../tags/tag275.xml"/><Relationship Id="rId6" Type="http://schemas.openxmlformats.org/officeDocument/2006/relationships/hyperlink" Target="https://www.ercot.com/mktrules/issues/PGRR145" TargetMode="External"/><Relationship Id="rId5" Type="http://schemas.openxmlformats.org/officeDocument/2006/relationships/image" Target="../media/image11.emf"/><Relationship Id="rId4" Type="http://schemas.openxmlformats.org/officeDocument/2006/relationships/oleObject" Target="../embeddings/oleObject36.bin"/></Relationships>
</file>

<file path=ppt/slides/_rels/slide5.xml.rels><?xml version="1.0" encoding="UTF-8" standalone="yes"?>
<Relationships xmlns="http://schemas.openxmlformats.org/package/2006/relationships"><Relationship Id="rId26" Type="http://schemas.openxmlformats.org/officeDocument/2006/relationships/tags" Target="../tags/tag302.xml"/><Relationship Id="rId117" Type="http://schemas.openxmlformats.org/officeDocument/2006/relationships/oleObject" Target="../embeddings/oleObject38.bin"/><Relationship Id="rId21" Type="http://schemas.openxmlformats.org/officeDocument/2006/relationships/tags" Target="../tags/tag297.xml"/><Relationship Id="rId42" Type="http://schemas.openxmlformats.org/officeDocument/2006/relationships/tags" Target="../tags/tag318.xml"/><Relationship Id="rId47" Type="http://schemas.openxmlformats.org/officeDocument/2006/relationships/tags" Target="../tags/tag323.xml"/><Relationship Id="rId63" Type="http://schemas.openxmlformats.org/officeDocument/2006/relationships/tags" Target="../tags/tag339.xml"/><Relationship Id="rId68" Type="http://schemas.openxmlformats.org/officeDocument/2006/relationships/tags" Target="../tags/tag344.xml"/><Relationship Id="rId84" Type="http://schemas.openxmlformats.org/officeDocument/2006/relationships/tags" Target="../tags/tag360.xml"/><Relationship Id="rId89" Type="http://schemas.openxmlformats.org/officeDocument/2006/relationships/tags" Target="../tags/tag365.xml"/><Relationship Id="rId112" Type="http://schemas.openxmlformats.org/officeDocument/2006/relationships/tags" Target="../tags/tag388.xml"/><Relationship Id="rId16" Type="http://schemas.openxmlformats.org/officeDocument/2006/relationships/tags" Target="../tags/tag292.xml"/><Relationship Id="rId107" Type="http://schemas.openxmlformats.org/officeDocument/2006/relationships/tags" Target="../tags/tag383.xml"/><Relationship Id="rId11" Type="http://schemas.openxmlformats.org/officeDocument/2006/relationships/tags" Target="../tags/tag287.xml"/><Relationship Id="rId32" Type="http://schemas.openxmlformats.org/officeDocument/2006/relationships/tags" Target="../tags/tag308.xml"/><Relationship Id="rId37" Type="http://schemas.openxmlformats.org/officeDocument/2006/relationships/tags" Target="../tags/tag313.xml"/><Relationship Id="rId53" Type="http://schemas.openxmlformats.org/officeDocument/2006/relationships/tags" Target="../tags/tag329.xml"/><Relationship Id="rId58" Type="http://schemas.openxmlformats.org/officeDocument/2006/relationships/tags" Target="../tags/tag334.xml"/><Relationship Id="rId74" Type="http://schemas.openxmlformats.org/officeDocument/2006/relationships/tags" Target="../tags/tag350.xml"/><Relationship Id="rId79" Type="http://schemas.openxmlformats.org/officeDocument/2006/relationships/tags" Target="../tags/tag355.xml"/><Relationship Id="rId102" Type="http://schemas.openxmlformats.org/officeDocument/2006/relationships/tags" Target="../tags/tag378.xml"/><Relationship Id="rId5" Type="http://schemas.openxmlformats.org/officeDocument/2006/relationships/tags" Target="../tags/tag281.xml"/><Relationship Id="rId90" Type="http://schemas.openxmlformats.org/officeDocument/2006/relationships/tags" Target="../tags/tag366.xml"/><Relationship Id="rId95" Type="http://schemas.openxmlformats.org/officeDocument/2006/relationships/tags" Target="../tags/tag371.xml"/><Relationship Id="rId22" Type="http://schemas.openxmlformats.org/officeDocument/2006/relationships/tags" Target="../tags/tag298.xml"/><Relationship Id="rId27" Type="http://schemas.openxmlformats.org/officeDocument/2006/relationships/tags" Target="../tags/tag303.xml"/><Relationship Id="rId43" Type="http://schemas.openxmlformats.org/officeDocument/2006/relationships/tags" Target="../tags/tag319.xml"/><Relationship Id="rId48" Type="http://schemas.openxmlformats.org/officeDocument/2006/relationships/tags" Target="../tags/tag324.xml"/><Relationship Id="rId64" Type="http://schemas.openxmlformats.org/officeDocument/2006/relationships/tags" Target="../tags/tag340.xml"/><Relationship Id="rId69" Type="http://schemas.openxmlformats.org/officeDocument/2006/relationships/tags" Target="../tags/tag345.xml"/><Relationship Id="rId113" Type="http://schemas.openxmlformats.org/officeDocument/2006/relationships/tags" Target="../tags/tag389.xml"/><Relationship Id="rId118" Type="http://schemas.openxmlformats.org/officeDocument/2006/relationships/image" Target="../media/image20.emf"/><Relationship Id="rId80" Type="http://schemas.openxmlformats.org/officeDocument/2006/relationships/tags" Target="../tags/tag356.xml"/><Relationship Id="rId85" Type="http://schemas.openxmlformats.org/officeDocument/2006/relationships/tags" Target="../tags/tag361.xml"/><Relationship Id="rId12" Type="http://schemas.openxmlformats.org/officeDocument/2006/relationships/tags" Target="../tags/tag288.xml"/><Relationship Id="rId17" Type="http://schemas.openxmlformats.org/officeDocument/2006/relationships/tags" Target="../tags/tag293.xml"/><Relationship Id="rId33" Type="http://schemas.openxmlformats.org/officeDocument/2006/relationships/tags" Target="../tags/tag309.xml"/><Relationship Id="rId38" Type="http://schemas.openxmlformats.org/officeDocument/2006/relationships/tags" Target="../tags/tag314.xml"/><Relationship Id="rId59" Type="http://schemas.openxmlformats.org/officeDocument/2006/relationships/tags" Target="../tags/tag335.xml"/><Relationship Id="rId103" Type="http://schemas.openxmlformats.org/officeDocument/2006/relationships/tags" Target="../tags/tag379.xml"/><Relationship Id="rId108" Type="http://schemas.openxmlformats.org/officeDocument/2006/relationships/tags" Target="../tags/tag384.xml"/><Relationship Id="rId54" Type="http://schemas.openxmlformats.org/officeDocument/2006/relationships/tags" Target="../tags/tag330.xml"/><Relationship Id="rId70" Type="http://schemas.openxmlformats.org/officeDocument/2006/relationships/tags" Target="../tags/tag346.xml"/><Relationship Id="rId75" Type="http://schemas.openxmlformats.org/officeDocument/2006/relationships/tags" Target="../tags/tag351.xml"/><Relationship Id="rId91" Type="http://schemas.openxmlformats.org/officeDocument/2006/relationships/tags" Target="../tags/tag367.xml"/><Relationship Id="rId96" Type="http://schemas.openxmlformats.org/officeDocument/2006/relationships/tags" Target="../tags/tag372.xml"/><Relationship Id="rId1" Type="http://schemas.openxmlformats.org/officeDocument/2006/relationships/tags" Target="../tags/tag277.xml"/><Relationship Id="rId6" Type="http://schemas.openxmlformats.org/officeDocument/2006/relationships/tags" Target="../tags/tag282.xml"/><Relationship Id="rId23" Type="http://schemas.openxmlformats.org/officeDocument/2006/relationships/tags" Target="../tags/tag299.xml"/><Relationship Id="rId28" Type="http://schemas.openxmlformats.org/officeDocument/2006/relationships/tags" Target="../tags/tag304.xml"/><Relationship Id="rId49" Type="http://schemas.openxmlformats.org/officeDocument/2006/relationships/tags" Target="../tags/tag325.xml"/><Relationship Id="rId114" Type="http://schemas.openxmlformats.org/officeDocument/2006/relationships/tags" Target="../tags/tag390.xml"/><Relationship Id="rId10" Type="http://schemas.openxmlformats.org/officeDocument/2006/relationships/tags" Target="../tags/tag286.xml"/><Relationship Id="rId31" Type="http://schemas.openxmlformats.org/officeDocument/2006/relationships/tags" Target="../tags/tag307.xml"/><Relationship Id="rId44" Type="http://schemas.openxmlformats.org/officeDocument/2006/relationships/tags" Target="../tags/tag320.xml"/><Relationship Id="rId52" Type="http://schemas.openxmlformats.org/officeDocument/2006/relationships/tags" Target="../tags/tag328.xml"/><Relationship Id="rId60" Type="http://schemas.openxmlformats.org/officeDocument/2006/relationships/tags" Target="../tags/tag336.xml"/><Relationship Id="rId65" Type="http://schemas.openxmlformats.org/officeDocument/2006/relationships/tags" Target="../tags/tag341.xml"/><Relationship Id="rId73" Type="http://schemas.openxmlformats.org/officeDocument/2006/relationships/tags" Target="../tags/tag349.xml"/><Relationship Id="rId78" Type="http://schemas.openxmlformats.org/officeDocument/2006/relationships/tags" Target="../tags/tag354.xml"/><Relationship Id="rId81" Type="http://schemas.openxmlformats.org/officeDocument/2006/relationships/tags" Target="../tags/tag357.xml"/><Relationship Id="rId86" Type="http://schemas.openxmlformats.org/officeDocument/2006/relationships/tags" Target="../tags/tag362.xml"/><Relationship Id="rId94" Type="http://schemas.openxmlformats.org/officeDocument/2006/relationships/tags" Target="../tags/tag370.xml"/><Relationship Id="rId99" Type="http://schemas.openxmlformats.org/officeDocument/2006/relationships/tags" Target="../tags/tag375.xml"/><Relationship Id="rId101" Type="http://schemas.openxmlformats.org/officeDocument/2006/relationships/tags" Target="../tags/tag377.xml"/><Relationship Id="rId4" Type="http://schemas.openxmlformats.org/officeDocument/2006/relationships/tags" Target="../tags/tag280.xml"/><Relationship Id="rId9" Type="http://schemas.openxmlformats.org/officeDocument/2006/relationships/tags" Target="../tags/tag285.xml"/><Relationship Id="rId13" Type="http://schemas.openxmlformats.org/officeDocument/2006/relationships/tags" Target="../tags/tag289.xml"/><Relationship Id="rId18" Type="http://schemas.openxmlformats.org/officeDocument/2006/relationships/tags" Target="../tags/tag294.xml"/><Relationship Id="rId39" Type="http://schemas.openxmlformats.org/officeDocument/2006/relationships/tags" Target="../tags/tag315.xml"/><Relationship Id="rId109" Type="http://schemas.openxmlformats.org/officeDocument/2006/relationships/tags" Target="../tags/tag385.xml"/><Relationship Id="rId34" Type="http://schemas.openxmlformats.org/officeDocument/2006/relationships/tags" Target="../tags/tag310.xml"/><Relationship Id="rId50" Type="http://schemas.openxmlformats.org/officeDocument/2006/relationships/tags" Target="../tags/tag326.xml"/><Relationship Id="rId55" Type="http://schemas.openxmlformats.org/officeDocument/2006/relationships/tags" Target="../tags/tag331.xml"/><Relationship Id="rId76" Type="http://schemas.openxmlformats.org/officeDocument/2006/relationships/tags" Target="../tags/tag352.xml"/><Relationship Id="rId97" Type="http://schemas.openxmlformats.org/officeDocument/2006/relationships/tags" Target="../tags/tag373.xml"/><Relationship Id="rId104" Type="http://schemas.openxmlformats.org/officeDocument/2006/relationships/tags" Target="../tags/tag380.xml"/><Relationship Id="rId7" Type="http://schemas.openxmlformats.org/officeDocument/2006/relationships/tags" Target="../tags/tag283.xml"/><Relationship Id="rId71" Type="http://schemas.openxmlformats.org/officeDocument/2006/relationships/tags" Target="../tags/tag347.xml"/><Relationship Id="rId92" Type="http://schemas.openxmlformats.org/officeDocument/2006/relationships/tags" Target="../tags/tag368.xml"/><Relationship Id="rId2" Type="http://schemas.openxmlformats.org/officeDocument/2006/relationships/tags" Target="../tags/tag278.xml"/><Relationship Id="rId29" Type="http://schemas.openxmlformats.org/officeDocument/2006/relationships/tags" Target="../tags/tag305.xml"/><Relationship Id="rId24" Type="http://schemas.openxmlformats.org/officeDocument/2006/relationships/tags" Target="../tags/tag300.xml"/><Relationship Id="rId40" Type="http://schemas.openxmlformats.org/officeDocument/2006/relationships/tags" Target="../tags/tag316.xml"/><Relationship Id="rId45" Type="http://schemas.openxmlformats.org/officeDocument/2006/relationships/tags" Target="../tags/tag321.xml"/><Relationship Id="rId66" Type="http://schemas.openxmlformats.org/officeDocument/2006/relationships/tags" Target="../tags/tag342.xml"/><Relationship Id="rId87" Type="http://schemas.openxmlformats.org/officeDocument/2006/relationships/tags" Target="../tags/tag363.xml"/><Relationship Id="rId110" Type="http://schemas.openxmlformats.org/officeDocument/2006/relationships/tags" Target="../tags/tag386.xml"/><Relationship Id="rId115" Type="http://schemas.openxmlformats.org/officeDocument/2006/relationships/slideLayout" Target="../slideLayouts/slideLayout12.xml"/><Relationship Id="rId61" Type="http://schemas.openxmlformats.org/officeDocument/2006/relationships/tags" Target="../tags/tag337.xml"/><Relationship Id="rId82" Type="http://schemas.openxmlformats.org/officeDocument/2006/relationships/tags" Target="../tags/tag358.xml"/><Relationship Id="rId19" Type="http://schemas.openxmlformats.org/officeDocument/2006/relationships/tags" Target="../tags/tag295.xml"/><Relationship Id="rId14" Type="http://schemas.openxmlformats.org/officeDocument/2006/relationships/tags" Target="../tags/tag290.xml"/><Relationship Id="rId30" Type="http://schemas.openxmlformats.org/officeDocument/2006/relationships/tags" Target="../tags/tag306.xml"/><Relationship Id="rId35" Type="http://schemas.openxmlformats.org/officeDocument/2006/relationships/tags" Target="../tags/tag311.xml"/><Relationship Id="rId56" Type="http://schemas.openxmlformats.org/officeDocument/2006/relationships/tags" Target="../tags/tag332.xml"/><Relationship Id="rId77" Type="http://schemas.openxmlformats.org/officeDocument/2006/relationships/tags" Target="../tags/tag353.xml"/><Relationship Id="rId100" Type="http://schemas.openxmlformats.org/officeDocument/2006/relationships/tags" Target="../tags/tag376.xml"/><Relationship Id="rId105" Type="http://schemas.openxmlformats.org/officeDocument/2006/relationships/tags" Target="../tags/tag381.xml"/><Relationship Id="rId8" Type="http://schemas.openxmlformats.org/officeDocument/2006/relationships/tags" Target="../tags/tag284.xml"/><Relationship Id="rId51" Type="http://schemas.openxmlformats.org/officeDocument/2006/relationships/tags" Target="../tags/tag327.xml"/><Relationship Id="rId72" Type="http://schemas.openxmlformats.org/officeDocument/2006/relationships/tags" Target="../tags/tag348.xml"/><Relationship Id="rId93" Type="http://schemas.openxmlformats.org/officeDocument/2006/relationships/tags" Target="../tags/tag369.xml"/><Relationship Id="rId98" Type="http://schemas.openxmlformats.org/officeDocument/2006/relationships/tags" Target="../tags/tag374.xml"/><Relationship Id="rId3" Type="http://schemas.openxmlformats.org/officeDocument/2006/relationships/tags" Target="../tags/tag279.xml"/><Relationship Id="rId25" Type="http://schemas.openxmlformats.org/officeDocument/2006/relationships/tags" Target="../tags/tag301.xml"/><Relationship Id="rId46" Type="http://schemas.openxmlformats.org/officeDocument/2006/relationships/tags" Target="../tags/tag322.xml"/><Relationship Id="rId67" Type="http://schemas.openxmlformats.org/officeDocument/2006/relationships/tags" Target="../tags/tag343.xml"/><Relationship Id="rId116" Type="http://schemas.openxmlformats.org/officeDocument/2006/relationships/notesSlide" Target="../notesSlides/notesSlide2.xml"/><Relationship Id="rId20" Type="http://schemas.openxmlformats.org/officeDocument/2006/relationships/tags" Target="../tags/tag296.xml"/><Relationship Id="rId41" Type="http://schemas.openxmlformats.org/officeDocument/2006/relationships/tags" Target="../tags/tag317.xml"/><Relationship Id="rId62" Type="http://schemas.openxmlformats.org/officeDocument/2006/relationships/tags" Target="../tags/tag338.xml"/><Relationship Id="rId83" Type="http://schemas.openxmlformats.org/officeDocument/2006/relationships/tags" Target="../tags/tag359.xml"/><Relationship Id="rId88" Type="http://schemas.openxmlformats.org/officeDocument/2006/relationships/tags" Target="../tags/tag364.xml"/><Relationship Id="rId111" Type="http://schemas.openxmlformats.org/officeDocument/2006/relationships/tags" Target="../tags/tag387.xml"/><Relationship Id="rId15" Type="http://schemas.openxmlformats.org/officeDocument/2006/relationships/tags" Target="../tags/tag291.xml"/><Relationship Id="rId36" Type="http://schemas.openxmlformats.org/officeDocument/2006/relationships/tags" Target="../tags/tag312.xml"/><Relationship Id="rId57" Type="http://schemas.openxmlformats.org/officeDocument/2006/relationships/tags" Target="../tags/tag333.xml"/><Relationship Id="rId106" Type="http://schemas.openxmlformats.org/officeDocument/2006/relationships/tags" Target="../tags/tag38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2.xml"/><Relationship Id="rId7" Type="http://schemas.openxmlformats.org/officeDocument/2006/relationships/hyperlink" Target="https://www.ercot.com/mktrules/guides/planning" TargetMode="External"/><Relationship Id="rId2" Type="http://schemas.openxmlformats.org/officeDocument/2006/relationships/tags" Target="../tags/tag392.xml"/><Relationship Id="rId1" Type="http://schemas.openxmlformats.org/officeDocument/2006/relationships/tags" Target="../tags/tag391.xml"/><Relationship Id="rId6" Type="http://schemas.openxmlformats.org/officeDocument/2006/relationships/hyperlink" Target="https://www.ercot.com/mktrules/nprotocols/nprr_process" TargetMode="External"/><Relationship Id="rId5" Type="http://schemas.openxmlformats.org/officeDocument/2006/relationships/image" Target="../media/image11.emf"/><Relationship Id="rId4" Type="http://schemas.openxmlformats.org/officeDocument/2006/relationships/oleObject" Target="../embeddings/oleObject39.bin"/></Relationships>
</file>

<file path=ppt/slides/_rels/slide7.xml.rels><?xml version="1.0" encoding="UTF-8" standalone="yes"?>
<Relationships xmlns="http://schemas.openxmlformats.org/package/2006/relationships"><Relationship Id="rId8" Type="http://schemas.openxmlformats.org/officeDocument/2006/relationships/tags" Target="../tags/tag400.xml"/><Relationship Id="rId13" Type="http://schemas.openxmlformats.org/officeDocument/2006/relationships/slideLayout" Target="../slideLayouts/slideLayout2.xml"/><Relationship Id="rId3" Type="http://schemas.openxmlformats.org/officeDocument/2006/relationships/tags" Target="../tags/tag395.xml"/><Relationship Id="rId7" Type="http://schemas.openxmlformats.org/officeDocument/2006/relationships/tags" Target="../tags/tag399.xml"/><Relationship Id="rId12" Type="http://schemas.openxmlformats.org/officeDocument/2006/relationships/tags" Target="../tags/tag404.xml"/><Relationship Id="rId2" Type="http://schemas.openxmlformats.org/officeDocument/2006/relationships/tags" Target="../tags/tag394.xml"/><Relationship Id="rId1" Type="http://schemas.openxmlformats.org/officeDocument/2006/relationships/tags" Target="../tags/tag393.xml"/><Relationship Id="rId6" Type="http://schemas.openxmlformats.org/officeDocument/2006/relationships/tags" Target="../tags/tag398.xml"/><Relationship Id="rId11" Type="http://schemas.openxmlformats.org/officeDocument/2006/relationships/tags" Target="../tags/tag403.xml"/><Relationship Id="rId5" Type="http://schemas.openxmlformats.org/officeDocument/2006/relationships/tags" Target="../tags/tag397.xml"/><Relationship Id="rId15" Type="http://schemas.openxmlformats.org/officeDocument/2006/relationships/image" Target="../media/image11.emf"/><Relationship Id="rId10" Type="http://schemas.openxmlformats.org/officeDocument/2006/relationships/tags" Target="../tags/tag402.xml"/><Relationship Id="rId4" Type="http://schemas.openxmlformats.org/officeDocument/2006/relationships/tags" Target="../tags/tag396.xml"/><Relationship Id="rId9" Type="http://schemas.openxmlformats.org/officeDocument/2006/relationships/tags" Target="../tags/tag401.xml"/><Relationship Id="rId14" Type="http://schemas.openxmlformats.org/officeDocument/2006/relationships/oleObject" Target="../embeddings/oleObject40.bin"/></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06.xml"/><Relationship Id="rId1" Type="http://schemas.openxmlformats.org/officeDocument/2006/relationships/tags" Target="../tags/tag405.xml"/><Relationship Id="rId5" Type="http://schemas.openxmlformats.org/officeDocument/2006/relationships/image" Target="../media/image20.emf"/><Relationship Id="rId4" Type="http://schemas.openxmlformats.org/officeDocument/2006/relationships/oleObject" Target="../embeddings/oleObject41.bin"/></Relationships>
</file>

<file path=ppt/slides/_rels/slide9.xml.rels><?xml version="1.0" encoding="UTF-8" standalone="yes"?>
<Relationships xmlns="http://schemas.openxmlformats.org/package/2006/relationships"><Relationship Id="rId13" Type="http://schemas.openxmlformats.org/officeDocument/2006/relationships/tags" Target="../tags/tag419.xml"/><Relationship Id="rId18" Type="http://schemas.openxmlformats.org/officeDocument/2006/relationships/tags" Target="../tags/tag424.xml"/><Relationship Id="rId26" Type="http://schemas.openxmlformats.org/officeDocument/2006/relationships/tags" Target="../tags/tag432.xml"/><Relationship Id="rId3" Type="http://schemas.openxmlformats.org/officeDocument/2006/relationships/tags" Target="../tags/tag409.xml"/><Relationship Id="rId21" Type="http://schemas.openxmlformats.org/officeDocument/2006/relationships/tags" Target="../tags/tag427.xml"/><Relationship Id="rId34" Type="http://schemas.openxmlformats.org/officeDocument/2006/relationships/image" Target="../media/image21.emf"/><Relationship Id="rId7" Type="http://schemas.openxmlformats.org/officeDocument/2006/relationships/tags" Target="../tags/tag413.xml"/><Relationship Id="rId12" Type="http://schemas.openxmlformats.org/officeDocument/2006/relationships/tags" Target="../tags/tag418.xml"/><Relationship Id="rId17" Type="http://schemas.openxmlformats.org/officeDocument/2006/relationships/tags" Target="../tags/tag423.xml"/><Relationship Id="rId25" Type="http://schemas.openxmlformats.org/officeDocument/2006/relationships/tags" Target="../tags/tag431.xml"/><Relationship Id="rId33" Type="http://schemas.openxmlformats.org/officeDocument/2006/relationships/oleObject" Target="../embeddings/oleObject42.bin"/><Relationship Id="rId2" Type="http://schemas.openxmlformats.org/officeDocument/2006/relationships/tags" Target="../tags/tag408.xml"/><Relationship Id="rId16" Type="http://schemas.openxmlformats.org/officeDocument/2006/relationships/tags" Target="../tags/tag422.xml"/><Relationship Id="rId20" Type="http://schemas.openxmlformats.org/officeDocument/2006/relationships/tags" Target="../tags/tag426.xml"/><Relationship Id="rId29" Type="http://schemas.openxmlformats.org/officeDocument/2006/relationships/tags" Target="../tags/tag435.xml"/><Relationship Id="rId1" Type="http://schemas.openxmlformats.org/officeDocument/2006/relationships/tags" Target="../tags/tag407.xml"/><Relationship Id="rId6" Type="http://schemas.openxmlformats.org/officeDocument/2006/relationships/tags" Target="../tags/tag412.xml"/><Relationship Id="rId11" Type="http://schemas.openxmlformats.org/officeDocument/2006/relationships/tags" Target="../tags/tag417.xml"/><Relationship Id="rId24" Type="http://schemas.openxmlformats.org/officeDocument/2006/relationships/tags" Target="../tags/tag430.xml"/><Relationship Id="rId32" Type="http://schemas.openxmlformats.org/officeDocument/2006/relationships/slideLayout" Target="../slideLayouts/slideLayout2.xml"/><Relationship Id="rId5" Type="http://schemas.openxmlformats.org/officeDocument/2006/relationships/tags" Target="../tags/tag411.xml"/><Relationship Id="rId15" Type="http://schemas.openxmlformats.org/officeDocument/2006/relationships/tags" Target="../tags/tag421.xml"/><Relationship Id="rId23" Type="http://schemas.openxmlformats.org/officeDocument/2006/relationships/tags" Target="../tags/tag429.xml"/><Relationship Id="rId28" Type="http://schemas.openxmlformats.org/officeDocument/2006/relationships/tags" Target="../tags/tag434.xml"/><Relationship Id="rId36" Type="http://schemas.openxmlformats.org/officeDocument/2006/relationships/image" Target="../media/image15.svg"/><Relationship Id="rId10" Type="http://schemas.openxmlformats.org/officeDocument/2006/relationships/tags" Target="../tags/tag416.xml"/><Relationship Id="rId19" Type="http://schemas.openxmlformats.org/officeDocument/2006/relationships/tags" Target="../tags/tag425.xml"/><Relationship Id="rId31" Type="http://schemas.openxmlformats.org/officeDocument/2006/relationships/tags" Target="../tags/tag437.xml"/><Relationship Id="rId4" Type="http://schemas.openxmlformats.org/officeDocument/2006/relationships/tags" Target="../tags/tag410.xml"/><Relationship Id="rId9" Type="http://schemas.openxmlformats.org/officeDocument/2006/relationships/tags" Target="../tags/tag415.xml"/><Relationship Id="rId14" Type="http://schemas.openxmlformats.org/officeDocument/2006/relationships/tags" Target="../tags/tag420.xml"/><Relationship Id="rId22" Type="http://schemas.openxmlformats.org/officeDocument/2006/relationships/tags" Target="../tags/tag428.xml"/><Relationship Id="rId27" Type="http://schemas.openxmlformats.org/officeDocument/2006/relationships/tags" Target="../tags/tag433.xml"/><Relationship Id="rId30" Type="http://schemas.openxmlformats.org/officeDocument/2006/relationships/tags" Target="../tags/tag436.xml"/><Relationship Id="rId35" Type="http://schemas.openxmlformats.org/officeDocument/2006/relationships/image" Target="../media/image14.png"/><Relationship Id="rId8" Type="http://schemas.openxmlformats.org/officeDocument/2006/relationships/tags" Target="../tags/tag4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6" hidden="1">
            <a:extLst>
              <a:ext uri="{FF2B5EF4-FFF2-40B4-BE49-F238E27FC236}">
                <a16:creationId xmlns:a16="http://schemas.microsoft.com/office/drawing/2014/main" id="{DFC82A3A-0A2D-4C91-9164-E53833C359F6}"/>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9" imgW="572" imgH="588" progId="TCLayout.ActiveDocument.1">
                  <p:embed/>
                </p:oleObj>
              </mc:Choice>
              <mc:Fallback>
                <p:oleObj name="think-cell Slide" r:id="rId9" imgW="572" imgH="588" progId="TCLayout.ActiveDocument.1">
                  <p:embed/>
                  <p:pic>
                    <p:nvPicPr>
                      <p:cNvPr id="3" name="Object 6" hidden="1">
                        <a:extLst>
                          <a:ext uri="{FF2B5EF4-FFF2-40B4-BE49-F238E27FC236}">
                            <a16:creationId xmlns:a16="http://schemas.microsoft.com/office/drawing/2014/main" id="{DFC82A3A-0A2D-4C91-9164-E53833C359F6}"/>
                          </a:ext>
                        </a:extLst>
                      </p:cNvPr>
                      <p:cNvPicPr/>
                      <p:nvPr/>
                    </p:nvPicPr>
                    <p:blipFill>
                      <a:blip r:embed="rId10"/>
                      <a:stretch>
                        <a:fillRect/>
                      </a:stretch>
                    </p:blipFill>
                    <p:spPr>
                      <a:xfrm>
                        <a:off x="1588" y="1588"/>
                        <a:ext cx="1588" cy="158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108DE052-9238-470A-B7A3-D8EB461E3CEB}"/>
              </a:ext>
            </a:extLst>
          </p:cNvPr>
          <p:cNvSpPr/>
          <p:nvPr>
            <p:custDataLst>
              <p:tags r:id="rId3"/>
            </p:custDataLst>
          </p:nvPr>
        </p:nvSpPr>
        <p:spPr>
          <a:xfrm>
            <a:off x="0" y="0"/>
            <a:ext cx="158750" cy="158750"/>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spcBef>
                <a:spcPct val="0"/>
              </a:spcBef>
              <a:spcAft>
                <a:spcPct val="0"/>
              </a:spcAft>
            </a:pPr>
            <a:endParaRPr lang="en-US" sz="4400" b="1">
              <a:solidFill>
                <a:schemeClr val="bg1"/>
              </a:solidFill>
              <a:latin typeface="Georgia" panose="02040502050405020303" pitchFamily="18" charset="0"/>
              <a:ea typeface="+mj-ea"/>
              <a:cs typeface="+mj-cs"/>
              <a:sym typeface="Georgia" panose="02040502050405020303" pitchFamily="18" charset="0"/>
            </a:endParaRPr>
          </a:p>
        </p:txBody>
      </p:sp>
      <p:sp>
        <p:nvSpPr>
          <p:cNvPr id="4" name="Title">
            <a:extLst>
              <a:ext uri="{FF2B5EF4-FFF2-40B4-BE49-F238E27FC236}">
                <a16:creationId xmlns:a16="http://schemas.microsoft.com/office/drawing/2014/main" id="{FA5D4630-F7DD-45DE-8B28-13C4C3DDAD21}"/>
              </a:ext>
            </a:extLst>
          </p:cNvPr>
          <p:cNvSpPr>
            <a:spLocks noGrp="1"/>
          </p:cNvSpPr>
          <p:nvPr>
            <p:ph type="title"/>
            <p:custDataLst>
              <p:tags r:id="rId4"/>
            </p:custDataLst>
          </p:nvPr>
        </p:nvSpPr>
        <p:spPr>
          <a:xfrm>
            <a:off x="5219700" y="2536945"/>
            <a:ext cx="6415088" cy="1107996"/>
          </a:xfrm>
          <a:noFill/>
          <a:ln/>
          <a:extLst>
            <a:ext uri="{909E8E84-426E-40DD-AFC4-6F175D3DCCD1}">
              <a14:hiddenFill xmlns:a14="http://schemas.microsoft.com/office/drawing/2010/main">
                <a:solidFill>
                  <a:srgbClr val="FFFFFF"/>
                </a:solidFill>
              </a14:hiddenFill>
            </a:ext>
          </a:extLst>
        </p:spPr>
        <p:txBody>
          <a:bodyPr vert="horz" anchor="b">
            <a:spAutoFit/>
          </a:bodyPr>
          <a:lstStyle/>
          <a:p>
            <a:r>
              <a:rPr lang="en-US" sz="3600" dirty="0"/>
              <a:t>Large Load Interconnection Batch Study Workshops</a:t>
            </a:r>
          </a:p>
        </p:txBody>
      </p:sp>
      <p:pic>
        <p:nvPicPr>
          <p:cNvPr id="1026" name="Picture 2" descr="What is ERCOT? | Electric Reliability Council of Texas">
            <a:extLst>
              <a:ext uri="{FF2B5EF4-FFF2-40B4-BE49-F238E27FC236}">
                <a16:creationId xmlns:a16="http://schemas.microsoft.com/office/drawing/2014/main" id="{276453CC-D41C-742E-51DF-E9A8DA587D7F}"/>
              </a:ext>
            </a:extLst>
          </p:cNvPr>
          <p:cNvPicPr>
            <a:picLocks noChangeAspect="1" noChangeArrowheads="1"/>
          </p:cNvPicPr>
          <p:nvPr/>
        </p:nvPicPr>
        <p:blipFill>
          <a:blip r:embed="rId11">
            <a:biLevel thresh="25000"/>
            <a:extLst>
              <a:ext uri="{28A0092B-C50C-407E-A947-70E740481C1C}">
                <a14:useLocalDpi xmlns:a14="http://schemas.microsoft.com/office/drawing/2010/main" val="0"/>
              </a:ext>
            </a:extLst>
          </a:blip>
          <a:srcRect/>
          <a:stretch>
            <a:fillRect/>
          </a:stretch>
        </p:blipFill>
        <p:spPr bwMode="auto">
          <a:xfrm>
            <a:off x="551942" y="4897315"/>
            <a:ext cx="2047351" cy="1074859"/>
          </a:xfrm>
          <a:prstGeom prst="rect">
            <a:avLst/>
          </a:prstGeom>
          <a:noFill/>
          <a:extLst>
            <a:ext uri="{909E8E84-426E-40DD-AFC4-6F175D3DCCD1}">
              <a14:hiddenFill xmlns:a14="http://schemas.microsoft.com/office/drawing/2010/main">
                <a:solidFill>
                  <a:srgbClr val="FFFFFF"/>
                </a:solidFill>
              </a14:hiddenFill>
            </a:ext>
          </a:extLst>
        </p:spPr>
      </p:pic>
      <p:sp>
        <p:nvSpPr>
          <p:cNvPr id="5" name="Documenttype">
            <a:extLst>
              <a:ext uri="{FF2B5EF4-FFF2-40B4-BE49-F238E27FC236}">
                <a16:creationId xmlns:a16="http://schemas.microsoft.com/office/drawing/2014/main" id="{DD8FE9DE-4BC5-C27C-2B66-C18BC8C026B4}"/>
              </a:ext>
            </a:extLst>
          </p:cNvPr>
          <p:cNvSpPr txBox="1">
            <a:spLocks/>
          </p:cNvSpPr>
          <p:nvPr>
            <p:custDataLst>
              <p:tags r:id="rId5"/>
            </p:custDataLst>
          </p:nvPr>
        </p:nvSpPr>
        <p:spPr>
          <a:xfrm>
            <a:off x="5232972" y="4622071"/>
            <a:ext cx="6018213" cy="276999"/>
          </a:xfrm>
          <a:prstGeom prst="rect">
            <a:avLst/>
          </a:prstGeom>
        </p:spPr>
        <p:txBody>
          <a:bodyPr vert="horz" wrap="square" lIns="0" tIns="0" rIns="0" bIns="0" rtlCol="0">
            <a:sp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a:buFont typeface="Segoe UI" panose="020B0502040204020203" pitchFamily="34" charset="0"/>
              <a:buNone/>
            </a:pPr>
            <a:r>
              <a:rPr lang="en-US" sz="1800" dirty="0"/>
              <a:t>March 25</a:t>
            </a:r>
            <a:r>
              <a:rPr lang="en-US" sz="1800" baseline="30000" dirty="0"/>
              <a:t>th</a:t>
            </a:r>
            <a:r>
              <a:rPr lang="en-US" sz="1800" dirty="0"/>
              <a:t>, 2026</a:t>
            </a:r>
          </a:p>
        </p:txBody>
      </p:sp>
      <p:sp>
        <p:nvSpPr>
          <p:cNvPr id="16" name="Documenttype">
            <a:extLst>
              <a:ext uri="{FF2B5EF4-FFF2-40B4-BE49-F238E27FC236}">
                <a16:creationId xmlns:a16="http://schemas.microsoft.com/office/drawing/2014/main" id="{0BB13B68-1A53-6458-0713-384D36038468}"/>
              </a:ext>
            </a:extLst>
          </p:cNvPr>
          <p:cNvSpPr txBox="1">
            <a:spLocks/>
          </p:cNvSpPr>
          <p:nvPr>
            <p:custDataLst>
              <p:tags r:id="rId6"/>
            </p:custDataLst>
          </p:nvPr>
        </p:nvSpPr>
        <p:spPr>
          <a:xfrm>
            <a:off x="5232972" y="4165522"/>
            <a:ext cx="6018213" cy="276999"/>
          </a:xfrm>
          <a:prstGeom prst="rect">
            <a:avLst/>
          </a:prstGeom>
        </p:spPr>
        <p:txBody>
          <a:bodyPr vert="horz" wrap="square" lIns="0" tIns="0" rIns="0" bIns="0" rtlCol="0">
            <a:sp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a:buNone/>
            </a:pPr>
            <a:r>
              <a:rPr lang="en-US" sz="1800" dirty="0"/>
              <a:t>TAC Update</a:t>
            </a:r>
          </a:p>
        </p:txBody>
      </p:sp>
    </p:spTree>
    <p:custDataLst>
      <p:tags r:id="rId1"/>
    </p:custDataLst>
    <p:extLst>
      <p:ext uri="{BB962C8B-B14F-4D97-AF65-F5344CB8AC3E}">
        <p14:creationId xmlns:p14="http://schemas.microsoft.com/office/powerpoint/2010/main" val="35006886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8D2ADE-72C5-CD71-5593-3D0ADF905CFC}"/>
            </a:ext>
          </a:extLst>
        </p:cNvPr>
        <p:cNvGrpSpPr/>
        <p:nvPr/>
      </p:nvGrpSpPr>
      <p:grpSpPr>
        <a:xfrm>
          <a:off x="0" y="0"/>
          <a:ext cx="0" cy="0"/>
          <a:chOff x="0" y="0"/>
          <a:chExt cx="0" cy="0"/>
        </a:xfrm>
      </p:grpSpPr>
      <p:graphicFrame>
        <p:nvGraphicFramePr>
          <p:cNvPr id="7" name="Object 2" hidden="1">
            <a:extLst>
              <a:ext uri="{FF2B5EF4-FFF2-40B4-BE49-F238E27FC236}">
                <a16:creationId xmlns:a16="http://schemas.microsoft.com/office/drawing/2014/main" id="{E617D753-95F5-6ED6-08C0-D889649185B3}"/>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27" imgW="404" imgH="403" progId="TCLayout.ActiveDocument.1">
                  <p:embed/>
                </p:oleObj>
              </mc:Choice>
              <mc:Fallback>
                <p:oleObj name="think-cell Slide" r:id="rId27" imgW="404" imgH="403" progId="TCLayout.ActiveDocument.1">
                  <p:embed/>
                  <p:pic>
                    <p:nvPicPr>
                      <p:cNvPr id="7" name="Object 2" hidden="1">
                        <a:extLst>
                          <a:ext uri="{FF2B5EF4-FFF2-40B4-BE49-F238E27FC236}">
                            <a16:creationId xmlns:a16="http://schemas.microsoft.com/office/drawing/2014/main" id="{E617D753-95F5-6ED6-08C0-D889649185B3}"/>
                          </a:ext>
                        </a:extLst>
                      </p:cNvPr>
                      <p:cNvPicPr/>
                      <p:nvPr/>
                    </p:nvPicPr>
                    <p:blipFill>
                      <a:blip r:embed="rId28"/>
                      <a:stretch>
                        <a:fillRect/>
                      </a:stretch>
                    </p:blipFill>
                    <p:spPr>
                      <a:xfrm>
                        <a:off x="1588" y="1588"/>
                        <a:ext cx="1588" cy="1588"/>
                      </a:xfrm>
                      <a:prstGeom prst="rect">
                        <a:avLst/>
                      </a:prstGeom>
                    </p:spPr>
                  </p:pic>
                </p:oleObj>
              </mc:Fallback>
            </mc:AlternateContent>
          </a:graphicData>
        </a:graphic>
      </p:graphicFrame>
      <p:sp>
        <p:nvSpPr>
          <p:cNvPr id="5" name="Title 4">
            <a:extLst>
              <a:ext uri="{FF2B5EF4-FFF2-40B4-BE49-F238E27FC236}">
                <a16:creationId xmlns:a16="http://schemas.microsoft.com/office/drawing/2014/main" id="{128D6826-4BA9-4B06-811A-23318DB55F2C}"/>
              </a:ext>
            </a:extLst>
          </p:cNvPr>
          <p:cNvSpPr>
            <a:spLocks noGrp="1"/>
          </p:cNvSpPr>
          <p:nvPr>
            <p:ph type="title"/>
          </p:nvPr>
        </p:nvSpPr>
        <p:spPr>
          <a:xfrm>
            <a:off x="554736" y="223582"/>
            <a:ext cx="11082528" cy="384721"/>
          </a:xfrm>
        </p:spPr>
        <p:txBody>
          <a:bodyPr vert="horz" wrap="square">
            <a:noAutofit/>
          </a:bodyPr>
          <a:lstStyle/>
          <a:p>
            <a:r>
              <a:rPr lang="en-US"/>
              <a:t>Stakeholder feedback received to date</a:t>
            </a:r>
          </a:p>
        </p:txBody>
      </p:sp>
      <p:sp>
        <p:nvSpPr>
          <p:cNvPr id="88" name="Text Placeholder 20">
            <a:extLst>
              <a:ext uri="{FF2B5EF4-FFF2-40B4-BE49-F238E27FC236}">
                <a16:creationId xmlns:a16="http://schemas.microsoft.com/office/drawing/2014/main" id="{7BE01EB9-4EEC-2515-95A9-433FF482442A}"/>
              </a:ext>
            </a:extLst>
          </p:cNvPr>
          <p:cNvSpPr txBox="1">
            <a:spLocks/>
          </p:cNvSpPr>
          <p:nvPr/>
        </p:nvSpPr>
        <p:spPr>
          <a:xfrm>
            <a:off x="2168373" y="6534364"/>
            <a:ext cx="6305068" cy="138499"/>
          </a:xfrm>
          <a:prstGeom prst="rect">
            <a:avLst/>
          </a:prstGeom>
          <a:noFill/>
          <a:ln w="6350">
            <a:noFill/>
            <a:miter lim="800000"/>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800" b="0" kern="1200" dirty="0">
                <a:solidFill>
                  <a:schemeClr val="tx1"/>
                </a:solidFill>
                <a:latin typeface="+mn-lt"/>
                <a:ea typeface="+mn-ea"/>
                <a:cs typeface="+mn-cs"/>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r>
              <a:rPr lang="en-US" sz="900"/>
              <a:t>Source: ERCOT PGRR145 “Key Documents” section</a:t>
            </a:r>
          </a:p>
        </p:txBody>
      </p:sp>
      <p:cxnSp>
        <p:nvCxnSpPr>
          <p:cNvPr id="10" name="LineBasicStrong 6">
            <a:extLst>
              <a:ext uri="{FF2B5EF4-FFF2-40B4-BE49-F238E27FC236}">
                <a16:creationId xmlns:a16="http://schemas.microsoft.com/office/drawing/2014/main" id="{F0CC3526-921B-7999-505B-8E2BCAD83BF6}"/>
              </a:ext>
            </a:extLst>
          </p:cNvPr>
          <p:cNvCxnSpPr>
            <a:cxnSpLocks/>
          </p:cNvCxnSpPr>
          <p:nvPr>
            <p:custDataLst>
              <p:tags r:id="rId2"/>
            </p:custDataLst>
          </p:nvPr>
        </p:nvCxnSpPr>
        <p:spPr>
          <a:xfrm>
            <a:off x="547688" y="1360104"/>
            <a:ext cx="5514594" cy="0"/>
          </a:xfrm>
          <a:prstGeom prst="straightConnector1">
            <a:avLst/>
          </a:prstGeom>
          <a:ln w="1270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522C6F20-9DBB-D191-37DE-ED5D5B0C1D9F}"/>
              </a:ext>
            </a:extLst>
          </p:cNvPr>
          <p:cNvSpPr txBox="1">
            <a:spLocks/>
          </p:cNvSpPr>
          <p:nvPr/>
        </p:nvSpPr>
        <p:spPr>
          <a:xfrm>
            <a:off x="547688" y="1098710"/>
            <a:ext cx="1663124" cy="215444"/>
          </a:xfrm>
          <a:prstGeom prst="rect">
            <a:avLst/>
          </a:prstGeom>
        </p:spPr>
        <p:txBody>
          <a:bodyPr vert="horz" wrap="square" lIns="0" tIns="0" rIns="0" bIns="0" rtlCol="0" anchor="b" anchorCtr="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de-DE" sz="1400" b="1"/>
              <a:t>Author</a:t>
            </a:r>
          </a:p>
        </p:txBody>
      </p:sp>
      <p:sp>
        <p:nvSpPr>
          <p:cNvPr id="29" name="Rectangle 28">
            <a:extLst>
              <a:ext uri="{FF2B5EF4-FFF2-40B4-BE49-F238E27FC236}">
                <a16:creationId xmlns:a16="http://schemas.microsoft.com/office/drawing/2014/main" id="{6096563F-AC86-580D-DB68-C7278CCE152F}"/>
              </a:ext>
            </a:extLst>
          </p:cNvPr>
          <p:cNvSpPr>
            <a:spLocks/>
          </p:cNvSpPr>
          <p:nvPr/>
        </p:nvSpPr>
        <p:spPr>
          <a:xfrm>
            <a:off x="547688" y="1797779"/>
            <a:ext cx="1663124" cy="323537"/>
          </a:xfrm>
          <a:prstGeom prst="rect">
            <a:avLst/>
          </a:prstGeom>
          <a:no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de-DE" sz="1600" err="1">
              <a:solidFill>
                <a:schemeClr val="bg1"/>
              </a:solidFill>
            </a:endParaRPr>
          </a:p>
        </p:txBody>
      </p:sp>
      <p:sp>
        <p:nvSpPr>
          <p:cNvPr id="70" name="Rectangle 69">
            <a:extLst>
              <a:ext uri="{FF2B5EF4-FFF2-40B4-BE49-F238E27FC236}">
                <a16:creationId xmlns:a16="http://schemas.microsoft.com/office/drawing/2014/main" id="{8657797F-FF2B-15F1-9A82-5F3DB0AEB7E4}"/>
              </a:ext>
            </a:extLst>
          </p:cNvPr>
          <p:cNvSpPr>
            <a:spLocks/>
          </p:cNvSpPr>
          <p:nvPr/>
        </p:nvSpPr>
        <p:spPr>
          <a:xfrm>
            <a:off x="547688" y="2161576"/>
            <a:ext cx="1663124" cy="323537"/>
          </a:xfrm>
          <a:prstGeom prst="rect">
            <a:avLst/>
          </a:prstGeom>
          <a:no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de-DE" sz="1600" err="1">
              <a:solidFill>
                <a:schemeClr val="bg1"/>
              </a:solidFill>
            </a:endParaRPr>
          </a:p>
        </p:txBody>
      </p:sp>
      <p:sp>
        <p:nvSpPr>
          <p:cNvPr id="77" name="Rectangle 76">
            <a:extLst>
              <a:ext uri="{FF2B5EF4-FFF2-40B4-BE49-F238E27FC236}">
                <a16:creationId xmlns:a16="http://schemas.microsoft.com/office/drawing/2014/main" id="{5F98465A-F0EF-3436-C2C6-87B158AB88F8}"/>
              </a:ext>
            </a:extLst>
          </p:cNvPr>
          <p:cNvSpPr>
            <a:spLocks/>
          </p:cNvSpPr>
          <p:nvPr/>
        </p:nvSpPr>
        <p:spPr>
          <a:xfrm>
            <a:off x="547688" y="2525373"/>
            <a:ext cx="1663124" cy="323537"/>
          </a:xfrm>
          <a:prstGeom prst="rect">
            <a:avLst/>
          </a:prstGeom>
          <a:no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de-DE" sz="1600" err="1">
              <a:solidFill>
                <a:schemeClr val="bg1"/>
              </a:solidFill>
            </a:endParaRPr>
          </a:p>
        </p:txBody>
      </p:sp>
      <p:sp>
        <p:nvSpPr>
          <p:cNvPr id="79" name="Rectangle 78">
            <a:extLst>
              <a:ext uri="{FF2B5EF4-FFF2-40B4-BE49-F238E27FC236}">
                <a16:creationId xmlns:a16="http://schemas.microsoft.com/office/drawing/2014/main" id="{4835A63A-1B30-D94A-99BF-E1F903997380}"/>
              </a:ext>
            </a:extLst>
          </p:cNvPr>
          <p:cNvSpPr>
            <a:spLocks/>
          </p:cNvSpPr>
          <p:nvPr/>
        </p:nvSpPr>
        <p:spPr>
          <a:xfrm>
            <a:off x="547688" y="2889170"/>
            <a:ext cx="1663124" cy="323537"/>
          </a:xfrm>
          <a:prstGeom prst="rect">
            <a:avLst/>
          </a:prstGeom>
          <a:no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de-DE" sz="1600" err="1">
              <a:solidFill>
                <a:schemeClr val="bg1"/>
              </a:solidFill>
            </a:endParaRPr>
          </a:p>
        </p:txBody>
      </p:sp>
      <p:sp>
        <p:nvSpPr>
          <p:cNvPr id="86" name="Rectangle 85">
            <a:extLst>
              <a:ext uri="{FF2B5EF4-FFF2-40B4-BE49-F238E27FC236}">
                <a16:creationId xmlns:a16="http://schemas.microsoft.com/office/drawing/2014/main" id="{EBA9FA0E-6E38-17C2-93E4-7B5205C30FE5}"/>
              </a:ext>
            </a:extLst>
          </p:cNvPr>
          <p:cNvSpPr>
            <a:spLocks/>
          </p:cNvSpPr>
          <p:nvPr/>
        </p:nvSpPr>
        <p:spPr>
          <a:xfrm>
            <a:off x="547688" y="3252967"/>
            <a:ext cx="1663124" cy="323537"/>
          </a:xfrm>
          <a:prstGeom prst="rect">
            <a:avLst/>
          </a:prstGeom>
          <a:no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de-DE" sz="1600" err="1">
              <a:solidFill>
                <a:schemeClr val="bg1"/>
              </a:solidFill>
            </a:endParaRPr>
          </a:p>
        </p:txBody>
      </p:sp>
      <p:sp>
        <p:nvSpPr>
          <p:cNvPr id="87" name="Rectangle 86">
            <a:extLst>
              <a:ext uri="{FF2B5EF4-FFF2-40B4-BE49-F238E27FC236}">
                <a16:creationId xmlns:a16="http://schemas.microsoft.com/office/drawing/2014/main" id="{5E84E242-4967-EF1B-65C8-97E18729F11D}"/>
              </a:ext>
            </a:extLst>
          </p:cNvPr>
          <p:cNvSpPr>
            <a:spLocks/>
          </p:cNvSpPr>
          <p:nvPr/>
        </p:nvSpPr>
        <p:spPr>
          <a:xfrm>
            <a:off x="547688" y="3616764"/>
            <a:ext cx="1663124" cy="323537"/>
          </a:xfrm>
          <a:prstGeom prst="rect">
            <a:avLst/>
          </a:prstGeom>
          <a:no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de-DE" sz="1600" err="1">
              <a:solidFill>
                <a:schemeClr val="bg1"/>
              </a:solidFill>
            </a:endParaRPr>
          </a:p>
        </p:txBody>
      </p:sp>
      <p:sp>
        <p:nvSpPr>
          <p:cNvPr id="89" name="Rectangle 88">
            <a:extLst>
              <a:ext uri="{FF2B5EF4-FFF2-40B4-BE49-F238E27FC236}">
                <a16:creationId xmlns:a16="http://schemas.microsoft.com/office/drawing/2014/main" id="{7D3D7D2A-4690-F9EE-3812-C58D86D90A29}"/>
              </a:ext>
            </a:extLst>
          </p:cNvPr>
          <p:cNvSpPr>
            <a:spLocks/>
          </p:cNvSpPr>
          <p:nvPr/>
        </p:nvSpPr>
        <p:spPr>
          <a:xfrm>
            <a:off x="547688" y="3980561"/>
            <a:ext cx="1663124" cy="323537"/>
          </a:xfrm>
          <a:prstGeom prst="rect">
            <a:avLst/>
          </a:prstGeom>
          <a:no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de-DE" sz="1600" err="1">
              <a:solidFill>
                <a:schemeClr val="bg1"/>
              </a:solidFill>
            </a:endParaRPr>
          </a:p>
        </p:txBody>
      </p:sp>
      <p:sp>
        <p:nvSpPr>
          <p:cNvPr id="90" name="Rectangle 89">
            <a:extLst>
              <a:ext uri="{FF2B5EF4-FFF2-40B4-BE49-F238E27FC236}">
                <a16:creationId xmlns:a16="http://schemas.microsoft.com/office/drawing/2014/main" id="{3E81FA3C-2270-E148-A030-B8B5941C4BB4}"/>
              </a:ext>
            </a:extLst>
          </p:cNvPr>
          <p:cNvSpPr>
            <a:spLocks/>
          </p:cNvSpPr>
          <p:nvPr/>
        </p:nvSpPr>
        <p:spPr>
          <a:xfrm>
            <a:off x="547688" y="4344358"/>
            <a:ext cx="1663124" cy="323537"/>
          </a:xfrm>
          <a:prstGeom prst="rect">
            <a:avLst/>
          </a:prstGeom>
          <a:no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de-DE" sz="1600" err="1">
              <a:solidFill>
                <a:schemeClr val="bg1"/>
              </a:solidFill>
            </a:endParaRPr>
          </a:p>
        </p:txBody>
      </p:sp>
      <p:sp>
        <p:nvSpPr>
          <p:cNvPr id="91" name="Rectangle 90">
            <a:extLst>
              <a:ext uri="{FF2B5EF4-FFF2-40B4-BE49-F238E27FC236}">
                <a16:creationId xmlns:a16="http://schemas.microsoft.com/office/drawing/2014/main" id="{83F805CA-72DA-D576-E69D-F8EBB7A6C0A1}"/>
              </a:ext>
            </a:extLst>
          </p:cNvPr>
          <p:cNvSpPr>
            <a:spLocks/>
          </p:cNvSpPr>
          <p:nvPr/>
        </p:nvSpPr>
        <p:spPr>
          <a:xfrm>
            <a:off x="547688" y="4708155"/>
            <a:ext cx="1663124" cy="323537"/>
          </a:xfrm>
          <a:prstGeom prst="rect">
            <a:avLst/>
          </a:prstGeom>
          <a:no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de-DE" sz="1600" err="1">
              <a:solidFill>
                <a:schemeClr val="bg1"/>
              </a:solidFill>
            </a:endParaRPr>
          </a:p>
        </p:txBody>
      </p:sp>
      <p:sp>
        <p:nvSpPr>
          <p:cNvPr id="92" name="Rectangle 91">
            <a:extLst>
              <a:ext uri="{FF2B5EF4-FFF2-40B4-BE49-F238E27FC236}">
                <a16:creationId xmlns:a16="http://schemas.microsoft.com/office/drawing/2014/main" id="{6DE7E3FD-9CC0-E3AB-649C-B99B26DD6F40}"/>
              </a:ext>
            </a:extLst>
          </p:cNvPr>
          <p:cNvSpPr>
            <a:spLocks/>
          </p:cNvSpPr>
          <p:nvPr/>
        </p:nvSpPr>
        <p:spPr>
          <a:xfrm>
            <a:off x="547688" y="5071952"/>
            <a:ext cx="1663124" cy="323537"/>
          </a:xfrm>
          <a:prstGeom prst="rect">
            <a:avLst/>
          </a:prstGeom>
          <a:no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de-DE" sz="1600" err="1">
              <a:solidFill>
                <a:schemeClr val="bg1"/>
              </a:solidFill>
            </a:endParaRPr>
          </a:p>
        </p:txBody>
      </p:sp>
      <p:sp>
        <p:nvSpPr>
          <p:cNvPr id="93" name="Rectangle 92">
            <a:extLst>
              <a:ext uri="{FF2B5EF4-FFF2-40B4-BE49-F238E27FC236}">
                <a16:creationId xmlns:a16="http://schemas.microsoft.com/office/drawing/2014/main" id="{E5B353D7-7AAB-8E2E-25E3-B586288BDFCC}"/>
              </a:ext>
            </a:extLst>
          </p:cNvPr>
          <p:cNvSpPr>
            <a:spLocks/>
          </p:cNvSpPr>
          <p:nvPr/>
        </p:nvSpPr>
        <p:spPr>
          <a:xfrm>
            <a:off x="547688" y="5435753"/>
            <a:ext cx="1663124" cy="323537"/>
          </a:xfrm>
          <a:prstGeom prst="rect">
            <a:avLst/>
          </a:prstGeom>
          <a:no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de-DE" sz="1600" err="1">
              <a:solidFill>
                <a:schemeClr val="bg1"/>
              </a:solidFill>
            </a:endParaRPr>
          </a:p>
        </p:txBody>
      </p:sp>
      <p:sp>
        <p:nvSpPr>
          <p:cNvPr id="98" name="Rectangle 97">
            <a:extLst>
              <a:ext uri="{FF2B5EF4-FFF2-40B4-BE49-F238E27FC236}">
                <a16:creationId xmlns:a16="http://schemas.microsoft.com/office/drawing/2014/main" id="{452A6C8E-3C18-9861-1E2D-A7903A64BF57}"/>
              </a:ext>
            </a:extLst>
          </p:cNvPr>
          <p:cNvSpPr>
            <a:spLocks/>
          </p:cNvSpPr>
          <p:nvPr/>
        </p:nvSpPr>
        <p:spPr>
          <a:xfrm>
            <a:off x="6331009" y="1433982"/>
            <a:ext cx="1663124" cy="323537"/>
          </a:xfrm>
          <a:prstGeom prst="rect">
            <a:avLst/>
          </a:prstGeom>
          <a:no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de-DE" sz="1600" err="1">
              <a:solidFill>
                <a:schemeClr val="bg1"/>
              </a:solidFill>
            </a:endParaRPr>
          </a:p>
        </p:txBody>
      </p:sp>
      <p:sp>
        <p:nvSpPr>
          <p:cNvPr id="103" name="Rectangle 102">
            <a:extLst>
              <a:ext uri="{FF2B5EF4-FFF2-40B4-BE49-F238E27FC236}">
                <a16:creationId xmlns:a16="http://schemas.microsoft.com/office/drawing/2014/main" id="{1D6B78F6-6813-C688-5CE9-3F137CD3B10A}"/>
              </a:ext>
            </a:extLst>
          </p:cNvPr>
          <p:cNvSpPr>
            <a:spLocks/>
          </p:cNvSpPr>
          <p:nvPr/>
        </p:nvSpPr>
        <p:spPr>
          <a:xfrm>
            <a:off x="6331009" y="1797779"/>
            <a:ext cx="1663124" cy="323537"/>
          </a:xfrm>
          <a:prstGeom prst="rect">
            <a:avLst/>
          </a:prstGeom>
          <a:no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de-DE" sz="1600" err="1">
              <a:solidFill>
                <a:schemeClr val="bg1"/>
              </a:solidFill>
            </a:endParaRPr>
          </a:p>
        </p:txBody>
      </p:sp>
      <p:sp>
        <p:nvSpPr>
          <p:cNvPr id="104" name="Rectangle 103">
            <a:extLst>
              <a:ext uri="{FF2B5EF4-FFF2-40B4-BE49-F238E27FC236}">
                <a16:creationId xmlns:a16="http://schemas.microsoft.com/office/drawing/2014/main" id="{52B8ABB9-C43C-02BF-F859-44A7F863EAB4}"/>
              </a:ext>
            </a:extLst>
          </p:cNvPr>
          <p:cNvSpPr>
            <a:spLocks/>
          </p:cNvSpPr>
          <p:nvPr/>
        </p:nvSpPr>
        <p:spPr>
          <a:xfrm>
            <a:off x="6331009" y="2161576"/>
            <a:ext cx="1663124" cy="323537"/>
          </a:xfrm>
          <a:prstGeom prst="rect">
            <a:avLst/>
          </a:prstGeom>
          <a:no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de-DE" sz="1600" err="1">
              <a:solidFill>
                <a:schemeClr val="bg1"/>
              </a:solidFill>
            </a:endParaRPr>
          </a:p>
        </p:txBody>
      </p:sp>
      <p:sp>
        <p:nvSpPr>
          <p:cNvPr id="111" name="Rectangle 110">
            <a:extLst>
              <a:ext uri="{FF2B5EF4-FFF2-40B4-BE49-F238E27FC236}">
                <a16:creationId xmlns:a16="http://schemas.microsoft.com/office/drawing/2014/main" id="{E7EC1CBA-B50B-9E1C-7657-40A057141326}"/>
              </a:ext>
            </a:extLst>
          </p:cNvPr>
          <p:cNvSpPr>
            <a:spLocks/>
          </p:cNvSpPr>
          <p:nvPr/>
        </p:nvSpPr>
        <p:spPr>
          <a:xfrm>
            <a:off x="6331009" y="2525373"/>
            <a:ext cx="1663124" cy="323537"/>
          </a:xfrm>
          <a:prstGeom prst="rect">
            <a:avLst/>
          </a:prstGeom>
          <a:no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de-DE" sz="1600" err="1">
              <a:solidFill>
                <a:schemeClr val="bg1"/>
              </a:solidFill>
            </a:endParaRPr>
          </a:p>
        </p:txBody>
      </p:sp>
      <p:sp>
        <p:nvSpPr>
          <p:cNvPr id="112" name="Rectangle 111">
            <a:extLst>
              <a:ext uri="{FF2B5EF4-FFF2-40B4-BE49-F238E27FC236}">
                <a16:creationId xmlns:a16="http://schemas.microsoft.com/office/drawing/2014/main" id="{3E5F1F6B-4592-23B1-7226-2D960A281680}"/>
              </a:ext>
            </a:extLst>
          </p:cNvPr>
          <p:cNvSpPr>
            <a:spLocks/>
          </p:cNvSpPr>
          <p:nvPr/>
        </p:nvSpPr>
        <p:spPr>
          <a:xfrm>
            <a:off x="6331009" y="2889170"/>
            <a:ext cx="1663124" cy="323537"/>
          </a:xfrm>
          <a:prstGeom prst="rect">
            <a:avLst/>
          </a:prstGeom>
          <a:no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de-DE" sz="1600" err="1">
              <a:solidFill>
                <a:schemeClr val="bg1"/>
              </a:solidFill>
            </a:endParaRPr>
          </a:p>
        </p:txBody>
      </p:sp>
      <p:sp>
        <p:nvSpPr>
          <p:cNvPr id="113" name="Rectangle 112">
            <a:extLst>
              <a:ext uri="{FF2B5EF4-FFF2-40B4-BE49-F238E27FC236}">
                <a16:creationId xmlns:a16="http://schemas.microsoft.com/office/drawing/2014/main" id="{1B457FCC-71D1-A138-48CE-D612C6B39A96}"/>
              </a:ext>
            </a:extLst>
          </p:cNvPr>
          <p:cNvSpPr>
            <a:spLocks/>
          </p:cNvSpPr>
          <p:nvPr/>
        </p:nvSpPr>
        <p:spPr>
          <a:xfrm>
            <a:off x="6331010" y="3252967"/>
            <a:ext cx="3484689" cy="323537"/>
          </a:xfrm>
          <a:prstGeom prst="rect">
            <a:avLst/>
          </a:prstGeom>
          <a:no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de-DE" sz="1600">
                <a:solidFill>
                  <a:schemeClr val="bg1"/>
                </a:solidFill>
              </a:rPr>
              <a:t>G</a:t>
            </a:r>
          </a:p>
        </p:txBody>
      </p:sp>
      <p:sp>
        <p:nvSpPr>
          <p:cNvPr id="114" name="Rectangle 113">
            <a:extLst>
              <a:ext uri="{FF2B5EF4-FFF2-40B4-BE49-F238E27FC236}">
                <a16:creationId xmlns:a16="http://schemas.microsoft.com/office/drawing/2014/main" id="{14CF90CC-32AF-10F4-042E-F357FA0ABF54}"/>
              </a:ext>
            </a:extLst>
          </p:cNvPr>
          <p:cNvSpPr>
            <a:spLocks/>
          </p:cNvSpPr>
          <p:nvPr/>
        </p:nvSpPr>
        <p:spPr>
          <a:xfrm>
            <a:off x="6331009" y="3616764"/>
            <a:ext cx="1663124" cy="323537"/>
          </a:xfrm>
          <a:prstGeom prst="rect">
            <a:avLst/>
          </a:prstGeom>
          <a:no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de-DE" sz="1600" err="1">
              <a:solidFill>
                <a:schemeClr val="bg1"/>
              </a:solidFill>
            </a:endParaRPr>
          </a:p>
        </p:txBody>
      </p:sp>
      <p:sp>
        <p:nvSpPr>
          <p:cNvPr id="115" name="Rectangle 114">
            <a:extLst>
              <a:ext uri="{FF2B5EF4-FFF2-40B4-BE49-F238E27FC236}">
                <a16:creationId xmlns:a16="http://schemas.microsoft.com/office/drawing/2014/main" id="{39C2B240-40DE-B52E-2073-60CB7236298C}"/>
              </a:ext>
            </a:extLst>
          </p:cNvPr>
          <p:cNvSpPr>
            <a:spLocks/>
          </p:cNvSpPr>
          <p:nvPr/>
        </p:nvSpPr>
        <p:spPr>
          <a:xfrm>
            <a:off x="6331009" y="3980561"/>
            <a:ext cx="1663124" cy="323537"/>
          </a:xfrm>
          <a:prstGeom prst="rect">
            <a:avLst/>
          </a:prstGeom>
          <a:no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de-DE" sz="1600" err="1">
              <a:solidFill>
                <a:schemeClr val="bg1"/>
              </a:solidFill>
            </a:endParaRPr>
          </a:p>
        </p:txBody>
      </p:sp>
      <p:sp>
        <p:nvSpPr>
          <p:cNvPr id="116" name="Rectangle 115">
            <a:extLst>
              <a:ext uri="{FF2B5EF4-FFF2-40B4-BE49-F238E27FC236}">
                <a16:creationId xmlns:a16="http://schemas.microsoft.com/office/drawing/2014/main" id="{61D3EFD9-30E5-7D0E-A414-941B706661F3}"/>
              </a:ext>
            </a:extLst>
          </p:cNvPr>
          <p:cNvSpPr>
            <a:spLocks/>
          </p:cNvSpPr>
          <p:nvPr/>
        </p:nvSpPr>
        <p:spPr>
          <a:xfrm>
            <a:off x="6331009" y="4344358"/>
            <a:ext cx="1663124" cy="323537"/>
          </a:xfrm>
          <a:prstGeom prst="rect">
            <a:avLst/>
          </a:prstGeom>
          <a:no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de-DE" sz="1600" err="1">
              <a:solidFill>
                <a:schemeClr val="bg1"/>
              </a:solidFill>
            </a:endParaRPr>
          </a:p>
        </p:txBody>
      </p:sp>
      <p:sp>
        <p:nvSpPr>
          <p:cNvPr id="117" name="Rectangle 116">
            <a:extLst>
              <a:ext uri="{FF2B5EF4-FFF2-40B4-BE49-F238E27FC236}">
                <a16:creationId xmlns:a16="http://schemas.microsoft.com/office/drawing/2014/main" id="{7106E3CD-F2D0-C5B9-624A-92892A218AE2}"/>
              </a:ext>
            </a:extLst>
          </p:cNvPr>
          <p:cNvSpPr>
            <a:spLocks/>
          </p:cNvSpPr>
          <p:nvPr/>
        </p:nvSpPr>
        <p:spPr>
          <a:xfrm>
            <a:off x="6331009" y="4708155"/>
            <a:ext cx="1663124" cy="323537"/>
          </a:xfrm>
          <a:prstGeom prst="rect">
            <a:avLst/>
          </a:prstGeom>
          <a:no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de-DE" sz="1600" err="1">
              <a:solidFill>
                <a:schemeClr val="bg1"/>
              </a:solidFill>
            </a:endParaRPr>
          </a:p>
        </p:txBody>
      </p:sp>
      <p:sp>
        <p:nvSpPr>
          <p:cNvPr id="119" name="Rectangle 118">
            <a:extLst>
              <a:ext uri="{FF2B5EF4-FFF2-40B4-BE49-F238E27FC236}">
                <a16:creationId xmlns:a16="http://schemas.microsoft.com/office/drawing/2014/main" id="{17B421E7-2BCA-A1F9-01F7-95E5B182EBA1}"/>
              </a:ext>
            </a:extLst>
          </p:cNvPr>
          <p:cNvSpPr>
            <a:spLocks/>
          </p:cNvSpPr>
          <p:nvPr/>
        </p:nvSpPr>
        <p:spPr>
          <a:xfrm>
            <a:off x="6331009" y="5071952"/>
            <a:ext cx="1663124" cy="323537"/>
          </a:xfrm>
          <a:prstGeom prst="rect">
            <a:avLst/>
          </a:prstGeom>
          <a:no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de-DE" sz="1600" err="1">
              <a:solidFill>
                <a:schemeClr val="bg1"/>
              </a:solidFill>
            </a:endParaRPr>
          </a:p>
        </p:txBody>
      </p:sp>
      <p:sp>
        <p:nvSpPr>
          <p:cNvPr id="14" name="TextBox 13">
            <a:extLst>
              <a:ext uri="{FF2B5EF4-FFF2-40B4-BE49-F238E27FC236}">
                <a16:creationId xmlns:a16="http://schemas.microsoft.com/office/drawing/2014/main" id="{EBD047B0-F6D3-0FD1-52D2-B93D5EDF8470}"/>
              </a:ext>
            </a:extLst>
          </p:cNvPr>
          <p:cNvSpPr txBox="1">
            <a:spLocks/>
          </p:cNvSpPr>
          <p:nvPr/>
        </p:nvSpPr>
        <p:spPr>
          <a:xfrm>
            <a:off x="4427833" y="1098710"/>
            <a:ext cx="1634449" cy="215444"/>
          </a:xfrm>
          <a:prstGeom prst="rect">
            <a:avLst/>
          </a:prstGeom>
        </p:spPr>
        <p:txBody>
          <a:bodyPr vert="horz" wrap="square" lIns="0" tIns="0" rIns="0" bIns="0" rtlCol="0" anchor="b" anchorCtr="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de-DE" sz="1400" b="1"/>
              <a:t>Date of submission</a:t>
            </a:r>
          </a:p>
        </p:txBody>
      </p:sp>
      <p:sp>
        <p:nvSpPr>
          <p:cNvPr id="9" name="Rectangle 8">
            <a:extLst>
              <a:ext uri="{FF2B5EF4-FFF2-40B4-BE49-F238E27FC236}">
                <a16:creationId xmlns:a16="http://schemas.microsoft.com/office/drawing/2014/main" id="{F7EE70E9-E8BC-F565-02FA-89A771FE2BDE}"/>
              </a:ext>
            </a:extLst>
          </p:cNvPr>
          <p:cNvSpPr>
            <a:spLocks/>
          </p:cNvSpPr>
          <p:nvPr/>
        </p:nvSpPr>
        <p:spPr>
          <a:xfrm>
            <a:off x="547688" y="1433982"/>
            <a:ext cx="1663124" cy="323537"/>
          </a:xfrm>
          <a:prstGeom prst="rect">
            <a:avLst/>
          </a:prstGeom>
          <a:no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de-DE" sz="1600" err="1">
              <a:solidFill>
                <a:schemeClr val="bg1"/>
              </a:solidFill>
            </a:endParaRPr>
          </a:p>
        </p:txBody>
      </p:sp>
      <p:sp>
        <p:nvSpPr>
          <p:cNvPr id="1085" name="TextBox 1084">
            <a:extLst>
              <a:ext uri="{FF2B5EF4-FFF2-40B4-BE49-F238E27FC236}">
                <a16:creationId xmlns:a16="http://schemas.microsoft.com/office/drawing/2014/main" id="{117AE1D2-C668-75CB-CED5-1D13DD1E131B}"/>
              </a:ext>
            </a:extLst>
          </p:cNvPr>
          <p:cNvSpPr txBox="1">
            <a:spLocks/>
          </p:cNvSpPr>
          <p:nvPr/>
        </p:nvSpPr>
        <p:spPr>
          <a:xfrm>
            <a:off x="4427833" y="1503418"/>
            <a:ext cx="1634449" cy="184666"/>
          </a:xfrm>
          <a:prstGeom prst="rect">
            <a:avLst/>
          </a:prstGeom>
        </p:spPr>
        <p:txBody>
          <a:bodyPr vert="horz" wrap="square" lIns="0" tIns="0" rIns="0" bIns="0" rtlCol="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a:t>Mar 5; Mar 11; Mar 19</a:t>
            </a:r>
          </a:p>
        </p:txBody>
      </p:sp>
      <p:sp>
        <p:nvSpPr>
          <p:cNvPr id="1086" name="TextBox 1085">
            <a:extLst>
              <a:ext uri="{FF2B5EF4-FFF2-40B4-BE49-F238E27FC236}">
                <a16:creationId xmlns:a16="http://schemas.microsoft.com/office/drawing/2014/main" id="{F38484FE-F3FF-9E80-E67D-7547520D9F20}"/>
              </a:ext>
            </a:extLst>
          </p:cNvPr>
          <p:cNvSpPr txBox="1">
            <a:spLocks/>
          </p:cNvSpPr>
          <p:nvPr/>
        </p:nvSpPr>
        <p:spPr>
          <a:xfrm>
            <a:off x="4427833" y="1867215"/>
            <a:ext cx="1634449" cy="184666"/>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a:t>Mar 9; Mar 20</a:t>
            </a:r>
          </a:p>
        </p:txBody>
      </p:sp>
      <p:sp>
        <p:nvSpPr>
          <p:cNvPr id="1087" name="TextBox 1086">
            <a:extLst>
              <a:ext uri="{FF2B5EF4-FFF2-40B4-BE49-F238E27FC236}">
                <a16:creationId xmlns:a16="http://schemas.microsoft.com/office/drawing/2014/main" id="{74EFC5DB-88FA-9702-88BB-F2E5CFB9D1B6}"/>
              </a:ext>
            </a:extLst>
          </p:cNvPr>
          <p:cNvSpPr txBox="1">
            <a:spLocks/>
          </p:cNvSpPr>
          <p:nvPr/>
        </p:nvSpPr>
        <p:spPr>
          <a:xfrm>
            <a:off x="4427833" y="2283089"/>
            <a:ext cx="1634449" cy="184666"/>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a:t>Mar 9; Mar 20</a:t>
            </a:r>
          </a:p>
        </p:txBody>
      </p:sp>
      <p:sp>
        <p:nvSpPr>
          <p:cNvPr id="1088" name="TextBox 1087">
            <a:extLst>
              <a:ext uri="{FF2B5EF4-FFF2-40B4-BE49-F238E27FC236}">
                <a16:creationId xmlns:a16="http://schemas.microsoft.com/office/drawing/2014/main" id="{8B726812-913C-B731-8424-8E936C8EADE1}"/>
              </a:ext>
            </a:extLst>
          </p:cNvPr>
          <p:cNvSpPr txBox="1">
            <a:spLocks/>
          </p:cNvSpPr>
          <p:nvPr/>
        </p:nvSpPr>
        <p:spPr>
          <a:xfrm>
            <a:off x="4427833" y="2638207"/>
            <a:ext cx="1634449" cy="184666"/>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a:t>Mar 10</a:t>
            </a:r>
          </a:p>
        </p:txBody>
      </p:sp>
      <p:sp>
        <p:nvSpPr>
          <p:cNvPr id="1089" name="TextBox 1088">
            <a:extLst>
              <a:ext uri="{FF2B5EF4-FFF2-40B4-BE49-F238E27FC236}">
                <a16:creationId xmlns:a16="http://schemas.microsoft.com/office/drawing/2014/main" id="{FCF504AF-AD75-3E06-C43B-4EAB25D4F720}"/>
              </a:ext>
            </a:extLst>
          </p:cNvPr>
          <p:cNvSpPr txBox="1">
            <a:spLocks/>
          </p:cNvSpPr>
          <p:nvPr/>
        </p:nvSpPr>
        <p:spPr>
          <a:xfrm>
            <a:off x="4427833" y="2993325"/>
            <a:ext cx="1634449" cy="184666"/>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a:t>Mar 19</a:t>
            </a:r>
          </a:p>
        </p:txBody>
      </p:sp>
      <p:sp>
        <p:nvSpPr>
          <p:cNvPr id="1090" name="TextBox 1089">
            <a:extLst>
              <a:ext uri="{FF2B5EF4-FFF2-40B4-BE49-F238E27FC236}">
                <a16:creationId xmlns:a16="http://schemas.microsoft.com/office/drawing/2014/main" id="{8272ABB9-890D-A128-CE7C-86F73D8D352C}"/>
              </a:ext>
            </a:extLst>
          </p:cNvPr>
          <p:cNvSpPr txBox="1">
            <a:spLocks/>
          </p:cNvSpPr>
          <p:nvPr/>
        </p:nvSpPr>
        <p:spPr>
          <a:xfrm>
            <a:off x="4427833" y="3348443"/>
            <a:ext cx="1634449" cy="184666"/>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a:t>Mar 19</a:t>
            </a:r>
          </a:p>
        </p:txBody>
      </p:sp>
      <p:sp>
        <p:nvSpPr>
          <p:cNvPr id="1091" name="TextBox 1090">
            <a:extLst>
              <a:ext uri="{FF2B5EF4-FFF2-40B4-BE49-F238E27FC236}">
                <a16:creationId xmlns:a16="http://schemas.microsoft.com/office/drawing/2014/main" id="{D88320B4-AE48-C09A-BA28-7600923065AF}"/>
              </a:ext>
            </a:extLst>
          </p:cNvPr>
          <p:cNvSpPr txBox="1">
            <a:spLocks/>
          </p:cNvSpPr>
          <p:nvPr/>
        </p:nvSpPr>
        <p:spPr>
          <a:xfrm>
            <a:off x="4427833" y="4058679"/>
            <a:ext cx="1634449" cy="184666"/>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a:t>Mar 20</a:t>
            </a:r>
          </a:p>
        </p:txBody>
      </p:sp>
      <p:sp>
        <p:nvSpPr>
          <p:cNvPr id="1092" name="TextBox 1091">
            <a:extLst>
              <a:ext uri="{FF2B5EF4-FFF2-40B4-BE49-F238E27FC236}">
                <a16:creationId xmlns:a16="http://schemas.microsoft.com/office/drawing/2014/main" id="{7964BF45-5E57-1CED-1DD0-F26FC92D2032}"/>
              </a:ext>
            </a:extLst>
          </p:cNvPr>
          <p:cNvSpPr txBox="1">
            <a:spLocks/>
          </p:cNvSpPr>
          <p:nvPr/>
        </p:nvSpPr>
        <p:spPr>
          <a:xfrm>
            <a:off x="4427833" y="4413162"/>
            <a:ext cx="1634449" cy="184666"/>
          </a:xfrm>
          <a:prstGeom prst="rect">
            <a:avLst/>
          </a:prstGeom>
        </p:spPr>
        <p:txBody>
          <a:bodyPr vert="horz" wrap="square" lIns="0" tIns="0" rIns="0" bIns="0" rtlCol="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a:t>Mar 20</a:t>
            </a:r>
          </a:p>
        </p:txBody>
      </p:sp>
      <p:sp>
        <p:nvSpPr>
          <p:cNvPr id="1093" name="TextBox 1092">
            <a:extLst>
              <a:ext uri="{FF2B5EF4-FFF2-40B4-BE49-F238E27FC236}">
                <a16:creationId xmlns:a16="http://schemas.microsoft.com/office/drawing/2014/main" id="{7B920706-9BCE-D9E9-6CD1-6D78F0F116FB}"/>
              </a:ext>
            </a:extLst>
          </p:cNvPr>
          <p:cNvSpPr txBox="1">
            <a:spLocks/>
          </p:cNvSpPr>
          <p:nvPr/>
        </p:nvSpPr>
        <p:spPr>
          <a:xfrm>
            <a:off x="4427833" y="3703561"/>
            <a:ext cx="1634449" cy="184666"/>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a:t>Mar 19</a:t>
            </a:r>
          </a:p>
        </p:txBody>
      </p:sp>
      <p:cxnSp>
        <p:nvCxnSpPr>
          <p:cNvPr id="1115" name="LineBasicStrong 6">
            <a:extLst>
              <a:ext uri="{FF2B5EF4-FFF2-40B4-BE49-F238E27FC236}">
                <a16:creationId xmlns:a16="http://schemas.microsoft.com/office/drawing/2014/main" id="{20D795C2-966D-A5C0-3C28-3FC24EF532DC}"/>
              </a:ext>
            </a:extLst>
          </p:cNvPr>
          <p:cNvCxnSpPr>
            <a:cxnSpLocks/>
          </p:cNvCxnSpPr>
          <p:nvPr>
            <p:custDataLst>
              <p:tags r:id="rId3"/>
            </p:custDataLst>
          </p:nvPr>
        </p:nvCxnSpPr>
        <p:spPr>
          <a:xfrm>
            <a:off x="547688" y="1777649"/>
            <a:ext cx="5514594" cy="0"/>
          </a:xfrm>
          <a:prstGeom prst="straightConnector1">
            <a:avLst/>
          </a:prstGeom>
          <a:ln w="635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117" name="LineBasicStrong 6">
            <a:extLst>
              <a:ext uri="{FF2B5EF4-FFF2-40B4-BE49-F238E27FC236}">
                <a16:creationId xmlns:a16="http://schemas.microsoft.com/office/drawing/2014/main" id="{3CEAA091-9464-1FBC-9684-6B608E7F0216}"/>
              </a:ext>
            </a:extLst>
          </p:cNvPr>
          <p:cNvCxnSpPr>
            <a:cxnSpLocks/>
          </p:cNvCxnSpPr>
          <p:nvPr>
            <p:custDataLst>
              <p:tags r:id="rId4"/>
            </p:custDataLst>
          </p:nvPr>
        </p:nvCxnSpPr>
        <p:spPr>
          <a:xfrm>
            <a:off x="547688" y="2141446"/>
            <a:ext cx="5514594" cy="0"/>
          </a:xfrm>
          <a:prstGeom prst="straightConnector1">
            <a:avLst/>
          </a:prstGeom>
          <a:ln w="635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118" name="LineBasicStrong 6">
            <a:extLst>
              <a:ext uri="{FF2B5EF4-FFF2-40B4-BE49-F238E27FC236}">
                <a16:creationId xmlns:a16="http://schemas.microsoft.com/office/drawing/2014/main" id="{BE423E61-A65A-8BA7-D8B0-E2274405897B}"/>
              </a:ext>
            </a:extLst>
          </p:cNvPr>
          <p:cNvCxnSpPr>
            <a:cxnSpLocks/>
          </p:cNvCxnSpPr>
          <p:nvPr>
            <p:custDataLst>
              <p:tags r:id="rId5"/>
            </p:custDataLst>
          </p:nvPr>
        </p:nvCxnSpPr>
        <p:spPr>
          <a:xfrm>
            <a:off x="547688" y="2505243"/>
            <a:ext cx="5514594" cy="0"/>
          </a:xfrm>
          <a:prstGeom prst="straightConnector1">
            <a:avLst/>
          </a:prstGeom>
          <a:ln w="635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119" name="LineBasicStrong 6">
            <a:extLst>
              <a:ext uri="{FF2B5EF4-FFF2-40B4-BE49-F238E27FC236}">
                <a16:creationId xmlns:a16="http://schemas.microsoft.com/office/drawing/2014/main" id="{5918CEE8-262E-A688-4112-F313CB95D2AC}"/>
              </a:ext>
            </a:extLst>
          </p:cNvPr>
          <p:cNvCxnSpPr>
            <a:cxnSpLocks/>
          </p:cNvCxnSpPr>
          <p:nvPr>
            <p:custDataLst>
              <p:tags r:id="rId6"/>
            </p:custDataLst>
          </p:nvPr>
        </p:nvCxnSpPr>
        <p:spPr>
          <a:xfrm>
            <a:off x="547688" y="2869040"/>
            <a:ext cx="5514594" cy="0"/>
          </a:xfrm>
          <a:prstGeom prst="straightConnector1">
            <a:avLst/>
          </a:prstGeom>
          <a:ln w="635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120" name="LineBasicStrong 6">
            <a:extLst>
              <a:ext uri="{FF2B5EF4-FFF2-40B4-BE49-F238E27FC236}">
                <a16:creationId xmlns:a16="http://schemas.microsoft.com/office/drawing/2014/main" id="{1E1E5EE7-17AD-17B7-8280-AA5F0F03B44F}"/>
              </a:ext>
            </a:extLst>
          </p:cNvPr>
          <p:cNvCxnSpPr>
            <a:cxnSpLocks/>
          </p:cNvCxnSpPr>
          <p:nvPr>
            <p:custDataLst>
              <p:tags r:id="rId7"/>
            </p:custDataLst>
          </p:nvPr>
        </p:nvCxnSpPr>
        <p:spPr>
          <a:xfrm>
            <a:off x="547688" y="3232837"/>
            <a:ext cx="5514594" cy="0"/>
          </a:xfrm>
          <a:prstGeom prst="straightConnector1">
            <a:avLst/>
          </a:prstGeom>
          <a:ln w="635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121" name="LineBasicStrong 6">
            <a:extLst>
              <a:ext uri="{FF2B5EF4-FFF2-40B4-BE49-F238E27FC236}">
                <a16:creationId xmlns:a16="http://schemas.microsoft.com/office/drawing/2014/main" id="{9A965BD3-558D-D7E3-9A09-18B3086B0A72}"/>
              </a:ext>
            </a:extLst>
          </p:cNvPr>
          <p:cNvCxnSpPr>
            <a:cxnSpLocks/>
          </p:cNvCxnSpPr>
          <p:nvPr>
            <p:custDataLst>
              <p:tags r:id="rId8"/>
            </p:custDataLst>
          </p:nvPr>
        </p:nvCxnSpPr>
        <p:spPr>
          <a:xfrm>
            <a:off x="547688" y="3596634"/>
            <a:ext cx="5514594" cy="0"/>
          </a:xfrm>
          <a:prstGeom prst="straightConnector1">
            <a:avLst/>
          </a:prstGeom>
          <a:ln w="635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122" name="LineBasicStrong 6">
            <a:extLst>
              <a:ext uri="{FF2B5EF4-FFF2-40B4-BE49-F238E27FC236}">
                <a16:creationId xmlns:a16="http://schemas.microsoft.com/office/drawing/2014/main" id="{48BE004C-2BD8-7C0F-0454-81AD444DB5AB}"/>
              </a:ext>
            </a:extLst>
          </p:cNvPr>
          <p:cNvCxnSpPr>
            <a:cxnSpLocks/>
          </p:cNvCxnSpPr>
          <p:nvPr>
            <p:custDataLst>
              <p:tags r:id="rId9"/>
            </p:custDataLst>
          </p:nvPr>
        </p:nvCxnSpPr>
        <p:spPr>
          <a:xfrm>
            <a:off x="547688" y="3960431"/>
            <a:ext cx="5514594" cy="0"/>
          </a:xfrm>
          <a:prstGeom prst="straightConnector1">
            <a:avLst/>
          </a:prstGeom>
          <a:ln w="635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123" name="LineBasicStrong 6">
            <a:extLst>
              <a:ext uri="{FF2B5EF4-FFF2-40B4-BE49-F238E27FC236}">
                <a16:creationId xmlns:a16="http://schemas.microsoft.com/office/drawing/2014/main" id="{0ACE4EF9-CCC2-BF55-042C-5254D727DF66}"/>
              </a:ext>
            </a:extLst>
          </p:cNvPr>
          <p:cNvCxnSpPr>
            <a:cxnSpLocks/>
          </p:cNvCxnSpPr>
          <p:nvPr>
            <p:custDataLst>
              <p:tags r:id="rId10"/>
            </p:custDataLst>
          </p:nvPr>
        </p:nvCxnSpPr>
        <p:spPr>
          <a:xfrm>
            <a:off x="547688" y="4324228"/>
            <a:ext cx="5514594" cy="0"/>
          </a:xfrm>
          <a:prstGeom prst="straightConnector1">
            <a:avLst/>
          </a:prstGeom>
          <a:ln w="635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124" name="LineBasicStrong 6">
            <a:extLst>
              <a:ext uri="{FF2B5EF4-FFF2-40B4-BE49-F238E27FC236}">
                <a16:creationId xmlns:a16="http://schemas.microsoft.com/office/drawing/2014/main" id="{3E6E1598-7789-21B9-5C98-A6DB8CD071FF}"/>
              </a:ext>
            </a:extLst>
          </p:cNvPr>
          <p:cNvCxnSpPr>
            <a:cxnSpLocks/>
          </p:cNvCxnSpPr>
          <p:nvPr>
            <p:custDataLst>
              <p:tags r:id="rId11"/>
            </p:custDataLst>
          </p:nvPr>
        </p:nvCxnSpPr>
        <p:spPr>
          <a:xfrm>
            <a:off x="547688" y="4688025"/>
            <a:ext cx="5514594" cy="0"/>
          </a:xfrm>
          <a:prstGeom prst="straightConnector1">
            <a:avLst/>
          </a:prstGeom>
          <a:ln w="635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125" name="LineBasicStrong 6">
            <a:extLst>
              <a:ext uri="{FF2B5EF4-FFF2-40B4-BE49-F238E27FC236}">
                <a16:creationId xmlns:a16="http://schemas.microsoft.com/office/drawing/2014/main" id="{88303A4F-26E4-1F98-869D-0691912C2EC4}"/>
              </a:ext>
            </a:extLst>
          </p:cNvPr>
          <p:cNvCxnSpPr>
            <a:cxnSpLocks/>
          </p:cNvCxnSpPr>
          <p:nvPr>
            <p:custDataLst>
              <p:tags r:id="rId12"/>
            </p:custDataLst>
          </p:nvPr>
        </p:nvCxnSpPr>
        <p:spPr>
          <a:xfrm>
            <a:off x="547688" y="5051822"/>
            <a:ext cx="5514594" cy="0"/>
          </a:xfrm>
          <a:prstGeom prst="straightConnector1">
            <a:avLst/>
          </a:prstGeom>
          <a:ln w="635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126" name="LineBasicStrong 6">
            <a:extLst>
              <a:ext uri="{FF2B5EF4-FFF2-40B4-BE49-F238E27FC236}">
                <a16:creationId xmlns:a16="http://schemas.microsoft.com/office/drawing/2014/main" id="{E020C001-3A3B-3FAA-4A88-22FB6C692761}"/>
              </a:ext>
            </a:extLst>
          </p:cNvPr>
          <p:cNvCxnSpPr>
            <a:cxnSpLocks/>
          </p:cNvCxnSpPr>
          <p:nvPr>
            <p:custDataLst>
              <p:tags r:id="rId13"/>
            </p:custDataLst>
          </p:nvPr>
        </p:nvCxnSpPr>
        <p:spPr>
          <a:xfrm>
            <a:off x="547688" y="5415619"/>
            <a:ext cx="5514594" cy="0"/>
          </a:xfrm>
          <a:prstGeom prst="straightConnector1">
            <a:avLst/>
          </a:prstGeom>
          <a:ln w="635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130" name="TextBox 1129">
            <a:extLst>
              <a:ext uri="{FF2B5EF4-FFF2-40B4-BE49-F238E27FC236}">
                <a16:creationId xmlns:a16="http://schemas.microsoft.com/office/drawing/2014/main" id="{7167572E-C7E7-49A1-C663-53D1223FFA9E}"/>
              </a:ext>
            </a:extLst>
          </p:cNvPr>
          <p:cNvSpPr txBox="1">
            <a:spLocks/>
          </p:cNvSpPr>
          <p:nvPr/>
        </p:nvSpPr>
        <p:spPr>
          <a:xfrm>
            <a:off x="4427833" y="4776960"/>
            <a:ext cx="1634449" cy="184666"/>
          </a:xfrm>
          <a:prstGeom prst="rect">
            <a:avLst/>
          </a:prstGeom>
        </p:spPr>
        <p:txBody>
          <a:bodyPr vert="horz" wrap="square" lIns="0" tIns="0" rIns="0" bIns="0" rtlCol="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a:t>Mar 20</a:t>
            </a:r>
          </a:p>
        </p:txBody>
      </p:sp>
      <p:sp>
        <p:nvSpPr>
          <p:cNvPr id="1131" name="TextBox 1130">
            <a:extLst>
              <a:ext uri="{FF2B5EF4-FFF2-40B4-BE49-F238E27FC236}">
                <a16:creationId xmlns:a16="http://schemas.microsoft.com/office/drawing/2014/main" id="{4F9FEC26-6AC9-6E69-BFE9-42A8640938DD}"/>
              </a:ext>
            </a:extLst>
          </p:cNvPr>
          <p:cNvSpPr txBox="1">
            <a:spLocks/>
          </p:cNvSpPr>
          <p:nvPr/>
        </p:nvSpPr>
        <p:spPr>
          <a:xfrm>
            <a:off x="4427833" y="5505189"/>
            <a:ext cx="1634449" cy="184666"/>
          </a:xfrm>
          <a:prstGeom prst="rect">
            <a:avLst/>
          </a:prstGeom>
        </p:spPr>
        <p:txBody>
          <a:bodyPr vert="horz" wrap="square" lIns="0" tIns="0" rIns="0" bIns="0" rtlCol="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a:t>Mar 20</a:t>
            </a:r>
          </a:p>
        </p:txBody>
      </p:sp>
      <p:sp>
        <p:nvSpPr>
          <p:cNvPr id="1095" name="TextBox 1094">
            <a:extLst>
              <a:ext uri="{FF2B5EF4-FFF2-40B4-BE49-F238E27FC236}">
                <a16:creationId xmlns:a16="http://schemas.microsoft.com/office/drawing/2014/main" id="{5CA4D9E1-BE6C-EF69-76BD-0DFD181F8809}"/>
              </a:ext>
            </a:extLst>
          </p:cNvPr>
          <p:cNvSpPr txBox="1">
            <a:spLocks/>
          </p:cNvSpPr>
          <p:nvPr/>
        </p:nvSpPr>
        <p:spPr>
          <a:xfrm>
            <a:off x="2381101" y="1503418"/>
            <a:ext cx="1876443" cy="184666"/>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a:t>Schaper Energy Consulting</a:t>
            </a:r>
          </a:p>
        </p:txBody>
      </p:sp>
      <p:sp>
        <p:nvSpPr>
          <p:cNvPr id="1096" name="TextBox 1095">
            <a:extLst>
              <a:ext uri="{FF2B5EF4-FFF2-40B4-BE49-F238E27FC236}">
                <a16:creationId xmlns:a16="http://schemas.microsoft.com/office/drawing/2014/main" id="{65ED68E2-181C-4556-4901-FD19EFE052C7}"/>
              </a:ext>
            </a:extLst>
          </p:cNvPr>
          <p:cNvSpPr txBox="1">
            <a:spLocks/>
          </p:cNvSpPr>
          <p:nvPr/>
        </p:nvSpPr>
        <p:spPr>
          <a:xfrm>
            <a:off x="2381101" y="1867215"/>
            <a:ext cx="1876443" cy="184666"/>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a:t>Reliant Energy</a:t>
            </a:r>
            <a:r>
              <a:rPr lang="en-US" sz="1200" baseline="30000"/>
              <a:t>1</a:t>
            </a:r>
            <a:endParaRPr lang="en-US" sz="1200"/>
          </a:p>
        </p:txBody>
      </p:sp>
      <p:sp>
        <p:nvSpPr>
          <p:cNvPr id="1097" name="TextBox 1096">
            <a:extLst>
              <a:ext uri="{FF2B5EF4-FFF2-40B4-BE49-F238E27FC236}">
                <a16:creationId xmlns:a16="http://schemas.microsoft.com/office/drawing/2014/main" id="{BAD71EB3-8C9D-9377-4DFE-33A66D81AA66}"/>
              </a:ext>
            </a:extLst>
          </p:cNvPr>
          <p:cNvSpPr txBox="1">
            <a:spLocks/>
          </p:cNvSpPr>
          <p:nvPr/>
        </p:nvSpPr>
        <p:spPr>
          <a:xfrm>
            <a:off x="2381101" y="2283089"/>
            <a:ext cx="1876443" cy="184666"/>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a:t>Crusoe</a:t>
            </a:r>
          </a:p>
        </p:txBody>
      </p:sp>
      <p:sp>
        <p:nvSpPr>
          <p:cNvPr id="1098" name="TextBox 1097">
            <a:extLst>
              <a:ext uri="{FF2B5EF4-FFF2-40B4-BE49-F238E27FC236}">
                <a16:creationId xmlns:a16="http://schemas.microsoft.com/office/drawing/2014/main" id="{989D32C8-A9A6-8A96-D30F-B497061309CF}"/>
              </a:ext>
            </a:extLst>
          </p:cNvPr>
          <p:cNvSpPr txBox="1">
            <a:spLocks/>
          </p:cNvSpPr>
          <p:nvPr/>
        </p:nvSpPr>
        <p:spPr>
          <a:xfrm>
            <a:off x="2381101" y="2638207"/>
            <a:ext cx="1876443" cy="184666"/>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a:t>Rose City Partners</a:t>
            </a:r>
          </a:p>
        </p:txBody>
      </p:sp>
      <p:sp>
        <p:nvSpPr>
          <p:cNvPr id="1099" name="TextBox 1098">
            <a:extLst>
              <a:ext uri="{FF2B5EF4-FFF2-40B4-BE49-F238E27FC236}">
                <a16:creationId xmlns:a16="http://schemas.microsoft.com/office/drawing/2014/main" id="{890132A0-FA48-F724-9B29-7C31235DC309}"/>
              </a:ext>
            </a:extLst>
          </p:cNvPr>
          <p:cNvSpPr txBox="1">
            <a:spLocks/>
          </p:cNvSpPr>
          <p:nvPr/>
        </p:nvSpPr>
        <p:spPr>
          <a:xfrm>
            <a:off x="2381101" y="2993325"/>
            <a:ext cx="1876443" cy="184666"/>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err="1"/>
              <a:t>Lancium</a:t>
            </a:r>
            <a:endParaRPr lang="en-US" sz="1200"/>
          </a:p>
        </p:txBody>
      </p:sp>
      <p:sp>
        <p:nvSpPr>
          <p:cNvPr id="1100" name="TextBox 1099">
            <a:extLst>
              <a:ext uri="{FF2B5EF4-FFF2-40B4-BE49-F238E27FC236}">
                <a16:creationId xmlns:a16="http://schemas.microsoft.com/office/drawing/2014/main" id="{03406438-1059-9ADD-991A-F999D7E9E402}"/>
              </a:ext>
            </a:extLst>
          </p:cNvPr>
          <p:cNvSpPr txBox="1">
            <a:spLocks/>
          </p:cNvSpPr>
          <p:nvPr/>
        </p:nvSpPr>
        <p:spPr>
          <a:xfrm>
            <a:off x="2381101" y="3348443"/>
            <a:ext cx="1876443" cy="184666"/>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a:t>Skybox Datacenters</a:t>
            </a:r>
          </a:p>
        </p:txBody>
      </p:sp>
      <p:sp>
        <p:nvSpPr>
          <p:cNvPr id="1101" name="TextBox 1100">
            <a:extLst>
              <a:ext uri="{FF2B5EF4-FFF2-40B4-BE49-F238E27FC236}">
                <a16:creationId xmlns:a16="http://schemas.microsoft.com/office/drawing/2014/main" id="{A9C6C2A0-B50E-734E-0E54-A4B84F4F57F9}"/>
              </a:ext>
            </a:extLst>
          </p:cNvPr>
          <p:cNvSpPr txBox="1">
            <a:spLocks/>
          </p:cNvSpPr>
          <p:nvPr/>
        </p:nvSpPr>
        <p:spPr>
          <a:xfrm>
            <a:off x="2381101" y="4058679"/>
            <a:ext cx="1876443" cy="184666"/>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a:t>Oncor</a:t>
            </a:r>
          </a:p>
        </p:txBody>
      </p:sp>
      <p:sp>
        <p:nvSpPr>
          <p:cNvPr id="1102" name="TextBox 1101">
            <a:extLst>
              <a:ext uri="{FF2B5EF4-FFF2-40B4-BE49-F238E27FC236}">
                <a16:creationId xmlns:a16="http://schemas.microsoft.com/office/drawing/2014/main" id="{633FDE5F-C228-B9F1-D775-64BC3C0EAE61}"/>
              </a:ext>
            </a:extLst>
          </p:cNvPr>
          <p:cNvSpPr txBox="1">
            <a:spLocks/>
          </p:cNvSpPr>
          <p:nvPr/>
        </p:nvSpPr>
        <p:spPr>
          <a:xfrm>
            <a:off x="2381101" y="4413794"/>
            <a:ext cx="1876443" cy="184666"/>
          </a:xfrm>
          <a:prstGeom prst="rect">
            <a:avLst/>
          </a:prstGeom>
        </p:spPr>
        <p:txBody>
          <a:bodyPr vert="horz" wrap="square" lIns="0" tIns="0" rIns="0" bIns="0" rtlCol="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a:t>CenterPoint Energy</a:t>
            </a:r>
          </a:p>
        </p:txBody>
      </p:sp>
      <p:sp>
        <p:nvSpPr>
          <p:cNvPr id="1103" name="TextBox 1102">
            <a:extLst>
              <a:ext uri="{FF2B5EF4-FFF2-40B4-BE49-F238E27FC236}">
                <a16:creationId xmlns:a16="http://schemas.microsoft.com/office/drawing/2014/main" id="{FDFB94EE-2ED1-1AA5-D4D6-A5BF4515D994}"/>
              </a:ext>
            </a:extLst>
          </p:cNvPr>
          <p:cNvSpPr txBox="1">
            <a:spLocks/>
          </p:cNvSpPr>
          <p:nvPr/>
        </p:nvSpPr>
        <p:spPr>
          <a:xfrm>
            <a:off x="2381101" y="3703561"/>
            <a:ext cx="1876443" cy="184666"/>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a:t>IREN</a:t>
            </a:r>
          </a:p>
        </p:txBody>
      </p:sp>
      <p:sp>
        <p:nvSpPr>
          <p:cNvPr id="1127" name="TextBox 1126">
            <a:extLst>
              <a:ext uri="{FF2B5EF4-FFF2-40B4-BE49-F238E27FC236}">
                <a16:creationId xmlns:a16="http://schemas.microsoft.com/office/drawing/2014/main" id="{CD67DBCF-FD24-FA65-48D9-D9BF47B66B28}"/>
              </a:ext>
            </a:extLst>
          </p:cNvPr>
          <p:cNvSpPr txBox="1">
            <a:spLocks/>
          </p:cNvSpPr>
          <p:nvPr/>
        </p:nvSpPr>
        <p:spPr>
          <a:xfrm>
            <a:off x="2381101" y="4777592"/>
            <a:ext cx="1876443" cy="184666"/>
          </a:xfrm>
          <a:prstGeom prst="rect">
            <a:avLst/>
          </a:prstGeom>
        </p:spPr>
        <p:txBody>
          <a:bodyPr vert="horz" wrap="square" lIns="0" tIns="0" rIns="0" bIns="0" rtlCol="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buNone/>
            </a:pPr>
            <a:r>
              <a:rPr lang="en-US" sz="1200"/>
              <a:t>Stream Datacenters</a:t>
            </a:r>
            <a:r>
              <a:rPr lang="en-US" sz="1200" baseline="30000"/>
              <a:t>2</a:t>
            </a:r>
            <a:endParaRPr lang="en-US" sz="1200"/>
          </a:p>
        </p:txBody>
      </p:sp>
      <p:sp>
        <p:nvSpPr>
          <p:cNvPr id="1128" name="TextBox 1127">
            <a:extLst>
              <a:ext uri="{FF2B5EF4-FFF2-40B4-BE49-F238E27FC236}">
                <a16:creationId xmlns:a16="http://schemas.microsoft.com/office/drawing/2014/main" id="{31A37A43-8299-F6C4-0D92-505FD0DA85BB}"/>
              </a:ext>
            </a:extLst>
          </p:cNvPr>
          <p:cNvSpPr txBox="1">
            <a:spLocks/>
          </p:cNvSpPr>
          <p:nvPr/>
        </p:nvSpPr>
        <p:spPr>
          <a:xfrm>
            <a:off x="2381101" y="5505189"/>
            <a:ext cx="1876443" cy="184666"/>
          </a:xfrm>
          <a:prstGeom prst="rect">
            <a:avLst/>
          </a:prstGeom>
        </p:spPr>
        <p:txBody>
          <a:bodyPr vert="horz" wrap="square" lIns="0" tIns="0" rIns="0" bIns="0" rtlCol="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a:t>Agentic Infrastructure</a:t>
            </a:r>
            <a:r>
              <a:rPr lang="en-US" sz="1200" baseline="30000"/>
              <a:t>1</a:t>
            </a:r>
            <a:endParaRPr lang="en-US" sz="1200"/>
          </a:p>
        </p:txBody>
      </p:sp>
      <p:sp>
        <p:nvSpPr>
          <p:cNvPr id="1129" name="TextBox 1128">
            <a:extLst>
              <a:ext uri="{FF2B5EF4-FFF2-40B4-BE49-F238E27FC236}">
                <a16:creationId xmlns:a16="http://schemas.microsoft.com/office/drawing/2014/main" id="{9FDCB4DD-E534-E941-B0AF-1DFB0167E665}"/>
              </a:ext>
            </a:extLst>
          </p:cNvPr>
          <p:cNvSpPr txBox="1">
            <a:spLocks/>
          </p:cNvSpPr>
          <p:nvPr/>
        </p:nvSpPr>
        <p:spPr>
          <a:xfrm>
            <a:off x="2381101" y="5141390"/>
            <a:ext cx="1876443" cy="184666"/>
          </a:xfrm>
          <a:prstGeom prst="rect">
            <a:avLst/>
          </a:prstGeom>
        </p:spPr>
        <p:txBody>
          <a:bodyPr vert="horz" wrap="square" lIns="0" tIns="0" rIns="0" bIns="0" rtlCol="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a:t>Provident Inc.</a:t>
            </a:r>
            <a:r>
              <a:rPr lang="en-US" sz="1200" baseline="30000"/>
              <a:t>2</a:t>
            </a:r>
            <a:endParaRPr lang="en-US" sz="1200"/>
          </a:p>
        </p:txBody>
      </p:sp>
      <p:sp>
        <p:nvSpPr>
          <p:cNvPr id="1132" name="TextBox 1131">
            <a:extLst>
              <a:ext uri="{FF2B5EF4-FFF2-40B4-BE49-F238E27FC236}">
                <a16:creationId xmlns:a16="http://schemas.microsoft.com/office/drawing/2014/main" id="{5554A087-33CF-0BCB-D974-724EF9394E7D}"/>
              </a:ext>
            </a:extLst>
          </p:cNvPr>
          <p:cNvSpPr txBox="1">
            <a:spLocks/>
          </p:cNvSpPr>
          <p:nvPr/>
        </p:nvSpPr>
        <p:spPr>
          <a:xfrm>
            <a:off x="4427833" y="5140758"/>
            <a:ext cx="1634449" cy="184666"/>
          </a:xfrm>
          <a:prstGeom prst="rect">
            <a:avLst/>
          </a:prstGeom>
        </p:spPr>
        <p:txBody>
          <a:bodyPr vert="horz" wrap="square" lIns="0" tIns="0" rIns="0" bIns="0" rtlCol="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a:t>Mar 20</a:t>
            </a:r>
          </a:p>
        </p:txBody>
      </p:sp>
      <p:pic>
        <p:nvPicPr>
          <p:cNvPr id="1136" name="Picture 2" descr="Schaper Energy Consulting | LinkedIn">
            <a:extLst>
              <a:ext uri="{FF2B5EF4-FFF2-40B4-BE49-F238E27FC236}">
                <a16:creationId xmlns:a16="http://schemas.microsoft.com/office/drawing/2014/main" id="{AE5CFABC-20F9-924D-6E2E-857B8D1BB218}"/>
              </a:ext>
            </a:extLst>
          </p:cNvPr>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1256004" y="1476779"/>
            <a:ext cx="246493" cy="246493"/>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1137" name="Picture 4" descr="The electricity provider Texans trust | Reliant Energy">
            <a:extLst>
              <a:ext uri="{FF2B5EF4-FFF2-40B4-BE49-F238E27FC236}">
                <a16:creationId xmlns:a16="http://schemas.microsoft.com/office/drawing/2014/main" id="{862AA5F5-4AC0-4CD1-A22E-F0EAC1F5AA7F}"/>
              </a:ext>
            </a:extLst>
          </p:cNvPr>
          <p:cNvPicPr>
            <a:picLocks noChangeAspect="1" noChangeArrowheads="1"/>
          </p:cNvPicPr>
          <p:nvPr/>
        </p:nvPicPr>
        <p:blipFill rotWithShape="1">
          <a:blip r:embed="rId30">
            <a:extLst>
              <a:ext uri="{28A0092B-C50C-407E-A947-70E740481C1C}">
                <a14:useLocalDpi xmlns:a14="http://schemas.microsoft.com/office/drawing/2010/main" val="0"/>
              </a:ext>
            </a:extLst>
          </a:blip>
          <a:srcRect l="10799" r="804"/>
          <a:stretch>
            <a:fillRect/>
          </a:stretch>
        </p:blipFill>
        <p:spPr bwMode="auto">
          <a:xfrm>
            <a:off x="1119246" y="1813283"/>
            <a:ext cx="520008" cy="292529"/>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1138" name="Picture 6" descr="Crusoe, Blue Owl Capital, and Primary Digital">
            <a:extLst>
              <a:ext uri="{FF2B5EF4-FFF2-40B4-BE49-F238E27FC236}">
                <a16:creationId xmlns:a16="http://schemas.microsoft.com/office/drawing/2014/main" id="{7D0DB36B-0897-EC0D-1BA4-8A20097BBED3}"/>
              </a:ext>
            </a:extLst>
          </p:cNvPr>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970060" y="2211856"/>
            <a:ext cx="818380" cy="222976"/>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1139" name="Picture 1138">
            <a:extLst>
              <a:ext uri="{FF2B5EF4-FFF2-40B4-BE49-F238E27FC236}">
                <a16:creationId xmlns:a16="http://schemas.microsoft.com/office/drawing/2014/main" id="{61D8AF7E-9E95-292F-31E8-876F5CE68DED}"/>
              </a:ext>
            </a:extLst>
          </p:cNvPr>
          <p:cNvPicPr>
            <a:picLocks noChangeAspect="1"/>
          </p:cNvPicPr>
          <p:nvPr/>
        </p:nvPicPr>
        <p:blipFill>
          <a:blip r:embed="rId32">
            <a:clrChange>
              <a:clrFrom>
                <a:srgbClr val="DAD9C8"/>
              </a:clrFrom>
              <a:clrTo>
                <a:srgbClr val="DAD9C8">
                  <a:alpha val="0"/>
                </a:srgbClr>
              </a:clrTo>
            </a:clrChange>
          </a:blip>
          <a:stretch>
            <a:fillRect/>
          </a:stretch>
        </p:blipFill>
        <p:spPr>
          <a:xfrm>
            <a:off x="941890" y="2559160"/>
            <a:ext cx="874720" cy="255962"/>
          </a:xfrm>
          <a:prstGeom prst="rect">
            <a:avLst/>
          </a:prstGeom>
          <a:ln>
            <a:noFill/>
          </a:ln>
        </p:spPr>
      </p:pic>
      <p:pic>
        <p:nvPicPr>
          <p:cNvPr id="1140" name="Picture 8" descr="Lancium and Layer1 Settle Patent Infringement Suit">
            <a:extLst>
              <a:ext uri="{FF2B5EF4-FFF2-40B4-BE49-F238E27FC236}">
                <a16:creationId xmlns:a16="http://schemas.microsoft.com/office/drawing/2014/main" id="{328D3509-DD4A-B93F-3948-019E96812076}"/>
              </a:ext>
            </a:extLst>
          </p:cNvPr>
          <p:cNvPicPr>
            <a:picLocks noChangeAspect="1" noChangeArrowheads="1"/>
          </p:cNvPicPr>
          <p:nvPr/>
        </p:nvPicPr>
        <p:blipFill rotWithShape="1">
          <a:blip r:embed="rId33">
            <a:extLst>
              <a:ext uri="{28A0092B-C50C-407E-A947-70E740481C1C}">
                <a14:useLocalDpi xmlns:a14="http://schemas.microsoft.com/office/drawing/2010/main" val="0"/>
              </a:ext>
            </a:extLst>
          </a:blip>
          <a:srcRect/>
          <a:stretch>
            <a:fillRect/>
          </a:stretch>
        </p:blipFill>
        <p:spPr bwMode="auto">
          <a:xfrm>
            <a:off x="914261" y="2964917"/>
            <a:ext cx="929978" cy="172042"/>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1141" name="Picture 10" descr="Skybox Datacenters Data Center Locations">
            <a:extLst>
              <a:ext uri="{FF2B5EF4-FFF2-40B4-BE49-F238E27FC236}">
                <a16:creationId xmlns:a16="http://schemas.microsoft.com/office/drawing/2014/main" id="{045A32BB-5FFB-97B8-9CC4-66F45654A8DE}"/>
              </a:ext>
            </a:extLst>
          </p:cNvPr>
          <p:cNvPicPr>
            <a:picLocks noChangeAspect="1" noChangeArrowheads="1"/>
          </p:cNvPicPr>
          <p:nvPr/>
        </p:nvPicPr>
        <p:blipFill rotWithShape="1">
          <a:blip r:embed="rId34">
            <a:extLst>
              <a:ext uri="{28A0092B-C50C-407E-A947-70E740481C1C}">
                <a14:useLocalDpi xmlns:a14="http://schemas.microsoft.com/office/drawing/2010/main" val="0"/>
              </a:ext>
            </a:extLst>
          </a:blip>
          <a:srcRect/>
          <a:stretch>
            <a:fillRect/>
          </a:stretch>
        </p:blipFill>
        <p:spPr bwMode="auto">
          <a:xfrm>
            <a:off x="903922" y="3299393"/>
            <a:ext cx="950656" cy="230685"/>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1142" name="Picture 12" descr="Oncor Electric Delivery Company LLC - Bonham Area Chamber of ...">
            <a:extLst>
              <a:ext uri="{FF2B5EF4-FFF2-40B4-BE49-F238E27FC236}">
                <a16:creationId xmlns:a16="http://schemas.microsoft.com/office/drawing/2014/main" id="{3592FA7A-1391-477F-741C-9C0BB969DC83}"/>
              </a:ext>
            </a:extLst>
          </p:cNvPr>
          <p:cNvPicPr>
            <a:picLocks noChangeAspect="1" noChangeArrowheads="1"/>
          </p:cNvPicPr>
          <p:nvPr/>
        </p:nvPicPr>
        <p:blipFill>
          <a:blip r:embed="rId35">
            <a:extLst>
              <a:ext uri="{28A0092B-C50C-407E-A947-70E740481C1C}">
                <a14:useLocalDpi xmlns:a14="http://schemas.microsoft.com/office/drawing/2010/main" val="0"/>
              </a:ext>
            </a:extLst>
          </a:blip>
          <a:srcRect/>
          <a:stretch>
            <a:fillRect/>
          </a:stretch>
        </p:blipFill>
        <p:spPr bwMode="auto">
          <a:xfrm>
            <a:off x="1132154" y="3989365"/>
            <a:ext cx="494193" cy="305929"/>
          </a:xfrm>
          <a:prstGeom prst="rect">
            <a:avLst/>
          </a:prstGeom>
          <a:ln>
            <a:noFill/>
          </a:ln>
          <a:extLst>
            <a:ext uri="{909E8E84-426E-40DD-AFC4-6F175D3DCCD1}">
              <a14:hiddenFill xmlns:a14="http://schemas.microsoft.com/office/drawing/2010/main">
                <a:solidFill>
                  <a:srgbClr val="FFFFFF"/>
                </a:solidFill>
              </a14:hiddenFill>
            </a:ext>
          </a:extLst>
        </p:spPr>
      </p:pic>
      <p:pic>
        <p:nvPicPr>
          <p:cNvPr id="1143" name="Picture 14" descr="centerpoint-energy-logo-vector - Redesign, Inc.">
            <a:extLst>
              <a:ext uri="{FF2B5EF4-FFF2-40B4-BE49-F238E27FC236}">
                <a16:creationId xmlns:a16="http://schemas.microsoft.com/office/drawing/2014/main" id="{E1C9E9D1-D5FD-BDC5-522F-026584F1E48B}"/>
              </a:ext>
            </a:extLst>
          </p:cNvPr>
          <p:cNvPicPr>
            <a:picLocks noChangeAspect="1" noChangeArrowheads="1"/>
          </p:cNvPicPr>
          <p:nvPr/>
        </p:nvPicPr>
        <p:blipFill rotWithShape="1">
          <a:blip r:embed="rId36">
            <a:extLst>
              <a:ext uri="{28A0092B-C50C-407E-A947-70E740481C1C}">
                <a14:useLocalDpi xmlns:a14="http://schemas.microsoft.com/office/drawing/2010/main" val="0"/>
              </a:ext>
            </a:extLst>
          </a:blip>
          <a:srcRect t="20515" b="20843"/>
          <a:stretch>
            <a:fillRect/>
          </a:stretch>
        </p:blipFill>
        <p:spPr bwMode="auto">
          <a:xfrm>
            <a:off x="1016754" y="4364412"/>
            <a:ext cx="724993" cy="283430"/>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1144" name="Picture 1143">
            <a:extLst>
              <a:ext uri="{FF2B5EF4-FFF2-40B4-BE49-F238E27FC236}">
                <a16:creationId xmlns:a16="http://schemas.microsoft.com/office/drawing/2014/main" id="{767585C6-D460-01BA-43F2-3556F0502A86}"/>
              </a:ext>
            </a:extLst>
          </p:cNvPr>
          <p:cNvPicPr>
            <a:picLocks noChangeAspect="1"/>
          </p:cNvPicPr>
          <p:nvPr/>
        </p:nvPicPr>
        <p:blipFill>
          <a:blip r:embed="rId37"/>
          <a:stretch>
            <a:fillRect/>
          </a:stretch>
        </p:blipFill>
        <p:spPr>
          <a:xfrm>
            <a:off x="1125070" y="3636779"/>
            <a:ext cx="508360" cy="283508"/>
          </a:xfrm>
          <a:prstGeom prst="rect">
            <a:avLst/>
          </a:prstGeom>
          <a:ln>
            <a:noFill/>
          </a:ln>
        </p:spPr>
      </p:pic>
      <p:pic>
        <p:nvPicPr>
          <p:cNvPr id="1145" name="Picture 16" descr="Stream Data Centers: Company Profile, Data Center Locations">
            <a:extLst>
              <a:ext uri="{FF2B5EF4-FFF2-40B4-BE49-F238E27FC236}">
                <a16:creationId xmlns:a16="http://schemas.microsoft.com/office/drawing/2014/main" id="{F1959764-6B2A-EC24-991E-1C9A8D375B4F}"/>
              </a:ext>
            </a:extLst>
          </p:cNvPr>
          <p:cNvPicPr>
            <a:picLocks noChangeAspect="1" noChangeArrowheads="1"/>
          </p:cNvPicPr>
          <p:nvPr/>
        </p:nvPicPr>
        <p:blipFill>
          <a:blip r:embed="rId38">
            <a:extLst>
              <a:ext uri="{28A0092B-C50C-407E-A947-70E740481C1C}">
                <a14:useLocalDpi xmlns:a14="http://schemas.microsoft.com/office/drawing/2010/main" val="0"/>
              </a:ext>
            </a:extLst>
          </a:blip>
          <a:srcRect/>
          <a:stretch>
            <a:fillRect/>
          </a:stretch>
        </p:blipFill>
        <p:spPr bwMode="auto">
          <a:xfrm>
            <a:off x="847429" y="4760245"/>
            <a:ext cx="1063643" cy="219356"/>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1146" name="Picture 1145">
            <a:extLst>
              <a:ext uri="{FF2B5EF4-FFF2-40B4-BE49-F238E27FC236}">
                <a16:creationId xmlns:a16="http://schemas.microsoft.com/office/drawing/2014/main" id="{FF2E0298-DDEC-F7DA-47C2-06047B8A21EE}"/>
              </a:ext>
            </a:extLst>
          </p:cNvPr>
          <p:cNvPicPr>
            <a:picLocks noChangeAspect="1"/>
          </p:cNvPicPr>
          <p:nvPr/>
        </p:nvPicPr>
        <p:blipFill>
          <a:blip r:embed="rId39">
            <a:clrChange>
              <a:clrFrom>
                <a:srgbClr val="F0F2F7"/>
              </a:clrFrom>
              <a:clrTo>
                <a:srgbClr val="F0F2F7">
                  <a:alpha val="0"/>
                </a:srgbClr>
              </a:clrTo>
            </a:clrChange>
          </a:blip>
          <a:stretch>
            <a:fillRect/>
          </a:stretch>
        </p:blipFill>
        <p:spPr>
          <a:xfrm>
            <a:off x="873010" y="5485673"/>
            <a:ext cx="1012479" cy="223697"/>
          </a:xfrm>
          <a:prstGeom prst="rect">
            <a:avLst/>
          </a:prstGeom>
          <a:ln>
            <a:noFill/>
          </a:ln>
        </p:spPr>
      </p:pic>
      <p:pic>
        <p:nvPicPr>
          <p:cNvPr id="1147" name="Picture 1146">
            <a:extLst>
              <a:ext uri="{FF2B5EF4-FFF2-40B4-BE49-F238E27FC236}">
                <a16:creationId xmlns:a16="http://schemas.microsoft.com/office/drawing/2014/main" id="{6F51D64B-00FB-2169-EC07-0A811E674A49}"/>
              </a:ext>
            </a:extLst>
          </p:cNvPr>
          <p:cNvPicPr>
            <a:picLocks noChangeAspect="1"/>
          </p:cNvPicPr>
          <p:nvPr/>
        </p:nvPicPr>
        <p:blipFill>
          <a:blip r:embed="rId40"/>
          <a:stretch>
            <a:fillRect/>
          </a:stretch>
        </p:blipFill>
        <p:spPr>
          <a:xfrm>
            <a:off x="1127983" y="5090410"/>
            <a:ext cx="502533" cy="286621"/>
          </a:xfrm>
          <a:prstGeom prst="rect">
            <a:avLst/>
          </a:prstGeom>
          <a:ln>
            <a:noFill/>
          </a:ln>
        </p:spPr>
      </p:pic>
      <p:pic>
        <p:nvPicPr>
          <p:cNvPr id="1154" name="Picture 18" descr="Vistra to Acquire Equity Interests of Vistra Vision LLC from ...">
            <a:extLst>
              <a:ext uri="{FF2B5EF4-FFF2-40B4-BE49-F238E27FC236}">
                <a16:creationId xmlns:a16="http://schemas.microsoft.com/office/drawing/2014/main" id="{CF7F2D7A-399E-68B8-B893-7B90A4FE13FE}"/>
              </a:ext>
            </a:extLst>
          </p:cNvPr>
          <p:cNvPicPr>
            <a:picLocks noChangeAspect="1" noChangeArrowheads="1"/>
          </p:cNvPicPr>
          <p:nvPr/>
        </p:nvPicPr>
        <p:blipFill rotWithShape="1">
          <a:blip r:embed="rId41">
            <a:extLst>
              <a:ext uri="{28A0092B-C50C-407E-A947-70E740481C1C}">
                <a14:useLocalDpi xmlns:a14="http://schemas.microsoft.com/office/drawing/2010/main" val="0"/>
              </a:ext>
            </a:extLst>
          </a:blip>
          <a:srcRect/>
          <a:stretch>
            <a:fillRect/>
          </a:stretch>
        </p:blipFill>
        <p:spPr bwMode="auto">
          <a:xfrm>
            <a:off x="6762152" y="1504831"/>
            <a:ext cx="800838" cy="181840"/>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1155" name="Picture 1154">
            <a:extLst>
              <a:ext uri="{FF2B5EF4-FFF2-40B4-BE49-F238E27FC236}">
                <a16:creationId xmlns:a16="http://schemas.microsoft.com/office/drawing/2014/main" id="{8500C672-35EF-0CE2-0F0E-AE0C82DF9DEB}"/>
              </a:ext>
            </a:extLst>
          </p:cNvPr>
          <p:cNvPicPr>
            <a:picLocks noChangeAspect="1"/>
          </p:cNvPicPr>
          <p:nvPr/>
        </p:nvPicPr>
        <p:blipFill>
          <a:blip r:embed="rId42"/>
          <a:stretch>
            <a:fillRect/>
          </a:stretch>
        </p:blipFill>
        <p:spPr>
          <a:xfrm>
            <a:off x="6886177" y="1822331"/>
            <a:ext cx="552788" cy="274434"/>
          </a:xfrm>
          <a:prstGeom prst="rect">
            <a:avLst/>
          </a:prstGeom>
          <a:ln>
            <a:noFill/>
          </a:ln>
        </p:spPr>
      </p:pic>
      <p:pic>
        <p:nvPicPr>
          <p:cNvPr id="1156" name="Picture 20" descr="TEBA - Texas Energy Buyers Alliance">
            <a:extLst>
              <a:ext uri="{FF2B5EF4-FFF2-40B4-BE49-F238E27FC236}">
                <a16:creationId xmlns:a16="http://schemas.microsoft.com/office/drawing/2014/main" id="{E3E6C497-3DB8-612A-C3F8-9FEE161E34F2}"/>
              </a:ext>
            </a:extLst>
          </p:cNvPr>
          <p:cNvPicPr>
            <a:picLocks noChangeAspect="1" noChangeArrowheads="1"/>
          </p:cNvPicPr>
          <p:nvPr/>
        </p:nvPicPr>
        <p:blipFill>
          <a:blip r:embed="rId43">
            <a:extLst>
              <a:ext uri="{28A0092B-C50C-407E-A947-70E740481C1C}">
                <a14:useLocalDpi xmlns:a14="http://schemas.microsoft.com/office/drawing/2010/main" val="0"/>
              </a:ext>
            </a:extLst>
          </a:blip>
          <a:srcRect/>
          <a:stretch>
            <a:fillRect/>
          </a:stretch>
        </p:blipFill>
        <p:spPr bwMode="auto">
          <a:xfrm>
            <a:off x="6751509" y="2159049"/>
            <a:ext cx="822125" cy="328591"/>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1157" name="Picture 22" descr="Product Manager (Bitcurrent) - Satoshi Energy">
            <a:extLst>
              <a:ext uri="{FF2B5EF4-FFF2-40B4-BE49-F238E27FC236}">
                <a16:creationId xmlns:a16="http://schemas.microsoft.com/office/drawing/2014/main" id="{5C738A41-753D-728D-F306-F0BFB80E4EEF}"/>
              </a:ext>
            </a:extLst>
          </p:cNvPr>
          <p:cNvPicPr>
            <a:picLocks noChangeAspect="1" noChangeArrowheads="1"/>
          </p:cNvPicPr>
          <p:nvPr/>
        </p:nvPicPr>
        <p:blipFill>
          <a:blip r:embed="rId44">
            <a:extLst>
              <a:ext uri="{28A0092B-C50C-407E-A947-70E740481C1C}">
                <a14:useLocalDpi xmlns:a14="http://schemas.microsoft.com/office/drawing/2010/main" val="0"/>
              </a:ext>
            </a:extLst>
          </a:blip>
          <a:srcRect/>
          <a:stretch>
            <a:fillRect/>
          </a:stretch>
        </p:blipFill>
        <p:spPr bwMode="auto">
          <a:xfrm>
            <a:off x="6578368" y="2597308"/>
            <a:ext cx="1168405" cy="179668"/>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1158" name="TextBox 1157">
            <a:extLst>
              <a:ext uri="{FF2B5EF4-FFF2-40B4-BE49-F238E27FC236}">
                <a16:creationId xmlns:a16="http://schemas.microsoft.com/office/drawing/2014/main" id="{E516918C-0C4F-A817-9386-B30F4A3FB856}"/>
              </a:ext>
            </a:extLst>
          </p:cNvPr>
          <p:cNvSpPr txBox="1">
            <a:spLocks/>
          </p:cNvSpPr>
          <p:nvPr/>
        </p:nvSpPr>
        <p:spPr>
          <a:xfrm>
            <a:off x="6578368" y="3331636"/>
            <a:ext cx="2026919" cy="166199"/>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lgn="ctr">
              <a:lnSpc>
                <a:spcPct val="90000"/>
              </a:lnSpc>
              <a:spcAft>
                <a:spcPts val="0"/>
              </a:spcAft>
            </a:pPr>
            <a:r>
              <a:rPr lang="en-US" sz="1200"/>
              <a:t>3-Waters Technical Services</a:t>
            </a:r>
          </a:p>
        </p:txBody>
      </p:sp>
      <p:pic>
        <p:nvPicPr>
          <p:cNvPr id="1159" name="Picture 1158">
            <a:extLst>
              <a:ext uri="{FF2B5EF4-FFF2-40B4-BE49-F238E27FC236}">
                <a16:creationId xmlns:a16="http://schemas.microsoft.com/office/drawing/2014/main" id="{B1462DE4-6C53-3E66-02BE-1ADB00F743F8}"/>
              </a:ext>
            </a:extLst>
          </p:cNvPr>
          <p:cNvPicPr>
            <a:picLocks noChangeAspect="1"/>
          </p:cNvPicPr>
          <p:nvPr/>
        </p:nvPicPr>
        <p:blipFill>
          <a:blip r:embed="rId45"/>
          <a:stretch>
            <a:fillRect/>
          </a:stretch>
        </p:blipFill>
        <p:spPr>
          <a:xfrm>
            <a:off x="7025936" y="2903707"/>
            <a:ext cx="273269" cy="294463"/>
          </a:xfrm>
          <a:prstGeom prst="rect">
            <a:avLst/>
          </a:prstGeom>
          <a:ln>
            <a:noFill/>
          </a:ln>
        </p:spPr>
      </p:pic>
      <p:pic>
        <p:nvPicPr>
          <p:cNvPr id="1160" name="Picture 1159">
            <a:extLst>
              <a:ext uri="{FF2B5EF4-FFF2-40B4-BE49-F238E27FC236}">
                <a16:creationId xmlns:a16="http://schemas.microsoft.com/office/drawing/2014/main" id="{17EAFE91-4731-98F6-6987-8999B7E5F91B}"/>
              </a:ext>
            </a:extLst>
          </p:cNvPr>
          <p:cNvPicPr>
            <a:picLocks noChangeAspect="1"/>
          </p:cNvPicPr>
          <p:nvPr/>
        </p:nvPicPr>
        <p:blipFill>
          <a:blip r:embed="rId46"/>
          <a:stretch>
            <a:fillRect/>
          </a:stretch>
        </p:blipFill>
        <p:spPr>
          <a:xfrm>
            <a:off x="6791276" y="3649691"/>
            <a:ext cx="742589" cy="257684"/>
          </a:xfrm>
          <a:prstGeom prst="rect">
            <a:avLst/>
          </a:prstGeom>
          <a:ln>
            <a:noFill/>
          </a:ln>
        </p:spPr>
      </p:pic>
      <p:pic>
        <p:nvPicPr>
          <p:cNvPr id="1161" name="Picture 1160">
            <a:extLst>
              <a:ext uri="{FF2B5EF4-FFF2-40B4-BE49-F238E27FC236}">
                <a16:creationId xmlns:a16="http://schemas.microsoft.com/office/drawing/2014/main" id="{65E55DB4-E5B9-06FF-4989-DA96476DE544}"/>
              </a:ext>
            </a:extLst>
          </p:cNvPr>
          <p:cNvPicPr>
            <a:picLocks noChangeAspect="1"/>
          </p:cNvPicPr>
          <p:nvPr/>
        </p:nvPicPr>
        <p:blipFill>
          <a:blip r:embed="rId47"/>
          <a:srcRect t="37843" b="37843"/>
          <a:stretch>
            <a:fillRect/>
          </a:stretch>
        </p:blipFill>
        <p:spPr>
          <a:xfrm>
            <a:off x="6779926" y="4048691"/>
            <a:ext cx="765289" cy="187277"/>
          </a:xfrm>
          <a:prstGeom prst="rect">
            <a:avLst/>
          </a:prstGeom>
          <a:ln>
            <a:noFill/>
          </a:ln>
        </p:spPr>
      </p:pic>
      <p:pic>
        <p:nvPicPr>
          <p:cNvPr id="1162" name="Picture 8" descr="Download American Electric Power (AEP) Logo in SVG Vector or ...">
            <a:extLst>
              <a:ext uri="{FF2B5EF4-FFF2-40B4-BE49-F238E27FC236}">
                <a16:creationId xmlns:a16="http://schemas.microsoft.com/office/drawing/2014/main" id="{900F26E3-50C8-E1D5-E79E-66112946C95B}"/>
              </a:ext>
            </a:extLst>
          </p:cNvPr>
          <p:cNvPicPr>
            <a:picLocks noChangeAspect="1" noChangeArrowheads="1"/>
          </p:cNvPicPr>
          <p:nvPr/>
        </p:nvPicPr>
        <p:blipFill rotWithShape="1">
          <a:blip r:embed="rId48">
            <a:extLst>
              <a:ext uri="{28A0092B-C50C-407E-A947-70E740481C1C}">
                <a14:useLocalDpi xmlns:a14="http://schemas.microsoft.com/office/drawing/2010/main" val="0"/>
              </a:ext>
            </a:extLst>
          </a:blip>
          <a:srcRect l="8923" t="14456" r="8923" b="14456"/>
          <a:stretch>
            <a:fillRect/>
          </a:stretch>
        </p:blipFill>
        <p:spPr bwMode="auto">
          <a:xfrm>
            <a:off x="6930151" y="4371422"/>
            <a:ext cx="464839" cy="269410"/>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1163" name="Picture 10" descr="MONARCH ENERGY">
            <a:extLst>
              <a:ext uri="{FF2B5EF4-FFF2-40B4-BE49-F238E27FC236}">
                <a16:creationId xmlns:a16="http://schemas.microsoft.com/office/drawing/2014/main" id="{42C859B5-EF9B-B441-6D51-6244E1940506}"/>
              </a:ext>
            </a:extLst>
          </p:cNvPr>
          <p:cNvPicPr>
            <a:picLocks noChangeAspect="1" noChangeArrowheads="1"/>
          </p:cNvPicPr>
          <p:nvPr/>
        </p:nvPicPr>
        <p:blipFill>
          <a:blip r:embed="rId49">
            <a:extLst>
              <a:ext uri="{28A0092B-C50C-407E-A947-70E740481C1C}">
                <a14:useLocalDpi xmlns:a14="http://schemas.microsoft.com/office/drawing/2010/main" val="0"/>
              </a:ext>
            </a:extLst>
          </a:blip>
          <a:srcRect/>
          <a:stretch>
            <a:fillRect/>
          </a:stretch>
        </p:blipFill>
        <p:spPr bwMode="auto">
          <a:xfrm>
            <a:off x="6791765" y="4753292"/>
            <a:ext cx="741611" cy="233262"/>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1164" name="Picture 12" descr="Crow Holdings Announces Joint Venture With Leading Global ...">
            <a:extLst>
              <a:ext uri="{FF2B5EF4-FFF2-40B4-BE49-F238E27FC236}">
                <a16:creationId xmlns:a16="http://schemas.microsoft.com/office/drawing/2014/main" id="{0AC3FD0F-9398-A360-BBB7-232E38149605}"/>
              </a:ext>
            </a:extLst>
          </p:cNvPr>
          <p:cNvPicPr>
            <a:picLocks noChangeAspect="1" noChangeArrowheads="1"/>
          </p:cNvPicPr>
          <p:nvPr/>
        </p:nvPicPr>
        <p:blipFill>
          <a:blip r:embed="rId50">
            <a:extLst>
              <a:ext uri="{28A0092B-C50C-407E-A947-70E740481C1C}">
                <a14:useLocalDpi xmlns:a14="http://schemas.microsoft.com/office/drawing/2010/main" val="0"/>
              </a:ext>
            </a:extLst>
          </a:blip>
          <a:srcRect/>
          <a:stretch>
            <a:fillRect/>
          </a:stretch>
        </p:blipFill>
        <p:spPr bwMode="auto">
          <a:xfrm>
            <a:off x="6896558" y="5099849"/>
            <a:ext cx="532025" cy="267743"/>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1165" name="TextBox 1164">
            <a:extLst>
              <a:ext uri="{FF2B5EF4-FFF2-40B4-BE49-F238E27FC236}">
                <a16:creationId xmlns:a16="http://schemas.microsoft.com/office/drawing/2014/main" id="{E41EE688-E07E-4F4C-88E4-BBB1A84B5A8A}"/>
              </a:ext>
            </a:extLst>
          </p:cNvPr>
          <p:cNvSpPr txBox="1">
            <a:spLocks/>
          </p:cNvSpPr>
          <p:nvPr/>
        </p:nvSpPr>
        <p:spPr>
          <a:xfrm>
            <a:off x="8108424" y="1503418"/>
            <a:ext cx="1707274" cy="184666"/>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err="1"/>
              <a:t>Vistra</a:t>
            </a:r>
            <a:endParaRPr lang="en-US" sz="1200"/>
          </a:p>
        </p:txBody>
      </p:sp>
      <p:sp>
        <p:nvSpPr>
          <p:cNvPr id="1166" name="TextBox 1165">
            <a:extLst>
              <a:ext uri="{FF2B5EF4-FFF2-40B4-BE49-F238E27FC236}">
                <a16:creationId xmlns:a16="http://schemas.microsoft.com/office/drawing/2014/main" id="{A331089E-3D85-5C3C-5C17-E54F21E531BF}"/>
              </a:ext>
            </a:extLst>
          </p:cNvPr>
          <p:cNvSpPr txBox="1">
            <a:spLocks/>
          </p:cNvSpPr>
          <p:nvPr/>
        </p:nvSpPr>
        <p:spPr>
          <a:xfrm>
            <a:off x="8108424" y="1867215"/>
            <a:ext cx="1707274" cy="184666"/>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a:t>Eolic</a:t>
            </a:r>
          </a:p>
        </p:txBody>
      </p:sp>
      <p:sp>
        <p:nvSpPr>
          <p:cNvPr id="1167" name="TextBox 1166">
            <a:extLst>
              <a:ext uri="{FF2B5EF4-FFF2-40B4-BE49-F238E27FC236}">
                <a16:creationId xmlns:a16="http://schemas.microsoft.com/office/drawing/2014/main" id="{13E49DA8-B2BC-0220-DD63-AEF1FBD5CAF6}"/>
              </a:ext>
            </a:extLst>
          </p:cNvPr>
          <p:cNvSpPr txBox="1">
            <a:spLocks/>
          </p:cNvSpPr>
          <p:nvPr/>
        </p:nvSpPr>
        <p:spPr>
          <a:xfrm>
            <a:off x="8108424" y="2231012"/>
            <a:ext cx="1707274" cy="184666"/>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a:t>TEBA</a:t>
            </a:r>
          </a:p>
        </p:txBody>
      </p:sp>
      <p:sp>
        <p:nvSpPr>
          <p:cNvPr id="1168" name="TextBox 1167">
            <a:extLst>
              <a:ext uri="{FF2B5EF4-FFF2-40B4-BE49-F238E27FC236}">
                <a16:creationId xmlns:a16="http://schemas.microsoft.com/office/drawing/2014/main" id="{887B7972-E1AC-A934-37C4-98CADE4BB0B1}"/>
              </a:ext>
            </a:extLst>
          </p:cNvPr>
          <p:cNvSpPr txBox="1">
            <a:spLocks/>
          </p:cNvSpPr>
          <p:nvPr/>
        </p:nvSpPr>
        <p:spPr>
          <a:xfrm>
            <a:off x="8108424" y="2594809"/>
            <a:ext cx="1707274" cy="184666"/>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a:t>Satoshi Energy</a:t>
            </a:r>
          </a:p>
        </p:txBody>
      </p:sp>
      <p:sp>
        <p:nvSpPr>
          <p:cNvPr id="1169" name="TextBox 1168">
            <a:extLst>
              <a:ext uri="{FF2B5EF4-FFF2-40B4-BE49-F238E27FC236}">
                <a16:creationId xmlns:a16="http://schemas.microsoft.com/office/drawing/2014/main" id="{3D351D7E-EF7D-F3B4-E417-DCA454FCCEAD}"/>
              </a:ext>
            </a:extLst>
          </p:cNvPr>
          <p:cNvSpPr txBox="1">
            <a:spLocks/>
          </p:cNvSpPr>
          <p:nvPr/>
        </p:nvSpPr>
        <p:spPr>
          <a:xfrm>
            <a:off x="8108424" y="2958606"/>
            <a:ext cx="1707274" cy="184666"/>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a:t>Black Mountain</a:t>
            </a:r>
          </a:p>
        </p:txBody>
      </p:sp>
      <p:sp>
        <p:nvSpPr>
          <p:cNvPr id="1170" name="TextBox 1169">
            <a:extLst>
              <a:ext uri="{FF2B5EF4-FFF2-40B4-BE49-F238E27FC236}">
                <a16:creationId xmlns:a16="http://schemas.microsoft.com/office/drawing/2014/main" id="{C664C881-B672-06E1-B101-98345C8BC657}"/>
              </a:ext>
            </a:extLst>
          </p:cNvPr>
          <p:cNvSpPr txBox="1">
            <a:spLocks/>
          </p:cNvSpPr>
          <p:nvPr/>
        </p:nvSpPr>
        <p:spPr>
          <a:xfrm>
            <a:off x="8108424" y="3686200"/>
            <a:ext cx="1707274" cy="184666"/>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a:t>Sandow Lakes Energy</a:t>
            </a:r>
          </a:p>
        </p:txBody>
      </p:sp>
      <p:sp>
        <p:nvSpPr>
          <p:cNvPr id="1171" name="TextBox 1170">
            <a:extLst>
              <a:ext uri="{FF2B5EF4-FFF2-40B4-BE49-F238E27FC236}">
                <a16:creationId xmlns:a16="http://schemas.microsoft.com/office/drawing/2014/main" id="{6E7CA0AE-2F9E-5E05-3761-6C4EEF0BFB3A}"/>
              </a:ext>
            </a:extLst>
          </p:cNvPr>
          <p:cNvSpPr txBox="1">
            <a:spLocks/>
          </p:cNvSpPr>
          <p:nvPr/>
        </p:nvSpPr>
        <p:spPr>
          <a:xfrm>
            <a:off x="8108424" y="4049998"/>
            <a:ext cx="1707274" cy="184666"/>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a:t>Emerald AI</a:t>
            </a:r>
          </a:p>
        </p:txBody>
      </p:sp>
      <p:sp>
        <p:nvSpPr>
          <p:cNvPr id="1172" name="TextBox 1171">
            <a:extLst>
              <a:ext uri="{FF2B5EF4-FFF2-40B4-BE49-F238E27FC236}">
                <a16:creationId xmlns:a16="http://schemas.microsoft.com/office/drawing/2014/main" id="{E58FFE79-7CCD-C76A-2077-1899F2625A78}"/>
              </a:ext>
            </a:extLst>
          </p:cNvPr>
          <p:cNvSpPr txBox="1">
            <a:spLocks/>
          </p:cNvSpPr>
          <p:nvPr/>
        </p:nvSpPr>
        <p:spPr>
          <a:xfrm>
            <a:off x="8108424" y="4413796"/>
            <a:ext cx="1707274" cy="184666"/>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a:t>AEP</a:t>
            </a:r>
          </a:p>
        </p:txBody>
      </p:sp>
      <p:sp>
        <p:nvSpPr>
          <p:cNvPr id="1173" name="TextBox 1172">
            <a:extLst>
              <a:ext uri="{FF2B5EF4-FFF2-40B4-BE49-F238E27FC236}">
                <a16:creationId xmlns:a16="http://schemas.microsoft.com/office/drawing/2014/main" id="{09987D07-88BD-34E6-09BF-41CB391ABFBA}"/>
              </a:ext>
            </a:extLst>
          </p:cNvPr>
          <p:cNvSpPr txBox="1">
            <a:spLocks/>
          </p:cNvSpPr>
          <p:nvPr/>
        </p:nvSpPr>
        <p:spPr>
          <a:xfrm>
            <a:off x="8108424" y="4777594"/>
            <a:ext cx="1707274" cy="184666"/>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a:t>Monarch Energy</a:t>
            </a:r>
          </a:p>
        </p:txBody>
      </p:sp>
      <p:sp>
        <p:nvSpPr>
          <p:cNvPr id="1174" name="TextBox 1173">
            <a:extLst>
              <a:ext uri="{FF2B5EF4-FFF2-40B4-BE49-F238E27FC236}">
                <a16:creationId xmlns:a16="http://schemas.microsoft.com/office/drawing/2014/main" id="{90C95691-1D90-DCED-DACB-72C9B57FFEB1}"/>
              </a:ext>
            </a:extLst>
          </p:cNvPr>
          <p:cNvSpPr txBox="1">
            <a:spLocks/>
          </p:cNvSpPr>
          <p:nvPr/>
        </p:nvSpPr>
        <p:spPr>
          <a:xfrm>
            <a:off x="8108424" y="5141392"/>
            <a:ext cx="1707274" cy="184666"/>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a:t>Crow Holdings</a:t>
            </a:r>
          </a:p>
        </p:txBody>
      </p:sp>
      <p:sp>
        <p:nvSpPr>
          <p:cNvPr id="120" name="Rectangle 119">
            <a:extLst>
              <a:ext uri="{FF2B5EF4-FFF2-40B4-BE49-F238E27FC236}">
                <a16:creationId xmlns:a16="http://schemas.microsoft.com/office/drawing/2014/main" id="{260AE8B3-A560-3AB6-8212-75AD14B80198}"/>
              </a:ext>
            </a:extLst>
          </p:cNvPr>
          <p:cNvSpPr>
            <a:spLocks/>
          </p:cNvSpPr>
          <p:nvPr/>
        </p:nvSpPr>
        <p:spPr>
          <a:xfrm>
            <a:off x="6331009" y="5435753"/>
            <a:ext cx="1663124" cy="323537"/>
          </a:xfrm>
          <a:prstGeom prst="rect">
            <a:avLst/>
          </a:prstGeom>
          <a:no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de-DE" sz="1600" err="1">
              <a:solidFill>
                <a:schemeClr val="bg1"/>
              </a:solidFill>
            </a:endParaRPr>
          </a:p>
        </p:txBody>
      </p:sp>
      <p:sp>
        <p:nvSpPr>
          <p:cNvPr id="1175" name="TextBox 1174">
            <a:extLst>
              <a:ext uri="{FF2B5EF4-FFF2-40B4-BE49-F238E27FC236}">
                <a16:creationId xmlns:a16="http://schemas.microsoft.com/office/drawing/2014/main" id="{895D26A3-E573-E7D8-1087-5EBADE81920E}"/>
              </a:ext>
            </a:extLst>
          </p:cNvPr>
          <p:cNvSpPr txBox="1">
            <a:spLocks/>
          </p:cNvSpPr>
          <p:nvPr/>
        </p:nvSpPr>
        <p:spPr>
          <a:xfrm>
            <a:off x="8108424" y="5505189"/>
            <a:ext cx="1707274" cy="184665"/>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a:t>Zero Emission Grid</a:t>
            </a:r>
          </a:p>
        </p:txBody>
      </p:sp>
      <p:sp>
        <p:nvSpPr>
          <p:cNvPr id="18" name="TextBox 17">
            <a:extLst>
              <a:ext uri="{FF2B5EF4-FFF2-40B4-BE49-F238E27FC236}">
                <a16:creationId xmlns:a16="http://schemas.microsoft.com/office/drawing/2014/main" id="{377BF53A-1D51-0216-5EB8-EDB726966EEC}"/>
              </a:ext>
            </a:extLst>
          </p:cNvPr>
          <p:cNvSpPr txBox="1">
            <a:spLocks/>
          </p:cNvSpPr>
          <p:nvPr/>
        </p:nvSpPr>
        <p:spPr>
          <a:xfrm>
            <a:off x="6331008" y="1098710"/>
            <a:ext cx="1663124" cy="215444"/>
          </a:xfrm>
          <a:prstGeom prst="rect">
            <a:avLst/>
          </a:prstGeom>
        </p:spPr>
        <p:txBody>
          <a:bodyPr vert="horz" wrap="square" lIns="0" tIns="0" rIns="0" bIns="0" rtlCol="0" anchor="b" anchorCtr="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de-DE" sz="1400" b="1"/>
              <a:t>Author</a:t>
            </a:r>
          </a:p>
        </p:txBody>
      </p:sp>
      <p:sp>
        <p:nvSpPr>
          <p:cNvPr id="19" name="TextBox 18">
            <a:extLst>
              <a:ext uri="{FF2B5EF4-FFF2-40B4-BE49-F238E27FC236}">
                <a16:creationId xmlns:a16="http://schemas.microsoft.com/office/drawing/2014/main" id="{1ADA0872-1B39-1EB9-D2CF-50E878F826D4}"/>
              </a:ext>
            </a:extLst>
          </p:cNvPr>
          <p:cNvSpPr txBox="1">
            <a:spLocks/>
          </p:cNvSpPr>
          <p:nvPr/>
        </p:nvSpPr>
        <p:spPr>
          <a:xfrm>
            <a:off x="9929990" y="1098710"/>
            <a:ext cx="1707274" cy="215444"/>
          </a:xfrm>
          <a:prstGeom prst="rect">
            <a:avLst/>
          </a:prstGeom>
        </p:spPr>
        <p:txBody>
          <a:bodyPr vert="horz" wrap="square" lIns="0" tIns="0" rIns="0" bIns="0" rtlCol="0" anchor="b"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de-DE" sz="1400" b="1"/>
              <a:t>Date of submission</a:t>
            </a:r>
          </a:p>
        </p:txBody>
      </p:sp>
      <p:sp>
        <p:nvSpPr>
          <p:cNvPr id="1176" name="TextBox 1175">
            <a:extLst>
              <a:ext uri="{FF2B5EF4-FFF2-40B4-BE49-F238E27FC236}">
                <a16:creationId xmlns:a16="http://schemas.microsoft.com/office/drawing/2014/main" id="{670B893A-9AB0-B5A8-4AA7-3FDC5FBBBEA4}"/>
              </a:ext>
            </a:extLst>
          </p:cNvPr>
          <p:cNvSpPr txBox="1">
            <a:spLocks/>
          </p:cNvSpPr>
          <p:nvPr/>
        </p:nvSpPr>
        <p:spPr>
          <a:xfrm>
            <a:off x="9929990" y="1503418"/>
            <a:ext cx="1707274" cy="184666"/>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a:t>Mar 20</a:t>
            </a:r>
          </a:p>
        </p:txBody>
      </p:sp>
      <p:sp>
        <p:nvSpPr>
          <p:cNvPr id="1177" name="TextBox 1176">
            <a:extLst>
              <a:ext uri="{FF2B5EF4-FFF2-40B4-BE49-F238E27FC236}">
                <a16:creationId xmlns:a16="http://schemas.microsoft.com/office/drawing/2014/main" id="{F425B7F1-1538-090B-A5CB-6A61A94B8836}"/>
              </a:ext>
            </a:extLst>
          </p:cNvPr>
          <p:cNvSpPr txBox="1">
            <a:spLocks/>
          </p:cNvSpPr>
          <p:nvPr/>
        </p:nvSpPr>
        <p:spPr>
          <a:xfrm>
            <a:off x="9929990" y="1867215"/>
            <a:ext cx="1707274" cy="184666"/>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a:t>Mar 20</a:t>
            </a:r>
          </a:p>
        </p:txBody>
      </p:sp>
      <p:sp>
        <p:nvSpPr>
          <p:cNvPr id="1178" name="TextBox 1177">
            <a:extLst>
              <a:ext uri="{FF2B5EF4-FFF2-40B4-BE49-F238E27FC236}">
                <a16:creationId xmlns:a16="http://schemas.microsoft.com/office/drawing/2014/main" id="{16810813-6788-4E12-5969-164B2B9E4391}"/>
              </a:ext>
            </a:extLst>
          </p:cNvPr>
          <p:cNvSpPr txBox="1">
            <a:spLocks/>
          </p:cNvSpPr>
          <p:nvPr/>
        </p:nvSpPr>
        <p:spPr>
          <a:xfrm>
            <a:off x="9929990" y="2231012"/>
            <a:ext cx="1707274" cy="184666"/>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a:t>Mar 20</a:t>
            </a:r>
          </a:p>
        </p:txBody>
      </p:sp>
      <p:sp>
        <p:nvSpPr>
          <p:cNvPr id="1179" name="TextBox 1178">
            <a:extLst>
              <a:ext uri="{FF2B5EF4-FFF2-40B4-BE49-F238E27FC236}">
                <a16:creationId xmlns:a16="http://schemas.microsoft.com/office/drawing/2014/main" id="{EF87763D-006B-E118-9487-8D5D298A70EC}"/>
              </a:ext>
            </a:extLst>
          </p:cNvPr>
          <p:cNvSpPr txBox="1">
            <a:spLocks/>
          </p:cNvSpPr>
          <p:nvPr/>
        </p:nvSpPr>
        <p:spPr>
          <a:xfrm>
            <a:off x="9929990" y="2594809"/>
            <a:ext cx="1707274" cy="184666"/>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a:t>Mar 20</a:t>
            </a:r>
          </a:p>
        </p:txBody>
      </p:sp>
      <p:sp>
        <p:nvSpPr>
          <p:cNvPr id="1180" name="TextBox 1179">
            <a:extLst>
              <a:ext uri="{FF2B5EF4-FFF2-40B4-BE49-F238E27FC236}">
                <a16:creationId xmlns:a16="http://schemas.microsoft.com/office/drawing/2014/main" id="{5B70F165-5141-7E01-6B75-A124D8BC2AF1}"/>
              </a:ext>
            </a:extLst>
          </p:cNvPr>
          <p:cNvSpPr txBox="1">
            <a:spLocks/>
          </p:cNvSpPr>
          <p:nvPr/>
        </p:nvSpPr>
        <p:spPr>
          <a:xfrm>
            <a:off x="9929990" y="3322403"/>
            <a:ext cx="1707274" cy="184666"/>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a:t>Mar 20</a:t>
            </a:r>
          </a:p>
        </p:txBody>
      </p:sp>
      <p:sp>
        <p:nvSpPr>
          <p:cNvPr id="1181" name="TextBox 1180">
            <a:extLst>
              <a:ext uri="{FF2B5EF4-FFF2-40B4-BE49-F238E27FC236}">
                <a16:creationId xmlns:a16="http://schemas.microsoft.com/office/drawing/2014/main" id="{9A132983-0BF4-C49C-1297-E501377B2AC3}"/>
              </a:ext>
            </a:extLst>
          </p:cNvPr>
          <p:cNvSpPr txBox="1">
            <a:spLocks/>
          </p:cNvSpPr>
          <p:nvPr/>
        </p:nvSpPr>
        <p:spPr>
          <a:xfrm>
            <a:off x="9929990" y="2958606"/>
            <a:ext cx="1707274" cy="184666"/>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a:t>Mar 20</a:t>
            </a:r>
          </a:p>
        </p:txBody>
      </p:sp>
      <p:sp>
        <p:nvSpPr>
          <p:cNvPr id="1182" name="TextBox 1181">
            <a:extLst>
              <a:ext uri="{FF2B5EF4-FFF2-40B4-BE49-F238E27FC236}">
                <a16:creationId xmlns:a16="http://schemas.microsoft.com/office/drawing/2014/main" id="{E60A94A9-C917-0AEE-08E6-5FE045F6F90B}"/>
              </a:ext>
            </a:extLst>
          </p:cNvPr>
          <p:cNvSpPr txBox="1">
            <a:spLocks/>
          </p:cNvSpPr>
          <p:nvPr/>
        </p:nvSpPr>
        <p:spPr>
          <a:xfrm>
            <a:off x="9929990" y="3686200"/>
            <a:ext cx="1707274" cy="184666"/>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a:t>Mar 20</a:t>
            </a:r>
          </a:p>
        </p:txBody>
      </p:sp>
      <p:sp>
        <p:nvSpPr>
          <p:cNvPr id="1183" name="TextBox 1182">
            <a:extLst>
              <a:ext uri="{FF2B5EF4-FFF2-40B4-BE49-F238E27FC236}">
                <a16:creationId xmlns:a16="http://schemas.microsoft.com/office/drawing/2014/main" id="{9A7E66F5-822F-C43F-3DFC-7A553EAEFE3C}"/>
              </a:ext>
            </a:extLst>
          </p:cNvPr>
          <p:cNvSpPr txBox="1">
            <a:spLocks/>
          </p:cNvSpPr>
          <p:nvPr/>
        </p:nvSpPr>
        <p:spPr>
          <a:xfrm>
            <a:off x="9929990" y="4049998"/>
            <a:ext cx="1707274" cy="184666"/>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a:t>Mar 20</a:t>
            </a:r>
          </a:p>
        </p:txBody>
      </p:sp>
      <p:sp>
        <p:nvSpPr>
          <p:cNvPr id="1184" name="TextBox 1183">
            <a:extLst>
              <a:ext uri="{FF2B5EF4-FFF2-40B4-BE49-F238E27FC236}">
                <a16:creationId xmlns:a16="http://schemas.microsoft.com/office/drawing/2014/main" id="{D76BDB1B-AC6A-1EFD-8056-D3F2D45D564F}"/>
              </a:ext>
            </a:extLst>
          </p:cNvPr>
          <p:cNvSpPr txBox="1">
            <a:spLocks/>
          </p:cNvSpPr>
          <p:nvPr/>
        </p:nvSpPr>
        <p:spPr>
          <a:xfrm>
            <a:off x="9929990" y="4413796"/>
            <a:ext cx="1707274" cy="184666"/>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a:t>Mar 20</a:t>
            </a:r>
          </a:p>
        </p:txBody>
      </p:sp>
      <p:sp>
        <p:nvSpPr>
          <p:cNvPr id="1185" name="TextBox 1184">
            <a:extLst>
              <a:ext uri="{FF2B5EF4-FFF2-40B4-BE49-F238E27FC236}">
                <a16:creationId xmlns:a16="http://schemas.microsoft.com/office/drawing/2014/main" id="{06BCAFDF-5CC5-0646-0688-09133D2E1BB1}"/>
              </a:ext>
            </a:extLst>
          </p:cNvPr>
          <p:cNvSpPr txBox="1">
            <a:spLocks/>
          </p:cNvSpPr>
          <p:nvPr/>
        </p:nvSpPr>
        <p:spPr>
          <a:xfrm>
            <a:off x="9929990" y="4777594"/>
            <a:ext cx="1707274" cy="184666"/>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a:t>Mar 20</a:t>
            </a:r>
          </a:p>
        </p:txBody>
      </p:sp>
      <p:sp>
        <p:nvSpPr>
          <p:cNvPr id="1186" name="TextBox 1185">
            <a:extLst>
              <a:ext uri="{FF2B5EF4-FFF2-40B4-BE49-F238E27FC236}">
                <a16:creationId xmlns:a16="http://schemas.microsoft.com/office/drawing/2014/main" id="{03155277-C41B-9978-C553-0EC4165D72C7}"/>
              </a:ext>
            </a:extLst>
          </p:cNvPr>
          <p:cNvSpPr txBox="1">
            <a:spLocks/>
          </p:cNvSpPr>
          <p:nvPr/>
        </p:nvSpPr>
        <p:spPr>
          <a:xfrm>
            <a:off x="9929990" y="5141392"/>
            <a:ext cx="1707274" cy="184666"/>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a:t>Mar 20</a:t>
            </a:r>
          </a:p>
        </p:txBody>
      </p:sp>
      <p:sp>
        <p:nvSpPr>
          <p:cNvPr id="1187" name="TextBox 1186">
            <a:extLst>
              <a:ext uri="{FF2B5EF4-FFF2-40B4-BE49-F238E27FC236}">
                <a16:creationId xmlns:a16="http://schemas.microsoft.com/office/drawing/2014/main" id="{6F5513F7-C74E-F342-19B5-8EB2D8727C1E}"/>
              </a:ext>
            </a:extLst>
          </p:cNvPr>
          <p:cNvSpPr txBox="1">
            <a:spLocks/>
          </p:cNvSpPr>
          <p:nvPr/>
        </p:nvSpPr>
        <p:spPr>
          <a:xfrm>
            <a:off x="9929990" y="5505189"/>
            <a:ext cx="1707274" cy="184666"/>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a:t>Mar 20</a:t>
            </a:r>
          </a:p>
        </p:txBody>
      </p:sp>
      <p:pic>
        <p:nvPicPr>
          <p:cNvPr id="1188" name="Picture 1187">
            <a:extLst>
              <a:ext uri="{FF2B5EF4-FFF2-40B4-BE49-F238E27FC236}">
                <a16:creationId xmlns:a16="http://schemas.microsoft.com/office/drawing/2014/main" id="{D55B1595-308E-32CF-8BEC-E307E47F6F43}"/>
              </a:ext>
            </a:extLst>
          </p:cNvPr>
          <p:cNvPicPr>
            <a:picLocks noChangeAspect="1"/>
          </p:cNvPicPr>
          <p:nvPr/>
        </p:nvPicPr>
        <p:blipFill>
          <a:blip r:embed="rId51"/>
          <a:stretch>
            <a:fillRect/>
          </a:stretch>
        </p:blipFill>
        <p:spPr>
          <a:xfrm>
            <a:off x="6830055" y="5470901"/>
            <a:ext cx="665031" cy="253241"/>
          </a:xfrm>
          <a:prstGeom prst="rect">
            <a:avLst/>
          </a:prstGeom>
          <a:ln>
            <a:noFill/>
          </a:ln>
        </p:spPr>
      </p:pic>
      <p:cxnSp>
        <p:nvCxnSpPr>
          <p:cNvPr id="1198" name="LineBasicStrong 6">
            <a:extLst>
              <a:ext uri="{FF2B5EF4-FFF2-40B4-BE49-F238E27FC236}">
                <a16:creationId xmlns:a16="http://schemas.microsoft.com/office/drawing/2014/main" id="{CAF6EEA7-273B-CD4D-31B2-40C166933F3E}"/>
              </a:ext>
            </a:extLst>
          </p:cNvPr>
          <p:cNvCxnSpPr>
            <a:cxnSpLocks/>
          </p:cNvCxnSpPr>
          <p:nvPr>
            <p:custDataLst>
              <p:tags r:id="rId14"/>
            </p:custDataLst>
          </p:nvPr>
        </p:nvCxnSpPr>
        <p:spPr>
          <a:xfrm>
            <a:off x="6331009" y="1777649"/>
            <a:ext cx="5306255" cy="0"/>
          </a:xfrm>
          <a:prstGeom prst="straightConnector1">
            <a:avLst/>
          </a:prstGeom>
          <a:ln w="635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199" name="LineBasicStrong 6">
            <a:extLst>
              <a:ext uri="{FF2B5EF4-FFF2-40B4-BE49-F238E27FC236}">
                <a16:creationId xmlns:a16="http://schemas.microsoft.com/office/drawing/2014/main" id="{919DD55F-60D4-EFD6-D6A2-34ACE8D6DDF4}"/>
              </a:ext>
            </a:extLst>
          </p:cNvPr>
          <p:cNvCxnSpPr>
            <a:cxnSpLocks/>
          </p:cNvCxnSpPr>
          <p:nvPr>
            <p:custDataLst>
              <p:tags r:id="rId15"/>
            </p:custDataLst>
          </p:nvPr>
        </p:nvCxnSpPr>
        <p:spPr>
          <a:xfrm>
            <a:off x="6331009" y="2141446"/>
            <a:ext cx="5306255" cy="0"/>
          </a:xfrm>
          <a:prstGeom prst="straightConnector1">
            <a:avLst/>
          </a:prstGeom>
          <a:ln w="635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200" name="LineBasicStrong 6">
            <a:extLst>
              <a:ext uri="{FF2B5EF4-FFF2-40B4-BE49-F238E27FC236}">
                <a16:creationId xmlns:a16="http://schemas.microsoft.com/office/drawing/2014/main" id="{918F7D07-AF0F-9772-494C-8EA833246688}"/>
              </a:ext>
            </a:extLst>
          </p:cNvPr>
          <p:cNvCxnSpPr>
            <a:cxnSpLocks/>
          </p:cNvCxnSpPr>
          <p:nvPr>
            <p:custDataLst>
              <p:tags r:id="rId16"/>
            </p:custDataLst>
          </p:nvPr>
        </p:nvCxnSpPr>
        <p:spPr>
          <a:xfrm>
            <a:off x="6331009" y="2505243"/>
            <a:ext cx="5306255" cy="0"/>
          </a:xfrm>
          <a:prstGeom prst="straightConnector1">
            <a:avLst/>
          </a:prstGeom>
          <a:ln w="635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201" name="LineBasicStrong 6">
            <a:extLst>
              <a:ext uri="{FF2B5EF4-FFF2-40B4-BE49-F238E27FC236}">
                <a16:creationId xmlns:a16="http://schemas.microsoft.com/office/drawing/2014/main" id="{7C3E4549-B81C-859C-4197-F2A6D153357F}"/>
              </a:ext>
            </a:extLst>
          </p:cNvPr>
          <p:cNvCxnSpPr>
            <a:cxnSpLocks/>
          </p:cNvCxnSpPr>
          <p:nvPr>
            <p:custDataLst>
              <p:tags r:id="rId17"/>
            </p:custDataLst>
          </p:nvPr>
        </p:nvCxnSpPr>
        <p:spPr>
          <a:xfrm>
            <a:off x="6331009" y="2869040"/>
            <a:ext cx="5306255" cy="0"/>
          </a:xfrm>
          <a:prstGeom prst="straightConnector1">
            <a:avLst/>
          </a:prstGeom>
          <a:ln w="635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202" name="LineBasicStrong 6">
            <a:extLst>
              <a:ext uri="{FF2B5EF4-FFF2-40B4-BE49-F238E27FC236}">
                <a16:creationId xmlns:a16="http://schemas.microsoft.com/office/drawing/2014/main" id="{128B6082-CABC-CD27-17BB-960441C80B6D}"/>
              </a:ext>
            </a:extLst>
          </p:cNvPr>
          <p:cNvCxnSpPr>
            <a:cxnSpLocks/>
          </p:cNvCxnSpPr>
          <p:nvPr>
            <p:custDataLst>
              <p:tags r:id="rId18"/>
            </p:custDataLst>
          </p:nvPr>
        </p:nvCxnSpPr>
        <p:spPr>
          <a:xfrm>
            <a:off x="6331009" y="3232837"/>
            <a:ext cx="5306255" cy="0"/>
          </a:xfrm>
          <a:prstGeom prst="straightConnector1">
            <a:avLst/>
          </a:prstGeom>
          <a:ln w="635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203" name="LineBasicStrong 6">
            <a:extLst>
              <a:ext uri="{FF2B5EF4-FFF2-40B4-BE49-F238E27FC236}">
                <a16:creationId xmlns:a16="http://schemas.microsoft.com/office/drawing/2014/main" id="{23485BE0-121D-C29F-9076-D46F4A7D4593}"/>
              </a:ext>
            </a:extLst>
          </p:cNvPr>
          <p:cNvCxnSpPr>
            <a:cxnSpLocks/>
          </p:cNvCxnSpPr>
          <p:nvPr>
            <p:custDataLst>
              <p:tags r:id="rId19"/>
            </p:custDataLst>
          </p:nvPr>
        </p:nvCxnSpPr>
        <p:spPr>
          <a:xfrm>
            <a:off x="6331009" y="3596634"/>
            <a:ext cx="5306255" cy="0"/>
          </a:xfrm>
          <a:prstGeom prst="straightConnector1">
            <a:avLst/>
          </a:prstGeom>
          <a:ln w="635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204" name="LineBasicStrong 6">
            <a:extLst>
              <a:ext uri="{FF2B5EF4-FFF2-40B4-BE49-F238E27FC236}">
                <a16:creationId xmlns:a16="http://schemas.microsoft.com/office/drawing/2014/main" id="{4B959305-F37D-9F50-D9BD-6E65D73223E4}"/>
              </a:ext>
            </a:extLst>
          </p:cNvPr>
          <p:cNvCxnSpPr>
            <a:cxnSpLocks/>
          </p:cNvCxnSpPr>
          <p:nvPr>
            <p:custDataLst>
              <p:tags r:id="rId20"/>
            </p:custDataLst>
          </p:nvPr>
        </p:nvCxnSpPr>
        <p:spPr>
          <a:xfrm>
            <a:off x="6331009" y="3960431"/>
            <a:ext cx="5306255" cy="0"/>
          </a:xfrm>
          <a:prstGeom prst="straightConnector1">
            <a:avLst/>
          </a:prstGeom>
          <a:ln w="635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205" name="LineBasicStrong 6">
            <a:extLst>
              <a:ext uri="{FF2B5EF4-FFF2-40B4-BE49-F238E27FC236}">
                <a16:creationId xmlns:a16="http://schemas.microsoft.com/office/drawing/2014/main" id="{43CC2A49-18C7-BBBB-25ED-8D0CC4AC7CAD}"/>
              </a:ext>
            </a:extLst>
          </p:cNvPr>
          <p:cNvCxnSpPr>
            <a:cxnSpLocks/>
          </p:cNvCxnSpPr>
          <p:nvPr>
            <p:custDataLst>
              <p:tags r:id="rId21"/>
            </p:custDataLst>
          </p:nvPr>
        </p:nvCxnSpPr>
        <p:spPr>
          <a:xfrm>
            <a:off x="6331009" y="4324228"/>
            <a:ext cx="5306255" cy="0"/>
          </a:xfrm>
          <a:prstGeom prst="straightConnector1">
            <a:avLst/>
          </a:prstGeom>
          <a:ln w="635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206" name="LineBasicStrong 6">
            <a:extLst>
              <a:ext uri="{FF2B5EF4-FFF2-40B4-BE49-F238E27FC236}">
                <a16:creationId xmlns:a16="http://schemas.microsoft.com/office/drawing/2014/main" id="{DD107271-B6E9-22DE-5113-F7A5522E8A22}"/>
              </a:ext>
            </a:extLst>
          </p:cNvPr>
          <p:cNvCxnSpPr>
            <a:cxnSpLocks/>
          </p:cNvCxnSpPr>
          <p:nvPr>
            <p:custDataLst>
              <p:tags r:id="rId22"/>
            </p:custDataLst>
          </p:nvPr>
        </p:nvCxnSpPr>
        <p:spPr>
          <a:xfrm>
            <a:off x="6331009" y="4688025"/>
            <a:ext cx="5306255" cy="0"/>
          </a:xfrm>
          <a:prstGeom prst="straightConnector1">
            <a:avLst/>
          </a:prstGeom>
          <a:ln w="635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207" name="LineBasicStrong 6">
            <a:extLst>
              <a:ext uri="{FF2B5EF4-FFF2-40B4-BE49-F238E27FC236}">
                <a16:creationId xmlns:a16="http://schemas.microsoft.com/office/drawing/2014/main" id="{1DDD350E-CA00-C814-B5A9-8662805BE1BA}"/>
              </a:ext>
            </a:extLst>
          </p:cNvPr>
          <p:cNvCxnSpPr>
            <a:cxnSpLocks/>
          </p:cNvCxnSpPr>
          <p:nvPr>
            <p:custDataLst>
              <p:tags r:id="rId23"/>
            </p:custDataLst>
          </p:nvPr>
        </p:nvCxnSpPr>
        <p:spPr>
          <a:xfrm>
            <a:off x="6331009" y="5051822"/>
            <a:ext cx="5306255" cy="0"/>
          </a:xfrm>
          <a:prstGeom prst="straightConnector1">
            <a:avLst/>
          </a:prstGeom>
          <a:ln w="635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208" name="LineBasicStrong 6">
            <a:extLst>
              <a:ext uri="{FF2B5EF4-FFF2-40B4-BE49-F238E27FC236}">
                <a16:creationId xmlns:a16="http://schemas.microsoft.com/office/drawing/2014/main" id="{24660038-E0A4-310B-C51E-22B0E2C2CBBC}"/>
              </a:ext>
            </a:extLst>
          </p:cNvPr>
          <p:cNvCxnSpPr>
            <a:cxnSpLocks/>
          </p:cNvCxnSpPr>
          <p:nvPr>
            <p:custDataLst>
              <p:tags r:id="rId24"/>
            </p:custDataLst>
          </p:nvPr>
        </p:nvCxnSpPr>
        <p:spPr>
          <a:xfrm>
            <a:off x="6331009" y="5415619"/>
            <a:ext cx="5306255" cy="0"/>
          </a:xfrm>
          <a:prstGeom prst="straightConnector1">
            <a:avLst/>
          </a:prstGeom>
          <a:ln w="635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227" name="LineBasicStrong 6">
            <a:extLst>
              <a:ext uri="{FF2B5EF4-FFF2-40B4-BE49-F238E27FC236}">
                <a16:creationId xmlns:a16="http://schemas.microsoft.com/office/drawing/2014/main" id="{9BD2F27A-F72F-499E-8240-B9757AAD8365}"/>
              </a:ext>
            </a:extLst>
          </p:cNvPr>
          <p:cNvCxnSpPr>
            <a:cxnSpLocks/>
          </p:cNvCxnSpPr>
          <p:nvPr>
            <p:custDataLst>
              <p:tags r:id="rId25"/>
            </p:custDataLst>
          </p:nvPr>
        </p:nvCxnSpPr>
        <p:spPr>
          <a:xfrm>
            <a:off x="6331008" y="1360104"/>
            <a:ext cx="5306256" cy="0"/>
          </a:xfrm>
          <a:prstGeom prst="straightConnector1">
            <a:avLst/>
          </a:prstGeom>
          <a:ln w="1270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sp>
        <p:nvSpPr>
          <p:cNvPr id="3" name="Text Placeholder 20">
            <a:extLst>
              <a:ext uri="{FF2B5EF4-FFF2-40B4-BE49-F238E27FC236}">
                <a16:creationId xmlns:a16="http://schemas.microsoft.com/office/drawing/2014/main" id="{0342E043-FBAF-FDE5-BAA9-5BE3B52C9068}"/>
              </a:ext>
            </a:extLst>
          </p:cNvPr>
          <p:cNvSpPr txBox="1">
            <a:spLocks/>
          </p:cNvSpPr>
          <p:nvPr/>
        </p:nvSpPr>
        <p:spPr>
          <a:xfrm>
            <a:off x="2168373" y="6303800"/>
            <a:ext cx="7629133" cy="138499"/>
          </a:xfrm>
          <a:prstGeom prst="rect">
            <a:avLst/>
          </a:prstGeom>
          <a:noFill/>
          <a:ln w="6350">
            <a:noFill/>
            <a:miter lim="800000"/>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800" b="0" kern="1200" dirty="0">
                <a:solidFill>
                  <a:schemeClr val="tx1"/>
                </a:solidFill>
                <a:latin typeface="+mn-lt"/>
                <a:ea typeface="+mn-ea"/>
                <a:cs typeface="+mn-cs"/>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r>
              <a:rPr lang="en-US" sz="900"/>
              <a:t>1. Agentic and Reliant filed comments together on Mar 20  |  2. Stream Datacenters and Provident filed comments together on Mar 20</a:t>
            </a:r>
          </a:p>
        </p:txBody>
      </p:sp>
      <p:sp>
        <p:nvSpPr>
          <p:cNvPr id="4" name="Text Placeholder 20">
            <a:extLst>
              <a:ext uri="{FF2B5EF4-FFF2-40B4-BE49-F238E27FC236}">
                <a16:creationId xmlns:a16="http://schemas.microsoft.com/office/drawing/2014/main" id="{EC0B732A-F7E1-A613-8F15-66E3DFB52D60}"/>
              </a:ext>
            </a:extLst>
          </p:cNvPr>
          <p:cNvSpPr txBox="1">
            <a:spLocks/>
          </p:cNvSpPr>
          <p:nvPr/>
        </p:nvSpPr>
        <p:spPr>
          <a:xfrm>
            <a:off x="2168373" y="6142108"/>
            <a:ext cx="6305068" cy="138499"/>
          </a:xfrm>
          <a:prstGeom prst="rect">
            <a:avLst/>
          </a:prstGeom>
          <a:noFill/>
          <a:ln w="6350">
            <a:noFill/>
            <a:miter lim="800000"/>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800" b="0" kern="1200" dirty="0">
                <a:solidFill>
                  <a:schemeClr val="tx1"/>
                </a:solidFill>
                <a:latin typeface="+mn-lt"/>
                <a:ea typeface="+mn-ea"/>
                <a:cs typeface="+mn-cs"/>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r>
              <a:rPr lang="en-US" sz="900"/>
              <a:t>Note: based on list of comments submitted as of 3/23</a:t>
            </a:r>
          </a:p>
        </p:txBody>
      </p:sp>
    </p:spTree>
    <p:extLst>
      <p:ext uri="{BB962C8B-B14F-4D97-AF65-F5344CB8AC3E}">
        <p14:creationId xmlns:p14="http://schemas.microsoft.com/office/powerpoint/2010/main" val="2206021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21056E-8FC0-02B1-60E8-B4CD3D532A47}"/>
            </a:ext>
          </a:extLst>
        </p:cNvPr>
        <p:cNvGrpSpPr/>
        <p:nvPr/>
      </p:nvGrpSpPr>
      <p:grpSpPr>
        <a:xfrm>
          <a:off x="0" y="0"/>
          <a:ext cx="0" cy="0"/>
          <a:chOff x="0" y="0"/>
          <a:chExt cx="0" cy="0"/>
        </a:xfrm>
      </p:grpSpPr>
      <p:graphicFrame>
        <p:nvGraphicFramePr>
          <p:cNvPr id="7" name="Object 2" hidden="1">
            <a:extLst>
              <a:ext uri="{FF2B5EF4-FFF2-40B4-BE49-F238E27FC236}">
                <a16:creationId xmlns:a16="http://schemas.microsoft.com/office/drawing/2014/main" id="{1965F829-3C18-A3D7-6A61-B481A8484AFD}"/>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3" imgW="404" imgH="403" progId="TCLayout.ActiveDocument.1">
                  <p:embed/>
                </p:oleObj>
              </mc:Choice>
              <mc:Fallback>
                <p:oleObj name="think-cell Slide" r:id="rId13" imgW="404" imgH="403" progId="TCLayout.ActiveDocument.1">
                  <p:embed/>
                  <p:pic>
                    <p:nvPicPr>
                      <p:cNvPr id="7" name="Object 2" hidden="1">
                        <a:extLst>
                          <a:ext uri="{FF2B5EF4-FFF2-40B4-BE49-F238E27FC236}">
                            <a16:creationId xmlns:a16="http://schemas.microsoft.com/office/drawing/2014/main" id="{21847DAA-26A7-5B83-161C-EF13608D8FA6}"/>
                          </a:ext>
                        </a:extLst>
                      </p:cNvPr>
                      <p:cNvPicPr/>
                      <p:nvPr/>
                    </p:nvPicPr>
                    <p:blipFill>
                      <a:blip r:embed="rId14"/>
                      <a:stretch>
                        <a:fillRect/>
                      </a:stretch>
                    </p:blipFill>
                    <p:spPr>
                      <a:xfrm>
                        <a:off x="1588" y="1588"/>
                        <a:ext cx="1588" cy="1588"/>
                      </a:xfrm>
                      <a:prstGeom prst="rect">
                        <a:avLst/>
                      </a:prstGeom>
                    </p:spPr>
                  </p:pic>
                </p:oleObj>
              </mc:Fallback>
            </mc:AlternateContent>
          </a:graphicData>
        </a:graphic>
      </p:graphicFrame>
      <p:sp>
        <p:nvSpPr>
          <p:cNvPr id="5" name="Title 4">
            <a:extLst>
              <a:ext uri="{FF2B5EF4-FFF2-40B4-BE49-F238E27FC236}">
                <a16:creationId xmlns:a16="http://schemas.microsoft.com/office/drawing/2014/main" id="{F52B8D25-9824-81FF-082E-580A50D3412E}"/>
              </a:ext>
            </a:extLst>
          </p:cNvPr>
          <p:cNvSpPr>
            <a:spLocks noGrp="1"/>
          </p:cNvSpPr>
          <p:nvPr>
            <p:ph type="title"/>
          </p:nvPr>
        </p:nvSpPr>
        <p:spPr>
          <a:xfrm>
            <a:off x="554736" y="223582"/>
            <a:ext cx="11082528" cy="384721"/>
          </a:xfrm>
        </p:spPr>
        <p:txBody>
          <a:bodyPr vert="horz" wrap="square">
            <a:noAutofit/>
          </a:bodyPr>
          <a:lstStyle/>
          <a:p>
            <a:r>
              <a:rPr lang="en-US" dirty="0"/>
              <a:t>Stakeholder feedback highlights: key themes across submissions</a:t>
            </a:r>
            <a:br>
              <a:rPr lang="en-US" dirty="0"/>
            </a:br>
            <a:r>
              <a:rPr lang="en-US" i="1" dirty="0">
                <a:solidFill>
                  <a:srgbClr val="C00000"/>
                </a:solidFill>
              </a:rPr>
              <a:t>(more details in Appendix)</a:t>
            </a:r>
          </a:p>
        </p:txBody>
      </p:sp>
      <p:sp>
        <p:nvSpPr>
          <p:cNvPr id="88" name="Text Placeholder 20">
            <a:extLst>
              <a:ext uri="{FF2B5EF4-FFF2-40B4-BE49-F238E27FC236}">
                <a16:creationId xmlns:a16="http://schemas.microsoft.com/office/drawing/2014/main" id="{0A20312E-04FF-E261-5F35-A7B29CBF2A1E}"/>
              </a:ext>
            </a:extLst>
          </p:cNvPr>
          <p:cNvSpPr txBox="1">
            <a:spLocks/>
          </p:cNvSpPr>
          <p:nvPr/>
        </p:nvSpPr>
        <p:spPr>
          <a:xfrm>
            <a:off x="2168373" y="6534364"/>
            <a:ext cx="6305068" cy="138499"/>
          </a:xfrm>
          <a:prstGeom prst="rect">
            <a:avLst/>
          </a:prstGeom>
          <a:noFill/>
          <a:ln w="6350">
            <a:noFill/>
            <a:miter lim="800000"/>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800" b="0" kern="1200" dirty="0">
                <a:solidFill>
                  <a:schemeClr val="tx1"/>
                </a:solidFill>
                <a:latin typeface="+mn-lt"/>
                <a:ea typeface="+mn-ea"/>
                <a:cs typeface="+mn-cs"/>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r>
              <a:rPr lang="en-US" sz="900"/>
              <a:t>Source: ERCOT PGRR145 “Key Documents” section</a:t>
            </a:r>
          </a:p>
        </p:txBody>
      </p:sp>
      <p:sp>
        <p:nvSpPr>
          <p:cNvPr id="17" name="TextBox 16">
            <a:extLst>
              <a:ext uri="{FF2B5EF4-FFF2-40B4-BE49-F238E27FC236}">
                <a16:creationId xmlns:a16="http://schemas.microsoft.com/office/drawing/2014/main" id="{97E7CD79-C947-D07A-A563-61703333CC0A}"/>
              </a:ext>
            </a:extLst>
          </p:cNvPr>
          <p:cNvSpPr txBox="1">
            <a:spLocks/>
          </p:cNvSpPr>
          <p:nvPr/>
        </p:nvSpPr>
        <p:spPr>
          <a:xfrm>
            <a:off x="554736" y="1118419"/>
            <a:ext cx="2411881" cy="215444"/>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400" b="1"/>
              <a:t>Recurring feedback</a:t>
            </a:r>
            <a:endParaRPr lang="en-US" sz="1400" i="1"/>
          </a:p>
        </p:txBody>
      </p:sp>
      <p:cxnSp>
        <p:nvCxnSpPr>
          <p:cNvPr id="20" name="LineBasicDefault 292">
            <a:extLst>
              <a:ext uri="{FF2B5EF4-FFF2-40B4-BE49-F238E27FC236}">
                <a16:creationId xmlns:a16="http://schemas.microsoft.com/office/drawing/2014/main" id="{0A1D04DC-055B-3230-548D-B18294F62D9E}"/>
              </a:ext>
            </a:extLst>
          </p:cNvPr>
          <p:cNvCxnSpPr>
            <a:cxnSpLocks/>
          </p:cNvCxnSpPr>
          <p:nvPr>
            <p:custDataLst>
              <p:tags r:id="rId2"/>
            </p:custDataLst>
          </p:nvPr>
        </p:nvCxnSpPr>
        <p:spPr>
          <a:xfrm>
            <a:off x="554736" y="1390126"/>
            <a:ext cx="11082528" cy="0"/>
          </a:xfrm>
          <a:prstGeom prst="straightConnector1">
            <a:avLst/>
          </a:prstGeom>
          <a:ln w="6350" cap="flat">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93372547-FC23-FF34-8DDF-D471B03BBA4C}"/>
              </a:ext>
            </a:extLst>
          </p:cNvPr>
          <p:cNvSpPr txBox="1">
            <a:spLocks/>
          </p:cNvSpPr>
          <p:nvPr/>
        </p:nvSpPr>
        <p:spPr>
          <a:xfrm>
            <a:off x="3310794" y="1118419"/>
            <a:ext cx="8326470" cy="215444"/>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400" b="1"/>
              <a:t>Description</a:t>
            </a:r>
            <a:endParaRPr lang="en-US" sz="1400" i="1"/>
          </a:p>
        </p:txBody>
      </p:sp>
      <p:grpSp>
        <p:nvGrpSpPr>
          <p:cNvPr id="36" name="Group 35">
            <a:extLst>
              <a:ext uri="{FF2B5EF4-FFF2-40B4-BE49-F238E27FC236}">
                <a16:creationId xmlns:a16="http://schemas.microsoft.com/office/drawing/2014/main" id="{1D9E6B7A-DF44-9109-A62D-3B96788EDF7B}"/>
              </a:ext>
            </a:extLst>
          </p:cNvPr>
          <p:cNvGrpSpPr/>
          <p:nvPr/>
        </p:nvGrpSpPr>
        <p:grpSpPr>
          <a:xfrm>
            <a:off x="554736" y="1529385"/>
            <a:ext cx="11082528" cy="646331"/>
            <a:chOff x="554736" y="1703733"/>
            <a:chExt cx="11082528" cy="646331"/>
          </a:xfrm>
        </p:grpSpPr>
        <p:sp>
          <p:nvSpPr>
            <p:cNvPr id="25" name="TextBox 24">
              <a:extLst>
                <a:ext uri="{FF2B5EF4-FFF2-40B4-BE49-F238E27FC236}">
                  <a16:creationId xmlns:a16="http://schemas.microsoft.com/office/drawing/2014/main" id="{F2FC1DBE-802E-5747-1C22-D25F205E47D3}"/>
                </a:ext>
              </a:extLst>
            </p:cNvPr>
            <p:cNvSpPr txBox="1">
              <a:spLocks/>
            </p:cNvSpPr>
            <p:nvPr/>
          </p:nvSpPr>
          <p:spPr>
            <a:xfrm>
              <a:off x="636998" y="1703733"/>
              <a:ext cx="2329619" cy="430887"/>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285750" indent="-285750">
                <a:buFont typeface="Arial" panose="020B0604020202020204" pitchFamily="34" charset="0"/>
                <a:buChar char="•"/>
              </a:pPr>
              <a:r>
                <a:rPr lang="en-US" sz="1400" b="1"/>
                <a:t>Treatment of advanced and legacy projects</a:t>
              </a:r>
              <a:endParaRPr lang="en-US" sz="1400" b="1" i="1"/>
            </a:p>
          </p:txBody>
        </p:sp>
        <p:sp>
          <p:nvSpPr>
            <p:cNvPr id="26" name="TextBox 25">
              <a:extLst>
                <a:ext uri="{FF2B5EF4-FFF2-40B4-BE49-F238E27FC236}">
                  <a16:creationId xmlns:a16="http://schemas.microsoft.com/office/drawing/2014/main" id="{49022350-2552-6B2E-50DA-9A8733E26AD1}"/>
                </a:ext>
              </a:extLst>
            </p:cNvPr>
            <p:cNvSpPr txBox="1">
              <a:spLocks/>
            </p:cNvSpPr>
            <p:nvPr/>
          </p:nvSpPr>
          <p:spPr>
            <a:xfrm>
              <a:off x="3310794" y="1703733"/>
              <a:ext cx="8326470" cy="646331"/>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400" b="1" dirty="0"/>
                <a:t>Projects that have completed legacy LLIS processes </a:t>
              </a:r>
              <a:r>
                <a:rPr lang="en-US" sz="1400" dirty="0"/>
                <a:t>(studies, IA execution, financial commitments, construction start) </a:t>
              </a:r>
              <a:r>
                <a:rPr lang="en-US" sz="1400" b="1" dirty="0"/>
                <a:t>are viewed as already demonstrating firm readiness:</a:t>
              </a:r>
              <a:r>
                <a:rPr lang="en-US" sz="1400" dirty="0"/>
                <a:t> re-assessment or reclassification at this stage raises concerns around investment certainty and financing risk</a:t>
              </a:r>
              <a:endParaRPr lang="en-US" sz="1400" i="1" dirty="0"/>
            </a:p>
          </p:txBody>
        </p:sp>
        <p:sp>
          <p:nvSpPr>
            <p:cNvPr id="30" name="TrackerNumBlue 30">
              <a:extLst>
                <a:ext uri="{FF2B5EF4-FFF2-40B4-BE49-F238E27FC236}">
                  <a16:creationId xmlns:a16="http://schemas.microsoft.com/office/drawing/2014/main" id="{FCF306D7-45B7-8264-99FE-749340FDABFA}"/>
                </a:ext>
              </a:extLst>
            </p:cNvPr>
            <p:cNvSpPr/>
            <p:nvPr>
              <p:custDataLst>
                <p:tags r:id="rId11"/>
              </p:custDataLst>
            </p:nvPr>
          </p:nvSpPr>
          <p:spPr>
            <a:xfrm>
              <a:off x="554736" y="1703733"/>
              <a:ext cx="279340" cy="279340"/>
            </a:xfrm>
            <a:prstGeom prst="ellipse">
              <a:avLst/>
            </a:prstGeom>
            <a:solidFill>
              <a:schemeClr val="accent1"/>
            </a:solidFill>
            <a:ln w="6350" cap="sq" cmpd="sng" algn="ctr">
              <a:noFill/>
              <a:prstDash val="solid"/>
              <a:miter lim="800000"/>
            </a:ln>
            <a:effectLst/>
            <a:extLst>
              <a:ext uri="{91240B29-F687-4F45-9708-019B960494DF}">
                <a14:hiddenLine xmlns:a14="http://schemas.microsoft.com/office/drawing/2010/main" w="6350" cap="sq" cmpd="sng" algn="ctr">
                  <a:solidFill>
                    <a:schemeClr val="accent1"/>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algn="ctr">
                <a:spcBef>
                  <a:spcPts val="300"/>
                </a:spcBef>
                <a:spcAft>
                  <a:spcPts val="300"/>
                </a:spcAft>
              </a:pPr>
              <a:r>
                <a:rPr lang="de-DE" sz="1400" b="1">
                  <a:solidFill>
                    <a:schemeClr val="bg1"/>
                  </a:solidFill>
                </a:rPr>
                <a:t>1</a:t>
              </a:r>
              <a:endParaRPr lang="de-DE" sz="1400" b="1" err="1">
                <a:solidFill>
                  <a:schemeClr val="bg1"/>
                </a:solidFill>
              </a:endParaRPr>
            </a:p>
          </p:txBody>
        </p:sp>
      </p:grpSp>
      <p:grpSp>
        <p:nvGrpSpPr>
          <p:cNvPr id="37" name="Group 36">
            <a:extLst>
              <a:ext uri="{FF2B5EF4-FFF2-40B4-BE49-F238E27FC236}">
                <a16:creationId xmlns:a16="http://schemas.microsoft.com/office/drawing/2014/main" id="{419917FE-0949-C4EE-0593-9AC3A4253A09}"/>
              </a:ext>
            </a:extLst>
          </p:cNvPr>
          <p:cNvGrpSpPr/>
          <p:nvPr/>
        </p:nvGrpSpPr>
        <p:grpSpPr>
          <a:xfrm>
            <a:off x="554736" y="2366490"/>
            <a:ext cx="11082528" cy="646331"/>
            <a:chOff x="554736" y="2520807"/>
            <a:chExt cx="11082528" cy="646331"/>
          </a:xfrm>
        </p:grpSpPr>
        <p:sp>
          <p:nvSpPr>
            <p:cNvPr id="32" name="TextBox 31">
              <a:extLst>
                <a:ext uri="{FF2B5EF4-FFF2-40B4-BE49-F238E27FC236}">
                  <a16:creationId xmlns:a16="http://schemas.microsoft.com/office/drawing/2014/main" id="{562715AA-5C9D-1928-4570-74208C5B96B9}"/>
                </a:ext>
              </a:extLst>
            </p:cNvPr>
            <p:cNvSpPr txBox="1">
              <a:spLocks/>
            </p:cNvSpPr>
            <p:nvPr/>
          </p:nvSpPr>
          <p:spPr>
            <a:xfrm>
              <a:off x="636998" y="2520807"/>
              <a:ext cx="2329619" cy="430887"/>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285750" indent="-285750">
                <a:buFont typeface="Arial" panose="020B0604020202020204" pitchFamily="34" charset="0"/>
                <a:buChar char="•"/>
              </a:pPr>
              <a:r>
                <a:rPr lang="en-US" sz="1400" b="1"/>
                <a:t>Timing framework and transition fairness</a:t>
              </a:r>
              <a:endParaRPr lang="en-US" sz="1400" b="1" i="1"/>
            </a:p>
          </p:txBody>
        </p:sp>
        <p:sp>
          <p:nvSpPr>
            <p:cNvPr id="33" name="TextBox 32">
              <a:extLst>
                <a:ext uri="{FF2B5EF4-FFF2-40B4-BE49-F238E27FC236}">
                  <a16:creationId xmlns:a16="http://schemas.microsoft.com/office/drawing/2014/main" id="{7ADF32B3-69F3-AA15-1FD6-DAD6F34E0B55}"/>
                </a:ext>
              </a:extLst>
            </p:cNvPr>
            <p:cNvSpPr txBox="1">
              <a:spLocks/>
            </p:cNvSpPr>
            <p:nvPr/>
          </p:nvSpPr>
          <p:spPr>
            <a:xfrm>
              <a:off x="3310794" y="2520807"/>
              <a:ext cx="8326470" cy="646331"/>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400" b="1"/>
                <a:t>Current cutoff dates </a:t>
              </a:r>
              <a:r>
                <a:rPr lang="en-US" sz="1400"/>
                <a:t>(e.g., March–July 2026 window) </a:t>
              </a:r>
              <a:r>
                <a:rPr lang="en-US" sz="1400" b="1"/>
                <a:t>are perceived as creating inconsistent outcomes for projects with similar readiness</a:t>
              </a:r>
              <a:r>
                <a:rPr lang="en-US" sz="1400"/>
                <a:t>, particularly where progress depends on ERCOT/TSP processing timelines: greater alignment between readiness and eligibility timing is sought</a:t>
              </a:r>
              <a:endParaRPr lang="en-US" sz="1400" i="1"/>
            </a:p>
          </p:txBody>
        </p:sp>
        <p:sp>
          <p:nvSpPr>
            <p:cNvPr id="34" name="TrackerNumBlue 30">
              <a:extLst>
                <a:ext uri="{FF2B5EF4-FFF2-40B4-BE49-F238E27FC236}">
                  <a16:creationId xmlns:a16="http://schemas.microsoft.com/office/drawing/2014/main" id="{F2601A1C-0896-9D10-D442-B9FB62665560}"/>
                </a:ext>
              </a:extLst>
            </p:cNvPr>
            <p:cNvSpPr/>
            <p:nvPr>
              <p:custDataLst>
                <p:tags r:id="rId10"/>
              </p:custDataLst>
            </p:nvPr>
          </p:nvSpPr>
          <p:spPr>
            <a:xfrm>
              <a:off x="554736" y="2520807"/>
              <a:ext cx="279340" cy="279340"/>
            </a:xfrm>
            <a:prstGeom prst="ellipse">
              <a:avLst/>
            </a:prstGeom>
            <a:solidFill>
              <a:schemeClr val="accent1"/>
            </a:solidFill>
            <a:ln w="6350" cap="sq" cmpd="sng" algn="ctr">
              <a:noFill/>
              <a:prstDash val="solid"/>
              <a:miter lim="800000"/>
            </a:ln>
            <a:effectLst/>
            <a:extLst>
              <a:ext uri="{91240B29-F687-4F45-9708-019B960494DF}">
                <a14:hiddenLine xmlns:a14="http://schemas.microsoft.com/office/drawing/2010/main" w="6350" cap="sq" cmpd="sng" algn="ctr">
                  <a:solidFill>
                    <a:schemeClr val="accent1"/>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algn="ctr">
                <a:spcBef>
                  <a:spcPts val="300"/>
                </a:spcBef>
                <a:spcAft>
                  <a:spcPts val="300"/>
                </a:spcAft>
              </a:pPr>
              <a:r>
                <a:rPr lang="de-DE" sz="1400" b="1">
                  <a:solidFill>
                    <a:schemeClr val="bg1"/>
                  </a:solidFill>
                </a:rPr>
                <a:t>2</a:t>
              </a:r>
            </a:p>
          </p:txBody>
        </p:sp>
      </p:grpSp>
      <p:cxnSp>
        <p:nvCxnSpPr>
          <p:cNvPr id="35" name="LineBasicDefault 292">
            <a:extLst>
              <a:ext uri="{FF2B5EF4-FFF2-40B4-BE49-F238E27FC236}">
                <a16:creationId xmlns:a16="http://schemas.microsoft.com/office/drawing/2014/main" id="{B4206325-2D73-0CAB-410F-DFBAB28BD5A6}"/>
              </a:ext>
            </a:extLst>
          </p:cNvPr>
          <p:cNvCxnSpPr>
            <a:cxnSpLocks/>
          </p:cNvCxnSpPr>
          <p:nvPr>
            <p:custDataLst>
              <p:tags r:id="rId3"/>
            </p:custDataLst>
          </p:nvPr>
        </p:nvCxnSpPr>
        <p:spPr>
          <a:xfrm>
            <a:off x="554736" y="2271103"/>
            <a:ext cx="11082528" cy="0"/>
          </a:xfrm>
          <a:prstGeom prst="straightConnector1">
            <a:avLst/>
          </a:prstGeom>
          <a:ln w="6350" cap="flat">
            <a:solidFill>
              <a:schemeClr val="bg1">
                <a:lumMod val="75000"/>
              </a:schemeClr>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38" name="Group 37">
            <a:extLst>
              <a:ext uri="{FF2B5EF4-FFF2-40B4-BE49-F238E27FC236}">
                <a16:creationId xmlns:a16="http://schemas.microsoft.com/office/drawing/2014/main" id="{63198FAB-AD42-40A3-C604-A4BE7C9FDD5B}"/>
              </a:ext>
            </a:extLst>
          </p:cNvPr>
          <p:cNvGrpSpPr/>
          <p:nvPr/>
        </p:nvGrpSpPr>
        <p:grpSpPr>
          <a:xfrm>
            <a:off x="554736" y="3203595"/>
            <a:ext cx="11082528" cy="646331"/>
            <a:chOff x="554736" y="2520807"/>
            <a:chExt cx="11082528" cy="646331"/>
          </a:xfrm>
        </p:grpSpPr>
        <p:sp>
          <p:nvSpPr>
            <p:cNvPr id="39" name="TextBox 38">
              <a:extLst>
                <a:ext uri="{FF2B5EF4-FFF2-40B4-BE49-F238E27FC236}">
                  <a16:creationId xmlns:a16="http://schemas.microsoft.com/office/drawing/2014/main" id="{1F63E24D-CA87-B2A1-8D5A-460996A689DB}"/>
                </a:ext>
              </a:extLst>
            </p:cNvPr>
            <p:cNvSpPr txBox="1">
              <a:spLocks/>
            </p:cNvSpPr>
            <p:nvPr/>
          </p:nvSpPr>
          <p:spPr>
            <a:xfrm>
              <a:off x="636998" y="2520807"/>
              <a:ext cx="2329619" cy="430887"/>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285750" indent="-285750">
                <a:buFont typeface="Arial" panose="020B0604020202020204" pitchFamily="34" charset="0"/>
                <a:buChar char="•"/>
              </a:pPr>
              <a:r>
                <a:rPr lang="en-US" sz="1400" b="1"/>
                <a:t>Eligibility and prioritization criteria</a:t>
              </a:r>
              <a:endParaRPr lang="en-US" sz="1400" b="1" i="1"/>
            </a:p>
          </p:txBody>
        </p:sp>
        <p:sp>
          <p:nvSpPr>
            <p:cNvPr id="40" name="TextBox 39">
              <a:extLst>
                <a:ext uri="{FF2B5EF4-FFF2-40B4-BE49-F238E27FC236}">
                  <a16:creationId xmlns:a16="http://schemas.microsoft.com/office/drawing/2014/main" id="{4C6B43CD-7FB6-4ABA-DE8B-97E1554E6347}"/>
                </a:ext>
              </a:extLst>
            </p:cNvPr>
            <p:cNvSpPr txBox="1">
              <a:spLocks/>
            </p:cNvSpPr>
            <p:nvPr/>
          </p:nvSpPr>
          <p:spPr>
            <a:xfrm>
              <a:off x="3310794" y="2520807"/>
              <a:ext cx="8326470" cy="646331"/>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400" b="1"/>
                <a:t>Preference for prioritization based on objective project maturity </a:t>
              </a:r>
              <a:r>
                <a:rPr lang="en-US" sz="1400"/>
                <a:t>(studies, IA, financial commitment, construction) </a:t>
              </a:r>
              <a:r>
                <a:rPr lang="en-US" sz="1400" b="1"/>
                <a:t>rather than timing metrics alone</a:t>
              </a:r>
              <a:r>
                <a:rPr lang="en-US" sz="1400"/>
                <a:t>. </a:t>
              </a:r>
              <a:r>
                <a:rPr lang="en-US" sz="1400" b="1"/>
                <a:t>RPG-backed projects are also viewed as valid pathways </a:t>
              </a:r>
              <a:r>
                <a:rPr lang="en-US" sz="1400"/>
                <a:t>given their higher level of technical review, when combined with demonstrated readiness</a:t>
              </a:r>
              <a:endParaRPr lang="en-US" sz="1400" i="1"/>
            </a:p>
          </p:txBody>
        </p:sp>
        <p:sp>
          <p:nvSpPr>
            <p:cNvPr id="41" name="TrackerNumBlue 30">
              <a:extLst>
                <a:ext uri="{FF2B5EF4-FFF2-40B4-BE49-F238E27FC236}">
                  <a16:creationId xmlns:a16="http://schemas.microsoft.com/office/drawing/2014/main" id="{5314DE46-6722-011C-A692-87548A28A899}"/>
                </a:ext>
              </a:extLst>
            </p:cNvPr>
            <p:cNvSpPr/>
            <p:nvPr>
              <p:custDataLst>
                <p:tags r:id="rId9"/>
              </p:custDataLst>
            </p:nvPr>
          </p:nvSpPr>
          <p:spPr>
            <a:xfrm>
              <a:off x="554736" y="2520807"/>
              <a:ext cx="279340" cy="279340"/>
            </a:xfrm>
            <a:prstGeom prst="ellipse">
              <a:avLst/>
            </a:prstGeom>
            <a:solidFill>
              <a:schemeClr val="accent1"/>
            </a:solidFill>
            <a:ln w="6350" cap="sq" cmpd="sng" algn="ctr">
              <a:noFill/>
              <a:prstDash val="solid"/>
              <a:miter lim="800000"/>
            </a:ln>
            <a:effectLst/>
            <a:extLst>
              <a:ext uri="{91240B29-F687-4F45-9708-019B960494DF}">
                <a14:hiddenLine xmlns:a14="http://schemas.microsoft.com/office/drawing/2010/main" w="6350" cap="sq" cmpd="sng" algn="ctr">
                  <a:solidFill>
                    <a:schemeClr val="accent1"/>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algn="ctr">
                <a:spcBef>
                  <a:spcPts val="300"/>
                </a:spcBef>
                <a:spcAft>
                  <a:spcPts val="300"/>
                </a:spcAft>
              </a:pPr>
              <a:r>
                <a:rPr lang="de-DE" sz="1400" b="1">
                  <a:solidFill>
                    <a:schemeClr val="bg1"/>
                  </a:solidFill>
                </a:rPr>
                <a:t>3</a:t>
              </a:r>
            </a:p>
          </p:txBody>
        </p:sp>
      </p:grpSp>
      <p:cxnSp>
        <p:nvCxnSpPr>
          <p:cNvPr id="42" name="LineBasicDefault 292">
            <a:extLst>
              <a:ext uri="{FF2B5EF4-FFF2-40B4-BE49-F238E27FC236}">
                <a16:creationId xmlns:a16="http://schemas.microsoft.com/office/drawing/2014/main" id="{D5D7FADE-8D68-57FB-AE6B-6242D37CAB14}"/>
              </a:ext>
            </a:extLst>
          </p:cNvPr>
          <p:cNvCxnSpPr>
            <a:cxnSpLocks/>
          </p:cNvCxnSpPr>
          <p:nvPr>
            <p:custDataLst>
              <p:tags r:id="rId4"/>
            </p:custDataLst>
          </p:nvPr>
        </p:nvCxnSpPr>
        <p:spPr>
          <a:xfrm>
            <a:off x="554736" y="3108208"/>
            <a:ext cx="11082528" cy="0"/>
          </a:xfrm>
          <a:prstGeom prst="straightConnector1">
            <a:avLst/>
          </a:prstGeom>
          <a:ln w="6350" cap="flat">
            <a:solidFill>
              <a:schemeClr val="bg1">
                <a:lumMod val="75000"/>
              </a:schemeClr>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43" name="Group 42">
            <a:extLst>
              <a:ext uri="{FF2B5EF4-FFF2-40B4-BE49-F238E27FC236}">
                <a16:creationId xmlns:a16="http://schemas.microsoft.com/office/drawing/2014/main" id="{45359783-8775-D198-FD21-83E7B1C075B4}"/>
              </a:ext>
            </a:extLst>
          </p:cNvPr>
          <p:cNvGrpSpPr/>
          <p:nvPr/>
        </p:nvGrpSpPr>
        <p:grpSpPr>
          <a:xfrm>
            <a:off x="554736" y="4040700"/>
            <a:ext cx="11082528" cy="861774"/>
            <a:chOff x="554736" y="2520807"/>
            <a:chExt cx="11082528" cy="861774"/>
          </a:xfrm>
        </p:grpSpPr>
        <p:sp>
          <p:nvSpPr>
            <p:cNvPr id="44" name="TextBox 43">
              <a:extLst>
                <a:ext uri="{FF2B5EF4-FFF2-40B4-BE49-F238E27FC236}">
                  <a16:creationId xmlns:a16="http://schemas.microsoft.com/office/drawing/2014/main" id="{979B4F29-5075-78BB-F3D7-3EADF6CC9147}"/>
                </a:ext>
              </a:extLst>
            </p:cNvPr>
            <p:cNvSpPr txBox="1">
              <a:spLocks/>
            </p:cNvSpPr>
            <p:nvPr/>
          </p:nvSpPr>
          <p:spPr>
            <a:xfrm>
              <a:off x="636998" y="2520807"/>
              <a:ext cx="2329619" cy="646331"/>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285750" indent="-285750">
                <a:buFont typeface="Arial" panose="020B0604020202020204" pitchFamily="34" charset="0"/>
                <a:buChar char="•"/>
              </a:pPr>
              <a:r>
                <a:rPr lang="en-US" sz="1400" b="1"/>
                <a:t>Financial requirements and regulatory alignment</a:t>
              </a:r>
              <a:endParaRPr lang="en-US" sz="1400" b="1" i="1"/>
            </a:p>
          </p:txBody>
        </p:sp>
        <p:sp>
          <p:nvSpPr>
            <p:cNvPr id="45" name="TextBox 44">
              <a:extLst>
                <a:ext uri="{FF2B5EF4-FFF2-40B4-BE49-F238E27FC236}">
                  <a16:creationId xmlns:a16="http://schemas.microsoft.com/office/drawing/2014/main" id="{D45A91E7-884F-5069-C8FE-FEDD48408DD3}"/>
                </a:ext>
              </a:extLst>
            </p:cNvPr>
            <p:cNvSpPr txBox="1">
              <a:spLocks/>
            </p:cNvSpPr>
            <p:nvPr/>
          </p:nvSpPr>
          <p:spPr>
            <a:xfrm>
              <a:off x="3310794" y="2520807"/>
              <a:ext cx="8326470" cy="861774"/>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400" b="1" dirty="0"/>
                <a:t>Concerns on potential duplication of financial obligations </a:t>
              </a:r>
              <a:r>
                <a:rPr lang="en-US" sz="1400" dirty="0"/>
                <a:t>(e.g., CIAC vs. new security/fees), </a:t>
              </a:r>
              <a:r>
                <a:rPr lang="en-US" sz="1400" b="1" dirty="0"/>
                <a:t>treatment of projects with no network upgrades, and alignment with ongoing PUCT rulemaking </a:t>
              </a:r>
              <a:r>
                <a:rPr lang="en-US" sz="1400" dirty="0"/>
                <a:t>(Project No. 58481): request for mechanisms for crediting prior commitments and ensuring consistency with final rules</a:t>
              </a:r>
              <a:endParaRPr lang="en-US" sz="1400" i="1" dirty="0"/>
            </a:p>
          </p:txBody>
        </p:sp>
        <p:sp>
          <p:nvSpPr>
            <p:cNvPr id="46" name="TrackerNumBlue 30">
              <a:extLst>
                <a:ext uri="{FF2B5EF4-FFF2-40B4-BE49-F238E27FC236}">
                  <a16:creationId xmlns:a16="http://schemas.microsoft.com/office/drawing/2014/main" id="{4056D4A1-35E9-C77A-E3A8-927A9A015562}"/>
                </a:ext>
              </a:extLst>
            </p:cNvPr>
            <p:cNvSpPr/>
            <p:nvPr>
              <p:custDataLst>
                <p:tags r:id="rId8"/>
              </p:custDataLst>
            </p:nvPr>
          </p:nvSpPr>
          <p:spPr>
            <a:xfrm>
              <a:off x="554736" y="2520807"/>
              <a:ext cx="279340" cy="279340"/>
            </a:xfrm>
            <a:prstGeom prst="ellipse">
              <a:avLst/>
            </a:prstGeom>
            <a:solidFill>
              <a:schemeClr val="accent1"/>
            </a:solidFill>
            <a:ln w="6350" cap="sq" cmpd="sng" algn="ctr">
              <a:noFill/>
              <a:prstDash val="solid"/>
              <a:miter lim="800000"/>
            </a:ln>
            <a:effectLst/>
            <a:extLst>
              <a:ext uri="{91240B29-F687-4F45-9708-019B960494DF}">
                <a14:hiddenLine xmlns:a14="http://schemas.microsoft.com/office/drawing/2010/main" w="6350" cap="sq" cmpd="sng" algn="ctr">
                  <a:solidFill>
                    <a:schemeClr val="accent1"/>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algn="ctr">
                <a:spcBef>
                  <a:spcPts val="300"/>
                </a:spcBef>
                <a:spcAft>
                  <a:spcPts val="300"/>
                </a:spcAft>
              </a:pPr>
              <a:r>
                <a:rPr lang="de-DE" sz="1400" b="1">
                  <a:solidFill>
                    <a:schemeClr val="bg1"/>
                  </a:solidFill>
                </a:rPr>
                <a:t>4</a:t>
              </a:r>
            </a:p>
          </p:txBody>
        </p:sp>
      </p:grpSp>
      <p:cxnSp>
        <p:nvCxnSpPr>
          <p:cNvPr id="47" name="LineBasicDefault 292">
            <a:extLst>
              <a:ext uri="{FF2B5EF4-FFF2-40B4-BE49-F238E27FC236}">
                <a16:creationId xmlns:a16="http://schemas.microsoft.com/office/drawing/2014/main" id="{CE854A54-5909-9E03-E906-757DC45EAB67}"/>
              </a:ext>
            </a:extLst>
          </p:cNvPr>
          <p:cNvCxnSpPr>
            <a:cxnSpLocks/>
          </p:cNvCxnSpPr>
          <p:nvPr>
            <p:custDataLst>
              <p:tags r:id="rId5"/>
            </p:custDataLst>
          </p:nvPr>
        </p:nvCxnSpPr>
        <p:spPr>
          <a:xfrm>
            <a:off x="554736" y="3945313"/>
            <a:ext cx="11082528" cy="0"/>
          </a:xfrm>
          <a:prstGeom prst="straightConnector1">
            <a:avLst/>
          </a:prstGeom>
          <a:ln w="6350" cap="flat">
            <a:solidFill>
              <a:schemeClr val="bg1">
                <a:lumMod val="75000"/>
              </a:schemeClr>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48" name="Group 47">
            <a:extLst>
              <a:ext uri="{FF2B5EF4-FFF2-40B4-BE49-F238E27FC236}">
                <a16:creationId xmlns:a16="http://schemas.microsoft.com/office/drawing/2014/main" id="{B8271EC4-8D75-4F87-A86E-D30E864A9F74}"/>
              </a:ext>
            </a:extLst>
          </p:cNvPr>
          <p:cNvGrpSpPr/>
          <p:nvPr/>
        </p:nvGrpSpPr>
        <p:grpSpPr>
          <a:xfrm>
            <a:off x="554736" y="5093250"/>
            <a:ext cx="11082528" cy="646331"/>
            <a:chOff x="554736" y="2520807"/>
            <a:chExt cx="11082528" cy="646331"/>
          </a:xfrm>
        </p:grpSpPr>
        <p:sp>
          <p:nvSpPr>
            <p:cNvPr id="49" name="TextBox 48">
              <a:extLst>
                <a:ext uri="{FF2B5EF4-FFF2-40B4-BE49-F238E27FC236}">
                  <a16:creationId xmlns:a16="http://schemas.microsoft.com/office/drawing/2014/main" id="{B1F45D31-D5BC-4963-C7B7-57B5C9811AD9}"/>
                </a:ext>
              </a:extLst>
            </p:cNvPr>
            <p:cNvSpPr txBox="1">
              <a:spLocks/>
            </p:cNvSpPr>
            <p:nvPr/>
          </p:nvSpPr>
          <p:spPr>
            <a:xfrm>
              <a:off x="636998" y="2520807"/>
              <a:ext cx="2329619" cy="646331"/>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285750" indent="-285750">
                <a:buFont typeface="Arial" panose="020B0604020202020204" pitchFamily="34" charset="0"/>
                <a:buChar char="•"/>
              </a:pPr>
              <a:r>
                <a:rPr lang="en-US" sz="1400" b="1"/>
                <a:t>Process clarity, governance, and implementation</a:t>
              </a:r>
              <a:endParaRPr lang="en-US" sz="1400" b="1" i="1"/>
            </a:p>
          </p:txBody>
        </p:sp>
        <p:sp>
          <p:nvSpPr>
            <p:cNvPr id="50" name="TextBox 49">
              <a:extLst>
                <a:ext uri="{FF2B5EF4-FFF2-40B4-BE49-F238E27FC236}">
                  <a16:creationId xmlns:a16="http://schemas.microsoft.com/office/drawing/2014/main" id="{E9456F47-43E0-5BF5-0221-83C4F3149144}"/>
                </a:ext>
              </a:extLst>
            </p:cNvPr>
            <p:cNvSpPr txBox="1">
              <a:spLocks/>
            </p:cNvSpPr>
            <p:nvPr/>
          </p:nvSpPr>
          <p:spPr>
            <a:xfrm>
              <a:off x="3310794" y="2520807"/>
              <a:ext cx="8326470" cy="646331"/>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400" b="1"/>
                <a:t>Feedback highlights the need for clearer definition of roles </a:t>
              </a:r>
              <a:r>
                <a:rPr lang="en-US" sz="1400"/>
                <a:t>(ERCOT vs. TSP/DSP), </a:t>
              </a:r>
              <a:r>
                <a:rPr lang="en-US" sz="1400" b="1"/>
                <a:t>standardized agreements and attestations</a:t>
              </a:r>
              <a:r>
                <a:rPr lang="en-US" sz="1400"/>
                <a:t>, </a:t>
              </a:r>
              <a:r>
                <a:rPr lang="en-US" sz="1400" b="1"/>
                <a:t>consistent modeling inputs, and greater transparency </a:t>
              </a:r>
              <a:r>
                <a:rPr lang="en-US" sz="1400"/>
                <a:t>in study scope, assumptions, and outputs to support implementation</a:t>
              </a:r>
              <a:endParaRPr lang="en-US" sz="1400" i="1"/>
            </a:p>
          </p:txBody>
        </p:sp>
        <p:sp>
          <p:nvSpPr>
            <p:cNvPr id="51" name="TrackerNumBlue 30">
              <a:extLst>
                <a:ext uri="{FF2B5EF4-FFF2-40B4-BE49-F238E27FC236}">
                  <a16:creationId xmlns:a16="http://schemas.microsoft.com/office/drawing/2014/main" id="{DE676B40-BB6E-7893-0B88-F34BCBE11900}"/>
                </a:ext>
              </a:extLst>
            </p:cNvPr>
            <p:cNvSpPr/>
            <p:nvPr>
              <p:custDataLst>
                <p:tags r:id="rId7"/>
              </p:custDataLst>
            </p:nvPr>
          </p:nvSpPr>
          <p:spPr>
            <a:xfrm>
              <a:off x="554736" y="2520807"/>
              <a:ext cx="279340" cy="279340"/>
            </a:xfrm>
            <a:prstGeom prst="ellipse">
              <a:avLst/>
            </a:prstGeom>
            <a:solidFill>
              <a:schemeClr val="accent1"/>
            </a:solidFill>
            <a:ln w="6350" cap="sq" cmpd="sng" algn="ctr">
              <a:noFill/>
              <a:prstDash val="solid"/>
              <a:miter lim="800000"/>
            </a:ln>
            <a:effectLst/>
            <a:extLst>
              <a:ext uri="{91240B29-F687-4F45-9708-019B960494DF}">
                <a14:hiddenLine xmlns:a14="http://schemas.microsoft.com/office/drawing/2010/main" w="6350" cap="sq" cmpd="sng" algn="ctr">
                  <a:solidFill>
                    <a:schemeClr val="accent1"/>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algn="ctr">
                <a:spcBef>
                  <a:spcPts val="300"/>
                </a:spcBef>
                <a:spcAft>
                  <a:spcPts val="300"/>
                </a:spcAft>
              </a:pPr>
              <a:r>
                <a:rPr lang="de-DE" sz="1400" b="1">
                  <a:solidFill>
                    <a:schemeClr val="bg1"/>
                  </a:solidFill>
                </a:rPr>
                <a:t>5</a:t>
              </a:r>
            </a:p>
          </p:txBody>
        </p:sp>
      </p:grpSp>
      <p:cxnSp>
        <p:nvCxnSpPr>
          <p:cNvPr id="52" name="LineBasicDefault 292">
            <a:extLst>
              <a:ext uri="{FF2B5EF4-FFF2-40B4-BE49-F238E27FC236}">
                <a16:creationId xmlns:a16="http://schemas.microsoft.com/office/drawing/2014/main" id="{E2DC948E-2B9F-FD7F-4C46-82A2530B4B70}"/>
              </a:ext>
            </a:extLst>
          </p:cNvPr>
          <p:cNvCxnSpPr>
            <a:cxnSpLocks/>
          </p:cNvCxnSpPr>
          <p:nvPr>
            <p:custDataLst>
              <p:tags r:id="rId6"/>
            </p:custDataLst>
          </p:nvPr>
        </p:nvCxnSpPr>
        <p:spPr>
          <a:xfrm>
            <a:off x="554736" y="4997861"/>
            <a:ext cx="11082528" cy="0"/>
          </a:xfrm>
          <a:prstGeom prst="straightConnector1">
            <a:avLst/>
          </a:prstGeom>
          <a:ln w="6350" cap="flat">
            <a:solidFill>
              <a:schemeClr val="bg1">
                <a:lumMod val="75000"/>
              </a:schemeClr>
            </a:solidFill>
            <a:miter lim="800000"/>
            <a:tailEnd type="none"/>
          </a:ln>
        </p:spPr>
        <p:style>
          <a:lnRef idx="1">
            <a:schemeClr val="accent1"/>
          </a:lnRef>
          <a:fillRef idx="0">
            <a:schemeClr val="accent1"/>
          </a:fillRef>
          <a:effectRef idx="0">
            <a:schemeClr val="accent1"/>
          </a:effectRef>
          <a:fontRef idx="minor">
            <a:schemeClr val="tx1"/>
          </a:fontRef>
        </p:style>
      </p:cxnSp>
      <p:sp>
        <p:nvSpPr>
          <p:cNvPr id="55" name="Text Placeholder 20">
            <a:extLst>
              <a:ext uri="{FF2B5EF4-FFF2-40B4-BE49-F238E27FC236}">
                <a16:creationId xmlns:a16="http://schemas.microsoft.com/office/drawing/2014/main" id="{3653C466-C963-50D1-E3A4-B4A4C1C04C1E}"/>
              </a:ext>
            </a:extLst>
          </p:cNvPr>
          <p:cNvSpPr txBox="1">
            <a:spLocks/>
          </p:cNvSpPr>
          <p:nvPr/>
        </p:nvSpPr>
        <p:spPr>
          <a:xfrm>
            <a:off x="2168373" y="6303800"/>
            <a:ext cx="7629133" cy="138499"/>
          </a:xfrm>
          <a:prstGeom prst="rect">
            <a:avLst/>
          </a:prstGeom>
          <a:noFill/>
          <a:ln w="6350">
            <a:noFill/>
            <a:miter lim="800000"/>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800" b="0" kern="1200" dirty="0">
                <a:solidFill>
                  <a:schemeClr val="tx1"/>
                </a:solidFill>
                <a:latin typeface="+mn-lt"/>
                <a:ea typeface="+mn-ea"/>
                <a:cs typeface="+mn-cs"/>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r>
              <a:rPr lang="en-US" sz="900"/>
              <a:t>Note: based on list of comments submitted as of 3/23</a:t>
            </a:r>
          </a:p>
        </p:txBody>
      </p:sp>
    </p:spTree>
    <p:extLst>
      <p:ext uri="{BB962C8B-B14F-4D97-AF65-F5344CB8AC3E}">
        <p14:creationId xmlns:p14="http://schemas.microsoft.com/office/powerpoint/2010/main" val="22337399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B1605C48-68FF-F30A-A41C-5F16EE09F13C}"/>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1" imgW="404" imgH="403" progId="TCLayout.ActiveDocument.1">
                  <p:embed/>
                </p:oleObj>
              </mc:Choice>
              <mc:Fallback>
                <p:oleObj name="think-cell Slide" r:id="rId11" imgW="404" imgH="403" progId="TCLayout.ActiveDocument.1">
                  <p:embed/>
                  <p:pic>
                    <p:nvPicPr>
                      <p:cNvPr id="5" name="think-cell data - do not delete" hidden="1">
                        <a:extLst>
                          <a:ext uri="{FF2B5EF4-FFF2-40B4-BE49-F238E27FC236}">
                            <a16:creationId xmlns:a16="http://schemas.microsoft.com/office/drawing/2014/main" id="{B1605C48-68FF-F30A-A41C-5F16EE09F13C}"/>
                          </a:ext>
                        </a:extLst>
                      </p:cNvPr>
                      <p:cNvPicPr/>
                      <p:nvPr/>
                    </p:nvPicPr>
                    <p:blipFill>
                      <a:blip r:embed="rId12"/>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F33F53B7-ED7C-F10B-F40A-839F4B85249F}"/>
              </a:ext>
            </a:extLst>
          </p:cNvPr>
          <p:cNvSpPr>
            <a:spLocks noGrp="1"/>
          </p:cNvSpPr>
          <p:nvPr>
            <p:ph type="title"/>
          </p:nvPr>
        </p:nvSpPr>
        <p:spPr>
          <a:xfrm>
            <a:off x="554736" y="172212"/>
            <a:ext cx="11082528" cy="769441"/>
          </a:xfrm>
        </p:spPr>
        <p:txBody>
          <a:bodyPr vert="horz">
            <a:spAutoFit/>
          </a:bodyPr>
          <a:lstStyle/>
          <a:p>
            <a:r>
              <a:rPr lang="de-DE"/>
              <a:t>Four different constructs were identified by ERCOT to integrate CLR and BYOG concepts into PGRR145</a:t>
            </a:r>
          </a:p>
        </p:txBody>
      </p:sp>
      <p:sp>
        <p:nvSpPr>
          <p:cNvPr id="15" name="TextBox 62">
            <a:extLst>
              <a:ext uri="{FF2B5EF4-FFF2-40B4-BE49-F238E27FC236}">
                <a16:creationId xmlns:a16="http://schemas.microsoft.com/office/drawing/2014/main" id="{1154F61B-7CDB-C6A4-70C9-AA19E6149C00}"/>
              </a:ext>
            </a:extLst>
          </p:cNvPr>
          <p:cNvSpPr txBox="1">
            <a:spLocks/>
          </p:cNvSpPr>
          <p:nvPr/>
        </p:nvSpPr>
        <p:spPr>
          <a:xfrm>
            <a:off x="521663" y="1410448"/>
            <a:ext cx="2432703" cy="215444"/>
          </a:xfrm>
          <a:prstGeom prst="rect">
            <a:avLst/>
          </a:prstGeom>
        </p:spPr>
        <p:txBody>
          <a:bodyPr vert="horz" wrap="square" lIns="0" tIns="0" rIns="0" bIns="0" rtlCol="0" anchor="b" anchorCtr="0">
            <a:spAutoFit/>
          </a:bodyPr>
          <a:lstStyle>
            <a:defPPr>
              <a:defRPr lang="en-US"/>
            </a:defPPr>
            <a:lvl1pPr marL="0" lv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lvl="1"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lvl="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lvl="3"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lvl="4"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Char char="​"/>
              <a:tabLst/>
              <a:defRPr/>
            </a:pPr>
            <a:r>
              <a:rPr kumimoji="0" lang="en-CA" sz="1400" b="1" i="0" u="none" strike="noStrike" kern="1200" cap="none" spc="0" normalizeH="0" baseline="0" noProof="0">
                <a:ln>
                  <a:noFill/>
                </a:ln>
                <a:solidFill>
                  <a:srgbClr val="000000"/>
                </a:solidFill>
                <a:effectLst/>
                <a:uLnTx/>
                <a:uFillTx/>
                <a:latin typeface="Arial"/>
                <a:ea typeface="+mn-ea"/>
                <a:cs typeface="Arial" panose="020B0604020202020204" pitchFamily="34" charset="0"/>
              </a:rPr>
              <a:t>Construct</a:t>
            </a:r>
          </a:p>
        </p:txBody>
      </p:sp>
      <p:cxnSp>
        <p:nvCxnSpPr>
          <p:cNvPr id="16" name="Straight Connector 15">
            <a:extLst>
              <a:ext uri="{FF2B5EF4-FFF2-40B4-BE49-F238E27FC236}">
                <a16:creationId xmlns:a16="http://schemas.microsoft.com/office/drawing/2014/main" id="{52F531F2-F432-4D70-5D4B-2B744278984D}"/>
              </a:ext>
            </a:extLst>
          </p:cNvPr>
          <p:cNvCxnSpPr>
            <a:cxnSpLocks/>
          </p:cNvCxnSpPr>
          <p:nvPr/>
        </p:nvCxnSpPr>
        <p:spPr>
          <a:xfrm>
            <a:off x="521663" y="1662980"/>
            <a:ext cx="10778522" cy="0"/>
          </a:xfrm>
          <a:prstGeom prst="line">
            <a:avLst/>
          </a:prstGeom>
          <a:ln w="1270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7" name="TextBox 62">
            <a:extLst>
              <a:ext uri="{FF2B5EF4-FFF2-40B4-BE49-F238E27FC236}">
                <a16:creationId xmlns:a16="http://schemas.microsoft.com/office/drawing/2014/main" id="{D5E7C20E-AFE8-9FB9-A81E-61E49F3C6D4C}"/>
              </a:ext>
            </a:extLst>
          </p:cNvPr>
          <p:cNvSpPr txBox="1">
            <a:spLocks/>
          </p:cNvSpPr>
          <p:nvPr/>
        </p:nvSpPr>
        <p:spPr>
          <a:xfrm>
            <a:off x="3038887" y="1410448"/>
            <a:ext cx="5736185" cy="215444"/>
          </a:xfrm>
          <a:prstGeom prst="rect">
            <a:avLst/>
          </a:prstGeom>
        </p:spPr>
        <p:txBody>
          <a:bodyPr vert="horz" wrap="square" lIns="0" tIns="0" rIns="0" bIns="0" rtlCol="0" anchor="b" anchorCtr="0">
            <a:spAutoFit/>
          </a:bodyPr>
          <a:lstStyle>
            <a:defPPr>
              <a:defRPr lang="en-US"/>
            </a:defPPr>
            <a:lvl1pPr marL="0" lv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lvl="1"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lvl="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lvl="3"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lvl="4"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Char char="​"/>
              <a:tabLst/>
              <a:defRPr/>
            </a:pPr>
            <a:r>
              <a:rPr kumimoji="0" lang="en-CA" sz="1400" b="1" i="0" u="none" strike="noStrike" kern="1200" cap="none" spc="0" normalizeH="0" baseline="0" noProof="0">
                <a:ln>
                  <a:noFill/>
                </a:ln>
                <a:solidFill>
                  <a:srgbClr val="000000"/>
                </a:solidFill>
                <a:effectLst/>
                <a:uLnTx/>
                <a:uFillTx/>
                <a:latin typeface="Arial"/>
                <a:ea typeface="+mn-ea"/>
                <a:cs typeface="Arial" panose="020B0604020202020204" pitchFamily="34" charset="0"/>
              </a:rPr>
              <a:t>Description</a:t>
            </a:r>
          </a:p>
        </p:txBody>
      </p:sp>
      <p:sp>
        <p:nvSpPr>
          <p:cNvPr id="18" name="TextBox 62">
            <a:extLst>
              <a:ext uri="{FF2B5EF4-FFF2-40B4-BE49-F238E27FC236}">
                <a16:creationId xmlns:a16="http://schemas.microsoft.com/office/drawing/2014/main" id="{DE18F6C6-181C-EC35-BE4C-A7043C93FC0B}"/>
              </a:ext>
            </a:extLst>
          </p:cNvPr>
          <p:cNvSpPr txBox="1">
            <a:spLocks/>
          </p:cNvSpPr>
          <p:nvPr/>
        </p:nvSpPr>
        <p:spPr>
          <a:xfrm>
            <a:off x="9472460" y="1410448"/>
            <a:ext cx="1827725" cy="215444"/>
          </a:xfrm>
          <a:prstGeom prst="rect">
            <a:avLst/>
          </a:prstGeom>
        </p:spPr>
        <p:txBody>
          <a:bodyPr vert="horz" wrap="square" lIns="0" tIns="0" rIns="0" bIns="0" rtlCol="0" anchor="b" anchorCtr="0">
            <a:spAutoFit/>
          </a:bodyPr>
          <a:lstStyle>
            <a:defPPr>
              <a:defRPr lang="en-US"/>
            </a:defPPr>
            <a:lvl1pPr marL="0" lv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lvl="1"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lvl="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lvl="3"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lvl="4"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Char char="​"/>
              <a:tabLst/>
              <a:defRPr/>
            </a:pPr>
            <a:r>
              <a:rPr kumimoji="0" lang="en-CA" sz="1400" b="1" i="0" u="none" strike="noStrike" kern="1200" cap="none" spc="0" normalizeH="0" baseline="0" noProof="0">
                <a:ln>
                  <a:noFill/>
                </a:ln>
                <a:solidFill>
                  <a:srgbClr val="000000"/>
                </a:solidFill>
                <a:effectLst/>
                <a:uLnTx/>
                <a:uFillTx/>
                <a:latin typeface="Arial"/>
                <a:ea typeface="+mn-ea"/>
                <a:cs typeface="Arial" panose="020B0604020202020204" pitchFamily="34" charset="0"/>
              </a:rPr>
              <a:t>Feasibility</a:t>
            </a:r>
          </a:p>
        </p:txBody>
      </p:sp>
      <p:sp>
        <p:nvSpPr>
          <p:cNvPr id="19" name="TrackerNumBlue 19">
            <a:extLst>
              <a:ext uri="{FF2B5EF4-FFF2-40B4-BE49-F238E27FC236}">
                <a16:creationId xmlns:a16="http://schemas.microsoft.com/office/drawing/2014/main" id="{D994080E-77B6-EDE2-C5D6-3F9709AE3C7F}"/>
              </a:ext>
            </a:extLst>
          </p:cNvPr>
          <p:cNvSpPr/>
          <p:nvPr>
            <p:custDataLst>
              <p:tags r:id="rId2"/>
            </p:custDataLst>
          </p:nvPr>
        </p:nvSpPr>
        <p:spPr>
          <a:xfrm>
            <a:off x="521663" y="1777071"/>
            <a:ext cx="279340" cy="279340"/>
          </a:xfrm>
          <a:prstGeom prst="ellipse">
            <a:avLst/>
          </a:prstGeom>
          <a:solidFill>
            <a:schemeClr val="accent1"/>
          </a:solidFill>
          <a:ln w="6350" cap="sq" cmpd="sng" algn="ctr">
            <a:noFill/>
            <a:prstDash val="solid"/>
            <a:miter lim="800000"/>
          </a:ln>
          <a:effectLst/>
          <a:extLst>
            <a:ext uri="{91240B29-F687-4F45-9708-019B960494DF}">
              <a14:hiddenLine xmlns:a14="http://schemas.microsoft.com/office/drawing/2010/main" w="6350" cap="sq" cmpd="sng" algn="ctr">
                <a:solidFill>
                  <a:schemeClr val="accent1"/>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algn="ctr">
              <a:spcBef>
                <a:spcPts val="300"/>
              </a:spcBef>
              <a:spcAft>
                <a:spcPts val="300"/>
              </a:spcAft>
            </a:pPr>
            <a:r>
              <a:rPr lang="en-US" sz="1400" b="1">
                <a:solidFill>
                  <a:schemeClr val="bg1"/>
                </a:solidFill>
              </a:rPr>
              <a:t>1A</a:t>
            </a:r>
          </a:p>
        </p:txBody>
      </p:sp>
      <p:sp>
        <p:nvSpPr>
          <p:cNvPr id="21" name="TextBox 62">
            <a:extLst>
              <a:ext uri="{FF2B5EF4-FFF2-40B4-BE49-F238E27FC236}">
                <a16:creationId xmlns:a16="http://schemas.microsoft.com/office/drawing/2014/main" id="{782B15D1-3793-9012-CFB6-B4B795B4D0CB}"/>
              </a:ext>
            </a:extLst>
          </p:cNvPr>
          <p:cNvSpPr txBox="1">
            <a:spLocks/>
          </p:cNvSpPr>
          <p:nvPr/>
        </p:nvSpPr>
        <p:spPr>
          <a:xfrm>
            <a:off x="885524" y="1777071"/>
            <a:ext cx="1944303" cy="584775"/>
          </a:xfrm>
          <a:prstGeom prst="rect">
            <a:avLst/>
          </a:prstGeom>
        </p:spPr>
        <p:txBody>
          <a:bodyPr vert="horz" wrap="square" lIns="0" tIns="0" rIns="0" bIns="0" rtlCol="0" anchor="t" anchorCtr="0">
            <a:spAutoFit/>
          </a:bodyPr>
          <a:lstStyle>
            <a:defPPr>
              <a:defRPr lang="en-US"/>
            </a:defPPr>
            <a:lvl1pPr marL="0" lv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lvl="1"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lvl="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lvl="3"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lvl="4"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a:buClr>
                <a:srgbClr val="000000"/>
              </a:buClr>
              <a:defRPr/>
            </a:pPr>
            <a:r>
              <a:rPr kumimoji="0" lang="en-US" sz="1400" b="1" i="0" u="none" strike="noStrike" kern="1200" cap="none" spc="0" normalizeH="0" baseline="0" noProof="0" dirty="0">
                <a:ln>
                  <a:noFill/>
                </a:ln>
                <a:solidFill>
                  <a:srgbClr val="000000"/>
                </a:solidFill>
                <a:effectLst/>
                <a:uLnTx/>
                <a:uFillTx/>
                <a:latin typeface="Arial"/>
                <a:ea typeface="+mn-ea"/>
                <a:cs typeface="Arial"/>
              </a:rPr>
              <a:t>Load-Only CLR </a:t>
            </a:r>
            <a:r>
              <a:rPr kumimoji="0" lang="en-US" sz="1200" i="0" u="none" strike="noStrike" kern="1200" cap="none" spc="0" normalizeH="0" baseline="0" noProof="0" dirty="0">
                <a:ln>
                  <a:noFill/>
                </a:ln>
                <a:solidFill>
                  <a:srgbClr val="000000"/>
                </a:solidFill>
                <a:effectLst/>
                <a:uLnTx/>
                <a:uFillTx/>
                <a:latin typeface="Arial"/>
                <a:ea typeface="+mn-ea"/>
                <a:cs typeface="Arial"/>
              </a:rPr>
              <a:t>(</a:t>
            </a:r>
            <a:r>
              <a:rPr lang="en-US" sz="1200" dirty="0">
                <a:solidFill>
                  <a:srgbClr val="000000"/>
                </a:solidFill>
                <a:latin typeface="Arial"/>
                <a:cs typeface="Arial"/>
              </a:rPr>
              <a:t>Not netted with </a:t>
            </a:r>
            <a:r>
              <a:rPr kumimoji="0" lang="en-US" sz="1200" i="0" u="none" strike="noStrike" kern="1200" cap="none" spc="0" normalizeH="0" baseline="0" noProof="0" dirty="0">
                <a:ln>
                  <a:noFill/>
                </a:ln>
                <a:solidFill>
                  <a:srgbClr val="000000"/>
                </a:solidFill>
                <a:effectLst/>
                <a:uLnTx/>
                <a:uFillTx/>
                <a:latin typeface="Arial"/>
                <a:ea typeface="+mn-ea"/>
                <a:cs typeface="Arial"/>
              </a:rPr>
              <a:t>Generation and/or Batteries)</a:t>
            </a:r>
            <a:endParaRPr kumimoji="0" lang="en-CA" sz="1400" i="0" u="none" strike="noStrike" kern="1200" cap="none" spc="0" normalizeH="0" baseline="0" noProof="0" dirty="0">
              <a:ln>
                <a:noFill/>
              </a:ln>
              <a:solidFill>
                <a:srgbClr val="000000"/>
              </a:solidFill>
              <a:effectLst/>
              <a:uLnTx/>
              <a:uFillTx/>
              <a:latin typeface="Arial"/>
              <a:ea typeface="+mn-ea"/>
              <a:cs typeface="Arial"/>
            </a:endParaRPr>
          </a:p>
        </p:txBody>
      </p:sp>
      <p:sp>
        <p:nvSpPr>
          <p:cNvPr id="22" name="TextBox 62">
            <a:extLst>
              <a:ext uri="{FF2B5EF4-FFF2-40B4-BE49-F238E27FC236}">
                <a16:creationId xmlns:a16="http://schemas.microsoft.com/office/drawing/2014/main" id="{B1898911-46C9-3981-DB38-35CBD8DC6CA5}"/>
              </a:ext>
            </a:extLst>
          </p:cNvPr>
          <p:cNvSpPr txBox="1">
            <a:spLocks/>
          </p:cNvSpPr>
          <p:nvPr/>
        </p:nvSpPr>
        <p:spPr>
          <a:xfrm>
            <a:off x="3038887" y="1777071"/>
            <a:ext cx="6133989" cy="430887"/>
          </a:xfrm>
          <a:prstGeom prst="rect">
            <a:avLst/>
          </a:prstGeom>
        </p:spPr>
        <p:txBody>
          <a:bodyPr vert="horz" wrap="square" lIns="0" tIns="0" rIns="0" bIns="0" rtlCol="0" anchor="t" anchorCtr="0">
            <a:spAutoFit/>
          </a:bodyPr>
          <a:lstStyle>
            <a:defPPr>
              <a:defRPr lang="en-US"/>
            </a:defPPr>
            <a:lvl1pPr marL="0" lv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lvl="1"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lvl="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lvl="3"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lvl="4"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a:buClr>
                <a:srgbClr val="000000"/>
              </a:buClr>
              <a:defRPr/>
            </a:pPr>
            <a:r>
              <a:rPr lang="en-US" sz="1400" b="1">
                <a:cs typeface="Arial"/>
              </a:rPr>
              <a:t>Large Load registers as a CLR at the POI. </a:t>
            </a:r>
            <a:r>
              <a:rPr lang="en-US" sz="1400">
                <a:cs typeface="Arial"/>
              </a:rPr>
              <a:t>No netting allowed with co-located generation or storage. </a:t>
            </a:r>
            <a:endParaRPr lang="en-US" sz="1400" i="0" u="none" strike="noStrike" kern="1200" cap="none" spc="0" normalizeH="0" baseline="0" noProof="0">
              <a:ln>
                <a:noFill/>
              </a:ln>
              <a:solidFill>
                <a:srgbClr val="000000"/>
              </a:solidFill>
              <a:effectLst/>
              <a:uLnTx/>
              <a:uFillTx/>
              <a:latin typeface="Arial"/>
              <a:cs typeface="Arial"/>
            </a:endParaRPr>
          </a:p>
        </p:txBody>
      </p:sp>
      <p:grpSp>
        <p:nvGrpSpPr>
          <p:cNvPr id="26" name="CheckmarkDashWhite 26">
            <a:extLst>
              <a:ext uri="{FF2B5EF4-FFF2-40B4-BE49-F238E27FC236}">
                <a16:creationId xmlns:a16="http://schemas.microsoft.com/office/drawing/2014/main" id="{8FFEC2BB-88AB-9191-F638-5A620FB79B44}"/>
              </a:ext>
            </a:extLst>
          </p:cNvPr>
          <p:cNvGrpSpPr>
            <a:grpSpLocks noChangeAspect="1"/>
          </p:cNvGrpSpPr>
          <p:nvPr>
            <p:custDataLst>
              <p:tags r:id="rId3"/>
            </p:custDataLst>
          </p:nvPr>
        </p:nvGrpSpPr>
        <p:grpSpPr>
          <a:xfrm>
            <a:off x="9472460" y="1777071"/>
            <a:ext cx="327461" cy="327461"/>
            <a:chOff x="1016000" y="1016000"/>
            <a:chExt cx="396228" cy="396228"/>
          </a:xfrm>
          <a:solidFill>
            <a:srgbClr val="92D050">
              <a:alpha val="40000"/>
            </a:srgbClr>
          </a:solidFill>
        </p:grpSpPr>
        <p:sp>
          <p:nvSpPr>
            <p:cNvPr id="23" name="Oval 22">
              <a:extLst>
                <a:ext uri="{FF2B5EF4-FFF2-40B4-BE49-F238E27FC236}">
                  <a16:creationId xmlns:a16="http://schemas.microsoft.com/office/drawing/2014/main" id="{659DA4E1-FE76-E9D5-AE48-6F27E772A78B}"/>
                </a:ext>
              </a:extLst>
            </p:cNvPr>
            <p:cNvSpPr/>
            <p:nvPr/>
          </p:nvSpPr>
          <p:spPr>
            <a:xfrm>
              <a:off x="1016000" y="1016000"/>
              <a:ext cx="396228" cy="396228"/>
            </a:xfrm>
            <a:prstGeom prst="ellipse">
              <a:avLst/>
            </a:prstGeom>
            <a:grpFill/>
            <a:ln w="6350" cap="sq">
              <a:solidFill>
                <a:schemeClr val="bg1"/>
              </a:solidFill>
              <a:prstDash val="dash"/>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pic>
          <p:nvPicPr>
            <p:cNvPr id="25" name="Graphic 24">
              <a:extLst>
                <a:ext uri="{FF2B5EF4-FFF2-40B4-BE49-F238E27FC236}">
                  <a16:creationId xmlns:a16="http://schemas.microsoft.com/office/drawing/2014/main" id="{76CFFD64-BD5C-D188-EC11-99CB33500155}"/>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1023614" y="1023614"/>
              <a:ext cx="381000" cy="381000"/>
            </a:xfrm>
            <a:prstGeom prst="rect">
              <a:avLst/>
            </a:prstGeom>
          </p:spPr>
        </p:pic>
      </p:grpSp>
      <p:sp>
        <p:nvSpPr>
          <p:cNvPr id="28" name="TextBox 62">
            <a:extLst>
              <a:ext uri="{FF2B5EF4-FFF2-40B4-BE49-F238E27FC236}">
                <a16:creationId xmlns:a16="http://schemas.microsoft.com/office/drawing/2014/main" id="{57ECFE95-6156-51C5-DC19-7452F1C3DC74}"/>
              </a:ext>
            </a:extLst>
          </p:cNvPr>
          <p:cNvSpPr txBox="1">
            <a:spLocks/>
          </p:cNvSpPr>
          <p:nvPr/>
        </p:nvSpPr>
        <p:spPr>
          <a:xfrm>
            <a:off x="9933272" y="1777070"/>
            <a:ext cx="1366914" cy="430887"/>
          </a:xfrm>
          <a:prstGeom prst="rect">
            <a:avLst/>
          </a:prstGeom>
        </p:spPr>
        <p:txBody>
          <a:bodyPr vert="horz" wrap="square" lIns="0" tIns="0" rIns="0" bIns="0" rtlCol="0" anchor="t" anchorCtr="0">
            <a:spAutoFit/>
          </a:bodyPr>
          <a:lstStyle>
            <a:defPPr>
              <a:defRPr lang="en-US"/>
            </a:defPPr>
            <a:lvl1pPr marL="0" lv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lvl="1"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lvl="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lvl="3"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lvl="4"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Char char="​"/>
              <a:tabLst/>
              <a:defRPr/>
            </a:pPr>
            <a:r>
              <a:rPr kumimoji="0" lang="en-US" sz="1400" i="0" u="none" strike="noStrike" kern="1200" cap="none" spc="0" normalizeH="0" baseline="0" noProof="0">
                <a:ln>
                  <a:noFill/>
                </a:ln>
                <a:solidFill>
                  <a:srgbClr val="000000"/>
                </a:solidFill>
                <a:effectLst/>
                <a:uLnTx/>
                <a:uFillTx/>
                <a:latin typeface="Arial"/>
                <a:ea typeface="+mn-ea"/>
                <a:cs typeface="Arial" panose="020B0604020202020204" pitchFamily="34" charset="0"/>
              </a:rPr>
              <a:t>Potentially feasible</a:t>
            </a:r>
            <a:endParaRPr kumimoji="0" lang="en-CA" sz="1400" i="0" u="none" strike="noStrike" kern="1200" cap="none" spc="0" normalizeH="0" baseline="0" noProof="0">
              <a:ln>
                <a:noFill/>
              </a:ln>
              <a:solidFill>
                <a:srgbClr val="000000"/>
              </a:solidFill>
              <a:effectLst/>
              <a:uLnTx/>
              <a:uFillTx/>
              <a:latin typeface="Arial"/>
              <a:ea typeface="+mn-ea"/>
              <a:cs typeface="Arial" panose="020B0604020202020204" pitchFamily="34" charset="0"/>
            </a:endParaRPr>
          </a:p>
        </p:txBody>
      </p:sp>
      <p:cxnSp>
        <p:nvCxnSpPr>
          <p:cNvPr id="29" name="Straight Connector 28">
            <a:extLst>
              <a:ext uri="{FF2B5EF4-FFF2-40B4-BE49-F238E27FC236}">
                <a16:creationId xmlns:a16="http://schemas.microsoft.com/office/drawing/2014/main" id="{DF608BD9-7CD1-0DEE-FC94-859125463FB8}"/>
              </a:ext>
            </a:extLst>
          </p:cNvPr>
          <p:cNvCxnSpPr>
            <a:cxnSpLocks/>
          </p:cNvCxnSpPr>
          <p:nvPr/>
        </p:nvCxnSpPr>
        <p:spPr>
          <a:xfrm>
            <a:off x="521663" y="2606256"/>
            <a:ext cx="10778522" cy="0"/>
          </a:xfrm>
          <a:prstGeom prst="line">
            <a:avLst/>
          </a:prstGeom>
          <a:ln w="1270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sp>
        <p:nvSpPr>
          <p:cNvPr id="30" name="TrackerNumBlue 19">
            <a:extLst>
              <a:ext uri="{FF2B5EF4-FFF2-40B4-BE49-F238E27FC236}">
                <a16:creationId xmlns:a16="http://schemas.microsoft.com/office/drawing/2014/main" id="{1A110860-9B30-EC61-129C-1D8A74BA0858}"/>
              </a:ext>
            </a:extLst>
          </p:cNvPr>
          <p:cNvSpPr/>
          <p:nvPr>
            <p:custDataLst>
              <p:tags r:id="rId4"/>
            </p:custDataLst>
          </p:nvPr>
        </p:nvSpPr>
        <p:spPr>
          <a:xfrm>
            <a:off x="521663" y="2720346"/>
            <a:ext cx="279340" cy="279340"/>
          </a:xfrm>
          <a:prstGeom prst="ellipse">
            <a:avLst/>
          </a:prstGeom>
          <a:solidFill>
            <a:schemeClr val="accent1"/>
          </a:solidFill>
          <a:ln w="6350" cap="sq" cmpd="sng" algn="ctr">
            <a:noFill/>
            <a:prstDash val="solid"/>
            <a:miter lim="800000"/>
          </a:ln>
          <a:effectLst/>
          <a:extLst>
            <a:ext uri="{91240B29-F687-4F45-9708-019B960494DF}">
              <a14:hiddenLine xmlns:a14="http://schemas.microsoft.com/office/drawing/2010/main" w="6350" cap="sq" cmpd="sng" algn="ctr">
                <a:solidFill>
                  <a:schemeClr val="accent1"/>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algn="ctr">
              <a:spcBef>
                <a:spcPts val="300"/>
              </a:spcBef>
              <a:spcAft>
                <a:spcPts val="300"/>
              </a:spcAft>
            </a:pPr>
            <a:r>
              <a:rPr lang="en-US" sz="1400" b="1">
                <a:solidFill>
                  <a:schemeClr val="bg1"/>
                </a:solidFill>
              </a:rPr>
              <a:t>1B</a:t>
            </a:r>
          </a:p>
        </p:txBody>
      </p:sp>
      <p:sp>
        <p:nvSpPr>
          <p:cNvPr id="31" name="TextBox 62">
            <a:extLst>
              <a:ext uri="{FF2B5EF4-FFF2-40B4-BE49-F238E27FC236}">
                <a16:creationId xmlns:a16="http://schemas.microsoft.com/office/drawing/2014/main" id="{C9BF2BD6-E19E-2350-5FD4-3467363AEF88}"/>
              </a:ext>
            </a:extLst>
          </p:cNvPr>
          <p:cNvSpPr txBox="1">
            <a:spLocks/>
          </p:cNvSpPr>
          <p:nvPr/>
        </p:nvSpPr>
        <p:spPr>
          <a:xfrm>
            <a:off x="885524" y="2720346"/>
            <a:ext cx="1944303" cy="646331"/>
          </a:xfrm>
          <a:prstGeom prst="rect">
            <a:avLst/>
          </a:prstGeom>
        </p:spPr>
        <p:txBody>
          <a:bodyPr vert="horz" wrap="square" lIns="0" tIns="0" rIns="0" bIns="0" rtlCol="0" anchor="t" anchorCtr="0">
            <a:spAutoFit/>
          </a:bodyPr>
          <a:lstStyle>
            <a:defPPr>
              <a:defRPr lang="en-US"/>
            </a:defPPr>
            <a:lvl1pPr marL="0" lv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lvl="1"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lvl="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lvl="3"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lvl="4"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Char char="​"/>
              <a:tabLst/>
              <a:defRPr/>
            </a:pPr>
            <a:r>
              <a:rPr kumimoji="0" lang="en-US" sz="1400" b="1" i="0" u="none" strike="noStrike" kern="1200" cap="none" spc="0" normalizeH="0" baseline="0" noProof="0">
                <a:ln>
                  <a:noFill/>
                </a:ln>
                <a:solidFill>
                  <a:srgbClr val="000000"/>
                </a:solidFill>
                <a:effectLst/>
                <a:uLnTx/>
                <a:uFillTx/>
                <a:latin typeface="Arial"/>
                <a:ea typeface="+mn-ea"/>
                <a:cs typeface="Arial" panose="020B0604020202020204" pitchFamily="34" charset="0"/>
              </a:rPr>
              <a:t>CLR with Non-Synchronous Backup Generation</a:t>
            </a:r>
            <a:endParaRPr kumimoji="0" lang="en-CA" sz="1400" i="0" u="none" strike="noStrike" kern="1200" cap="none" spc="0" normalizeH="0" baseline="0" noProof="0">
              <a:ln>
                <a:noFill/>
              </a:ln>
              <a:solidFill>
                <a:srgbClr val="000000"/>
              </a:solidFill>
              <a:effectLst/>
              <a:uLnTx/>
              <a:uFillTx/>
              <a:latin typeface="Arial"/>
              <a:ea typeface="+mn-ea"/>
              <a:cs typeface="Arial" panose="020B0604020202020204" pitchFamily="34" charset="0"/>
            </a:endParaRPr>
          </a:p>
        </p:txBody>
      </p:sp>
      <p:sp>
        <p:nvSpPr>
          <p:cNvPr id="32" name="TextBox 62">
            <a:extLst>
              <a:ext uri="{FF2B5EF4-FFF2-40B4-BE49-F238E27FC236}">
                <a16:creationId xmlns:a16="http://schemas.microsoft.com/office/drawing/2014/main" id="{E8018762-71CA-4553-C80E-710EEB2F1520}"/>
              </a:ext>
            </a:extLst>
          </p:cNvPr>
          <p:cNvSpPr txBox="1">
            <a:spLocks/>
          </p:cNvSpPr>
          <p:nvPr/>
        </p:nvSpPr>
        <p:spPr>
          <a:xfrm>
            <a:off x="3038887" y="2720346"/>
            <a:ext cx="6133989" cy="430887"/>
          </a:xfrm>
          <a:prstGeom prst="rect">
            <a:avLst/>
          </a:prstGeom>
        </p:spPr>
        <p:txBody>
          <a:bodyPr vert="horz" wrap="square" lIns="0" tIns="0" rIns="0" bIns="0" rtlCol="0" anchor="t" anchorCtr="0">
            <a:spAutoFit/>
          </a:bodyPr>
          <a:lstStyle>
            <a:defPPr>
              <a:defRPr lang="en-US"/>
            </a:defPPr>
            <a:lvl1pPr marL="0" lv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lvl="1"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lvl="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lvl="3"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lvl="4"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defRPr/>
            </a:pPr>
            <a:r>
              <a:rPr lang="en-US" sz="1400" b="1"/>
              <a:t>Large Load registers as a CLR and utilizes behind-the-meter backup generation that is not synchronized </a:t>
            </a:r>
            <a:r>
              <a:rPr lang="en-US" sz="1400"/>
              <a:t>with the ERCOT grid</a:t>
            </a:r>
            <a:endParaRPr kumimoji="0" lang="en-CA" sz="1400" i="0" u="none" strike="noStrike" kern="1200" cap="none" spc="0" normalizeH="0" baseline="0" noProof="0">
              <a:ln>
                <a:noFill/>
              </a:ln>
              <a:solidFill>
                <a:srgbClr val="000000"/>
              </a:solidFill>
              <a:effectLst/>
              <a:uLnTx/>
              <a:uFillTx/>
              <a:latin typeface="Arial"/>
              <a:ea typeface="+mn-ea"/>
              <a:cs typeface="Arial" panose="020B0604020202020204" pitchFamily="34" charset="0"/>
            </a:endParaRPr>
          </a:p>
        </p:txBody>
      </p:sp>
      <p:grpSp>
        <p:nvGrpSpPr>
          <p:cNvPr id="33" name="CheckmarkDashWhite 26">
            <a:extLst>
              <a:ext uri="{FF2B5EF4-FFF2-40B4-BE49-F238E27FC236}">
                <a16:creationId xmlns:a16="http://schemas.microsoft.com/office/drawing/2014/main" id="{3A83FE23-D9B6-A583-2765-B21777877856}"/>
              </a:ext>
            </a:extLst>
          </p:cNvPr>
          <p:cNvGrpSpPr>
            <a:grpSpLocks noChangeAspect="1"/>
          </p:cNvGrpSpPr>
          <p:nvPr>
            <p:custDataLst>
              <p:tags r:id="rId5"/>
            </p:custDataLst>
          </p:nvPr>
        </p:nvGrpSpPr>
        <p:grpSpPr>
          <a:xfrm>
            <a:off x="9472460" y="2720346"/>
            <a:ext cx="327461" cy="327461"/>
            <a:chOff x="1016000" y="1016000"/>
            <a:chExt cx="396228" cy="396228"/>
          </a:xfrm>
          <a:solidFill>
            <a:srgbClr val="92D050">
              <a:alpha val="40000"/>
            </a:srgbClr>
          </a:solidFill>
        </p:grpSpPr>
        <p:sp>
          <p:nvSpPr>
            <p:cNvPr id="34" name="Oval 33">
              <a:extLst>
                <a:ext uri="{FF2B5EF4-FFF2-40B4-BE49-F238E27FC236}">
                  <a16:creationId xmlns:a16="http://schemas.microsoft.com/office/drawing/2014/main" id="{302FD02B-6F8B-3A5A-95ED-28D38912C38D}"/>
                </a:ext>
              </a:extLst>
            </p:cNvPr>
            <p:cNvSpPr/>
            <p:nvPr/>
          </p:nvSpPr>
          <p:spPr>
            <a:xfrm>
              <a:off x="1016000" y="1016000"/>
              <a:ext cx="396228" cy="396228"/>
            </a:xfrm>
            <a:prstGeom prst="ellipse">
              <a:avLst/>
            </a:prstGeom>
            <a:grpFill/>
            <a:ln w="6350" cap="sq">
              <a:solidFill>
                <a:schemeClr val="bg1"/>
              </a:solidFill>
              <a:prstDash val="dash"/>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pic>
          <p:nvPicPr>
            <p:cNvPr id="35" name="Graphic 34">
              <a:extLst>
                <a:ext uri="{FF2B5EF4-FFF2-40B4-BE49-F238E27FC236}">
                  <a16:creationId xmlns:a16="http://schemas.microsoft.com/office/drawing/2014/main" id="{55BA879E-1549-52E8-8EB1-94A3BBB3802B}"/>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1023614" y="1023614"/>
              <a:ext cx="381000" cy="381000"/>
            </a:xfrm>
            <a:prstGeom prst="rect">
              <a:avLst/>
            </a:prstGeom>
          </p:spPr>
        </p:pic>
      </p:grpSp>
      <p:sp>
        <p:nvSpPr>
          <p:cNvPr id="36" name="TextBox 62">
            <a:extLst>
              <a:ext uri="{FF2B5EF4-FFF2-40B4-BE49-F238E27FC236}">
                <a16:creationId xmlns:a16="http://schemas.microsoft.com/office/drawing/2014/main" id="{EFCC81FD-A78A-2C2F-4754-F879072B2E67}"/>
              </a:ext>
            </a:extLst>
          </p:cNvPr>
          <p:cNvSpPr txBox="1">
            <a:spLocks/>
          </p:cNvSpPr>
          <p:nvPr/>
        </p:nvSpPr>
        <p:spPr>
          <a:xfrm>
            <a:off x="9933272" y="2720345"/>
            <a:ext cx="1366914" cy="430887"/>
          </a:xfrm>
          <a:prstGeom prst="rect">
            <a:avLst/>
          </a:prstGeom>
        </p:spPr>
        <p:txBody>
          <a:bodyPr vert="horz" wrap="square" lIns="0" tIns="0" rIns="0" bIns="0" rtlCol="0" anchor="t" anchorCtr="0">
            <a:spAutoFit/>
          </a:bodyPr>
          <a:lstStyle>
            <a:defPPr>
              <a:defRPr lang="en-US"/>
            </a:defPPr>
            <a:lvl1pPr marL="0" lv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lvl="1"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lvl="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lvl="3"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lvl="4"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Char char="​"/>
              <a:tabLst/>
              <a:defRPr/>
            </a:pPr>
            <a:r>
              <a:rPr kumimoji="0" lang="en-US" sz="1400" i="0" u="none" strike="noStrike" kern="1200" cap="none" spc="0" normalizeH="0" baseline="0" noProof="0">
                <a:ln>
                  <a:noFill/>
                </a:ln>
                <a:solidFill>
                  <a:srgbClr val="000000"/>
                </a:solidFill>
                <a:effectLst/>
                <a:uLnTx/>
                <a:uFillTx/>
                <a:latin typeface="Arial"/>
                <a:ea typeface="+mn-ea"/>
                <a:cs typeface="Arial" panose="020B0604020202020204" pitchFamily="34" charset="0"/>
              </a:rPr>
              <a:t>Potentially feasible</a:t>
            </a:r>
            <a:endParaRPr kumimoji="0" lang="en-CA" sz="1400" i="0" u="none" strike="noStrike" kern="1200" cap="none" spc="0" normalizeH="0" baseline="0" noProof="0">
              <a:ln>
                <a:noFill/>
              </a:ln>
              <a:solidFill>
                <a:srgbClr val="000000"/>
              </a:solidFill>
              <a:effectLst/>
              <a:uLnTx/>
              <a:uFillTx/>
              <a:latin typeface="Arial"/>
              <a:ea typeface="+mn-ea"/>
              <a:cs typeface="Arial" panose="020B0604020202020204" pitchFamily="34" charset="0"/>
            </a:endParaRPr>
          </a:p>
        </p:txBody>
      </p:sp>
      <p:cxnSp>
        <p:nvCxnSpPr>
          <p:cNvPr id="37" name="Straight Connector 36">
            <a:extLst>
              <a:ext uri="{FF2B5EF4-FFF2-40B4-BE49-F238E27FC236}">
                <a16:creationId xmlns:a16="http://schemas.microsoft.com/office/drawing/2014/main" id="{FE0058F8-1955-F921-8374-27EB277368B3}"/>
              </a:ext>
            </a:extLst>
          </p:cNvPr>
          <p:cNvCxnSpPr>
            <a:cxnSpLocks/>
          </p:cNvCxnSpPr>
          <p:nvPr/>
        </p:nvCxnSpPr>
        <p:spPr>
          <a:xfrm>
            <a:off x="521663" y="3549531"/>
            <a:ext cx="10778522" cy="0"/>
          </a:xfrm>
          <a:prstGeom prst="line">
            <a:avLst/>
          </a:prstGeom>
          <a:ln w="1270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sp>
        <p:nvSpPr>
          <p:cNvPr id="38" name="TrackerNumBlue 19">
            <a:extLst>
              <a:ext uri="{FF2B5EF4-FFF2-40B4-BE49-F238E27FC236}">
                <a16:creationId xmlns:a16="http://schemas.microsoft.com/office/drawing/2014/main" id="{23618E1F-6211-E747-70B4-17D39A87B8EF}"/>
              </a:ext>
            </a:extLst>
          </p:cNvPr>
          <p:cNvSpPr/>
          <p:nvPr>
            <p:custDataLst>
              <p:tags r:id="rId6"/>
            </p:custDataLst>
          </p:nvPr>
        </p:nvSpPr>
        <p:spPr>
          <a:xfrm>
            <a:off x="521663" y="3682870"/>
            <a:ext cx="279340" cy="279340"/>
          </a:xfrm>
          <a:prstGeom prst="ellipse">
            <a:avLst/>
          </a:prstGeom>
          <a:solidFill>
            <a:schemeClr val="accent1"/>
          </a:solidFill>
          <a:ln w="6350" cap="sq" cmpd="sng" algn="ctr">
            <a:noFill/>
            <a:prstDash val="solid"/>
            <a:miter lim="800000"/>
          </a:ln>
          <a:effectLst/>
          <a:extLst>
            <a:ext uri="{91240B29-F687-4F45-9708-019B960494DF}">
              <a14:hiddenLine xmlns:a14="http://schemas.microsoft.com/office/drawing/2010/main" w="6350" cap="sq" cmpd="sng" algn="ctr">
                <a:solidFill>
                  <a:schemeClr val="accent1"/>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algn="ctr">
              <a:spcBef>
                <a:spcPts val="300"/>
              </a:spcBef>
              <a:spcAft>
                <a:spcPts val="300"/>
              </a:spcAft>
            </a:pPr>
            <a:r>
              <a:rPr lang="en-US" sz="1400" b="1">
                <a:solidFill>
                  <a:schemeClr val="bg1"/>
                </a:solidFill>
              </a:rPr>
              <a:t>2</a:t>
            </a:r>
          </a:p>
        </p:txBody>
      </p:sp>
      <p:sp>
        <p:nvSpPr>
          <p:cNvPr id="39" name="TextBox 62">
            <a:extLst>
              <a:ext uri="{FF2B5EF4-FFF2-40B4-BE49-F238E27FC236}">
                <a16:creationId xmlns:a16="http://schemas.microsoft.com/office/drawing/2014/main" id="{98980BEE-13D5-D24D-33D1-E83D447BCAA0}"/>
              </a:ext>
            </a:extLst>
          </p:cNvPr>
          <p:cNvSpPr txBox="1">
            <a:spLocks/>
          </p:cNvSpPr>
          <p:nvPr/>
        </p:nvSpPr>
        <p:spPr>
          <a:xfrm>
            <a:off x="885524" y="3682870"/>
            <a:ext cx="1944303" cy="430887"/>
          </a:xfrm>
          <a:prstGeom prst="rect">
            <a:avLst/>
          </a:prstGeom>
        </p:spPr>
        <p:txBody>
          <a:bodyPr vert="horz" wrap="square" lIns="0" tIns="0" rIns="0" bIns="0" rtlCol="0" anchor="t" anchorCtr="0">
            <a:spAutoFit/>
          </a:bodyPr>
          <a:lstStyle>
            <a:defPPr>
              <a:defRPr lang="en-US"/>
            </a:defPPr>
            <a:lvl1pPr marL="0" lv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lvl="1"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lvl="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lvl="3"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lvl="4"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Char char="​"/>
              <a:tabLst/>
              <a:defRPr/>
            </a:pPr>
            <a:r>
              <a:rPr kumimoji="0" lang="en-US" sz="1400" b="1" i="0" u="none" strike="noStrike" kern="1200" cap="none" spc="0" normalizeH="0" baseline="0" noProof="0">
                <a:ln>
                  <a:noFill/>
                </a:ln>
                <a:solidFill>
                  <a:srgbClr val="000000"/>
                </a:solidFill>
                <a:effectLst/>
                <a:uLnTx/>
                <a:uFillTx/>
                <a:latin typeface="Arial"/>
                <a:ea typeface="+mn-ea"/>
                <a:cs typeface="Arial" panose="020B0604020202020204" pitchFamily="34" charset="0"/>
              </a:rPr>
              <a:t>BYOG Self-Limiting Facility (SLF)</a:t>
            </a:r>
            <a:endParaRPr kumimoji="0" lang="en-CA" sz="1400" i="0" u="none" strike="noStrike" kern="1200" cap="none" spc="0" normalizeH="0" baseline="0" noProof="0">
              <a:ln>
                <a:noFill/>
              </a:ln>
              <a:solidFill>
                <a:srgbClr val="000000"/>
              </a:solidFill>
              <a:effectLst/>
              <a:uLnTx/>
              <a:uFillTx/>
              <a:latin typeface="Arial"/>
              <a:ea typeface="+mn-ea"/>
              <a:cs typeface="Arial" panose="020B0604020202020204" pitchFamily="34" charset="0"/>
            </a:endParaRPr>
          </a:p>
        </p:txBody>
      </p:sp>
      <p:sp>
        <p:nvSpPr>
          <p:cNvPr id="40" name="TextBox 62">
            <a:extLst>
              <a:ext uri="{FF2B5EF4-FFF2-40B4-BE49-F238E27FC236}">
                <a16:creationId xmlns:a16="http://schemas.microsoft.com/office/drawing/2014/main" id="{02424FAC-C795-49FB-2898-9EFCAD08F8BB}"/>
              </a:ext>
            </a:extLst>
          </p:cNvPr>
          <p:cNvSpPr txBox="1">
            <a:spLocks/>
          </p:cNvSpPr>
          <p:nvPr/>
        </p:nvSpPr>
        <p:spPr>
          <a:xfrm>
            <a:off x="3038887" y="3682870"/>
            <a:ext cx="6133989" cy="430887"/>
          </a:xfrm>
          <a:prstGeom prst="rect">
            <a:avLst/>
          </a:prstGeom>
        </p:spPr>
        <p:txBody>
          <a:bodyPr vert="horz" wrap="square" lIns="0" tIns="0" rIns="0" bIns="0" rtlCol="0" anchor="t" anchorCtr="0">
            <a:spAutoFit/>
          </a:bodyPr>
          <a:lstStyle>
            <a:defPPr>
              <a:defRPr lang="en-US"/>
            </a:defPPr>
            <a:lvl1pPr marL="0" lv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lvl="1"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lvl="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lvl="3"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lvl="4"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defRPr/>
            </a:pPr>
            <a:r>
              <a:rPr lang="en-US" sz="1400" b="1" err="1"/>
              <a:t>Colocated</a:t>
            </a:r>
            <a:r>
              <a:rPr lang="en-US" sz="1400" b="1"/>
              <a:t> Large Load and Generation operate behind a single POI under a defined net injection/withdrawal limit </a:t>
            </a:r>
            <a:r>
              <a:rPr lang="en-US" sz="1400"/>
              <a:t>enforced at the POI</a:t>
            </a:r>
            <a:endParaRPr kumimoji="0" lang="en-CA" sz="1400" i="0" u="none" strike="noStrike" kern="1200" cap="none" spc="0" normalizeH="0" baseline="0" noProof="0">
              <a:ln>
                <a:noFill/>
              </a:ln>
              <a:solidFill>
                <a:srgbClr val="000000"/>
              </a:solidFill>
              <a:effectLst/>
              <a:uLnTx/>
              <a:uFillTx/>
              <a:latin typeface="Arial"/>
              <a:ea typeface="+mn-ea"/>
              <a:cs typeface="Arial" panose="020B0604020202020204" pitchFamily="34" charset="0"/>
            </a:endParaRPr>
          </a:p>
        </p:txBody>
      </p:sp>
      <p:grpSp>
        <p:nvGrpSpPr>
          <p:cNvPr id="41" name="CheckmarkDashWhite 26">
            <a:extLst>
              <a:ext uri="{FF2B5EF4-FFF2-40B4-BE49-F238E27FC236}">
                <a16:creationId xmlns:a16="http://schemas.microsoft.com/office/drawing/2014/main" id="{8CBB29C9-40E5-BA10-A14F-870D01945307}"/>
              </a:ext>
            </a:extLst>
          </p:cNvPr>
          <p:cNvGrpSpPr>
            <a:grpSpLocks/>
          </p:cNvGrpSpPr>
          <p:nvPr>
            <p:custDataLst>
              <p:tags r:id="rId7"/>
            </p:custDataLst>
          </p:nvPr>
        </p:nvGrpSpPr>
        <p:grpSpPr>
          <a:xfrm>
            <a:off x="9472460" y="3682870"/>
            <a:ext cx="327461" cy="327461"/>
            <a:chOff x="1016000" y="1016000"/>
            <a:chExt cx="396228" cy="396228"/>
          </a:xfrm>
          <a:solidFill>
            <a:srgbClr val="92D050">
              <a:alpha val="40000"/>
            </a:srgbClr>
          </a:solidFill>
        </p:grpSpPr>
        <p:sp>
          <p:nvSpPr>
            <p:cNvPr id="42" name="Oval 41">
              <a:extLst>
                <a:ext uri="{FF2B5EF4-FFF2-40B4-BE49-F238E27FC236}">
                  <a16:creationId xmlns:a16="http://schemas.microsoft.com/office/drawing/2014/main" id="{69F9D01B-69BA-1238-CE79-184DAF1D7539}"/>
                </a:ext>
              </a:extLst>
            </p:cNvPr>
            <p:cNvSpPr/>
            <p:nvPr/>
          </p:nvSpPr>
          <p:spPr>
            <a:xfrm>
              <a:off x="1016000" y="1016000"/>
              <a:ext cx="396228" cy="396228"/>
            </a:xfrm>
            <a:prstGeom prst="ellipse">
              <a:avLst/>
            </a:prstGeom>
            <a:grpFill/>
            <a:ln w="6350" cap="sq">
              <a:solidFill>
                <a:schemeClr val="bg1"/>
              </a:solidFill>
              <a:prstDash val="dash"/>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pic>
          <p:nvPicPr>
            <p:cNvPr id="43" name="Graphic 42">
              <a:extLst>
                <a:ext uri="{FF2B5EF4-FFF2-40B4-BE49-F238E27FC236}">
                  <a16:creationId xmlns:a16="http://schemas.microsoft.com/office/drawing/2014/main" id="{C6AA486B-1D4C-4FDA-97CA-172C269F0BB8}"/>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1023614" y="1023614"/>
              <a:ext cx="381000" cy="381000"/>
            </a:xfrm>
            <a:prstGeom prst="rect">
              <a:avLst/>
            </a:prstGeom>
          </p:spPr>
        </p:pic>
      </p:grpSp>
      <p:sp>
        <p:nvSpPr>
          <p:cNvPr id="44" name="TextBox 62">
            <a:extLst>
              <a:ext uri="{FF2B5EF4-FFF2-40B4-BE49-F238E27FC236}">
                <a16:creationId xmlns:a16="http://schemas.microsoft.com/office/drawing/2014/main" id="{2B69A7B0-0CB9-81FE-4D7C-664B53F5A459}"/>
              </a:ext>
            </a:extLst>
          </p:cNvPr>
          <p:cNvSpPr txBox="1">
            <a:spLocks/>
          </p:cNvSpPr>
          <p:nvPr/>
        </p:nvSpPr>
        <p:spPr>
          <a:xfrm>
            <a:off x="9933272" y="3682869"/>
            <a:ext cx="1366914" cy="430887"/>
          </a:xfrm>
          <a:prstGeom prst="rect">
            <a:avLst/>
          </a:prstGeom>
        </p:spPr>
        <p:txBody>
          <a:bodyPr vert="horz" wrap="square" lIns="0" tIns="0" rIns="0" bIns="0" rtlCol="0" anchor="t" anchorCtr="0">
            <a:spAutoFit/>
          </a:bodyPr>
          <a:lstStyle>
            <a:defPPr>
              <a:defRPr lang="en-US"/>
            </a:defPPr>
            <a:lvl1pPr marL="0" lv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lvl="1"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lvl="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lvl="3"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lvl="4"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Char char="​"/>
              <a:tabLst/>
              <a:defRPr/>
            </a:pPr>
            <a:r>
              <a:rPr kumimoji="0" lang="en-US" sz="1400" i="0" u="none" strike="noStrike" kern="1200" cap="none" spc="0" normalizeH="0" baseline="0" noProof="0">
                <a:ln>
                  <a:noFill/>
                </a:ln>
                <a:solidFill>
                  <a:srgbClr val="000000"/>
                </a:solidFill>
                <a:effectLst/>
                <a:uLnTx/>
                <a:uFillTx/>
                <a:latin typeface="Arial"/>
                <a:ea typeface="+mn-ea"/>
                <a:cs typeface="Arial" panose="020B0604020202020204" pitchFamily="34" charset="0"/>
              </a:rPr>
              <a:t>Potentially feasible</a:t>
            </a:r>
            <a:endParaRPr kumimoji="0" lang="en-CA" sz="1400" i="0" u="none" strike="noStrike" kern="1200" cap="none" spc="0" normalizeH="0" baseline="0" noProof="0">
              <a:ln>
                <a:noFill/>
              </a:ln>
              <a:solidFill>
                <a:srgbClr val="000000"/>
              </a:solidFill>
              <a:effectLst/>
              <a:uLnTx/>
              <a:uFillTx/>
              <a:latin typeface="Arial"/>
              <a:ea typeface="+mn-ea"/>
              <a:cs typeface="Arial" panose="020B0604020202020204" pitchFamily="34" charset="0"/>
            </a:endParaRPr>
          </a:p>
        </p:txBody>
      </p:sp>
      <p:cxnSp>
        <p:nvCxnSpPr>
          <p:cNvPr id="45" name="Straight Connector 44">
            <a:extLst>
              <a:ext uri="{FF2B5EF4-FFF2-40B4-BE49-F238E27FC236}">
                <a16:creationId xmlns:a16="http://schemas.microsoft.com/office/drawing/2014/main" id="{8DFE983D-F7D7-4559-EFEE-20245CAFEA99}"/>
              </a:ext>
            </a:extLst>
          </p:cNvPr>
          <p:cNvCxnSpPr>
            <a:cxnSpLocks/>
          </p:cNvCxnSpPr>
          <p:nvPr/>
        </p:nvCxnSpPr>
        <p:spPr>
          <a:xfrm>
            <a:off x="521663" y="4512055"/>
            <a:ext cx="10778522" cy="0"/>
          </a:xfrm>
          <a:prstGeom prst="line">
            <a:avLst/>
          </a:prstGeom>
          <a:ln w="1270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sp>
        <p:nvSpPr>
          <p:cNvPr id="46" name="TrackerNumBlue 19">
            <a:extLst>
              <a:ext uri="{FF2B5EF4-FFF2-40B4-BE49-F238E27FC236}">
                <a16:creationId xmlns:a16="http://schemas.microsoft.com/office/drawing/2014/main" id="{139F6D2C-FCC1-0CC6-51AF-804AFB936F06}"/>
              </a:ext>
            </a:extLst>
          </p:cNvPr>
          <p:cNvSpPr/>
          <p:nvPr>
            <p:custDataLst>
              <p:tags r:id="rId8"/>
            </p:custDataLst>
          </p:nvPr>
        </p:nvSpPr>
        <p:spPr>
          <a:xfrm>
            <a:off x="521663" y="4645393"/>
            <a:ext cx="279340" cy="279340"/>
          </a:xfrm>
          <a:prstGeom prst="ellipse">
            <a:avLst/>
          </a:prstGeom>
          <a:solidFill>
            <a:schemeClr val="accent1"/>
          </a:solidFill>
          <a:ln w="6350" cap="sq" cmpd="sng" algn="ctr">
            <a:noFill/>
            <a:prstDash val="solid"/>
            <a:miter lim="800000"/>
          </a:ln>
          <a:effectLst/>
          <a:extLst>
            <a:ext uri="{91240B29-F687-4F45-9708-019B960494DF}">
              <a14:hiddenLine xmlns:a14="http://schemas.microsoft.com/office/drawing/2010/main" w="6350" cap="sq" cmpd="sng" algn="ctr">
                <a:solidFill>
                  <a:schemeClr val="accent1"/>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algn="ctr">
              <a:spcBef>
                <a:spcPts val="300"/>
              </a:spcBef>
              <a:spcAft>
                <a:spcPts val="300"/>
              </a:spcAft>
            </a:pPr>
            <a:r>
              <a:rPr lang="en-US" sz="1400" b="1">
                <a:solidFill>
                  <a:schemeClr val="bg1"/>
                </a:solidFill>
              </a:rPr>
              <a:t>3</a:t>
            </a:r>
          </a:p>
        </p:txBody>
      </p:sp>
      <p:sp>
        <p:nvSpPr>
          <p:cNvPr id="47" name="TextBox 62">
            <a:extLst>
              <a:ext uri="{FF2B5EF4-FFF2-40B4-BE49-F238E27FC236}">
                <a16:creationId xmlns:a16="http://schemas.microsoft.com/office/drawing/2014/main" id="{4BE9CA0E-3EDD-B343-11CF-6BDA8B106460}"/>
              </a:ext>
            </a:extLst>
          </p:cNvPr>
          <p:cNvSpPr txBox="1">
            <a:spLocks/>
          </p:cNvSpPr>
          <p:nvPr/>
        </p:nvSpPr>
        <p:spPr>
          <a:xfrm>
            <a:off x="885524" y="4645393"/>
            <a:ext cx="1944303" cy="215444"/>
          </a:xfrm>
          <a:prstGeom prst="rect">
            <a:avLst/>
          </a:prstGeom>
        </p:spPr>
        <p:txBody>
          <a:bodyPr vert="horz" wrap="square" lIns="0" tIns="0" rIns="0" bIns="0" rtlCol="0" anchor="t" anchorCtr="0">
            <a:spAutoFit/>
          </a:bodyPr>
          <a:lstStyle>
            <a:defPPr>
              <a:defRPr lang="en-US"/>
            </a:defPPr>
            <a:lvl1pPr marL="0" lv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lvl="1"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lvl="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lvl="3"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lvl="4"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Char char="​"/>
              <a:tabLst/>
              <a:defRPr/>
            </a:pPr>
            <a:r>
              <a:rPr kumimoji="0" lang="en-US" sz="1400" b="1" i="0" u="none" strike="noStrike" kern="1200" cap="none" spc="0" normalizeH="0" baseline="0" noProof="0">
                <a:ln>
                  <a:noFill/>
                </a:ln>
                <a:solidFill>
                  <a:srgbClr val="000000"/>
                </a:solidFill>
                <a:effectLst/>
                <a:uLnTx/>
                <a:uFillTx/>
                <a:latin typeface="Arial"/>
                <a:ea typeface="+mn-ea"/>
                <a:cs typeface="Arial" panose="020B0604020202020204" pitchFamily="34" charset="0"/>
              </a:rPr>
              <a:t>Netted Network</a:t>
            </a:r>
            <a:endParaRPr kumimoji="0" lang="en-CA" sz="1400" i="0" u="none" strike="noStrike" kern="1200" cap="none" spc="0" normalizeH="0" baseline="0" noProof="0">
              <a:ln>
                <a:noFill/>
              </a:ln>
              <a:solidFill>
                <a:srgbClr val="000000"/>
              </a:solidFill>
              <a:effectLst/>
              <a:uLnTx/>
              <a:uFillTx/>
              <a:latin typeface="Arial"/>
              <a:ea typeface="+mn-ea"/>
              <a:cs typeface="Arial" panose="020B0604020202020204" pitchFamily="34" charset="0"/>
            </a:endParaRPr>
          </a:p>
        </p:txBody>
      </p:sp>
      <p:sp>
        <p:nvSpPr>
          <p:cNvPr id="48" name="TextBox 62">
            <a:extLst>
              <a:ext uri="{FF2B5EF4-FFF2-40B4-BE49-F238E27FC236}">
                <a16:creationId xmlns:a16="http://schemas.microsoft.com/office/drawing/2014/main" id="{230FACED-18B5-5A81-8BEA-D77A55949C64}"/>
              </a:ext>
            </a:extLst>
          </p:cNvPr>
          <p:cNvSpPr txBox="1">
            <a:spLocks/>
          </p:cNvSpPr>
          <p:nvPr/>
        </p:nvSpPr>
        <p:spPr>
          <a:xfrm>
            <a:off x="3038887" y="4645393"/>
            <a:ext cx="6133989" cy="861774"/>
          </a:xfrm>
          <a:prstGeom prst="rect">
            <a:avLst/>
          </a:prstGeom>
        </p:spPr>
        <p:txBody>
          <a:bodyPr vert="horz" wrap="square" lIns="0" tIns="0" rIns="0" bIns="0" rtlCol="0" anchor="t" anchorCtr="0">
            <a:spAutoFit/>
          </a:bodyPr>
          <a:lstStyle>
            <a:defPPr>
              <a:defRPr lang="en-US"/>
            </a:defPPr>
            <a:lvl1pPr marL="0" lv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lvl="1"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lvl="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lvl="3"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lvl="4"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defRPr/>
            </a:pPr>
            <a:r>
              <a:rPr lang="en-US" sz="1400" b="1" err="1"/>
              <a:t>Colocated</a:t>
            </a:r>
            <a:r>
              <a:rPr lang="en-US" sz="1400" b="1"/>
              <a:t> Large Load and Generation operate behind a single POI (physically similar to SLF), but are permitted to participate simultaneously on both the supply and demand sides </a:t>
            </a:r>
            <a:r>
              <a:rPr lang="en-US" sz="1400"/>
              <a:t>of the ERCOT market, subject to the POI interconnection limit</a:t>
            </a:r>
            <a:endParaRPr kumimoji="0" lang="en-CA" sz="1400" i="0" u="none" strike="noStrike" kern="1200" cap="none" spc="0" normalizeH="0" baseline="0" noProof="0">
              <a:ln>
                <a:noFill/>
              </a:ln>
              <a:solidFill>
                <a:srgbClr val="000000"/>
              </a:solidFill>
              <a:effectLst/>
              <a:uLnTx/>
              <a:uFillTx/>
              <a:latin typeface="Arial"/>
              <a:ea typeface="+mn-ea"/>
              <a:cs typeface="Arial" panose="020B0604020202020204" pitchFamily="34" charset="0"/>
            </a:endParaRPr>
          </a:p>
        </p:txBody>
      </p:sp>
      <p:sp>
        <p:nvSpPr>
          <p:cNvPr id="52" name="TextBox 62">
            <a:extLst>
              <a:ext uri="{FF2B5EF4-FFF2-40B4-BE49-F238E27FC236}">
                <a16:creationId xmlns:a16="http://schemas.microsoft.com/office/drawing/2014/main" id="{325367C5-45AA-6898-5355-FAE548284B42}"/>
              </a:ext>
            </a:extLst>
          </p:cNvPr>
          <p:cNvSpPr txBox="1">
            <a:spLocks/>
          </p:cNvSpPr>
          <p:nvPr/>
        </p:nvSpPr>
        <p:spPr>
          <a:xfrm>
            <a:off x="9933272" y="4645392"/>
            <a:ext cx="1366914" cy="215444"/>
          </a:xfrm>
          <a:prstGeom prst="rect">
            <a:avLst/>
          </a:prstGeom>
        </p:spPr>
        <p:txBody>
          <a:bodyPr vert="horz" wrap="square" lIns="0" tIns="0" rIns="0" bIns="0" rtlCol="0" anchor="t" anchorCtr="0">
            <a:spAutoFit/>
          </a:bodyPr>
          <a:lstStyle>
            <a:defPPr>
              <a:defRPr lang="en-US"/>
            </a:defPPr>
            <a:lvl1pPr marL="0" lv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lvl="1"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lvl="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lvl="3"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lvl="4"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Char char="​"/>
              <a:tabLst/>
              <a:defRPr/>
            </a:pPr>
            <a:r>
              <a:rPr kumimoji="0" lang="en-US" sz="1400" i="0" u="none" strike="noStrike" kern="1200" cap="none" spc="0" normalizeH="0" baseline="0" noProof="0">
                <a:ln>
                  <a:noFill/>
                </a:ln>
                <a:solidFill>
                  <a:srgbClr val="000000"/>
                </a:solidFill>
                <a:effectLst/>
                <a:uLnTx/>
                <a:uFillTx/>
                <a:latin typeface="Arial"/>
                <a:ea typeface="+mn-ea"/>
                <a:cs typeface="Arial" panose="020B0604020202020204" pitchFamily="34" charset="0"/>
              </a:rPr>
              <a:t>Not feasible</a:t>
            </a:r>
            <a:endParaRPr kumimoji="0" lang="en-CA" sz="1400" i="0" u="none" strike="noStrike" kern="1200" cap="none" spc="0" normalizeH="0" baseline="0" noProof="0">
              <a:ln>
                <a:noFill/>
              </a:ln>
              <a:solidFill>
                <a:srgbClr val="000000"/>
              </a:solidFill>
              <a:effectLst/>
              <a:uLnTx/>
              <a:uFillTx/>
              <a:latin typeface="Arial"/>
              <a:ea typeface="+mn-ea"/>
              <a:cs typeface="Arial" panose="020B0604020202020204" pitchFamily="34" charset="0"/>
            </a:endParaRPr>
          </a:p>
        </p:txBody>
      </p:sp>
      <p:grpSp>
        <p:nvGrpSpPr>
          <p:cNvPr id="57" name="XWhite 57">
            <a:extLst>
              <a:ext uri="{FF2B5EF4-FFF2-40B4-BE49-F238E27FC236}">
                <a16:creationId xmlns:a16="http://schemas.microsoft.com/office/drawing/2014/main" id="{527FCD87-B9B7-33DE-F800-5A3D90E451B3}"/>
              </a:ext>
            </a:extLst>
          </p:cNvPr>
          <p:cNvGrpSpPr>
            <a:grpSpLocks/>
          </p:cNvGrpSpPr>
          <p:nvPr>
            <p:custDataLst>
              <p:tags r:id="rId9"/>
            </p:custDataLst>
          </p:nvPr>
        </p:nvGrpSpPr>
        <p:grpSpPr>
          <a:xfrm>
            <a:off x="9472460" y="4645392"/>
            <a:ext cx="327461" cy="327461"/>
            <a:chOff x="1016000" y="1016000"/>
            <a:chExt cx="396228" cy="396228"/>
          </a:xfrm>
          <a:solidFill>
            <a:srgbClr val="FF0000">
              <a:alpha val="40000"/>
            </a:srgbClr>
          </a:solidFill>
        </p:grpSpPr>
        <p:sp>
          <p:nvSpPr>
            <p:cNvPr id="54" name="Oval 53">
              <a:extLst>
                <a:ext uri="{FF2B5EF4-FFF2-40B4-BE49-F238E27FC236}">
                  <a16:creationId xmlns:a16="http://schemas.microsoft.com/office/drawing/2014/main" id="{18EA076F-E314-D13D-76C2-265789CE32C4}"/>
                </a:ext>
              </a:extLst>
            </p:cNvPr>
            <p:cNvSpPr/>
            <p:nvPr/>
          </p:nvSpPr>
          <p:spPr>
            <a:xfrm>
              <a:off x="1016000" y="1016000"/>
              <a:ext cx="396228" cy="396228"/>
            </a:xfrm>
            <a:prstGeom prst="ellipse">
              <a:avLst/>
            </a:prstGeom>
            <a:grpFill/>
            <a:ln w="6350" cap="sq">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pic>
          <p:nvPicPr>
            <p:cNvPr id="56" name="Graphic 55">
              <a:extLst>
                <a:ext uri="{FF2B5EF4-FFF2-40B4-BE49-F238E27FC236}">
                  <a16:creationId xmlns:a16="http://schemas.microsoft.com/office/drawing/2014/main" id="{C6E24767-BB16-D7C1-5512-A625BBD35A74}"/>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1023614" y="1023614"/>
              <a:ext cx="381000" cy="381000"/>
            </a:xfrm>
            <a:prstGeom prst="rect">
              <a:avLst/>
            </a:prstGeom>
          </p:spPr>
        </p:pic>
      </p:grpSp>
    </p:spTree>
    <p:extLst>
      <p:ext uri="{BB962C8B-B14F-4D97-AF65-F5344CB8AC3E}">
        <p14:creationId xmlns:p14="http://schemas.microsoft.com/office/powerpoint/2010/main" val="14065651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025054-1B2D-1125-D20F-9E518342901B}"/>
            </a:ext>
          </a:extLst>
        </p:cNvPr>
        <p:cNvGrpSpPr/>
        <p:nvPr/>
      </p:nvGrpSpPr>
      <p:grpSpPr>
        <a:xfrm>
          <a:off x="0" y="0"/>
          <a:ext cx="0" cy="0"/>
          <a:chOff x="0" y="0"/>
          <a:chExt cx="0" cy="0"/>
        </a:xfrm>
      </p:grpSpPr>
      <p:graphicFrame>
        <p:nvGraphicFramePr>
          <p:cNvPr id="4" name="Object 2" hidden="1">
            <a:extLst>
              <a:ext uri="{FF2B5EF4-FFF2-40B4-BE49-F238E27FC236}">
                <a16:creationId xmlns:a16="http://schemas.microsoft.com/office/drawing/2014/main" id="{0F8DA10B-5556-E2ED-E22B-3D54BA52B95F}"/>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24" imgW="404" imgH="403" progId="TCLayout.ActiveDocument.1">
                  <p:embed/>
                </p:oleObj>
              </mc:Choice>
              <mc:Fallback>
                <p:oleObj name="think-cell Slide" r:id="rId24" imgW="404" imgH="403" progId="TCLayout.ActiveDocument.1">
                  <p:embed/>
                  <p:pic>
                    <p:nvPicPr>
                      <p:cNvPr id="4" name="Object 2" hidden="1">
                        <a:extLst>
                          <a:ext uri="{FF2B5EF4-FFF2-40B4-BE49-F238E27FC236}">
                            <a16:creationId xmlns:a16="http://schemas.microsoft.com/office/drawing/2014/main" id="{0F8DA10B-5556-E2ED-E22B-3D54BA52B95F}"/>
                          </a:ext>
                        </a:extLst>
                      </p:cNvPr>
                      <p:cNvPicPr/>
                      <p:nvPr/>
                    </p:nvPicPr>
                    <p:blipFill>
                      <a:blip r:embed="rId25"/>
                      <a:stretch>
                        <a:fillRect/>
                      </a:stretch>
                    </p:blipFill>
                    <p:spPr>
                      <a:xfrm>
                        <a:off x="1588" y="1588"/>
                        <a:ext cx="1588" cy="1588"/>
                      </a:xfrm>
                      <a:prstGeom prst="rect">
                        <a:avLst/>
                      </a:prstGeom>
                    </p:spPr>
                  </p:pic>
                </p:oleObj>
              </mc:Fallback>
            </mc:AlternateContent>
          </a:graphicData>
        </a:graphic>
      </p:graphicFrame>
      <p:sp>
        <p:nvSpPr>
          <p:cNvPr id="2" name="2. Slide Title">
            <a:extLst>
              <a:ext uri="{FF2B5EF4-FFF2-40B4-BE49-F238E27FC236}">
                <a16:creationId xmlns:a16="http://schemas.microsoft.com/office/drawing/2014/main" id="{FEC66BF9-7DD1-711A-E605-557082A6E696}"/>
              </a:ext>
            </a:extLst>
          </p:cNvPr>
          <p:cNvSpPr>
            <a:spLocks noGrp="1"/>
          </p:cNvSpPr>
          <p:nvPr>
            <p:ph type="title"/>
            <p:custDataLst>
              <p:tags r:id="rId2"/>
            </p:custDataLst>
          </p:nvPr>
        </p:nvSpPr>
        <p:spPr>
          <a:xfrm>
            <a:off x="554736" y="172212"/>
            <a:ext cx="11082528" cy="384721"/>
          </a:xfrm>
        </p:spPr>
        <p:txBody>
          <a:bodyPr vert="horz">
            <a:spAutoFit/>
          </a:bodyPr>
          <a:lstStyle/>
          <a:p>
            <a:r>
              <a:rPr lang="en-US"/>
              <a:t>Load-Only CLR (Not netted with any Generation or Batteries)</a:t>
            </a:r>
            <a:endParaRPr lang="de-DE"/>
          </a:p>
        </p:txBody>
      </p:sp>
      <p:sp>
        <p:nvSpPr>
          <p:cNvPr id="55" name="4. Footnote">
            <a:extLst>
              <a:ext uri="{FF2B5EF4-FFF2-40B4-BE49-F238E27FC236}">
                <a16:creationId xmlns:a16="http://schemas.microsoft.com/office/drawing/2014/main" id="{876DA1CD-4E56-00DE-1A67-05A46852A284}"/>
              </a:ext>
            </a:extLst>
          </p:cNvPr>
          <p:cNvSpPr txBox="1"/>
          <p:nvPr>
            <p:custDataLst>
              <p:tags r:id="rId3"/>
            </p:custDataLst>
          </p:nvPr>
        </p:nvSpPr>
        <p:spPr>
          <a:xfrm>
            <a:off x="2235695" y="6517231"/>
            <a:ext cx="6237739" cy="123111"/>
          </a:xfrm>
          <a:prstGeom prst="rect">
            <a:avLst/>
          </a:prstGeom>
          <a:noFill/>
          <a:ln/>
          <a:extLst>
            <a:ext uri="{909E8E84-426E-40DD-AFC4-6F175D3DCCD1}">
              <a14:hiddenFill xmlns:a14="http://schemas.microsoft.com/office/drawing/2010/main">
                <a:solidFill>
                  <a:srgbClr val="FFFFFF"/>
                </a:solidFill>
              </a14:hiddenFill>
            </a:ext>
          </a:extLst>
        </p:spPr>
        <p:txBody>
          <a:bodyPr wrap="square" lIns="0" tIns="0" rIns="0" bIns="0" rtlCol="0" anchor="b" anchorCtr="0">
            <a:spAutoFit/>
          </a:bodyPr>
          <a:lstStyle>
            <a:defPPr>
              <a:defRPr lang="en-US"/>
            </a:defPPr>
            <a:lvl1pPr marL="203200" marR="0" lvl="0" indent="-212725" fontAlgn="auto">
              <a:lnSpc>
                <a:spcPct val="100000"/>
              </a:lnSpc>
              <a:spcBef>
                <a:spcPts val="0"/>
              </a:spcBef>
              <a:spcAft>
                <a:spcPts val="0"/>
              </a:spcAft>
              <a:buClrTx/>
              <a:buSzTx/>
              <a:buFontTx/>
              <a:buNone/>
              <a:tabLst/>
              <a:defRPr sz="800">
                <a:cs typeface="Arial" panose="020B0604020202020204" pitchFamily="34" charset="0"/>
              </a:defRPr>
            </a:lvl1pPr>
          </a:lstStyle>
          <a:p>
            <a:pPr marL="9525" marR="0" lvl="0" indent="-1905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000000"/>
                </a:solidFill>
                <a:effectLst/>
                <a:uLnTx/>
                <a:uFillTx/>
                <a:latin typeface="Arial"/>
                <a:ea typeface="+mn-ea"/>
                <a:cs typeface="Arial" panose="020B0604020202020204" pitchFamily="34" charset="0"/>
              </a:rPr>
              <a:t>Source: ERCOT discussions</a:t>
            </a:r>
          </a:p>
        </p:txBody>
      </p:sp>
      <p:grpSp>
        <p:nvGrpSpPr>
          <p:cNvPr id="60" name="Group 59">
            <a:extLst>
              <a:ext uri="{FF2B5EF4-FFF2-40B4-BE49-F238E27FC236}">
                <a16:creationId xmlns:a16="http://schemas.microsoft.com/office/drawing/2014/main" id="{F4DF17FC-89E0-D1A5-A5F7-F9380F6D96B4}"/>
              </a:ext>
            </a:extLst>
          </p:cNvPr>
          <p:cNvGrpSpPr/>
          <p:nvPr/>
        </p:nvGrpSpPr>
        <p:grpSpPr>
          <a:xfrm>
            <a:off x="9709328" y="702868"/>
            <a:ext cx="1590857" cy="184843"/>
            <a:chOff x="9745871" y="702868"/>
            <a:chExt cx="1590857" cy="184843"/>
          </a:xfrm>
        </p:grpSpPr>
        <p:grpSp>
          <p:nvGrpSpPr>
            <p:cNvPr id="56" name="XWhite 32">
              <a:extLst>
                <a:ext uri="{FF2B5EF4-FFF2-40B4-BE49-F238E27FC236}">
                  <a16:creationId xmlns:a16="http://schemas.microsoft.com/office/drawing/2014/main" id="{5C22CB6C-C816-7EA6-3383-2B5D80166FD5}"/>
                </a:ext>
              </a:extLst>
            </p:cNvPr>
            <p:cNvGrpSpPr>
              <a:grpSpLocks noChangeAspect="1"/>
            </p:cNvGrpSpPr>
            <p:nvPr>
              <p:custDataLst>
                <p:tags r:id="rId22"/>
              </p:custDataLst>
            </p:nvPr>
          </p:nvGrpSpPr>
          <p:grpSpPr>
            <a:xfrm>
              <a:off x="9745871" y="702868"/>
              <a:ext cx="184843" cy="184843"/>
              <a:chOff x="1016000" y="1016000"/>
              <a:chExt cx="396228" cy="396228"/>
            </a:xfrm>
          </p:grpSpPr>
          <p:sp>
            <p:nvSpPr>
              <p:cNvPr id="57" name="Oval 56">
                <a:extLst>
                  <a:ext uri="{FF2B5EF4-FFF2-40B4-BE49-F238E27FC236}">
                    <a16:creationId xmlns:a16="http://schemas.microsoft.com/office/drawing/2014/main" id="{8108A7AD-CA34-2797-737A-14D41A916A07}"/>
                  </a:ext>
                </a:extLst>
              </p:cNvPr>
              <p:cNvSpPr/>
              <p:nvPr/>
            </p:nvSpPr>
            <p:spPr>
              <a:xfrm>
                <a:off x="1016000" y="1016000"/>
                <a:ext cx="396228" cy="396228"/>
              </a:xfrm>
              <a:prstGeom prst="ellipse">
                <a:avLst/>
              </a:prstGeom>
              <a:solidFill>
                <a:schemeClr val="bg1"/>
              </a:solidFill>
              <a:ln w="635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de-DE" sz="1600" b="0" i="0" u="none" strike="noStrike" kern="1200" cap="none" spc="0" normalizeH="0" baseline="0" noProof="0" err="1">
                  <a:ln>
                    <a:noFill/>
                  </a:ln>
                  <a:solidFill>
                    <a:srgbClr val="FFFFFF"/>
                  </a:solidFill>
                  <a:effectLst/>
                  <a:uLnTx/>
                  <a:uFillTx/>
                  <a:latin typeface="Arial"/>
                  <a:ea typeface="+mn-ea"/>
                  <a:cs typeface="+mn-cs"/>
                </a:endParaRPr>
              </a:p>
            </p:txBody>
          </p:sp>
          <p:pic>
            <p:nvPicPr>
              <p:cNvPr id="58" name="Graphic 57">
                <a:extLst>
                  <a:ext uri="{FF2B5EF4-FFF2-40B4-BE49-F238E27FC236}">
                    <a16:creationId xmlns:a16="http://schemas.microsoft.com/office/drawing/2014/main" id="{8E5B37B0-AD53-E3F4-7A9F-B7E01D2449D7}"/>
                  </a:ext>
                </a:extLst>
              </p:cNvPr>
              <p:cNvPicPr>
                <a:picLocks noChangeAspect="1"/>
              </p:cNvPicPr>
              <p:nvPr/>
            </p:nvPicPr>
            <p:blipFill>
              <a:blip r:embed="rId26">
                <a:extLst>
                  <a:ext uri="{96DAC541-7B7A-43D3-8B79-37D633B846F1}">
                    <asvg:svgBlip xmlns:asvg="http://schemas.microsoft.com/office/drawing/2016/SVG/main" r:embed="rId27"/>
                  </a:ext>
                </a:extLst>
              </a:blip>
              <a:stretch>
                <a:fillRect/>
              </a:stretch>
            </p:blipFill>
            <p:spPr>
              <a:xfrm>
                <a:off x="1023614" y="1023614"/>
                <a:ext cx="381000" cy="381000"/>
              </a:xfrm>
              <a:prstGeom prst="rect">
                <a:avLst/>
              </a:prstGeom>
            </p:spPr>
          </p:pic>
        </p:grpSp>
        <p:sp>
          <p:nvSpPr>
            <p:cNvPr id="59" name="TextBox 62">
              <a:extLst>
                <a:ext uri="{FF2B5EF4-FFF2-40B4-BE49-F238E27FC236}">
                  <a16:creationId xmlns:a16="http://schemas.microsoft.com/office/drawing/2014/main" id="{BBB33617-7F5A-6D78-03C1-656BEBD3594D}"/>
                </a:ext>
              </a:extLst>
            </p:cNvPr>
            <p:cNvSpPr txBox="1">
              <a:spLocks/>
            </p:cNvSpPr>
            <p:nvPr/>
          </p:nvSpPr>
          <p:spPr>
            <a:xfrm>
              <a:off x="10050104" y="726040"/>
              <a:ext cx="1286624" cy="138499"/>
            </a:xfrm>
            <a:prstGeom prst="rect">
              <a:avLst/>
            </a:prstGeom>
          </p:spPr>
          <p:txBody>
            <a:bodyPr vert="horz" wrap="square" lIns="0" tIns="0" rIns="0" bIns="0" rtlCol="0" anchor="t" anchorCtr="0">
              <a:spAutoFit/>
            </a:bodyPr>
            <a:lstStyle>
              <a:defPPr>
                <a:defRPr lang="en-US"/>
              </a:defPPr>
              <a:lvl1pPr marL="0" lv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lvl="1"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lvl="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lvl="3"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lvl="4"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None/>
                <a:tabLst/>
                <a:defRPr/>
              </a:pPr>
              <a:r>
                <a:rPr kumimoji="0" lang="en-US" sz="900" b="0" i="0" u="none" strike="noStrike" kern="1200" cap="none" spc="0" normalizeH="0" baseline="0" noProof="0">
                  <a:ln>
                    <a:noFill/>
                  </a:ln>
                  <a:solidFill>
                    <a:srgbClr val="000000"/>
                  </a:solidFill>
                  <a:effectLst/>
                  <a:uLnTx/>
                  <a:uFillTx/>
                  <a:latin typeface="Arial"/>
                  <a:ea typeface="+mn-ea"/>
                  <a:cs typeface="Arial" panose="020B0604020202020204" pitchFamily="34" charset="0"/>
                </a:rPr>
                <a:t>Point of interconnection</a:t>
              </a:r>
              <a:endParaRPr kumimoji="0" lang="en-CA" sz="900" b="1" i="0" u="none" strike="noStrike" kern="1200" cap="none" spc="0" normalizeH="0" baseline="0" noProof="0">
                <a:ln>
                  <a:noFill/>
                </a:ln>
                <a:solidFill>
                  <a:srgbClr val="000000"/>
                </a:solidFill>
                <a:effectLst/>
                <a:uLnTx/>
                <a:uFillTx/>
                <a:latin typeface="Arial"/>
                <a:ea typeface="+mn-ea"/>
                <a:cs typeface="Arial" panose="020B0604020202020204" pitchFamily="34" charset="0"/>
              </a:endParaRPr>
            </a:p>
          </p:txBody>
        </p:sp>
      </p:grpSp>
      <p:sp>
        <p:nvSpPr>
          <p:cNvPr id="23" name="TextBox 62">
            <a:extLst>
              <a:ext uri="{FF2B5EF4-FFF2-40B4-BE49-F238E27FC236}">
                <a16:creationId xmlns:a16="http://schemas.microsoft.com/office/drawing/2014/main" id="{B0F5820F-08F7-29BC-1B45-8F039C1DBFD2}"/>
              </a:ext>
            </a:extLst>
          </p:cNvPr>
          <p:cNvSpPr txBox="1">
            <a:spLocks/>
          </p:cNvSpPr>
          <p:nvPr/>
        </p:nvSpPr>
        <p:spPr>
          <a:xfrm>
            <a:off x="521663" y="1299945"/>
            <a:ext cx="2675973" cy="1923604"/>
          </a:xfrm>
          <a:prstGeom prst="rect">
            <a:avLst/>
          </a:prstGeom>
        </p:spPr>
        <p:txBody>
          <a:bodyPr vert="horz" wrap="square" lIns="0" tIns="0" rIns="0" bIns="0" rtlCol="0" anchor="t" anchorCtr="0">
            <a:spAutoFit/>
          </a:bodyPr>
          <a:lstStyle>
            <a:defPPr>
              <a:defRPr lang="en-US"/>
            </a:defPPr>
            <a:lvl1pPr marL="0" lv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lvl="1"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lvl="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lvl="3"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lvl="4"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171450" indent="-171450">
              <a:buFont typeface="Arial" panose="020B0604020202020204" pitchFamily="34" charset="0"/>
              <a:buChar char="•"/>
            </a:pPr>
            <a:r>
              <a:rPr lang="en-US" sz="1200" b="1">
                <a:cs typeface="Arial"/>
              </a:rPr>
              <a:t>Large Load registers entirely as a CLR without any type of netting with generation or storage </a:t>
            </a:r>
          </a:p>
          <a:p>
            <a:pPr marL="171450" indent="-171450">
              <a:buFont typeface="Arial" panose="020B0604020202020204" pitchFamily="34" charset="0"/>
              <a:buChar char="•"/>
            </a:pPr>
            <a:r>
              <a:rPr lang="en-US" sz="1200"/>
              <a:t>Load-Only CLR leverages the existing CLR framework as the simplest near-term option</a:t>
            </a:r>
            <a:r>
              <a:rPr lang="en-US" sz="1200" baseline="30000"/>
              <a:t>1</a:t>
            </a:r>
            <a:r>
              <a:rPr lang="en-US" sz="1200"/>
              <a:t>, subject to required market/system implementation items (e.g., SCED/mitigation enhancements) before energization</a:t>
            </a:r>
          </a:p>
        </p:txBody>
      </p:sp>
      <p:sp>
        <p:nvSpPr>
          <p:cNvPr id="24" name="TextBox 62">
            <a:extLst>
              <a:ext uri="{FF2B5EF4-FFF2-40B4-BE49-F238E27FC236}">
                <a16:creationId xmlns:a16="http://schemas.microsoft.com/office/drawing/2014/main" id="{B9A141AD-2C79-8B73-2B1A-E32E553FF226}"/>
              </a:ext>
            </a:extLst>
          </p:cNvPr>
          <p:cNvSpPr txBox="1">
            <a:spLocks/>
          </p:cNvSpPr>
          <p:nvPr/>
        </p:nvSpPr>
        <p:spPr>
          <a:xfrm>
            <a:off x="3327750" y="1299945"/>
            <a:ext cx="5374461" cy="4716676"/>
          </a:xfrm>
          <a:prstGeom prst="rect">
            <a:avLst/>
          </a:prstGeom>
        </p:spPr>
        <p:txBody>
          <a:bodyPr vert="horz" wrap="square" lIns="0" tIns="0" rIns="0" bIns="0" rtlCol="0" anchor="t" anchorCtr="0">
            <a:spAutoFit/>
          </a:bodyPr>
          <a:lstStyle>
            <a:defPPr>
              <a:defRPr lang="en-US"/>
            </a:defPPr>
            <a:lvl1pPr marL="0" lv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lvl="1"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lvl="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lvl="3"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lvl="4"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171450" lvl="0" indent="-171450">
              <a:buClr>
                <a:srgbClr val="000000"/>
              </a:buClr>
              <a:buFont typeface="Arial" panose="020B0604020202020204" pitchFamily="34" charset="0"/>
              <a:buChar char="•"/>
              <a:defRPr/>
            </a:pPr>
            <a:r>
              <a:rPr lang="en-US" sz="1200" b="1" dirty="0"/>
              <a:t>Participates as dispatchable demand and must follow SCED basepoints</a:t>
            </a:r>
            <a:r>
              <a:rPr lang="en-US" sz="1200" dirty="0"/>
              <a:t> within its registered operating range (PC/LPC/MPC)</a:t>
            </a:r>
          </a:p>
          <a:p>
            <a:pPr marL="171450" lvl="0" indent="-171450">
              <a:buClr>
                <a:srgbClr val="000000"/>
              </a:buClr>
              <a:buFont typeface="Arial" panose="020B0604020202020204" pitchFamily="34" charset="0"/>
              <a:buChar char="•"/>
              <a:defRPr/>
            </a:pPr>
            <a:r>
              <a:rPr lang="en-US" sz="1200" b="1" dirty="0"/>
              <a:t>No assurance of service above awarded firm MW</a:t>
            </a:r>
            <a:r>
              <a:rPr lang="en-US" sz="1200" dirty="0"/>
              <a:t>; real-time consumption may be reduced below PC based on system conditions and SCED mitigation</a:t>
            </a:r>
          </a:p>
          <a:p>
            <a:pPr marL="171450" lvl="0" indent="-171450">
              <a:buClr>
                <a:srgbClr val="000000"/>
              </a:buClr>
              <a:buFont typeface="Arial" panose="020B0604020202020204" pitchFamily="34" charset="0"/>
              <a:buChar char="•"/>
              <a:defRPr/>
            </a:pPr>
            <a:r>
              <a:rPr lang="en-US" sz="1200" b="1" dirty="0"/>
              <a:t>ERCOT observes and verifies performance based on net MW at the POI </a:t>
            </a:r>
            <a:r>
              <a:rPr lang="en-US" sz="1200" dirty="0"/>
              <a:t>and adherence to SCED dispatch instructions</a:t>
            </a:r>
            <a:endParaRPr lang="en-US" sz="1200" b="1" dirty="0"/>
          </a:p>
          <a:p>
            <a:pPr marL="171450" lvl="0" indent="-171450">
              <a:buClr>
                <a:srgbClr val="000000"/>
              </a:buClr>
              <a:buFont typeface="Arial" panose="020B0604020202020204" pitchFamily="34" charset="0"/>
              <a:buChar char="•"/>
              <a:defRPr/>
            </a:pPr>
            <a:r>
              <a:rPr lang="en-US" sz="1200" b="1" dirty="0"/>
              <a:t>Must meet existing CLR telemetry and dispatch performance requirements </a:t>
            </a:r>
            <a:r>
              <a:rPr lang="en-US" sz="1200" dirty="0"/>
              <a:t>(subject to SCED instructions and registered operating limits)</a:t>
            </a:r>
          </a:p>
          <a:p>
            <a:pPr marL="171450" lvl="0" indent="-171450">
              <a:buClr>
                <a:srgbClr val="000000"/>
              </a:buClr>
              <a:buFont typeface="Arial" panose="020B0604020202020204" pitchFamily="34" charset="0"/>
              <a:buChar char="•"/>
              <a:defRPr/>
            </a:pPr>
            <a:r>
              <a:rPr lang="en-US" sz="1200" b="1" dirty="0"/>
              <a:t>Load may register operational capability above awarded firm MW</a:t>
            </a:r>
            <a:r>
              <a:rPr lang="en-US" sz="1200" dirty="0"/>
              <a:t>, subject to real-time dispatch and congestion mitigation</a:t>
            </a:r>
            <a:r>
              <a:rPr lang="en-US" sz="1200" baseline="30000" dirty="0"/>
              <a:t>2</a:t>
            </a:r>
            <a:endParaRPr lang="en-US" sz="1200" dirty="0"/>
          </a:p>
          <a:p>
            <a:pPr marL="171450" lvl="0" indent="-171450">
              <a:buClr>
                <a:srgbClr val="000000"/>
              </a:buClr>
              <a:buFont typeface="Arial" panose="020B0604020202020204" pitchFamily="34" charset="0"/>
              <a:buChar char="•"/>
              <a:defRPr/>
            </a:pPr>
            <a:r>
              <a:rPr kumimoji="0" lang="en-US" sz="1200" b="1" i="1" u="none" strike="noStrike" kern="1200" cap="none" spc="0" normalizeH="0" baseline="0" noProof="0" dirty="0">
                <a:ln>
                  <a:noFill/>
                </a:ln>
                <a:solidFill>
                  <a:srgbClr val="000000"/>
                </a:solidFill>
                <a:effectLst/>
                <a:uLnTx/>
                <a:uFillTx/>
                <a:latin typeface="Arial"/>
                <a:ea typeface="+mn-ea"/>
                <a:cs typeface="Arial" panose="020B0604020202020204" pitchFamily="34" charset="0"/>
              </a:rPr>
              <a:t>Illustrative example</a:t>
            </a:r>
          </a:p>
          <a:p>
            <a:pPr marL="514350" lvl="1" indent="-285750">
              <a:buClr>
                <a:srgbClr val="000000"/>
              </a:buClr>
              <a:buFont typeface="Courier New" panose="02070309020205020404" pitchFamily="49" charset="0"/>
              <a:buChar char="o"/>
              <a:defRPr/>
            </a:pPr>
            <a:r>
              <a:rPr lang="en-US" sz="1200" dirty="0"/>
              <a:t>150 MW requested in Year 1</a:t>
            </a:r>
          </a:p>
          <a:p>
            <a:pPr marL="514350" lvl="1" indent="-285750">
              <a:buClr>
                <a:srgbClr val="000000"/>
              </a:buClr>
              <a:buFont typeface="Courier New" panose="02070309020205020404" pitchFamily="49" charset="0"/>
              <a:buChar char="o"/>
              <a:defRPr/>
            </a:pPr>
            <a:r>
              <a:rPr lang="en-US" sz="1200" dirty="0"/>
              <a:t>ERCOT performs steady-state and stability studies and allocate phased MW (e.g., 100 MW in Years 1–2, 300 MW in Years 3-4, until transmission upgrade in Year 5)</a:t>
            </a:r>
          </a:p>
          <a:p>
            <a:pPr marL="514350" lvl="1" indent="-285750">
              <a:buClr>
                <a:srgbClr val="000000"/>
              </a:buClr>
              <a:buFont typeface="Courier New" panose="02070309020205020404" pitchFamily="49" charset="0"/>
              <a:buChar char="o"/>
              <a:defRPr/>
            </a:pPr>
            <a:r>
              <a:rPr lang="en-US" sz="1200" dirty="0"/>
              <a:t>Operational parameters:</a:t>
            </a:r>
          </a:p>
          <a:p>
            <a:pPr marL="724662" lvl="2" indent="-285750">
              <a:buClr>
                <a:srgbClr val="000000"/>
              </a:buClr>
              <a:buFont typeface="Arial" panose="020B0604020202020204" pitchFamily="34" charset="0"/>
              <a:buChar char="­"/>
              <a:defRPr/>
            </a:pPr>
            <a:r>
              <a:rPr lang="en-US" sz="1200" dirty="0"/>
              <a:t>PC = 0–100 MW (firm)</a:t>
            </a:r>
          </a:p>
          <a:p>
            <a:pPr marL="724662" lvl="2" indent="-285750">
              <a:buClr>
                <a:srgbClr val="000000"/>
              </a:buClr>
              <a:buFont typeface="Arial" panose="020B0604020202020204" pitchFamily="34" charset="0"/>
              <a:buChar char="­"/>
              <a:defRPr/>
            </a:pPr>
            <a:r>
              <a:rPr lang="en-US" sz="1200" dirty="0"/>
              <a:t>LPC = 0–100 MW</a:t>
            </a:r>
          </a:p>
          <a:p>
            <a:pPr marL="724662" lvl="2" indent="-285750">
              <a:buClr>
                <a:srgbClr val="000000"/>
              </a:buClr>
              <a:buFont typeface="Arial" panose="020B0604020202020204" pitchFamily="34" charset="0"/>
              <a:buChar char="­"/>
              <a:defRPr/>
            </a:pPr>
            <a:r>
              <a:rPr lang="en-US" sz="1200" dirty="0"/>
              <a:t>MPC = 150 MW (upper operational capability; not a planning guarantee)</a:t>
            </a:r>
          </a:p>
          <a:p>
            <a:pPr marL="724662" lvl="2" indent="-285750">
              <a:buClr>
                <a:srgbClr val="000000"/>
              </a:buClr>
              <a:buFont typeface="Arial" panose="020B0604020202020204" pitchFamily="34" charset="0"/>
              <a:buChar char="­"/>
              <a:defRPr/>
            </a:pPr>
            <a:r>
              <a:rPr lang="en-US" sz="1200" dirty="0"/>
              <a:t>CLR quantity may be modified in later years as transmission capability increases</a:t>
            </a:r>
            <a:endParaRPr kumimoji="0" lang="en-CA" sz="1200" b="1" i="0" u="none" strike="noStrike" kern="1200" cap="none" spc="0" normalizeH="0" baseline="0" noProof="0" dirty="0">
              <a:ln>
                <a:noFill/>
              </a:ln>
              <a:solidFill>
                <a:srgbClr val="000000"/>
              </a:solidFill>
              <a:effectLst/>
              <a:uLnTx/>
              <a:uFillTx/>
              <a:latin typeface="Arial"/>
              <a:ea typeface="+mn-ea"/>
              <a:cs typeface="Arial" panose="020B0604020202020204" pitchFamily="34" charset="0"/>
            </a:endParaRPr>
          </a:p>
        </p:txBody>
      </p:sp>
      <p:sp>
        <p:nvSpPr>
          <p:cNvPr id="29" name="4. Footnote">
            <a:extLst>
              <a:ext uri="{FF2B5EF4-FFF2-40B4-BE49-F238E27FC236}">
                <a16:creationId xmlns:a16="http://schemas.microsoft.com/office/drawing/2014/main" id="{9F19D934-FD28-75B3-BF8B-64C7CC885733}"/>
              </a:ext>
            </a:extLst>
          </p:cNvPr>
          <p:cNvSpPr txBox="1"/>
          <p:nvPr>
            <p:custDataLst>
              <p:tags r:id="rId4"/>
            </p:custDataLst>
          </p:nvPr>
        </p:nvSpPr>
        <p:spPr>
          <a:xfrm>
            <a:off x="2226070" y="6307848"/>
            <a:ext cx="9167418" cy="123111"/>
          </a:xfrm>
          <a:prstGeom prst="rect">
            <a:avLst/>
          </a:prstGeom>
          <a:noFill/>
          <a:ln/>
          <a:extLst>
            <a:ext uri="{909E8E84-426E-40DD-AFC4-6F175D3DCCD1}">
              <a14:hiddenFill xmlns:a14="http://schemas.microsoft.com/office/drawing/2010/main">
                <a:solidFill>
                  <a:srgbClr val="FFFFFF"/>
                </a:solidFill>
              </a14:hiddenFill>
            </a:ext>
          </a:extLst>
        </p:spPr>
        <p:txBody>
          <a:bodyPr wrap="square" lIns="0" tIns="0" rIns="0" bIns="0" rtlCol="0" anchor="b" anchorCtr="0">
            <a:spAutoFit/>
          </a:bodyPr>
          <a:lstStyle>
            <a:defPPr>
              <a:defRPr lang="en-US"/>
            </a:defPPr>
            <a:lvl1pPr marL="203200" marR="0" lvl="0" indent="-212725" fontAlgn="auto">
              <a:lnSpc>
                <a:spcPct val="100000"/>
              </a:lnSpc>
              <a:spcBef>
                <a:spcPts val="0"/>
              </a:spcBef>
              <a:spcAft>
                <a:spcPts val="0"/>
              </a:spcAft>
              <a:buClrTx/>
              <a:buSzTx/>
              <a:buFontTx/>
              <a:buNone/>
              <a:tabLst/>
              <a:defRPr sz="800">
                <a:cs typeface="Arial" panose="020B0604020202020204" pitchFamily="34" charset="0"/>
              </a:defRPr>
            </a:lvl1pPr>
          </a:lstStyle>
          <a:p>
            <a:pPr marL="9525" marR="0" lvl="0" indent="-1905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000000"/>
                </a:solidFill>
                <a:effectLst/>
                <a:uLnTx/>
                <a:uFillTx/>
                <a:latin typeface="Arial"/>
                <a:ea typeface="+mn-ea"/>
                <a:cs typeface="Arial" panose="020B0604020202020204" pitchFamily="34" charset="0"/>
              </a:rPr>
              <a:t>1. NPRR1188 later in 2026: Nodal pricing align local congestion prices. NPRR1255 mitigation methods needed (small project)  |  2. Potentially subject to additional limits identified in dynamic studies</a:t>
            </a:r>
          </a:p>
        </p:txBody>
      </p:sp>
      <p:sp>
        <p:nvSpPr>
          <p:cNvPr id="5" name="TextBox 62">
            <a:extLst>
              <a:ext uri="{FF2B5EF4-FFF2-40B4-BE49-F238E27FC236}">
                <a16:creationId xmlns:a16="http://schemas.microsoft.com/office/drawing/2014/main" id="{7EAF748A-D41C-719B-D344-4DF65AF51681}"/>
              </a:ext>
            </a:extLst>
          </p:cNvPr>
          <p:cNvSpPr txBox="1">
            <a:spLocks/>
          </p:cNvSpPr>
          <p:nvPr/>
        </p:nvSpPr>
        <p:spPr>
          <a:xfrm>
            <a:off x="521663" y="991720"/>
            <a:ext cx="1827725" cy="184666"/>
          </a:xfrm>
          <a:prstGeom prst="rect">
            <a:avLst/>
          </a:prstGeom>
        </p:spPr>
        <p:txBody>
          <a:bodyPr vert="horz" wrap="square" lIns="0" tIns="0" rIns="0" bIns="0" rtlCol="0" anchor="b" anchorCtr="0">
            <a:spAutoFit/>
          </a:bodyPr>
          <a:lstStyle>
            <a:defPPr>
              <a:defRPr lang="en-US"/>
            </a:defPPr>
            <a:lvl1pPr marL="0" lv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lvl="1"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lvl="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lvl="3"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lvl="4"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Char char="​"/>
              <a:tabLst/>
              <a:defRPr/>
            </a:pPr>
            <a:r>
              <a:rPr kumimoji="0" lang="en-CA" sz="1200" b="1" i="0" u="none" strike="noStrike" kern="1200" cap="none" spc="0" normalizeH="0" baseline="0" noProof="0">
                <a:ln>
                  <a:noFill/>
                </a:ln>
                <a:solidFill>
                  <a:srgbClr val="000000"/>
                </a:solidFill>
                <a:effectLst/>
                <a:uLnTx/>
                <a:uFillTx/>
                <a:latin typeface="Arial"/>
                <a:ea typeface="+mn-ea"/>
                <a:cs typeface="Arial" panose="020B0604020202020204" pitchFamily="34" charset="0"/>
              </a:rPr>
              <a:t>Description</a:t>
            </a:r>
          </a:p>
        </p:txBody>
      </p:sp>
      <p:cxnSp>
        <p:nvCxnSpPr>
          <p:cNvPr id="15" name="Straight Connector 14">
            <a:extLst>
              <a:ext uri="{FF2B5EF4-FFF2-40B4-BE49-F238E27FC236}">
                <a16:creationId xmlns:a16="http://schemas.microsoft.com/office/drawing/2014/main" id="{78BF161E-3F49-2FAD-C5C8-B6A735B9F757}"/>
              </a:ext>
            </a:extLst>
          </p:cNvPr>
          <p:cNvCxnSpPr>
            <a:cxnSpLocks/>
          </p:cNvCxnSpPr>
          <p:nvPr/>
        </p:nvCxnSpPr>
        <p:spPr>
          <a:xfrm>
            <a:off x="521663" y="1213474"/>
            <a:ext cx="10778522" cy="0"/>
          </a:xfrm>
          <a:prstGeom prst="line">
            <a:avLst/>
          </a:prstGeom>
          <a:ln w="1270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sp>
        <p:nvSpPr>
          <p:cNvPr id="22" name="TextBox 62">
            <a:extLst>
              <a:ext uri="{FF2B5EF4-FFF2-40B4-BE49-F238E27FC236}">
                <a16:creationId xmlns:a16="http://schemas.microsoft.com/office/drawing/2014/main" id="{DC2D6DEF-0F8C-74E0-A77D-FFC9F6F08257}"/>
              </a:ext>
            </a:extLst>
          </p:cNvPr>
          <p:cNvSpPr txBox="1">
            <a:spLocks/>
          </p:cNvSpPr>
          <p:nvPr/>
        </p:nvSpPr>
        <p:spPr>
          <a:xfrm>
            <a:off x="3327750" y="991720"/>
            <a:ext cx="5374461" cy="184666"/>
          </a:xfrm>
          <a:prstGeom prst="rect">
            <a:avLst/>
          </a:prstGeom>
        </p:spPr>
        <p:txBody>
          <a:bodyPr vert="horz" wrap="square" lIns="0" tIns="0" rIns="0" bIns="0" rtlCol="0" anchor="b" anchorCtr="0">
            <a:spAutoFit/>
          </a:bodyPr>
          <a:lstStyle>
            <a:defPPr>
              <a:defRPr lang="en-US"/>
            </a:defPPr>
            <a:lvl1pPr marL="0" lv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lvl="1"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lvl="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lvl="3"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lvl="4"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Char char="​"/>
              <a:tabLst/>
              <a:defRPr/>
            </a:pPr>
            <a:r>
              <a:rPr kumimoji="0" lang="en-CA" sz="1200" b="1" i="0" u="none" strike="noStrike" kern="1200" cap="none" spc="0" normalizeH="0" baseline="0" noProof="0">
                <a:ln>
                  <a:noFill/>
                </a:ln>
                <a:solidFill>
                  <a:srgbClr val="000000"/>
                </a:solidFill>
                <a:effectLst/>
                <a:uLnTx/>
                <a:uFillTx/>
                <a:latin typeface="Arial"/>
                <a:ea typeface="+mn-ea"/>
                <a:cs typeface="Arial" panose="020B0604020202020204" pitchFamily="34" charset="0"/>
              </a:rPr>
              <a:t>Details</a:t>
            </a:r>
          </a:p>
        </p:txBody>
      </p:sp>
      <p:sp>
        <p:nvSpPr>
          <p:cNvPr id="67" name="Rectangle 66">
            <a:extLst>
              <a:ext uri="{FF2B5EF4-FFF2-40B4-BE49-F238E27FC236}">
                <a16:creationId xmlns:a16="http://schemas.microsoft.com/office/drawing/2014/main" id="{D9511C7D-3082-54B2-CDD0-83EE05A21101}"/>
              </a:ext>
            </a:extLst>
          </p:cNvPr>
          <p:cNvSpPr/>
          <p:nvPr/>
        </p:nvSpPr>
        <p:spPr>
          <a:xfrm>
            <a:off x="9176920" y="1521081"/>
            <a:ext cx="2118748" cy="834244"/>
          </a:xfrm>
          <a:prstGeom prst="rect">
            <a:avLst/>
          </a:prstGeom>
          <a:noFill/>
          <a:ln w="28575" cap="sq">
            <a:solidFill>
              <a:schemeClr val="accent3"/>
            </a:solidFill>
            <a:prstDash val="dash"/>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de-DE" sz="1600" b="0" i="0" u="none" strike="noStrike" kern="1200" cap="none" spc="0" normalizeH="0" baseline="0" noProof="0" err="1">
              <a:ln>
                <a:noFill/>
              </a:ln>
              <a:solidFill>
                <a:srgbClr val="FFFFFF"/>
              </a:solidFill>
              <a:effectLst/>
              <a:uLnTx/>
              <a:uFillTx/>
              <a:latin typeface="Arial"/>
              <a:ea typeface="+mn-ea"/>
              <a:cs typeface="+mn-cs"/>
            </a:endParaRPr>
          </a:p>
        </p:txBody>
      </p:sp>
      <p:sp>
        <p:nvSpPr>
          <p:cNvPr id="7" name="Rectangle 6">
            <a:extLst>
              <a:ext uri="{FF2B5EF4-FFF2-40B4-BE49-F238E27FC236}">
                <a16:creationId xmlns:a16="http://schemas.microsoft.com/office/drawing/2014/main" id="{42E11331-18EE-5569-581B-9E3167FB3A18}"/>
              </a:ext>
            </a:extLst>
          </p:cNvPr>
          <p:cNvSpPr/>
          <p:nvPr/>
        </p:nvSpPr>
        <p:spPr>
          <a:xfrm>
            <a:off x="9625074" y="1703363"/>
            <a:ext cx="1141110" cy="54323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50" b="1"/>
              <a:t>Load</a:t>
            </a:r>
          </a:p>
        </p:txBody>
      </p:sp>
      <p:cxnSp>
        <p:nvCxnSpPr>
          <p:cNvPr id="9" name="Straight Connector 8">
            <a:extLst>
              <a:ext uri="{FF2B5EF4-FFF2-40B4-BE49-F238E27FC236}">
                <a16:creationId xmlns:a16="http://schemas.microsoft.com/office/drawing/2014/main" id="{C571CB4D-2A61-D019-45A5-65593350E0E0}"/>
              </a:ext>
            </a:extLst>
          </p:cNvPr>
          <p:cNvCxnSpPr>
            <a:cxnSpLocks/>
            <a:stCxn id="7" idx="2"/>
            <a:endCxn id="54" idx="0"/>
          </p:cNvCxnSpPr>
          <p:nvPr/>
        </p:nvCxnSpPr>
        <p:spPr>
          <a:xfrm>
            <a:off x="10195629" y="2246593"/>
            <a:ext cx="1" cy="231789"/>
          </a:xfrm>
          <a:prstGeom prst="line">
            <a:avLst/>
          </a:prstGeom>
        </p:spPr>
        <p:style>
          <a:lnRef idx="2">
            <a:schemeClr val="accent1"/>
          </a:lnRef>
          <a:fillRef idx="0">
            <a:schemeClr val="accent1"/>
          </a:fillRef>
          <a:effectRef idx="1">
            <a:schemeClr val="accent1"/>
          </a:effectRef>
          <a:fontRef idx="minor">
            <a:schemeClr val="tx1"/>
          </a:fontRef>
        </p:style>
      </p:cxnSp>
      <p:grpSp>
        <p:nvGrpSpPr>
          <p:cNvPr id="53" name="XWhite 32">
            <a:extLst>
              <a:ext uri="{FF2B5EF4-FFF2-40B4-BE49-F238E27FC236}">
                <a16:creationId xmlns:a16="http://schemas.microsoft.com/office/drawing/2014/main" id="{A8BB6111-CAE4-D667-67AE-AAB3FF68E0FB}"/>
              </a:ext>
            </a:extLst>
          </p:cNvPr>
          <p:cNvGrpSpPr>
            <a:grpSpLocks noChangeAspect="1"/>
          </p:cNvGrpSpPr>
          <p:nvPr>
            <p:custDataLst>
              <p:tags r:id="rId5"/>
            </p:custDataLst>
          </p:nvPr>
        </p:nvGrpSpPr>
        <p:grpSpPr>
          <a:xfrm>
            <a:off x="10060315" y="2478382"/>
            <a:ext cx="270629" cy="270629"/>
            <a:chOff x="1016000" y="1016000"/>
            <a:chExt cx="396228" cy="396228"/>
          </a:xfrm>
          <a:solidFill>
            <a:schemeClr val="bg2"/>
          </a:solidFill>
        </p:grpSpPr>
        <p:sp>
          <p:nvSpPr>
            <p:cNvPr id="54" name="Oval 53">
              <a:extLst>
                <a:ext uri="{FF2B5EF4-FFF2-40B4-BE49-F238E27FC236}">
                  <a16:creationId xmlns:a16="http://schemas.microsoft.com/office/drawing/2014/main" id="{38783B1A-3E28-19EF-20CC-536BE04FB0CA}"/>
                </a:ext>
              </a:extLst>
            </p:cNvPr>
            <p:cNvSpPr/>
            <p:nvPr/>
          </p:nvSpPr>
          <p:spPr>
            <a:xfrm>
              <a:off x="1016000" y="1016000"/>
              <a:ext cx="396228" cy="396228"/>
            </a:xfrm>
            <a:prstGeom prst="ellipse">
              <a:avLst/>
            </a:prstGeom>
            <a:grpFill/>
            <a:ln w="635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de-DE" sz="1600" b="0" i="0" u="none" strike="noStrike" kern="1200" cap="none" spc="0" normalizeH="0" baseline="0" noProof="0" err="1">
                <a:ln>
                  <a:noFill/>
                </a:ln>
                <a:solidFill>
                  <a:srgbClr val="FFFFFF"/>
                </a:solidFill>
                <a:effectLst/>
                <a:uLnTx/>
                <a:uFillTx/>
                <a:latin typeface="Arial"/>
                <a:ea typeface="+mn-ea"/>
                <a:cs typeface="+mn-cs"/>
              </a:endParaRPr>
            </a:p>
          </p:txBody>
        </p:sp>
        <p:pic>
          <p:nvPicPr>
            <p:cNvPr id="62" name="Graphic 61">
              <a:extLst>
                <a:ext uri="{FF2B5EF4-FFF2-40B4-BE49-F238E27FC236}">
                  <a16:creationId xmlns:a16="http://schemas.microsoft.com/office/drawing/2014/main" id="{4BF90B87-9B49-F8BC-B7BD-5E99DA497144}"/>
                </a:ext>
              </a:extLst>
            </p:cNvPr>
            <p:cNvPicPr>
              <a:picLocks noChangeAspect="1"/>
            </p:cNvPicPr>
            <p:nvPr/>
          </p:nvPicPr>
          <p:blipFill>
            <a:blip r:embed="rId26">
              <a:extLst>
                <a:ext uri="{96DAC541-7B7A-43D3-8B79-37D633B846F1}">
                  <asvg:svgBlip xmlns:asvg="http://schemas.microsoft.com/office/drawing/2016/SVG/main" r:embed="rId28"/>
                </a:ext>
              </a:extLst>
            </a:blip>
            <a:stretch>
              <a:fillRect/>
            </a:stretch>
          </p:blipFill>
          <p:spPr>
            <a:xfrm>
              <a:off x="1023614" y="1023614"/>
              <a:ext cx="381000" cy="381000"/>
            </a:xfrm>
            <a:prstGeom prst="rect">
              <a:avLst/>
            </a:prstGeom>
          </p:spPr>
        </p:pic>
      </p:grpSp>
      <p:sp>
        <p:nvSpPr>
          <p:cNvPr id="69" name="TextBox 62">
            <a:extLst>
              <a:ext uri="{FF2B5EF4-FFF2-40B4-BE49-F238E27FC236}">
                <a16:creationId xmlns:a16="http://schemas.microsoft.com/office/drawing/2014/main" id="{53A15311-446F-3673-D1B1-22F40F9ECC22}"/>
              </a:ext>
            </a:extLst>
          </p:cNvPr>
          <p:cNvSpPr txBox="1">
            <a:spLocks/>
          </p:cNvSpPr>
          <p:nvPr/>
        </p:nvSpPr>
        <p:spPr>
          <a:xfrm>
            <a:off x="9176920" y="1009182"/>
            <a:ext cx="1490242" cy="184666"/>
          </a:xfrm>
          <a:prstGeom prst="rect">
            <a:avLst/>
          </a:prstGeom>
        </p:spPr>
        <p:txBody>
          <a:bodyPr vert="horz" wrap="square" lIns="0" tIns="0" rIns="0" bIns="0" rtlCol="0" anchor="b" anchorCtr="0">
            <a:spAutoFit/>
          </a:bodyPr>
          <a:lstStyle>
            <a:defPPr>
              <a:defRPr lang="en-US"/>
            </a:defPPr>
            <a:lvl1pPr marL="0" lv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lvl="1"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lvl="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lvl="3"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lvl="4"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Char char="​"/>
              <a:tabLst/>
              <a:defRPr/>
            </a:pPr>
            <a:r>
              <a:rPr kumimoji="0" lang="en-CA" sz="1200" b="1" i="0" u="none" strike="noStrike" kern="1200" cap="none" spc="0" normalizeH="0" baseline="0" noProof="0">
                <a:ln>
                  <a:noFill/>
                </a:ln>
                <a:solidFill>
                  <a:srgbClr val="000000"/>
                </a:solidFill>
                <a:effectLst/>
                <a:uLnTx/>
                <a:uFillTx/>
                <a:latin typeface="Arial"/>
                <a:ea typeface="+mn-ea"/>
                <a:cs typeface="Arial" panose="020B0604020202020204" pitchFamily="34" charset="0"/>
              </a:rPr>
              <a:t>Illustrative scheme</a:t>
            </a:r>
          </a:p>
        </p:txBody>
      </p:sp>
      <p:graphicFrame>
        <p:nvGraphicFramePr>
          <p:cNvPr id="12" name="Chart 11">
            <a:extLst>
              <a:ext uri="{FF2B5EF4-FFF2-40B4-BE49-F238E27FC236}">
                <a16:creationId xmlns:a16="http://schemas.microsoft.com/office/drawing/2014/main" id="{8DA8C208-DD1E-C2B7-1C8B-7FF30461F849}"/>
              </a:ext>
            </a:extLst>
          </p:cNvPr>
          <p:cNvGraphicFramePr/>
          <p:nvPr>
            <p:custDataLst>
              <p:tags r:id="rId6"/>
            </p:custDataLst>
            <p:extLst>
              <p:ext uri="{D42A27DB-BD31-4B8C-83A1-F6EECF244321}">
                <p14:modId xmlns:p14="http://schemas.microsoft.com/office/powerpoint/2010/main" val="1279395048"/>
              </p:ext>
            </p:extLst>
          </p:nvPr>
        </p:nvGraphicFramePr>
        <p:xfrm>
          <a:off x="9083675" y="3546475"/>
          <a:ext cx="2309813" cy="2409825"/>
        </p:xfrm>
        <a:graphic>
          <a:graphicData uri="http://schemas.openxmlformats.org/drawingml/2006/chart">
            <c:chart xmlns:c="http://schemas.openxmlformats.org/drawingml/2006/chart" xmlns:r="http://schemas.openxmlformats.org/officeDocument/2006/relationships" r:id="rId29"/>
          </a:graphicData>
        </a:graphic>
      </p:graphicFrame>
      <p:sp>
        <p:nvSpPr>
          <p:cNvPr id="131" name="Text Placeholder 4">
            <a:extLst>
              <a:ext uri="{FF2B5EF4-FFF2-40B4-BE49-F238E27FC236}">
                <a16:creationId xmlns:a16="http://schemas.microsoft.com/office/drawing/2014/main" id="{4C1F3293-4EFE-461D-940D-7EE66BAE31C5}"/>
              </a:ext>
            </a:extLst>
          </p:cNvPr>
          <p:cNvSpPr>
            <a:spLocks noGrp="1"/>
          </p:cNvSpPr>
          <p:nvPr>
            <p:custDataLst>
              <p:tags r:id="rId7"/>
            </p:custDataLst>
          </p:nvPr>
        </p:nvSpPr>
        <p:spPr bwMode="gray">
          <a:xfrm>
            <a:off x="9301163" y="5422900"/>
            <a:ext cx="174625" cy="152400"/>
          </a:xfrm>
          <a:prstGeom prst="rect">
            <a:avLst/>
          </a:prstGeom>
          <a:solidFill>
            <a:schemeClr val="accent1"/>
          </a:solidFill>
          <a:ln>
            <a:noFill/>
          </a:ln>
          <a:effectLst/>
        </p:spPr>
        <p:txBody>
          <a:bodyPr vert="horz" wrap="none" lIns="17463" tIns="0" rIns="17463" bIns="0"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lgn="ctr">
              <a:spcBef>
                <a:spcPct val="0"/>
              </a:spcBef>
              <a:spcAft>
                <a:spcPct val="0"/>
              </a:spcAft>
            </a:pPr>
            <a:fld id="{F4DB2C6A-6B5D-4284-882C-BFA7D9137836}" type="datetime'''''''''''''''''5''0'''''''''''''''''''''''''''''">
              <a:rPr lang="de-DE" altLang="en-US" sz="1000" smtClean="0">
                <a:solidFill>
                  <a:schemeClr val="tx2"/>
                </a:solidFill>
                <a:effectLst/>
                <a:cs typeface="+mn-cs"/>
              </a:rPr>
              <a:pPr lvl="0" algn="ctr">
                <a:spcBef>
                  <a:spcPct val="0"/>
                </a:spcBef>
                <a:spcAft>
                  <a:spcPct val="0"/>
                </a:spcAft>
              </a:pPr>
              <a:t>50</a:t>
            </a:fld>
            <a:endParaRPr lang="de-DE" sz="1000">
              <a:solidFill>
                <a:schemeClr val="tx2"/>
              </a:solidFill>
              <a:cs typeface="+mn-cs"/>
            </a:endParaRPr>
          </a:p>
        </p:txBody>
      </p:sp>
      <p:sp>
        <p:nvSpPr>
          <p:cNvPr id="6" name="Text Placeholder 4">
            <a:extLst>
              <a:ext uri="{FF2B5EF4-FFF2-40B4-BE49-F238E27FC236}">
                <a16:creationId xmlns:a16="http://schemas.microsoft.com/office/drawing/2014/main" id="{4C1F3293-4EFE-461D-940D-7EE66BAE31C5}"/>
              </a:ext>
            </a:extLst>
          </p:cNvPr>
          <p:cNvSpPr>
            <a:spLocks noGrp="1"/>
          </p:cNvSpPr>
          <p:nvPr>
            <p:custDataLst>
              <p:tags r:id="rId8"/>
            </p:custDataLst>
          </p:nvPr>
        </p:nvSpPr>
        <p:spPr bwMode="auto">
          <a:xfrm>
            <a:off x="9193213" y="5773738"/>
            <a:ext cx="390525" cy="1524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lgn="ctr">
              <a:spcBef>
                <a:spcPct val="0"/>
              </a:spcBef>
              <a:spcAft>
                <a:spcPct val="0"/>
              </a:spcAft>
            </a:pPr>
            <a:fld id="{58C8E957-6C0A-4658-9C63-95EBB16A85C8}" type="datetime'''''''''''''''''Y''''''''''''ea''''r'''''''''''' 1'''''''">
              <a:rPr lang="de-DE" altLang="en-US" sz="1000" b="1" smtClean="0">
                <a:cs typeface="+mn-cs"/>
              </a:rPr>
              <a:pPr lvl="0" algn="ctr">
                <a:spcBef>
                  <a:spcPct val="0"/>
                </a:spcBef>
                <a:spcAft>
                  <a:spcPct val="0"/>
                </a:spcAft>
              </a:pPr>
              <a:t>Year 1</a:t>
            </a:fld>
            <a:endParaRPr lang="de-DE" sz="1000" b="1">
              <a:cs typeface="+mn-cs"/>
            </a:endParaRPr>
          </a:p>
        </p:txBody>
      </p:sp>
      <p:sp>
        <p:nvSpPr>
          <p:cNvPr id="43" name="Text Placeholder 4">
            <a:extLst>
              <a:ext uri="{FF2B5EF4-FFF2-40B4-BE49-F238E27FC236}">
                <a16:creationId xmlns:a16="http://schemas.microsoft.com/office/drawing/2014/main" id="{568C4124-CF03-A5E2-3715-BE9966AF7213}"/>
              </a:ext>
            </a:extLst>
          </p:cNvPr>
          <p:cNvSpPr>
            <a:spLocks noGrp="1"/>
          </p:cNvSpPr>
          <p:nvPr>
            <p:custDataLst>
              <p:tags r:id="rId9"/>
            </p:custDataLst>
          </p:nvPr>
        </p:nvSpPr>
        <p:spPr bwMode="auto">
          <a:xfrm>
            <a:off x="9618663" y="5773738"/>
            <a:ext cx="390525" cy="1524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lgn="ctr">
              <a:spcBef>
                <a:spcPct val="0"/>
              </a:spcBef>
              <a:spcAft>
                <a:spcPct val="0"/>
              </a:spcAft>
            </a:pPr>
            <a:fld id="{87B70740-CE32-477A-A266-0691B6A10176}" type="datetime'''''Y''''''''''''''''e''''a''r ''''''''2'''">
              <a:rPr lang="de-DE" altLang="en-US" sz="1000" b="1" smtClean="0">
                <a:cs typeface="+mn-cs"/>
              </a:rPr>
              <a:pPr lvl="0" algn="ctr">
                <a:spcBef>
                  <a:spcPct val="0"/>
                </a:spcBef>
                <a:spcAft>
                  <a:spcPct val="0"/>
                </a:spcAft>
              </a:pPr>
              <a:t>Year 2</a:t>
            </a:fld>
            <a:endParaRPr lang="de-DE" sz="1000" b="1">
              <a:cs typeface="+mn-cs"/>
            </a:endParaRPr>
          </a:p>
        </p:txBody>
      </p:sp>
      <p:sp>
        <p:nvSpPr>
          <p:cNvPr id="46" name="Text Placeholder 4">
            <a:extLst>
              <a:ext uri="{FF2B5EF4-FFF2-40B4-BE49-F238E27FC236}">
                <a16:creationId xmlns:a16="http://schemas.microsoft.com/office/drawing/2014/main" id="{4BEF68E8-9E02-0B31-83B9-702DD5B8711D}"/>
              </a:ext>
            </a:extLst>
          </p:cNvPr>
          <p:cNvSpPr>
            <a:spLocks noGrp="1"/>
          </p:cNvSpPr>
          <p:nvPr>
            <p:custDataLst>
              <p:tags r:id="rId10"/>
            </p:custDataLst>
          </p:nvPr>
        </p:nvSpPr>
        <p:spPr bwMode="auto">
          <a:xfrm>
            <a:off x="10042525" y="5773738"/>
            <a:ext cx="390525" cy="1524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lgn="ctr">
              <a:spcBef>
                <a:spcPct val="0"/>
              </a:spcBef>
              <a:spcAft>
                <a:spcPct val="0"/>
              </a:spcAft>
            </a:pPr>
            <a:fld id="{7173389E-FBFE-402F-8FE9-CB27AA727F85}" type="datetime'''''Yea''r'''' ''''''''''''''''''''''''''''3'''''">
              <a:rPr lang="de-DE" altLang="en-US" sz="1000" b="1" smtClean="0">
                <a:cs typeface="+mn-cs"/>
              </a:rPr>
              <a:pPr lvl="0" algn="ctr">
                <a:spcBef>
                  <a:spcPct val="0"/>
                </a:spcBef>
                <a:spcAft>
                  <a:spcPct val="0"/>
                </a:spcAft>
              </a:pPr>
              <a:t>Year 3</a:t>
            </a:fld>
            <a:endParaRPr lang="de-DE" sz="1000" b="1">
              <a:cs typeface="+mn-cs"/>
            </a:endParaRPr>
          </a:p>
        </p:txBody>
      </p:sp>
      <p:sp>
        <p:nvSpPr>
          <p:cNvPr id="50" name="Text Placeholder 4">
            <a:extLst>
              <a:ext uri="{FF2B5EF4-FFF2-40B4-BE49-F238E27FC236}">
                <a16:creationId xmlns:a16="http://schemas.microsoft.com/office/drawing/2014/main" id="{69448910-AD99-7617-53C0-12910D7B2D7E}"/>
              </a:ext>
            </a:extLst>
          </p:cNvPr>
          <p:cNvSpPr>
            <a:spLocks noGrp="1"/>
          </p:cNvSpPr>
          <p:nvPr>
            <p:custDataLst>
              <p:tags r:id="rId11"/>
            </p:custDataLst>
          </p:nvPr>
        </p:nvSpPr>
        <p:spPr bwMode="auto">
          <a:xfrm>
            <a:off x="10467975" y="5773738"/>
            <a:ext cx="390525" cy="1524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lgn="ctr">
              <a:spcBef>
                <a:spcPct val="0"/>
              </a:spcBef>
              <a:spcAft>
                <a:spcPct val="0"/>
              </a:spcAft>
            </a:pPr>
            <a:fld id="{4695A4AD-FFD0-4F46-8D9E-0D4FC5E59BD1}" type="datetime'''''''''''''Ye''''''''''''''''''''a''''''''''r'''''''' ''4'''">
              <a:rPr lang="de-DE" altLang="en-US" sz="1000" b="1" smtClean="0">
                <a:cs typeface="+mn-cs"/>
              </a:rPr>
              <a:pPr lvl="0" algn="ctr">
                <a:spcBef>
                  <a:spcPct val="0"/>
                </a:spcBef>
                <a:spcAft>
                  <a:spcPct val="0"/>
                </a:spcAft>
              </a:pPr>
              <a:t>Year 4</a:t>
            </a:fld>
            <a:endParaRPr lang="de-DE" sz="1000" b="1">
              <a:cs typeface="+mn-cs"/>
            </a:endParaRPr>
          </a:p>
        </p:txBody>
      </p:sp>
      <p:sp>
        <p:nvSpPr>
          <p:cNvPr id="63" name="Text Placeholder 4">
            <a:extLst>
              <a:ext uri="{FF2B5EF4-FFF2-40B4-BE49-F238E27FC236}">
                <a16:creationId xmlns:a16="http://schemas.microsoft.com/office/drawing/2014/main" id="{C9FCD48B-AF0E-6E69-9C78-E6E12074E53D}"/>
              </a:ext>
            </a:extLst>
          </p:cNvPr>
          <p:cNvSpPr>
            <a:spLocks noGrp="1"/>
          </p:cNvSpPr>
          <p:nvPr>
            <p:custDataLst>
              <p:tags r:id="rId12"/>
            </p:custDataLst>
          </p:nvPr>
        </p:nvSpPr>
        <p:spPr bwMode="auto">
          <a:xfrm>
            <a:off x="10891838" y="5773738"/>
            <a:ext cx="390525" cy="1524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lgn="ctr">
              <a:spcBef>
                <a:spcPct val="0"/>
              </a:spcBef>
              <a:spcAft>
                <a:spcPct val="0"/>
              </a:spcAft>
            </a:pPr>
            <a:fld id="{4F6A5C7B-E9ED-4ED7-A3C9-9BB8A67A6A63}" type="datetime'''Ye''''''''''ar'''''''''''''' 5'''''''''''''''''''''">
              <a:rPr lang="de-DE" altLang="en-US" sz="1000" b="1" smtClean="0">
                <a:cs typeface="+mn-cs"/>
              </a:rPr>
              <a:pPr lvl="0" algn="ctr">
                <a:spcBef>
                  <a:spcPct val="0"/>
                </a:spcBef>
                <a:spcAft>
                  <a:spcPct val="0"/>
                </a:spcAft>
              </a:pPr>
              <a:t>Year 5</a:t>
            </a:fld>
            <a:endParaRPr lang="de-DE" sz="1000" b="1">
              <a:cs typeface="+mn-cs"/>
            </a:endParaRPr>
          </a:p>
        </p:txBody>
      </p:sp>
      <p:sp>
        <p:nvSpPr>
          <p:cNvPr id="28" name="Text Placeholder 4">
            <a:extLst>
              <a:ext uri="{FF2B5EF4-FFF2-40B4-BE49-F238E27FC236}">
                <a16:creationId xmlns:a16="http://schemas.microsoft.com/office/drawing/2014/main" id="{4C1F3293-4EFE-461D-940D-7EE66BAE31C5}"/>
              </a:ext>
            </a:extLst>
          </p:cNvPr>
          <p:cNvSpPr>
            <a:spLocks noGrp="1"/>
          </p:cNvSpPr>
          <p:nvPr>
            <p:custDataLst>
              <p:tags r:id="rId13"/>
            </p:custDataLst>
          </p:nvPr>
        </p:nvSpPr>
        <p:spPr bwMode="gray">
          <a:xfrm>
            <a:off x="9266239" y="5270500"/>
            <a:ext cx="244475" cy="1524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17463" tIns="0" rIns="17463" bIns="0" rtlCol="0" anchor="b">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lgn="ctr">
              <a:spcBef>
                <a:spcPct val="0"/>
              </a:spcBef>
              <a:spcAft>
                <a:spcPct val="0"/>
              </a:spcAft>
            </a:pPr>
            <a:fld id="{B2B83542-CF06-4466-BC31-1B92FE26BD77}" type="datetime'''''''''''''''''''''''1''''''''''5''''''''''''''''''''''0'">
              <a:rPr lang="de-DE" altLang="en-US" sz="1000" b="1" smtClean="0">
                <a:cs typeface="+mn-cs"/>
              </a:rPr>
              <a:pPr lvl="0" algn="ctr">
                <a:spcBef>
                  <a:spcPct val="0"/>
                </a:spcBef>
                <a:spcAft>
                  <a:spcPct val="0"/>
                </a:spcAft>
              </a:pPr>
              <a:t>150</a:t>
            </a:fld>
            <a:endParaRPr lang="de-DE" sz="1000" b="1">
              <a:cs typeface="+mn-cs"/>
            </a:endParaRPr>
          </a:p>
        </p:txBody>
      </p:sp>
      <p:sp>
        <p:nvSpPr>
          <p:cNvPr id="30" name="Text Placeholder 4">
            <a:extLst>
              <a:ext uri="{FF2B5EF4-FFF2-40B4-BE49-F238E27FC236}">
                <a16:creationId xmlns:a16="http://schemas.microsoft.com/office/drawing/2014/main" id="{4C1F3293-4EFE-461D-940D-7EE66BAE31C5}"/>
              </a:ext>
            </a:extLst>
          </p:cNvPr>
          <p:cNvSpPr>
            <a:spLocks noGrp="1"/>
          </p:cNvSpPr>
          <p:nvPr>
            <p:custDataLst>
              <p:tags r:id="rId14"/>
            </p:custDataLst>
          </p:nvPr>
        </p:nvSpPr>
        <p:spPr bwMode="gray">
          <a:xfrm>
            <a:off x="9691689" y="4995863"/>
            <a:ext cx="244475" cy="1524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17463" tIns="0" rIns="17463" bIns="0" rtlCol="0" anchor="b">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lgn="ctr">
              <a:spcBef>
                <a:spcPct val="0"/>
              </a:spcBef>
              <a:spcAft>
                <a:spcPct val="0"/>
              </a:spcAft>
            </a:pPr>
            <a:fld id="{A8371987-F673-4FE6-B4DF-2E4308AE0FA2}" type="datetime'''''''''''''''''30''''''0'''''''''''''''''''''''''''''''''''">
              <a:rPr lang="de-DE" altLang="en-US" sz="1000" b="1" smtClean="0">
                <a:cs typeface="+mn-cs"/>
              </a:rPr>
              <a:pPr lvl="0" algn="ctr">
                <a:spcBef>
                  <a:spcPct val="0"/>
                </a:spcBef>
                <a:spcAft>
                  <a:spcPct val="0"/>
                </a:spcAft>
              </a:pPr>
              <a:t>300</a:t>
            </a:fld>
            <a:endParaRPr lang="de-DE" sz="1000" b="1">
              <a:cs typeface="+mn-cs"/>
            </a:endParaRPr>
          </a:p>
        </p:txBody>
      </p:sp>
      <p:sp>
        <p:nvSpPr>
          <p:cNvPr id="31" name="Text Placeholder 4">
            <a:extLst>
              <a:ext uri="{FF2B5EF4-FFF2-40B4-BE49-F238E27FC236}">
                <a16:creationId xmlns:a16="http://schemas.microsoft.com/office/drawing/2014/main" id="{4C1F3293-4EFE-461D-940D-7EE66BAE31C5}"/>
              </a:ext>
            </a:extLst>
          </p:cNvPr>
          <p:cNvSpPr>
            <a:spLocks noGrp="1"/>
          </p:cNvSpPr>
          <p:nvPr>
            <p:custDataLst>
              <p:tags r:id="rId15"/>
            </p:custDataLst>
          </p:nvPr>
        </p:nvSpPr>
        <p:spPr bwMode="gray">
          <a:xfrm>
            <a:off x="10115551" y="4624388"/>
            <a:ext cx="244475" cy="1524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17463" tIns="0" rIns="17463" bIns="0" rtlCol="0" anchor="b">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lgn="ctr">
              <a:spcBef>
                <a:spcPct val="0"/>
              </a:spcBef>
              <a:spcAft>
                <a:spcPct val="0"/>
              </a:spcAft>
            </a:pPr>
            <a:fld id="{9729C0E3-50FF-4142-AD3E-BD4B98E57D71}" type="datetime'''''''''5''''''00'''''''''''''''">
              <a:rPr lang="de-DE" altLang="en-US" sz="1000" b="1" smtClean="0">
                <a:cs typeface="+mn-cs"/>
              </a:rPr>
              <a:pPr lvl="0" algn="ctr">
                <a:spcBef>
                  <a:spcPct val="0"/>
                </a:spcBef>
                <a:spcAft>
                  <a:spcPct val="0"/>
                </a:spcAft>
              </a:pPr>
              <a:t>500</a:t>
            </a:fld>
            <a:endParaRPr lang="de-DE" sz="1000" b="1">
              <a:cs typeface="+mn-cs"/>
            </a:endParaRPr>
          </a:p>
        </p:txBody>
      </p:sp>
      <p:sp>
        <p:nvSpPr>
          <p:cNvPr id="88" name="Text Placeholder 4">
            <a:extLst>
              <a:ext uri="{FF2B5EF4-FFF2-40B4-BE49-F238E27FC236}">
                <a16:creationId xmlns:a16="http://schemas.microsoft.com/office/drawing/2014/main" id="{4C1F3293-4EFE-461D-940D-7EE66BAE31C5}"/>
              </a:ext>
            </a:extLst>
          </p:cNvPr>
          <p:cNvSpPr>
            <a:spLocks noGrp="1"/>
          </p:cNvSpPr>
          <p:nvPr>
            <p:custDataLst>
              <p:tags r:id="rId16"/>
            </p:custDataLst>
          </p:nvPr>
        </p:nvSpPr>
        <p:spPr bwMode="gray">
          <a:xfrm>
            <a:off x="10541001" y="4252913"/>
            <a:ext cx="244475" cy="1524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17463" tIns="0" rIns="17463" bIns="0" rtlCol="0" anchor="b">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lgn="ctr">
              <a:spcBef>
                <a:spcPct val="0"/>
              </a:spcBef>
              <a:spcAft>
                <a:spcPct val="0"/>
              </a:spcAft>
            </a:pPr>
            <a:fld id="{7C978F97-0A14-4592-8C7E-E6F8713F0535}" type="datetime'''''''''''''''''''''''70''0'''''''''''''''''''''''''''''''''">
              <a:rPr lang="de-DE" altLang="en-US" sz="1000" b="1" smtClean="0">
                <a:effectLst/>
                <a:cs typeface="+mn-cs"/>
              </a:rPr>
              <a:pPr lvl="0" algn="ctr">
                <a:spcBef>
                  <a:spcPct val="0"/>
                </a:spcBef>
                <a:spcAft>
                  <a:spcPct val="0"/>
                </a:spcAft>
              </a:pPr>
              <a:t>700</a:t>
            </a:fld>
            <a:endParaRPr lang="de-DE" sz="1000" b="1">
              <a:cs typeface="+mn-cs"/>
            </a:endParaRPr>
          </a:p>
        </p:txBody>
      </p:sp>
      <p:sp>
        <p:nvSpPr>
          <p:cNvPr id="98" name="Rectangle 97">
            <a:extLst>
              <a:ext uri="{FF2B5EF4-FFF2-40B4-BE49-F238E27FC236}">
                <a16:creationId xmlns:a16="http://schemas.microsoft.com/office/drawing/2014/main" id="{1C5F56B5-6907-182B-2EF9-753051E167DE}"/>
              </a:ext>
            </a:extLst>
          </p:cNvPr>
          <p:cNvSpPr/>
          <p:nvPr>
            <p:custDataLst>
              <p:tags r:id="rId17"/>
            </p:custDataLst>
          </p:nvPr>
        </p:nvSpPr>
        <p:spPr bwMode="auto">
          <a:xfrm>
            <a:off x="10633075" y="369888"/>
            <a:ext cx="109538" cy="109538"/>
          </a:xfrm>
          <a:prstGeom prst="rect">
            <a:avLst/>
          </a:prstGeom>
          <a:solidFill>
            <a:schemeClr val="accent1"/>
          </a:solidFill>
          <a:ln w="9525" cap="sq" cmpd="sng" algn="ctr">
            <a:solidFill>
              <a:schemeClr val="bg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de-DE" sz="1600" err="1">
              <a:solidFill>
                <a:schemeClr val="bg1"/>
              </a:solidFill>
            </a:endParaRPr>
          </a:p>
        </p:txBody>
      </p:sp>
      <p:sp>
        <p:nvSpPr>
          <p:cNvPr id="99" name="Rectangle 98">
            <a:extLst>
              <a:ext uri="{FF2B5EF4-FFF2-40B4-BE49-F238E27FC236}">
                <a16:creationId xmlns:a16="http://schemas.microsoft.com/office/drawing/2014/main" id="{7BA27E91-E9C6-EBB4-D2A6-199992249189}"/>
              </a:ext>
            </a:extLst>
          </p:cNvPr>
          <p:cNvSpPr/>
          <p:nvPr>
            <p:custDataLst>
              <p:tags r:id="rId18"/>
            </p:custDataLst>
          </p:nvPr>
        </p:nvSpPr>
        <p:spPr bwMode="auto">
          <a:xfrm>
            <a:off x="10633075" y="542925"/>
            <a:ext cx="109538" cy="109538"/>
          </a:xfrm>
          <a:prstGeom prst="rect">
            <a:avLst/>
          </a:prstGeom>
          <a:solidFill>
            <a:schemeClr val="accent4"/>
          </a:solidFill>
          <a:ln w="9525" cap="sq" cmpd="sng" algn="ctr">
            <a:solidFill>
              <a:schemeClr val="bg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de-DE" sz="1600" err="1">
              <a:solidFill>
                <a:schemeClr val="bg1"/>
              </a:solidFill>
            </a:endParaRPr>
          </a:p>
        </p:txBody>
      </p:sp>
      <p:sp>
        <p:nvSpPr>
          <p:cNvPr id="17" name="Text Placeholder 4">
            <a:extLst>
              <a:ext uri="{FF2B5EF4-FFF2-40B4-BE49-F238E27FC236}">
                <a16:creationId xmlns:a16="http://schemas.microsoft.com/office/drawing/2014/main" id="{4C1F3293-4EFE-461D-940D-7EE66BAE31C5}"/>
              </a:ext>
            </a:extLst>
          </p:cNvPr>
          <p:cNvSpPr>
            <a:spLocks noGrp="1"/>
          </p:cNvSpPr>
          <p:nvPr>
            <p:custDataLst>
              <p:tags r:id="rId19"/>
            </p:custDataLst>
          </p:nvPr>
        </p:nvSpPr>
        <p:spPr bwMode="auto">
          <a:xfrm>
            <a:off x="10793413" y="366713"/>
            <a:ext cx="460375" cy="1222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spcBef>
                <a:spcPct val="0"/>
              </a:spcBef>
              <a:spcAft>
                <a:spcPct val="0"/>
              </a:spcAft>
            </a:pPr>
            <a:fld id="{A8F62FCB-7956-418B-9E43-7BB9067DD368}" type="datetime'''C''''''''''''LR'''''''''''''''''' L''''''o''''''a''d'''''">
              <a:rPr lang="de-DE" altLang="en-US" sz="800" smtClean="0">
                <a:cs typeface="+mn-cs"/>
              </a:rPr>
              <a:pPr lvl="0">
                <a:spcBef>
                  <a:spcPct val="0"/>
                </a:spcBef>
                <a:spcAft>
                  <a:spcPct val="0"/>
                </a:spcAft>
              </a:pPr>
              <a:t>CLR Load</a:t>
            </a:fld>
            <a:endParaRPr lang="de-DE" sz="800">
              <a:cs typeface="+mn-cs"/>
            </a:endParaRPr>
          </a:p>
        </p:txBody>
      </p:sp>
      <p:sp>
        <p:nvSpPr>
          <p:cNvPr id="20" name="Text Placeholder 4">
            <a:extLst>
              <a:ext uri="{FF2B5EF4-FFF2-40B4-BE49-F238E27FC236}">
                <a16:creationId xmlns:a16="http://schemas.microsoft.com/office/drawing/2014/main" id="{4C1F3293-4EFE-461D-940D-7EE66BAE31C5}"/>
              </a:ext>
            </a:extLst>
          </p:cNvPr>
          <p:cNvSpPr>
            <a:spLocks noGrp="1"/>
          </p:cNvSpPr>
          <p:nvPr>
            <p:custDataLst>
              <p:tags r:id="rId20"/>
            </p:custDataLst>
          </p:nvPr>
        </p:nvSpPr>
        <p:spPr bwMode="auto">
          <a:xfrm>
            <a:off x="10793413" y="539750"/>
            <a:ext cx="458788" cy="1222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spcBef>
                <a:spcPct val="0"/>
              </a:spcBef>
              <a:spcAft>
                <a:spcPct val="0"/>
              </a:spcAft>
            </a:pPr>
            <a:fld id="{17C77EF8-C71E-42DF-903A-63319202F115}" type="datetime'''F''''''irm'' ''''''''''''''''L''o''a''d'''''''''''''''''''''">
              <a:rPr lang="de-DE" altLang="en-US" sz="800" smtClean="0">
                <a:cs typeface="+mn-cs"/>
              </a:rPr>
              <a:pPr lvl="0">
                <a:spcBef>
                  <a:spcPct val="0"/>
                </a:spcBef>
                <a:spcAft>
                  <a:spcPct val="0"/>
                </a:spcAft>
              </a:pPr>
              <a:t>Firm Load</a:t>
            </a:fld>
            <a:endParaRPr lang="de-DE" sz="800">
              <a:cs typeface="+mn-cs"/>
            </a:endParaRPr>
          </a:p>
        </p:txBody>
      </p:sp>
      <p:sp>
        <p:nvSpPr>
          <p:cNvPr id="150" name="Sticker">
            <a:extLst>
              <a:ext uri="{FF2B5EF4-FFF2-40B4-BE49-F238E27FC236}">
                <a16:creationId xmlns:a16="http://schemas.microsoft.com/office/drawing/2014/main" id="{F912A404-FF33-9422-106A-E8283A09862B}"/>
              </a:ext>
            </a:extLst>
          </p:cNvPr>
          <p:cNvSpPr txBox="1"/>
          <p:nvPr/>
        </p:nvSpPr>
        <p:spPr>
          <a:xfrm>
            <a:off x="9383539" y="0"/>
            <a:ext cx="2808461" cy="161583"/>
          </a:xfrm>
          <a:prstGeom prst="rect">
            <a:avLst/>
          </a:prstGeom>
          <a:noFill/>
          <a:ln w="6350">
            <a:noFill/>
            <a:miter lim="800000"/>
          </a:ln>
        </p:spPr>
        <p:txBody>
          <a:bodyPr vert="horz" wrap="none" lIns="0" tIns="0" rIns="0" bIns="0" rtlCol="0">
            <a:spAutoFit/>
          </a:bodyPr>
          <a:lstStyle>
            <a:defPPr>
              <a:defRPr lang="en-US"/>
            </a:defPPr>
            <a:lvl1pPr>
              <a:spcBef>
                <a:spcPts val="300"/>
              </a:spcBef>
              <a:spcAft>
                <a:spcPts val="300"/>
              </a:spcAft>
              <a:buNone/>
              <a:defRPr sz="800" b="1" cap="all" baseline="0"/>
            </a:lvl1pPr>
          </a:lstStyle>
          <a:p>
            <a:pPr marL="0" marR="0" lvl="0" indent="0" algn="l" defTabSz="914400" rtl="0" eaLnBrk="1" fontAlgn="auto" latinLnBrk="0" hangingPunct="1">
              <a:lnSpc>
                <a:spcPct val="100000"/>
              </a:lnSpc>
              <a:spcBef>
                <a:spcPts val="300"/>
              </a:spcBef>
              <a:spcAft>
                <a:spcPts val="300"/>
              </a:spcAft>
              <a:buClrTx/>
              <a:buSzTx/>
              <a:buFontTx/>
              <a:buNone/>
              <a:tabLst/>
              <a:defRPr/>
            </a:pPr>
            <a:r>
              <a:rPr kumimoji="0" lang="en-US" sz="1050" b="1" i="0" u="none" strike="noStrike" kern="1200" cap="all" spc="0" normalizeH="0" baseline="0" noProof="0">
                <a:ln>
                  <a:noFill/>
                </a:ln>
                <a:solidFill>
                  <a:srgbClr val="FF0000"/>
                </a:solidFill>
                <a:effectLst/>
                <a:uLnTx/>
                <a:uFillTx/>
                <a:latin typeface="Arial"/>
                <a:ea typeface="+mn-ea"/>
                <a:cs typeface="+mn-cs"/>
              </a:rPr>
              <a:t>POTENTIALLY FEASIBLE CONFIGURATION</a:t>
            </a:r>
          </a:p>
        </p:txBody>
      </p:sp>
      <p:sp>
        <p:nvSpPr>
          <p:cNvPr id="8" name="TrackerNumBlue 12">
            <a:extLst>
              <a:ext uri="{FF2B5EF4-FFF2-40B4-BE49-F238E27FC236}">
                <a16:creationId xmlns:a16="http://schemas.microsoft.com/office/drawing/2014/main" id="{2D1C6F6B-FAE7-5F40-8B1A-414E8D8F81F8}"/>
              </a:ext>
            </a:extLst>
          </p:cNvPr>
          <p:cNvSpPr/>
          <p:nvPr>
            <p:custDataLst>
              <p:tags r:id="rId21"/>
            </p:custDataLst>
          </p:nvPr>
        </p:nvSpPr>
        <p:spPr>
          <a:xfrm>
            <a:off x="40321" y="195572"/>
            <a:ext cx="338001" cy="338001"/>
          </a:xfrm>
          <a:prstGeom prst="ellipse">
            <a:avLst/>
          </a:prstGeom>
          <a:solidFill>
            <a:schemeClr val="accent1"/>
          </a:solidFill>
          <a:ln w="6350" cap="sq" cmpd="sng" algn="ctr">
            <a:noFill/>
            <a:prstDash val="solid"/>
            <a:miter lim="800000"/>
          </a:ln>
          <a:effectLst/>
          <a:extLst>
            <a:ext uri="{91240B29-F687-4F45-9708-019B960494DF}">
              <a14:hiddenLine xmlns:a14="http://schemas.microsoft.com/office/drawing/2010/main" w="6350" cap="sq" cmpd="sng" algn="ctr">
                <a:solidFill>
                  <a:schemeClr val="accent1"/>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algn="ctr">
              <a:spcBef>
                <a:spcPts val="300"/>
              </a:spcBef>
              <a:spcAft>
                <a:spcPts val="300"/>
              </a:spcAft>
            </a:pPr>
            <a:r>
              <a:rPr lang="de-DE" b="1">
                <a:solidFill>
                  <a:schemeClr val="bg1"/>
                </a:solidFill>
              </a:rPr>
              <a:t>1A</a:t>
            </a:r>
          </a:p>
        </p:txBody>
      </p:sp>
      <p:sp>
        <p:nvSpPr>
          <p:cNvPr id="10" name="Rectangle 9">
            <a:extLst>
              <a:ext uri="{FF2B5EF4-FFF2-40B4-BE49-F238E27FC236}">
                <a16:creationId xmlns:a16="http://schemas.microsoft.com/office/drawing/2014/main" id="{D0E7695A-19FB-7003-9074-FA23C5C01DA1}"/>
              </a:ext>
            </a:extLst>
          </p:cNvPr>
          <p:cNvSpPr/>
          <p:nvPr/>
        </p:nvSpPr>
        <p:spPr>
          <a:xfrm>
            <a:off x="9688772" y="2980800"/>
            <a:ext cx="1013715" cy="279727"/>
          </a:xfrm>
          <a:prstGeom prst="rect">
            <a:avLst/>
          </a:prstGeom>
          <a:solidFill>
            <a:schemeClr val="bg1">
              <a:lumMod val="75000"/>
            </a:schemeClr>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de-DE" sz="1050" b="1">
                <a:solidFill>
                  <a:schemeClr val="bg1"/>
                </a:solidFill>
              </a:rPr>
              <a:t>ERCOT grid</a:t>
            </a:r>
          </a:p>
        </p:txBody>
      </p:sp>
      <p:cxnSp>
        <p:nvCxnSpPr>
          <p:cNvPr id="13" name="Straight Connector 12">
            <a:extLst>
              <a:ext uri="{FF2B5EF4-FFF2-40B4-BE49-F238E27FC236}">
                <a16:creationId xmlns:a16="http://schemas.microsoft.com/office/drawing/2014/main" id="{36D8ADAD-F2CC-9619-0DBE-68A262734D3D}"/>
              </a:ext>
            </a:extLst>
          </p:cNvPr>
          <p:cNvCxnSpPr>
            <a:cxnSpLocks/>
            <a:stCxn id="10" idx="0"/>
            <a:endCxn id="54" idx="4"/>
          </p:cNvCxnSpPr>
          <p:nvPr/>
        </p:nvCxnSpPr>
        <p:spPr>
          <a:xfrm flipV="1">
            <a:off x="10195630" y="2749011"/>
            <a:ext cx="0" cy="231789"/>
          </a:xfrm>
          <a:prstGeom prst="line">
            <a:avLst/>
          </a:prstGeom>
        </p:spPr>
        <p:style>
          <a:lnRef idx="2">
            <a:schemeClr val="accent1"/>
          </a:lnRef>
          <a:fillRef idx="0">
            <a:schemeClr val="accent1"/>
          </a:fillRef>
          <a:effectRef idx="1">
            <a:schemeClr val="accent1"/>
          </a:effectRef>
          <a:fontRef idx="minor">
            <a:schemeClr val="tx1"/>
          </a:fontRef>
        </p:style>
      </p:cxnSp>
      <p:sp>
        <p:nvSpPr>
          <p:cNvPr id="3" name="TextBox 2">
            <a:extLst>
              <a:ext uri="{FF2B5EF4-FFF2-40B4-BE49-F238E27FC236}">
                <a16:creationId xmlns:a16="http://schemas.microsoft.com/office/drawing/2014/main" id="{C41AADE7-FFD0-AE3A-5B65-03F17093C144}"/>
              </a:ext>
            </a:extLst>
          </p:cNvPr>
          <p:cNvSpPr txBox="1"/>
          <p:nvPr/>
        </p:nvSpPr>
        <p:spPr>
          <a:xfrm>
            <a:off x="8224020" y="6597651"/>
            <a:ext cx="3058343" cy="161583"/>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buNone/>
            </a:pPr>
            <a:r>
              <a:rPr lang="en-US" sz="1050">
                <a:solidFill>
                  <a:srgbClr val="FF0000"/>
                </a:solidFill>
                <a:cs typeface="+mn-cs"/>
              </a:rPr>
              <a:t>XXX</a:t>
            </a:r>
            <a:r>
              <a:rPr lang="en-US" sz="1050">
                <a:cs typeface="+mn-cs"/>
              </a:rPr>
              <a:t> Changes/Clarification vs. Mar 10</a:t>
            </a:r>
            <a:r>
              <a:rPr lang="en-US" sz="1050" baseline="30000">
                <a:cs typeface="+mn-cs"/>
              </a:rPr>
              <a:t>th</a:t>
            </a:r>
            <a:r>
              <a:rPr lang="en-US" sz="1050">
                <a:cs typeface="+mn-cs"/>
              </a:rPr>
              <a:t> Workshop</a:t>
            </a:r>
            <a:endParaRPr lang="de-DE" sz="1050"/>
          </a:p>
        </p:txBody>
      </p:sp>
    </p:spTree>
    <p:extLst>
      <p:ext uri="{BB962C8B-B14F-4D97-AF65-F5344CB8AC3E}">
        <p14:creationId xmlns:p14="http://schemas.microsoft.com/office/powerpoint/2010/main" val="8004902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F70DF0-7732-9738-69EC-352A06502CC8}"/>
            </a:ext>
          </a:extLst>
        </p:cNvPr>
        <p:cNvGrpSpPr/>
        <p:nvPr/>
      </p:nvGrpSpPr>
      <p:grpSpPr>
        <a:xfrm>
          <a:off x="0" y="0"/>
          <a:ext cx="0" cy="0"/>
          <a:chOff x="0" y="0"/>
          <a:chExt cx="0" cy="0"/>
        </a:xfrm>
      </p:grpSpPr>
      <p:graphicFrame>
        <p:nvGraphicFramePr>
          <p:cNvPr id="4" name="Object 2" hidden="1">
            <a:extLst>
              <a:ext uri="{FF2B5EF4-FFF2-40B4-BE49-F238E27FC236}">
                <a16:creationId xmlns:a16="http://schemas.microsoft.com/office/drawing/2014/main" id="{5020117A-A57B-B66E-51DF-505CD10BF743}"/>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0" imgW="404" imgH="403" progId="TCLayout.ActiveDocument.1">
                  <p:embed/>
                </p:oleObj>
              </mc:Choice>
              <mc:Fallback>
                <p:oleObj name="think-cell Slide" r:id="rId10" imgW="404" imgH="403" progId="TCLayout.ActiveDocument.1">
                  <p:embed/>
                  <p:pic>
                    <p:nvPicPr>
                      <p:cNvPr id="4" name="Object 2" hidden="1">
                        <a:extLst>
                          <a:ext uri="{FF2B5EF4-FFF2-40B4-BE49-F238E27FC236}">
                            <a16:creationId xmlns:a16="http://schemas.microsoft.com/office/drawing/2014/main" id="{5020117A-A57B-B66E-51DF-505CD10BF743}"/>
                          </a:ext>
                        </a:extLst>
                      </p:cNvPr>
                      <p:cNvPicPr/>
                      <p:nvPr/>
                    </p:nvPicPr>
                    <p:blipFill>
                      <a:blip r:embed="rId11"/>
                      <a:stretch>
                        <a:fillRect/>
                      </a:stretch>
                    </p:blipFill>
                    <p:spPr>
                      <a:xfrm>
                        <a:off x="1588" y="1588"/>
                        <a:ext cx="1588" cy="1588"/>
                      </a:xfrm>
                      <a:prstGeom prst="rect">
                        <a:avLst/>
                      </a:prstGeom>
                    </p:spPr>
                  </p:pic>
                </p:oleObj>
              </mc:Fallback>
            </mc:AlternateContent>
          </a:graphicData>
        </a:graphic>
      </p:graphicFrame>
      <p:sp>
        <p:nvSpPr>
          <p:cNvPr id="2" name="2. Slide Title">
            <a:extLst>
              <a:ext uri="{FF2B5EF4-FFF2-40B4-BE49-F238E27FC236}">
                <a16:creationId xmlns:a16="http://schemas.microsoft.com/office/drawing/2014/main" id="{CD0F6E74-458D-0B1E-B989-1F93D264D526}"/>
              </a:ext>
            </a:extLst>
          </p:cNvPr>
          <p:cNvSpPr>
            <a:spLocks noGrp="1"/>
          </p:cNvSpPr>
          <p:nvPr>
            <p:ph type="title"/>
            <p:custDataLst>
              <p:tags r:id="rId2"/>
            </p:custDataLst>
          </p:nvPr>
        </p:nvSpPr>
        <p:spPr>
          <a:xfrm>
            <a:off x="554736" y="172212"/>
            <a:ext cx="11082528" cy="384721"/>
          </a:xfrm>
        </p:spPr>
        <p:txBody>
          <a:bodyPr vert="horz">
            <a:spAutoFit/>
          </a:bodyPr>
          <a:lstStyle/>
          <a:p>
            <a:r>
              <a:rPr lang="en-US"/>
              <a:t>CLR with Non-Synchronous Backup Generation</a:t>
            </a:r>
            <a:endParaRPr lang="de-DE"/>
          </a:p>
        </p:txBody>
      </p:sp>
      <p:sp>
        <p:nvSpPr>
          <p:cNvPr id="55" name="4. Footnote">
            <a:extLst>
              <a:ext uri="{FF2B5EF4-FFF2-40B4-BE49-F238E27FC236}">
                <a16:creationId xmlns:a16="http://schemas.microsoft.com/office/drawing/2014/main" id="{527CD1FF-09C0-A329-D43D-C394E7B931AB}"/>
              </a:ext>
            </a:extLst>
          </p:cNvPr>
          <p:cNvSpPr txBox="1"/>
          <p:nvPr>
            <p:custDataLst>
              <p:tags r:id="rId3"/>
            </p:custDataLst>
          </p:nvPr>
        </p:nvSpPr>
        <p:spPr>
          <a:xfrm>
            <a:off x="2235695" y="6517231"/>
            <a:ext cx="6237739" cy="123111"/>
          </a:xfrm>
          <a:prstGeom prst="rect">
            <a:avLst/>
          </a:prstGeom>
          <a:noFill/>
          <a:ln/>
          <a:extLst>
            <a:ext uri="{909E8E84-426E-40DD-AFC4-6F175D3DCCD1}">
              <a14:hiddenFill xmlns:a14="http://schemas.microsoft.com/office/drawing/2010/main">
                <a:solidFill>
                  <a:srgbClr val="FFFFFF"/>
                </a:solidFill>
              </a14:hiddenFill>
            </a:ext>
          </a:extLst>
        </p:spPr>
        <p:txBody>
          <a:bodyPr wrap="square" lIns="0" tIns="0" rIns="0" bIns="0" rtlCol="0" anchor="b" anchorCtr="0">
            <a:spAutoFit/>
          </a:bodyPr>
          <a:lstStyle>
            <a:defPPr>
              <a:defRPr lang="en-US"/>
            </a:defPPr>
            <a:lvl1pPr marL="203200" marR="0" lvl="0" indent="-212725" fontAlgn="auto">
              <a:lnSpc>
                <a:spcPct val="100000"/>
              </a:lnSpc>
              <a:spcBef>
                <a:spcPts val="0"/>
              </a:spcBef>
              <a:spcAft>
                <a:spcPts val="0"/>
              </a:spcAft>
              <a:buClrTx/>
              <a:buSzTx/>
              <a:buFontTx/>
              <a:buNone/>
              <a:tabLst/>
              <a:defRPr sz="800">
                <a:cs typeface="Arial" panose="020B0604020202020204" pitchFamily="34" charset="0"/>
              </a:defRPr>
            </a:lvl1pPr>
          </a:lstStyle>
          <a:p>
            <a:pPr marL="9525" marR="0" lvl="0" indent="-1905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000000"/>
                </a:solidFill>
                <a:effectLst/>
                <a:uLnTx/>
                <a:uFillTx/>
                <a:latin typeface="Arial"/>
                <a:ea typeface="+mn-ea"/>
                <a:cs typeface="Arial" panose="020B0604020202020204" pitchFamily="34" charset="0"/>
              </a:rPr>
              <a:t>Source: ERCOT discussions</a:t>
            </a:r>
          </a:p>
        </p:txBody>
      </p:sp>
      <p:grpSp>
        <p:nvGrpSpPr>
          <p:cNvPr id="60" name="Group 59">
            <a:extLst>
              <a:ext uri="{FF2B5EF4-FFF2-40B4-BE49-F238E27FC236}">
                <a16:creationId xmlns:a16="http://schemas.microsoft.com/office/drawing/2014/main" id="{64D612FC-2C93-B23E-415B-FBE5DB823AF3}"/>
              </a:ext>
            </a:extLst>
          </p:cNvPr>
          <p:cNvGrpSpPr/>
          <p:nvPr/>
        </p:nvGrpSpPr>
        <p:grpSpPr>
          <a:xfrm>
            <a:off x="9709328" y="702868"/>
            <a:ext cx="1590857" cy="184843"/>
            <a:chOff x="9745871" y="702868"/>
            <a:chExt cx="1590857" cy="184843"/>
          </a:xfrm>
        </p:grpSpPr>
        <p:grpSp>
          <p:nvGrpSpPr>
            <p:cNvPr id="56" name="XWhite 32">
              <a:extLst>
                <a:ext uri="{FF2B5EF4-FFF2-40B4-BE49-F238E27FC236}">
                  <a16:creationId xmlns:a16="http://schemas.microsoft.com/office/drawing/2014/main" id="{87C18D40-4D9C-68A4-EC1F-60CD09809870}"/>
                </a:ext>
              </a:extLst>
            </p:cNvPr>
            <p:cNvGrpSpPr>
              <a:grpSpLocks noChangeAspect="1"/>
            </p:cNvGrpSpPr>
            <p:nvPr>
              <p:custDataLst>
                <p:tags r:id="rId8"/>
              </p:custDataLst>
            </p:nvPr>
          </p:nvGrpSpPr>
          <p:grpSpPr>
            <a:xfrm>
              <a:off x="9745871" y="702868"/>
              <a:ext cx="184843" cy="184843"/>
              <a:chOff x="1016000" y="1016000"/>
              <a:chExt cx="396228" cy="396228"/>
            </a:xfrm>
          </p:grpSpPr>
          <p:sp>
            <p:nvSpPr>
              <p:cNvPr id="57" name="Oval 56">
                <a:extLst>
                  <a:ext uri="{FF2B5EF4-FFF2-40B4-BE49-F238E27FC236}">
                    <a16:creationId xmlns:a16="http://schemas.microsoft.com/office/drawing/2014/main" id="{EB60A233-F68C-790D-3421-FA807638F093}"/>
                  </a:ext>
                </a:extLst>
              </p:cNvPr>
              <p:cNvSpPr/>
              <p:nvPr/>
            </p:nvSpPr>
            <p:spPr>
              <a:xfrm>
                <a:off x="1016000" y="1016000"/>
                <a:ext cx="396228" cy="396228"/>
              </a:xfrm>
              <a:prstGeom prst="ellipse">
                <a:avLst/>
              </a:prstGeom>
              <a:solidFill>
                <a:schemeClr val="bg1"/>
              </a:solidFill>
              <a:ln w="635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de-DE" sz="1600" b="0" i="0" u="none" strike="noStrike" kern="1200" cap="none" spc="0" normalizeH="0" baseline="0" noProof="0" err="1">
                  <a:ln>
                    <a:noFill/>
                  </a:ln>
                  <a:solidFill>
                    <a:srgbClr val="FFFFFF"/>
                  </a:solidFill>
                  <a:effectLst/>
                  <a:uLnTx/>
                  <a:uFillTx/>
                  <a:latin typeface="Arial"/>
                  <a:ea typeface="+mn-ea"/>
                  <a:cs typeface="+mn-cs"/>
                </a:endParaRPr>
              </a:p>
            </p:txBody>
          </p:sp>
          <p:pic>
            <p:nvPicPr>
              <p:cNvPr id="58" name="Graphic 57">
                <a:extLst>
                  <a:ext uri="{FF2B5EF4-FFF2-40B4-BE49-F238E27FC236}">
                    <a16:creationId xmlns:a16="http://schemas.microsoft.com/office/drawing/2014/main" id="{786A9660-B72C-2190-4763-71DB8D3DD983}"/>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023614" y="1023614"/>
                <a:ext cx="381000" cy="381000"/>
              </a:xfrm>
              <a:prstGeom prst="rect">
                <a:avLst/>
              </a:prstGeom>
            </p:spPr>
          </p:pic>
        </p:grpSp>
        <p:sp>
          <p:nvSpPr>
            <p:cNvPr id="59" name="TextBox 62">
              <a:extLst>
                <a:ext uri="{FF2B5EF4-FFF2-40B4-BE49-F238E27FC236}">
                  <a16:creationId xmlns:a16="http://schemas.microsoft.com/office/drawing/2014/main" id="{5CF18553-E4C6-7056-3A03-A945C1EBC3DE}"/>
                </a:ext>
              </a:extLst>
            </p:cNvPr>
            <p:cNvSpPr txBox="1">
              <a:spLocks/>
            </p:cNvSpPr>
            <p:nvPr/>
          </p:nvSpPr>
          <p:spPr>
            <a:xfrm>
              <a:off x="10050104" y="726040"/>
              <a:ext cx="1286624" cy="138499"/>
            </a:xfrm>
            <a:prstGeom prst="rect">
              <a:avLst/>
            </a:prstGeom>
          </p:spPr>
          <p:txBody>
            <a:bodyPr vert="horz" wrap="square" lIns="0" tIns="0" rIns="0" bIns="0" rtlCol="0" anchor="t" anchorCtr="0">
              <a:spAutoFit/>
            </a:bodyPr>
            <a:lstStyle>
              <a:defPPr>
                <a:defRPr lang="en-US"/>
              </a:defPPr>
              <a:lvl1pPr marL="0" lv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lvl="1"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lvl="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lvl="3"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lvl="4"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None/>
                <a:tabLst/>
                <a:defRPr/>
              </a:pPr>
              <a:r>
                <a:rPr kumimoji="0" lang="en-US" sz="900" b="0" i="0" u="none" strike="noStrike" kern="1200" cap="none" spc="0" normalizeH="0" baseline="0" noProof="0">
                  <a:ln>
                    <a:noFill/>
                  </a:ln>
                  <a:solidFill>
                    <a:srgbClr val="000000"/>
                  </a:solidFill>
                  <a:effectLst/>
                  <a:uLnTx/>
                  <a:uFillTx/>
                  <a:latin typeface="Arial"/>
                  <a:ea typeface="+mn-ea"/>
                  <a:cs typeface="Arial" panose="020B0604020202020204" pitchFamily="34" charset="0"/>
                </a:rPr>
                <a:t>Point of interconnection</a:t>
              </a:r>
              <a:endParaRPr kumimoji="0" lang="en-CA" sz="900" b="1" i="0" u="none" strike="noStrike" kern="1200" cap="none" spc="0" normalizeH="0" baseline="0" noProof="0">
                <a:ln>
                  <a:noFill/>
                </a:ln>
                <a:solidFill>
                  <a:srgbClr val="000000"/>
                </a:solidFill>
                <a:effectLst/>
                <a:uLnTx/>
                <a:uFillTx/>
                <a:latin typeface="Arial"/>
                <a:ea typeface="+mn-ea"/>
                <a:cs typeface="Arial" panose="020B0604020202020204" pitchFamily="34" charset="0"/>
              </a:endParaRPr>
            </a:p>
          </p:txBody>
        </p:sp>
      </p:grpSp>
      <p:sp>
        <p:nvSpPr>
          <p:cNvPr id="23" name="TextBox 62">
            <a:extLst>
              <a:ext uri="{FF2B5EF4-FFF2-40B4-BE49-F238E27FC236}">
                <a16:creationId xmlns:a16="http://schemas.microsoft.com/office/drawing/2014/main" id="{864D2598-AFEB-373C-9BD1-BE27A6603B8D}"/>
              </a:ext>
            </a:extLst>
          </p:cNvPr>
          <p:cNvSpPr txBox="1">
            <a:spLocks/>
          </p:cNvSpPr>
          <p:nvPr/>
        </p:nvSpPr>
        <p:spPr>
          <a:xfrm>
            <a:off x="521663" y="1299945"/>
            <a:ext cx="2675973" cy="1554272"/>
          </a:xfrm>
          <a:prstGeom prst="rect">
            <a:avLst/>
          </a:prstGeom>
        </p:spPr>
        <p:txBody>
          <a:bodyPr vert="horz" wrap="square" lIns="0" tIns="0" rIns="0" bIns="0" rtlCol="0" anchor="t" anchorCtr="0">
            <a:spAutoFit/>
          </a:bodyPr>
          <a:lstStyle>
            <a:defPPr>
              <a:defRPr lang="en-US"/>
            </a:defPPr>
            <a:lvl1pPr marL="0" lv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lvl="1"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lvl="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lvl="3"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lvl="4"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r>
              <a:rPr lang="en-US" sz="1200" b="1"/>
              <a:t>Large Load registers as a CLR and utilizes behind-the-meter backup generation that is not synchronized</a:t>
            </a:r>
            <a:r>
              <a:rPr lang="en-US" sz="1200" b="1" baseline="30000"/>
              <a:t>1</a:t>
            </a:r>
            <a:r>
              <a:rPr lang="en-US" sz="1200" b="1"/>
              <a:t> </a:t>
            </a:r>
            <a:r>
              <a:rPr lang="en-US" sz="1200"/>
              <a:t>with the ERCOT grid</a:t>
            </a:r>
          </a:p>
          <a:p>
            <a:r>
              <a:rPr lang="en-US" sz="1200"/>
              <a:t>This construct allows internal self-supply during curtailment without parallel operation or export to the ERCOT system</a:t>
            </a:r>
          </a:p>
        </p:txBody>
      </p:sp>
      <p:sp>
        <p:nvSpPr>
          <p:cNvPr id="24" name="TextBox 62">
            <a:extLst>
              <a:ext uri="{FF2B5EF4-FFF2-40B4-BE49-F238E27FC236}">
                <a16:creationId xmlns:a16="http://schemas.microsoft.com/office/drawing/2014/main" id="{B828BE5D-B264-33C0-5588-B4B2FA85AFF4}"/>
              </a:ext>
            </a:extLst>
          </p:cNvPr>
          <p:cNvSpPr txBox="1">
            <a:spLocks/>
          </p:cNvSpPr>
          <p:nvPr/>
        </p:nvSpPr>
        <p:spPr>
          <a:xfrm>
            <a:off x="3327750" y="1299945"/>
            <a:ext cx="5203398" cy="3308598"/>
          </a:xfrm>
          <a:prstGeom prst="rect">
            <a:avLst/>
          </a:prstGeom>
        </p:spPr>
        <p:txBody>
          <a:bodyPr vert="horz" wrap="square" lIns="0" tIns="0" rIns="0" bIns="0" rtlCol="0" anchor="t" anchorCtr="0">
            <a:spAutoFit/>
          </a:bodyPr>
          <a:lstStyle>
            <a:defPPr>
              <a:defRPr lang="en-US"/>
            </a:defPPr>
            <a:lvl1pPr marL="0" lv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lvl="1"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lvl="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lvl="3"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lvl="4"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171450" lvl="0" indent="-171450">
              <a:buClr>
                <a:srgbClr val="000000"/>
              </a:buClr>
              <a:buFont typeface="Arial" panose="020B0604020202020204" pitchFamily="34" charset="0"/>
              <a:buChar char="•"/>
              <a:defRPr/>
            </a:pPr>
            <a:r>
              <a:rPr lang="en-US" sz="1200" b="1"/>
              <a:t>To qualify under this construct, backup generation must not be synchronized with or operate in parallel with the ERCOT grid </a:t>
            </a:r>
            <a:r>
              <a:rPr lang="en-US" sz="1200"/>
              <a:t>and must be incapable of exporting power at the POI</a:t>
            </a:r>
          </a:p>
          <a:p>
            <a:pPr marL="171450" lvl="0" indent="-171450">
              <a:buClr>
                <a:srgbClr val="000000"/>
              </a:buClr>
              <a:buFont typeface="Arial" panose="020B0604020202020204" pitchFamily="34" charset="0"/>
              <a:buChar char="•"/>
              <a:defRPr/>
            </a:pPr>
            <a:r>
              <a:rPr lang="en-US" sz="1200" b="1"/>
              <a:t>ERCOT models the facility as load only at the POI</a:t>
            </a:r>
            <a:r>
              <a:rPr lang="en-US" sz="1200"/>
              <a:t> for steady-state and stability studies and observes only net load at the POI</a:t>
            </a:r>
          </a:p>
          <a:p>
            <a:pPr marL="171450" lvl="0" indent="-171450">
              <a:buClr>
                <a:srgbClr val="000000"/>
              </a:buClr>
              <a:buFont typeface="Arial" panose="020B0604020202020204" pitchFamily="34" charset="0"/>
              <a:buChar char="•"/>
              <a:defRPr/>
            </a:pPr>
            <a:r>
              <a:rPr lang="en-US" sz="1200" b="1"/>
              <a:t>Transmission study limits remain binding </a:t>
            </a:r>
            <a:r>
              <a:rPr lang="en-US" sz="1200"/>
              <a:t>on the net load at POI</a:t>
            </a:r>
          </a:p>
          <a:p>
            <a:pPr marL="171450" lvl="0" indent="-171450">
              <a:buClr>
                <a:srgbClr val="000000"/>
              </a:buClr>
              <a:buFont typeface="Arial" panose="020B0604020202020204" pitchFamily="34" charset="0"/>
              <a:buChar char="•"/>
              <a:defRPr/>
            </a:pPr>
            <a:r>
              <a:rPr lang="en-US" sz="1200" b="1"/>
              <a:t>Load must follow SCED basepoints </a:t>
            </a:r>
            <a:r>
              <a:rPr lang="en-US" sz="1200"/>
              <a:t>within its LPC–MPC range</a:t>
            </a:r>
          </a:p>
          <a:p>
            <a:pPr marL="171450" lvl="0" indent="-171450">
              <a:buClr>
                <a:srgbClr val="000000"/>
              </a:buClr>
              <a:buFont typeface="Arial" panose="020B0604020202020204" pitchFamily="34" charset="0"/>
              <a:buChar char="•"/>
              <a:defRPr/>
            </a:pPr>
            <a:r>
              <a:rPr lang="en-US" sz="1200" b="1"/>
              <a:t>Large Load may need to segment internal load into controllable tranches</a:t>
            </a:r>
            <a:r>
              <a:rPr lang="en-US" sz="1200"/>
              <a:t> (e.g., 10 MW blocks) to comply with SCED</a:t>
            </a:r>
          </a:p>
          <a:p>
            <a:pPr marL="171450" lvl="0" indent="-171450">
              <a:buClr>
                <a:srgbClr val="000000"/>
              </a:buClr>
              <a:buFont typeface="Arial" panose="020B0604020202020204" pitchFamily="34" charset="0"/>
              <a:buChar char="•"/>
              <a:defRPr/>
            </a:pPr>
            <a:r>
              <a:rPr lang="en-US" sz="1200" b="1"/>
              <a:t>Any internal switching to backup generation is behind-the-fence and not visible </a:t>
            </a:r>
            <a:r>
              <a:rPr lang="en-US" sz="1200"/>
              <a:t>to ERCOT</a:t>
            </a:r>
          </a:p>
          <a:p>
            <a:pPr marL="171450" lvl="0" indent="-171450">
              <a:buClr>
                <a:srgbClr val="000000"/>
              </a:buClr>
              <a:buFont typeface="Arial" panose="020B0604020202020204" pitchFamily="34" charset="0"/>
              <a:buChar char="•"/>
              <a:defRPr/>
            </a:pPr>
            <a:r>
              <a:rPr lang="en-US" sz="1200" b="1"/>
              <a:t>If backup generation fails, the load remains responsible for meeting SCED </a:t>
            </a:r>
            <a:r>
              <a:rPr lang="en-US" sz="1200"/>
              <a:t>dispatch instructions</a:t>
            </a:r>
          </a:p>
          <a:p>
            <a:pPr marL="171450" lvl="0" indent="-171450">
              <a:buClr>
                <a:srgbClr val="000000"/>
              </a:buClr>
              <a:buFont typeface="Arial" panose="020B0604020202020204" pitchFamily="34" charset="0"/>
              <a:buChar char="•"/>
              <a:defRPr/>
            </a:pPr>
            <a:r>
              <a:rPr lang="en-US" sz="1200" b="1"/>
              <a:t>No export or generation market participation is permitted </a:t>
            </a:r>
            <a:r>
              <a:rPr lang="en-US" sz="1200"/>
              <a:t>under this construct</a:t>
            </a:r>
            <a:r>
              <a:rPr lang="en-US" sz="1200" baseline="30000"/>
              <a:t>2</a:t>
            </a:r>
            <a:endParaRPr lang="en-US" sz="1200"/>
          </a:p>
        </p:txBody>
      </p:sp>
      <p:sp>
        <p:nvSpPr>
          <p:cNvPr id="61" name="TextBox 62">
            <a:extLst>
              <a:ext uri="{FF2B5EF4-FFF2-40B4-BE49-F238E27FC236}">
                <a16:creationId xmlns:a16="http://schemas.microsoft.com/office/drawing/2014/main" id="{B10E9CF0-7664-8754-0D8D-EE35E1D46D72}"/>
              </a:ext>
            </a:extLst>
          </p:cNvPr>
          <p:cNvSpPr txBox="1">
            <a:spLocks/>
          </p:cNvSpPr>
          <p:nvPr/>
        </p:nvSpPr>
        <p:spPr>
          <a:xfrm>
            <a:off x="521663" y="991720"/>
            <a:ext cx="1827725" cy="184666"/>
          </a:xfrm>
          <a:prstGeom prst="rect">
            <a:avLst/>
          </a:prstGeom>
        </p:spPr>
        <p:txBody>
          <a:bodyPr vert="horz" wrap="square" lIns="0" tIns="0" rIns="0" bIns="0" rtlCol="0" anchor="b" anchorCtr="0">
            <a:spAutoFit/>
          </a:bodyPr>
          <a:lstStyle>
            <a:defPPr>
              <a:defRPr lang="en-US"/>
            </a:defPPr>
            <a:lvl1pPr marL="0" lv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lvl="1"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lvl="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lvl="3"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lvl="4"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Char char="​"/>
              <a:tabLst/>
              <a:defRPr/>
            </a:pPr>
            <a:r>
              <a:rPr kumimoji="0" lang="en-CA" sz="1200" b="1" i="0" u="none" strike="noStrike" kern="1200" cap="none" spc="0" normalizeH="0" baseline="0" noProof="0">
                <a:ln>
                  <a:noFill/>
                </a:ln>
                <a:solidFill>
                  <a:srgbClr val="000000"/>
                </a:solidFill>
                <a:effectLst/>
                <a:uLnTx/>
                <a:uFillTx/>
                <a:latin typeface="Arial"/>
                <a:ea typeface="+mn-ea"/>
                <a:cs typeface="Arial" panose="020B0604020202020204" pitchFamily="34" charset="0"/>
              </a:rPr>
              <a:t>Description</a:t>
            </a:r>
          </a:p>
        </p:txBody>
      </p:sp>
      <p:cxnSp>
        <p:nvCxnSpPr>
          <p:cNvPr id="62" name="Straight Connector 61">
            <a:extLst>
              <a:ext uri="{FF2B5EF4-FFF2-40B4-BE49-F238E27FC236}">
                <a16:creationId xmlns:a16="http://schemas.microsoft.com/office/drawing/2014/main" id="{4F21F490-9F52-A5DB-2C77-838354B791D0}"/>
              </a:ext>
            </a:extLst>
          </p:cNvPr>
          <p:cNvCxnSpPr>
            <a:cxnSpLocks/>
          </p:cNvCxnSpPr>
          <p:nvPr/>
        </p:nvCxnSpPr>
        <p:spPr>
          <a:xfrm>
            <a:off x="521663" y="1213474"/>
            <a:ext cx="10778522" cy="0"/>
          </a:xfrm>
          <a:prstGeom prst="line">
            <a:avLst/>
          </a:prstGeom>
          <a:ln w="1270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sp>
        <p:nvSpPr>
          <p:cNvPr id="78" name="TextBox 62">
            <a:extLst>
              <a:ext uri="{FF2B5EF4-FFF2-40B4-BE49-F238E27FC236}">
                <a16:creationId xmlns:a16="http://schemas.microsoft.com/office/drawing/2014/main" id="{86DE6977-FB73-9FDD-EEC6-467FFB47B6EA}"/>
              </a:ext>
            </a:extLst>
          </p:cNvPr>
          <p:cNvSpPr txBox="1">
            <a:spLocks/>
          </p:cNvSpPr>
          <p:nvPr/>
        </p:nvSpPr>
        <p:spPr>
          <a:xfrm>
            <a:off x="9176920" y="1009182"/>
            <a:ext cx="1490242" cy="184666"/>
          </a:xfrm>
          <a:prstGeom prst="rect">
            <a:avLst/>
          </a:prstGeom>
        </p:spPr>
        <p:txBody>
          <a:bodyPr vert="horz" wrap="square" lIns="0" tIns="0" rIns="0" bIns="0" rtlCol="0" anchor="b" anchorCtr="0">
            <a:spAutoFit/>
          </a:bodyPr>
          <a:lstStyle>
            <a:defPPr>
              <a:defRPr lang="en-US"/>
            </a:defPPr>
            <a:lvl1pPr marL="0" lv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lvl="1"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lvl="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lvl="3"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lvl="4"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Char char="​"/>
              <a:tabLst/>
              <a:defRPr/>
            </a:pPr>
            <a:r>
              <a:rPr kumimoji="0" lang="en-CA" sz="1200" b="1" i="0" u="none" strike="noStrike" kern="1200" cap="none" spc="0" normalizeH="0" baseline="0" noProof="0">
                <a:ln>
                  <a:noFill/>
                </a:ln>
                <a:solidFill>
                  <a:srgbClr val="000000"/>
                </a:solidFill>
                <a:effectLst/>
                <a:uLnTx/>
                <a:uFillTx/>
                <a:latin typeface="Arial"/>
                <a:ea typeface="+mn-ea"/>
                <a:cs typeface="Arial" panose="020B0604020202020204" pitchFamily="34" charset="0"/>
              </a:rPr>
              <a:t>Illustrative scheme</a:t>
            </a:r>
          </a:p>
        </p:txBody>
      </p:sp>
      <p:sp>
        <p:nvSpPr>
          <p:cNvPr id="3" name="Sticker">
            <a:extLst>
              <a:ext uri="{FF2B5EF4-FFF2-40B4-BE49-F238E27FC236}">
                <a16:creationId xmlns:a16="http://schemas.microsoft.com/office/drawing/2014/main" id="{BD442A2F-2C5C-2DA3-ACD5-DCA8709311A7}"/>
              </a:ext>
            </a:extLst>
          </p:cNvPr>
          <p:cNvSpPr txBox="1"/>
          <p:nvPr/>
        </p:nvSpPr>
        <p:spPr>
          <a:xfrm>
            <a:off x="9383539" y="0"/>
            <a:ext cx="2808461" cy="161583"/>
          </a:xfrm>
          <a:prstGeom prst="rect">
            <a:avLst/>
          </a:prstGeom>
          <a:noFill/>
          <a:ln w="6350">
            <a:noFill/>
            <a:miter lim="800000"/>
          </a:ln>
        </p:spPr>
        <p:txBody>
          <a:bodyPr vert="horz" wrap="none" lIns="0" tIns="0" rIns="0" bIns="0" rtlCol="0">
            <a:spAutoFit/>
          </a:bodyPr>
          <a:lstStyle>
            <a:defPPr>
              <a:defRPr lang="en-US"/>
            </a:defPPr>
            <a:lvl1pPr>
              <a:spcBef>
                <a:spcPts val="300"/>
              </a:spcBef>
              <a:spcAft>
                <a:spcPts val="300"/>
              </a:spcAft>
              <a:buNone/>
              <a:defRPr sz="800" b="1" cap="all" baseline="0"/>
            </a:lvl1pPr>
          </a:lstStyle>
          <a:p>
            <a:pPr marL="0" marR="0" lvl="0" indent="0" algn="l" defTabSz="914400" rtl="0" eaLnBrk="1" fontAlgn="auto" latinLnBrk="0" hangingPunct="1">
              <a:lnSpc>
                <a:spcPct val="100000"/>
              </a:lnSpc>
              <a:spcBef>
                <a:spcPts val="300"/>
              </a:spcBef>
              <a:spcAft>
                <a:spcPts val="300"/>
              </a:spcAft>
              <a:buClrTx/>
              <a:buSzTx/>
              <a:buFontTx/>
              <a:buNone/>
              <a:tabLst/>
              <a:defRPr/>
            </a:pPr>
            <a:r>
              <a:rPr kumimoji="0" lang="en-US" sz="1050" b="1" i="0" u="none" strike="noStrike" kern="1200" cap="all" spc="0" normalizeH="0" baseline="0" noProof="0">
                <a:ln>
                  <a:noFill/>
                </a:ln>
                <a:solidFill>
                  <a:srgbClr val="FF0000"/>
                </a:solidFill>
                <a:effectLst/>
                <a:uLnTx/>
                <a:uFillTx/>
                <a:latin typeface="Arial"/>
                <a:ea typeface="+mn-ea"/>
                <a:cs typeface="+mn-cs"/>
              </a:rPr>
              <a:t>POTENTIALLY FEASIBLE CONFIGURATION</a:t>
            </a:r>
          </a:p>
        </p:txBody>
      </p:sp>
      <p:sp>
        <p:nvSpPr>
          <p:cNvPr id="6" name="TrackerNumBlue 12">
            <a:extLst>
              <a:ext uri="{FF2B5EF4-FFF2-40B4-BE49-F238E27FC236}">
                <a16:creationId xmlns:a16="http://schemas.microsoft.com/office/drawing/2014/main" id="{EFC97255-8306-11BA-2621-901D3E1AA759}"/>
              </a:ext>
            </a:extLst>
          </p:cNvPr>
          <p:cNvSpPr/>
          <p:nvPr>
            <p:custDataLst>
              <p:tags r:id="rId4"/>
            </p:custDataLst>
          </p:nvPr>
        </p:nvSpPr>
        <p:spPr>
          <a:xfrm>
            <a:off x="40321" y="195572"/>
            <a:ext cx="338001" cy="338001"/>
          </a:xfrm>
          <a:prstGeom prst="ellipse">
            <a:avLst/>
          </a:prstGeom>
          <a:solidFill>
            <a:schemeClr val="accent1"/>
          </a:solidFill>
          <a:ln w="6350" cap="sq" cmpd="sng" algn="ctr">
            <a:noFill/>
            <a:prstDash val="solid"/>
            <a:miter lim="800000"/>
          </a:ln>
          <a:effectLst/>
          <a:extLst>
            <a:ext uri="{91240B29-F687-4F45-9708-019B960494DF}">
              <a14:hiddenLine xmlns:a14="http://schemas.microsoft.com/office/drawing/2010/main" w="6350" cap="sq" cmpd="sng" algn="ctr">
                <a:solidFill>
                  <a:schemeClr val="accent1"/>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algn="ctr">
              <a:spcBef>
                <a:spcPts val="300"/>
              </a:spcBef>
              <a:spcAft>
                <a:spcPts val="300"/>
              </a:spcAft>
            </a:pPr>
            <a:r>
              <a:rPr lang="de-DE" b="1">
                <a:solidFill>
                  <a:schemeClr val="bg1"/>
                </a:solidFill>
              </a:rPr>
              <a:t>1B</a:t>
            </a:r>
          </a:p>
        </p:txBody>
      </p:sp>
      <p:sp>
        <p:nvSpPr>
          <p:cNvPr id="51" name="4. Footnote">
            <a:extLst>
              <a:ext uri="{FF2B5EF4-FFF2-40B4-BE49-F238E27FC236}">
                <a16:creationId xmlns:a16="http://schemas.microsoft.com/office/drawing/2014/main" id="{8C35FF88-1C76-4C27-B048-904CD7177A0E}"/>
              </a:ext>
            </a:extLst>
          </p:cNvPr>
          <p:cNvSpPr txBox="1"/>
          <p:nvPr>
            <p:custDataLst>
              <p:tags r:id="rId5"/>
            </p:custDataLst>
          </p:nvPr>
        </p:nvSpPr>
        <p:spPr>
          <a:xfrm>
            <a:off x="2226070" y="6184738"/>
            <a:ext cx="9167418" cy="246221"/>
          </a:xfrm>
          <a:prstGeom prst="rect">
            <a:avLst/>
          </a:prstGeom>
          <a:noFill/>
          <a:ln/>
          <a:extLst>
            <a:ext uri="{909E8E84-426E-40DD-AFC4-6F175D3DCCD1}">
              <a14:hiddenFill xmlns:a14="http://schemas.microsoft.com/office/drawing/2010/main">
                <a:solidFill>
                  <a:srgbClr val="FFFFFF"/>
                </a:solidFill>
              </a14:hiddenFill>
            </a:ext>
          </a:extLst>
        </p:spPr>
        <p:txBody>
          <a:bodyPr wrap="square" lIns="0" tIns="0" rIns="0" bIns="0" rtlCol="0" anchor="b" anchorCtr="0">
            <a:spAutoFit/>
          </a:bodyPr>
          <a:lstStyle>
            <a:defPPr>
              <a:defRPr lang="en-US"/>
            </a:defPPr>
            <a:lvl1pPr marL="203200" marR="0" lvl="0" indent="-212725" fontAlgn="auto">
              <a:lnSpc>
                <a:spcPct val="100000"/>
              </a:lnSpc>
              <a:spcBef>
                <a:spcPts val="0"/>
              </a:spcBef>
              <a:spcAft>
                <a:spcPts val="0"/>
              </a:spcAft>
              <a:buClrTx/>
              <a:buSzTx/>
              <a:buFontTx/>
              <a:buNone/>
              <a:tabLst/>
              <a:defRPr sz="800">
                <a:cs typeface="Arial" panose="020B0604020202020204" pitchFamily="34" charset="0"/>
              </a:defRPr>
            </a:lvl1pPr>
          </a:lstStyle>
          <a:p>
            <a:pPr marL="9525" marR="0" lvl="0" indent="-1905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000000"/>
                </a:solidFill>
                <a:effectLst/>
                <a:uLnTx/>
                <a:uFillTx/>
                <a:latin typeface="Arial"/>
                <a:ea typeface="+mn-ea"/>
                <a:cs typeface="Arial" panose="020B0604020202020204" pitchFamily="34" charset="0"/>
              </a:rPr>
              <a:t>1. Any behind-the-meter generator or storage that can operate in parallel with the ERCOT grid (i.e., can be synchronized/connected while the POI remains energized) must be registered as a GR/ESR and is not compatible with a Load-Only CLR construct  |  2. No energy or ancillary service participation from the backup resource is permitted</a:t>
            </a:r>
          </a:p>
        </p:txBody>
      </p:sp>
      <p:sp>
        <p:nvSpPr>
          <p:cNvPr id="72" name="Rectangle 71">
            <a:extLst>
              <a:ext uri="{FF2B5EF4-FFF2-40B4-BE49-F238E27FC236}">
                <a16:creationId xmlns:a16="http://schemas.microsoft.com/office/drawing/2014/main" id="{3E40DFD0-F63B-CF15-2B15-729AFDC6C6F8}"/>
              </a:ext>
            </a:extLst>
          </p:cNvPr>
          <p:cNvSpPr/>
          <p:nvPr/>
        </p:nvSpPr>
        <p:spPr>
          <a:xfrm>
            <a:off x="9176920" y="4161097"/>
            <a:ext cx="2118748" cy="1235505"/>
          </a:xfrm>
          <a:prstGeom prst="rect">
            <a:avLst/>
          </a:prstGeom>
          <a:noFill/>
          <a:ln w="28575" cap="sq">
            <a:solidFill>
              <a:schemeClr val="accent3"/>
            </a:solidFill>
            <a:prstDash val="dash"/>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de-DE" sz="1600" b="0" i="0" u="none" strike="noStrike" kern="1200" cap="none" spc="0" normalizeH="0" baseline="0" noProof="0" err="1">
              <a:ln>
                <a:noFill/>
              </a:ln>
              <a:solidFill>
                <a:srgbClr val="FFFFFF"/>
              </a:solidFill>
              <a:effectLst/>
              <a:uLnTx/>
              <a:uFillTx/>
              <a:latin typeface="Arial"/>
              <a:ea typeface="+mn-ea"/>
              <a:cs typeface="+mn-cs"/>
            </a:endParaRPr>
          </a:p>
        </p:txBody>
      </p:sp>
      <p:sp>
        <p:nvSpPr>
          <p:cNvPr id="73" name="Rectangle 72">
            <a:extLst>
              <a:ext uri="{FF2B5EF4-FFF2-40B4-BE49-F238E27FC236}">
                <a16:creationId xmlns:a16="http://schemas.microsoft.com/office/drawing/2014/main" id="{8A7E38D7-2950-A135-FFF1-34359035C557}"/>
              </a:ext>
            </a:extLst>
          </p:cNvPr>
          <p:cNvSpPr/>
          <p:nvPr/>
        </p:nvSpPr>
        <p:spPr>
          <a:xfrm>
            <a:off x="9356954" y="4286086"/>
            <a:ext cx="779394" cy="54323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50" b="1"/>
              <a:t>Load</a:t>
            </a:r>
          </a:p>
        </p:txBody>
      </p:sp>
      <p:grpSp>
        <p:nvGrpSpPr>
          <p:cNvPr id="76" name="XWhite 32">
            <a:extLst>
              <a:ext uri="{FF2B5EF4-FFF2-40B4-BE49-F238E27FC236}">
                <a16:creationId xmlns:a16="http://schemas.microsoft.com/office/drawing/2014/main" id="{2C818FF3-C7A8-284A-F16B-7659B229F4D4}"/>
              </a:ext>
            </a:extLst>
          </p:cNvPr>
          <p:cNvGrpSpPr>
            <a:grpSpLocks noChangeAspect="1"/>
          </p:cNvGrpSpPr>
          <p:nvPr>
            <p:custDataLst>
              <p:tags r:id="rId6"/>
            </p:custDataLst>
          </p:nvPr>
        </p:nvGrpSpPr>
        <p:grpSpPr>
          <a:xfrm>
            <a:off x="10100980" y="4983635"/>
            <a:ext cx="270629" cy="270629"/>
            <a:chOff x="1016000" y="1016000"/>
            <a:chExt cx="396228" cy="396228"/>
          </a:xfrm>
          <a:solidFill>
            <a:schemeClr val="bg2"/>
          </a:solidFill>
        </p:grpSpPr>
        <p:sp>
          <p:nvSpPr>
            <p:cNvPr id="77" name="Oval 76">
              <a:extLst>
                <a:ext uri="{FF2B5EF4-FFF2-40B4-BE49-F238E27FC236}">
                  <a16:creationId xmlns:a16="http://schemas.microsoft.com/office/drawing/2014/main" id="{BAAF1BDE-2423-7B58-2FD3-81AB548E604C}"/>
                </a:ext>
              </a:extLst>
            </p:cNvPr>
            <p:cNvSpPr/>
            <p:nvPr/>
          </p:nvSpPr>
          <p:spPr>
            <a:xfrm>
              <a:off x="1016000" y="1016000"/>
              <a:ext cx="396228" cy="396228"/>
            </a:xfrm>
            <a:prstGeom prst="ellipse">
              <a:avLst/>
            </a:prstGeom>
            <a:grpFill/>
            <a:ln w="635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de-DE" sz="1600" b="0" i="0" u="none" strike="noStrike" kern="1200" cap="none" spc="0" normalizeH="0" baseline="0" noProof="0" err="1">
                <a:ln>
                  <a:noFill/>
                </a:ln>
                <a:solidFill>
                  <a:srgbClr val="FFFFFF"/>
                </a:solidFill>
                <a:effectLst/>
                <a:uLnTx/>
                <a:uFillTx/>
                <a:latin typeface="Arial"/>
                <a:ea typeface="+mn-ea"/>
                <a:cs typeface="+mn-cs"/>
              </a:endParaRPr>
            </a:p>
          </p:txBody>
        </p:sp>
        <p:pic>
          <p:nvPicPr>
            <p:cNvPr id="79" name="Graphic 78">
              <a:extLst>
                <a:ext uri="{FF2B5EF4-FFF2-40B4-BE49-F238E27FC236}">
                  <a16:creationId xmlns:a16="http://schemas.microsoft.com/office/drawing/2014/main" id="{0F466C4D-63F3-4FE5-4501-75052F48A591}"/>
                </a:ext>
              </a:extLst>
            </p:cNvPr>
            <p:cNvPicPr>
              <a:picLocks noChangeAspect="1"/>
            </p:cNvPicPr>
            <p:nvPr/>
          </p:nvPicPr>
          <p:blipFill>
            <a:blip r:embed="rId12">
              <a:extLst>
                <a:ext uri="{96DAC541-7B7A-43D3-8B79-37D633B846F1}">
                  <asvg:svgBlip xmlns:asvg="http://schemas.microsoft.com/office/drawing/2016/SVG/main" r:embed="rId14"/>
                </a:ext>
              </a:extLst>
            </a:blip>
            <a:stretch>
              <a:fillRect/>
            </a:stretch>
          </p:blipFill>
          <p:spPr>
            <a:xfrm>
              <a:off x="1023614" y="1023614"/>
              <a:ext cx="381000" cy="381000"/>
            </a:xfrm>
            <a:prstGeom prst="rect">
              <a:avLst/>
            </a:prstGeom>
          </p:spPr>
        </p:pic>
      </p:grpSp>
      <p:sp>
        <p:nvSpPr>
          <p:cNvPr id="80" name="Rectangle 79">
            <a:extLst>
              <a:ext uri="{FF2B5EF4-FFF2-40B4-BE49-F238E27FC236}">
                <a16:creationId xmlns:a16="http://schemas.microsoft.com/office/drawing/2014/main" id="{E5CD9153-08EE-6493-E7D3-7D781455E968}"/>
              </a:ext>
            </a:extLst>
          </p:cNvPr>
          <p:cNvSpPr/>
          <p:nvPr/>
        </p:nvSpPr>
        <p:spPr>
          <a:xfrm>
            <a:off x="9729437" y="5552471"/>
            <a:ext cx="1013715" cy="279727"/>
          </a:xfrm>
          <a:prstGeom prst="rect">
            <a:avLst/>
          </a:prstGeom>
          <a:solidFill>
            <a:schemeClr val="bg1">
              <a:lumMod val="75000"/>
            </a:schemeClr>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de-DE" sz="1050" b="1">
                <a:solidFill>
                  <a:schemeClr val="bg1"/>
                </a:solidFill>
              </a:rPr>
              <a:t>ERCOT grid</a:t>
            </a:r>
          </a:p>
        </p:txBody>
      </p:sp>
      <p:cxnSp>
        <p:nvCxnSpPr>
          <p:cNvPr id="81" name="Straight Connector 80">
            <a:extLst>
              <a:ext uri="{FF2B5EF4-FFF2-40B4-BE49-F238E27FC236}">
                <a16:creationId xmlns:a16="http://schemas.microsoft.com/office/drawing/2014/main" id="{994A94FE-2D2A-996E-0988-A6DDED0D54F0}"/>
              </a:ext>
            </a:extLst>
          </p:cNvPr>
          <p:cNvCxnSpPr>
            <a:cxnSpLocks/>
            <a:stCxn id="80" idx="0"/>
            <a:endCxn id="77" idx="4"/>
          </p:cNvCxnSpPr>
          <p:nvPr/>
        </p:nvCxnSpPr>
        <p:spPr>
          <a:xfrm flipV="1">
            <a:off x="10236295" y="5254264"/>
            <a:ext cx="0" cy="298207"/>
          </a:xfrm>
          <a:prstGeom prst="line">
            <a:avLst/>
          </a:prstGeom>
        </p:spPr>
        <p:style>
          <a:lnRef idx="2">
            <a:schemeClr val="accent1"/>
          </a:lnRef>
          <a:fillRef idx="0">
            <a:schemeClr val="accent1"/>
          </a:fillRef>
          <a:effectRef idx="1">
            <a:schemeClr val="accent1"/>
          </a:effectRef>
          <a:fontRef idx="minor">
            <a:schemeClr val="tx1"/>
          </a:fontRef>
        </p:style>
      </p:cxnSp>
      <p:grpSp>
        <p:nvGrpSpPr>
          <p:cNvPr id="82" name="Group 81">
            <a:extLst>
              <a:ext uri="{FF2B5EF4-FFF2-40B4-BE49-F238E27FC236}">
                <a16:creationId xmlns:a16="http://schemas.microsoft.com/office/drawing/2014/main" id="{9B5477DB-D55C-EE6F-AA58-0327D6B120DB}"/>
              </a:ext>
            </a:extLst>
          </p:cNvPr>
          <p:cNvGrpSpPr/>
          <p:nvPr/>
        </p:nvGrpSpPr>
        <p:grpSpPr>
          <a:xfrm>
            <a:off x="10366408" y="4286086"/>
            <a:ext cx="789465" cy="556667"/>
            <a:chOff x="9436777" y="3900612"/>
            <a:chExt cx="1155855" cy="740924"/>
          </a:xfrm>
        </p:grpSpPr>
        <p:sp>
          <p:nvSpPr>
            <p:cNvPr id="83" name="Rectangle 82">
              <a:extLst>
                <a:ext uri="{FF2B5EF4-FFF2-40B4-BE49-F238E27FC236}">
                  <a16:creationId xmlns:a16="http://schemas.microsoft.com/office/drawing/2014/main" id="{143942A4-C283-9384-DD4D-4CCC8DE99391}"/>
                </a:ext>
              </a:extLst>
            </p:cNvPr>
            <p:cNvSpPr/>
            <p:nvPr/>
          </p:nvSpPr>
          <p:spPr>
            <a:xfrm>
              <a:off x="9436777" y="3900612"/>
              <a:ext cx="1013715" cy="599620"/>
            </a:xfrm>
            <a:prstGeom prst="rect">
              <a:avLst/>
            </a:prstGeom>
            <a:solidFill>
              <a:schemeClr val="bg1"/>
            </a:solidFill>
            <a:ln w="635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de-DE" sz="1100" b="1">
                  <a:solidFill>
                    <a:schemeClr val="accent1"/>
                  </a:solidFill>
                </a:rPr>
                <a:t>Backup Gen</a:t>
              </a:r>
            </a:p>
          </p:txBody>
        </p:sp>
        <p:sp>
          <p:nvSpPr>
            <p:cNvPr id="84" name="Rectangle 83">
              <a:extLst>
                <a:ext uri="{FF2B5EF4-FFF2-40B4-BE49-F238E27FC236}">
                  <a16:creationId xmlns:a16="http://schemas.microsoft.com/office/drawing/2014/main" id="{536E68DD-F84D-D61C-5502-5A04621F95FF}"/>
                </a:ext>
              </a:extLst>
            </p:cNvPr>
            <p:cNvSpPr/>
            <p:nvPr/>
          </p:nvSpPr>
          <p:spPr>
            <a:xfrm>
              <a:off x="9578917" y="4041916"/>
              <a:ext cx="1013715" cy="599620"/>
            </a:xfrm>
            <a:prstGeom prst="rect">
              <a:avLst/>
            </a:prstGeom>
            <a:solidFill>
              <a:schemeClr val="bg1"/>
            </a:solidFill>
            <a:ln w="635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de-DE" sz="1100" b="1">
                  <a:solidFill>
                    <a:schemeClr val="accent1"/>
                  </a:solidFill>
                </a:rPr>
                <a:t>Backup Gen</a:t>
              </a:r>
            </a:p>
          </p:txBody>
        </p:sp>
      </p:grpSp>
      <p:cxnSp>
        <p:nvCxnSpPr>
          <p:cNvPr id="89" name="Connector: Elbow 88">
            <a:extLst>
              <a:ext uri="{FF2B5EF4-FFF2-40B4-BE49-F238E27FC236}">
                <a16:creationId xmlns:a16="http://schemas.microsoft.com/office/drawing/2014/main" id="{6E9E5395-3F45-A083-BDF0-E810ED492727}"/>
              </a:ext>
            </a:extLst>
          </p:cNvPr>
          <p:cNvCxnSpPr>
            <a:stCxn id="73" idx="2"/>
            <a:endCxn id="77" idx="2"/>
          </p:cNvCxnSpPr>
          <p:nvPr/>
        </p:nvCxnSpPr>
        <p:spPr>
          <a:xfrm rot="16200000" flipH="1">
            <a:off x="9778998" y="4796968"/>
            <a:ext cx="289634" cy="354329"/>
          </a:xfrm>
          <a:prstGeom prst="bentConnector2">
            <a:avLst/>
          </a:prstGeom>
          <a:ln w="6350" cap="flat">
            <a:solidFill>
              <a:schemeClr val="accent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90" name="Connector: Elbow 89">
            <a:extLst>
              <a:ext uri="{FF2B5EF4-FFF2-40B4-BE49-F238E27FC236}">
                <a16:creationId xmlns:a16="http://schemas.microsoft.com/office/drawing/2014/main" id="{5E1F4EEB-11AF-D9B6-3201-938A2A1DE0C6}"/>
              </a:ext>
            </a:extLst>
          </p:cNvPr>
          <p:cNvCxnSpPr>
            <a:cxnSpLocks/>
            <a:stCxn id="84" idx="2"/>
            <a:endCxn id="77" idx="6"/>
          </p:cNvCxnSpPr>
          <p:nvPr/>
        </p:nvCxnSpPr>
        <p:spPr>
          <a:xfrm rot="5400000">
            <a:off x="10452548" y="4761814"/>
            <a:ext cx="276197" cy="438074"/>
          </a:xfrm>
          <a:prstGeom prst="bentConnector2">
            <a:avLst/>
          </a:prstGeom>
          <a:ln w="6350" cap="flat">
            <a:solidFill>
              <a:schemeClr val="accent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94" name="Freeform 73">
            <a:extLst>
              <a:ext uri="{FF2B5EF4-FFF2-40B4-BE49-F238E27FC236}">
                <a16:creationId xmlns:a16="http://schemas.microsoft.com/office/drawing/2014/main" id="{1B3C32BE-FF88-725A-E1B7-CCC9A63E61D2}"/>
              </a:ext>
            </a:extLst>
          </p:cNvPr>
          <p:cNvSpPr/>
          <p:nvPr/>
        </p:nvSpPr>
        <p:spPr>
          <a:xfrm>
            <a:off x="9570924" y="4362503"/>
            <a:ext cx="1391018" cy="1356612"/>
          </a:xfrm>
          <a:custGeom>
            <a:avLst/>
            <a:gdLst>
              <a:gd name="csX0" fmla="*/ 0 w 270961"/>
              <a:gd name="csY0" fmla="*/ 48831 h 264259"/>
              <a:gd name="csX1" fmla="*/ 48831 w 270961"/>
              <a:gd name="csY1" fmla="*/ 0 h 264259"/>
              <a:gd name="csX2" fmla="*/ 134045 w 270961"/>
              <a:gd name="csY2" fmla="*/ 84257 h 264259"/>
              <a:gd name="csX3" fmla="*/ 217344 w 270961"/>
              <a:gd name="csY3" fmla="*/ 0 h 264259"/>
              <a:gd name="csX4" fmla="*/ 266174 w 270961"/>
              <a:gd name="csY4" fmla="*/ 47873 h 264259"/>
              <a:gd name="csX5" fmla="*/ 185747 w 270961"/>
              <a:gd name="csY5" fmla="*/ 129257 h 264259"/>
              <a:gd name="csX6" fmla="*/ 270961 w 270961"/>
              <a:gd name="csY6" fmla="*/ 213514 h 264259"/>
              <a:gd name="csX7" fmla="*/ 219259 w 270961"/>
              <a:gd name="csY7" fmla="*/ 264259 h 264259"/>
              <a:gd name="csX8" fmla="*/ 135002 w 270961"/>
              <a:gd name="csY8" fmla="*/ 179045 h 264259"/>
              <a:gd name="csX9" fmla="*/ 50745 w 270961"/>
              <a:gd name="csY9" fmla="*/ 264259 h 264259"/>
              <a:gd name="csX10" fmla="*/ 0 w 270961"/>
              <a:gd name="csY10" fmla="*/ 212556 h 264259"/>
              <a:gd name="csX11" fmla="*/ 82342 w 270961"/>
              <a:gd name="csY11" fmla="*/ 131172 h 264259"/>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Lst>
            <a:rect l="l" t="t" r="r" b="b"/>
            <a:pathLst>
              <a:path w="270961" h="264259">
                <a:moveTo>
                  <a:pt x="0" y="48831"/>
                </a:moveTo>
                <a:lnTo>
                  <a:pt x="48831" y="0"/>
                </a:lnTo>
                <a:lnTo>
                  <a:pt x="134045" y="84257"/>
                </a:lnTo>
                <a:lnTo>
                  <a:pt x="217344" y="0"/>
                </a:lnTo>
                <a:lnTo>
                  <a:pt x="266174" y="47873"/>
                </a:lnTo>
                <a:lnTo>
                  <a:pt x="185747" y="129257"/>
                </a:lnTo>
                <a:lnTo>
                  <a:pt x="270961" y="213514"/>
                </a:lnTo>
                <a:lnTo>
                  <a:pt x="219259" y="264259"/>
                </a:lnTo>
                <a:lnTo>
                  <a:pt x="135002" y="179045"/>
                </a:lnTo>
                <a:lnTo>
                  <a:pt x="50745" y="264259"/>
                </a:lnTo>
                <a:lnTo>
                  <a:pt x="0" y="212556"/>
                </a:lnTo>
                <a:lnTo>
                  <a:pt x="82342" y="131172"/>
                </a:lnTo>
                <a:close/>
              </a:path>
            </a:pathLst>
          </a:custGeom>
          <a:solidFill>
            <a:srgbClr val="C00000">
              <a:alpha val="58000"/>
            </a:srgbClr>
          </a:solidFill>
          <a:ln w="9525" cap="flat">
            <a:noFill/>
            <a:prstDash val="solid"/>
            <a:miter/>
          </a:ln>
        </p:spPr>
        <p:txBody>
          <a:bodyPr/>
          <a:lstStyle/>
          <a:p>
            <a:endParaRPr lang="de-DE"/>
          </a:p>
        </p:txBody>
      </p:sp>
      <p:sp>
        <p:nvSpPr>
          <p:cNvPr id="95" name="TextBox 62">
            <a:extLst>
              <a:ext uri="{FF2B5EF4-FFF2-40B4-BE49-F238E27FC236}">
                <a16:creationId xmlns:a16="http://schemas.microsoft.com/office/drawing/2014/main" id="{AB1A82F5-AE13-AB87-0031-5EC0F7BFDB40}"/>
              </a:ext>
            </a:extLst>
          </p:cNvPr>
          <p:cNvSpPr txBox="1">
            <a:spLocks/>
          </p:cNvSpPr>
          <p:nvPr/>
        </p:nvSpPr>
        <p:spPr>
          <a:xfrm>
            <a:off x="3327750" y="991720"/>
            <a:ext cx="5374461" cy="184666"/>
          </a:xfrm>
          <a:prstGeom prst="rect">
            <a:avLst/>
          </a:prstGeom>
        </p:spPr>
        <p:txBody>
          <a:bodyPr vert="horz" wrap="square" lIns="0" tIns="0" rIns="0" bIns="0" rtlCol="0" anchor="b" anchorCtr="0">
            <a:spAutoFit/>
          </a:bodyPr>
          <a:lstStyle>
            <a:defPPr>
              <a:defRPr lang="en-US"/>
            </a:defPPr>
            <a:lvl1pPr marL="0" lv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lvl="1"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lvl="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lvl="3"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lvl="4"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Char char="​"/>
              <a:tabLst/>
              <a:defRPr/>
            </a:pPr>
            <a:r>
              <a:rPr lang="en-CA" sz="1200" b="1">
                <a:solidFill>
                  <a:srgbClr val="000000"/>
                </a:solidFill>
                <a:latin typeface="Arial"/>
              </a:rPr>
              <a:t>Details</a:t>
            </a:r>
            <a:endParaRPr kumimoji="0" lang="en-CA" sz="1200" b="1" i="0" u="none" strike="noStrike" kern="1200" cap="none" spc="0" normalizeH="0" baseline="0" noProof="0">
              <a:ln>
                <a:noFill/>
              </a:ln>
              <a:solidFill>
                <a:srgbClr val="000000"/>
              </a:solidFill>
              <a:effectLst/>
              <a:uLnTx/>
              <a:uFillTx/>
              <a:latin typeface="Arial"/>
              <a:ea typeface="+mn-ea"/>
              <a:cs typeface="Arial" panose="020B0604020202020204" pitchFamily="34" charset="0"/>
            </a:endParaRPr>
          </a:p>
        </p:txBody>
      </p:sp>
      <p:sp>
        <p:nvSpPr>
          <p:cNvPr id="17" name="Rectangle 16">
            <a:extLst>
              <a:ext uri="{FF2B5EF4-FFF2-40B4-BE49-F238E27FC236}">
                <a16:creationId xmlns:a16="http://schemas.microsoft.com/office/drawing/2014/main" id="{A073B932-EAAF-F4CB-BF18-A72A98E3F76D}"/>
              </a:ext>
            </a:extLst>
          </p:cNvPr>
          <p:cNvSpPr/>
          <p:nvPr/>
        </p:nvSpPr>
        <p:spPr>
          <a:xfrm>
            <a:off x="9176920" y="1367795"/>
            <a:ext cx="2118748" cy="1793228"/>
          </a:xfrm>
          <a:prstGeom prst="rect">
            <a:avLst/>
          </a:prstGeom>
          <a:noFill/>
          <a:ln w="28575" cap="sq">
            <a:solidFill>
              <a:schemeClr val="accent3"/>
            </a:solidFill>
            <a:prstDash val="dash"/>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de-DE" sz="1600" b="0" i="0" u="none" strike="noStrike" kern="1200" cap="none" spc="0" normalizeH="0" baseline="0" noProof="0" err="1">
              <a:ln>
                <a:noFill/>
              </a:ln>
              <a:solidFill>
                <a:srgbClr val="FFFFFF"/>
              </a:solidFill>
              <a:effectLst/>
              <a:uLnTx/>
              <a:uFillTx/>
              <a:latin typeface="Arial"/>
              <a:ea typeface="+mn-ea"/>
              <a:cs typeface="+mn-cs"/>
            </a:endParaRPr>
          </a:p>
        </p:txBody>
      </p:sp>
      <p:sp>
        <p:nvSpPr>
          <p:cNvPr id="18" name="Rectangle 17">
            <a:extLst>
              <a:ext uri="{FF2B5EF4-FFF2-40B4-BE49-F238E27FC236}">
                <a16:creationId xmlns:a16="http://schemas.microsoft.com/office/drawing/2014/main" id="{A68CDCC7-FCEB-7BEF-F4FB-1D668F871836}"/>
              </a:ext>
            </a:extLst>
          </p:cNvPr>
          <p:cNvSpPr/>
          <p:nvPr/>
        </p:nvSpPr>
        <p:spPr>
          <a:xfrm>
            <a:off x="9665739" y="2503530"/>
            <a:ext cx="1141110" cy="54323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50" b="1"/>
              <a:t>Load</a:t>
            </a:r>
          </a:p>
        </p:txBody>
      </p:sp>
      <p:cxnSp>
        <p:nvCxnSpPr>
          <p:cNvPr id="19" name="Straight Connector 18">
            <a:extLst>
              <a:ext uri="{FF2B5EF4-FFF2-40B4-BE49-F238E27FC236}">
                <a16:creationId xmlns:a16="http://schemas.microsoft.com/office/drawing/2014/main" id="{217CE317-8D44-44BA-0469-DA26F0C3DE7A}"/>
              </a:ext>
            </a:extLst>
          </p:cNvPr>
          <p:cNvCxnSpPr>
            <a:cxnSpLocks/>
            <a:stCxn id="18" idx="2"/>
            <a:endCxn id="21" idx="0"/>
          </p:cNvCxnSpPr>
          <p:nvPr/>
        </p:nvCxnSpPr>
        <p:spPr>
          <a:xfrm>
            <a:off x="10236294" y="3046760"/>
            <a:ext cx="1" cy="200537"/>
          </a:xfrm>
          <a:prstGeom prst="line">
            <a:avLst/>
          </a:prstGeom>
        </p:spPr>
        <p:style>
          <a:lnRef idx="2">
            <a:schemeClr val="accent1"/>
          </a:lnRef>
          <a:fillRef idx="0">
            <a:schemeClr val="accent1"/>
          </a:fillRef>
          <a:effectRef idx="1">
            <a:schemeClr val="accent1"/>
          </a:effectRef>
          <a:fontRef idx="minor">
            <a:schemeClr val="tx1"/>
          </a:fontRef>
        </p:style>
      </p:cxnSp>
      <p:grpSp>
        <p:nvGrpSpPr>
          <p:cNvPr id="20" name="XWhite 32">
            <a:extLst>
              <a:ext uri="{FF2B5EF4-FFF2-40B4-BE49-F238E27FC236}">
                <a16:creationId xmlns:a16="http://schemas.microsoft.com/office/drawing/2014/main" id="{41665C5A-6E4C-6B57-8B8B-AADBDB4A84C3}"/>
              </a:ext>
            </a:extLst>
          </p:cNvPr>
          <p:cNvGrpSpPr>
            <a:grpSpLocks noChangeAspect="1"/>
          </p:cNvGrpSpPr>
          <p:nvPr>
            <p:custDataLst>
              <p:tags r:id="rId7"/>
            </p:custDataLst>
          </p:nvPr>
        </p:nvGrpSpPr>
        <p:grpSpPr>
          <a:xfrm>
            <a:off x="10100980" y="3247297"/>
            <a:ext cx="270629" cy="270629"/>
            <a:chOff x="1016000" y="1016000"/>
            <a:chExt cx="396228" cy="396228"/>
          </a:xfrm>
          <a:solidFill>
            <a:schemeClr val="bg2"/>
          </a:solidFill>
        </p:grpSpPr>
        <p:sp>
          <p:nvSpPr>
            <p:cNvPr id="21" name="Oval 20">
              <a:extLst>
                <a:ext uri="{FF2B5EF4-FFF2-40B4-BE49-F238E27FC236}">
                  <a16:creationId xmlns:a16="http://schemas.microsoft.com/office/drawing/2014/main" id="{982A8071-B98F-36F2-2BAE-D1A0EA0C6EE9}"/>
                </a:ext>
              </a:extLst>
            </p:cNvPr>
            <p:cNvSpPr/>
            <p:nvPr/>
          </p:nvSpPr>
          <p:spPr>
            <a:xfrm>
              <a:off x="1016000" y="1016000"/>
              <a:ext cx="396228" cy="396228"/>
            </a:xfrm>
            <a:prstGeom prst="ellipse">
              <a:avLst/>
            </a:prstGeom>
            <a:grpFill/>
            <a:ln w="635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de-DE" sz="1600" b="0" i="0" u="none" strike="noStrike" kern="1200" cap="none" spc="0" normalizeH="0" baseline="0" noProof="0" err="1">
                <a:ln>
                  <a:noFill/>
                </a:ln>
                <a:solidFill>
                  <a:srgbClr val="FFFFFF"/>
                </a:solidFill>
                <a:effectLst/>
                <a:uLnTx/>
                <a:uFillTx/>
                <a:latin typeface="Arial"/>
                <a:ea typeface="+mn-ea"/>
                <a:cs typeface="+mn-cs"/>
              </a:endParaRPr>
            </a:p>
          </p:txBody>
        </p:sp>
        <p:pic>
          <p:nvPicPr>
            <p:cNvPr id="25" name="Graphic 24">
              <a:extLst>
                <a:ext uri="{FF2B5EF4-FFF2-40B4-BE49-F238E27FC236}">
                  <a16:creationId xmlns:a16="http://schemas.microsoft.com/office/drawing/2014/main" id="{9E320DD5-8D40-2F04-0B16-B363659B55ED}"/>
                </a:ext>
              </a:extLst>
            </p:cNvPr>
            <p:cNvPicPr>
              <a:picLocks noChangeAspect="1"/>
            </p:cNvPicPr>
            <p:nvPr/>
          </p:nvPicPr>
          <p:blipFill>
            <a:blip r:embed="rId12">
              <a:extLst>
                <a:ext uri="{96DAC541-7B7A-43D3-8B79-37D633B846F1}">
                  <asvg:svgBlip xmlns:asvg="http://schemas.microsoft.com/office/drawing/2016/SVG/main" r:embed="rId14"/>
                </a:ext>
              </a:extLst>
            </a:blip>
            <a:stretch>
              <a:fillRect/>
            </a:stretch>
          </p:blipFill>
          <p:spPr>
            <a:xfrm>
              <a:off x="1023614" y="1023614"/>
              <a:ext cx="381000" cy="381000"/>
            </a:xfrm>
            <a:prstGeom prst="rect">
              <a:avLst/>
            </a:prstGeom>
          </p:spPr>
        </p:pic>
      </p:grpSp>
      <p:sp>
        <p:nvSpPr>
          <p:cNvPr id="26" name="Rectangle 25">
            <a:extLst>
              <a:ext uri="{FF2B5EF4-FFF2-40B4-BE49-F238E27FC236}">
                <a16:creationId xmlns:a16="http://schemas.microsoft.com/office/drawing/2014/main" id="{7E20DDFA-711A-C50E-9A7A-F1322172ECE4}"/>
              </a:ext>
            </a:extLst>
          </p:cNvPr>
          <p:cNvSpPr/>
          <p:nvPr/>
        </p:nvSpPr>
        <p:spPr>
          <a:xfrm>
            <a:off x="9729437" y="3653819"/>
            <a:ext cx="1013715" cy="279727"/>
          </a:xfrm>
          <a:prstGeom prst="rect">
            <a:avLst/>
          </a:prstGeom>
          <a:solidFill>
            <a:schemeClr val="bg1">
              <a:lumMod val="75000"/>
            </a:schemeClr>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de-DE" sz="1050" b="1">
                <a:solidFill>
                  <a:schemeClr val="bg1"/>
                </a:solidFill>
              </a:rPr>
              <a:t>ERCOT grid</a:t>
            </a:r>
          </a:p>
        </p:txBody>
      </p:sp>
      <p:cxnSp>
        <p:nvCxnSpPr>
          <p:cNvPr id="27" name="Straight Connector 26">
            <a:extLst>
              <a:ext uri="{FF2B5EF4-FFF2-40B4-BE49-F238E27FC236}">
                <a16:creationId xmlns:a16="http://schemas.microsoft.com/office/drawing/2014/main" id="{FD534056-095C-4BF4-84E9-A0130151CEDC}"/>
              </a:ext>
            </a:extLst>
          </p:cNvPr>
          <p:cNvCxnSpPr>
            <a:cxnSpLocks/>
            <a:stCxn id="26" idx="0"/>
            <a:endCxn id="21" idx="4"/>
          </p:cNvCxnSpPr>
          <p:nvPr/>
        </p:nvCxnSpPr>
        <p:spPr>
          <a:xfrm flipV="1">
            <a:off x="10236295" y="3517926"/>
            <a:ext cx="0" cy="135893"/>
          </a:xfrm>
          <a:prstGeom prst="line">
            <a:avLst/>
          </a:prstGeom>
        </p:spPr>
        <p:style>
          <a:lnRef idx="2">
            <a:schemeClr val="accent1"/>
          </a:lnRef>
          <a:fillRef idx="0">
            <a:schemeClr val="accent1"/>
          </a:fillRef>
          <a:effectRef idx="1">
            <a:schemeClr val="accent1"/>
          </a:effectRef>
          <a:fontRef idx="minor">
            <a:schemeClr val="tx1"/>
          </a:fontRef>
        </p:style>
      </p:cxnSp>
      <p:grpSp>
        <p:nvGrpSpPr>
          <p:cNvPr id="28" name="Group 27">
            <a:extLst>
              <a:ext uri="{FF2B5EF4-FFF2-40B4-BE49-F238E27FC236}">
                <a16:creationId xmlns:a16="http://schemas.microsoft.com/office/drawing/2014/main" id="{40C425A9-22A7-4DA0-C2BC-29D52EE1FB15}"/>
              </a:ext>
            </a:extLst>
          </p:cNvPr>
          <p:cNvGrpSpPr/>
          <p:nvPr/>
        </p:nvGrpSpPr>
        <p:grpSpPr>
          <a:xfrm>
            <a:off x="9658367" y="1461398"/>
            <a:ext cx="1155855" cy="556667"/>
            <a:chOff x="9436777" y="3900612"/>
            <a:chExt cx="1155855" cy="740924"/>
          </a:xfrm>
        </p:grpSpPr>
        <p:sp>
          <p:nvSpPr>
            <p:cNvPr id="33" name="Rectangle 32">
              <a:extLst>
                <a:ext uri="{FF2B5EF4-FFF2-40B4-BE49-F238E27FC236}">
                  <a16:creationId xmlns:a16="http://schemas.microsoft.com/office/drawing/2014/main" id="{B80F1C2D-1C16-546C-FD45-F38AFF9CCFF5}"/>
                </a:ext>
              </a:extLst>
            </p:cNvPr>
            <p:cNvSpPr/>
            <p:nvPr/>
          </p:nvSpPr>
          <p:spPr>
            <a:xfrm>
              <a:off x="9436777" y="3900612"/>
              <a:ext cx="1013715" cy="599620"/>
            </a:xfrm>
            <a:prstGeom prst="rect">
              <a:avLst/>
            </a:prstGeom>
            <a:solidFill>
              <a:schemeClr val="bg1"/>
            </a:solidFill>
            <a:ln w="635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de-DE" sz="1100" b="1">
                  <a:solidFill>
                    <a:schemeClr val="accent1"/>
                  </a:solidFill>
                </a:rPr>
                <a:t>Backup Generation</a:t>
              </a:r>
            </a:p>
          </p:txBody>
        </p:sp>
        <p:sp>
          <p:nvSpPr>
            <p:cNvPr id="36" name="Rectangle 35">
              <a:extLst>
                <a:ext uri="{FF2B5EF4-FFF2-40B4-BE49-F238E27FC236}">
                  <a16:creationId xmlns:a16="http://schemas.microsoft.com/office/drawing/2014/main" id="{6A10F492-D820-1796-21EA-EBD2DFB2FDBC}"/>
                </a:ext>
              </a:extLst>
            </p:cNvPr>
            <p:cNvSpPr/>
            <p:nvPr/>
          </p:nvSpPr>
          <p:spPr>
            <a:xfrm>
              <a:off x="9578917" y="4041916"/>
              <a:ext cx="1013715" cy="599620"/>
            </a:xfrm>
            <a:prstGeom prst="rect">
              <a:avLst/>
            </a:prstGeom>
            <a:solidFill>
              <a:schemeClr val="bg1"/>
            </a:solidFill>
            <a:ln w="635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de-DE" sz="1100" b="1">
                  <a:solidFill>
                    <a:schemeClr val="accent1"/>
                  </a:solidFill>
                </a:rPr>
                <a:t>Backup Generation</a:t>
              </a:r>
            </a:p>
          </p:txBody>
        </p:sp>
      </p:grpSp>
      <p:cxnSp>
        <p:nvCxnSpPr>
          <p:cNvPr id="37" name="Straight Connector 36">
            <a:extLst>
              <a:ext uri="{FF2B5EF4-FFF2-40B4-BE49-F238E27FC236}">
                <a16:creationId xmlns:a16="http://schemas.microsoft.com/office/drawing/2014/main" id="{CC94A7FA-F002-2898-CEE8-DACF157122DB}"/>
              </a:ext>
            </a:extLst>
          </p:cNvPr>
          <p:cNvCxnSpPr>
            <a:cxnSpLocks/>
            <a:endCxn id="18" idx="0"/>
          </p:cNvCxnSpPr>
          <p:nvPr/>
        </p:nvCxnSpPr>
        <p:spPr>
          <a:xfrm>
            <a:off x="10236294" y="2358980"/>
            <a:ext cx="0" cy="144550"/>
          </a:xfrm>
          <a:prstGeom prst="line">
            <a:avLst/>
          </a:prstGeom>
        </p:spPr>
        <p:style>
          <a:lnRef idx="2">
            <a:schemeClr val="accent1"/>
          </a:lnRef>
          <a:fillRef idx="0">
            <a:schemeClr val="accent1"/>
          </a:fillRef>
          <a:effectRef idx="1">
            <a:schemeClr val="accent1"/>
          </a:effectRef>
          <a:fontRef idx="minor">
            <a:schemeClr val="tx1"/>
          </a:fontRef>
        </p:style>
      </p:cxnSp>
      <p:cxnSp>
        <p:nvCxnSpPr>
          <p:cNvPr id="9" name="Straight Connector 8">
            <a:extLst>
              <a:ext uri="{FF2B5EF4-FFF2-40B4-BE49-F238E27FC236}">
                <a16:creationId xmlns:a16="http://schemas.microsoft.com/office/drawing/2014/main" id="{A0421179-0E3B-FA04-26A5-C4A077BFE330}"/>
              </a:ext>
            </a:extLst>
          </p:cNvPr>
          <p:cNvCxnSpPr>
            <a:cxnSpLocks/>
          </p:cNvCxnSpPr>
          <p:nvPr/>
        </p:nvCxnSpPr>
        <p:spPr>
          <a:xfrm>
            <a:off x="10236294" y="2018065"/>
            <a:ext cx="0" cy="144550"/>
          </a:xfrm>
          <a:prstGeom prst="line">
            <a:avLst/>
          </a:prstGeom>
        </p:spPr>
        <p:style>
          <a:lnRef idx="2">
            <a:schemeClr val="accent1"/>
          </a:lnRef>
          <a:fillRef idx="0">
            <a:schemeClr val="accent1"/>
          </a:fillRef>
          <a:effectRef idx="1">
            <a:schemeClr val="accent1"/>
          </a:effectRef>
          <a:fontRef idx="minor">
            <a:schemeClr val="tx1"/>
          </a:fontRef>
        </p:style>
      </p:cxnSp>
      <p:cxnSp>
        <p:nvCxnSpPr>
          <p:cNvPr id="10" name="Straight Connector 9">
            <a:extLst>
              <a:ext uri="{FF2B5EF4-FFF2-40B4-BE49-F238E27FC236}">
                <a16:creationId xmlns:a16="http://schemas.microsoft.com/office/drawing/2014/main" id="{5520485E-7546-D750-3E90-1558CD753130}"/>
              </a:ext>
            </a:extLst>
          </p:cNvPr>
          <p:cNvCxnSpPr>
            <a:cxnSpLocks/>
          </p:cNvCxnSpPr>
          <p:nvPr/>
        </p:nvCxnSpPr>
        <p:spPr>
          <a:xfrm>
            <a:off x="10234148" y="2158323"/>
            <a:ext cx="144550" cy="144550"/>
          </a:xfrm>
          <a:prstGeom prst="line">
            <a:avLst/>
          </a:prstGeom>
        </p:spPr>
        <p:style>
          <a:lnRef idx="2">
            <a:schemeClr val="accent1"/>
          </a:lnRef>
          <a:fillRef idx="0">
            <a:schemeClr val="accent1"/>
          </a:fillRef>
          <a:effectRef idx="1">
            <a:schemeClr val="accent1"/>
          </a:effectRef>
          <a:fontRef idx="minor">
            <a:schemeClr val="tx1"/>
          </a:fontRef>
        </p:style>
      </p:cxnSp>
      <p:sp>
        <p:nvSpPr>
          <p:cNvPr id="14" name="Oval 13">
            <a:extLst>
              <a:ext uri="{FF2B5EF4-FFF2-40B4-BE49-F238E27FC236}">
                <a16:creationId xmlns:a16="http://schemas.microsoft.com/office/drawing/2014/main" id="{9FB216B8-F09B-098B-1414-E03AF4DD2C73}"/>
              </a:ext>
            </a:extLst>
          </p:cNvPr>
          <p:cNvSpPr/>
          <p:nvPr/>
        </p:nvSpPr>
        <p:spPr>
          <a:xfrm>
            <a:off x="10343548" y="2271583"/>
            <a:ext cx="45719" cy="45719"/>
          </a:xfrm>
          <a:prstGeom prst="ellipse">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de-DE" sz="1600" err="1">
              <a:solidFill>
                <a:schemeClr val="bg1"/>
              </a:solidFill>
            </a:endParaRPr>
          </a:p>
        </p:txBody>
      </p:sp>
      <p:sp>
        <p:nvSpPr>
          <p:cNvPr id="22" name="TextBox 21">
            <a:extLst>
              <a:ext uri="{FF2B5EF4-FFF2-40B4-BE49-F238E27FC236}">
                <a16:creationId xmlns:a16="http://schemas.microsoft.com/office/drawing/2014/main" id="{B230E83B-B8CC-6DED-076D-D51A15C6289D}"/>
              </a:ext>
            </a:extLst>
          </p:cNvPr>
          <p:cNvSpPr txBox="1"/>
          <p:nvPr/>
        </p:nvSpPr>
        <p:spPr>
          <a:xfrm>
            <a:off x="10398589" y="2105735"/>
            <a:ext cx="833077" cy="338554"/>
          </a:xfrm>
          <a:prstGeom prst="rect">
            <a:avLst/>
          </a:prstGeom>
          <a:noFill/>
          <a:ln w="6350">
            <a:noFill/>
            <a:miter lim="800000"/>
          </a:ln>
        </p:spPr>
        <p:txBody>
          <a:bodyPr wrap="square">
            <a:spAutoFit/>
          </a:bodyPr>
          <a:lstStyle/>
          <a:p>
            <a:r>
              <a:rPr lang="en-US" sz="800" i="1"/>
              <a:t>No AC path to ERCOT grid</a:t>
            </a:r>
            <a:endParaRPr lang="de-DE" sz="800" i="1"/>
          </a:p>
        </p:txBody>
      </p:sp>
    </p:spTree>
    <p:extLst>
      <p:ext uri="{BB962C8B-B14F-4D97-AF65-F5344CB8AC3E}">
        <p14:creationId xmlns:p14="http://schemas.microsoft.com/office/powerpoint/2010/main" val="28449672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F86B47-7243-C14A-DC67-0D93CBC4883A}"/>
            </a:ext>
          </a:extLst>
        </p:cNvPr>
        <p:cNvGrpSpPr/>
        <p:nvPr/>
      </p:nvGrpSpPr>
      <p:grpSpPr>
        <a:xfrm>
          <a:off x="0" y="0"/>
          <a:ext cx="0" cy="0"/>
          <a:chOff x="0" y="0"/>
          <a:chExt cx="0" cy="0"/>
        </a:xfrm>
      </p:grpSpPr>
      <p:graphicFrame>
        <p:nvGraphicFramePr>
          <p:cNvPr id="4" name="Object 2" hidden="1">
            <a:extLst>
              <a:ext uri="{FF2B5EF4-FFF2-40B4-BE49-F238E27FC236}">
                <a16:creationId xmlns:a16="http://schemas.microsoft.com/office/drawing/2014/main" id="{965BDDF6-F42A-253C-F181-F63211364140}"/>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9" imgW="404" imgH="403" progId="TCLayout.ActiveDocument.1">
                  <p:embed/>
                </p:oleObj>
              </mc:Choice>
              <mc:Fallback>
                <p:oleObj name="think-cell Slide" r:id="rId9" imgW="404" imgH="403" progId="TCLayout.ActiveDocument.1">
                  <p:embed/>
                  <p:pic>
                    <p:nvPicPr>
                      <p:cNvPr id="4" name="Object 2" hidden="1">
                        <a:extLst>
                          <a:ext uri="{FF2B5EF4-FFF2-40B4-BE49-F238E27FC236}">
                            <a16:creationId xmlns:a16="http://schemas.microsoft.com/office/drawing/2014/main" id="{965BDDF6-F42A-253C-F181-F63211364140}"/>
                          </a:ext>
                        </a:extLst>
                      </p:cNvPr>
                      <p:cNvPicPr/>
                      <p:nvPr/>
                    </p:nvPicPr>
                    <p:blipFill>
                      <a:blip r:embed="rId10"/>
                      <a:stretch>
                        <a:fillRect/>
                      </a:stretch>
                    </p:blipFill>
                    <p:spPr>
                      <a:xfrm>
                        <a:off x="1588" y="1588"/>
                        <a:ext cx="1588" cy="1588"/>
                      </a:xfrm>
                      <a:prstGeom prst="rect">
                        <a:avLst/>
                      </a:prstGeom>
                    </p:spPr>
                  </p:pic>
                </p:oleObj>
              </mc:Fallback>
            </mc:AlternateContent>
          </a:graphicData>
        </a:graphic>
      </p:graphicFrame>
      <p:sp>
        <p:nvSpPr>
          <p:cNvPr id="2" name="2. Slide Title">
            <a:extLst>
              <a:ext uri="{FF2B5EF4-FFF2-40B4-BE49-F238E27FC236}">
                <a16:creationId xmlns:a16="http://schemas.microsoft.com/office/drawing/2014/main" id="{3B4D8234-E804-E2CC-B030-7C22470BFF63}"/>
              </a:ext>
            </a:extLst>
          </p:cNvPr>
          <p:cNvSpPr>
            <a:spLocks noGrp="1"/>
          </p:cNvSpPr>
          <p:nvPr>
            <p:ph type="title"/>
            <p:custDataLst>
              <p:tags r:id="rId2"/>
            </p:custDataLst>
          </p:nvPr>
        </p:nvSpPr>
        <p:spPr>
          <a:xfrm>
            <a:off x="554736" y="172212"/>
            <a:ext cx="11082528" cy="384721"/>
          </a:xfrm>
        </p:spPr>
        <p:txBody>
          <a:bodyPr vert="horz">
            <a:spAutoFit/>
          </a:bodyPr>
          <a:lstStyle/>
          <a:p>
            <a:r>
              <a:rPr lang="en-US"/>
              <a:t>BYOG Self-Limiting Facility (SLF)</a:t>
            </a:r>
            <a:endParaRPr lang="de-DE"/>
          </a:p>
        </p:txBody>
      </p:sp>
      <p:sp>
        <p:nvSpPr>
          <p:cNvPr id="55" name="4. Footnote">
            <a:extLst>
              <a:ext uri="{FF2B5EF4-FFF2-40B4-BE49-F238E27FC236}">
                <a16:creationId xmlns:a16="http://schemas.microsoft.com/office/drawing/2014/main" id="{92529583-D5FA-995F-690D-DCF7F2268076}"/>
              </a:ext>
            </a:extLst>
          </p:cNvPr>
          <p:cNvSpPr txBox="1"/>
          <p:nvPr>
            <p:custDataLst>
              <p:tags r:id="rId3"/>
            </p:custDataLst>
          </p:nvPr>
        </p:nvSpPr>
        <p:spPr>
          <a:xfrm>
            <a:off x="2235695" y="6517231"/>
            <a:ext cx="6237739" cy="123111"/>
          </a:xfrm>
          <a:prstGeom prst="rect">
            <a:avLst/>
          </a:prstGeom>
          <a:noFill/>
          <a:ln/>
          <a:extLst>
            <a:ext uri="{909E8E84-426E-40DD-AFC4-6F175D3DCCD1}">
              <a14:hiddenFill xmlns:a14="http://schemas.microsoft.com/office/drawing/2010/main">
                <a:solidFill>
                  <a:srgbClr val="FFFFFF"/>
                </a:solidFill>
              </a14:hiddenFill>
            </a:ext>
          </a:extLst>
        </p:spPr>
        <p:txBody>
          <a:bodyPr wrap="square" lIns="0" tIns="0" rIns="0" bIns="0" rtlCol="0" anchor="b" anchorCtr="0">
            <a:spAutoFit/>
          </a:bodyPr>
          <a:lstStyle>
            <a:defPPr>
              <a:defRPr lang="en-US"/>
            </a:defPPr>
            <a:lvl1pPr marL="203200" marR="0" lvl="0" indent="-212725" fontAlgn="auto">
              <a:lnSpc>
                <a:spcPct val="100000"/>
              </a:lnSpc>
              <a:spcBef>
                <a:spcPts val="0"/>
              </a:spcBef>
              <a:spcAft>
                <a:spcPts val="0"/>
              </a:spcAft>
              <a:buClrTx/>
              <a:buSzTx/>
              <a:buFontTx/>
              <a:buNone/>
              <a:tabLst/>
              <a:defRPr sz="800">
                <a:cs typeface="Arial" panose="020B0604020202020204" pitchFamily="34" charset="0"/>
              </a:defRPr>
            </a:lvl1pPr>
          </a:lstStyle>
          <a:p>
            <a:pPr marL="9525" marR="0" lvl="0" indent="-1905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000000"/>
                </a:solidFill>
                <a:effectLst/>
                <a:uLnTx/>
                <a:uFillTx/>
                <a:latin typeface="Arial"/>
                <a:ea typeface="+mn-ea"/>
                <a:cs typeface="Arial" panose="020B0604020202020204" pitchFamily="34" charset="0"/>
              </a:rPr>
              <a:t>Source: ERCOT discussions</a:t>
            </a:r>
          </a:p>
        </p:txBody>
      </p:sp>
      <p:grpSp>
        <p:nvGrpSpPr>
          <p:cNvPr id="60" name="Group 59">
            <a:extLst>
              <a:ext uri="{FF2B5EF4-FFF2-40B4-BE49-F238E27FC236}">
                <a16:creationId xmlns:a16="http://schemas.microsoft.com/office/drawing/2014/main" id="{9B8FD9D8-4C70-B36E-13BD-9373FC860A4A}"/>
              </a:ext>
            </a:extLst>
          </p:cNvPr>
          <p:cNvGrpSpPr/>
          <p:nvPr/>
        </p:nvGrpSpPr>
        <p:grpSpPr>
          <a:xfrm>
            <a:off x="9709328" y="702868"/>
            <a:ext cx="1590857" cy="184843"/>
            <a:chOff x="9745871" y="702868"/>
            <a:chExt cx="1590857" cy="184843"/>
          </a:xfrm>
        </p:grpSpPr>
        <p:grpSp>
          <p:nvGrpSpPr>
            <p:cNvPr id="56" name="XWhite 32">
              <a:extLst>
                <a:ext uri="{FF2B5EF4-FFF2-40B4-BE49-F238E27FC236}">
                  <a16:creationId xmlns:a16="http://schemas.microsoft.com/office/drawing/2014/main" id="{39B3699F-6FD5-31DC-286E-07974073AB65}"/>
                </a:ext>
              </a:extLst>
            </p:cNvPr>
            <p:cNvGrpSpPr>
              <a:grpSpLocks noChangeAspect="1"/>
            </p:cNvGrpSpPr>
            <p:nvPr>
              <p:custDataLst>
                <p:tags r:id="rId7"/>
              </p:custDataLst>
            </p:nvPr>
          </p:nvGrpSpPr>
          <p:grpSpPr>
            <a:xfrm>
              <a:off x="9745871" y="702868"/>
              <a:ext cx="184843" cy="184843"/>
              <a:chOff x="1016000" y="1016000"/>
              <a:chExt cx="396228" cy="396228"/>
            </a:xfrm>
          </p:grpSpPr>
          <p:sp>
            <p:nvSpPr>
              <p:cNvPr id="57" name="Oval 56">
                <a:extLst>
                  <a:ext uri="{FF2B5EF4-FFF2-40B4-BE49-F238E27FC236}">
                    <a16:creationId xmlns:a16="http://schemas.microsoft.com/office/drawing/2014/main" id="{B87E44BD-264A-4FB8-774C-3FF5BCA1227B}"/>
                  </a:ext>
                </a:extLst>
              </p:cNvPr>
              <p:cNvSpPr/>
              <p:nvPr/>
            </p:nvSpPr>
            <p:spPr>
              <a:xfrm>
                <a:off x="1016000" y="1016000"/>
                <a:ext cx="396228" cy="396228"/>
              </a:xfrm>
              <a:prstGeom prst="ellipse">
                <a:avLst/>
              </a:prstGeom>
              <a:solidFill>
                <a:schemeClr val="bg1"/>
              </a:solidFill>
              <a:ln w="635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de-DE" sz="1600" b="0" i="0" u="none" strike="noStrike" kern="1200" cap="none" spc="0" normalizeH="0" baseline="0" noProof="0" err="1">
                  <a:ln>
                    <a:noFill/>
                  </a:ln>
                  <a:solidFill>
                    <a:srgbClr val="FFFFFF"/>
                  </a:solidFill>
                  <a:effectLst/>
                  <a:uLnTx/>
                  <a:uFillTx/>
                  <a:latin typeface="Arial"/>
                  <a:ea typeface="+mn-ea"/>
                  <a:cs typeface="+mn-cs"/>
                </a:endParaRPr>
              </a:p>
            </p:txBody>
          </p:sp>
          <p:pic>
            <p:nvPicPr>
              <p:cNvPr id="58" name="Graphic 57">
                <a:extLst>
                  <a:ext uri="{FF2B5EF4-FFF2-40B4-BE49-F238E27FC236}">
                    <a16:creationId xmlns:a16="http://schemas.microsoft.com/office/drawing/2014/main" id="{50868BE1-2DE3-1268-53A3-87C7614AFEF7}"/>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1023614" y="1023614"/>
                <a:ext cx="381000" cy="381000"/>
              </a:xfrm>
              <a:prstGeom prst="rect">
                <a:avLst/>
              </a:prstGeom>
            </p:spPr>
          </p:pic>
        </p:grpSp>
        <p:sp>
          <p:nvSpPr>
            <p:cNvPr id="59" name="TextBox 62">
              <a:extLst>
                <a:ext uri="{FF2B5EF4-FFF2-40B4-BE49-F238E27FC236}">
                  <a16:creationId xmlns:a16="http://schemas.microsoft.com/office/drawing/2014/main" id="{C0DFA35B-B498-8D76-7CD1-EA33C2318B1B}"/>
                </a:ext>
              </a:extLst>
            </p:cNvPr>
            <p:cNvSpPr txBox="1">
              <a:spLocks/>
            </p:cNvSpPr>
            <p:nvPr/>
          </p:nvSpPr>
          <p:spPr>
            <a:xfrm>
              <a:off x="10050104" y="726040"/>
              <a:ext cx="1286624" cy="138499"/>
            </a:xfrm>
            <a:prstGeom prst="rect">
              <a:avLst/>
            </a:prstGeom>
          </p:spPr>
          <p:txBody>
            <a:bodyPr vert="horz" wrap="square" lIns="0" tIns="0" rIns="0" bIns="0" rtlCol="0" anchor="t" anchorCtr="0">
              <a:spAutoFit/>
            </a:bodyPr>
            <a:lstStyle>
              <a:defPPr>
                <a:defRPr lang="en-US"/>
              </a:defPPr>
              <a:lvl1pPr marL="0" lv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lvl="1"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lvl="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lvl="3"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lvl="4"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None/>
                <a:tabLst/>
                <a:defRPr/>
              </a:pPr>
              <a:r>
                <a:rPr kumimoji="0" lang="en-US" sz="900" b="0" i="0" u="none" strike="noStrike" kern="1200" cap="none" spc="0" normalizeH="0" baseline="0" noProof="0">
                  <a:ln>
                    <a:noFill/>
                  </a:ln>
                  <a:solidFill>
                    <a:srgbClr val="000000"/>
                  </a:solidFill>
                  <a:effectLst/>
                  <a:uLnTx/>
                  <a:uFillTx/>
                  <a:latin typeface="Arial"/>
                  <a:ea typeface="+mn-ea"/>
                  <a:cs typeface="Arial" panose="020B0604020202020204" pitchFamily="34" charset="0"/>
                </a:rPr>
                <a:t>Point of interconnection</a:t>
              </a:r>
              <a:endParaRPr kumimoji="0" lang="en-CA" sz="900" b="1" i="0" u="none" strike="noStrike" kern="1200" cap="none" spc="0" normalizeH="0" baseline="0" noProof="0">
                <a:ln>
                  <a:noFill/>
                </a:ln>
                <a:solidFill>
                  <a:srgbClr val="000000"/>
                </a:solidFill>
                <a:effectLst/>
                <a:uLnTx/>
                <a:uFillTx/>
                <a:latin typeface="Arial"/>
                <a:ea typeface="+mn-ea"/>
                <a:cs typeface="Arial" panose="020B0604020202020204" pitchFamily="34" charset="0"/>
              </a:endParaRPr>
            </a:p>
          </p:txBody>
        </p:sp>
      </p:grpSp>
      <p:sp>
        <p:nvSpPr>
          <p:cNvPr id="23" name="TextBox 62">
            <a:extLst>
              <a:ext uri="{FF2B5EF4-FFF2-40B4-BE49-F238E27FC236}">
                <a16:creationId xmlns:a16="http://schemas.microsoft.com/office/drawing/2014/main" id="{94793954-3C0C-78E6-6350-AA61EE3CDB88}"/>
              </a:ext>
            </a:extLst>
          </p:cNvPr>
          <p:cNvSpPr txBox="1">
            <a:spLocks/>
          </p:cNvSpPr>
          <p:nvPr/>
        </p:nvSpPr>
        <p:spPr>
          <a:xfrm>
            <a:off x="521663" y="1299945"/>
            <a:ext cx="2675973" cy="2369880"/>
          </a:xfrm>
          <a:prstGeom prst="rect">
            <a:avLst/>
          </a:prstGeom>
        </p:spPr>
        <p:txBody>
          <a:bodyPr vert="horz" wrap="square" lIns="0" tIns="0" rIns="0" bIns="0" rtlCol="0" anchor="t" anchorCtr="0">
            <a:spAutoFit/>
          </a:bodyPr>
          <a:lstStyle>
            <a:defPPr>
              <a:defRPr lang="en-US"/>
            </a:defPPr>
            <a:lvl1pPr marL="0" lv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lvl="1"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lvl="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lvl="3"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lvl="4"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r>
              <a:rPr lang="en-US" sz="1200" b="1" err="1"/>
              <a:t>Colocated</a:t>
            </a:r>
            <a:r>
              <a:rPr lang="en-US" sz="1200" b="1"/>
              <a:t> Large Load and Generation operate behind a single POI under a defined net injection/ withdrawal limit </a:t>
            </a:r>
            <a:r>
              <a:rPr lang="en-US" sz="1200"/>
              <a:t>enforced at the POI</a:t>
            </a:r>
          </a:p>
          <a:p>
            <a:r>
              <a:rPr lang="en-US" sz="1200" b="1"/>
              <a:t>Facility is structured as a PUN with a Self-Limiting Feature (SLF)</a:t>
            </a:r>
            <a:r>
              <a:rPr lang="en-US" sz="1200"/>
              <a:t> (consistent with NPRR1026 framework)</a:t>
            </a:r>
          </a:p>
          <a:p>
            <a:r>
              <a:rPr lang="en-US" sz="1200" b="1"/>
              <a:t>The SLF ensures that net real power at the POI never exceeds the approved interconnection limit</a:t>
            </a:r>
            <a:r>
              <a:rPr lang="en-US" sz="1200"/>
              <a:t>, regardless of internal load or generation configuration</a:t>
            </a:r>
          </a:p>
        </p:txBody>
      </p:sp>
      <p:sp>
        <p:nvSpPr>
          <p:cNvPr id="24" name="TextBox 62">
            <a:extLst>
              <a:ext uri="{FF2B5EF4-FFF2-40B4-BE49-F238E27FC236}">
                <a16:creationId xmlns:a16="http://schemas.microsoft.com/office/drawing/2014/main" id="{945352F0-C3F0-B252-6D23-600957BF8BE2}"/>
              </a:ext>
            </a:extLst>
          </p:cNvPr>
          <p:cNvSpPr txBox="1">
            <a:spLocks/>
          </p:cNvSpPr>
          <p:nvPr/>
        </p:nvSpPr>
        <p:spPr>
          <a:xfrm>
            <a:off x="3327750" y="1299945"/>
            <a:ext cx="5118601" cy="4047262"/>
          </a:xfrm>
          <a:prstGeom prst="rect">
            <a:avLst/>
          </a:prstGeom>
        </p:spPr>
        <p:txBody>
          <a:bodyPr vert="horz" wrap="square" lIns="0" tIns="0" rIns="0" bIns="0" rtlCol="0" anchor="t" anchorCtr="0">
            <a:spAutoFit/>
          </a:bodyPr>
          <a:lstStyle>
            <a:defPPr>
              <a:defRPr lang="en-US"/>
            </a:defPPr>
            <a:lvl1pPr marL="0" lv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lvl="1"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lvl="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lvl="3"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lvl="4"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171450" lvl="0" indent="-171450">
              <a:buClr>
                <a:srgbClr val="000000"/>
              </a:buClr>
              <a:buFont typeface="Arial" panose="020B0604020202020204" pitchFamily="34" charset="0"/>
              <a:buChar char="•"/>
              <a:defRPr/>
            </a:pPr>
            <a:r>
              <a:rPr lang="en-US" sz="1200" b="1"/>
              <a:t>Load and Generation are both registered </a:t>
            </a:r>
            <a:r>
              <a:rPr lang="en-US" sz="1200"/>
              <a:t>resources</a:t>
            </a:r>
          </a:p>
          <a:p>
            <a:pPr marL="171450" lvl="0" indent="-171450">
              <a:buClr>
                <a:srgbClr val="000000"/>
              </a:buClr>
              <a:buFont typeface="Arial" panose="020B0604020202020204" pitchFamily="34" charset="0"/>
              <a:buChar char="•"/>
              <a:defRPr/>
            </a:pPr>
            <a:r>
              <a:rPr lang="en-US" sz="1200" b="1"/>
              <a:t>Interconnection limit applies to net MW at the POI</a:t>
            </a:r>
            <a:endParaRPr lang="en-US" sz="1200"/>
          </a:p>
          <a:p>
            <a:pPr marL="171450" lvl="0" indent="-171450">
              <a:buClr>
                <a:srgbClr val="000000"/>
              </a:buClr>
              <a:buFont typeface="Arial" panose="020B0604020202020204" pitchFamily="34" charset="0"/>
              <a:buChar char="•"/>
              <a:defRPr/>
            </a:pPr>
            <a:r>
              <a:rPr lang="en-US" sz="1200" b="1"/>
              <a:t>Requires operational coordination agreement </a:t>
            </a:r>
            <a:r>
              <a:rPr lang="en-US" sz="1200"/>
              <a:t>between Load and Generator</a:t>
            </a:r>
          </a:p>
          <a:p>
            <a:pPr marL="171450" lvl="0" indent="-171450">
              <a:buClr>
                <a:srgbClr val="000000"/>
              </a:buClr>
              <a:buFont typeface="Arial" panose="020B0604020202020204" pitchFamily="34" charset="0"/>
              <a:buChar char="•"/>
              <a:defRPr/>
            </a:pPr>
            <a:r>
              <a:rPr lang="en-US" sz="1200" b="1"/>
              <a:t>ERCOT models the facility as a net resource at the POI</a:t>
            </a:r>
            <a:r>
              <a:rPr lang="en-US" sz="1200"/>
              <a:t>, subject to the self-limiting cap</a:t>
            </a:r>
          </a:p>
          <a:p>
            <a:pPr marL="171450" lvl="0" indent="-171450">
              <a:buClr>
                <a:srgbClr val="000000"/>
              </a:buClr>
              <a:buFont typeface="Arial" panose="020B0604020202020204" pitchFamily="34" charset="0"/>
              <a:buChar char="•"/>
              <a:defRPr/>
            </a:pPr>
            <a:r>
              <a:rPr lang="en-US" sz="1200" b="1"/>
              <a:t>Facility must ensure net injection/withdrawal does not exceed POI cap at any time </a:t>
            </a:r>
            <a:r>
              <a:rPr lang="en-US" sz="1200"/>
              <a:t>(may require breaker logic and/or reverse power relay to enforce the limit)</a:t>
            </a:r>
          </a:p>
          <a:p>
            <a:pPr marL="171450" indent="-171450">
              <a:buClr>
                <a:srgbClr val="000000"/>
              </a:buClr>
              <a:buFont typeface="Arial" panose="020B0604020202020204" pitchFamily="34" charset="0"/>
              <a:buChar char="•"/>
              <a:defRPr/>
            </a:pPr>
            <a:r>
              <a:rPr lang="en-US" sz="1200" b="1"/>
              <a:t>Transmission planning does not assume simultaneous full load and full generation </a:t>
            </a:r>
            <a:r>
              <a:rPr lang="en-US" sz="1200"/>
              <a:t>at the POI:</a:t>
            </a:r>
            <a:endParaRPr lang="en-US" sz="1200" b="1"/>
          </a:p>
          <a:p>
            <a:pPr marL="400050" lvl="1" indent="-171450">
              <a:buClr>
                <a:srgbClr val="000000"/>
              </a:buClr>
              <a:buFont typeface="Courier New" panose="02070309020205020404" pitchFamily="49" charset="0"/>
              <a:buChar char="o"/>
              <a:defRPr/>
            </a:pPr>
            <a:r>
              <a:rPr lang="en-US" sz="1200"/>
              <a:t>Either supply-side (GR/ESR) or demand-side (CLR) may participate at a given time</a:t>
            </a:r>
          </a:p>
          <a:p>
            <a:pPr marL="400050" lvl="1" indent="-171450">
              <a:buClr>
                <a:srgbClr val="000000"/>
              </a:buClr>
              <a:buFont typeface="Courier New" panose="02070309020205020404" pitchFamily="49" charset="0"/>
              <a:buChar char="o"/>
              <a:defRPr/>
            </a:pPr>
            <a:r>
              <a:rPr lang="en-US" sz="1200"/>
              <a:t>Simultaneous full participation on both sides is not permitted unless structured as a Netted Network (separate construct)</a:t>
            </a:r>
          </a:p>
          <a:p>
            <a:pPr marL="171450" lvl="0" indent="-171450">
              <a:buClr>
                <a:srgbClr val="000000"/>
              </a:buClr>
              <a:buFont typeface="Arial" panose="020B0604020202020204" pitchFamily="34" charset="0"/>
              <a:buChar char="•"/>
              <a:defRPr/>
            </a:pPr>
            <a:r>
              <a:rPr lang="en-US" sz="1200" b="1"/>
              <a:t>The largest modeled contingency depends on internal configuration </a:t>
            </a:r>
            <a:r>
              <a:rPr lang="en-US" sz="1200"/>
              <a:t>(e.g., if generators share a common step-up transformer, transformer loss may be most limiting event; if generators are electrically independent, individual G-1 may apply)</a:t>
            </a:r>
            <a:endParaRPr lang="en-US" sz="1200" b="1"/>
          </a:p>
        </p:txBody>
      </p:sp>
      <p:sp>
        <p:nvSpPr>
          <p:cNvPr id="3" name="TextBox 62">
            <a:extLst>
              <a:ext uri="{FF2B5EF4-FFF2-40B4-BE49-F238E27FC236}">
                <a16:creationId xmlns:a16="http://schemas.microsoft.com/office/drawing/2014/main" id="{740935EA-466F-B6B9-A26C-B34DE0171888}"/>
              </a:ext>
            </a:extLst>
          </p:cNvPr>
          <p:cNvSpPr txBox="1">
            <a:spLocks/>
          </p:cNvSpPr>
          <p:nvPr/>
        </p:nvSpPr>
        <p:spPr>
          <a:xfrm>
            <a:off x="521663" y="991720"/>
            <a:ext cx="1827725" cy="184666"/>
          </a:xfrm>
          <a:prstGeom prst="rect">
            <a:avLst/>
          </a:prstGeom>
        </p:spPr>
        <p:txBody>
          <a:bodyPr vert="horz" wrap="square" lIns="0" tIns="0" rIns="0" bIns="0" rtlCol="0" anchor="b" anchorCtr="0">
            <a:spAutoFit/>
          </a:bodyPr>
          <a:lstStyle>
            <a:defPPr>
              <a:defRPr lang="en-US"/>
            </a:defPPr>
            <a:lvl1pPr marL="0" lv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lvl="1"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lvl="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lvl="3"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lvl="4"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Char char="​"/>
              <a:tabLst/>
              <a:defRPr/>
            </a:pPr>
            <a:r>
              <a:rPr kumimoji="0" lang="en-CA" sz="1200" b="1" i="0" u="none" strike="noStrike" kern="1200" cap="none" spc="0" normalizeH="0" baseline="0" noProof="0">
                <a:ln>
                  <a:noFill/>
                </a:ln>
                <a:solidFill>
                  <a:srgbClr val="000000"/>
                </a:solidFill>
                <a:effectLst/>
                <a:uLnTx/>
                <a:uFillTx/>
                <a:latin typeface="Arial"/>
                <a:ea typeface="+mn-ea"/>
                <a:cs typeface="Arial" panose="020B0604020202020204" pitchFamily="34" charset="0"/>
              </a:rPr>
              <a:t>Description</a:t>
            </a:r>
          </a:p>
        </p:txBody>
      </p:sp>
      <p:cxnSp>
        <p:nvCxnSpPr>
          <p:cNvPr id="5" name="Straight Connector 4">
            <a:extLst>
              <a:ext uri="{FF2B5EF4-FFF2-40B4-BE49-F238E27FC236}">
                <a16:creationId xmlns:a16="http://schemas.microsoft.com/office/drawing/2014/main" id="{87442029-F6DB-B34B-7508-BC17ED7CA002}"/>
              </a:ext>
            </a:extLst>
          </p:cNvPr>
          <p:cNvCxnSpPr>
            <a:cxnSpLocks/>
          </p:cNvCxnSpPr>
          <p:nvPr/>
        </p:nvCxnSpPr>
        <p:spPr>
          <a:xfrm>
            <a:off x="521663" y="1213474"/>
            <a:ext cx="10778522" cy="0"/>
          </a:xfrm>
          <a:prstGeom prst="line">
            <a:avLst/>
          </a:prstGeom>
          <a:ln w="1270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0" name="TextBox 62">
            <a:extLst>
              <a:ext uri="{FF2B5EF4-FFF2-40B4-BE49-F238E27FC236}">
                <a16:creationId xmlns:a16="http://schemas.microsoft.com/office/drawing/2014/main" id="{634EA5A9-721E-9F4B-6C72-4AB833F9CD79}"/>
              </a:ext>
            </a:extLst>
          </p:cNvPr>
          <p:cNvSpPr txBox="1">
            <a:spLocks/>
          </p:cNvSpPr>
          <p:nvPr/>
        </p:nvSpPr>
        <p:spPr>
          <a:xfrm>
            <a:off x="9176920" y="1009182"/>
            <a:ext cx="1490242" cy="184666"/>
          </a:xfrm>
          <a:prstGeom prst="rect">
            <a:avLst/>
          </a:prstGeom>
        </p:spPr>
        <p:txBody>
          <a:bodyPr vert="horz" wrap="square" lIns="0" tIns="0" rIns="0" bIns="0" rtlCol="0" anchor="b" anchorCtr="0">
            <a:spAutoFit/>
          </a:bodyPr>
          <a:lstStyle>
            <a:defPPr>
              <a:defRPr lang="en-US"/>
            </a:defPPr>
            <a:lvl1pPr marL="0" lv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lvl="1"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lvl="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lvl="3"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lvl="4"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Char char="​"/>
              <a:tabLst/>
              <a:defRPr/>
            </a:pPr>
            <a:r>
              <a:rPr kumimoji="0" lang="en-CA" sz="1200" b="1" i="0" u="none" strike="noStrike" kern="1200" cap="none" spc="0" normalizeH="0" baseline="0" noProof="0">
                <a:ln>
                  <a:noFill/>
                </a:ln>
                <a:solidFill>
                  <a:srgbClr val="000000"/>
                </a:solidFill>
                <a:effectLst/>
                <a:uLnTx/>
                <a:uFillTx/>
                <a:latin typeface="Arial"/>
                <a:ea typeface="+mn-ea"/>
                <a:cs typeface="Arial" panose="020B0604020202020204" pitchFamily="34" charset="0"/>
              </a:rPr>
              <a:t>Illustrative scheme</a:t>
            </a:r>
          </a:p>
        </p:txBody>
      </p:sp>
      <p:sp>
        <p:nvSpPr>
          <p:cNvPr id="134" name="TextBox 133">
            <a:extLst>
              <a:ext uri="{FF2B5EF4-FFF2-40B4-BE49-F238E27FC236}">
                <a16:creationId xmlns:a16="http://schemas.microsoft.com/office/drawing/2014/main" id="{7F1AA6D1-B773-97F8-360E-631264AAA2AC}"/>
              </a:ext>
            </a:extLst>
          </p:cNvPr>
          <p:cNvSpPr txBox="1"/>
          <p:nvPr/>
        </p:nvSpPr>
        <p:spPr>
          <a:xfrm>
            <a:off x="9176920" y="1300295"/>
            <a:ext cx="2123265" cy="1015663"/>
          </a:xfrm>
          <a:prstGeom prst="rect">
            <a:avLst/>
          </a:prstGeom>
          <a:noFill/>
        </p:spPr>
        <p:txBody>
          <a:bodyPr wrap="square" lIns="0" rIns="0" rtlCol="0">
            <a:spAutoFit/>
          </a:bodyPr>
          <a:lstStyle/>
          <a:p>
            <a:r>
              <a:rPr lang="en-US" sz="1200" b="1"/>
              <a:t>Load = </a:t>
            </a:r>
            <a:r>
              <a:rPr lang="en-US" sz="1200"/>
              <a:t>1,000 MW</a:t>
            </a:r>
          </a:p>
          <a:p>
            <a:r>
              <a:rPr lang="en-US" sz="1200" b="1"/>
              <a:t>Gen = </a:t>
            </a:r>
            <a:r>
              <a:rPr lang="en-US" sz="1200"/>
              <a:t>5 x 250 MW</a:t>
            </a:r>
          </a:p>
          <a:p>
            <a:r>
              <a:rPr lang="en-US" sz="1200" b="1"/>
              <a:t>G-1 compliant </a:t>
            </a:r>
            <a:r>
              <a:rPr lang="en-US" sz="1200"/>
              <a:t>(serve 1,000 MW load) or most limiting contingency</a:t>
            </a:r>
          </a:p>
        </p:txBody>
      </p:sp>
      <p:sp>
        <p:nvSpPr>
          <p:cNvPr id="7" name="Sticker">
            <a:extLst>
              <a:ext uri="{FF2B5EF4-FFF2-40B4-BE49-F238E27FC236}">
                <a16:creationId xmlns:a16="http://schemas.microsoft.com/office/drawing/2014/main" id="{F4E8D320-E927-0399-C3A1-116FF7263A22}"/>
              </a:ext>
            </a:extLst>
          </p:cNvPr>
          <p:cNvSpPr txBox="1"/>
          <p:nvPr/>
        </p:nvSpPr>
        <p:spPr>
          <a:xfrm>
            <a:off x="9383539" y="0"/>
            <a:ext cx="2808461" cy="161583"/>
          </a:xfrm>
          <a:prstGeom prst="rect">
            <a:avLst/>
          </a:prstGeom>
          <a:noFill/>
          <a:ln w="6350">
            <a:noFill/>
            <a:miter lim="800000"/>
          </a:ln>
        </p:spPr>
        <p:txBody>
          <a:bodyPr vert="horz" wrap="none" lIns="0" tIns="0" rIns="0" bIns="0" rtlCol="0">
            <a:spAutoFit/>
          </a:bodyPr>
          <a:lstStyle>
            <a:defPPr>
              <a:defRPr lang="en-US"/>
            </a:defPPr>
            <a:lvl1pPr>
              <a:spcBef>
                <a:spcPts val="300"/>
              </a:spcBef>
              <a:spcAft>
                <a:spcPts val="300"/>
              </a:spcAft>
              <a:buNone/>
              <a:defRPr sz="800" b="1" cap="all" baseline="0"/>
            </a:lvl1pPr>
          </a:lstStyle>
          <a:p>
            <a:pPr marL="0" marR="0" lvl="0" indent="0" algn="l" defTabSz="914400" rtl="0" eaLnBrk="1" fontAlgn="auto" latinLnBrk="0" hangingPunct="1">
              <a:lnSpc>
                <a:spcPct val="100000"/>
              </a:lnSpc>
              <a:spcBef>
                <a:spcPts val="300"/>
              </a:spcBef>
              <a:spcAft>
                <a:spcPts val="300"/>
              </a:spcAft>
              <a:buClrTx/>
              <a:buSzTx/>
              <a:buFontTx/>
              <a:buNone/>
              <a:tabLst/>
              <a:defRPr/>
            </a:pPr>
            <a:r>
              <a:rPr kumimoji="0" lang="en-US" sz="1050" b="1" i="0" u="none" strike="noStrike" kern="1200" cap="all" spc="0" normalizeH="0" baseline="0" noProof="0">
                <a:ln>
                  <a:noFill/>
                </a:ln>
                <a:solidFill>
                  <a:srgbClr val="FF0000"/>
                </a:solidFill>
                <a:effectLst/>
                <a:uLnTx/>
                <a:uFillTx/>
                <a:latin typeface="Arial"/>
                <a:ea typeface="+mn-ea"/>
                <a:cs typeface="+mn-cs"/>
              </a:rPr>
              <a:t>POTENTIALLY FEASIBLE CONFIGURATION</a:t>
            </a:r>
          </a:p>
        </p:txBody>
      </p:sp>
      <p:sp>
        <p:nvSpPr>
          <p:cNvPr id="9" name="TrackerNumBlue 12">
            <a:extLst>
              <a:ext uri="{FF2B5EF4-FFF2-40B4-BE49-F238E27FC236}">
                <a16:creationId xmlns:a16="http://schemas.microsoft.com/office/drawing/2014/main" id="{D5285E4C-0CBB-340A-A4DD-01507BB5A233}"/>
              </a:ext>
            </a:extLst>
          </p:cNvPr>
          <p:cNvSpPr/>
          <p:nvPr>
            <p:custDataLst>
              <p:tags r:id="rId4"/>
            </p:custDataLst>
          </p:nvPr>
        </p:nvSpPr>
        <p:spPr>
          <a:xfrm>
            <a:off x="40321" y="195572"/>
            <a:ext cx="338001" cy="338001"/>
          </a:xfrm>
          <a:prstGeom prst="ellipse">
            <a:avLst/>
          </a:prstGeom>
          <a:solidFill>
            <a:schemeClr val="accent1"/>
          </a:solidFill>
          <a:ln w="6350" cap="sq" cmpd="sng" algn="ctr">
            <a:noFill/>
            <a:prstDash val="solid"/>
            <a:miter lim="800000"/>
          </a:ln>
          <a:effectLst/>
          <a:extLst>
            <a:ext uri="{91240B29-F687-4F45-9708-019B960494DF}">
              <a14:hiddenLine xmlns:a14="http://schemas.microsoft.com/office/drawing/2010/main" w="6350" cap="sq" cmpd="sng" algn="ctr">
                <a:solidFill>
                  <a:schemeClr val="accent1"/>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algn="ctr">
              <a:spcBef>
                <a:spcPts val="300"/>
              </a:spcBef>
              <a:spcAft>
                <a:spcPts val="300"/>
              </a:spcAft>
            </a:pPr>
            <a:r>
              <a:rPr lang="de-DE" b="1">
                <a:solidFill>
                  <a:schemeClr val="bg1"/>
                </a:solidFill>
              </a:rPr>
              <a:t>2</a:t>
            </a:r>
          </a:p>
        </p:txBody>
      </p:sp>
      <p:sp>
        <p:nvSpPr>
          <p:cNvPr id="8" name="Rectangle 7">
            <a:extLst>
              <a:ext uri="{FF2B5EF4-FFF2-40B4-BE49-F238E27FC236}">
                <a16:creationId xmlns:a16="http://schemas.microsoft.com/office/drawing/2014/main" id="{4C2C9D73-2D1C-9568-AE9E-8F4CA14C8AFC}"/>
              </a:ext>
            </a:extLst>
          </p:cNvPr>
          <p:cNvSpPr/>
          <p:nvPr/>
        </p:nvSpPr>
        <p:spPr>
          <a:xfrm>
            <a:off x="9176920" y="2315958"/>
            <a:ext cx="2118748" cy="1323089"/>
          </a:xfrm>
          <a:prstGeom prst="rect">
            <a:avLst/>
          </a:prstGeom>
          <a:noFill/>
          <a:ln w="28575" cap="sq">
            <a:solidFill>
              <a:schemeClr val="accent3"/>
            </a:solidFill>
            <a:prstDash val="dash"/>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de-DE" sz="1600" b="0" i="0" u="none" strike="noStrike" kern="1200" cap="none" spc="0" normalizeH="0" baseline="0" noProof="0" err="1">
              <a:ln>
                <a:noFill/>
              </a:ln>
              <a:solidFill>
                <a:srgbClr val="FFFFFF"/>
              </a:solidFill>
              <a:effectLst/>
              <a:uLnTx/>
              <a:uFillTx/>
              <a:latin typeface="Arial"/>
              <a:ea typeface="+mn-ea"/>
              <a:cs typeface="+mn-cs"/>
            </a:endParaRPr>
          </a:p>
        </p:txBody>
      </p:sp>
      <p:sp>
        <p:nvSpPr>
          <p:cNvPr id="11" name="Rectangle 10">
            <a:extLst>
              <a:ext uri="{FF2B5EF4-FFF2-40B4-BE49-F238E27FC236}">
                <a16:creationId xmlns:a16="http://schemas.microsoft.com/office/drawing/2014/main" id="{C41ACF03-B193-5E4A-F3A4-8148C17CB42C}"/>
              </a:ext>
            </a:extLst>
          </p:cNvPr>
          <p:cNvSpPr/>
          <p:nvPr/>
        </p:nvSpPr>
        <p:spPr>
          <a:xfrm>
            <a:off x="9356954" y="2382081"/>
            <a:ext cx="779394" cy="54323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50" b="1"/>
              <a:t>Load</a:t>
            </a:r>
          </a:p>
        </p:txBody>
      </p:sp>
      <p:grpSp>
        <p:nvGrpSpPr>
          <p:cNvPr id="12" name="XWhite 32">
            <a:extLst>
              <a:ext uri="{FF2B5EF4-FFF2-40B4-BE49-F238E27FC236}">
                <a16:creationId xmlns:a16="http://schemas.microsoft.com/office/drawing/2014/main" id="{44E1CCC9-1B47-A99D-EB7F-E21FDE447E27}"/>
              </a:ext>
            </a:extLst>
          </p:cNvPr>
          <p:cNvGrpSpPr>
            <a:grpSpLocks noChangeAspect="1"/>
          </p:cNvGrpSpPr>
          <p:nvPr>
            <p:custDataLst>
              <p:tags r:id="rId5"/>
            </p:custDataLst>
          </p:nvPr>
        </p:nvGrpSpPr>
        <p:grpSpPr>
          <a:xfrm>
            <a:off x="10100980" y="3331621"/>
            <a:ext cx="270629" cy="270629"/>
            <a:chOff x="1016000" y="1016000"/>
            <a:chExt cx="396228" cy="396228"/>
          </a:xfrm>
          <a:solidFill>
            <a:schemeClr val="bg2"/>
          </a:solidFill>
        </p:grpSpPr>
        <p:sp>
          <p:nvSpPr>
            <p:cNvPr id="13" name="Oval 12">
              <a:extLst>
                <a:ext uri="{FF2B5EF4-FFF2-40B4-BE49-F238E27FC236}">
                  <a16:creationId xmlns:a16="http://schemas.microsoft.com/office/drawing/2014/main" id="{ED9F5327-0ABA-E544-E42D-F958648C5583}"/>
                </a:ext>
              </a:extLst>
            </p:cNvPr>
            <p:cNvSpPr/>
            <p:nvPr/>
          </p:nvSpPr>
          <p:spPr>
            <a:xfrm>
              <a:off x="1016000" y="1016000"/>
              <a:ext cx="396228" cy="396228"/>
            </a:xfrm>
            <a:prstGeom prst="ellipse">
              <a:avLst/>
            </a:prstGeom>
            <a:grpFill/>
            <a:ln w="635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de-DE" sz="1600" b="0" i="0" u="none" strike="noStrike" kern="1200" cap="none" spc="0" normalizeH="0" baseline="0" noProof="0" err="1">
                <a:ln>
                  <a:noFill/>
                </a:ln>
                <a:solidFill>
                  <a:srgbClr val="FFFFFF"/>
                </a:solidFill>
                <a:effectLst/>
                <a:uLnTx/>
                <a:uFillTx/>
                <a:latin typeface="Arial"/>
                <a:ea typeface="+mn-ea"/>
                <a:cs typeface="+mn-cs"/>
              </a:endParaRPr>
            </a:p>
          </p:txBody>
        </p:sp>
        <p:pic>
          <p:nvPicPr>
            <p:cNvPr id="14" name="Graphic 13">
              <a:extLst>
                <a:ext uri="{FF2B5EF4-FFF2-40B4-BE49-F238E27FC236}">
                  <a16:creationId xmlns:a16="http://schemas.microsoft.com/office/drawing/2014/main" id="{2D9C0FF6-BE4E-F6A4-C662-936C05D6895F}"/>
                </a:ext>
              </a:extLst>
            </p:cNvPr>
            <p:cNvPicPr>
              <a:picLocks noChangeAspect="1"/>
            </p:cNvPicPr>
            <p:nvPr/>
          </p:nvPicPr>
          <p:blipFill>
            <a:blip r:embed="rId11">
              <a:extLst>
                <a:ext uri="{96DAC541-7B7A-43D3-8B79-37D633B846F1}">
                  <asvg:svgBlip xmlns:asvg="http://schemas.microsoft.com/office/drawing/2016/SVG/main" r:embed="rId13"/>
                </a:ext>
              </a:extLst>
            </a:blip>
            <a:stretch>
              <a:fillRect/>
            </a:stretch>
          </p:blipFill>
          <p:spPr>
            <a:xfrm>
              <a:off x="1023614" y="1023614"/>
              <a:ext cx="381000" cy="381000"/>
            </a:xfrm>
            <a:prstGeom prst="rect">
              <a:avLst/>
            </a:prstGeom>
          </p:spPr>
        </p:pic>
      </p:grpSp>
      <p:sp>
        <p:nvSpPr>
          <p:cNvPr id="15" name="Rectangle 14">
            <a:extLst>
              <a:ext uri="{FF2B5EF4-FFF2-40B4-BE49-F238E27FC236}">
                <a16:creationId xmlns:a16="http://schemas.microsoft.com/office/drawing/2014/main" id="{FA020192-A7F2-24F2-3AF4-97EE0C614C33}"/>
              </a:ext>
            </a:extLst>
          </p:cNvPr>
          <p:cNvSpPr/>
          <p:nvPr/>
        </p:nvSpPr>
        <p:spPr>
          <a:xfrm>
            <a:off x="9729437" y="3707332"/>
            <a:ext cx="1013715" cy="279727"/>
          </a:xfrm>
          <a:prstGeom prst="rect">
            <a:avLst/>
          </a:prstGeom>
          <a:solidFill>
            <a:schemeClr val="bg1">
              <a:lumMod val="75000"/>
            </a:schemeClr>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de-DE" sz="1050" b="1">
                <a:solidFill>
                  <a:schemeClr val="bg1"/>
                </a:solidFill>
              </a:rPr>
              <a:t>ERCOT grid</a:t>
            </a:r>
          </a:p>
        </p:txBody>
      </p:sp>
      <p:cxnSp>
        <p:nvCxnSpPr>
          <p:cNvPr id="16" name="Straight Connector 15">
            <a:extLst>
              <a:ext uri="{FF2B5EF4-FFF2-40B4-BE49-F238E27FC236}">
                <a16:creationId xmlns:a16="http://schemas.microsoft.com/office/drawing/2014/main" id="{22FB33D5-79DB-3828-29C2-96846943CD78}"/>
              </a:ext>
            </a:extLst>
          </p:cNvPr>
          <p:cNvCxnSpPr>
            <a:cxnSpLocks/>
            <a:stCxn id="15" idx="0"/>
            <a:endCxn id="13" idx="4"/>
          </p:cNvCxnSpPr>
          <p:nvPr/>
        </p:nvCxnSpPr>
        <p:spPr>
          <a:xfrm flipV="1">
            <a:off x="10236295" y="3602250"/>
            <a:ext cx="0" cy="105082"/>
          </a:xfrm>
          <a:prstGeom prst="line">
            <a:avLst/>
          </a:prstGeom>
        </p:spPr>
        <p:style>
          <a:lnRef idx="2">
            <a:schemeClr val="accent1"/>
          </a:lnRef>
          <a:fillRef idx="0">
            <a:schemeClr val="accent1"/>
          </a:fillRef>
          <a:effectRef idx="1">
            <a:schemeClr val="accent1"/>
          </a:effectRef>
          <a:fontRef idx="minor">
            <a:schemeClr val="tx1"/>
          </a:fontRef>
        </p:style>
      </p:cxnSp>
      <p:sp>
        <p:nvSpPr>
          <p:cNvPr id="18" name="Rectangle 17">
            <a:extLst>
              <a:ext uri="{FF2B5EF4-FFF2-40B4-BE49-F238E27FC236}">
                <a16:creationId xmlns:a16="http://schemas.microsoft.com/office/drawing/2014/main" id="{5862F4D9-03B8-BB2C-BF0B-3E14E5970AE2}"/>
              </a:ext>
            </a:extLst>
          </p:cNvPr>
          <p:cNvSpPr/>
          <p:nvPr/>
        </p:nvSpPr>
        <p:spPr>
          <a:xfrm>
            <a:off x="10366408" y="2400319"/>
            <a:ext cx="692381" cy="173687"/>
          </a:xfrm>
          <a:prstGeom prst="rect">
            <a:avLst/>
          </a:prstGeom>
          <a:solidFill>
            <a:schemeClr val="bg1"/>
          </a:solidFill>
          <a:ln w="635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de-DE" sz="1100" b="1">
                <a:solidFill>
                  <a:schemeClr val="accent1"/>
                </a:solidFill>
              </a:rPr>
              <a:t>Gen 1</a:t>
            </a:r>
          </a:p>
        </p:txBody>
      </p:sp>
      <p:cxnSp>
        <p:nvCxnSpPr>
          <p:cNvPr id="20" name="Connector: Elbow 19">
            <a:extLst>
              <a:ext uri="{FF2B5EF4-FFF2-40B4-BE49-F238E27FC236}">
                <a16:creationId xmlns:a16="http://schemas.microsoft.com/office/drawing/2014/main" id="{230B67CE-34B3-B8CC-0EA2-6C957863DA39}"/>
              </a:ext>
            </a:extLst>
          </p:cNvPr>
          <p:cNvCxnSpPr>
            <a:stCxn id="11" idx="2"/>
            <a:endCxn id="13" idx="2"/>
          </p:cNvCxnSpPr>
          <p:nvPr/>
        </p:nvCxnSpPr>
        <p:spPr>
          <a:xfrm rot="16200000" flipH="1">
            <a:off x="9653003" y="3018958"/>
            <a:ext cx="541625" cy="354329"/>
          </a:xfrm>
          <a:prstGeom prst="bentConnector2">
            <a:avLst/>
          </a:prstGeom>
          <a:ln w="6350" cap="flat">
            <a:solidFill>
              <a:schemeClr val="accent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21" name="Connector: Elbow 20">
            <a:extLst>
              <a:ext uri="{FF2B5EF4-FFF2-40B4-BE49-F238E27FC236}">
                <a16:creationId xmlns:a16="http://schemas.microsoft.com/office/drawing/2014/main" id="{D6D2458C-39B5-8CEB-5924-83FC9E83EF75}"/>
              </a:ext>
            </a:extLst>
          </p:cNvPr>
          <p:cNvCxnSpPr>
            <a:cxnSpLocks/>
            <a:stCxn id="18" idx="1"/>
            <a:endCxn id="13" idx="0"/>
          </p:cNvCxnSpPr>
          <p:nvPr/>
        </p:nvCxnSpPr>
        <p:spPr>
          <a:xfrm rot="10800000" flipV="1">
            <a:off x="10236296" y="2487163"/>
            <a:ext cx="130113" cy="844458"/>
          </a:xfrm>
          <a:prstGeom prst="bentConnector2">
            <a:avLst/>
          </a:prstGeom>
          <a:ln w="6350" cap="flat">
            <a:solidFill>
              <a:schemeClr val="accent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25" name="Rectangle 24">
            <a:extLst>
              <a:ext uri="{FF2B5EF4-FFF2-40B4-BE49-F238E27FC236}">
                <a16:creationId xmlns:a16="http://schemas.microsoft.com/office/drawing/2014/main" id="{9637BD5C-A1B2-B843-7D33-2D4B61B4D580}"/>
              </a:ext>
            </a:extLst>
          </p:cNvPr>
          <p:cNvSpPr/>
          <p:nvPr/>
        </p:nvSpPr>
        <p:spPr>
          <a:xfrm>
            <a:off x="10366408" y="2583155"/>
            <a:ext cx="692381" cy="173687"/>
          </a:xfrm>
          <a:prstGeom prst="rect">
            <a:avLst/>
          </a:prstGeom>
          <a:solidFill>
            <a:schemeClr val="bg1"/>
          </a:solidFill>
          <a:ln w="635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de-DE" sz="1100" b="1">
                <a:solidFill>
                  <a:schemeClr val="accent1"/>
                </a:solidFill>
              </a:rPr>
              <a:t>Gen 2</a:t>
            </a:r>
          </a:p>
        </p:txBody>
      </p:sp>
      <p:sp>
        <p:nvSpPr>
          <p:cNvPr id="26" name="Rectangle 25">
            <a:extLst>
              <a:ext uri="{FF2B5EF4-FFF2-40B4-BE49-F238E27FC236}">
                <a16:creationId xmlns:a16="http://schemas.microsoft.com/office/drawing/2014/main" id="{D130F174-9E32-72D1-5ABA-893BE563F99F}"/>
              </a:ext>
            </a:extLst>
          </p:cNvPr>
          <p:cNvSpPr/>
          <p:nvPr/>
        </p:nvSpPr>
        <p:spPr>
          <a:xfrm>
            <a:off x="10366408" y="2765991"/>
            <a:ext cx="692381" cy="173687"/>
          </a:xfrm>
          <a:prstGeom prst="rect">
            <a:avLst/>
          </a:prstGeom>
          <a:solidFill>
            <a:schemeClr val="bg1"/>
          </a:solidFill>
          <a:ln w="635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de-DE" sz="1100" b="1">
                <a:solidFill>
                  <a:schemeClr val="accent1"/>
                </a:solidFill>
              </a:rPr>
              <a:t>Gen 3</a:t>
            </a:r>
          </a:p>
        </p:txBody>
      </p:sp>
      <p:sp>
        <p:nvSpPr>
          <p:cNvPr id="27" name="Rectangle 26">
            <a:extLst>
              <a:ext uri="{FF2B5EF4-FFF2-40B4-BE49-F238E27FC236}">
                <a16:creationId xmlns:a16="http://schemas.microsoft.com/office/drawing/2014/main" id="{BC4DDEE2-AC97-4E31-AB31-E34235C2B38F}"/>
              </a:ext>
            </a:extLst>
          </p:cNvPr>
          <p:cNvSpPr/>
          <p:nvPr/>
        </p:nvSpPr>
        <p:spPr>
          <a:xfrm>
            <a:off x="10366408" y="2948827"/>
            <a:ext cx="692381" cy="173687"/>
          </a:xfrm>
          <a:prstGeom prst="rect">
            <a:avLst/>
          </a:prstGeom>
          <a:solidFill>
            <a:schemeClr val="bg1"/>
          </a:solidFill>
          <a:ln w="635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de-DE" sz="1100" b="1">
                <a:solidFill>
                  <a:schemeClr val="accent1"/>
                </a:solidFill>
              </a:rPr>
              <a:t>Gen 4</a:t>
            </a:r>
          </a:p>
        </p:txBody>
      </p:sp>
      <p:sp>
        <p:nvSpPr>
          <p:cNvPr id="28" name="Rectangle 27">
            <a:extLst>
              <a:ext uri="{FF2B5EF4-FFF2-40B4-BE49-F238E27FC236}">
                <a16:creationId xmlns:a16="http://schemas.microsoft.com/office/drawing/2014/main" id="{E9BE91C0-2A1E-BF33-15F0-484E0369DA92}"/>
              </a:ext>
            </a:extLst>
          </p:cNvPr>
          <p:cNvSpPr/>
          <p:nvPr/>
        </p:nvSpPr>
        <p:spPr>
          <a:xfrm>
            <a:off x="10366408" y="3131664"/>
            <a:ext cx="692381" cy="173687"/>
          </a:xfrm>
          <a:prstGeom prst="rect">
            <a:avLst/>
          </a:prstGeom>
          <a:solidFill>
            <a:schemeClr val="bg1"/>
          </a:solidFill>
          <a:ln w="635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de-DE" sz="1100" b="1">
                <a:solidFill>
                  <a:schemeClr val="accent1"/>
                </a:solidFill>
              </a:rPr>
              <a:t>Gen 5</a:t>
            </a:r>
          </a:p>
        </p:txBody>
      </p:sp>
      <p:cxnSp>
        <p:nvCxnSpPr>
          <p:cNvPr id="32" name="Connector: Elbow 31">
            <a:extLst>
              <a:ext uri="{FF2B5EF4-FFF2-40B4-BE49-F238E27FC236}">
                <a16:creationId xmlns:a16="http://schemas.microsoft.com/office/drawing/2014/main" id="{B998F851-4785-233A-D8EC-2C28F31C52E3}"/>
              </a:ext>
            </a:extLst>
          </p:cNvPr>
          <p:cNvCxnSpPr>
            <a:cxnSpLocks/>
            <a:stCxn id="25" idx="1"/>
            <a:endCxn id="13" idx="0"/>
          </p:cNvCxnSpPr>
          <p:nvPr/>
        </p:nvCxnSpPr>
        <p:spPr>
          <a:xfrm rot="10800000" flipV="1">
            <a:off x="10236296" y="2669999"/>
            <a:ext cx="130113" cy="661622"/>
          </a:xfrm>
          <a:prstGeom prst="bentConnector2">
            <a:avLst/>
          </a:prstGeom>
          <a:ln w="6350" cap="flat">
            <a:solidFill>
              <a:schemeClr val="accent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35" name="Connector: Elbow 34">
            <a:extLst>
              <a:ext uri="{FF2B5EF4-FFF2-40B4-BE49-F238E27FC236}">
                <a16:creationId xmlns:a16="http://schemas.microsoft.com/office/drawing/2014/main" id="{066F9D0E-D4BC-DEE9-A39C-0D98351C13F5}"/>
              </a:ext>
            </a:extLst>
          </p:cNvPr>
          <p:cNvCxnSpPr>
            <a:cxnSpLocks/>
            <a:stCxn id="26" idx="1"/>
            <a:endCxn id="13" idx="0"/>
          </p:cNvCxnSpPr>
          <p:nvPr/>
        </p:nvCxnSpPr>
        <p:spPr>
          <a:xfrm rot="10800000" flipV="1">
            <a:off x="10236296" y="2852835"/>
            <a:ext cx="130113" cy="478786"/>
          </a:xfrm>
          <a:prstGeom prst="bentConnector2">
            <a:avLst/>
          </a:prstGeom>
          <a:ln w="6350" cap="flat">
            <a:solidFill>
              <a:schemeClr val="accent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38" name="Connector: Elbow 37">
            <a:extLst>
              <a:ext uri="{FF2B5EF4-FFF2-40B4-BE49-F238E27FC236}">
                <a16:creationId xmlns:a16="http://schemas.microsoft.com/office/drawing/2014/main" id="{736295CE-7236-2EAC-D476-D6B5BE0E448F}"/>
              </a:ext>
            </a:extLst>
          </p:cNvPr>
          <p:cNvCxnSpPr>
            <a:cxnSpLocks/>
            <a:stCxn id="27" idx="1"/>
            <a:endCxn id="13" idx="0"/>
          </p:cNvCxnSpPr>
          <p:nvPr/>
        </p:nvCxnSpPr>
        <p:spPr>
          <a:xfrm rot="10800000" flipV="1">
            <a:off x="10236296" y="3035671"/>
            <a:ext cx="130113" cy="295950"/>
          </a:xfrm>
          <a:prstGeom prst="bentConnector2">
            <a:avLst/>
          </a:prstGeom>
          <a:ln w="6350" cap="flat">
            <a:solidFill>
              <a:schemeClr val="accent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41" name="Connector: Elbow 40">
            <a:extLst>
              <a:ext uri="{FF2B5EF4-FFF2-40B4-BE49-F238E27FC236}">
                <a16:creationId xmlns:a16="http://schemas.microsoft.com/office/drawing/2014/main" id="{35778B97-6199-182F-F9EC-74136332F1EE}"/>
              </a:ext>
            </a:extLst>
          </p:cNvPr>
          <p:cNvCxnSpPr>
            <a:cxnSpLocks/>
            <a:stCxn id="28" idx="1"/>
            <a:endCxn id="13" idx="0"/>
          </p:cNvCxnSpPr>
          <p:nvPr/>
        </p:nvCxnSpPr>
        <p:spPr>
          <a:xfrm rot="10800000" flipV="1">
            <a:off x="10236296" y="3218507"/>
            <a:ext cx="130113" cy="113113"/>
          </a:xfrm>
          <a:prstGeom prst="bentConnector2">
            <a:avLst/>
          </a:prstGeom>
          <a:ln w="6350" cap="flat">
            <a:solidFill>
              <a:schemeClr val="accent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B1FC50D6-27B5-04C5-2809-4E4A1E7238C7}"/>
              </a:ext>
            </a:extLst>
          </p:cNvPr>
          <p:cNvSpPr txBox="1"/>
          <p:nvPr/>
        </p:nvSpPr>
        <p:spPr>
          <a:xfrm>
            <a:off x="9176920" y="4146878"/>
            <a:ext cx="2123265" cy="830997"/>
          </a:xfrm>
          <a:prstGeom prst="rect">
            <a:avLst/>
          </a:prstGeom>
          <a:noFill/>
        </p:spPr>
        <p:txBody>
          <a:bodyPr wrap="square" lIns="0" rIns="0" rtlCol="0">
            <a:spAutoFit/>
          </a:bodyPr>
          <a:lstStyle/>
          <a:p>
            <a:r>
              <a:rPr lang="en-US" sz="1200" b="1"/>
              <a:t>Load =</a:t>
            </a:r>
            <a:r>
              <a:rPr lang="en-US" sz="1200"/>
              <a:t> 1,000 MW</a:t>
            </a:r>
          </a:p>
          <a:p>
            <a:r>
              <a:rPr lang="en-US" sz="1200" b="1"/>
              <a:t>Gen =</a:t>
            </a:r>
            <a:r>
              <a:rPr lang="en-US" sz="1200"/>
              <a:t> 2 x 500 MW</a:t>
            </a:r>
          </a:p>
          <a:p>
            <a:r>
              <a:rPr lang="en-US" sz="1200" b="1"/>
              <a:t>G-1 compliant </a:t>
            </a:r>
            <a:r>
              <a:rPr lang="en-US" sz="1200"/>
              <a:t>(only serve 500 MW load)</a:t>
            </a:r>
          </a:p>
        </p:txBody>
      </p:sp>
      <p:sp>
        <p:nvSpPr>
          <p:cNvPr id="45" name="Rectangle 44">
            <a:extLst>
              <a:ext uri="{FF2B5EF4-FFF2-40B4-BE49-F238E27FC236}">
                <a16:creationId xmlns:a16="http://schemas.microsoft.com/office/drawing/2014/main" id="{7DA7214B-2FAE-8210-C852-5AE3EDA3D08E}"/>
              </a:ext>
            </a:extLst>
          </p:cNvPr>
          <p:cNvSpPr/>
          <p:nvPr/>
        </p:nvSpPr>
        <p:spPr>
          <a:xfrm>
            <a:off x="9176920" y="5035173"/>
            <a:ext cx="2118748" cy="989039"/>
          </a:xfrm>
          <a:prstGeom prst="rect">
            <a:avLst/>
          </a:prstGeom>
          <a:noFill/>
          <a:ln w="28575" cap="sq">
            <a:solidFill>
              <a:schemeClr val="accent3"/>
            </a:solidFill>
            <a:prstDash val="dash"/>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de-DE" sz="1600" b="0" i="0" u="none" strike="noStrike" kern="1200" cap="none" spc="0" normalizeH="0" baseline="0" noProof="0" err="1">
              <a:ln>
                <a:noFill/>
              </a:ln>
              <a:solidFill>
                <a:srgbClr val="FFFFFF"/>
              </a:solidFill>
              <a:effectLst/>
              <a:uLnTx/>
              <a:uFillTx/>
              <a:latin typeface="Arial"/>
              <a:ea typeface="+mn-ea"/>
              <a:cs typeface="+mn-cs"/>
            </a:endParaRPr>
          </a:p>
        </p:txBody>
      </p:sp>
      <p:sp>
        <p:nvSpPr>
          <p:cNvPr id="46" name="Rectangle 45">
            <a:extLst>
              <a:ext uri="{FF2B5EF4-FFF2-40B4-BE49-F238E27FC236}">
                <a16:creationId xmlns:a16="http://schemas.microsoft.com/office/drawing/2014/main" id="{6D60072A-AF9E-15E1-4D18-11BC79DD7186}"/>
              </a:ext>
            </a:extLst>
          </p:cNvPr>
          <p:cNvSpPr/>
          <p:nvPr/>
        </p:nvSpPr>
        <p:spPr>
          <a:xfrm>
            <a:off x="9356954" y="5101296"/>
            <a:ext cx="779394" cy="54323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50" b="1"/>
              <a:t>Load</a:t>
            </a:r>
          </a:p>
        </p:txBody>
      </p:sp>
      <p:grpSp>
        <p:nvGrpSpPr>
          <p:cNvPr id="47" name="XWhite 32">
            <a:extLst>
              <a:ext uri="{FF2B5EF4-FFF2-40B4-BE49-F238E27FC236}">
                <a16:creationId xmlns:a16="http://schemas.microsoft.com/office/drawing/2014/main" id="{7224A635-445C-9326-1913-C699F8216089}"/>
              </a:ext>
            </a:extLst>
          </p:cNvPr>
          <p:cNvGrpSpPr>
            <a:grpSpLocks noChangeAspect="1"/>
          </p:cNvGrpSpPr>
          <p:nvPr>
            <p:custDataLst>
              <p:tags r:id="rId6"/>
            </p:custDataLst>
          </p:nvPr>
        </p:nvGrpSpPr>
        <p:grpSpPr>
          <a:xfrm>
            <a:off x="10100980" y="5693877"/>
            <a:ext cx="270629" cy="270629"/>
            <a:chOff x="1016000" y="1016000"/>
            <a:chExt cx="396228" cy="396228"/>
          </a:xfrm>
          <a:solidFill>
            <a:schemeClr val="bg2"/>
          </a:solidFill>
        </p:grpSpPr>
        <p:sp>
          <p:nvSpPr>
            <p:cNvPr id="48" name="Oval 47">
              <a:extLst>
                <a:ext uri="{FF2B5EF4-FFF2-40B4-BE49-F238E27FC236}">
                  <a16:creationId xmlns:a16="http://schemas.microsoft.com/office/drawing/2014/main" id="{75F661F9-5C32-4379-22C2-369E61A537BE}"/>
                </a:ext>
              </a:extLst>
            </p:cNvPr>
            <p:cNvSpPr/>
            <p:nvPr/>
          </p:nvSpPr>
          <p:spPr>
            <a:xfrm>
              <a:off x="1016000" y="1016000"/>
              <a:ext cx="396228" cy="396228"/>
            </a:xfrm>
            <a:prstGeom prst="ellipse">
              <a:avLst/>
            </a:prstGeom>
            <a:grpFill/>
            <a:ln w="635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de-DE" sz="1600" b="0" i="0" u="none" strike="noStrike" kern="1200" cap="none" spc="0" normalizeH="0" baseline="0" noProof="0" err="1">
                <a:ln>
                  <a:noFill/>
                </a:ln>
                <a:solidFill>
                  <a:srgbClr val="FFFFFF"/>
                </a:solidFill>
                <a:effectLst/>
                <a:uLnTx/>
                <a:uFillTx/>
                <a:latin typeface="Arial"/>
                <a:ea typeface="+mn-ea"/>
                <a:cs typeface="+mn-cs"/>
              </a:endParaRPr>
            </a:p>
          </p:txBody>
        </p:sp>
        <p:pic>
          <p:nvPicPr>
            <p:cNvPr id="50" name="Graphic 49">
              <a:extLst>
                <a:ext uri="{FF2B5EF4-FFF2-40B4-BE49-F238E27FC236}">
                  <a16:creationId xmlns:a16="http://schemas.microsoft.com/office/drawing/2014/main" id="{DF77BD36-CE74-80DB-DD33-67F755352633}"/>
                </a:ext>
              </a:extLst>
            </p:cNvPr>
            <p:cNvPicPr>
              <a:picLocks noChangeAspect="1"/>
            </p:cNvPicPr>
            <p:nvPr/>
          </p:nvPicPr>
          <p:blipFill>
            <a:blip r:embed="rId11">
              <a:extLst>
                <a:ext uri="{96DAC541-7B7A-43D3-8B79-37D633B846F1}">
                  <asvg:svgBlip xmlns:asvg="http://schemas.microsoft.com/office/drawing/2016/SVG/main" r:embed="rId13"/>
                </a:ext>
              </a:extLst>
            </a:blip>
            <a:stretch>
              <a:fillRect/>
            </a:stretch>
          </p:blipFill>
          <p:spPr>
            <a:xfrm>
              <a:off x="1023614" y="1023614"/>
              <a:ext cx="381000" cy="381000"/>
            </a:xfrm>
            <a:prstGeom prst="rect">
              <a:avLst/>
            </a:prstGeom>
          </p:spPr>
        </p:pic>
      </p:grpSp>
      <p:sp>
        <p:nvSpPr>
          <p:cNvPr id="51" name="Rectangle 50">
            <a:extLst>
              <a:ext uri="{FF2B5EF4-FFF2-40B4-BE49-F238E27FC236}">
                <a16:creationId xmlns:a16="http://schemas.microsoft.com/office/drawing/2014/main" id="{5FD03D2F-A3FA-6584-AA8F-15172B7AEBD4}"/>
              </a:ext>
            </a:extLst>
          </p:cNvPr>
          <p:cNvSpPr/>
          <p:nvPr/>
        </p:nvSpPr>
        <p:spPr>
          <a:xfrm>
            <a:off x="9729437" y="6151580"/>
            <a:ext cx="1013715" cy="279727"/>
          </a:xfrm>
          <a:prstGeom prst="rect">
            <a:avLst/>
          </a:prstGeom>
          <a:solidFill>
            <a:schemeClr val="bg1">
              <a:lumMod val="75000"/>
            </a:schemeClr>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de-DE" sz="1050" b="1">
                <a:solidFill>
                  <a:schemeClr val="bg1"/>
                </a:solidFill>
              </a:rPr>
              <a:t>ERCOT grid</a:t>
            </a:r>
          </a:p>
        </p:txBody>
      </p:sp>
      <p:cxnSp>
        <p:nvCxnSpPr>
          <p:cNvPr id="52" name="Straight Connector 51">
            <a:extLst>
              <a:ext uri="{FF2B5EF4-FFF2-40B4-BE49-F238E27FC236}">
                <a16:creationId xmlns:a16="http://schemas.microsoft.com/office/drawing/2014/main" id="{9BBE201E-FD1F-8CCD-04B0-6ECA739A0DE0}"/>
              </a:ext>
            </a:extLst>
          </p:cNvPr>
          <p:cNvCxnSpPr>
            <a:cxnSpLocks/>
            <a:stCxn id="51" idx="0"/>
            <a:endCxn id="48" idx="4"/>
          </p:cNvCxnSpPr>
          <p:nvPr/>
        </p:nvCxnSpPr>
        <p:spPr>
          <a:xfrm flipV="1">
            <a:off x="10236295" y="5964506"/>
            <a:ext cx="0" cy="187074"/>
          </a:xfrm>
          <a:prstGeom prst="line">
            <a:avLst/>
          </a:prstGeom>
        </p:spPr>
        <p:style>
          <a:lnRef idx="2">
            <a:schemeClr val="accent1"/>
          </a:lnRef>
          <a:fillRef idx="0">
            <a:schemeClr val="accent1"/>
          </a:fillRef>
          <a:effectRef idx="1">
            <a:schemeClr val="accent1"/>
          </a:effectRef>
          <a:fontRef idx="minor">
            <a:schemeClr val="tx1"/>
          </a:fontRef>
        </p:style>
      </p:cxnSp>
      <p:sp>
        <p:nvSpPr>
          <p:cNvPr id="53" name="Rectangle 52">
            <a:extLst>
              <a:ext uri="{FF2B5EF4-FFF2-40B4-BE49-F238E27FC236}">
                <a16:creationId xmlns:a16="http://schemas.microsoft.com/office/drawing/2014/main" id="{B115F082-D7D0-BA12-56FB-9FFECB2A8DFF}"/>
              </a:ext>
            </a:extLst>
          </p:cNvPr>
          <p:cNvSpPr/>
          <p:nvPr/>
        </p:nvSpPr>
        <p:spPr>
          <a:xfrm>
            <a:off x="10366408" y="5119534"/>
            <a:ext cx="692381" cy="173687"/>
          </a:xfrm>
          <a:prstGeom prst="rect">
            <a:avLst/>
          </a:prstGeom>
          <a:solidFill>
            <a:schemeClr val="bg1"/>
          </a:solidFill>
          <a:ln w="635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de-DE" sz="1100" b="1">
                <a:solidFill>
                  <a:schemeClr val="accent1"/>
                </a:solidFill>
              </a:rPr>
              <a:t>Gen 1</a:t>
            </a:r>
          </a:p>
        </p:txBody>
      </p:sp>
      <p:cxnSp>
        <p:nvCxnSpPr>
          <p:cNvPr id="54" name="Connector: Elbow 53">
            <a:extLst>
              <a:ext uri="{FF2B5EF4-FFF2-40B4-BE49-F238E27FC236}">
                <a16:creationId xmlns:a16="http://schemas.microsoft.com/office/drawing/2014/main" id="{E882D27E-F26E-FE60-8539-288A6237F817}"/>
              </a:ext>
            </a:extLst>
          </p:cNvPr>
          <p:cNvCxnSpPr>
            <a:stCxn id="46" idx="2"/>
            <a:endCxn id="48" idx="2"/>
          </p:cNvCxnSpPr>
          <p:nvPr/>
        </p:nvCxnSpPr>
        <p:spPr>
          <a:xfrm rot="16200000" flipH="1">
            <a:off x="9831482" y="5559694"/>
            <a:ext cx="184666" cy="354329"/>
          </a:xfrm>
          <a:prstGeom prst="bentConnector2">
            <a:avLst/>
          </a:prstGeom>
          <a:ln w="6350" cap="flat">
            <a:solidFill>
              <a:schemeClr val="accent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61" name="Connector: Elbow 60">
            <a:extLst>
              <a:ext uri="{FF2B5EF4-FFF2-40B4-BE49-F238E27FC236}">
                <a16:creationId xmlns:a16="http://schemas.microsoft.com/office/drawing/2014/main" id="{061014C7-E67E-D4B0-4871-F1552DD0B0FF}"/>
              </a:ext>
            </a:extLst>
          </p:cNvPr>
          <p:cNvCxnSpPr>
            <a:cxnSpLocks/>
            <a:stCxn id="53" idx="1"/>
            <a:endCxn id="48" idx="0"/>
          </p:cNvCxnSpPr>
          <p:nvPr/>
        </p:nvCxnSpPr>
        <p:spPr>
          <a:xfrm rot="10800000" flipV="1">
            <a:off x="10236296" y="5206377"/>
            <a:ext cx="130113" cy="487499"/>
          </a:xfrm>
          <a:prstGeom prst="bentConnector2">
            <a:avLst/>
          </a:prstGeom>
          <a:ln w="6350" cap="flat">
            <a:solidFill>
              <a:schemeClr val="accent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62" name="Rectangle 61">
            <a:extLst>
              <a:ext uri="{FF2B5EF4-FFF2-40B4-BE49-F238E27FC236}">
                <a16:creationId xmlns:a16="http://schemas.microsoft.com/office/drawing/2014/main" id="{3A1166F1-0C89-F445-971C-D08688478B9A}"/>
              </a:ext>
            </a:extLst>
          </p:cNvPr>
          <p:cNvSpPr/>
          <p:nvPr/>
        </p:nvSpPr>
        <p:spPr>
          <a:xfrm>
            <a:off x="10366408" y="5302370"/>
            <a:ext cx="692381" cy="173687"/>
          </a:xfrm>
          <a:prstGeom prst="rect">
            <a:avLst/>
          </a:prstGeom>
          <a:solidFill>
            <a:schemeClr val="bg1"/>
          </a:solidFill>
          <a:ln w="635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de-DE" sz="1100" b="1">
                <a:solidFill>
                  <a:schemeClr val="accent1"/>
                </a:solidFill>
              </a:rPr>
              <a:t>Gen 2</a:t>
            </a:r>
          </a:p>
        </p:txBody>
      </p:sp>
      <p:cxnSp>
        <p:nvCxnSpPr>
          <p:cNvPr id="74" name="Connector: Elbow 73">
            <a:extLst>
              <a:ext uri="{FF2B5EF4-FFF2-40B4-BE49-F238E27FC236}">
                <a16:creationId xmlns:a16="http://schemas.microsoft.com/office/drawing/2014/main" id="{31E41C2A-583F-07F1-8C2F-D3555441FF0F}"/>
              </a:ext>
            </a:extLst>
          </p:cNvPr>
          <p:cNvCxnSpPr>
            <a:cxnSpLocks/>
            <a:stCxn id="62" idx="1"/>
            <a:endCxn id="48" idx="0"/>
          </p:cNvCxnSpPr>
          <p:nvPr/>
        </p:nvCxnSpPr>
        <p:spPr>
          <a:xfrm rot="10800000" flipV="1">
            <a:off x="10236296" y="5389213"/>
            <a:ext cx="130113" cy="304663"/>
          </a:xfrm>
          <a:prstGeom prst="bentConnector2">
            <a:avLst/>
          </a:prstGeom>
          <a:ln w="6350" cap="flat">
            <a:solidFill>
              <a:schemeClr val="accent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97" name="TextBox 62">
            <a:extLst>
              <a:ext uri="{FF2B5EF4-FFF2-40B4-BE49-F238E27FC236}">
                <a16:creationId xmlns:a16="http://schemas.microsoft.com/office/drawing/2014/main" id="{466F5EC5-0D8E-3ABD-CA32-2F10425D40A0}"/>
              </a:ext>
            </a:extLst>
          </p:cNvPr>
          <p:cNvSpPr txBox="1">
            <a:spLocks/>
          </p:cNvSpPr>
          <p:nvPr/>
        </p:nvSpPr>
        <p:spPr>
          <a:xfrm>
            <a:off x="3327750" y="991720"/>
            <a:ext cx="5374461" cy="184666"/>
          </a:xfrm>
          <a:prstGeom prst="rect">
            <a:avLst/>
          </a:prstGeom>
        </p:spPr>
        <p:txBody>
          <a:bodyPr vert="horz" wrap="square" lIns="0" tIns="0" rIns="0" bIns="0" rtlCol="0" anchor="b" anchorCtr="0">
            <a:spAutoFit/>
          </a:bodyPr>
          <a:lstStyle>
            <a:defPPr>
              <a:defRPr lang="en-US"/>
            </a:defPPr>
            <a:lvl1pPr marL="0" lv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lvl="1"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lvl="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lvl="3"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lvl="4"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Char char="​"/>
              <a:tabLst/>
              <a:defRPr/>
            </a:pPr>
            <a:r>
              <a:rPr lang="en-CA" sz="1200" b="1">
                <a:solidFill>
                  <a:srgbClr val="000000"/>
                </a:solidFill>
                <a:latin typeface="Arial"/>
              </a:rPr>
              <a:t>Details</a:t>
            </a:r>
            <a:endParaRPr kumimoji="0" lang="en-CA" sz="1200" b="1" i="0" u="none" strike="noStrike" kern="1200" cap="none" spc="0" normalizeH="0" baseline="0" noProof="0">
              <a:ln>
                <a:noFill/>
              </a:ln>
              <a:solidFill>
                <a:srgbClr val="000000"/>
              </a:solidFill>
              <a:effectLst/>
              <a:uLnTx/>
              <a:uFillTx/>
              <a:latin typeface="Arial"/>
              <a:ea typeface="+mn-ea"/>
              <a:cs typeface="Arial" panose="020B0604020202020204" pitchFamily="34" charset="0"/>
            </a:endParaRPr>
          </a:p>
        </p:txBody>
      </p:sp>
    </p:spTree>
    <p:extLst>
      <p:ext uri="{BB962C8B-B14F-4D97-AF65-F5344CB8AC3E}">
        <p14:creationId xmlns:p14="http://schemas.microsoft.com/office/powerpoint/2010/main" val="37650822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28B4F3-871C-6E5E-62C4-1C7DEFE5A355}"/>
            </a:ext>
          </a:extLst>
        </p:cNvPr>
        <p:cNvGrpSpPr/>
        <p:nvPr/>
      </p:nvGrpSpPr>
      <p:grpSpPr>
        <a:xfrm>
          <a:off x="0" y="0"/>
          <a:ext cx="0" cy="0"/>
          <a:chOff x="0" y="0"/>
          <a:chExt cx="0" cy="0"/>
        </a:xfrm>
      </p:grpSpPr>
      <p:graphicFrame>
        <p:nvGraphicFramePr>
          <p:cNvPr id="4" name="Object 2" hidden="1">
            <a:extLst>
              <a:ext uri="{FF2B5EF4-FFF2-40B4-BE49-F238E27FC236}">
                <a16:creationId xmlns:a16="http://schemas.microsoft.com/office/drawing/2014/main" id="{AF1F768D-92C8-EDC5-9142-05B0331D130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0" imgW="404" imgH="403" progId="TCLayout.ActiveDocument.1">
                  <p:embed/>
                </p:oleObj>
              </mc:Choice>
              <mc:Fallback>
                <p:oleObj name="think-cell Slide" r:id="rId10" imgW="404" imgH="403" progId="TCLayout.ActiveDocument.1">
                  <p:embed/>
                  <p:pic>
                    <p:nvPicPr>
                      <p:cNvPr id="4" name="Object 2" hidden="1">
                        <a:extLst>
                          <a:ext uri="{FF2B5EF4-FFF2-40B4-BE49-F238E27FC236}">
                            <a16:creationId xmlns:a16="http://schemas.microsoft.com/office/drawing/2014/main" id="{AF1F768D-92C8-EDC5-9142-05B0331D1302}"/>
                          </a:ext>
                        </a:extLst>
                      </p:cNvPr>
                      <p:cNvPicPr/>
                      <p:nvPr/>
                    </p:nvPicPr>
                    <p:blipFill>
                      <a:blip r:embed="rId11"/>
                      <a:stretch>
                        <a:fillRect/>
                      </a:stretch>
                    </p:blipFill>
                    <p:spPr>
                      <a:xfrm>
                        <a:off x="1588" y="1588"/>
                        <a:ext cx="1588" cy="1588"/>
                      </a:xfrm>
                      <a:prstGeom prst="rect">
                        <a:avLst/>
                      </a:prstGeom>
                    </p:spPr>
                  </p:pic>
                </p:oleObj>
              </mc:Fallback>
            </mc:AlternateContent>
          </a:graphicData>
        </a:graphic>
      </p:graphicFrame>
      <p:sp>
        <p:nvSpPr>
          <p:cNvPr id="2" name="2. Slide Title">
            <a:extLst>
              <a:ext uri="{FF2B5EF4-FFF2-40B4-BE49-F238E27FC236}">
                <a16:creationId xmlns:a16="http://schemas.microsoft.com/office/drawing/2014/main" id="{6D3D6BF8-C771-ACC7-9CDD-A9112E7800CE}"/>
              </a:ext>
            </a:extLst>
          </p:cNvPr>
          <p:cNvSpPr>
            <a:spLocks noGrp="1"/>
          </p:cNvSpPr>
          <p:nvPr>
            <p:ph type="title"/>
            <p:custDataLst>
              <p:tags r:id="rId2"/>
            </p:custDataLst>
          </p:nvPr>
        </p:nvSpPr>
        <p:spPr>
          <a:xfrm>
            <a:off x="554736" y="172212"/>
            <a:ext cx="11082528" cy="384721"/>
          </a:xfrm>
        </p:spPr>
        <p:txBody>
          <a:bodyPr vert="horz">
            <a:spAutoFit/>
          </a:bodyPr>
          <a:lstStyle/>
          <a:p>
            <a:r>
              <a:rPr lang="en-US"/>
              <a:t>Netted Network</a:t>
            </a:r>
            <a:endParaRPr lang="de-DE"/>
          </a:p>
        </p:txBody>
      </p:sp>
      <p:sp>
        <p:nvSpPr>
          <p:cNvPr id="55" name="4. Footnote">
            <a:extLst>
              <a:ext uri="{FF2B5EF4-FFF2-40B4-BE49-F238E27FC236}">
                <a16:creationId xmlns:a16="http://schemas.microsoft.com/office/drawing/2014/main" id="{A712E87C-C06A-65E7-E559-A88FE9C593F3}"/>
              </a:ext>
            </a:extLst>
          </p:cNvPr>
          <p:cNvSpPr txBox="1"/>
          <p:nvPr>
            <p:custDataLst>
              <p:tags r:id="rId3"/>
            </p:custDataLst>
          </p:nvPr>
        </p:nvSpPr>
        <p:spPr>
          <a:xfrm>
            <a:off x="2235695" y="6517231"/>
            <a:ext cx="6237739" cy="123111"/>
          </a:xfrm>
          <a:prstGeom prst="rect">
            <a:avLst/>
          </a:prstGeom>
          <a:noFill/>
          <a:ln/>
          <a:extLst>
            <a:ext uri="{909E8E84-426E-40DD-AFC4-6F175D3DCCD1}">
              <a14:hiddenFill xmlns:a14="http://schemas.microsoft.com/office/drawing/2010/main">
                <a:solidFill>
                  <a:srgbClr val="FFFFFF"/>
                </a:solidFill>
              </a14:hiddenFill>
            </a:ext>
          </a:extLst>
        </p:spPr>
        <p:txBody>
          <a:bodyPr wrap="square" lIns="0" tIns="0" rIns="0" bIns="0" rtlCol="0" anchor="b" anchorCtr="0">
            <a:spAutoFit/>
          </a:bodyPr>
          <a:lstStyle>
            <a:defPPr>
              <a:defRPr lang="en-US"/>
            </a:defPPr>
            <a:lvl1pPr marL="203200" marR="0" lvl="0" indent="-212725" fontAlgn="auto">
              <a:lnSpc>
                <a:spcPct val="100000"/>
              </a:lnSpc>
              <a:spcBef>
                <a:spcPts val="0"/>
              </a:spcBef>
              <a:spcAft>
                <a:spcPts val="0"/>
              </a:spcAft>
              <a:buClrTx/>
              <a:buSzTx/>
              <a:buFontTx/>
              <a:buNone/>
              <a:tabLst/>
              <a:defRPr sz="800">
                <a:cs typeface="Arial" panose="020B0604020202020204" pitchFamily="34" charset="0"/>
              </a:defRPr>
            </a:lvl1pPr>
          </a:lstStyle>
          <a:p>
            <a:pPr marL="9525" marR="0" lvl="0" indent="-1905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000000"/>
                </a:solidFill>
                <a:effectLst/>
                <a:uLnTx/>
                <a:uFillTx/>
                <a:latin typeface="Arial"/>
                <a:ea typeface="+mn-ea"/>
                <a:cs typeface="Arial" panose="020B0604020202020204" pitchFamily="34" charset="0"/>
              </a:rPr>
              <a:t>Source: ERCOT discussions</a:t>
            </a:r>
          </a:p>
        </p:txBody>
      </p:sp>
      <p:grpSp>
        <p:nvGrpSpPr>
          <p:cNvPr id="60" name="Group 59">
            <a:extLst>
              <a:ext uri="{FF2B5EF4-FFF2-40B4-BE49-F238E27FC236}">
                <a16:creationId xmlns:a16="http://schemas.microsoft.com/office/drawing/2014/main" id="{B1D7BDFB-99B4-7D41-5A52-39CE53DAFBCD}"/>
              </a:ext>
            </a:extLst>
          </p:cNvPr>
          <p:cNvGrpSpPr/>
          <p:nvPr/>
        </p:nvGrpSpPr>
        <p:grpSpPr>
          <a:xfrm>
            <a:off x="9709328" y="702868"/>
            <a:ext cx="1590857" cy="184843"/>
            <a:chOff x="9745871" y="702868"/>
            <a:chExt cx="1590857" cy="184843"/>
          </a:xfrm>
        </p:grpSpPr>
        <p:grpSp>
          <p:nvGrpSpPr>
            <p:cNvPr id="56" name="XWhite 32">
              <a:extLst>
                <a:ext uri="{FF2B5EF4-FFF2-40B4-BE49-F238E27FC236}">
                  <a16:creationId xmlns:a16="http://schemas.microsoft.com/office/drawing/2014/main" id="{2685361C-4B2F-8968-3658-5822C2254E10}"/>
                </a:ext>
              </a:extLst>
            </p:cNvPr>
            <p:cNvGrpSpPr>
              <a:grpSpLocks noChangeAspect="1"/>
            </p:cNvGrpSpPr>
            <p:nvPr>
              <p:custDataLst>
                <p:tags r:id="rId8"/>
              </p:custDataLst>
            </p:nvPr>
          </p:nvGrpSpPr>
          <p:grpSpPr>
            <a:xfrm>
              <a:off x="9745871" y="702868"/>
              <a:ext cx="184843" cy="184843"/>
              <a:chOff x="1016000" y="1016000"/>
              <a:chExt cx="396228" cy="396228"/>
            </a:xfrm>
          </p:grpSpPr>
          <p:sp>
            <p:nvSpPr>
              <p:cNvPr id="57" name="Oval 56">
                <a:extLst>
                  <a:ext uri="{FF2B5EF4-FFF2-40B4-BE49-F238E27FC236}">
                    <a16:creationId xmlns:a16="http://schemas.microsoft.com/office/drawing/2014/main" id="{D4CE34C5-CEDB-2C1E-03BF-800C802D4A01}"/>
                  </a:ext>
                </a:extLst>
              </p:cNvPr>
              <p:cNvSpPr/>
              <p:nvPr/>
            </p:nvSpPr>
            <p:spPr>
              <a:xfrm>
                <a:off x="1016000" y="1016000"/>
                <a:ext cx="396228" cy="396228"/>
              </a:xfrm>
              <a:prstGeom prst="ellipse">
                <a:avLst/>
              </a:prstGeom>
              <a:solidFill>
                <a:schemeClr val="bg1"/>
              </a:solidFill>
              <a:ln w="635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de-DE" sz="1600" b="0" i="0" u="none" strike="noStrike" kern="1200" cap="none" spc="0" normalizeH="0" baseline="0" noProof="0" err="1">
                  <a:ln>
                    <a:noFill/>
                  </a:ln>
                  <a:solidFill>
                    <a:srgbClr val="FFFFFF"/>
                  </a:solidFill>
                  <a:effectLst/>
                  <a:uLnTx/>
                  <a:uFillTx/>
                  <a:latin typeface="Arial"/>
                  <a:ea typeface="+mn-ea"/>
                  <a:cs typeface="+mn-cs"/>
                </a:endParaRPr>
              </a:p>
            </p:txBody>
          </p:sp>
          <p:pic>
            <p:nvPicPr>
              <p:cNvPr id="58" name="Graphic 57">
                <a:extLst>
                  <a:ext uri="{FF2B5EF4-FFF2-40B4-BE49-F238E27FC236}">
                    <a16:creationId xmlns:a16="http://schemas.microsoft.com/office/drawing/2014/main" id="{CFB9B46F-98A2-BA84-3FB9-F8623705E773}"/>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023614" y="1023614"/>
                <a:ext cx="381000" cy="381000"/>
              </a:xfrm>
              <a:prstGeom prst="rect">
                <a:avLst/>
              </a:prstGeom>
            </p:spPr>
          </p:pic>
        </p:grpSp>
        <p:sp>
          <p:nvSpPr>
            <p:cNvPr id="59" name="TextBox 62">
              <a:extLst>
                <a:ext uri="{FF2B5EF4-FFF2-40B4-BE49-F238E27FC236}">
                  <a16:creationId xmlns:a16="http://schemas.microsoft.com/office/drawing/2014/main" id="{E469FB74-9410-E822-A827-E5A5656301A3}"/>
                </a:ext>
              </a:extLst>
            </p:cNvPr>
            <p:cNvSpPr txBox="1">
              <a:spLocks/>
            </p:cNvSpPr>
            <p:nvPr/>
          </p:nvSpPr>
          <p:spPr>
            <a:xfrm>
              <a:off x="10050104" y="726040"/>
              <a:ext cx="1286624" cy="138499"/>
            </a:xfrm>
            <a:prstGeom prst="rect">
              <a:avLst/>
            </a:prstGeom>
          </p:spPr>
          <p:txBody>
            <a:bodyPr vert="horz" wrap="square" lIns="0" tIns="0" rIns="0" bIns="0" rtlCol="0" anchor="t" anchorCtr="0">
              <a:spAutoFit/>
            </a:bodyPr>
            <a:lstStyle>
              <a:defPPr>
                <a:defRPr lang="en-US"/>
              </a:defPPr>
              <a:lvl1pPr marL="0" lv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lvl="1"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lvl="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lvl="3"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lvl="4"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None/>
                <a:tabLst/>
                <a:defRPr/>
              </a:pPr>
              <a:r>
                <a:rPr kumimoji="0" lang="en-US" sz="900" b="0" i="0" u="none" strike="noStrike" kern="1200" cap="none" spc="0" normalizeH="0" baseline="0" noProof="0">
                  <a:ln>
                    <a:noFill/>
                  </a:ln>
                  <a:solidFill>
                    <a:srgbClr val="000000"/>
                  </a:solidFill>
                  <a:effectLst/>
                  <a:uLnTx/>
                  <a:uFillTx/>
                  <a:latin typeface="Arial"/>
                  <a:ea typeface="+mn-ea"/>
                  <a:cs typeface="Arial" panose="020B0604020202020204" pitchFamily="34" charset="0"/>
                </a:rPr>
                <a:t>Point of interconnection</a:t>
              </a:r>
              <a:endParaRPr kumimoji="0" lang="en-CA" sz="900" b="1" i="0" u="none" strike="noStrike" kern="1200" cap="none" spc="0" normalizeH="0" baseline="0" noProof="0">
                <a:ln>
                  <a:noFill/>
                </a:ln>
                <a:solidFill>
                  <a:srgbClr val="000000"/>
                </a:solidFill>
                <a:effectLst/>
                <a:uLnTx/>
                <a:uFillTx/>
                <a:latin typeface="Arial"/>
                <a:ea typeface="+mn-ea"/>
                <a:cs typeface="Arial" panose="020B0604020202020204" pitchFamily="34" charset="0"/>
              </a:endParaRPr>
            </a:p>
          </p:txBody>
        </p:sp>
      </p:grpSp>
      <p:sp>
        <p:nvSpPr>
          <p:cNvPr id="23" name="TextBox 62">
            <a:extLst>
              <a:ext uri="{FF2B5EF4-FFF2-40B4-BE49-F238E27FC236}">
                <a16:creationId xmlns:a16="http://schemas.microsoft.com/office/drawing/2014/main" id="{AE36EC92-8FB3-C41B-4365-AE1BBBA9A056}"/>
              </a:ext>
            </a:extLst>
          </p:cNvPr>
          <p:cNvSpPr txBox="1">
            <a:spLocks/>
          </p:cNvSpPr>
          <p:nvPr/>
        </p:nvSpPr>
        <p:spPr>
          <a:xfrm>
            <a:off x="521663" y="1299945"/>
            <a:ext cx="2675973" cy="1477328"/>
          </a:xfrm>
          <a:prstGeom prst="rect">
            <a:avLst/>
          </a:prstGeom>
        </p:spPr>
        <p:txBody>
          <a:bodyPr vert="horz" wrap="square" lIns="0" tIns="0" rIns="0" bIns="0" rtlCol="0" anchor="t" anchorCtr="0">
            <a:spAutoFit/>
          </a:bodyPr>
          <a:lstStyle>
            <a:defPPr>
              <a:defRPr lang="en-US"/>
            </a:defPPr>
            <a:lvl1pPr marL="0" lv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lvl="1"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lvl="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lvl="3"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lvl="4"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defRPr/>
            </a:pPr>
            <a:r>
              <a:rPr lang="en-US" sz="1200" b="1" err="1"/>
              <a:t>Colocated</a:t>
            </a:r>
            <a:r>
              <a:rPr lang="en-US" sz="1200" b="1"/>
              <a:t> Large Load and Generation operate behind a single POI (physically similar to SLF), but are permitted to participate simultaneously on both the supply and demand sides </a:t>
            </a:r>
            <a:r>
              <a:rPr lang="en-US" sz="1200"/>
              <a:t>of the ERCOT market, subject to the POI interconnection limit</a:t>
            </a:r>
            <a:endParaRPr lang="en-CA" sz="1200">
              <a:solidFill>
                <a:srgbClr val="000000"/>
              </a:solidFill>
            </a:endParaRPr>
          </a:p>
        </p:txBody>
      </p:sp>
      <p:sp>
        <p:nvSpPr>
          <p:cNvPr id="24" name="TextBox 62">
            <a:extLst>
              <a:ext uri="{FF2B5EF4-FFF2-40B4-BE49-F238E27FC236}">
                <a16:creationId xmlns:a16="http://schemas.microsoft.com/office/drawing/2014/main" id="{E26EF970-0791-CE3B-3C84-3E383978CBD8}"/>
              </a:ext>
            </a:extLst>
          </p:cNvPr>
          <p:cNvSpPr txBox="1">
            <a:spLocks/>
          </p:cNvSpPr>
          <p:nvPr/>
        </p:nvSpPr>
        <p:spPr>
          <a:xfrm>
            <a:off x="3327750" y="1299945"/>
            <a:ext cx="5374461" cy="1708160"/>
          </a:xfrm>
          <a:prstGeom prst="rect">
            <a:avLst/>
          </a:prstGeom>
        </p:spPr>
        <p:txBody>
          <a:bodyPr vert="horz" wrap="square" lIns="0" tIns="0" rIns="0" bIns="0" rtlCol="0" anchor="t" anchorCtr="0">
            <a:spAutoFit/>
          </a:bodyPr>
          <a:lstStyle>
            <a:defPPr>
              <a:defRPr lang="en-US"/>
            </a:defPPr>
            <a:lvl1pPr marL="0" lv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lvl="1"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lvl="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lvl="3"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lvl="4"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171450" lvl="0" indent="-171450">
              <a:buClr>
                <a:srgbClr val="000000"/>
              </a:buClr>
              <a:buFont typeface="Arial" panose="020B0604020202020204" pitchFamily="34" charset="0"/>
              <a:buChar char="•"/>
              <a:defRPr/>
            </a:pPr>
            <a:r>
              <a:rPr lang="en-US" sz="1200" b="1"/>
              <a:t>Same physical configuration as SLF </a:t>
            </a:r>
            <a:r>
              <a:rPr lang="en-US" sz="1200"/>
              <a:t>(Load and GR/ESR behind one POI)</a:t>
            </a:r>
          </a:p>
          <a:p>
            <a:pPr marL="171450" lvl="0" indent="-171450">
              <a:buClr>
                <a:srgbClr val="000000"/>
              </a:buClr>
              <a:buFont typeface="Arial" panose="020B0604020202020204" pitchFamily="34" charset="0"/>
              <a:buChar char="•"/>
              <a:defRPr/>
            </a:pPr>
            <a:r>
              <a:rPr lang="en-US" sz="1200" b="1"/>
              <a:t>Net injection/withdrawal at the POI remains capped </a:t>
            </a:r>
            <a:r>
              <a:rPr lang="en-US" sz="1200"/>
              <a:t>by the interconnection agreement</a:t>
            </a:r>
          </a:p>
          <a:p>
            <a:pPr marL="171450" lvl="0" indent="-171450">
              <a:buClr>
                <a:srgbClr val="000000"/>
              </a:buClr>
              <a:buFont typeface="Arial" panose="020B0604020202020204" pitchFamily="34" charset="0"/>
              <a:buChar char="•"/>
              <a:defRPr/>
            </a:pPr>
            <a:r>
              <a:rPr lang="en-US" sz="1200" b="1"/>
              <a:t>Unlike SLF:</a:t>
            </a:r>
          </a:p>
          <a:p>
            <a:pPr marL="400050" lvl="1" indent="-171450">
              <a:buClr>
                <a:srgbClr val="000000"/>
              </a:buClr>
              <a:buFont typeface="Courier New" panose="02070309020205020404" pitchFamily="49" charset="0"/>
              <a:buChar char="o"/>
              <a:defRPr/>
            </a:pPr>
            <a:r>
              <a:rPr lang="en-US" sz="1200"/>
              <a:t>Supply and demand may participate simultaneously in Energy and AS</a:t>
            </a:r>
            <a:r>
              <a:rPr lang="en-US" sz="1200" baseline="30000"/>
              <a:t>1</a:t>
            </a:r>
            <a:r>
              <a:rPr lang="en-US" sz="1200"/>
              <a:t> markets</a:t>
            </a:r>
          </a:p>
          <a:p>
            <a:pPr marL="400050" lvl="1" indent="-171450">
              <a:buClr>
                <a:srgbClr val="000000"/>
              </a:buClr>
              <a:buFont typeface="Courier New" panose="02070309020205020404" pitchFamily="49" charset="0"/>
              <a:buChar char="o"/>
              <a:defRPr/>
            </a:pPr>
            <a:r>
              <a:rPr lang="en-US" sz="1200"/>
              <a:t>Enables concurrent market activity from load and generation behind the same POI</a:t>
            </a:r>
          </a:p>
        </p:txBody>
      </p:sp>
      <p:sp>
        <p:nvSpPr>
          <p:cNvPr id="3" name="TextBox 62">
            <a:extLst>
              <a:ext uri="{FF2B5EF4-FFF2-40B4-BE49-F238E27FC236}">
                <a16:creationId xmlns:a16="http://schemas.microsoft.com/office/drawing/2014/main" id="{45320218-B5DD-F308-AC13-78B01B24724F}"/>
              </a:ext>
            </a:extLst>
          </p:cNvPr>
          <p:cNvSpPr txBox="1">
            <a:spLocks/>
          </p:cNvSpPr>
          <p:nvPr/>
        </p:nvSpPr>
        <p:spPr>
          <a:xfrm>
            <a:off x="521663" y="991720"/>
            <a:ext cx="1827725" cy="184666"/>
          </a:xfrm>
          <a:prstGeom prst="rect">
            <a:avLst/>
          </a:prstGeom>
        </p:spPr>
        <p:txBody>
          <a:bodyPr vert="horz" wrap="square" lIns="0" tIns="0" rIns="0" bIns="0" rtlCol="0" anchor="b" anchorCtr="0">
            <a:spAutoFit/>
          </a:bodyPr>
          <a:lstStyle>
            <a:defPPr>
              <a:defRPr lang="en-US"/>
            </a:defPPr>
            <a:lvl1pPr marL="0" lv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lvl="1"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lvl="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lvl="3"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lvl="4"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Char char="​"/>
              <a:tabLst/>
              <a:defRPr/>
            </a:pPr>
            <a:r>
              <a:rPr kumimoji="0" lang="en-CA" sz="1200" b="1" i="0" u="none" strike="noStrike" kern="1200" cap="none" spc="0" normalizeH="0" baseline="0" noProof="0">
                <a:ln>
                  <a:noFill/>
                </a:ln>
                <a:solidFill>
                  <a:srgbClr val="000000"/>
                </a:solidFill>
                <a:effectLst/>
                <a:uLnTx/>
                <a:uFillTx/>
                <a:latin typeface="Arial"/>
                <a:ea typeface="+mn-ea"/>
                <a:cs typeface="Arial" panose="020B0604020202020204" pitchFamily="34" charset="0"/>
              </a:rPr>
              <a:t>Description</a:t>
            </a:r>
          </a:p>
        </p:txBody>
      </p:sp>
      <p:cxnSp>
        <p:nvCxnSpPr>
          <p:cNvPr id="5" name="Straight Connector 4">
            <a:extLst>
              <a:ext uri="{FF2B5EF4-FFF2-40B4-BE49-F238E27FC236}">
                <a16:creationId xmlns:a16="http://schemas.microsoft.com/office/drawing/2014/main" id="{55B554F8-8725-B977-7205-0AFABC760B5A}"/>
              </a:ext>
            </a:extLst>
          </p:cNvPr>
          <p:cNvCxnSpPr>
            <a:cxnSpLocks/>
          </p:cNvCxnSpPr>
          <p:nvPr/>
        </p:nvCxnSpPr>
        <p:spPr>
          <a:xfrm>
            <a:off x="521663" y="1213474"/>
            <a:ext cx="10778522" cy="0"/>
          </a:xfrm>
          <a:prstGeom prst="line">
            <a:avLst/>
          </a:prstGeom>
          <a:ln w="1270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0" name="Sticker">
            <a:extLst>
              <a:ext uri="{FF2B5EF4-FFF2-40B4-BE49-F238E27FC236}">
                <a16:creationId xmlns:a16="http://schemas.microsoft.com/office/drawing/2014/main" id="{9DFF76CA-3B5C-4DE4-E7A0-3214C65F5D25}"/>
              </a:ext>
            </a:extLst>
          </p:cNvPr>
          <p:cNvSpPr txBox="1"/>
          <p:nvPr/>
        </p:nvSpPr>
        <p:spPr>
          <a:xfrm>
            <a:off x="10157789" y="0"/>
            <a:ext cx="2034211" cy="161583"/>
          </a:xfrm>
          <a:prstGeom prst="rect">
            <a:avLst/>
          </a:prstGeom>
          <a:noFill/>
          <a:ln w="6350">
            <a:noFill/>
            <a:miter lim="800000"/>
          </a:ln>
        </p:spPr>
        <p:txBody>
          <a:bodyPr vert="horz" wrap="none" lIns="0" tIns="0" rIns="0" bIns="0" rtlCol="0">
            <a:spAutoFit/>
          </a:bodyPr>
          <a:lstStyle>
            <a:defPPr>
              <a:defRPr lang="en-US"/>
            </a:defPPr>
            <a:lvl1pPr>
              <a:spcBef>
                <a:spcPts val="300"/>
              </a:spcBef>
              <a:spcAft>
                <a:spcPts val="300"/>
              </a:spcAft>
              <a:buNone/>
              <a:defRPr sz="800" b="1" cap="all" baseline="0"/>
            </a:lvl1pPr>
          </a:lstStyle>
          <a:p>
            <a:pPr marL="0" marR="0" lvl="0" indent="0" algn="l" defTabSz="914400" rtl="0" eaLnBrk="1" fontAlgn="auto" latinLnBrk="0" hangingPunct="1">
              <a:lnSpc>
                <a:spcPct val="100000"/>
              </a:lnSpc>
              <a:spcBef>
                <a:spcPts val="300"/>
              </a:spcBef>
              <a:spcAft>
                <a:spcPts val="300"/>
              </a:spcAft>
              <a:buClrTx/>
              <a:buSzTx/>
              <a:buFontTx/>
              <a:buNone/>
              <a:tabLst/>
              <a:defRPr/>
            </a:pPr>
            <a:r>
              <a:rPr kumimoji="0" lang="en-US" sz="1050" b="1" i="0" u="none" strike="noStrike" kern="1200" cap="all" spc="0" normalizeH="0" baseline="0" noProof="0">
                <a:ln>
                  <a:noFill/>
                </a:ln>
                <a:solidFill>
                  <a:srgbClr val="FF0000"/>
                </a:solidFill>
                <a:effectLst/>
                <a:uLnTx/>
                <a:uFillTx/>
                <a:latin typeface="Arial"/>
                <a:ea typeface="+mn-ea"/>
                <a:cs typeface="+mn-cs"/>
              </a:rPr>
              <a:t>UNFEASIBLE CONFIGURATION</a:t>
            </a:r>
          </a:p>
        </p:txBody>
      </p:sp>
      <p:sp>
        <p:nvSpPr>
          <p:cNvPr id="12" name="TrackerNumBlue 12">
            <a:extLst>
              <a:ext uri="{FF2B5EF4-FFF2-40B4-BE49-F238E27FC236}">
                <a16:creationId xmlns:a16="http://schemas.microsoft.com/office/drawing/2014/main" id="{27FC478F-47D4-ACC4-CF4B-4957AF52BC62}"/>
              </a:ext>
            </a:extLst>
          </p:cNvPr>
          <p:cNvSpPr/>
          <p:nvPr>
            <p:custDataLst>
              <p:tags r:id="rId4"/>
            </p:custDataLst>
          </p:nvPr>
        </p:nvSpPr>
        <p:spPr>
          <a:xfrm>
            <a:off x="40321" y="195572"/>
            <a:ext cx="338001" cy="338001"/>
          </a:xfrm>
          <a:prstGeom prst="ellipse">
            <a:avLst/>
          </a:prstGeom>
          <a:solidFill>
            <a:schemeClr val="accent1"/>
          </a:solidFill>
          <a:ln w="6350" cap="sq" cmpd="sng" algn="ctr">
            <a:noFill/>
            <a:prstDash val="solid"/>
            <a:miter lim="800000"/>
          </a:ln>
          <a:effectLst/>
          <a:extLst>
            <a:ext uri="{91240B29-F687-4F45-9708-019B960494DF}">
              <a14:hiddenLine xmlns:a14="http://schemas.microsoft.com/office/drawing/2010/main" w="6350" cap="sq" cmpd="sng" algn="ctr">
                <a:solidFill>
                  <a:schemeClr val="accent1"/>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algn="ctr">
              <a:spcBef>
                <a:spcPts val="300"/>
              </a:spcBef>
              <a:spcAft>
                <a:spcPts val="300"/>
              </a:spcAft>
            </a:pPr>
            <a:r>
              <a:rPr lang="de-DE" b="1">
                <a:solidFill>
                  <a:schemeClr val="bg1"/>
                </a:solidFill>
              </a:rPr>
              <a:t>3</a:t>
            </a:r>
          </a:p>
        </p:txBody>
      </p:sp>
      <p:sp>
        <p:nvSpPr>
          <p:cNvPr id="14" name="TextBox 62">
            <a:extLst>
              <a:ext uri="{FF2B5EF4-FFF2-40B4-BE49-F238E27FC236}">
                <a16:creationId xmlns:a16="http://schemas.microsoft.com/office/drawing/2014/main" id="{8E48E519-B8FD-3021-0FD0-14DAEB551861}"/>
              </a:ext>
            </a:extLst>
          </p:cNvPr>
          <p:cNvSpPr txBox="1">
            <a:spLocks/>
          </p:cNvSpPr>
          <p:nvPr/>
        </p:nvSpPr>
        <p:spPr>
          <a:xfrm>
            <a:off x="9176920" y="1009182"/>
            <a:ext cx="1490242" cy="184666"/>
          </a:xfrm>
          <a:prstGeom prst="rect">
            <a:avLst/>
          </a:prstGeom>
        </p:spPr>
        <p:txBody>
          <a:bodyPr vert="horz" wrap="square" lIns="0" tIns="0" rIns="0" bIns="0" rtlCol="0" anchor="b" anchorCtr="0">
            <a:spAutoFit/>
          </a:bodyPr>
          <a:lstStyle>
            <a:defPPr>
              <a:defRPr lang="en-US"/>
            </a:defPPr>
            <a:lvl1pPr marL="0" lv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lvl="1"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lvl="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lvl="3"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lvl="4"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Char char="​"/>
              <a:tabLst/>
              <a:defRPr/>
            </a:pPr>
            <a:r>
              <a:rPr kumimoji="0" lang="en-CA" sz="1200" b="1" i="0" u="none" strike="noStrike" kern="1200" cap="none" spc="0" normalizeH="0" baseline="0" noProof="0">
                <a:ln>
                  <a:noFill/>
                </a:ln>
                <a:solidFill>
                  <a:srgbClr val="000000"/>
                </a:solidFill>
                <a:effectLst/>
                <a:uLnTx/>
                <a:uFillTx/>
                <a:latin typeface="Arial"/>
                <a:ea typeface="+mn-ea"/>
                <a:cs typeface="Arial" panose="020B0604020202020204" pitchFamily="34" charset="0"/>
              </a:rPr>
              <a:t>Illustrative scheme</a:t>
            </a:r>
          </a:p>
        </p:txBody>
      </p:sp>
      <p:sp>
        <p:nvSpPr>
          <p:cNvPr id="16" name="TextBox 15">
            <a:extLst>
              <a:ext uri="{FF2B5EF4-FFF2-40B4-BE49-F238E27FC236}">
                <a16:creationId xmlns:a16="http://schemas.microsoft.com/office/drawing/2014/main" id="{52DE2184-33CA-3A88-B935-E2D02409E8ED}"/>
              </a:ext>
            </a:extLst>
          </p:cNvPr>
          <p:cNvSpPr txBox="1"/>
          <p:nvPr/>
        </p:nvSpPr>
        <p:spPr>
          <a:xfrm>
            <a:off x="9176920" y="1300295"/>
            <a:ext cx="2123265" cy="1015663"/>
          </a:xfrm>
          <a:prstGeom prst="rect">
            <a:avLst/>
          </a:prstGeom>
          <a:noFill/>
        </p:spPr>
        <p:txBody>
          <a:bodyPr wrap="square" lIns="0" rIns="0" rtlCol="0">
            <a:spAutoFit/>
          </a:bodyPr>
          <a:lstStyle/>
          <a:p>
            <a:r>
              <a:rPr lang="en-US" sz="1200" b="1"/>
              <a:t>Load = </a:t>
            </a:r>
            <a:r>
              <a:rPr lang="en-US" sz="1200"/>
              <a:t>1,000 MW</a:t>
            </a:r>
          </a:p>
          <a:p>
            <a:r>
              <a:rPr lang="en-US" sz="1200" b="1"/>
              <a:t>Gen = </a:t>
            </a:r>
            <a:r>
              <a:rPr lang="en-US" sz="1200"/>
              <a:t>5 x 250 MW</a:t>
            </a:r>
          </a:p>
          <a:p>
            <a:r>
              <a:rPr lang="en-US" sz="1200" b="1"/>
              <a:t>G-1 compliant </a:t>
            </a:r>
            <a:r>
              <a:rPr lang="en-US" sz="1200"/>
              <a:t>(serve 1,000 MW load) or most limiting contingency</a:t>
            </a:r>
          </a:p>
        </p:txBody>
      </p:sp>
      <p:sp>
        <p:nvSpPr>
          <p:cNvPr id="17" name="Rectangle 16">
            <a:extLst>
              <a:ext uri="{FF2B5EF4-FFF2-40B4-BE49-F238E27FC236}">
                <a16:creationId xmlns:a16="http://schemas.microsoft.com/office/drawing/2014/main" id="{83BD2782-E112-6370-3B1D-399452CACC36}"/>
              </a:ext>
            </a:extLst>
          </p:cNvPr>
          <p:cNvSpPr/>
          <p:nvPr/>
        </p:nvSpPr>
        <p:spPr>
          <a:xfrm>
            <a:off x="9176920" y="2315958"/>
            <a:ext cx="2118748" cy="1323089"/>
          </a:xfrm>
          <a:prstGeom prst="rect">
            <a:avLst/>
          </a:prstGeom>
          <a:noFill/>
          <a:ln w="28575" cap="sq">
            <a:solidFill>
              <a:schemeClr val="accent3"/>
            </a:solidFill>
            <a:prstDash val="dash"/>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de-DE" sz="1600" b="0" i="0" u="none" strike="noStrike" kern="1200" cap="none" spc="0" normalizeH="0" baseline="0" noProof="0" err="1">
              <a:ln>
                <a:noFill/>
              </a:ln>
              <a:solidFill>
                <a:srgbClr val="FFFFFF"/>
              </a:solidFill>
              <a:effectLst/>
              <a:uLnTx/>
              <a:uFillTx/>
              <a:latin typeface="Arial"/>
              <a:ea typeface="+mn-ea"/>
              <a:cs typeface="+mn-cs"/>
            </a:endParaRPr>
          </a:p>
        </p:txBody>
      </p:sp>
      <p:sp>
        <p:nvSpPr>
          <p:cNvPr id="20" name="Rectangle 19">
            <a:extLst>
              <a:ext uri="{FF2B5EF4-FFF2-40B4-BE49-F238E27FC236}">
                <a16:creationId xmlns:a16="http://schemas.microsoft.com/office/drawing/2014/main" id="{5A9F9295-E138-7633-508F-7CA0F3506254}"/>
              </a:ext>
            </a:extLst>
          </p:cNvPr>
          <p:cNvSpPr/>
          <p:nvPr/>
        </p:nvSpPr>
        <p:spPr>
          <a:xfrm>
            <a:off x="9356954" y="2382081"/>
            <a:ext cx="779394" cy="54323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50" b="1"/>
              <a:t>Load</a:t>
            </a:r>
          </a:p>
        </p:txBody>
      </p:sp>
      <p:grpSp>
        <p:nvGrpSpPr>
          <p:cNvPr id="21" name="XWhite 32">
            <a:extLst>
              <a:ext uri="{FF2B5EF4-FFF2-40B4-BE49-F238E27FC236}">
                <a16:creationId xmlns:a16="http://schemas.microsoft.com/office/drawing/2014/main" id="{4D15CB13-98DD-B360-9508-B86ACBD4A03F}"/>
              </a:ext>
            </a:extLst>
          </p:cNvPr>
          <p:cNvGrpSpPr>
            <a:grpSpLocks noChangeAspect="1"/>
          </p:cNvGrpSpPr>
          <p:nvPr>
            <p:custDataLst>
              <p:tags r:id="rId5"/>
            </p:custDataLst>
          </p:nvPr>
        </p:nvGrpSpPr>
        <p:grpSpPr>
          <a:xfrm>
            <a:off x="10100980" y="3331621"/>
            <a:ext cx="270629" cy="270629"/>
            <a:chOff x="1016000" y="1016000"/>
            <a:chExt cx="396228" cy="396228"/>
          </a:xfrm>
          <a:solidFill>
            <a:schemeClr val="bg2"/>
          </a:solidFill>
        </p:grpSpPr>
        <p:sp>
          <p:nvSpPr>
            <p:cNvPr id="47" name="Oval 46">
              <a:extLst>
                <a:ext uri="{FF2B5EF4-FFF2-40B4-BE49-F238E27FC236}">
                  <a16:creationId xmlns:a16="http://schemas.microsoft.com/office/drawing/2014/main" id="{9069BC13-6DCF-D7E9-072E-DC4AE3596FBB}"/>
                </a:ext>
              </a:extLst>
            </p:cNvPr>
            <p:cNvSpPr/>
            <p:nvPr/>
          </p:nvSpPr>
          <p:spPr>
            <a:xfrm>
              <a:off x="1016000" y="1016000"/>
              <a:ext cx="396228" cy="396228"/>
            </a:xfrm>
            <a:prstGeom prst="ellipse">
              <a:avLst/>
            </a:prstGeom>
            <a:grpFill/>
            <a:ln w="635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de-DE" sz="1600" b="0" i="0" u="none" strike="noStrike" kern="1200" cap="none" spc="0" normalizeH="0" baseline="0" noProof="0" err="1">
                <a:ln>
                  <a:noFill/>
                </a:ln>
                <a:solidFill>
                  <a:srgbClr val="FFFFFF"/>
                </a:solidFill>
                <a:effectLst/>
                <a:uLnTx/>
                <a:uFillTx/>
                <a:latin typeface="Arial"/>
                <a:ea typeface="+mn-ea"/>
                <a:cs typeface="+mn-cs"/>
              </a:endParaRPr>
            </a:p>
          </p:txBody>
        </p:sp>
        <p:pic>
          <p:nvPicPr>
            <p:cNvPr id="48" name="Graphic 47">
              <a:extLst>
                <a:ext uri="{FF2B5EF4-FFF2-40B4-BE49-F238E27FC236}">
                  <a16:creationId xmlns:a16="http://schemas.microsoft.com/office/drawing/2014/main" id="{01A8A32E-1E6D-CC09-6F16-C8BD73C4F007}"/>
                </a:ext>
              </a:extLst>
            </p:cNvPr>
            <p:cNvPicPr>
              <a:picLocks noChangeAspect="1"/>
            </p:cNvPicPr>
            <p:nvPr/>
          </p:nvPicPr>
          <p:blipFill>
            <a:blip r:embed="rId12">
              <a:extLst>
                <a:ext uri="{96DAC541-7B7A-43D3-8B79-37D633B846F1}">
                  <asvg:svgBlip xmlns:asvg="http://schemas.microsoft.com/office/drawing/2016/SVG/main" r:embed="rId14"/>
                </a:ext>
              </a:extLst>
            </a:blip>
            <a:stretch>
              <a:fillRect/>
            </a:stretch>
          </p:blipFill>
          <p:spPr>
            <a:xfrm>
              <a:off x="1023614" y="1023614"/>
              <a:ext cx="381000" cy="381000"/>
            </a:xfrm>
            <a:prstGeom prst="rect">
              <a:avLst/>
            </a:prstGeom>
          </p:spPr>
        </p:pic>
      </p:grpSp>
      <p:sp>
        <p:nvSpPr>
          <p:cNvPr id="49" name="Rectangle 48">
            <a:extLst>
              <a:ext uri="{FF2B5EF4-FFF2-40B4-BE49-F238E27FC236}">
                <a16:creationId xmlns:a16="http://schemas.microsoft.com/office/drawing/2014/main" id="{6B1965B3-A57B-EEB1-1B53-D23B64F2EB80}"/>
              </a:ext>
            </a:extLst>
          </p:cNvPr>
          <p:cNvSpPr/>
          <p:nvPr/>
        </p:nvSpPr>
        <p:spPr>
          <a:xfrm>
            <a:off x="9729437" y="3707332"/>
            <a:ext cx="1013715" cy="279727"/>
          </a:xfrm>
          <a:prstGeom prst="rect">
            <a:avLst/>
          </a:prstGeom>
          <a:solidFill>
            <a:schemeClr val="bg1">
              <a:lumMod val="75000"/>
            </a:schemeClr>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de-DE" sz="1050" b="1">
                <a:solidFill>
                  <a:schemeClr val="bg1"/>
                </a:solidFill>
              </a:rPr>
              <a:t>ERCOT grid</a:t>
            </a:r>
          </a:p>
        </p:txBody>
      </p:sp>
      <p:cxnSp>
        <p:nvCxnSpPr>
          <p:cNvPr id="50" name="Straight Connector 49">
            <a:extLst>
              <a:ext uri="{FF2B5EF4-FFF2-40B4-BE49-F238E27FC236}">
                <a16:creationId xmlns:a16="http://schemas.microsoft.com/office/drawing/2014/main" id="{BA93A175-6447-1141-1C17-48A684E4A8EF}"/>
              </a:ext>
            </a:extLst>
          </p:cNvPr>
          <p:cNvCxnSpPr>
            <a:cxnSpLocks/>
            <a:stCxn id="49" idx="0"/>
            <a:endCxn id="47" idx="4"/>
          </p:cNvCxnSpPr>
          <p:nvPr/>
        </p:nvCxnSpPr>
        <p:spPr>
          <a:xfrm flipV="1">
            <a:off x="10236295" y="3602250"/>
            <a:ext cx="0" cy="105082"/>
          </a:xfrm>
          <a:prstGeom prst="line">
            <a:avLst/>
          </a:prstGeom>
        </p:spPr>
        <p:style>
          <a:lnRef idx="2">
            <a:schemeClr val="accent1"/>
          </a:lnRef>
          <a:fillRef idx="0">
            <a:schemeClr val="accent1"/>
          </a:fillRef>
          <a:effectRef idx="1">
            <a:schemeClr val="accent1"/>
          </a:effectRef>
          <a:fontRef idx="minor">
            <a:schemeClr val="tx1"/>
          </a:fontRef>
        </p:style>
      </p:cxnSp>
      <p:sp>
        <p:nvSpPr>
          <p:cNvPr id="51" name="Rectangle 50">
            <a:extLst>
              <a:ext uri="{FF2B5EF4-FFF2-40B4-BE49-F238E27FC236}">
                <a16:creationId xmlns:a16="http://schemas.microsoft.com/office/drawing/2014/main" id="{CFB969DA-E723-ACEF-FB68-C73B40E424C3}"/>
              </a:ext>
            </a:extLst>
          </p:cNvPr>
          <p:cNvSpPr/>
          <p:nvPr/>
        </p:nvSpPr>
        <p:spPr>
          <a:xfrm>
            <a:off x="10366408" y="2400319"/>
            <a:ext cx="692381" cy="173687"/>
          </a:xfrm>
          <a:prstGeom prst="rect">
            <a:avLst/>
          </a:prstGeom>
          <a:solidFill>
            <a:schemeClr val="bg1"/>
          </a:solidFill>
          <a:ln w="635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de-DE" sz="1100" b="1">
                <a:solidFill>
                  <a:schemeClr val="accent1"/>
                </a:solidFill>
              </a:rPr>
              <a:t>Gen 1</a:t>
            </a:r>
          </a:p>
        </p:txBody>
      </p:sp>
      <p:cxnSp>
        <p:nvCxnSpPr>
          <p:cNvPr id="52" name="Connector: Elbow 51">
            <a:extLst>
              <a:ext uri="{FF2B5EF4-FFF2-40B4-BE49-F238E27FC236}">
                <a16:creationId xmlns:a16="http://schemas.microsoft.com/office/drawing/2014/main" id="{B9193571-60E6-B39C-BECD-4B9D02196249}"/>
              </a:ext>
            </a:extLst>
          </p:cNvPr>
          <p:cNvCxnSpPr>
            <a:stCxn id="20" idx="2"/>
            <a:endCxn id="47" idx="2"/>
          </p:cNvCxnSpPr>
          <p:nvPr/>
        </p:nvCxnSpPr>
        <p:spPr>
          <a:xfrm rot="16200000" flipH="1">
            <a:off x="9653003" y="3018958"/>
            <a:ext cx="541625" cy="354329"/>
          </a:xfrm>
          <a:prstGeom prst="bentConnector2">
            <a:avLst/>
          </a:prstGeom>
          <a:ln w="6350" cap="flat">
            <a:solidFill>
              <a:schemeClr val="accent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53" name="Connector: Elbow 52">
            <a:extLst>
              <a:ext uri="{FF2B5EF4-FFF2-40B4-BE49-F238E27FC236}">
                <a16:creationId xmlns:a16="http://schemas.microsoft.com/office/drawing/2014/main" id="{27C3F525-8F97-3250-F043-699C8798ADF0}"/>
              </a:ext>
            </a:extLst>
          </p:cNvPr>
          <p:cNvCxnSpPr>
            <a:cxnSpLocks/>
            <a:stCxn id="51" idx="1"/>
            <a:endCxn id="47" idx="0"/>
          </p:cNvCxnSpPr>
          <p:nvPr/>
        </p:nvCxnSpPr>
        <p:spPr>
          <a:xfrm rot="10800000" flipV="1">
            <a:off x="10236296" y="2487163"/>
            <a:ext cx="130113" cy="844458"/>
          </a:xfrm>
          <a:prstGeom prst="bentConnector2">
            <a:avLst/>
          </a:prstGeom>
          <a:ln w="6350" cap="flat">
            <a:solidFill>
              <a:schemeClr val="accent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54" name="Rectangle 53">
            <a:extLst>
              <a:ext uri="{FF2B5EF4-FFF2-40B4-BE49-F238E27FC236}">
                <a16:creationId xmlns:a16="http://schemas.microsoft.com/office/drawing/2014/main" id="{4012B210-5D41-10DA-42DC-B0F1B47F99C2}"/>
              </a:ext>
            </a:extLst>
          </p:cNvPr>
          <p:cNvSpPr/>
          <p:nvPr/>
        </p:nvSpPr>
        <p:spPr>
          <a:xfrm>
            <a:off x="10366408" y="2583155"/>
            <a:ext cx="692381" cy="173687"/>
          </a:xfrm>
          <a:prstGeom prst="rect">
            <a:avLst/>
          </a:prstGeom>
          <a:solidFill>
            <a:schemeClr val="bg1"/>
          </a:solidFill>
          <a:ln w="635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de-DE" sz="1100" b="1">
                <a:solidFill>
                  <a:schemeClr val="accent1"/>
                </a:solidFill>
              </a:rPr>
              <a:t>Gen 2</a:t>
            </a:r>
          </a:p>
        </p:txBody>
      </p:sp>
      <p:sp>
        <p:nvSpPr>
          <p:cNvPr id="61" name="Rectangle 60">
            <a:extLst>
              <a:ext uri="{FF2B5EF4-FFF2-40B4-BE49-F238E27FC236}">
                <a16:creationId xmlns:a16="http://schemas.microsoft.com/office/drawing/2014/main" id="{D27AA170-63C5-6886-6B8A-991E2687E6F5}"/>
              </a:ext>
            </a:extLst>
          </p:cNvPr>
          <p:cNvSpPr/>
          <p:nvPr/>
        </p:nvSpPr>
        <p:spPr>
          <a:xfrm>
            <a:off x="10366408" y="2765991"/>
            <a:ext cx="692381" cy="173687"/>
          </a:xfrm>
          <a:prstGeom prst="rect">
            <a:avLst/>
          </a:prstGeom>
          <a:solidFill>
            <a:schemeClr val="bg1"/>
          </a:solidFill>
          <a:ln w="635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de-DE" sz="1100" b="1">
                <a:solidFill>
                  <a:schemeClr val="accent1"/>
                </a:solidFill>
              </a:rPr>
              <a:t>Gen 3</a:t>
            </a:r>
          </a:p>
        </p:txBody>
      </p:sp>
      <p:sp>
        <p:nvSpPr>
          <p:cNvPr id="62" name="Rectangle 61">
            <a:extLst>
              <a:ext uri="{FF2B5EF4-FFF2-40B4-BE49-F238E27FC236}">
                <a16:creationId xmlns:a16="http://schemas.microsoft.com/office/drawing/2014/main" id="{4C761BAF-C635-A70E-3363-E5D906BDC719}"/>
              </a:ext>
            </a:extLst>
          </p:cNvPr>
          <p:cNvSpPr/>
          <p:nvPr/>
        </p:nvSpPr>
        <p:spPr>
          <a:xfrm>
            <a:off x="10366408" y="2948827"/>
            <a:ext cx="692381" cy="173687"/>
          </a:xfrm>
          <a:prstGeom prst="rect">
            <a:avLst/>
          </a:prstGeom>
          <a:solidFill>
            <a:schemeClr val="bg1"/>
          </a:solidFill>
          <a:ln w="635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de-DE" sz="1100" b="1">
                <a:solidFill>
                  <a:schemeClr val="accent1"/>
                </a:solidFill>
              </a:rPr>
              <a:t>Gen 4</a:t>
            </a:r>
          </a:p>
        </p:txBody>
      </p:sp>
      <p:sp>
        <p:nvSpPr>
          <p:cNvPr id="63" name="Rectangle 62">
            <a:extLst>
              <a:ext uri="{FF2B5EF4-FFF2-40B4-BE49-F238E27FC236}">
                <a16:creationId xmlns:a16="http://schemas.microsoft.com/office/drawing/2014/main" id="{930A55DA-BD92-738E-7D56-7345878B8308}"/>
              </a:ext>
            </a:extLst>
          </p:cNvPr>
          <p:cNvSpPr/>
          <p:nvPr/>
        </p:nvSpPr>
        <p:spPr>
          <a:xfrm>
            <a:off x="10366408" y="3131664"/>
            <a:ext cx="692381" cy="173687"/>
          </a:xfrm>
          <a:prstGeom prst="rect">
            <a:avLst/>
          </a:prstGeom>
          <a:solidFill>
            <a:schemeClr val="bg1"/>
          </a:solidFill>
          <a:ln w="635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de-DE" sz="1100" b="1">
                <a:solidFill>
                  <a:schemeClr val="accent1"/>
                </a:solidFill>
              </a:rPr>
              <a:t>Gen 5</a:t>
            </a:r>
          </a:p>
        </p:txBody>
      </p:sp>
      <p:cxnSp>
        <p:nvCxnSpPr>
          <p:cNvPr id="64" name="Connector: Elbow 63">
            <a:extLst>
              <a:ext uri="{FF2B5EF4-FFF2-40B4-BE49-F238E27FC236}">
                <a16:creationId xmlns:a16="http://schemas.microsoft.com/office/drawing/2014/main" id="{7F1CA43D-35F0-70D7-C2F8-63814D7A80A9}"/>
              </a:ext>
            </a:extLst>
          </p:cNvPr>
          <p:cNvCxnSpPr>
            <a:cxnSpLocks/>
            <a:stCxn id="54" idx="1"/>
            <a:endCxn id="47" idx="0"/>
          </p:cNvCxnSpPr>
          <p:nvPr/>
        </p:nvCxnSpPr>
        <p:spPr>
          <a:xfrm rot="10800000" flipV="1">
            <a:off x="10236296" y="2669999"/>
            <a:ext cx="130113" cy="661622"/>
          </a:xfrm>
          <a:prstGeom prst="bentConnector2">
            <a:avLst/>
          </a:prstGeom>
          <a:ln w="6350" cap="flat">
            <a:solidFill>
              <a:schemeClr val="accent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65" name="Connector: Elbow 64">
            <a:extLst>
              <a:ext uri="{FF2B5EF4-FFF2-40B4-BE49-F238E27FC236}">
                <a16:creationId xmlns:a16="http://schemas.microsoft.com/office/drawing/2014/main" id="{47ADCC39-6AA1-FD19-7DCC-5C15A388DC35}"/>
              </a:ext>
            </a:extLst>
          </p:cNvPr>
          <p:cNvCxnSpPr>
            <a:cxnSpLocks/>
            <a:stCxn id="61" idx="1"/>
            <a:endCxn id="47" idx="0"/>
          </p:cNvCxnSpPr>
          <p:nvPr/>
        </p:nvCxnSpPr>
        <p:spPr>
          <a:xfrm rot="10800000" flipV="1">
            <a:off x="10236296" y="2852835"/>
            <a:ext cx="130113" cy="478786"/>
          </a:xfrm>
          <a:prstGeom prst="bentConnector2">
            <a:avLst/>
          </a:prstGeom>
          <a:ln w="6350" cap="flat">
            <a:solidFill>
              <a:schemeClr val="accent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66" name="Connector: Elbow 65">
            <a:extLst>
              <a:ext uri="{FF2B5EF4-FFF2-40B4-BE49-F238E27FC236}">
                <a16:creationId xmlns:a16="http://schemas.microsoft.com/office/drawing/2014/main" id="{412D7218-F630-5419-C05E-F38291DDDF57}"/>
              </a:ext>
            </a:extLst>
          </p:cNvPr>
          <p:cNvCxnSpPr>
            <a:cxnSpLocks/>
            <a:stCxn id="62" idx="1"/>
            <a:endCxn id="47" idx="0"/>
          </p:cNvCxnSpPr>
          <p:nvPr/>
        </p:nvCxnSpPr>
        <p:spPr>
          <a:xfrm rot="10800000" flipV="1">
            <a:off x="10236296" y="3035671"/>
            <a:ext cx="130113" cy="295950"/>
          </a:xfrm>
          <a:prstGeom prst="bentConnector2">
            <a:avLst/>
          </a:prstGeom>
          <a:ln w="6350" cap="flat">
            <a:solidFill>
              <a:schemeClr val="accent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67" name="Connector: Elbow 66">
            <a:extLst>
              <a:ext uri="{FF2B5EF4-FFF2-40B4-BE49-F238E27FC236}">
                <a16:creationId xmlns:a16="http://schemas.microsoft.com/office/drawing/2014/main" id="{540C3BFE-BD59-27F0-6DB9-61FC60F43BBB}"/>
              </a:ext>
            </a:extLst>
          </p:cNvPr>
          <p:cNvCxnSpPr>
            <a:cxnSpLocks/>
            <a:stCxn id="63" idx="1"/>
            <a:endCxn id="47" idx="0"/>
          </p:cNvCxnSpPr>
          <p:nvPr/>
        </p:nvCxnSpPr>
        <p:spPr>
          <a:xfrm rot="10800000" flipV="1">
            <a:off x="10236296" y="3218507"/>
            <a:ext cx="130113" cy="113113"/>
          </a:xfrm>
          <a:prstGeom prst="bentConnector2">
            <a:avLst/>
          </a:prstGeom>
          <a:ln w="6350" cap="flat">
            <a:solidFill>
              <a:schemeClr val="accent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68" name="TextBox 67">
            <a:extLst>
              <a:ext uri="{FF2B5EF4-FFF2-40B4-BE49-F238E27FC236}">
                <a16:creationId xmlns:a16="http://schemas.microsoft.com/office/drawing/2014/main" id="{EA593E72-2015-74C8-C094-FF7A1E38FC24}"/>
              </a:ext>
            </a:extLst>
          </p:cNvPr>
          <p:cNvSpPr txBox="1"/>
          <p:nvPr/>
        </p:nvSpPr>
        <p:spPr>
          <a:xfrm>
            <a:off x="9176920" y="4146878"/>
            <a:ext cx="2123265" cy="830997"/>
          </a:xfrm>
          <a:prstGeom prst="rect">
            <a:avLst/>
          </a:prstGeom>
          <a:noFill/>
        </p:spPr>
        <p:txBody>
          <a:bodyPr wrap="square" lIns="0" rIns="0" rtlCol="0">
            <a:spAutoFit/>
          </a:bodyPr>
          <a:lstStyle/>
          <a:p>
            <a:r>
              <a:rPr lang="en-US" sz="1200" b="1"/>
              <a:t>Load =</a:t>
            </a:r>
            <a:r>
              <a:rPr lang="en-US" sz="1200"/>
              <a:t> 1,000 MW</a:t>
            </a:r>
          </a:p>
          <a:p>
            <a:r>
              <a:rPr lang="en-US" sz="1200" b="1"/>
              <a:t>Gen =</a:t>
            </a:r>
            <a:r>
              <a:rPr lang="en-US" sz="1200"/>
              <a:t> 2 x 500 MW</a:t>
            </a:r>
          </a:p>
          <a:p>
            <a:r>
              <a:rPr lang="en-US" sz="1200" b="1"/>
              <a:t>G-1 compliant </a:t>
            </a:r>
            <a:r>
              <a:rPr lang="en-US" sz="1200"/>
              <a:t>(only serve 500 MW load)</a:t>
            </a:r>
          </a:p>
        </p:txBody>
      </p:sp>
      <p:sp>
        <p:nvSpPr>
          <p:cNvPr id="69" name="Rectangle 68">
            <a:extLst>
              <a:ext uri="{FF2B5EF4-FFF2-40B4-BE49-F238E27FC236}">
                <a16:creationId xmlns:a16="http://schemas.microsoft.com/office/drawing/2014/main" id="{35E205D5-30E2-F6CF-BC59-AACD5A9FA8BA}"/>
              </a:ext>
            </a:extLst>
          </p:cNvPr>
          <p:cNvSpPr/>
          <p:nvPr/>
        </p:nvSpPr>
        <p:spPr>
          <a:xfrm>
            <a:off x="9176920" y="5035173"/>
            <a:ext cx="2118748" cy="989039"/>
          </a:xfrm>
          <a:prstGeom prst="rect">
            <a:avLst/>
          </a:prstGeom>
          <a:noFill/>
          <a:ln w="28575" cap="sq">
            <a:solidFill>
              <a:schemeClr val="accent3"/>
            </a:solidFill>
            <a:prstDash val="dash"/>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de-DE" sz="1600" b="0" i="0" u="none" strike="noStrike" kern="1200" cap="none" spc="0" normalizeH="0" baseline="0" noProof="0" err="1">
              <a:ln>
                <a:noFill/>
              </a:ln>
              <a:solidFill>
                <a:srgbClr val="FFFFFF"/>
              </a:solidFill>
              <a:effectLst/>
              <a:uLnTx/>
              <a:uFillTx/>
              <a:latin typeface="Arial"/>
              <a:ea typeface="+mn-ea"/>
              <a:cs typeface="+mn-cs"/>
            </a:endParaRPr>
          </a:p>
        </p:txBody>
      </p:sp>
      <p:sp>
        <p:nvSpPr>
          <p:cNvPr id="70" name="Rectangle 69">
            <a:extLst>
              <a:ext uri="{FF2B5EF4-FFF2-40B4-BE49-F238E27FC236}">
                <a16:creationId xmlns:a16="http://schemas.microsoft.com/office/drawing/2014/main" id="{2B443DA8-1364-C4BA-1CC3-87744B8FBE9A}"/>
              </a:ext>
            </a:extLst>
          </p:cNvPr>
          <p:cNvSpPr/>
          <p:nvPr/>
        </p:nvSpPr>
        <p:spPr>
          <a:xfrm>
            <a:off x="9356954" y="5101296"/>
            <a:ext cx="779394" cy="54323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50" b="1"/>
              <a:t>Load</a:t>
            </a:r>
          </a:p>
        </p:txBody>
      </p:sp>
      <p:grpSp>
        <p:nvGrpSpPr>
          <p:cNvPr id="71" name="XWhite 32">
            <a:extLst>
              <a:ext uri="{FF2B5EF4-FFF2-40B4-BE49-F238E27FC236}">
                <a16:creationId xmlns:a16="http://schemas.microsoft.com/office/drawing/2014/main" id="{AD0AD378-CB57-4F04-9DC5-836E8FB265EE}"/>
              </a:ext>
            </a:extLst>
          </p:cNvPr>
          <p:cNvGrpSpPr>
            <a:grpSpLocks noChangeAspect="1"/>
          </p:cNvGrpSpPr>
          <p:nvPr>
            <p:custDataLst>
              <p:tags r:id="rId6"/>
            </p:custDataLst>
          </p:nvPr>
        </p:nvGrpSpPr>
        <p:grpSpPr>
          <a:xfrm>
            <a:off x="10100980" y="5693877"/>
            <a:ext cx="270629" cy="270629"/>
            <a:chOff x="1016000" y="1016000"/>
            <a:chExt cx="396228" cy="396228"/>
          </a:xfrm>
          <a:solidFill>
            <a:schemeClr val="bg2"/>
          </a:solidFill>
        </p:grpSpPr>
        <p:sp>
          <p:nvSpPr>
            <p:cNvPr id="72" name="Oval 71">
              <a:extLst>
                <a:ext uri="{FF2B5EF4-FFF2-40B4-BE49-F238E27FC236}">
                  <a16:creationId xmlns:a16="http://schemas.microsoft.com/office/drawing/2014/main" id="{0C666DE3-6DE1-8881-5641-39259DD97151}"/>
                </a:ext>
              </a:extLst>
            </p:cNvPr>
            <p:cNvSpPr/>
            <p:nvPr/>
          </p:nvSpPr>
          <p:spPr>
            <a:xfrm>
              <a:off x="1016000" y="1016000"/>
              <a:ext cx="396228" cy="396228"/>
            </a:xfrm>
            <a:prstGeom prst="ellipse">
              <a:avLst/>
            </a:prstGeom>
            <a:grpFill/>
            <a:ln w="635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de-DE" sz="1600" b="0" i="0" u="none" strike="noStrike" kern="1200" cap="none" spc="0" normalizeH="0" baseline="0" noProof="0" err="1">
                <a:ln>
                  <a:noFill/>
                </a:ln>
                <a:solidFill>
                  <a:srgbClr val="FFFFFF"/>
                </a:solidFill>
                <a:effectLst/>
                <a:uLnTx/>
                <a:uFillTx/>
                <a:latin typeface="Arial"/>
                <a:ea typeface="+mn-ea"/>
                <a:cs typeface="+mn-cs"/>
              </a:endParaRPr>
            </a:p>
          </p:txBody>
        </p:sp>
        <p:pic>
          <p:nvPicPr>
            <p:cNvPr id="73" name="Graphic 72">
              <a:extLst>
                <a:ext uri="{FF2B5EF4-FFF2-40B4-BE49-F238E27FC236}">
                  <a16:creationId xmlns:a16="http://schemas.microsoft.com/office/drawing/2014/main" id="{ECC174F6-29FB-1957-AEC6-2BA6F94C788D}"/>
                </a:ext>
              </a:extLst>
            </p:cNvPr>
            <p:cNvPicPr>
              <a:picLocks noChangeAspect="1"/>
            </p:cNvPicPr>
            <p:nvPr/>
          </p:nvPicPr>
          <p:blipFill>
            <a:blip r:embed="rId12">
              <a:extLst>
                <a:ext uri="{96DAC541-7B7A-43D3-8B79-37D633B846F1}">
                  <asvg:svgBlip xmlns:asvg="http://schemas.microsoft.com/office/drawing/2016/SVG/main" r:embed="rId14"/>
                </a:ext>
              </a:extLst>
            </a:blip>
            <a:stretch>
              <a:fillRect/>
            </a:stretch>
          </p:blipFill>
          <p:spPr>
            <a:xfrm>
              <a:off x="1023614" y="1023614"/>
              <a:ext cx="381000" cy="381000"/>
            </a:xfrm>
            <a:prstGeom prst="rect">
              <a:avLst/>
            </a:prstGeom>
          </p:spPr>
        </p:pic>
      </p:grpSp>
      <p:sp>
        <p:nvSpPr>
          <p:cNvPr id="74" name="Rectangle 73">
            <a:extLst>
              <a:ext uri="{FF2B5EF4-FFF2-40B4-BE49-F238E27FC236}">
                <a16:creationId xmlns:a16="http://schemas.microsoft.com/office/drawing/2014/main" id="{6B03F91C-025B-1660-2240-B754A688073C}"/>
              </a:ext>
            </a:extLst>
          </p:cNvPr>
          <p:cNvSpPr/>
          <p:nvPr/>
        </p:nvSpPr>
        <p:spPr>
          <a:xfrm>
            <a:off x="9729437" y="6151580"/>
            <a:ext cx="1013715" cy="279727"/>
          </a:xfrm>
          <a:prstGeom prst="rect">
            <a:avLst/>
          </a:prstGeom>
          <a:solidFill>
            <a:schemeClr val="bg1">
              <a:lumMod val="75000"/>
            </a:schemeClr>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de-DE" sz="1050" b="1">
                <a:solidFill>
                  <a:schemeClr val="bg1"/>
                </a:solidFill>
              </a:rPr>
              <a:t>ERCOT grid</a:t>
            </a:r>
          </a:p>
        </p:txBody>
      </p:sp>
      <p:cxnSp>
        <p:nvCxnSpPr>
          <p:cNvPr id="75" name="Straight Connector 74">
            <a:extLst>
              <a:ext uri="{FF2B5EF4-FFF2-40B4-BE49-F238E27FC236}">
                <a16:creationId xmlns:a16="http://schemas.microsoft.com/office/drawing/2014/main" id="{75DF2B2E-D44A-2204-43DC-9DACFD153652}"/>
              </a:ext>
            </a:extLst>
          </p:cNvPr>
          <p:cNvCxnSpPr>
            <a:cxnSpLocks/>
            <a:stCxn id="74" idx="0"/>
            <a:endCxn id="72" idx="4"/>
          </p:cNvCxnSpPr>
          <p:nvPr/>
        </p:nvCxnSpPr>
        <p:spPr>
          <a:xfrm flipV="1">
            <a:off x="10236295" y="5964506"/>
            <a:ext cx="0" cy="187074"/>
          </a:xfrm>
          <a:prstGeom prst="line">
            <a:avLst/>
          </a:prstGeom>
        </p:spPr>
        <p:style>
          <a:lnRef idx="2">
            <a:schemeClr val="accent1"/>
          </a:lnRef>
          <a:fillRef idx="0">
            <a:schemeClr val="accent1"/>
          </a:fillRef>
          <a:effectRef idx="1">
            <a:schemeClr val="accent1"/>
          </a:effectRef>
          <a:fontRef idx="minor">
            <a:schemeClr val="tx1"/>
          </a:fontRef>
        </p:style>
      </p:cxnSp>
      <p:sp>
        <p:nvSpPr>
          <p:cNvPr id="76" name="Rectangle 75">
            <a:extLst>
              <a:ext uri="{FF2B5EF4-FFF2-40B4-BE49-F238E27FC236}">
                <a16:creationId xmlns:a16="http://schemas.microsoft.com/office/drawing/2014/main" id="{907613F8-0559-A502-B105-7CC810CEFD84}"/>
              </a:ext>
            </a:extLst>
          </p:cNvPr>
          <p:cNvSpPr/>
          <p:nvPr/>
        </p:nvSpPr>
        <p:spPr>
          <a:xfrm>
            <a:off x="10366408" y="5119534"/>
            <a:ext cx="692381" cy="173687"/>
          </a:xfrm>
          <a:prstGeom prst="rect">
            <a:avLst/>
          </a:prstGeom>
          <a:solidFill>
            <a:schemeClr val="bg1"/>
          </a:solidFill>
          <a:ln w="635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de-DE" sz="1100" b="1">
                <a:solidFill>
                  <a:schemeClr val="accent1"/>
                </a:solidFill>
              </a:rPr>
              <a:t>Gen 1</a:t>
            </a:r>
          </a:p>
        </p:txBody>
      </p:sp>
      <p:cxnSp>
        <p:nvCxnSpPr>
          <p:cNvPr id="77" name="Connector: Elbow 76">
            <a:extLst>
              <a:ext uri="{FF2B5EF4-FFF2-40B4-BE49-F238E27FC236}">
                <a16:creationId xmlns:a16="http://schemas.microsoft.com/office/drawing/2014/main" id="{494C9E49-77E0-12C7-EC63-59C327E715CB}"/>
              </a:ext>
            </a:extLst>
          </p:cNvPr>
          <p:cNvCxnSpPr>
            <a:stCxn id="70" idx="2"/>
            <a:endCxn id="72" idx="2"/>
          </p:cNvCxnSpPr>
          <p:nvPr/>
        </p:nvCxnSpPr>
        <p:spPr>
          <a:xfrm rot="16200000" flipH="1">
            <a:off x="9831482" y="5559694"/>
            <a:ext cx="184666" cy="354329"/>
          </a:xfrm>
          <a:prstGeom prst="bentConnector2">
            <a:avLst/>
          </a:prstGeom>
          <a:ln w="6350" cap="flat">
            <a:solidFill>
              <a:schemeClr val="accent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78" name="Connector: Elbow 77">
            <a:extLst>
              <a:ext uri="{FF2B5EF4-FFF2-40B4-BE49-F238E27FC236}">
                <a16:creationId xmlns:a16="http://schemas.microsoft.com/office/drawing/2014/main" id="{9D0D9DF4-B1A3-E68F-313A-95843459E68F}"/>
              </a:ext>
            </a:extLst>
          </p:cNvPr>
          <p:cNvCxnSpPr>
            <a:cxnSpLocks/>
            <a:stCxn id="76" idx="1"/>
            <a:endCxn id="72" idx="0"/>
          </p:cNvCxnSpPr>
          <p:nvPr/>
        </p:nvCxnSpPr>
        <p:spPr>
          <a:xfrm rot="10800000" flipV="1">
            <a:off x="10236296" y="5206377"/>
            <a:ext cx="130113" cy="487499"/>
          </a:xfrm>
          <a:prstGeom prst="bentConnector2">
            <a:avLst/>
          </a:prstGeom>
          <a:ln w="6350" cap="flat">
            <a:solidFill>
              <a:schemeClr val="accent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79" name="Rectangle 78">
            <a:extLst>
              <a:ext uri="{FF2B5EF4-FFF2-40B4-BE49-F238E27FC236}">
                <a16:creationId xmlns:a16="http://schemas.microsoft.com/office/drawing/2014/main" id="{60A7F7C7-D6F2-4478-6B48-37703B8E18F4}"/>
              </a:ext>
            </a:extLst>
          </p:cNvPr>
          <p:cNvSpPr/>
          <p:nvPr/>
        </p:nvSpPr>
        <p:spPr>
          <a:xfrm>
            <a:off x="10366408" y="5302370"/>
            <a:ext cx="692381" cy="173687"/>
          </a:xfrm>
          <a:prstGeom prst="rect">
            <a:avLst/>
          </a:prstGeom>
          <a:solidFill>
            <a:schemeClr val="bg1"/>
          </a:solidFill>
          <a:ln w="635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de-DE" sz="1100" b="1">
                <a:solidFill>
                  <a:schemeClr val="accent1"/>
                </a:solidFill>
              </a:rPr>
              <a:t>Gen 2</a:t>
            </a:r>
          </a:p>
        </p:txBody>
      </p:sp>
      <p:cxnSp>
        <p:nvCxnSpPr>
          <p:cNvPr id="80" name="Connector: Elbow 79">
            <a:extLst>
              <a:ext uri="{FF2B5EF4-FFF2-40B4-BE49-F238E27FC236}">
                <a16:creationId xmlns:a16="http://schemas.microsoft.com/office/drawing/2014/main" id="{D2539723-5E32-5B87-E2DE-A022F6B96DD6}"/>
              </a:ext>
            </a:extLst>
          </p:cNvPr>
          <p:cNvCxnSpPr>
            <a:cxnSpLocks/>
            <a:stCxn id="79" idx="1"/>
            <a:endCxn id="72" idx="0"/>
          </p:cNvCxnSpPr>
          <p:nvPr/>
        </p:nvCxnSpPr>
        <p:spPr>
          <a:xfrm rot="10800000" flipV="1">
            <a:off x="10236296" y="5389213"/>
            <a:ext cx="130113" cy="304663"/>
          </a:xfrm>
          <a:prstGeom prst="bentConnector2">
            <a:avLst/>
          </a:prstGeom>
          <a:ln w="6350" cap="flat">
            <a:solidFill>
              <a:schemeClr val="accent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81" name="4. Footnote">
            <a:extLst>
              <a:ext uri="{FF2B5EF4-FFF2-40B4-BE49-F238E27FC236}">
                <a16:creationId xmlns:a16="http://schemas.microsoft.com/office/drawing/2014/main" id="{67760A3D-E7B4-6F7F-E23F-6C8C6617DBE2}"/>
              </a:ext>
            </a:extLst>
          </p:cNvPr>
          <p:cNvSpPr txBox="1"/>
          <p:nvPr>
            <p:custDataLst>
              <p:tags r:id="rId7"/>
            </p:custDataLst>
          </p:nvPr>
        </p:nvSpPr>
        <p:spPr>
          <a:xfrm>
            <a:off x="2226070" y="6307848"/>
            <a:ext cx="9167418" cy="123111"/>
          </a:xfrm>
          <a:prstGeom prst="rect">
            <a:avLst/>
          </a:prstGeom>
          <a:noFill/>
          <a:ln/>
          <a:extLst>
            <a:ext uri="{909E8E84-426E-40DD-AFC4-6F175D3DCCD1}">
              <a14:hiddenFill xmlns:a14="http://schemas.microsoft.com/office/drawing/2010/main">
                <a:solidFill>
                  <a:srgbClr val="FFFFFF"/>
                </a:solidFill>
              </a14:hiddenFill>
            </a:ext>
          </a:extLst>
        </p:spPr>
        <p:txBody>
          <a:bodyPr wrap="square" lIns="0" tIns="0" rIns="0" bIns="0" rtlCol="0" anchor="b" anchorCtr="0">
            <a:spAutoFit/>
          </a:bodyPr>
          <a:lstStyle>
            <a:defPPr>
              <a:defRPr lang="en-US"/>
            </a:defPPr>
            <a:lvl1pPr marL="203200" marR="0" lvl="0" indent="-212725" fontAlgn="auto">
              <a:lnSpc>
                <a:spcPct val="100000"/>
              </a:lnSpc>
              <a:spcBef>
                <a:spcPts val="0"/>
              </a:spcBef>
              <a:spcAft>
                <a:spcPts val="0"/>
              </a:spcAft>
              <a:buClrTx/>
              <a:buSzTx/>
              <a:buFontTx/>
              <a:buNone/>
              <a:tabLst/>
              <a:defRPr sz="800">
                <a:cs typeface="Arial" panose="020B0604020202020204" pitchFamily="34" charset="0"/>
              </a:defRPr>
            </a:lvl1pPr>
          </a:lstStyle>
          <a:p>
            <a:pPr marL="9525" marR="0" lvl="0" indent="-1905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000000"/>
                </a:solidFill>
                <a:effectLst/>
                <a:uLnTx/>
                <a:uFillTx/>
                <a:latin typeface="Arial"/>
                <a:ea typeface="+mn-ea"/>
                <a:cs typeface="Arial" panose="020B0604020202020204" pitchFamily="34" charset="0"/>
              </a:rPr>
              <a:t>1. Ancillary services</a:t>
            </a:r>
          </a:p>
        </p:txBody>
      </p:sp>
      <p:sp>
        <p:nvSpPr>
          <p:cNvPr id="82" name="TextBox 62">
            <a:extLst>
              <a:ext uri="{FF2B5EF4-FFF2-40B4-BE49-F238E27FC236}">
                <a16:creationId xmlns:a16="http://schemas.microsoft.com/office/drawing/2014/main" id="{836C9D11-8B56-7433-2680-4EF273CC69AA}"/>
              </a:ext>
            </a:extLst>
          </p:cNvPr>
          <p:cNvSpPr txBox="1">
            <a:spLocks/>
          </p:cNvSpPr>
          <p:nvPr/>
        </p:nvSpPr>
        <p:spPr>
          <a:xfrm>
            <a:off x="3327750" y="991720"/>
            <a:ext cx="5374461" cy="184666"/>
          </a:xfrm>
          <a:prstGeom prst="rect">
            <a:avLst/>
          </a:prstGeom>
        </p:spPr>
        <p:txBody>
          <a:bodyPr vert="horz" wrap="square" lIns="0" tIns="0" rIns="0" bIns="0" rtlCol="0" anchor="b" anchorCtr="0">
            <a:spAutoFit/>
          </a:bodyPr>
          <a:lstStyle>
            <a:defPPr>
              <a:defRPr lang="en-US"/>
            </a:defPPr>
            <a:lvl1pPr marL="0" lv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lvl="1"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lvl="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lvl="3"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lvl="4"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Char char="​"/>
              <a:tabLst/>
              <a:defRPr/>
            </a:pPr>
            <a:r>
              <a:rPr lang="en-CA" sz="1200" b="1">
                <a:solidFill>
                  <a:srgbClr val="000000"/>
                </a:solidFill>
                <a:latin typeface="Arial"/>
              </a:rPr>
              <a:t>D</a:t>
            </a:r>
            <a:r>
              <a:rPr kumimoji="0" lang="en-CA" sz="1200" b="1" i="0" u="none" strike="noStrike" kern="1200" cap="none" spc="0" normalizeH="0" baseline="0" noProof="0" err="1">
                <a:ln>
                  <a:noFill/>
                </a:ln>
                <a:solidFill>
                  <a:srgbClr val="000000"/>
                </a:solidFill>
                <a:effectLst/>
                <a:uLnTx/>
                <a:uFillTx/>
                <a:latin typeface="Arial"/>
                <a:ea typeface="+mn-ea"/>
                <a:cs typeface="Arial" panose="020B0604020202020204" pitchFamily="34" charset="0"/>
              </a:rPr>
              <a:t>etails</a:t>
            </a:r>
            <a:endParaRPr kumimoji="0" lang="en-CA" sz="1200" b="1" i="0" u="none" strike="noStrike" kern="1200" cap="none" spc="0" normalizeH="0" baseline="0" noProof="0">
              <a:ln>
                <a:noFill/>
              </a:ln>
              <a:solidFill>
                <a:srgbClr val="000000"/>
              </a:solidFill>
              <a:effectLst/>
              <a:uLnTx/>
              <a:uFillTx/>
              <a:latin typeface="Arial"/>
              <a:ea typeface="+mn-ea"/>
              <a:cs typeface="Arial" panose="020B0604020202020204" pitchFamily="34" charset="0"/>
            </a:endParaRPr>
          </a:p>
        </p:txBody>
      </p:sp>
      <p:sp>
        <p:nvSpPr>
          <p:cNvPr id="7" name="TextBox 6">
            <a:extLst>
              <a:ext uri="{FF2B5EF4-FFF2-40B4-BE49-F238E27FC236}">
                <a16:creationId xmlns:a16="http://schemas.microsoft.com/office/drawing/2014/main" id="{BBE40CB8-6CAB-FDD3-19A5-B316E9E82710}"/>
              </a:ext>
            </a:extLst>
          </p:cNvPr>
          <p:cNvSpPr txBox="1"/>
          <p:nvPr/>
        </p:nvSpPr>
        <p:spPr>
          <a:xfrm>
            <a:off x="555422" y="5075452"/>
            <a:ext cx="7876273" cy="892552"/>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spcBef>
                <a:spcPts val="300"/>
              </a:spcBef>
              <a:spcAft>
                <a:spcPts val="300"/>
              </a:spcAft>
            </a:pPr>
            <a:r>
              <a:rPr lang="en-US" sz="1600" i="1">
                <a:solidFill>
                  <a:srgbClr val="FF0000"/>
                </a:solidFill>
                <a:cs typeface="Arial"/>
              </a:rPr>
              <a:t>Note:</a:t>
            </a:r>
          </a:p>
          <a:p>
            <a:pPr marL="285750" indent="-285750">
              <a:spcBef>
                <a:spcPts val="300"/>
              </a:spcBef>
              <a:spcAft>
                <a:spcPts val="300"/>
              </a:spcAft>
              <a:buFont typeface="Calibri"/>
              <a:buChar char="-"/>
            </a:pPr>
            <a:r>
              <a:rPr lang="en-US" sz="1600" i="1">
                <a:solidFill>
                  <a:srgbClr val="FF0000"/>
                </a:solidFill>
                <a:cs typeface="Arial"/>
              </a:rPr>
              <a:t>Netted Network would still be modeled the same as PUN (ie no difference in Batch)</a:t>
            </a:r>
          </a:p>
          <a:p>
            <a:pPr marL="285750" indent="-285750">
              <a:spcBef>
                <a:spcPts val="300"/>
              </a:spcBef>
              <a:spcAft>
                <a:spcPts val="300"/>
              </a:spcAft>
              <a:buFont typeface="Calibri"/>
              <a:buChar char="-"/>
            </a:pPr>
            <a:r>
              <a:rPr lang="en-US" sz="1600" i="1">
                <a:solidFill>
                  <a:srgbClr val="FF0000"/>
                </a:solidFill>
                <a:cs typeface="Arial"/>
              </a:rPr>
              <a:t>ERCOT Markets and Operations will continue to evolve</a:t>
            </a:r>
            <a:endParaRPr lang="en-US" i="1">
              <a:solidFill>
                <a:srgbClr val="FF0000"/>
              </a:solidFill>
              <a:cs typeface="Arial"/>
            </a:endParaRPr>
          </a:p>
        </p:txBody>
      </p:sp>
    </p:spTree>
    <p:extLst>
      <p:ext uri="{BB962C8B-B14F-4D97-AF65-F5344CB8AC3E}">
        <p14:creationId xmlns:p14="http://schemas.microsoft.com/office/powerpoint/2010/main" val="23751916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62">
            <a:extLst>
              <a:ext uri="{FF2B5EF4-FFF2-40B4-BE49-F238E27FC236}">
                <a16:creationId xmlns:a16="http://schemas.microsoft.com/office/drawing/2014/main" id="{F2A33B22-9180-3D9E-BC7A-62D263D90A03}"/>
              </a:ext>
            </a:extLst>
          </p:cNvPr>
          <p:cNvSpPr txBox="1">
            <a:spLocks/>
          </p:cNvSpPr>
          <p:nvPr/>
        </p:nvSpPr>
        <p:spPr>
          <a:xfrm rot="1578213">
            <a:off x="1534449" y="2751892"/>
            <a:ext cx="9123102" cy="1354217"/>
          </a:xfrm>
          <a:prstGeom prst="rect">
            <a:avLst/>
          </a:prstGeom>
        </p:spPr>
        <p:txBody>
          <a:bodyPr vert="horz" wrap="square" lIns="0" tIns="0" rIns="0" bIns="0" rtlCol="0" anchor="t" anchorCtr="0">
            <a:spAutoFit/>
          </a:bodyPr>
          <a:lstStyle>
            <a:defPPr>
              <a:defRPr lang="en-US"/>
            </a:defPPr>
            <a:lvl1pPr marL="0" lv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lvl="1"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lvl="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lvl="3"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lvl="4"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lgn="ctr">
              <a:buClr>
                <a:srgbClr val="000000"/>
              </a:buClr>
              <a:buNone/>
              <a:defRPr/>
            </a:pPr>
            <a:r>
              <a:rPr lang="en-US" sz="8800" b="1">
                <a:solidFill>
                  <a:schemeClr val="accent2">
                    <a:lumMod val="20000"/>
                    <a:lumOff val="80000"/>
                  </a:schemeClr>
                </a:solidFill>
              </a:rPr>
              <a:t>PRELIMINARY</a:t>
            </a:r>
            <a:endParaRPr lang="en-CA" sz="8800" b="1">
              <a:solidFill>
                <a:schemeClr val="accent2">
                  <a:lumMod val="20000"/>
                  <a:lumOff val="80000"/>
                </a:schemeClr>
              </a:solidFill>
            </a:endParaRPr>
          </a:p>
        </p:txBody>
      </p:sp>
      <p:graphicFrame>
        <p:nvGraphicFramePr>
          <p:cNvPr id="6" name="Object 2" hidden="1">
            <a:extLst>
              <a:ext uri="{FF2B5EF4-FFF2-40B4-BE49-F238E27FC236}">
                <a16:creationId xmlns:a16="http://schemas.microsoft.com/office/drawing/2014/main" id="{06884CAB-DE0D-8E60-40E1-22F4F8334BA9}"/>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4" imgW="404" imgH="403" progId="TCLayout.ActiveDocument.1">
                  <p:embed/>
                </p:oleObj>
              </mc:Choice>
              <mc:Fallback>
                <p:oleObj name="think-cell Slide" r:id="rId14" imgW="404" imgH="403" progId="TCLayout.ActiveDocument.1">
                  <p:embed/>
                  <p:pic>
                    <p:nvPicPr>
                      <p:cNvPr id="6" name="Object 2" hidden="1">
                        <a:extLst>
                          <a:ext uri="{FF2B5EF4-FFF2-40B4-BE49-F238E27FC236}">
                            <a16:creationId xmlns:a16="http://schemas.microsoft.com/office/drawing/2014/main" id="{06884CAB-DE0D-8E60-40E1-22F4F8334BA9}"/>
                          </a:ext>
                        </a:extLst>
                      </p:cNvPr>
                      <p:cNvPicPr/>
                      <p:nvPr/>
                    </p:nvPicPr>
                    <p:blipFill>
                      <a:blip r:embed="rId1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B2212860-9B00-2FE8-E807-0273DF2FC30E}"/>
              </a:ext>
            </a:extLst>
          </p:cNvPr>
          <p:cNvSpPr>
            <a:spLocks noGrp="1"/>
          </p:cNvSpPr>
          <p:nvPr>
            <p:ph type="title"/>
          </p:nvPr>
        </p:nvSpPr>
        <p:spPr>
          <a:xfrm>
            <a:off x="554736" y="181839"/>
            <a:ext cx="11082528" cy="769441"/>
          </a:xfrm>
        </p:spPr>
        <p:txBody>
          <a:bodyPr vert="horz">
            <a:spAutoFit/>
          </a:bodyPr>
          <a:lstStyle/>
          <a:p>
            <a:r>
              <a:rPr lang="en-US"/>
              <a:t>Conceptual Batch Zero BYOG operating configurations for Large Load interconnection</a:t>
            </a:r>
            <a:r>
              <a:rPr lang="en-US" baseline="30000"/>
              <a:t>3</a:t>
            </a:r>
            <a:endParaRPr lang="de-DE"/>
          </a:p>
        </p:txBody>
      </p:sp>
      <p:sp>
        <p:nvSpPr>
          <p:cNvPr id="12" name="TextBox 11">
            <a:extLst>
              <a:ext uri="{FF2B5EF4-FFF2-40B4-BE49-F238E27FC236}">
                <a16:creationId xmlns:a16="http://schemas.microsoft.com/office/drawing/2014/main" id="{334CD617-C1B1-7841-5979-A670D0B748D9}"/>
              </a:ext>
            </a:extLst>
          </p:cNvPr>
          <p:cNvSpPr txBox="1">
            <a:spLocks/>
          </p:cNvSpPr>
          <p:nvPr/>
        </p:nvSpPr>
        <p:spPr>
          <a:xfrm>
            <a:off x="1844518" y="1220544"/>
            <a:ext cx="3060682" cy="184871"/>
          </a:xfrm>
          <a:prstGeom prst="rect">
            <a:avLst/>
          </a:prstGeom>
        </p:spPr>
        <p:txBody>
          <a:bodyPr vert="horz" wrap="square" lIns="0" tIns="0" rIns="0" bIns="0" rtlCol="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100" b="1"/>
              <a:t>Business as Usual (BAU)</a:t>
            </a:r>
            <a:endParaRPr lang="en-US" sz="1100" i="1"/>
          </a:p>
        </p:txBody>
      </p:sp>
      <p:cxnSp>
        <p:nvCxnSpPr>
          <p:cNvPr id="13" name="LineBasicDefault 292">
            <a:extLst>
              <a:ext uri="{FF2B5EF4-FFF2-40B4-BE49-F238E27FC236}">
                <a16:creationId xmlns:a16="http://schemas.microsoft.com/office/drawing/2014/main" id="{690773A5-D746-6214-0BD7-360C437478E7}"/>
              </a:ext>
            </a:extLst>
          </p:cNvPr>
          <p:cNvCxnSpPr>
            <a:cxnSpLocks/>
          </p:cNvCxnSpPr>
          <p:nvPr>
            <p:custDataLst>
              <p:tags r:id="rId2"/>
            </p:custDataLst>
          </p:nvPr>
        </p:nvCxnSpPr>
        <p:spPr>
          <a:xfrm>
            <a:off x="1844518" y="1435232"/>
            <a:ext cx="3060682" cy="0"/>
          </a:xfrm>
          <a:prstGeom prst="straightConnector1">
            <a:avLst/>
          </a:prstGeom>
          <a:ln w="6350" cap="flat">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11499C0C-DD39-C282-B768-0C94FAD4DA03}"/>
              </a:ext>
            </a:extLst>
          </p:cNvPr>
          <p:cNvGrpSpPr/>
          <p:nvPr/>
        </p:nvGrpSpPr>
        <p:grpSpPr>
          <a:xfrm>
            <a:off x="5210549" y="1220544"/>
            <a:ext cx="3060682" cy="214688"/>
            <a:chOff x="554735" y="1724025"/>
            <a:chExt cx="6967728" cy="285750"/>
          </a:xfrm>
        </p:grpSpPr>
        <p:sp>
          <p:nvSpPr>
            <p:cNvPr id="15" name="TextBox 14">
              <a:extLst>
                <a:ext uri="{FF2B5EF4-FFF2-40B4-BE49-F238E27FC236}">
                  <a16:creationId xmlns:a16="http://schemas.microsoft.com/office/drawing/2014/main" id="{E864D325-5E32-5AEA-2FC7-6A9C08FF599F}"/>
                </a:ext>
              </a:extLst>
            </p:cNvPr>
            <p:cNvSpPr txBox="1">
              <a:spLocks/>
            </p:cNvSpPr>
            <p:nvPr/>
          </p:nvSpPr>
          <p:spPr>
            <a:xfrm>
              <a:off x="554735" y="1724025"/>
              <a:ext cx="6967728" cy="246063"/>
            </a:xfrm>
            <a:prstGeom prst="rect">
              <a:avLst/>
            </a:prstGeom>
          </p:spPr>
          <p:txBody>
            <a:bodyPr vert="horz" wrap="square" lIns="0" tIns="0" rIns="0" bIns="0" rtlCol="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100" b="1"/>
                <a:t>PUN+</a:t>
              </a:r>
              <a:endParaRPr lang="en-US" sz="1100" i="1"/>
            </a:p>
          </p:txBody>
        </p:sp>
        <p:cxnSp>
          <p:nvCxnSpPr>
            <p:cNvPr id="16" name="LineBasicDefault 292">
              <a:extLst>
                <a:ext uri="{FF2B5EF4-FFF2-40B4-BE49-F238E27FC236}">
                  <a16:creationId xmlns:a16="http://schemas.microsoft.com/office/drawing/2014/main" id="{6D8C625D-7233-FC90-7075-A6B97810B02D}"/>
                </a:ext>
              </a:extLst>
            </p:cNvPr>
            <p:cNvCxnSpPr>
              <a:cxnSpLocks/>
            </p:cNvCxnSpPr>
            <p:nvPr>
              <p:custDataLst>
                <p:tags r:id="rId12"/>
              </p:custDataLst>
            </p:nvPr>
          </p:nvCxnSpPr>
          <p:spPr>
            <a:xfrm>
              <a:off x="554735" y="2009775"/>
              <a:ext cx="6967728" cy="0"/>
            </a:xfrm>
            <a:prstGeom prst="straightConnector1">
              <a:avLst/>
            </a:prstGeom>
            <a:ln w="6350" cap="flat">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grpSp>
      <p:grpSp>
        <p:nvGrpSpPr>
          <p:cNvPr id="17" name="Group 16">
            <a:extLst>
              <a:ext uri="{FF2B5EF4-FFF2-40B4-BE49-F238E27FC236}">
                <a16:creationId xmlns:a16="http://schemas.microsoft.com/office/drawing/2014/main" id="{4420F596-3C1D-9C40-C746-336C50AC0538}"/>
              </a:ext>
            </a:extLst>
          </p:cNvPr>
          <p:cNvGrpSpPr/>
          <p:nvPr/>
        </p:nvGrpSpPr>
        <p:grpSpPr>
          <a:xfrm>
            <a:off x="8576580" y="1220544"/>
            <a:ext cx="3060682" cy="214688"/>
            <a:chOff x="554735" y="1724025"/>
            <a:chExt cx="6967728" cy="285750"/>
          </a:xfrm>
        </p:grpSpPr>
        <p:sp>
          <p:nvSpPr>
            <p:cNvPr id="18" name="TextBox 17">
              <a:extLst>
                <a:ext uri="{FF2B5EF4-FFF2-40B4-BE49-F238E27FC236}">
                  <a16:creationId xmlns:a16="http://schemas.microsoft.com/office/drawing/2014/main" id="{7A313CF8-E03D-B89B-941A-9320257A893C}"/>
                </a:ext>
              </a:extLst>
            </p:cNvPr>
            <p:cNvSpPr txBox="1">
              <a:spLocks/>
            </p:cNvSpPr>
            <p:nvPr/>
          </p:nvSpPr>
          <p:spPr>
            <a:xfrm>
              <a:off x="554735" y="1724025"/>
              <a:ext cx="6967728" cy="246063"/>
            </a:xfrm>
            <a:prstGeom prst="rect">
              <a:avLst/>
            </a:prstGeom>
          </p:spPr>
          <p:txBody>
            <a:bodyPr vert="horz" wrap="square" lIns="0" tIns="0" rIns="0" bIns="0" rtlCol="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100" b="1"/>
                <a:t>Batch Self-Limiting Facility (SLF)</a:t>
              </a:r>
              <a:endParaRPr lang="en-US" sz="1100" i="1"/>
            </a:p>
          </p:txBody>
        </p:sp>
        <p:cxnSp>
          <p:nvCxnSpPr>
            <p:cNvPr id="19" name="LineBasicDefault 292">
              <a:extLst>
                <a:ext uri="{FF2B5EF4-FFF2-40B4-BE49-F238E27FC236}">
                  <a16:creationId xmlns:a16="http://schemas.microsoft.com/office/drawing/2014/main" id="{9DAC2BF0-7EE7-7B9C-8C5F-E9DAC168F520}"/>
                </a:ext>
              </a:extLst>
            </p:cNvPr>
            <p:cNvCxnSpPr>
              <a:cxnSpLocks/>
            </p:cNvCxnSpPr>
            <p:nvPr>
              <p:custDataLst>
                <p:tags r:id="rId11"/>
              </p:custDataLst>
            </p:nvPr>
          </p:nvCxnSpPr>
          <p:spPr>
            <a:xfrm>
              <a:off x="554735" y="2009775"/>
              <a:ext cx="6967728" cy="0"/>
            </a:xfrm>
            <a:prstGeom prst="straightConnector1">
              <a:avLst/>
            </a:prstGeom>
            <a:ln w="6350" cap="flat">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grpSp>
      <p:sp>
        <p:nvSpPr>
          <p:cNvPr id="20" name="TextBox 62">
            <a:extLst>
              <a:ext uri="{FF2B5EF4-FFF2-40B4-BE49-F238E27FC236}">
                <a16:creationId xmlns:a16="http://schemas.microsoft.com/office/drawing/2014/main" id="{EA1D31AC-09C9-ABA3-FEA9-31F0032BE413}"/>
              </a:ext>
            </a:extLst>
          </p:cNvPr>
          <p:cNvSpPr txBox="1">
            <a:spLocks/>
          </p:cNvSpPr>
          <p:nvPr/>
        </p:nvSpPr>
        <p:spPr>
          <a:xfrm>
            <a:off x="1844518" y="2565137"/>
            <a:ext cx="3060682" cy="677108"/>
          </a:xfrm>
          <a:prstGeom prst="rect">
            <a:avLst/>
          </a:prstGeom>
        </p:spPr>
        <p:txBody>
          <a:bodyPr vert="horz" wrap="square" lIns="0" tIns="0" rIns="0" bIns="0" rtlCol="0" anchor="t" anchorCtr="0">
            <a:spAutoFit/>
          </a:bodyPr>
          <a:lstStyle>
            <a:defPPr>
              <a:defRPr lang="en-US"/>
            </a:defPPr>
            <a:lvl1pPr marL="0" lv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lvl="1"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lvl="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lvl="3"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lvl="4"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defRPr/>
            </a:pPr>
            <a:r>
              <a:rPr lang="en-US" sz="1100"/>
              <a:t>Load and generation are connected at separate POIs (shown) or behind the same POI and interact through the transmission system under existing interconnection framework</a:t>
            </a:r>
            <a:endParaRPr lang="en-CA" sz="1100"/>
          </a:p>
        </p:txBody>
      </p:sp>
      <p:grpSp>
        <p:nvGrpSpPr>
          <p:cNvPr id="22" name="Group 21">
            <a:extLst>
              <a:ext uri="{FF2B5EF4-FFF2-40B4-BE49-F238E27FC236}">
                <a16:creationId xmlns:a16="http://schemas.microsoft.com/office/drawing/2014/main" id="{C8F06FAD-5A96-957E-F308-8A5D223C1A9B}"/>
              </a:ext>
            </a:extLst>
          </p:cNvPr>
          <p:cNvGrpSpPr>
            <a:grpSpLocks/>
          </p:cNvGrpSpPr>
          <p:nvPr/>
        </p:nvGrpSpPr>
        <p:grpSpPr>
          <a:xfrm>
            <a:off x="1844518" y="943445"/>
            <a:ext cx="9792744" cy="214688"/>
            <a:chOff x="554735" y="1724025"/>
            <a:chExt cx="6967728" cy="285750"/>
          </a:xfrm>
        </p:grpSpPr>
        <p:sp>
          <p:nvSpPr>
            <p:cNvPr id="23" name="TextBox 22">
              <a:extLst>
                <a:ext uri="{FF2B5EF4-FFF2-40B4-BE49-F238E27FC236}">
                  <a16:creationId xmlns:a16="http://schemas.microsoft.com/office/drawing/2014/main" id="{8BE9B382-2702-270E-5F45-1F54807B9661}"/>
                </a:ext>
              </a:extLst>
            </p:cNvPr>
            <p:cNvSpPr txBox="1">
              <a:spLocks/>
            </p:cNvSpPr>
            <p:nvPr/>
          </p:nvSpPr>
          <p:spPr>
            <a:xfrm>
              <a:off x="554735" y="1724025"/>
              <a:ext cx="6967728" cy="246063"/>
            </a:xfrm>
            <a:prstGeom prst="rect">
              <a:avLst/>
            </a:prstGeom>
          </p:spPr>
          <p:txBody>
            <a:bodyPr vert="horz" wrap="square" lIns="0" tIns="0" rIns="0" bIns="0" rtlCol="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100" b="1"/>
                <a:t>Configurations</a:t>
              </a:r>
              <a:endParaRPr lang="en-US" sz="1100" i="1"/>
            </a:p>
          </p:txBody>
        </p:sp>
        <p:cxnSp>
          <p:nvCxnSpPr>
            <p:cNvPr id="24" name="LineBasicDefault 292">
              <a:extLst>
                <a:ext uri="{FF2B5EF4-FFF2-40B4-BE49-F238E27FC236}">
                  <a16:creationId xmlns:a16="http://schemas.microsoft.com/office/drawing/2014/main" id="{A1A68C2B-B6B6-D8FF-B067-BF1C90A96316}"/>
                </a:ext>
              </a:extLst>
            </p:cNvPr>
            <p:cNvCxnSpPr>
              <a:cxnSpLocks/>
            </p:cNvCxnSpPr>
            <p:nvPr>
              <p:custDataLst>
                <p:tags r:id="rId10"/>
              </p:custDataLst>
            </p:nvPr>
          </p:nvCxnSpPr>
          <p:spPr>
            <a:xfrm>
              <a:off x="554735" y="2009775"/>
              <a:ext cx="6967728" cy="0"/>
            </a:xfrm>
            <a:prstGeom prst="straightConnector1">
              <a:avLst/>
            </a:prstGeom>
            <a:ln w="6350" cap="flat">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grpSp>
      <p:sp>
        <p:nvSpPr>
          <p:cNvPr id="26" name="TextBox 25">
            <a:extLst>
              <a:ext uri="{FF2B5EF4-FFF2-40B4-BE49-F238E27FC236}">
                <a16:creationId xmlns:a16="http://schemas.microsoft.com/office/drawing/2014/main" id="{AF85F780-7238-96BD-46DC-2BCDFB73168E}"/>
              </a:ext>
            </a:extLst>
          </p:cNvPr>
          <p:cNvSpPr txBox="1">
            <a:spLocks/>
          </p:cNvSpPr>
          <p:nvPr/>
        </p:nvSpPr>
        <p:spPr>
          <a:xfrm>
            <a:off x="554734" y="2565137"/>
            <a:ext cx="903832" cy="184871"/>
          </a:xfrm>
          <a:prstGeom prst="rect">
            <a:avLst/>
          </a:prstGeom>
        </p:spPr>
        <p:txBody>
          <a:bodyPr vert="horz" wrap="square" lIns="0" tIns="0" rIns="0" bIns="0" rtlCol="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100" b="1"/>
              <a:t>Description</a:t>
            </a:r>
            <a:endParaRPr lang="en-US" sz="1100" i="1"/>
          </a:p>
        </p:txBody>
      </p:sp>
      <p:sp>
        <p:nvSpPr>
          <p:cNvPr id="28" name="TextBox 62">
            <a:extLst>
              <a:ext uri="{FF2B5EF4-FFF2-40B4-BE49-F238E27FC236}">
                <a16:creationId xmlns:a16="http://schemas.microsoft.com/office/drawing/2014/main" id="{C9239550-1CD6-5B1C-CBC8-0E08A1516BF4}"/>
              </a:ext>
            </a:extLst>
          </p:cNvPr>
          <p:cNvSpPr txBox="1">
            <a:spLocks/>
          </p:cNvSpPr>
          <p:nvPr/>
        </p:nvSpPr>
        <p:spPr>
          <a:xfrm>
            <a:off x="1844518" y="3342511"/>
            <a:ext cx="3060682" cy="1585049"/>
          </a:xfrm>
          <a:prstGeom prst="rect">
            <a:avLst/>
          </a:prstGeom>
        </p:spPr>
        <p:txBody>
          <a:bodyPr vert="horz" wrap="square" lIns="0" tIns="0" rIns="0" bIns="0" rtlCol="0" anchor="t" anchorCtr="0">
            <a:spAutoFit/>
          </a:bodyPr>
          <a:lstStyle>
            <a:defPPr>
              <a:defRPr lang="en-US"/>
            </a:defPPr>
            <a:lvl1pPr marL="0" lv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lvl="1"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lvl="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lvl="3"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lvl="4"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171450" lvl="0" indent="-171450">
              <a:buClr>
                <a:srgbClr val="000000"/>
              </a:buClr>
              <a:buFont typeface="Arial" panose="020B0604020202020204" pitchFamily="34" charset="0"/>
              <a:buChar char="•"/>
              <a:defRPr/>
            </a:pPr>
            <a:r>
              <a:rPr lang="en-US" sz="1100"/>
              <a:t>Generation and load are studied separately</a:t>
            </a:r>
          </a:p>
          <a:p>
            <a:pPr marL="171450" lvl="0" indent="-171450">
              <a:buClr>
                <a:srgbClr val="000000"/>
              </a:buClr>
              <a:buFont typeface="Arial" panose="020B0604020202020204" pitchFamily="34" charset="0"/>
              <a:buChar char="•"/>
              <a:defRPr/>
            </a:pPr>
            <a:r>
              <a:rPr lang="en-US" sz="1100"/>
              <a:t>Generation is only included in the LLIS if it meets PG 6.9 criteria</a:t>
            </a:r>
          </a:p>
          <a:p>
            <a:pPr marL="171450" lvl="0" indent="-171450">
              <a:buClr>
                <a:srgbClr val="000000"/>
              </a:buClr>
              <a:buFont typeface="Arial" panose="020B0604020202020204" pitchFamily="34" charset="0"/>
              <a:buChar char="•"/>
              <a:defRPr/>
            </a:pPr>
            <a:r>
              <a:rPr lang="en-US" sz="1100"/>
              <a:t>Load deliverability depends on transmission capability and may be constrained through the current study process</a:t>
            </a:r>
          </a:p>
          <a:p>
            <a:pPr marL="171450" lvl="0" indent="-171450">
              <a:buClr>
                <a:srgbClr val="000000"/>
              </a:buClr>
              <a:buFont typeface="Arial" panose="020B0604020202020204" pitchFamily="34" charset="0"/>
              <a:buChar char="•"/>
              <a:defRPr/>
            </a:pPr>
            <a:r>
              <a:rPr lang="en-US" sz="1100"/>
              <a:t>Transmission upgrades from batch study based on G-1+N-1 analysis</a:t>
            </a:r>
            <a:endParaRPr lang="en-CA" sz="1100"/>
          </a:p>
        </p:txBody>
      </p:sp>
      <p:sp>
        <p:nvSpPr>
          <p:cNvPr id="29" name="TextBox 28">
            <a:extLst>
              <a:ext uri="{FF2B5EF4-FFF2-40B4-BE49-F238E27FC236}">
                <a16:creationId xmlns:a16="http://schemas.microsoft.com/office/drawing/2014/main" id="{3B922E33-BB04-1217-AE6A-C783C4D1AFFF}"/>
              </a:ext>
            </a:extLst>
          </p:cNvPr>
          <p:cNvSpPr txBox="1">
            <a:spLocks/>
          </p:cNvSpPr>
          <p:nvPr/>
        </p:nvSpPr>
        <p:spPr>
          <a:xfrm>
            <a:off x="554734" y="3342511"/>
            <a:ext cx="903832" cy="184871"/>
          </a:xfrm>
          <a:prstGeom prst="rect">
            <a:avLst/>
          </a:prstGeom>
        </p:spPr>
        <p:txBody>
          <a:bodyPr vert="horz" wrap="square" lIns="0" tIns="0" rIns="0" bIns="0" rtlCol="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100" b="1"/>
              <a:t>Details</a:t>
            </a:r>
            <a:endParaRPr lang="en-US" sz="1100" i="1"/>
          </a:p>
        </p:txBody>
      </p:sp>
      <p:sp>
        <p:nvSpPr>
          <p:cNvPr id="30" name="TextBox 62">
            <a:extLst>
              <a:ext uri="{FF2B5EF4-FFF2-40B4-BE49-F238E27FC236}">
                <a16:creationId xmlns:a16="http://schemas.microsoft.com/office/drawing/2014/main" id="{5E8110C6-41D3-8181-DB53-8F9CB3B66D35}"/>
              </a:ext>
            </a:extLst>
          </p:cNvPr>
          <p:cNvSpPr txBox="1">
            <a:spLocks/>
          </p:cNvSpPr>
          <p:nvPr/>
        </p:nvSpPr>
        <p:spPr>
          <a:xfrm>
            <a:off x="5210549" y="2565137"/>
            <a:ext cx="3060682" cy="677108"/>
          </a:xfrm>
          <a:prstGeom prst="rect">
            <a:avLst/>
          </a:prstGeom>
        </p:spPr>
        <p:txBody>
          <a:bodyPr vert="horz" wrap="square" lIns="0" tIns="0" rIns="0" bIns="0" rtlCol="0" anchor="t" anchorCtr="0">
            <a:spAutoFit/>
          </a:bodyPr>
          <a:lstStyle>
            <a:defPPr>
              <a:defRPr lang="en-US"/>
            </a:defPPr>
            <a:lvl1pPr marL="0" lv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lvl="1"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lvl="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lvl="3"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lvl="4"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defRPr/>
            </a:pPr>
            <a:r>
              <a:rPr lang="en-US" sz="1100"/>
              <a:t>Load is supported by dispatchable on-site generation such that G-1 ≥ load and treated as firm, with reliability managed through ERCOT operational actions</a:t>
            </a:r>
            <a:endParaRPr lang="en-CA" sz="1100"/>
          </a:p>
        </p:txBody>
      </p:sp>
      <p:sp>
        <p:nvSpPr>
          <p:cNvPr id="31" name="TextBox 62">
            <a:extLst>
              <a:ext uri="{FF2B5EF4-FFF2-40B4-BE49-F238E27FC236}">
                <a16:creationId xmlns:a16="http://schemas.microsoft.com/office/drawing/2014/main" id="{D3416FA7-EDDA-F201-891E-BD8976576072}"/>
              </a:ext>
            </a:extLst>
          </p:cNvPr>
          <p:cNvSpPr txBox="1">
            <a:spLocks/>
          </p:cNvSpPr>
          <p:nvPr/>
        </p:nvSpPr>
        <p:spPr>
          <a:xfrm>
            <a:off x="5210549" y="3342511"/>
            <a:ext cx="3060682" cy="2623795"/>
          </a:xfrm>
          <a:prstGeom prst="rect">
            <a:avLst/>
          </a:prstGeom>
        </p:spPr>
        <p:txBody>
          <a:bodyPr vert="horz" wrap="square" lIns="0" tIns="0" rIns="0" bIns="0" rtlCol="0" anchor="t" anchorCtr="0">
            <a:spAutoFit/>
          </a:bodyPr>
          <a:lstStyle>
            <a:defPPr>
              <a:defRPr lang="en-US"/>
            </a:defPPr>
            <a:lvl1pPr marL="0" lv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lvl="1"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lvl="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lvl="3"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lvl="4"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171450" lvl="0" indent="-171450">
              <a:buClr>
                <a:srgbClr val="000000"/>
              </a:buClr>
              <a:buFont typeface="Arial" panose="020B0604020202020204" pitchFamily="34" charset="0"/>
              <a:buChar char="•"/>
              <a:defRPr/>
            </a:pPr>
            <a:r>
              <a:rPr lang="en-US" sz="1100"/>
              <a:t>Configuration satisfies G-1 ≥ load (loss of one generator still allows remaining units to serve the load)</a:t>
            </a:r>
          </a:p>
          <a:p>
            <a:pPr marL="171450" lvl="0" indent="-171450">
              <a:buClr>
                <a:srgbClr val="000000"/>
              </a:buClr>
              <a:buFont typeface="Arial" panose="020B0604020202020204" pitchFamily="34" charset="0"/>
              <a:buChar char="•"/>
              <a:defRPr/>
            </a:pPr>
            <a:r>
              <a:rPr lang="en-US" sz="1100"/>
              <a:t>Load is treated as firm</a:t>
            </a:r>
          </a:p>
          <a:p>
            <a:pPr marL="171450" lvl="0" indent="-171450">
              <a:buClr>
                <a:srgbClr val="000000"/>
              </a:buClr>
              <a:buFont typeface="Arial" panose="020B0604020202020204" pitchFamily="34" charset="0"/>
              <a:buChar char="•"/>
              <a:defRPr/>
            </a:pPr>
            <a:r>
              <a:rPr lang="en-US" sz="1100"/>
              <a:t>No planning or administrative limit at POI</a:t>
            </a:r>
          </a:p>
          <a:p>
            <a:pPr marL="171450" lvl="0" indent="-171450">
              <a:buClr>
                <a:srgbClr val="000000"/>
              </a:buClr>
              <a:buFont typeface="Arial" panose="020B0604020202020204" pitchFamily="34" charset="0"/>
              <a:buChar char="•"/>
              <a:defRPr/>
            </a:pPr>
            <a:r>
              <a:rPr lang="en-US" sz="1100"/>
              <a:t>No transmission upgrades from batch study since configuration is G-1 secure</a:t>
            </a:r>
          </a:p>
          <a:p>
            <a:pPr marL="171450" lvl="0" indent="-171450">
              <a:buClr>
                <a:srgbClr val="000000"/>
              </a:buClr>
              <a:buFont typeface="Arial" panose="020B0604020202020204" pitchFamily="34" charset="0"/>
              <a:buChar char="•"/>
              <a:defRPr/>
            </a:pPr>
            <a:r>
              <a:rPr lang="en-US" sz="1100"/>
              <a:t>In operations:</a:t>
            </a:r>
          </a:p>
          <a:p>
            <a:pPr marL="400050" lvl="1" indent="-171450">
              <a:buClr>
                <a:srgbClr val="000000"/>
              </a:buClr>
              <a:buFont typeface="Arial" panose="020B0604020202020204" pitchFamily="34" charset="0"/>
              <a:buChar char="­"/>
              <a:defRPr/>
            </a:pPr>
            <a:r>
              <a:rPr lang="en-US" sz="1100"/>
              <a:t>ERCOT may reject generator outages or require mitigation plans</a:t>
            </a:r>
          </a:p>
          <a:p>
            <a:pPr marL="400050" lvl="1" indent="-171450">
              <a:buClr>
                <a:srgbClr val="000000"/>
              </a:buClr>
              <a:buFont typeface="Arial" panose="020B0604020202020204" pitchFamily="34" charset="0"/>
              <a:buChar char="­"/>
              <a:defRPr/>
            </a:pPr>
            <a:r>
              <a:rPr lang="en-US" sz="1100"/>
              <a:t>ERCOT may RUC resources</a:t>
            </a:r>
            <a:r>
              <a:rPr lang="en-US" sz="1100" baseline="30000"/>
              <a:t>1</a:t>
            </a:r>
            <a:endParaRPr lang="en-US" sz="1100"/>
          </a:p>
          <a:p>
            <a:pPr marL="400050" lvl="1" indent="-171450">
              <a:buClr>
                <a:srgbClr val="000000"/>
              </a:buClr>
              <a:buFont typeface="Arial" panose="020B0604020202020204" pitchFamily="34" charset="0"/>
              <a:buChar char="­"/>
              <a:defRPr/>
            </a:pPr>
            <a:r>
              <a:rPr lang="en-US" sz="1100"/>
              <a:t>In real-time, mitigation plans or local load shed may be used</a:t>
            </a:r>
          </a:p>
        </p:txBody>
      </p:sp>
      <p:sp>
        <p:nvSpPr>
          <p:cNvPr id="32" name="4. Footnote">
            <a:extLst>
              <a:ext uri="{FF2B5EF4-FFF2-40B4-BE49-F238E27FC236}">
                <a16:creationId xmlns:a16="http://schemas.microsoft.com/office/drawing/2014/main" id="{E4A68C18-8802-7099-8FA2-09D55C9A4C96}"/>
              </a:ext>
            </a:extLst>
          </p:cNvPr>
          <p:cNvSpPr txBox="1"/>
          <p:nvPr>
            <p:custDataLst>
              <p:tags r:id="rId3"/>
            </p:custDataLst>
          </p:nvPr>
        </p:nvSpPr>
        <p:spPr>
          <a:xfrm>
            <a:off x="2235695" y="6515756"/>
            <a:ext cx="7885132" cy="123111"/>
          </a:xfrm>
          <a:prstGeom prst="rect">
            <a:avLst/>
          </a:prstGeom>
          <a:noFill/>
          <a:ln/>
          <a:extLst>
            <a:ext uri="{909E8E84-426E-40DD-AFC4-6F175D3DCCD1}">
              <a14:hiddenFill xmlns:a14="http://schemas.microsoft.com/office/drawing/2010/main">
                <a:solidFill>
                  <a:srgbClr val="FFFFFF"/>
                </a:solidFill>
              </a14:hiddenFill>
            </a:ext>
          </a:extLst>
        </p:spPr>
        <p:txBody>
          <a:bodyPr wrap="square" lIns="0" tIns="0" rIns="0" bIns="0" rtlCol="0" anchor="b" anchorCtr="0">
            <a:spAutoFit/>
          </a:bodyPr>
          <a:lstStyle>
            <a:defPPr>
              <a:defRPr lang="en-US"/>
            </a:defPPr>
            <a:lvl1pPr marL="203200" marR="0" lvl="0" indent="-212725" fontAlgn="auto">
              <a:lnSpc>
                <a:spcPct val="100000"/>
              </a:lnSpc>
              <a:spcBef>
                <a:spcPts val="0"/>
              </a:spcBef>
              <a:spcAft>
                <a:spcPts val="0"/>
              </a:spcAft>
              <a:buClrTx/>
              <a:buSzTx/>
              <a:buFontTx/>
              <a:buNone/>
              <a:tabLst/>
              <a:defRPr sz="800">
                <a:cs typeface="Arial" panose="020B0604020202020204" pitchFamily="34" charset="0"/>
              </a:defRPr>
            </a:lvl1pPr>
          </a:lstStyle>
          <a:p>
            <a:pPr marL="9525" lvl="0" indent="-19050">
              <a:defRPr/>
            </a:pPr>
            <a:r>
              <a:rPr lang="en-US"/>
              <a:t>3. Conceptual designs still under internal review and may change  | </a:t>
            </a:r>
            <a:r>
              <a:rPr kumimoji="0" lang="en-US" sz="800" b="0" i="0" u="none" strike="noStrike" kern="1200" cap="none" spc="0" normalizeH="0" baseline="0" noProof="0">
                <a:ln>
                  <a:noFill/>
                </a:ln>
                <a:solidFill>
                  <a:srgbClr val="000000"/>
                </a:solidFill>
                <a:effectLst/>
                <a:uLnTx/>
                <a:uFillTx/>
                <a:latin typeface="Arial"/>
                <a:ea typeface="+mn-ea"/>
                <a:cs typeface="Arial" panose="020B0604020202020204" pitchFamily="34" charset="0"/>
              </a:rPr>
              <a:t>Source: ERCOT discussions</a:t>
            </a:r>
          </a:p>
        </p:txBody>
      </p:sp>
      <p:sp>
        <p:nvSpPr>
          <p:cNvPr id="33" name="TextBox 62">
            <a:extLst>
              <a:ext uri="{FF2B5EF4-FFF2-40B4-BE49-F238E27FC236}">
                <a16:creationId xmlns:a16="http://schemas.microsoft.com/office/drawing/2014/main" id="{E3170027-0D31-36A4-515E-984658AF2403}"/>
              </a:ext>
            </a:extLst>
          </p:cNvPr>
          <p:cNvSpPr txBox="1">
            <a:spLocks/>
          </p:cNvSpPr>
          <p:nvPr/>
        </p:nvSpPr>
        <p:spPr>
          <a:xfrm>
            <a:off x="8576580" y="2565137"/>
            <a:ext cx="3060682" cy="338554"/>
          </a:xfrm>
          <a:prstGeom prst="rect">
            <a:avLst/>
          </a:prstGeom>
        </p:spPr>
        <p:txBody>
          <a:bodyPr vert="horz" wrap="square" lIns="0" tIns="0" rIns="0" bIns="0" rtlCol="0" anchor="t" anchorCtr="0">
            <a:spAutoFit/>
          </a:bodyPr>
          <a:lstStyle>
            <a:defPPr>
              <a:defRPr lang="en-US"/>
            </a:defPPr>
            <a:lvl1pPr marL="0" lv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lvl="1"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lvl="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lvl="3"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lvl="4"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defRPr/>
            </a:pPr>
            <a:r>
              <a:rPr lang="en-US" sz="1100"/>
              <a:t>Site operates with a fixed transmission withdrawal limit determined through batch study</a:t>
            </a:r>
            <a:endParaRPr lang="en-CA" sz="1100">
              <a:solidFill>
                <a:srgbClr val="000000"/>
              </a:solidFill>
            </a:endParaRPr>
          </a:p>
        </p:txBody>
      </p:sp>
      <p:sp>
        <p:nvSpPr>
          <p:cNvPr id="34" name="TextBox 62">
            <a:extLst>
              <a:ext uri="{FF2B5EF4-FFF2-40B4-BE49-F238E27FC236}">
                <a16:creationId xmlns:a16="http://schemas.microsoft.com/office/drawing/2014/main" id="{A58FE62F-B358-87A8-9722-D576F80EBCD4}"/>
              </a:ext>
            </a:extLst>
          </p:cNvPr>
          <p:cNvSpPr txBox="1">
            <a:spLocks/>
          </p:cNvSpPr>
          <p:nvPr/>
        </p:nvSpPr>
        <p:spPr>
          <a:xfrm>
            <a:off x="8576580" y="3342511"/>
            <a:ext cx="3060682" cy="2923877"/>
          </a:xfrm>
          <a:prstGeom prst="rect">
            <a:avLst/>
          </a:prstGeom>
        </p:spPr>
        <p:txBody>
          <a:bodyPr vert="horz" wrap="square" lIns="0" tIns="0" rIns="0" bIns="0" rtlCol="0" anchor="t" anchorCtr="0">
            <a:spAutoFit/>
          </a:bodyPr>
          <a:lstStyle>
            <a:defPPr>
              <a:defRPr lang="en-US"/>
            </a:defPPr>
            <a:lvl1pPr marL="0" lv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lvl="1"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lvl="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lvl="3"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lvl="4"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171450" lvl="0" indent="-171450">
              <a:buClr>
                <a:srgbClr val="000000"/>
              </a:buClr>
              <a:buFont typeface="Arial" panose="020B0604020202020204" pitchFamily="34" charset="0"/>
              <a:buChar char="•"/>
              <a:defRPr/>
            </a:pPr>
            <a:r>
              <a:rPr lang="en-US" sz="1100"/>
              <a:t>Generation mix may include thermal resources, renewables, and batteries</a:t>
            </a:r>
          </a:p>
          <a:p>
            <a:pPr marL="171450" lvl="0" indent="-171450">
              <a:buClr>
                <a:srgbClr val="000000"/>
              </a:buClr>
              <a:buFont typeface="Arial" panose="020B0604020202020204" pitchFamily="34" charset="0"/>
              <a:buChar char="•"/>
              <a:defRPr/>
            </a:pPr>
            <a:r>
              <a:rPr lang="en-US" sz="1100"/>
              <a:t>A fixed transmission withdrawal limit is established (e.g., 100 MW grid import limit) determined in the batch study</a:t>
            </a:r>
          </a:p>
          <a:p>
            <a:pPr marL="171450" lvl="0" indent="-171450">
              <a:buClr>
                <a:srgbClr val="000000"/>
              </a:buClr>
              <a:buFont typeface="Arial" panose="020B0604020202020204" pitchFamily="34" charset="0"/>
              <a:buChar char="•"/>
              <a:defRPr/>
            </a:pPr>
            <a:r>
              <a:rPr lang="en-US" sz="1100"/>
              <a:t>ERCOT does not coordinate RUC</a:t>
            </a:r>
            <a:r>
              <a:rPr lang="en-US" sz="1100" baseline="30000"/>
              <a:t>1</a:t>
            </a:r>
            <a:r>
              <a:rPr lang="en-US" sz="1100"/>
              <a:t> or outage management for the facility</a:t>
            </a:r>
          </a:p>
          <a:p>
            <a:pPr marL="171450" lvl="0" indent="-171450">
              <a:buClr>
                <a:srgbClr val="000000"/>
              </a:buClr>
              <a:buFont typeface="Arial" panose="020B0604020202020204" pitchFamily="34" charset="0"/>
              <a:buChar char="•"/>
              <a:defRPr/>
            </a:pPr>
            <a:r>
              <a:rPr lang="en-US" sz="1100"/>
              <a:t>The load and generation owners must coordinate operations to ensure grid imports never exceed the limit</a:t>
            </a:r>
          </a:p>
          <a:p>
            <a:pPr marL="171450" lvl="0" indent="-171450">
              <a:buClr>
                <a:srgbClr val="000000"/>
              </a:buClr>
              <a:buFont typeface="Arial" panose="020B0604020202020204" pitchFamily="34" charset="0"/>
              <a:buChar char="•"/>
              <a:defRPr/>
            </a:pPr>
            <a:r>
              <a:rPr lang="en-US" sz="1100"/>
              <a:t>The site would be equipped with a reverse power relay or equivalent protection to enforce the limit</a:t>
            </a:r>
          </a:p>
          <a:p>
            <a:pPr marL="171450" lvl="0" indent="-171450">
              <a:buClr>
                <a:srgbClr val="000000"/>
              </a:buClr>
              <a:buFont typeface="Arial" panose="020B0604020202020204" pitchFamily="34" charset="0"/>
              <a:buChar char="•"/>
              <a:defRPr/>
            </a:pPr>
            <a:r>
              <a:rPr lang="en-US" sz="1100"/>
              <a:t>Transmission upgrades required if identified by the batch study to meet reliability criteria</a:t>
            </a:r>
            <a:r>
              <a:rPr lang="en-US" sz="1100" baseline="30000"/>
              <a:t>2</a:t>
            </a:r>
            <a:endParaRPr lang="en-CA" sz="1100">
              <a:solidFill>
                <a:srgbClr val="000000"/>
              </a:solidFill>
            </a:endParaRPr>
          </a:p>
        </p:txBody>
      </p:sp>
      <p:sp>
        <p:nvSpPr>
          <p:cNvPr id="35" name="4. Footnote">
            <a:extLst>
              <a:ext uri="{FF2B5EF4-FFF2-40B4-BE49-F238E27FC236}">
                <a16:creationId xmlns:a16="http://schemas.microsoft.com/office/drawing/2014/main" id="{7577A502-2319-AF59-1D7C-28DF4A67C02C}"/>
              </a:ext>
            </a:extLst>
          </p:cNvPr>
          <p:cNvSpPr txBox="1"/>
          <p:nvPr>
            <p:custDataLst>
              <p:tags r:id="rId4"/>
            </p:custDataLst>
          </p:nvPr>
        </p:nvSpPr>
        <p:spPr>
          <a:xfrm>
            <a:off x="2235695" y="6330935"/>
            <a:ext cx="9150991" cy="123111"/>
          </a:xfrm>
          <a:prstGeom prst="rect">
            <a:avLst/>
          </a:prstGeom>
          <a:noFill/>
          <a:ln/>
          <a:extLst>
            <a:ext uri="{909E8E84-426E-40DD-AFC4-6F175D3DCCD1}">
              <a14:hiddenFill xmlns:a14="http://schemas.microsoft.com/office/drawing/2010/main">
                <a:solidFill>
                  <a:srgbClr val="FFFFFF"/>
                </a:solidFill>
              </a14:hiddenFill>
            </a:ext>
          </a:extLst>
        </p:spPr>
        <p:txBody>
          <a:bodyPr wrap="square" lIns="0" tIns="0" rIns="0" bIns="0" rtlCol="0" anchor="b" anchorCtr="0">
            <a:spAutoFit/>
          </a:bodyPr>
          <a:lstStyle>
            <a:defPPr>
              <a:defRPr lang="en-US"/>
            </a:defPPr>
            <a:lvl1pPr marL="203200" marR="0" lvl="0" indent="-212725" fontAlgn="auto">
              <a:lnSpc>
                <a:spcPct val="100000"/>
              </a:lnSpc>
              <a:spcBef>
                <a:spcPts val="0"/>
              </a:spcBef>
              <a:spcAft>
                <a:spcPts val="0"/>
              </a:spcAft>
              <a:buClrTx/>
              <a:buSzTx/>
              <a:buFontTx/>
              <a:buNone/>
              <a:tabLst/>
              <a:defRPr sz="800">
                <a:cs typeface="Arial" panose="020B0604020202020204" pitchFamily="34" charset="0"/>
              </a:defRPr>
            </a:lvl1pPr>
          </a:lstStyle>
          <a:p>
            <a:pPr marL="9525" lvl="0" indent="-19050">
              <a:defRPr/>
            </a:pPr>
            <a:r>
              <a:rPr kumimoji="0" lang="en-US" sz="800" b="0" i="0" u="none" strike="noStrike" kern="1200" cap="none" spc="0" normalizeH="0" baseline="0" noProof="0">
                <a:ln>
                  <a:noFill/>
                </a:ln>
                <a:effectLst/>
                <a:uLnTx/>
                <a:uFillTx/>
                <a:latin typeface="Arial"/>
                <a:ea typeface="+mn-ea"/>
                <a:cs typeface="Arial" panose="020B0604020202020204" pitchFamily="34" charset="0"/>
              </a:rPr>
              <a:t>1. RUC (Reliability Unit Commitment): ERCOT mechanism used to commit generation outside the market to maintain system reliability  |  2. </a:t>
            </a:r>
            <a:r>
              <a:rPr lang="en-US"/>
              <a:t>Based on batch study results for the generation/load mix</a:t>
            </a:r>
            <a:endParaRPr kumimoji="0" lang="en-US" sz="800" b="0" i="0" u="none" strike="sngStrike" kern="1200" cap="none" spc="0" normalizeH="0" baseline="0" noProof="0">
              <a:ln>
                <a:noFill/>
              </a:ln>
              <a:effectLst/>
              <a:uLnTx/>
              <a:uFillTx/>
              <a:latin typeface="Arial"/>
              <a:ea typeface="+mn-ea"/>
              <a:cs typeface="Arial" panose="020B0604020202020204" pitchFamily="34" charset="0"/>
            </a:endParaRPr>
          </a:p>
        </p:txBody>
      </p:sp>
      <p:sp>
        <p:nvSpPr>
          <p:cNvPr id="37" name="Isosceles Triangle 36">
            <a:extLst>
              <a:ext uri="{FF2B5EF4-FFF2-40B4-BE49-F238E27FC236}">
                <a16:creationId xmlns:a16="http://schemas.microsoft.com/office/drawing/2014/main" id="{2F0A0C69-5A93-36BA-FACA-719448936EB4}"/>
              </a:ext>
            </a:extLst>
          </p:cNvPr>
          <p:cNvSpPr>
            <a:spLocks/>
          </p:cNvSpPr>
          <p:nvPr/>
        </p:nvSpPr>
        <p:spPr>
          <a:xfrm flipV="1">
            <a:off x="3656600" y="1993223"/>
            <a:ext cx="365120" cy="365120"/>
          </a:xfrm>
          <a:prstGeom prst="triangle">
            <a:avLst/>
          </a:prstGeom>
          <a:solidFill>
            <a:schemeClr val="bg1"/>
          </a:solidFill>
          <a:ln w="28575"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2400" err="1">
              <a:solidFill>
                <a:schemeClr val="accent1"/>
              </a:solidFill>
            </a:endParaRPr>
          </a:p>
        </p:txBody>
      </p:sp>
      <p:cxnSp>
        <p:nvCxnSpPr>
          <p:cNvPr id="45" name="Straight Connector 44">
            <a:extLst>
              <a:ext uri="{FF2B5EF4-FFF2-40B4-BE49-F238E27FC236}">
                <a16:creationId xmlns:a16="http://schemas.microsoft.com/office/drawing/2014/main" id="{6BBAACF6-F21A-CCBD-C63D-B9EB02D8EA98}"/>
              </a:ext>
            </a:extLst>
          </p:cNvPr>
          <p:cNvCxnSpPr>
            <a:cxnSpLocks/>
          </p:cNvCxnSpPr>
          <p:nvPr/>
        </p:nvCxnSpPr>
        <p:spPr>
          <a:xfrm>
            <a:off x="2500721" y="1578544"/>
            <a:ext cx="1748276" cy="0"/>
          </a:xfrm>
          <a:prstGeom prst="line">
            <a:avLst/>
          </a:prstGeom>
          <a:ln w="28575" cap="flat">
            <a:solidFill>
              <a:schemeClr val="accent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4BE1A62F-73DC-88F0-CCE8-CA5D1705316F}"/>
              </a:ext>
            </a:extLst>
          </p:cNvPr>
          <p:cNvCxnSpPr>
            <a:cxnSpLocks/>
          </p:cNvCxnSpPr>
          <p:nvPr/>
        </p:nvCxnSpPr>
        <p:spPr>
          <a:xfrm>
            <a:off x="2925640" y="1578544"/>
            <a:ext cx="0" cy="401945"/>
          </a:xfrm>
          <a:prstGeom prst="line">
            <a:avLst/>
          </a:prstGeom>
          <a:ln w="28575" cap="flat">
            <a:solidFill>
              <a:schemeClr val="accent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6FF23599-925D-D112-8C7E-8C7A3A1E5681}"/>
              </a:ext>
            </a:extLst>
          </p:cNvPr>
          <p:cNvCxnSpPr>
            <a:cxnSpLocks/>
          </p:cNvCxnSpPr>
          <p:nvPr/>
        </p:nvCxnSpPr>
        <p:spPr>
          <a:xfrm>
            <a:off x="3839160" y="1578544"/>
            <a:ext cx="0" cy="401945"/>
          </a:xfrm>
          <a:prstGeom prst="line">
            <a:avLst/>
          </a:prstGeom>
          <a:ln w="28575" cap="flat">
            <a:solidFill>
              <a:schemeClr val="accent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61" name="Isosceles Triangle 60">
            <a:extLst>
              <a:ext uri="{FF2B5EF4-FFF2-40B4-BE49-F238E27FC236}">
                <a16:creationId xmlns:a16="http://schemas.microsoft.com/office/drawing/2014/main" id="{9108F9D2-693D-72C1-C8AE-55605269973B}"/>
              </a:ext>
            </a:extLst>
          </p:cNvPr>
          <p:cNvSpPr>
            <a:spLocks/>
          </p:cNvSpPr>
          <p:nvPr/>
        </p:nvSpPr>
        <p:spPr>
          <a:xfrm flipV="1">
            <a:off x="7022631" y="1993223"/>
            <a:ext cx="365120" cy="365120"/>
          </a:xfrm>
          <a:prstGeom prst="triangle">
            <a:avLst/>
          </a:prstGeom>
          <a:solidFill>
            <a:schemeClr val="bg1"/>
          </a:solidFill>
          <a:ln w="28575"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2400" err="1">
              <a:solidFill>
                <a:schemeClr val="accent1"/>
              </a:solidFill>
            </a:endParaRPr>
          </a:p>
        </p:txBody>
      </p:sp>
      <p:cxnSp>
        <p:nvCxnSpPr>
          <p:cNvPr id="63" name="Straight Connector 62">
            <a:extLst>
              <a:ext uri="{FF2B5EF4-FFF2-40B4-BE49-F238E27FC236}">
                <a16:creationId xmlns:a16="http://schemas.microsoft.com/office/drawing/2014/main" id="{23586CCC-54E6-448C-68B7-CF93C4810DE3}"/>
              </a:ext>
            </a:extLst>
          </p:cNvPr>
          <p:cNvCxnSpPr>
            <a:cxnSpLocks/>
          </p:cNvCxnSpPr>
          <p:nvPr/>
        </p:nvCxnSpPr>
        <p:spPr>
          <a:xfrm>
            <a:off x="5866752" y="1578544"/>
            <a:ext cx="1748276" cy="0"/>
          </a:xfrm>
          <a:prstGeom prst="line">
            <a:avLst/>
          </a:prstGeom>
          <a:ln w="28575" cap="flat">
            <a:solidFill>
              <a:schemeClr val="accent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68" name="Isosceles Triangle 67">
            <a:extLst>
              <a:ext uri="{FF2B5EF4-FFF2-40B4-BE49-F238E27FC236}">
                <a16:creationId xmlns:a16="http://schemas.microsoft.com/office/drawing/2014/main" id="{80746CA1-F39B-3334-DE5D-E30526DAED75}"/>
              </a:ext>
            </a:extLst>
          </p:cNvPr>
          <p:cNvSpPr>
            <a:spLocks/>
          </p:cNvSpPr>
          <p:nvPr/>
        </p:nvSpPr>
        <p:spPr>
          <a:xfrm flipV="1">
            <a:off x="10362618" y="1993223"/>
            <a:ext cx="365120" cy="365120"/>
          </a:xfrm>
          <a:prstGeom prst="triangle">
            <a:avLst/>
          </a:prstGeom>
          <a:solidFill>
            <a:schemeClr val="bg1"/>
          </a:solidFill>
          <a:ln w="28575"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2400" err="1">
              <a:solidFill>
                <a:schemeClr val="accent1"/>
              </a:solidFill>
            </a:endParaRPr>
          </a:p>
        </p:txBody>
      </p:sp>
      <p:cxnSp>
        <p:nvCxnSpPr>
          <p:cNvPr id="70" name="Straight Connector 69">
            <a:extLst>
              <a:ext uri="{FF2B5EF4-FFF2-40B4-BE49-F238E27FC236}">
                <a16:creationId xmlns:a16="http://schemas.microsoft.com/office/drawing/2014/main" id="{B85B0319-A025-2787-64EE-753DFD430243}"/>
              </a:ext>
            </a:extLst>
          </p:cNvPr>
          <p:cNvCxnSpPr>
            <a:cxnSpLocks/>
          </p:cNvCxnSpPr>
          <p:nvPr/>
        </p:nvCxnSpPr>
        <p:spPr>
          <a:xfrm>
            <a:off x="9232783" y="1578544"/>
            <a:ext cx="1748276" cy="0"/>
          </a:xfrm>
          <a:prstGeom prst="line">
            <a:avLst/>
          </a:prstGeom>
          <a:ln w="28575" cap="flat">
            <a:solidFill>
              <a:schemeClr val="accent1"/>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78" name="Group 77">
            <a:extLst>
              <a:ext uri="{FF2B5EF4-FFF2-40B4-BE49-F238E27FC236}">
                <a16:creationId xmlns:a16="http://schemas.microsoft.com/office/drawing/2014/main" id="{93DE57AB-6FD0-272B-1CE5-ACF08F748C7B}"/>
              </a:ext>
            </a:extLst>
          </p:cNvPr>
          <p:cNvGrpSpPr/>
          <p:nvPr/>
        </p:nvGrpSpPr>
        <p:grpSpPr>
          <a:xfrm>
            <a:off x="6328678" y="1578544"/>
            <a:ext cx="876513" cy="425255"/>
            <a:chOff x="6328678" y="1626669"/>
            <a:chExt cx="876513" cy="425255"/>
          </a:xfrm>
        </p:grpSpPr>
        <p:cxnSp>
          <p:nvCxnSpPr>
            <p:cNvPr id="75" name="Connector: Elbow 74">
              <a:extLst>
                <a:ext uri="{FF2B5EF4-FFF2-40B4-BE49-F238E27FC236}">
                  <a16:creationId xmlns:a16="http://schemas.microsoft.com/office/drawing/2014/main" id="{9D5CD437-4902-92B1-E07E-677CAD166B54}"/>
                </a:ext>
              </a:extLst>
            </p:cNvPr>
            <p:cNvCxnSpPr>
              <a:cxnSpLocks/>
            </p:cNvCxnSpPr>
            <p:nvPr/>
          </p:nvCxnSpPr>
          <p:spPr>
            <a:xfrm rot="16200000" flipH="1" flipV="1">
              <a:off x="6761646" y="1608379"/>
              <a:ext cx="10577" cy="876513"/>
            </a:xfrm>
            <a:prstGeom prst="bentConnector3">
              <a:avLst>
                <a:gd name="adj1" fmla="val -2566834"/>
              </a:avLst>
            </a:prstGeom>
            <a:ln w="28575" cap="flat">
              <a:solidFill>
                <a:schemeClr val="accent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76" name="Straight Connector 75">
              <a:extLst>
                <a:ext uri="{FF2B5EF4-FFF2-40B4-BE49-F238E27FC236}">
                  <a16:creationId xmlns:a16="http://schemas.microsoft.com/office/drawing/2014/main" id="{E740A90A-835F-E080-7975-3FA12ABDF4D7}"/>
                </a:ext>
              </a:extLst>
            </p:cNvPr>
            <p:cNvCxnSpPr>
              <a:cxnSpLocks/>
            </p:cNvCxnSpPr>
            <p:nvPr/>
          </p:nvCxnSpPr>
          <p:spPr>
            <a:xfrm>
              <a:off x="6766934" y="1626669"/>
              <a:ext cx="0" cy="152939"/>
            </a:xfrm>
            <a:prstGeom prst="line">
              <a:avLst/>
            </a:prstGeom>
            <a:ln w="28575" cap="flat">
              <a:solidFill>
                <a:schemeClr val="accent1"/>
              </a:solidFill>
              <a:miter lim="800000"/>
              <a:tailEnd type="none"/>
            </a:ln>
          </p:spPr>
          <p:style>
            <a:lnRef idx="1">
              <a:schemeClr val="accent1"/>
            </a:lnRef>
            <a:fillRef idx="0">
              <a:schemeClr val="accent1"/>
            </a:fillRef>
            <a:effectRef idx="0">
              <a:schemeClr val="accent1"/>
            </a:effectRef>
            <a:fontRef idx="minor">
              <a:schemeClr val="tx1"/>
            </a:fontRef>
          </p:style>
        </p:cxnSp>
      </p:grpSp>
      <p:grpSp>
        <p:nvGrpSpPr>
          <p:cNvPr id="79" name="Group 78">
            <a:extLst>
              <a:ext uri="{FF2B5EF4-FFF2-40B4-BE49-F238E27FC236}">
                <a16:creationId xmlns:a16="http://schemas.microsoft.com/office/drawing/2014/main" id="{1A832DC4-94CC-DCBA-DE33-F0AEB7059E4E}"/>
              </a:ext>
            </a:extLst>
          </p:cNvPr>
          <p:cNvGrpSpPr/>
          <p:nvPr/>
        </p:nvGrpSpPr>
        <p:grpSpPr>
          <a:xfrm>
            <a:off x="9668665" y="1578544"/>
            <a:ext cx="876513" cy="425255"/>
            <a:chOff x="6328678" y="1626669"/>
            <a:chExt cx="876513" cy="425255"/>
          </a:xfrm>
        </p:grpSpPr>
        <p:cxnSp>
          <p:nvCxnSpPr>
            <p:cNvPr id="80" name="Connector: Elbow 79">
              <a:extLst>
                <a:ext uri="{FF2B5EF4-FFF2-40B4-BE49-F238E27FC236}">
                  <a16:creationId xmlns:a16="http://schemas.microsoft.com/office/drawing/2014/main" id="{39607B76-12CE-9A99-5308-0DEB0AA3022B}"/>
                </a:ext>
              </a:extLst>
            </p:cNvPr>
            <p:cNvCxnSpPr>
              <a:cxnSpLocks/>
            </p:cNvCxnSpPr>
            <p:nvPr/>
          </p:nvCxnSpPr>
          <p:spPr>
            <a:xfrm rot="16200000" flipH="1" flipV="1">
              <a:off x="6761646" y="1608379"/>
              <a:ext cx="10577" cy="876513"/>
            </a:xfrm>
            <a:prstGeom prst="bentConnector3">
              <a:avLst>
                <a:gd name="adj1" fmla="val -2566834"/>
              </a:avLst>
            </a:prstGeom>
            <a:ln w="28575" cap="flat">
              <a:solidFill>
                <a:schemeClr val="accent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81" name="Straight Connector 80">
              <a:extLst>
                <a:ext uri="{FF2B5EF4-FFF2-40B4-BE49-F238E27FC236}">
                  <a16:creationId xmlns:a16="http://schemas.microsoft.com/office/drawing/2014/main" id="{6BDF5346-E8CC-2FD7-5FBD-9CF28956E548}"/>
                </a:ext>
              </a:extLst>
            </p:cNvPr>
            <p:cNvCxnSpPr>
              <a:cxnSpLocks/>
            </p:cNvCxnSpPr>
            <p:nvPr/>
          </p:nvCxnSpPr>
          <p:spPr>
            <a:xfrm>
              <a:off x="6766934" y="1626669"/>
              <a:ext cx="0" cy="152939"/>
            </a:xfrm>
            <a:prstGeom prst="line">
              <a:avLst/>
            </a:prstGeom>
            <a:ln w="28575" cap="flat">
              <a:solidFill>
                <a:schemeClr val="accent1"/>
              </a:solidFill>
              <a:miter lim="800000"/>
              <a:tailEnd type="none"/>
            </a:ln>
          </p:spPr>
          <p:style>
            <a:lnRef idx="1">
              <a:schemeClr val="accent1"/>
            </a:lnRef>
            <a:fillRef idx="0">
              <a:schemeClr val="accent1"/>
            </a:fillRef>
            <a:effectRef idx="0">
              <a:schemeClr val="accent1"/>
            </a:effectRef>
            <a:fontRef idx="minor">
              <a:schemeClr val="tx1"/>
            </a:fontRef>
          </p:style>
        </p:cxnSp>
      </p:grpSp>
      <p:sp>
        <p:nvSpPr>
          <p:cNvPr id="84" name="TextBox 62">
            <a:extLst>
              <a:ext uri="{FF2B5EF4-FFF2-40B4-BE49-F238E27FC236}">
                <a16:creationId xmlns:a16="http://schemas.microsoft.com/office/drawing/2014/main" id="{50D75707-1466-58E3-FF25-37CD0B55286E}"/>
              </a:ext>
            </a:extLst>
          </p:cNvPr>
          <p:cNvSpPr txBox="1">
            <a:spLocks/>
          </p:cNvSpPr>
          <p:nvPr/>
        </p:nvSpPr>
        <p:spPr>
          <a:xfrm>
            <a:off x="7344728" y="1673585"/>
            <a:ext cx="732703" cy="138499"/>
          </a:xfrm>
          <a:prstGeom prst="rect">
            <a:avLst/>
          </a:prstGeom>
        </p:spPr>
        <p:txBody>
          <a:bodyPr vert="horz" wrap="square" lIns="0" tIns="0" rIns="0" bIns="0" rtlCol="0" anchor="t" anchorCtr="0">
            <a:spAutoFit/>
          </a:bodyPr>
          <a:lstStyle>
            <a:defPPr>
              <a:defRPr lang="en-US"/>
            </a:defPPr>
            <a:lvl1pPr marL="0" lv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lvl="1"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lvl="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lvl="3"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lvl="4"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buNone/>
              <a:defRPr/>
            </a:pPr>
            <a:r>
              <a:rPr lang="en-US" sz="900" i="1"/>
              <a:t>No admin limit</a:t>
            </a:r>
            <a:endParaRPr lang="en-CA" sz="900" i="1">
              <a:solidFill>
                <a:srgbClr val="000000"/>
              </a:solidFill>
            </a:endParaRPr>
          </a:p>
        </p:txBody>
      </p:sp>
      <p:sp>
        <p:nvSpPr>
          <p:cNvPr id="87" name="TextBox 62">
            <a:extLst>
              <a:ext uri="{FF2B5EF4-FFF2-40B4-BE49-F238E27FC236}">
                <a16:creationId xmlns:a16="http://schemas.microsoft.com/office/drawing/2014/main" id="{CD8C6DF0-E335-9C67-6CAD-4DC3BDA1CD49}"/>
              </a:ext>
            </a:extLst>
          </p:cNvPr>
          <p:cNvSpPr txBox="1">
            <a:spLocks/>
          </p:cNvSpPr>
          <p:nvPr/>
        </p:nvSpPr>
        <p:spPr>
          <a:xfrm>
            <a:off x="10791946" y="1673585"/>
            <a:ext cx="851688" cy="553998"/>
          </a:xfrm>
          <a:prstGeom prst="rect">
            <a:avLst/>
          </a:prstGeom>
        </p:spPr>
        <p:txBody>
          <a:bodyPr vert="horz" wrap="square" lIns="0" tIns="0" rIns="0" bIns="0" rtlCol="0" anchor="t" anchorCtr="0">
            <a:spAutoFit/>
          </a:bodyPr>
          <a:lstStyle>
            <a:defPPr>
              <a:defRPr lang="en-US"/>
            </a:defPPr>
            <a:lvl1pPr marL="0" lv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lvl="1"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lvl="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lvl="3"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lvl="4"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a:buClr>
                <a:srgbClr val="000000"/>
              </a:buClr>
              <a:buNone/>
              <a:defRPr/>
            </a:pPr>
            <a:r>
              <a:rPr lang="en-US" sz="900" i="1"/>
              <a:t>100 MW limit ensured by reverse power relay</a:t>
            </a:r>
            <a:endParaRPr lang="en-CA" sz="900" i="1"/>
          </a:p>
        </p:txBody>
      </p:sp>
      <p:grpSp>
        <p:nvGrpSpPr>
          <p:cNvPr id="98" name="Group 97">
            <a:extLst>
              <a:ext uri="{FF2B5EF4-FFF2-40B4-BE49-F238E27FC236}">
                <a16:creationId xmlns:a16="http://schemas.microsoft.com/office/drawing/2014/main" id="{0E896E29-A220-555B-2CBD-16EFDBC896E4}"/>
              </a:ext>
            </a:extLst>
          </p:cNvPr>
          <p:cNvGrpSpPr/>
          <p:nvPr/>
        </p:nvGrpSpPr>
        <p:grpSpPr>
          <a:xfrm>
            <a:off x="2460618" y="1882952"/>
            <a:ext cx="930044" cy="519123"/>
            <a:chOff x="2460618" y="1882952"/>
            <a:chExt cx="930044" cy="519123"/>
          </a:xfrm>
        </p:grpSpPr>
        <p:sp>
          <p:nvSpPr>
            <p:cNvPr id="96" name="Oval 95">
              <a:extLst>
                <a:ext uri="{FF2B5EF4-FFF2-40B4-BE49-F238E27FC236}">
                  <a16:creationId xmlns:a16="http://schemas.microsoft.com/office/drawing/2014/main" id="{96568D18-DC98-3465-BF27-32C9304C80AD}"/>
                </a:ext>
              </a:extLst>
            </p:cNvPr>
            <p:cNvSpPr>
              <a:spLocks/>
            </p:cNvSpPr>
            <p:nvPr/>
          </p:nvSpPr>
          <p:spPr>
            <a:xfrm>
              <a:off x="3025542" y="2036955"/>
              <a:ext cx="365120" cy="365120"/>
            </a:xfrm>
            <a:prstGeom prst="ellipse">
              <a:avLst/>
            </a:prstGeom>
            <a:solidFill>
              <a:schemeClr val="bg1"/>
            </a:solidFill>
            <a:ln w="28575"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sz="2400">
                  <a:solidFill>
                    <a:schemeClr val="accent1"/>
                  </a:solidFill>
                </a:rPr>
                <a:t>~</a:t>
              </a:r>
            </a:p>
          </p:txBody>
        </p:sp>
        <p:sp>
          <p:nvSpPr>
            <p:cNvPr id="38" name="Oval 37">
              <a:extLst>
                <a:ext uri="{FF2B5EF4-FFF2-40B4-BE49-F238E27FC236}">
                  <a16:creationId xmlns:a16="http://schemas.microsoft.com/office/drawing/2014/main" id="{5BB17C20-14B9-90CF-253E-2E16BB7D1146}"/>
                </a:ext>
              </a:extLst>
            </p:cNvPr>
            <p:cNvSpPr>
              <a:spLocks/>
            </p:cNvSpPr>
            <p:nvPr/>
          </p:nvSpPr>
          <p:spPr>
            <a:xfrm>
              <a:off x="2884311" y="1998455"/>
              <a:ext cx="365120" cy="365120"/>
            </a:xfrm>
            <a:prstGeom prst="ellipse">
              <a:avLst/>
            </a:prstGeom>
            <a:solidFill>
              <a:schemeClr val="bg1"/>
            </a:solidFill>
            <a:ln w="28575"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sz="2400">
                  <a:solidFill>
                    <a:schemeClr val="accent1"/>
                  </a:solidFill>
                </a:rPr>
                <a:t>~</a:t>
              </a:r>
            </a:p>
          </p:txBody>
        </p:sp>
        <p:sp>
          <p:nvSpPr>
            <p:cNvPr id="40" name="Oval 39">
              <a:extLst>
                <a:ext uri="{FF2B5EF4-FFF2-40B4-BE49-F238E27FC236}">
                  <a16:creationId xmlns:a16="http://schemas.microsoft.com/office/drawing/2014/main" id="{BB9ABA9D-DE1E-5F13-C9F9-1AE7F5F63CA5}"/>
                </a:ext>
              </a:extLst>
            </p:cNvPr>
            <p:cNvSpPr>
              <a:spLocks/>
            </p:cNvSpPr>
            <p:nvPr/>
          </p:nvSpPr>
          <p:spPr>
            <a:xfrm>
              <a:off x="2743080" y="1959954"/>
              <a:ext cx="365120" cy="365120"/>
            </a:xfrm>
            <a:prstGeom prst="ellipse">
              <a:avLst/>
            </a:prstGeom>
            <a:solidFill>
              <a:schemeClr val="bg1"/>
            </a:solidFill>
            <a:ln w="28575"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sz="2400">
                  <a:solidFill>
                    <a:schemeClr val="accent1"/>
                  </a:solidFill>
                </a:rPr>
                <a:t>~</a:t>
              </a:r>
            </a:p>
          </p:txBody>
        </p:sp>
        <p:sp>
          <p:nvSpPr>
            <p:cNvPr id="41" name="Oval 40">
              <a:extLst>
                <a:ext uri="{FF2B5EF4-FFF2-40B4-BE49-F238E27FC236}">
                  <a16:creationId xmlns:a16="http://schemas.microsoft.com/office/drawing/2014/main" id="{C6126726-3C25-5B9C-B9D5-E12596E4A539}"/>
                </a:ext>
              </a:extLst>
            </p:cNvPr>
            <p:cNvSpPr>
              <a:spLocks/>
            </p:cNvSpPr>
            <p:nvPr/>
          </p:nvSpPr>
          <p:spPr>
            <a:xfrm>
              <a:off x="2601849" y="1921453"/>
              <a:ext cx="365120" cy="365120"/>
            </a:xfrm>
            <a:prstGeom prst="ellipse">
              <a:avLst/>
            </a:prstGeom>
            <a:solidFill>
              <a:schemeClr val="bg1"/>
            </a:solidFill>
            <a:ln w="28575"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sz="2400">
                  <a:solidFill>
                    <a:schemeClr val="accent1"/>
                  </a:solidFill>
                </a:rPr>
                <a:t>~</a:t>
              </a:r>
            </a:p>
          </p:txBody>
        </p:sp>
        <p:sp>
          <p:nvSpPr>
            <p:cNvPr id="95" name="Oval 94">
              <a:extLst>
                <a:ext uri="{FF2B5EF4-FFF2-40B4-BE49-F238E27FC236}">
                  <a16:creationId xmlns:a16="http://schemas.microsoft.com/office/drawing/2014/main" id="{F69CC3F3-1C4B-54A2-69F3-A0167262DD7E}"/>
                </a:ext>
              </a:extLst>
            </p:cNvPr>
            <p:cNvSpPr>
              <a:spLocks/>
            </p:cNvSpPr>
            <p:nvPr/>
          </p:nvSpPr>
          <p:spPr>
            <a:xfrm>
              <a:off x="2460618" y="1882952"/>
              <a:ext cx="365120" cy="365120"/>
            </a:xfrm>
            <a:prstGeom prst="ellipse">
              <a:avLst/>
            </a:prstGeom>
            <a:solidFill>
              <a:schemeClr val="bg1"/>
            </a:solidFill>
            <a:ln w="28575"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sz="2400">
                  <a:solidFill>
                    <a:schemeClr val="accent1"/>
                  </a:solidFill>
                </a:rPr>
                <a:t>~</a:t>
              </a:r>
            </a:p>
          </p:txBody>
        </p:sp>
      </p:grpSp>
      <p:grpSp>
        <p:nvGrpSpPr>
          <p:cNvPr id="99" name="Group 98">
            <a:extLst>
              <a:ext uri="{FF2B5EF4-FFF2-40B4-BE49-F238E27FC236}">
                <a16:creationId xmlns:a16="http://schemas.microsoft.com/office/drawing/2014/main" id="{284C6966-C1B4-8133-AAD9-5BF477D87C7C}"/>
              </a:ext>
            </a:extLst>
          </p:cNvPr>
          <p:cNvGrpSpPr/>
          <p:nvPr/>
        </p:nvGrpSpPr>
        <p:grpSpPr>
          <a:xfrm>
            <a:off x="5860229" y="1882952"/>
            <a:ext cx="930044" cy="519123"/>
            <a:chOff x="2460618" y="1882952"/>
            <a:chExt cx="930044" cy="519123"/>
          </a:xfrm>
        </p:grpSpPr>
        <p:sp>
          <p:nvSpPr>
            <p:cNvPr id="100" name="Oval 99">
              <a:extLst>
                <a:ext uri="{FF2B5EF4-FFF2-40B4-BE49-F238E27FC236}">
                  <a16:creationId xmlns:a16="http://schemas.microsoft.com/office/drawing/2014/main" id="{C7AE1D9F-F91A-B734-26BF-E895AA0C85BA}"/>
                </a:ext>
              </a:extLst>
            </p:cNvPr>
            <p:cNvSpPr>
              <a:spLocks/>
            </p:cNvSpPr>
            <p:nvPr/>
          </p:nvSpPr>
          <p:spPr>
            <a:xfrm>
              <a:off x="3025542" y="2036955"/>
              <a:ext cx="365120" cy="365120"/>
            </a:xfrm>
            <a:prstGeom prst="ellipse">
              <a:avLst/>
            </a:prstGeom>
            <a:solidFill>
              <a:schemeClr val="bg1"/>
            </a:solidFill>
            <a:ln w="28575"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sz="2400">
                  <a:solidFill>
                    <a:schemeClr val="accent1"/>
                  </a:solidFill>
                </a:rPr>
                <a:t>~</a:t>
              </a:r>
            </a:p>
          </p:txBody>
        </p:sp>
        <p:sp>
          <p:nvSpPr>
            <p:cNvPr id="101" name="Oval 100">
              <a:extLst>
                <a:ext uri="{FF2B5EF4-FFF2-40B4-BE49-F238E27FC236}">
                  <a16:creationId xmlns:a16="http://schemas.microsoft.com/office/drawing/2014/main" id="{93642538-6157-384B-1170-70A7F9A70FDF}"/>
                </a:ext>
              </a:extLst>
            </p:cNvPr>
            <p:cNvSpPr>
              <a:spLocks/>
            </p:cNvSpPr>
            <p:nvPr/>
          </p:nvSpPr>
          <p:spPr>
            <a:xfrm>
              <a:off x="2884311" y="1998455"/>
              <a:ext cx="365120" cy="365120"/>
            </a:xfrm>
            <a:prstGeom prst="ellipse">
              <a:avLst/>
            </a:prstGeom>
            <a:solidFill>
              <a:schemeClr val="bg1"/>
            </a:solidFill>
            <a:ln w="28575"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sz="2400">
                  <a:solidFill>
                    <a:schemeClr val="accent1"/>
                  </a:solidFill>
                </a:rPr>
                <a:t>~</a:t>
              </a:r>
            </a:p>
          </p:txBody>
        </p:sp>
        <p:sp>
          <p:nvSpPr>
            <p:cNvPr id="102" name="Oval 101">
              <a:extLst>
                <a:ext uri="{FF2B5EF4-FFF2-40B4-BE49-F238E27FC236}">
                  <a16:creationId xmlns:a16="http://schemas.microsoft.com/office/drawing/2014/main" id="{D6D5F82F-CD24-9B80-363F-856BCC338C53}"/>
                </a:ext>
              </a:extLst>
            </p:cNvPr>
            <p:cNvSpPr>
              <a:spLocks/>
            </p:cNvSpPr>
            <p:nvPr/>
          </p:nvSpPr>
          <p:spPr>
            <a:xfrm>
              <a:off x="2743080" y="1959954"/>
              <a:ext cx="365120" cy="365120"/>
            </a:xfrm>
            <a:prstGeom prst="ellipse">
              <a:avLst/>
            </a:prstGeom>
            <a:solidFill>
              <a:schemeClr val="bg1"/>
            </a:solidFill>
            <a:ln w="28575"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sz="2400">
                  <a:solidFill>
                    <a:schemeClr val="accent1"/>
                  </a:solidFill>
                </a:rPr>
                <a:t>~</a:t>
              </a:r>
            </a:p>
          </p:txBody>
        </p:sp>
        <p:sp>
          <p:nvSpPr>
            <p:cNvPr id="103" name="Oval 102">
              <a:extLst>
                <a:ext uri="{FF2B5EF4-FFF2-40B4-BE49-F238E27FC236}">
                  <a16:creationId xmlns:a16="http://schemas.microsoft.com/office/drawing/2014/main" id="{2E564A80-A86B-D862-6434-50CF3E1BDDE7}"/>
                </a:ext>
              </a:extLst>
            </p:cNvPr>
            <p:cNvSpPr>
              <a:spLocks/>
            </p:cNvSpPr>
            <p:nvPr/>
          </p:nvSpPr>
          <p:spPr>
            <a:xfrm>
              <a:off x="2601849" y="1921453"/>
              <a:ext cx="365120" cy="365120"/>
            </a:xfrm>
            <a:prstGeom prst="ellipse">
              <a:avLst/>
            </a:prstGeom>
            <a:solidFill>
              <a:schemeClr val="bg1"/>
            </a:solidFill>
            <a:ln w="28575"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sz="2400">
                  <a:solidFill>
                    <a:schemeClr val="accent1"/>
                  </a:solidFill>
                </a:rPr>
                <a:t>~</a:t>
              </a:r>
            </a:p>
          </p:txBody>
        </p:sp>
        <p:sp>
          <p:nvSpPr>
            <p:cNvPr id="104" name="Oval 103">
              <a:extLst>
                <a:ext uri="{FF2B5EF4-FFF2-40B4-BE49-F238E27FC236}">
                  <a16:creationId xmlns:a16="http://schemas.microsoft.com/office/drawing/2014/main" id="{CFED8F9C-020D-7060-5960-6215CCB7D476}"/>
                </a:ext>
              </a:extLst>
            </p:cNvPr>
            <p:cNvSpPr>
              <a:spLocks/>
            </p:cNvSpPr>
            <p:nvPr/>
          </p:nvSpPr>
          <p:spPr>
            <a:xfrm>
              <a:off x="2460618" y="1882952"/>
              <a:ext cx="365120" cy="365120"/>
            </a:xfrm>
            <a:prstGeom prst="ellipse">
              <a:avLst/>
            </a:prstGeom>
            <a:solidFill>
              <a:schemeClr val="bg1"/>
            </a:solidFill>
            <a:ln w="28575"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sz="2400">
                  <a:solidFill>
                    <a:schemeClr val="accent1"/>
                  </a:solidFill>
                </a:rPr>
                <a:t>~</a:t>
              </a:r>
            </a:p>
          </p:txBody>
        </p:sp>
      </p:grpSp>
      <p:grpSp>
        <p:nvGrpSpPr>
          <p:cNvPr id="105" name="Group 104">
            <a:extLst>
              <a:ext uri="{FF2B5EF4-FFF2-40B4-BE49-F238E27FC236}">
                <a16:creationId xmlns:a16="http://schemas.microsoft.com/office/drawing/2014/main" id="{A483A4FD-7015-21BF-9926-EF85457158F8}"/>
              </a:ext>
            </a:extLst>
          </p:cNvPr>
          <p:cNvGrpSpPr/>
          <p:nvPr/>
        </p:nvGrpSpPr>
        <p:grpSpPr>
          <a:xfrm>
            <a:off x="9341447" y="1921453"/>
            <a:ext cx="647582" cy="442122"/>
            <a:chOff x="2601849" y="1921453"/>
            <a:chExt cx="647582" cy="442122"/>
          </a:xfrm>
        </p:grpSpPr>
        <p:sp>
          <p:nvSpPr>
            <p:cNvPr id="107" name="Oval 106">
              <a:extLst>
                <a:ext uri="{FF2B5EF4-FFF2-40B4-BE49-F238E27FC236}">
                  <a16:creationId xmlns:a16="http://schemas.microsoft.com/office/drawing/2014/main" id="{A353EDB3-A7C9-B4AC-CBB6-714C7E41676D}"/>
                </a:ext>
              </a:extLst>
            </p:cNvPr>
            <p:cNvSpPr>
              <a:spLocks/>
            </p:cNvSpPr>
            <p:nvPr/>
          </p:nvSpPr>
          <p:spPr>
            <a:xfrm>
              <a:off x="2884311" y="1998455"/>
              <a:ext cx="365120" cy="365120"/>
            </a:xfrm>
            <a:prstGeom prst="ellipse">
              <a:avLst/>
            </a:prstGeom>
            <a:solidFill>
              <a:schemeClr val="bg1"/>
            </a:solidFill>
            <a:ln w="28575"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sz="2400">
                  <a:solidFill>
                    <a:schemeClr val="accent1"/>
                  </a:solidFill>
                </a:rPr>
                <a:t>~</a:t>
              </a:r>
            </a:p>
          </p:txBody>
        </p:sp>
        <p:sp>
          <p:nvSpPr>
            <p:cNvPr id="108" name="Oval 107">
              <a:extLst>
                <a:ext uri="{FF2B5EF4-FFF2-40B4-BE49-F238E27FC236}">
                  <a16:creationId xmlns:a16="http://schemas.microsoft.com/office/drawing/2014/main" id="{FA79D03F-B0FB-4BBA-ECAD-7BDBA97EC7EE}"/>
                </a:ext>
              </a:extLst>
            </p:cNvPr>
            <p:cNvSpPr>
              <a:spLocks/>
            </p:cNvSpPr>
            <p:nvPr/>
          </p:nvSpPr>
          <p:spPr>
            <a:xfrm>
              <a:off x="2743080" y="1959954"/>
              <a:ext cx="365120" cy="365120"/>
            </a:xfrm>
            <a:prstGeom prst="ellipse">
              <a:avLst/>
            </a:prstGeom>
            <a:solidFill>
              <a:schemeClr val="bg1"/>
            </a:solidFill>
            <a:ln w="28575"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sz="2400">
                  <a:solidFill>
                    <a:schemeClr val="accent1"/>
                  </a:solidFill>
                </a:rPr>
                <a:t>~</a:t>
              </a:r>
            </a:p>
          </p:txBody>
        </p:sp>
        <p:sp>
          <p:nvSpPr>
            <p:cNvPr id="109" name="Oval 108">
              <a:extLst>
                <a:ext uri="{FF2B5EF4-FFF2-40B4-BE49-F238E27FC236}">
                  <a16:creationId xmlns:a16="http://schemas.microsoft.com/office/drawing/2014/main" id="{4B91E38F-7B65-04A0-B0B2-395ED566FAC8}"/>
                </a:ext>
              </a:extLst>
            </p:cNvPr>
            <p:cNvSpPr>
              <a:spLocks/>
            </p:cNvSpPr>
            <p:nvPr/>
          </p:nvSpPr>
          <p:spPr>
            <a:xfrm>
              <a:off x="2601849" y="1921453"/>
              <a:ext cx="365120" cy="365120"/>
            </a:xfrm>
            <a:prstGeom prst="ellipse">
              <a:avLst/>
            </a:prstGeom>
            <a:solidFill>
              <a:schemeClr val="bg1"/>
            </a:solidFill>
            <a:ln w="28575"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sz="2400">
                  <a:solidFill>
                    <a:schemeClr val="accent1"/>
                  </a:solidFill>
                </a:rPr>
                <a:t>~</a:t>
              </a:r>
            </a:p>
          </p:txBody>
        </p:sp>
      </p:grpSp>
      <p:grpSp>
        <p:nvGrpSpPr>
          <p:cNvPr id="4" name="XWhite 32">
            <a:extLst>
              <a:ext uri="{FF2B5EF4-FFF2-40B4-BE49-F238E27FC236}">
                <a16:creationId xmlns:a16="http://schemas.microsoft.com/office/drawing/2014/main" id="{E1442166-DAD0-91A6-31D0-4A8E698424EE}"/>
              </a:ext>
            </a:extLst>
          </p:cNvPr>
          <p:cNvGrpSpPr>
            <a:grpSpLocks noChangeAspect="1"/>
          </p:cNvGrpSpPr>
          <p:nvPr>
            <p:custDataLst>
              <p:tags r:id="rId5"/>
            </p:custDataLst>
          </p:nvPr>
        </p:nvGrpSpPr>
        <p:grpSpPr>
          <a:xfrm>
            <a:off x="9864721" y="856847"/>
            <a:ext cx="184843" cy="184843"/>
            <a:chOff x="1016000" y="1016000"/>
            <a:chExt cx="396228" cy="396228"/>
          </a:xfrm>
        </p:grpSpPr>
        <p:sp>
          <p:nvSpPr>
            <p:cNvPr id="7" name="Oval 6">
              <a:extLst>
                <a:ext uri="{FF2B5EF4-FFF2-40B4-BE49-F238E27FC236}">
                  <a16:creationId xmlns:a16="http://schemas.microsoft.com/office/drawing/2014/main" id="{6E4A35E4-368B-D133-2889-AB51342F8198}"/>
                </a:ext>
              </a:extLst>
            </p:cNvPr>
            <p:cNvSpPr/>
            <p:nvPr/>
          </p:nvSpPr>
          <p:spPr>
            <a:xfrm>
              <a:off x="1016000" y="1016000"/>
              <a:ext cx="396228" cy="396228"/>
            </a:xfrm>
            <a:prstGeom prst="ellipse">
              <a:avLst/>
            </a:prstGeom>
            <a:solidFill>
              <a:schemeClr val="bg1"/>
            </a:solidFill>
            <a:ln w="635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de-DE" sz="1600" b="0" i="0" u="none" strike="noStrike" kern="1200" cap="none" spc="0" normalizeH="0" baseline="0" noProof="0" err="1">
                <a:ln>
                  <a:noFill/>
                </a:ln>
                <a:solidFill>
                  <a:srgbClr val="FFFFFF"/>
                </a:solidFill>
                <a:effectLst/>
                <a:uLnTx/>
                <a:uFillTx/>
                <a:latin typeface="Arial"/>
                <a:ea typeface="+mn-ea"/>
                <a:cs typeface="+mn-cs"/>
              </a:endParaRPr>
            </a:p>
          </p:txBody>
        </p:sp>
        <p:pic>
          <p:nvPicPr>
            <p:cNvPr id="8" name="Graphic 7">
              <a:extLst>
                <a:ext uri="{FF2B5EF4-FFF2-40B4-BE49-F238E27FC236}">
                  <a16:creationId xmlns:a16="http://schemas.microsoft.com/office/drawing/2014/main" id="{2E0AF701-29AA-5B47-37C0-8FC9FB743E3A}"/>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1023614" y="1023614"/>
              <a:ext cx="381000" cy="381000"/>
            </a:xfrm>
            <a:prstGeom prst="rect">
              <a:avLst/>
            </a:prstGeom>
          </p:spPr>
        </p:pic>
      </p:grpSp>
      <p:sp>
        <p:nvSpPr>
          <p:cNvPr id="5" name="TextBox 62">
            <a:extLst>
              <a:ext uri="{FF2B5EF4-FFF2-40B4-BE49-F238E27FC236}">
                <a16:creationId xmlns:a16="http://schemas.microsoft.com/office/drawing/2014/main" id="{FC18A127-3046-07D6-B6ED-EB4D10772A4A}"/>
              </a:ext>
            </a:extLst>
          </p:cNvPr>
          <p:cNvSpPr txBox="1">
            <a:spLocks/>
          </p:cNvSpPr>
          <p:nvPr/>
        </p:nvSpPr>
        <p:spPr>
          <a:xfrm>
            <a:off x="10120827" y="880019"/>
            <a:ext cx="1516435" cy="138499"/>
          </a:xfrm>
          <a:prstGeom prst="rect">
            <a:avLst/>
          </a:prstGeom>
        </p:spPr>
        <p:txBody>
          <a:bodyPr vert="horz" wrap="square" lIns="0" tIns="0" rIns="0" bIns="0" rtlCol="0" anchor="t" anchorCtr="0">
            <a:spAutoFit/>
          </a:bodyPr>
          <a:lstStyle>
            <a:defPPr>
              <a:defRPr lang="en-US"/>
            </a:defPPr>
            <a:lvl1pPr marL="0" lv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lvl="1"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lvl="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lvl="3"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lvl="4"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None/>
              <a:tabLst/>
              <a:defRPr/>
            </a:pPr>
            <a:r>
              <a:rPr kumimoji="0" lang="en-US" sz="900" b="0" i="0" u="none" strike="noStrike" kern="1200" cap="none" spc="0" normalizeH="0" baseline="0" noProof="0">
                <a:ln>
                  <a:noFill/>
                </a:ln>
                <a:solidFill>
                  <a:srgbClr val="000000"/>
                </a:solidFill>
                <a:effectLst/>
                <a:uLnTx/>
                <a:uFillTx/>
                <a:latin typeface="Arial"/>
                <a:ea typeface="+mn-ea"/>
                <a:cs typeface="Arial" panose="020B0604020202020204" pitchFamily="34" charset="0"/>
              </a:rPr>
              <a:t>Point of interconnection (POI)</a:t>
            </a:r>
            <a:endParaRPr kumimoji="0" lang="en-CA" sz="900" b="1" i="0" u="none" strike="noStrike" kern="1200" cap="none" spc="0" normalizeH="0" baseline="0" noProof="0">
              <a:ln>
                <a:noFill/>
              </a:ln>
              <a:solidFill>
                <a:srgbClr val="000000"/>
              </a:solidFill>
              <a:effectLst/>
              <a:uLnTx/>
              <a:uFillTx/>
              <a:latin typeface="Arial"/>
              <a:ea typeface="+mn-ea"/>
              <a:cs typeface="Arial" panose="020B0604020202020204" pitchFamily="34" charset="0"/>
            </a:endParaRPr>
          </a:p>
        </p:txBody>
      </p:sp>
      <p:grpSp>
        <p:nvGrpSpPr>
          <p:cNvPr id="11" name="XWhite 32">
            <a:extLst>
              <a:ext uri="{FF2B5EF4-FFF2-40B4-BE49-F238E27FC236}">
                <a16:creationId xmlns:a16="http://schemas.microsoft.com/office/drawing/2014/main" id="{B9EE5725-3E33-DE92-9B84-A3AEF4E9EC40}"/>
              </a:ext>
            </a:extLst>
          </p:cNvPr>
          <p:cNvGrpSpPr>
            <a:grpSpLocks noChangeAspect="1"/>
          </p:cNvGrpSpPr>
          <p:nvPr>
            <p:custDataLst>
              <p:tags r:id="rId6"/>
            </p:custDataLst>
          </p:nvPr>
        </p:nvGrpSpPr>
        <p:grpSpPr>
          <a:xfrm>
            <a:off x="2831954" y="1492148"/>
            <a:ext cx="184843" cy="184843"/>
            <a:chOff x="1016000" y="1016000"/>
            <a:chExt cx="396228" cy="396228"/>
          </a:xfrm>
        </p:grpSpPr>
        <p:sp>
          <p:nvSpPr>
            <p:cNvPr id="21" name="Oval 20">
              <a:extLst>
                <a:ext uri="{FF2B5EF4-FFF2-40B4-BE49-F238E27FC236}">
                  <a16:creationId xmlns:a16="http://schemas.microsoft.com/office/drawing/2014/main" id="{F0F1E3B1-39B3-DD31-1B2D-CEF97AB4FCF7}"/>
                </a:ext>
              </a:extLst>
            </p:cNvPr>
            <p:cNvSpPr/>
            <p:nvPr/>
          </p:nvSpPr>
          <p:spPr>
            <a:xfrm>
              <a:off x="1016000" y="1016000"/>
              <a:ext cx="396228" cy="396228"/>
            </a:xfrm>
            <a:prstGeom prst="ellipse">
              <a:avLst/>
            </a:prstGeom>
            <a:solidFill>
              <a:schemeClr val="bg1"/>
            </a:solidFill>
            <a:ln w="635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de-DE" sz="1600" b="0" i="0" u="none" strike="noStrike" kern="1200" cap="none" spc="0" normalizeH="0" baseline="0" noProof="0" err="1">
                <a:ln>
                  <a:noFill/>
                </a:ln>
                <a:solidFill>
                  <a:srgbClr val="FFFFFF"/>
                </a:solidFill>
                <a:effectLst/>
                <a:uLnTx/>
                <a:uFillTx/>
                <a:latin typeface="Arial"/>
                <a:ea typeface="+mn-ea"/>
                <a:cs typeface="+mn-cs"/>
              </a:endParaRPr>
            </a:p>
          </p:txBody>
        </p:sp>
        <p:pic>
          <p:nvPicPr>
            <p:cNvPr id="25" name="Graphic 24">
              <a:extLst>
                <a:ext uri="{FF2B5EF4-FFF2-40B4-BE49-F238E27FC236}">
                  <a16:creationId xmlns:a16="http://schemas.microsoft.com/office/drawing/2014/main" id="{66AE7C26-3FE8-293E-4E77-4E5AFCD4CF68}"/>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1023614" y="1023614"/>
              <a:ext cx="381000" cy="381000"/>
            </a:xfrm>
            <a:prstGeom prst="rect">
              <a:avLst/>
            </a:prstGeom>
          </p:spPr>
        </p:pic>
      </p:grpSp>
      <p:grpSp>
        <p:nvGrpSpPr>
          <p:cNvPr id="27" name="XWhite 32">
            <a:extLst>
              <a:ext uri="{FF2B5EF4-FFF2-40B4-BE49-F238E27FC236}">
                <a16:creationId xmlns:a16="http://schemas.microsoft.com/office/drawing/2014/main" id="{DD5E65C7-2A7C-2FBA-C7C7-327E414C4835}"/>
              </a:ext>
            </a:extLst>
          </p:cNvPr>
          <p:cNvGrpSpPr>
            <a:grpSpLocks noChangeAspect="1"/>
          </p:cNvGrpSpPr>
          <p:nvPr>
            <p:custDataLst>
              <p:tags r:id="rId7"/>
            </p:custDataLst>
          </p:nvPr>
        </p:nvGrpSpPr>
        <p:grpSpPr>
          <a:xfrm>
            <a:off x="3746886" y="1492148"/>
            <a:ext cx="184843" cy="184843"/>
            <a:chOff x="1016000" y="1016000"/>
            <a:chExt cx="396228" cy="396228"/>
          </a:xfrm>
        </p:grpSpPr>
        <p:sp>
          <p:nvSpPr>
            <p:cNvPr id="36" name="Oval 35">
              <a:extLst>
                <a:ext uri="{FF2B5EF4-FFF2-40B4-BE49-F238E27FC236}">
                  <a16:creationId xmlns:a16="http://schemas.microsoft.com/office/drawing/2014/main" id="{624AB86C-1D1B-6E0C-FDDB-79789090658A}"/>
                </a:ext>
              </a:extLst>
            </p:cNvPr>
            <p:cNvSpPr/>
            <p:nvPr/>
          </p:nvSpPr>
          <p:spPr>
            <a:xfrm>
              <a:off x="1016000" y="1016000"/>
              <a:ext cx="396228" cy="396228"/>
            </a:xfrm>
            <a:prstGeom prst="ellipse">
              <a:avLst/>
            </a:prstGeom>
            <a:solidFill>
              <a:schemeClr val="bg1"/>
            </a:solidFill>
            <a:ln w="635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de-DE" sz="1600" b="0" i="0" u="none" strike="noStrike" kern="1200" cap="none" spc="0" normalizeH="0" baseline="0" noProof="0" err="1">
                <a:ln>
                  <a:noFill/>
                </a:ln>
                <a:solidFill>
                  <a:srgbClr val="FFFFFF"/>
                </a:solidFill>
                <a:effectLst/>
                <a:uLnTx/>
                <a:uFillTx/>
                <a:latin typeface="Arial"/>
                <a:ea typeface="+mn-ea"/>
                <a:cs typeface="+mn-cs"/>
              </a:endParaRPr>
            </a:p>
          </p:txBody>
        </p:sp>
        <p:pic>
          <p:nvPicPr>
            <p:cNvPr id="39" name="Graphic 38">
              <a:extLst>
                <a:ext uri="{FF2B5EF4-FFF2-40B4-BE49-F238E27FC236}">
                  <a16:creationId xmlns:a16="http://schemas.microsoft.com/office/drawing/2014/main" id="{171D6F40-68C2-B99E-A021-7317E1643448}"/>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1023614" y="1023614"/>
              <a:ext cx="381000" cy="381000"/>
            </a:xfrm>
            <a:prstGeom prst="rect">
              <a:avLst/>
            </a:prstGeom>
          </p:spPr>
        </p:pic>
      </p:grpSp>
      <p:grpSp>
        <p:nvGrpSpPr>
          <p:cNvPr id="43" name="XWhite 32">
            <a:extLst>
              <a:ext uri="{FF2B5EF4-FFF2-40B4-BE49-F238E27FC236}">
                <a16:creationId xmlns:a16="http://schemas.microsoft.com/office/drawing/2014/main" id="{0AB6CE00-1F80-CAFA-E831-2129B253CFC8}"/>
              </a:ext>
            </a:extLst>
          </p:cNvPr>
          <p:cNvGrpSpPr>
            <a:grpSpLocks noChangeAspect="1"/>
          </p:cNvGrpSpPr>
          <p:nvPr>
            <p:custDataLst>
              <p:tags r:id="rId8"/>
            </p:custDataLst>
          </p:nvPr>
        </p:nvGrpSpPr>
        <p:grpSpPr>
          <a:xfrm>
            <a:off x="6671188" y="1633765"/>
            <a:ext cx="184843" cy="184843"/>
            <a:chOff x="1016000" y="1016000"/>
            <a:chExt cx="396228" cy="396228"/>
          </a:xfrm>
        </p:grpSpPr>
        <p:sp>
          <p:nvSpPr>
            <p:cNvPr id="44" name="Oval 43">
              <a:extLst>
                <a:ext uri="{FF2B5EF4-FFF2-40B4-BE49-F238E27FC236}">
                  <a16:creationId xmlns:a16="http://schemas.microsoft.com/office/drawing/2014/main" id="{29CC0353-BD19-C9EE-99D0-5368B17D4F20}"/>
                </a:ext>
              </a:extLst>
            </p:cNvPr>
            <p:cNvSpPr/>
            <p:nvPr/>
          </p:nvSpPr>
          <p:spPr>
            <a:xfrm>
              <a:off x="1016000" y="1016000"/>
              <a:ext cx="396228" cy="396228"/>
            </a:xfrm>
            <a:prstGeom prst="ellipse">
              <a:avLst/>
            </a:prstGeom>
            <a:solidFill>
              <a:schemeClr val="bg1"/>
            </a:solidFill>
            <a:ln w="635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de-DE" sz="1600" b="0" i="0" u="none" strike="noStrike" kern="1200" cap="none" spc="0" normalizeH="0" baseline="0" noProof="0" err="1">
                <a:ln>
                  <a:noFill/>
                </a:ln>
                <a:solidFill>
                  <a:srgbClr val="FFFFFF"/>
                </a:solidFill>
                <a:effectLst/>
                <a:uLnTx/>
                <a:uFillTx/>
                <a:latin typeface="Arial"/>
                <a:ea typeface="+mn-ea"/>
                <a:cs typeface="+mn-cs"/>
              </a:endParaRPr>
            </a:p>
          </p:txBody>
        </p:sp>
        <p:pic>
          <p:nvPicPr>
            <p:cNvPr id="46" name="Graphic 45">
              <a:extLst>
                <a:ext uri="{FF2B5EF4-FFF2-40B4-BE49-F238E27FC236}">
                  <a16:creationId xmlns:a16="http://schemas.microsoft.com/office/drawing/2014/main" id="{DFB76739-5708-060A-483C-481EF7789C11}"/>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1023614" y="1023614"/>
              <a:ext cx="381000" cy="381000"/>
            </a:xfrm>
            <a:prstGeom prst="rect">
              <a:avLst/>
            </a:prstGeom>
          </p:spPr>
        </p:pic>
      </p:grpSp>
      <p:grpSp>
        <p:nvGrpSpPr>
          <p:cNvPr id="47" name="XWhite 32">
            <a:extLst>
              <a:ext uri="{FF2B5EF4-FFF2-40B4-BE49-F238E27FC236}">
                <a16:creationId xmlns:a16="http://schemas.microsoft.com/office/drawing/2014/main" id="{6328F4BA-A465-D4A6-438E-61BFF970C614}"/>
              </a:ext>
            </a:extLst>
          </p:cNvPr>
          <p:cNvGrpSpPr>
            <a:grpSpLocks noChangeAspect="1"/>
          </p:cNvGrpSpPr>
          <p:nvPr>
            <p:custDataLst>
              <p:tags r:id="rId9"/>
            </p:custDataLst>
          </p:nvPr>
        </p:nvGrpSpPr>
        <p:grpSpPr>
          <a:xfrm>
            <a:off x="10014499" y="1633765"/>
            <a:ext cx="184843" cy="184843"/>
            <a:chOff x="1016000" y="1016000"/>
            <a:chExt cx="396228" cy="396228"/>
          </a:xfrm>
        </p:grpSpPr>
        <p:sp>
          <p:nvSpPr>
            <p:cNvPr id="49" name="Oval 48">
              <a:extLst>
                <a:ext uri="{FF2B5EF4-FFF2-40B4-BE49-F238E27FC236}">
                  <a16:creationId xmlns:a16="http://schemas.microsoft.com/office/drawing/2014/main" id="{3BB4FD88-0C31-FA8D-5D0B-85D21BA52B1D}"/>
                </a:ext>
              </a:extLst>
            </p:cNvPr>
            <p:cNvSpPr/>
            <p:nvPr/>
          </p:nvSpPr>
          <p:spPr>
            <a:xfrm>
              <a:off x="1016000" y="1016000"/>
              <a:ext cx="396228" cy="396228"/>
            </a:xfrm>
            <a:prstGeom prst="ellipse">
              <a:avLst/>
            </a:prstGeom>
            <a:solidFill>
              <a:schemeClr val="bg1"/>
            </a:solidFill>
            <a:ln w="635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de-DE" sz="1600" b="0" i="0" u="none" strike="noStrike" kern="1200" cap="none" spc="0" normalizeH="0" baseline="0" noProof="0" err="1">
                <a:ln>
                  <a:noFill/>
                </a:ln>
                <a:solidFill>
                  <a:srgbClr val="FFFFFF"/>
                </a:solidFill>
                <a:effectLst/>
                <a:uLnTx/>
                <a:uFillTx/>
                <a:latin typeface="Arial"/>
                <a:ea typeface="+mn-ea"/>
                <a:cs typeface="+mn-cs"/>
              </a:endParaRPr>
            </a:p>
          </p:txBody>
        </p:sp>
        <p:pic>
          <p:nvPicPr>
            <p:cNvPr id="51" name="Graphic 50">
              <a:extLst>
                <a:ext uri="{FF2B5EF4-FFF2-40B4-BE49-F238E27FC236}">
                  <a16:creationId xmlns:a16="http://schemas.microsoft.com/office/drawing/2014/main" id="{2B6DDD8C-7CA4-3658-0A62-D69AC2F13711}"/>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1023614" y="1023614"/>
              <a:ext cx="381000" cy="381000"/>
            </a:xfrm>
            <a:prstGeom prst="rect">
              <a:avLst/>
            </a:prstGeom>
          </p:spPr>
        </p:pic>
      </p:grpSp>
    </p:spTree>
    <p:extLst>
      <p:ext uri="{BB962C8B-B14F-4D97-AF65-F5344CB8AC3E}">
        <p14:creationId xmlns:p14="http://schemas.microsoft.com/office/powerpoint/2010/main" val="32402388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5370B9-D258-3EEA-D12F-194ABB34D6DA}"/>
            </a:ext>
          </a:extLst>
        </p:cNvPr>
        <p:cNvGrpSpPr/>
        <p:nvPr/>
      </p:nvGrpSpPr>
      <p:grpSpPr>
        <a:xfrm>
          <a:off x="0" y="0"/>
          <a:ext cx="0" cy="0"/>
          <a:chOff x="0" y="0"/>
          <a:chExt cx="0" cy="0"/>
        </a:xfrm>
      </p:grpSpPr>
      <p:graphicFrame>
        <p:nvGraphicFramePr>
          <p:cNvPr id="81" name="Object 2" hidden="1">
            <a:extLst>
              <a:ext uri="{FF2B5EF4-FFF2-40B4-BE49-F238E27FC236}">
                <a16:creationId xmlns:a16="http://schemas.microsoft.com/office/drawing/2014/main" id="{5DC0564E-3C72-516D-4626-F459F13F96FD}"/>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17" imgW="404" imgH="405" progId="TCLayout.ActiveDocument.1">
                  <p:embed/>
                </p:oleObj>
              </mc:Choice>
              <mc:Fallback>
                <p:oleObj name="think-cell Slide" r:id="rId117" imgW="404" imgH="405" progId="TCLayout.ActiveDocument.1">
                  <p:embed/>
                  <p:pic>
                    <p:nvPicPr>
                      <p:cNvPr id="81" name="Object 2" hidden="1">
                        <a:extLst>
                          <a:ext uri="{FF2B5EF4-FFF2-40B4-BE49-F238E27FC236}">
                            <a16:creationId xmlns:a16="http://schemas.microsoft.com/office/drawing/2014/main" id="{973FDE90-08BA-DEBA-3813-6A1489F24946}"/>
                          </a:ext>
                        </a:extLst>
                      </p:cNvPr>
                      <p:cNvPicPr/>
                      <p:nvPr/>
                    </p:nvPicPr>
                    <p:blipFill>
                      <a:blip r:embed="rId118"/>
                      <a:stretch>
                        <a:fillRect/>
                      </a:stretch>
                    </p:blipFill>
                    <p:spPr>
                      <a:xfrm>
                        <a:off x="1588" y="1588"/>
                        <a:ext cx="1588" cy="1588"/>
                      </a:xfrm>
                      <a:prstGeom prst="rect">
                        <a:avLst/>
                      </a:prstGeom>
                    </p:spPr>
                  </p:pic>
                </p:oleObj>
              </mc:Fallback>
            </mc:AlternateContent>
          </a:graphicData>
        </a:graphic>
      </p:graphicFrame>
      <p:sp>
        <p:nvSpPr>
          <p:cNvPr id="4" name="2. Slide Title">
            <a:extLst>
              <a:ext uri="{FF2B5EF4-FFF2-40B4-BE49-F238E27FC236}">
                <a16:creationId xmlns:a16="http://schemas.microsoft.com/office/drawing/2014/main" id="{FC34A9CD-4519-0671-3826-8E9E4A2BA328}"/>
              </a:ext>
            </a:extLst>
          </p:cNvPr>
          <p:cNvSpPr>
            <a:spLocks noGrp="1"/>
          </p:cNvSpPr>
          <p:nvPr>
            <p:ph type="title"/>
            <p:custDataLst>
              <p:tags r:id="rId2"/>
            </p:custDataLst>
          </p:nvPr>
        </p:nvSpPr>
        <p:spPr>
          <a:xfrm>
            <a:off x="554736" y="172212"/>
            <a:ext cx="11082528" cy="949125"/>
          </a:xfrm>
        </p:spPr>
        <p:txBody>
          <a:bodyPr vert="horz"/>
          <a:lstStyle/>
          <a:p>
            <a:r>
              <a:rPr lang="en-US" dirty="0">
                <a:latin typeface="+mn-lt"/>
              </a:rPr>
              <a:t>Questions?</a:t>
            </a:r>
          </a:p>
        </p:txBody>
      </p:sp>
      <p:sp>
        <p:nvSpPr>
          <p:cNvPr id="36" name="TextBox 35">
            <a:extLst>
              <a:ext uri="{FF2B5EF4-FFF2-40B4-BE49-F238E27FC236}">
                <a16:creationId xmlns:a16="http://schemas.microsoft.com/office/drawing/2014/main" id="{744ED270-1FE7-A183-B958-794E453D3A73}"/>
              </a:ext>
            </a:extLst>
          </p:cNvPr>
          <p:cNvSpPr txBox="1">
            <a:spLocks/>
          </p:cNvSpPr>
          <p:nvPr>
            <p:custDataLst>
              <p:tags r:id="rId3"/>
            </p:custDataLst>
          </p:nvPr>
        </p:nvSpPr>
        <p:spPr>
          <a:xfrm>
            <a:off x="554736" y="1300212"/>
            <a:ext cx="991186" cy="184666"/>
          </a:xfrm>
          <a:prstGeom prst="rect">
            <a:avLst/>
          </a:prstGeom>
          <a:no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r>
              <a:rPr lang="en-US" sz="1200">
                <a:solidFill>
                  <a:schemeClr val="tx1"/>
                </a:solidFill>
              </a:rPr>
              <a:t>Forums</a:t>
            </a:r>
          </a:p>
        </p:txBody>
      </p:sp>
      <p:sp>
        <p:nvSpPr>
          <p:cNvPr id="74" name="TextBox 73">
            <a:extLst>
              <a:ext uri="{FF2B5EF4-FFF2-40B4-BE49-F238E27FC236}">
                <a16:creationId xmlns:a16="http://schemas.microsoft.com/office/drawing/2014/main" id="{0C90EF0A-A9CD-F41F-0B60-583212AF12A8}"/>
              </a:ext>
            </a:extLst>
          </p:cNvPr>
          <p:cNvSpPr txBox="1">
            <a:spLocks/>
          </p:cNvSpPr>
          <p:nvPr>
            <p:custDataLst>
              <p:tags r:id="rId4"/>
            </p:custDataLst>
          </p:nvPr>
        </p:nvSpPr>
        <p:spPr>
          <a:xfrm>
            <a:off x="554736" y="1610289"/>
            <a:ext cx="991186" cy="307975"/>
          </a:xfrm>
          <a:prstGeom prst="rect">
            <a:avLst/>
          </a:prstGeom>
          <a:no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r>
              <a:rPr lang="en-US" sz="1000">
                <a:solidFill>
                  <a:schemeClr val="tx1"/>
                </a:solidFill>
              </a:rPr>
              <a:t>Workshops and working groups</a:t>
            </a:r>
          </a:p>
        </p:txBody>
      </p:sp>
      <p:sp>
        <p:nvSpPr>
          <p:cNvPr id="75" name="TextBox 74">
            <a:extLst>
              <a:ext uri="{FF2B5EF4-FFF2-40B4-BE49-F238E27FC236}">
                <a16:creationId xmlns:a16="http://schemas.microsoft.com/office/drawing/2014/main" id="{9D74F651-7E9C-EAB9-C6F8-5D824B9F0CAB}"/>
              </a:ext>
            </a:extLst>
          </p:cNvPr>
          <p:cNvSpPr txBox="1">
            <a:spLocks/>
          </p:cNvSpPr>
          <p:nvPr>
            <p:custDataLst>
              <p:tags r:id="rId5"/>
            </p:custDataLst>
          </p:nvPr>
        </p:nvSpPr>
        <p:spPr>
          <a:xfrm>
            <a:off x="554736" y="3516908"/>
            <a:ext cx="991186" cy="461665"/>
          </a:xfrm>
          <a:prstGeom prst="rect">
            <a:avLst/>
          </a:prstGeom>
          <a:no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r>
              <a:rPr lang="en-US" sz="1000">
                <a:solidFill>
                  <a:schemeClr val="tx1"/>
                </a:solidFill>
              </a:rPr>
              <a:t>PRS (Protocols Review Subcommittee)</a:t>
            </a:r>
          </a:p>
        </p:txBody>
      </p:sp>
      <p:sp>
        <p:nvSpPr>
          <p:cNvPr id="76" name="TextBox 75">
            <a:extLst>
              <a:ext uri="{FF2B5EF4-FFF2-40B4-BE49-F238E27FC236}">
                <a16:creationId xmlns:a16="http://schemas.microsoft.com/office/drawing/2014/main" id="{197DC56F-6FBA-DED2-B4B1-2D22671A658B}"/>
              </a:ext>
            </a:extLst>
          </p:cNvPr>
          <p:cNvSpPr txBox="1">
            <a:spLocks/>
          </p:cNvSpPr>
          <p:nvPr>
            <p:custDataLst>
              <p:tags r:id="rId6"/>
            </p:custDataLst>
          </p:nvPr>
        </p:nvSpPr>
        <p:spPr>
          <a:xfrm>
            <a:off x="554736" y="4103459"/>
            <a:ext cx="1072072" cy="461665"/>
          </a:xfrm>
          <a:prstGeom prst="rect">
            <a:avLst/>
          </a:prstGeom>
          <a:no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r>
              <a:rPr lang="en-US" sz="1000">
                <a:solidFill>
                  <a:schemeClr val="tx1"/>
                </a:solidFill>
              </a:rPr>
              <a:t>ROS (Reliability and Operations Subcommittee) </a:t>
            </a:r>
          </a:p>
        </p:txBody>
      </p:sp>
      <p:sp>
        <p:nvSpPr>
          <p:cNvPr id="77" name="TextBox 76">
            <a:extLst>
              <a:ext uri="{FF2B5EF4-FFF2-40B4-BE49-F238E27FC236}">
                <a16:creationId xmlns:a16="http://schemas.microsoft.com/office/drawing/2014/main" id="{851B7F10-F877-510A-34C2-83AC102D74B8}"/>
              </a:ext>
            </a:extLst>
          </p:cNvPr>
          <p:cNvSpPr txBox="1">
            <a:spLocks/>
          </p:cNvSpPr>
          <p:nvPr>
            <p:custDataLst>
              <p:tags r:id="rId7"/>
            </p:custDataLst>
          </p:nvPr>
        </p:nvSpPr>
        <p:spPr>
          <a:xfrm>
            <a:off x="554736" y="4689247"/>
            <a:ext cx="991186" cy="153988"/>
          </a:xfrm>
          <a:prstGeom prst="rect">
            <a:avLst/>
          </a:prstGeom>
          <a:no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r>
              <a:rPr lang="en-US" sz="1000">
                <a:solidFill>
                  <a:schemeClr val="tx1"/>
                </a:solidFill>
              </a:rPr>
              <a:t>TAC</a:t>
            </a:r>
          </a:p>
        </p:txBody>
      </p:sp>
      <p:sp>
        <p:nvSpPr>
          <p:cNvPr id="78" name="TextBox 77">
            <a:extLst>
              <a:ext uri="{FF2B5EF4-FFF2-40B4-BE49-F238E27FC236}">
                <a16:creationId xmlns:a16="http://schemas.microsoft.com/office/drawing/2014/main" id="{41454A77-B5C9-0E65-B1DB-4B3FE0206790}"/>
              </a:ext>
            </a:extLst>
          </p:cNvPr>
          <p:cNvSpPr txBox="1">
            <a:spLocks/>
          </p:cNvSpPr>
          <p:nvPr>
            <p:custDataLst>
              <p:tags r:id="rId8"/>
            </p:custDataLst>
          </p:nvPr>
        </p:nvSpPr>
        <p:spPr>
          <a:xfrm>
            <a:off x="554736" y="5015987"/>
            <a:ext cx="991186" cy="153988"/>
          </a:xfrm>
          <a:prstGeom prst="rect">
            <a:avLst/>
          </a:prstGeom>
          <a:no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r>
              <a:rPr lang="en-US" sz="1000">
                <a:solidFill>
                  <a:schemeClr val="tx1"/>
                </a:solidFill>
              </a:rPr>
              <a:t>ERCOT Board</a:t>
            </a:r>
          </a:p>
        </p:txBody>
      </p:sp>
      <p:sp>
        <p:nvSpPr>
          <p:cNvPr id="131" name="Text Placeholder 4">
            <a:extLst>
              <a:ext uri="{FF2B5EF4-FFF2-40B4-BE49-F238E27FC236}">
                <a16:creationId xmlns:a16="http://schemas.microsoft.com/office/drawing/2014/main" id="{43DDF062-E67F-2D8C-D812-804B78CF7360}"/>
              </a:ext>
            </a:extLst>
          </p:cNvPr>
          <p:cNvSpPr>
            <a:spLocks noGrp="1"/>
          </p:cNvSpPr>
          <p:nvPr>
            <p:custDataLst>
              <p:tags r:id="rId9"/>
            </p:custDataLst>
          </p:nvPr>
        </p:nvSpPr>
        <p:spPr bwMode="auto">
          <a:xfrm>
            <a:off x="5754688" y="820509"/>
            <a:ext cx="5883275" cy="2365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26988" rIns="0" bIns="26988"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spcBef>
                <a:spcPct val="0"/>
              </a:spcBef>
              <a:spcAft>
                <a:spcPct val="0"/>
              </a:spcAft>
            </a:pPr>
            <a:fld id="{3E296299-5773-4028-B143-277AD23565B4}" type="datetime'''''''''''2''''''''''''0''''''''2''''''''''''''''6'''''''''">
              <a:rPr lang="en-US" altLang="en-US" sz="1200" b="1" smtClean="0">
                <a:effectLst/>
                <a:cs typeface="+mn-cs"/>
              </a:rPr>
              <a:pPr lvl="0">
                <a:spcBef>
                  <a:spcPct val="0"/>
                </a:spcBef>
                <a:spcAft>
                  <a:spcPct val="0"/>
                </a:spcAft>
              </a:pPr>
              <a:t>2026</a:t>
            </a:fld>
            <a:endParaRPr lang="en-US" sz="1200" b="1">
              <a:cs typeface="+mn-cs"/>
            </a:endParaRPr>
          </a:p>
        </p:txBody>
      </p:sp>
      <p:sp>
        <p:nvSpPr>
          <p:cNvPr id="126" name="Text Placeholder 4">
            <a:extLst>
              <a:ext uri="{FF2B5EF4-FFF2-40B4-BE49-F238E27FC236}">
                <a16:creationId xmlns:a16="http://schemas.microsoft.com/office/drawing/2014/main" id="{1A3B63AA-6878-4B2F-7FD0-E735722665A5}"/>
              </a:ext>
            </a:extLst>
          </p:cNvPr>
          <p:cNvSpPr>
            <a:spLocks noGrp="1"/>
          </p:cNvSpPr>
          <p:nvPr>
            <p:custDataLst>
              <p:tags r:id="rId10"/>
            </p:custDataLst>
          </p:nvPr>
        </p:nvSpPr>
        <p:spPr bwMode="auto">
          <a:xfrm>
            <a:off x="5754688" y="1057047"/>
            <a:ext cx="1917700" cy="2365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26988" rIns="0" bIns="26988"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spcBef>
                <a:spcPct val="0"/>
              </a:spcBef>
              <a:spcAft>
                <a:spcPct val="0"/>
              </a:spcAft>
            </a:pPr>
            <a:fld id="{DFEC6E0A-2ED5-421E-943A-B062578FE2D4}" type="datetime'''''''Q''''''''''''''''''''''''''''''''1'''''''''''''">
              <a:rPr lang="en-US" altLang="en-US" sz="1200" b="1" smtClean="0">
                <a:effectLst/>
                <a:cs typeface="+mn-cs"/>
              </a:rPr>
              <a:pPr lvl="0">
                <a:spcBef>
                  <a:spcPct val="0"/>
                </a:spcBef>
                <a:spcAft>
                  <a:spcPct val="0"/>
                </a:spcAft>
              </a:pPr>
              <a:t>Q1</a:t>
            </a:fld>
            <a:endParaRPr lang="en-US" sz="1200" b="1">
              <a:cs typeface="+mn-cs"/>
            </a:endParaRPr>
          </a:p>
        </p:txBody>
      </p:sp>
      <p:sp>
        <p:nvSpPr>
          <p:cNvPr id="128" name="Text Placeholder 4">
            <a:extLst>
              <a:ext uri="{FF2B5EF4-FFF2-40B4-BE49-F238E27FC236}">
                <a16:creationId xmlns:a16="http://schemas.microsoft.com/office/drawing/2014/main" id="{8670806D-B242-38C3-17A2-DE0579724911}"/>
              </a:ext>
            </a:extLst>
          </p:cNvPr>
          <p:cNvSpPr>
            <a:spLocks noGrp="1"/>
          </p:cNvSpPr>
          <p:nvPr>
            <p:custDataLst>
              <p:tags r:id="rId11"/>
            </p:custDataLst>
          </p:nvPr>
        </p:nvSpPr>
        <p:spPr bwMode="auto">
          <a:xfrm>
            <a:off x="7672388" y="1057047"/>
            <a:ext cx="2957513" cy="2365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26988" rIns="0" bIns="26988"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spcBef>
                <a:spcPct val="0"/>
              </a:spcBef>
              <a:spcAft>
                <a:spcPct val="0"/>
              </a:spcAft>
            </a:pPr>
            <a:fld id="{BC8CA2D1-FFC0-4DDF-9587-941655033DE4}" type="datetime'''''''''''''''''''''''''''Q''''''''''''''''''''''''''2'''">
              <a:rPr lang="en-US" altLang="en-US" sz="1200" b="1" smtClean="0">
                <a:cs typeface="+mn-cs"/>
              </a:rPr>
              <a:pPr lvl="0">
                <a:spcBef>
                  <a:spcPct val="0"/>
                </a:spcBef>
                <a:spcAft>
                  <a:spcPct val="0"/>
                </a:spcAft>
              </a:pPr>
              <a:t>Q2</a:t>
            </a:fld>
            <a:endParaRPr lang="en-US" sz="1200" b="1">
              <a:cs typeface="+mn-cs"/>
            </a:endParaRPr>
          </a:p>
        </p:txBody>
      </p:sp>
      <p:sp>
        <p:nvSpPr>
          <p:cNvPr id="138" name="Text Placeholder 4">
            <a:extLst>
              <a:ext uri="{FF2B5EF4-FFF2-40B4-BE49-F238E27FC236}">
                <a16:creationId xmlns:a16="http://schemas.microsoft.com/office/drawing/2014/main" id="{39541BD8-C9F4-752C-94F4-84F4405A4D55}"/>
              </a:ext>
            </a:extLst>
          </p:cNvPr>
          <p:cNvSpPr>
            <a:spLocks noGrp="1"/>
          </p:cNvSpPr>
          <p:nvPr>
            <p:custDataLst>
              <p:tags r:id="rId12"/>
            </p:custDataLst>
          </p:nvPr>
        </p:nvSpPr>
        <p:spPr bwMode="auto">
          <a:xfrm>
            <a:off x="10629901" y="1057047"/>
            <a:ext cx="1008063" cy="2365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26988" rIns="0" bIns="26988"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spcBef>
                <a:spcPct val="0"/>
              </a:spcBef>
              <a:spcAft>
                <a:spcPct val="0"/>
              </a:spcAft>
            </a:pPr>
            <a:fld id="{2B7F866B-87F8-469E-B6E1-D29AC806C38E}" type="datetime'''''Q''3'''''''''''''''''''''''''''''">
              <a:rPr lang="en-US" altLang="en-US" sz="1200" b="1" smtClean="0">
                <a:cs typeface="+mn-cs"/>
              </a:rPr>
              <a:pPr lvl="0">
                <a:spcBef>
                  <a:spcPct val="0"/>
                </a:spcBef>
                <a:spcAft>
                  <a:spcPct val="0"/>
                </a:spcAft>
              </a:pPr>
              <a:t>Q3</a:t>
            </a:fld>
            <a:endParaRPr lang="en-US" sz="1200" b="1">
              <a:cs typeface="+mn-cs"/>
            </a:endParaRPr>
          </a:p>
        </p:txBody>
      </p:sp>
      <p:sp>
        <p:nvSpPr>
          <p:cNvPr id="83" name="Text Placeholder 4">
            <a:extLst>
              <a:ext uri="{FF2B5EF4-FFF2-40B4-BE49-F238E27FC236}">
                <a16:creationId xmlns:a16="http://schemas.microsoft.com/office/drawing/2014/main" id="{A2694C7C-6597-6455-26EF-28847577185E}"/>
              </a:ext>
            </a:extLst>
          </p:cNvPr>
          <p:cNvSpPr>
            <a:spLocks noGrp="1"/>
          </p:cNvSpPr>
          <p:nvPr>
            <p:custDataLst>
              <p:tags r:id="rId13"/>
            </p:custDataLst>
          </p:nvPr>
        </p:nvSpPr>
        <p:spPr bwMode="auto">
          <a:xfrm>
            <a:off x="5754688" y="1293584"/>
            <a:ext cx="909638" cy="2365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26988" rIns="0" bIns="26988"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spcBef>
                <a:spcPct val="0"/>
              </a:spcBef>
              <a:spcAft>
                <a:spcPct val="0"/>
              </a:spcAft>
            </a:pPr>
            <a:fld id="{71B9393D-6391-4641-9468-1060D1B60B23}" type="datetime'''''''''''''''''''''''''''''''''F''''e''''''''b'''''">
              <a:rPr lang="en-US" altLang="en-US" sz="1200" b="1" smtClean="0">
                <a:effectLst/>
                <a:cs typeface="+mn-cs"/>
              </a:rPr>
              <a:pPr lvl="0">
                <a:spcBef>
                  <a:spcPct val="0"/>
                </a:spcBef>
                <a:spcAft>
                  <a:spcPct val="0"/>
                </a:spcAft>
              </a:pPr>
              <a:t>Feb</a:t>
            </a:fld>
            <a:endParaRPr lang="en-US" sz="1200" b="1">
              <a:cs typeface="+mn-cs"/>
            </a:endParaRPr>
          </a:p>
        </p:txBody>
      </p:sp>
      <p:sp>
        <p:nvSpPr>
          <p:cNvPr id="84" name="Text Placeholder 4">
            <a:extLst>
              <a:ext uri="{FF2B5EF4-FFF2-40B4-BE49-F238E27FC236}">
                <a16:creationId xmlns:a16="http://schemas.microsoft.com/office/drawing/2014/main" id="{3F990FEE-FA22-EC33-19F1-656F1BE6B360}"/>
              </a:ext>
            </a:extLst>
          </p:cNvPr>
          <p:cNvSpPr>
            <a:spLocks noGrp="1"/>
          </p:cNvSpPr>
          <p:nvPr>
            <p:custDataLst>
              <p:tags r:id="rId14"/>
            </p:custDataLst>
          </p:nvPr>
        </p:nvSpPr>
        <p:spPr bwMode="auto">
          <a:xfrm>
            <a:off x="6664325" y="1293584"/>
            <a:ext cx="1008063" cy="2365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26988" rIns="0" bIns="26988"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spcBef>
                <a:spcPct val="0"/>
              </a:spcBef>
              <a:spcAft>
                <a:spcPct val="0"/>
              </a:spcAft>
            </a:pPr>
            <a:fld id="{8F2E445D-5811-4845-9588-AA2E924C923D}" type="datetime'''''''''''''''M''''''''''''''''a''''''''''''r'''''''''''''''">
              <a:rPr lang="en-US" altLang="en-US" sz="1200" b="1" smtClean="0">
                <a:cs typeface="+mn-cs"/>
              </a:rPr>
              <a:pPr lvl="0">
                <a:spcBef>
                  <a:spcPct val="0"/>
                </a:spcBef>
                <a:spcAft>
                  <a:spcPct val="0"/>
                </a:spcAft>
              </a:pPr>
              <a:t>Mar</a:t>
            </a:fld>
            <a:endParaRPr lang="en-US" sz="1200" b="1">
              <a:cs typeface="+mn-cs"/>
            </a:endParaRPr>
          </a:p>
        </p:txBody>
      </p:sp>
      <p:sp>
        <p:nvSpPr>
          <p:cNvPr id="90" name="Text Placeholder 4">
            <a:extLst>
              <a:ext uri="{FF2B5EF4-FFF2-40B4-BE49-F238E27FC236}">
                <a16:creationId xmlns:a16="http://schemas.microsoft.com/office/drawing/2014/main" id="{76735184-9672-86E9-B91D-2FD0A2F39BFF}"/>
              </a:ext>
            </a:extLst>
          </p:cNvPr>
          <p:cNvSpPr>
            <a:spLocks noGrp="1"/>
          </p:cNvSpPr>
          <p:nvPr>
            <p:custDataLst>
              <p:tags r:id="rId15"/>
            </p:custDataLst>
          </p:nvPr>
        </p:nvSpPr>
        <p:spPr bwMode="auto">
          <a:xfrm>
            <a:off x="7672388" y="1293584"/>
            <a:ext cx="974725" cy="2365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26988" rIns="0" bIns="26988"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spcBef>
                <a:spcPct val="0"/>
              </a:spcBef>
              <a:spcAft>
                <a:spcPct val="0"/>
              </a:spcAft>
            </a:pPr>
            <a:fld id="{22D19FDB-AFEC-4FBA-8013-2B007393C6CD}" type="datetime'''''''''''''''Ap''''''''''''''r'''''''''''''''''">
              <a:rPr lang="en-US" altLang="en-US" sz="1200" b="1" smtClean="0">
                <a:cs typeface="+mn-cs"/>
              </a:rPr>
              <a:pPr lvl="0">
                <a:spcBef>
                  <a:spcPct val="0"/>
                </a:spcBef>
                <a:spcAft>
                  <a:spcPct val="0"/>
                </a:spcAft>
              </a:pPr>
              <a:t>Apr</a:t>
            </a:fld>
            <a:endParaRPr lang="en-US" sz="1200" b="1">
              <a:cs typeface="+mn-cs"/>
            </a:endParaRPr>
          </a:p>
        </p:txBody>
      </p:sp>
      <p:sp>
        <p:nvSpPr>
          <p:cNvPr id="134" name="Text Placeholder 4">
            <a:extLst>
              <a:ext uri="{FF2B5EF4-FFF2-40B4-BE49-F238E27FC236}">
                <a16:creationId xmlns:a16="http://schemas.microsoft.com/office/drawing/2014/main" id="{EB6BE394-2E8E-EC53-7EA8-9BDD02C0E3B7}"/>
              </a:ext>
            </a:extLst>
          </p:cNvPr>
          <p:cNvSpPr>
            <a:spLocks noGrp="1"/>
          </p:cNvSpPr>
          <p:nvPr>
            <p:custDataLst>
              <p:tags r:id="rId16"/>
            </p:custDataLst>
          </p:nvPr>
        </p:nvSpPr>
        <p:spPr bwMode="auto">
          <a:xfrm>
            <a:off x="8647113" y="1293584"/>
            <a:ext cx="1008063" cy="2365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26988" rIns="0" bIns="26988"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spcBef>
                <a:spcPct val="0"/>
              </a:spcBef>
              <a:spcAft>
                <a:spcPct val="0"/>
              </a:spcAft>
            </a:pPr>
            <a:fld id="{498AC88C-4A98-494C-A76D-C80AC574E163}" type="datetime'''''''''''''''M''ay'">
              <a:rPr lang="en-US" altLang="en-US" sz="1200" b="1" smtClean="0">
                <a:cs typeface="+mn-cs"/>
              </a:rPr>
              <a:pPr lvl="0">
                <a:spcBef>
                  <a:spcPct val="0"/>
                </a:spcBef>
                <a:spcAft>
                  <a:spcPct val="0"/>
                </a:spcAft>
              </a:pPr>
              <a:t>May</a:t>
            </a:fld>
            <a:endParaRPr lang="en-US" sz="1200" b="1">
              <a:cs typeface="+mn-cs"/>
            </a:endParaRPr>
          </a:p>
        </p:txBody>
      </p:sp>
      <p:sp>
        <p:nvSpPr>
          <p:cNvPr id="136" name="Text Placeholder 4">
            <a:extLst>
              <a:ext uri="{FF2B5EF4-FFF2-40B4-BE49-F238E27FC236}">
                <a16:creationId xmlns:a16="http://schemas.microsoft.com/office/drawing/2014/main" id="{A0067351-8183-14CF-1551-1F19DE309BD9}"/>
              </a:ext>
            </a:extLst>
          </p:cNvPr>
          <p:cNvSpPr>
            <a:spLocks noGrp="1"/>
          </p:cNvSpPr>
          <p:nvPr>
            <p:custDataLst>
              <p:tags r:id="rId17"/>
            </p:custDataLst>
          </p:nvPr>
        </p:nvSpPr>
        <p:spPr bwMode="auto">
          <a:xfrm>
            <a:off x="9655175" y="1293584"/>
            <a:ext cx="974725" cy="2365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26988" rIns="0" bIns="26988"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spcBef>
                <a:spcPct val="0"/>
              </a:spcBef>
              <a:spcAft>
                <a:spcPct val="0"/>
              </a:spcAft>
            </a:pPr>
            <a:fld id="{A12A46E6-6AD6-444C-B063-17AE79DB1410}" type="datetime'''''J''''''''''''''''''''''''''''u''n'''">
              <a:rPr lang="en-US" altLang="en-US" sz="1200" b="1" smtClean="0">
                <a:cs typeface="+mn-cs"/>
              </a:rPr>
              <a:pPr lvl="0">
                <a:spcBef>
                  <a:spcPct val="0"/>
                </a:spcBef>
                <a:spcAft>
                  <a:spcPct val="0"/>
                </a:spcAft>
              </a:pPr>
              <a:t>Jun</a:t>
            </a:fld>
            <a:endParaRPr lang="en-US" sz="1200" b="1">
              <a:cs typeface="+mn-cs"/>
            </a:endParaRPr>
          </a:p>
        </p:txBody>
      </p:sp>
      <p:sp>
        <p:nvSpPr>
          <p:cNvPr id="137" name="Text Placeholder 4">
            <a:extLst>
              <a:ext uri="{FF2B5EF4-FFF2-40B4-BE49-F238E27FC236}">
                <a16:creationId xmlns:a16="http://schemas.microsoft.com/office/drawing/2014/main" id="{A57D5D39-C49C-F114-DB45-5FCC5B9F5DBA}"/>
              </a:ext>
            </a:extLst>
          </p:cNvPr>
          <p:cNvSpPr>
            <a:spLocks noGrp="1"/>
          </p:cNvSpPr>
          <p:nvPr>
            <p:custDataLst>
              <p:tags r:id="rId18"/>
            </p:custDataLst>
          </p:nvPr>
        </p:nvSpPr>
        <p:spPr bwMode="auto">
          <a:xfrm>
            <a:off x="10629900" y="1293584"/>
            <a:ext cx="1008063" cy="2365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26988" rIns="0" bIns="26988"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spcBef>
                <a:spcPct val="0"/>
              </a:spcBef>
              <a:spcAft>
                <a:spcPct val="0"/>
              </a:spcAft>
            </a:pPr>
            <a:fld id="{E757D571-C5D9-441B-A6EC-77E3AA730126}" type="datetime'''''''''''''''''Ju''''''''''l'''''''''''''''''''''">
              <a:rPr lang="en-US" altLang="en-US" sz="1200" b="1" smtClean="0">
                <a:cs typeface="+mn-cs"/>
              </a:rPr>
              <a:pPr lvl="0">
                <a:spcBef>
                  <a:spcPct val="0"/>
                </a:spcBef>
                <a:spcAft>
                  <a:spcPct val="0"/>
                </a:spcAft>
              </a:pPr>
              <a:t>Jul</a:t>
            </a:fld>
            <a:endParaRPr lang="en-US" sz="1200" b="1">
              <a:cs typeface="+mn-cs"/>
            </a:endParaRPr>
          </a:p>
        </p:txBody>
      </p:sp>
      <p:cxnSp>
        <p:nvCxnSpPr>
          <p:cNvPr id="133" name="Straight Connector 132">
            <a:extLst>
              <a:ext uri="{FF2B5EF4-FFF2-40B4-BE49-F238E27FC236}">
                <a16:creationId xmlns:a16="http://schemas.microsoft.com/office/drawing/2014/main" id="{83F79536-107D-EBA1-95E4-874CAF0EA6D6}"/>
              </a:ext>
            </a:extLst>
          </p:cNvPr>
          <p:cNvCxnSpPr/>
          <p:nvPr>
            <p:custDataLst>
              <p:tags r:id="rId19"/>
            </p:custDataLst>
          </p:nvPr>
        </p:nvCxnSpPr>
        <p:spPr bwMode="auto">
          <a:xfrm flipH="1">
            <a:off x="5699125" y="1057047"/>
            <a:ext cx="5938838" cy="0"/>
          </a:xfrm>
          <a:prstGeom prst="line">
            <a:avLst/>
          </a:prstGeom>
          <a:ln w="9525"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29" name="Straight Connector 128">
            <a:extLst>
              <a:ext uri="{FF2B5EF4-FFF2-40B4-BE49-F238E27FC236}">
                <a16:creationId xmlns:a16="http://schemas.microsoft.com/office/drawing/2014/main" id="{C67EEC8B-1A63-9689-7663-5B50958D0438}"/>
              </a:ext>
            </a:extLst>
          </p:cNvPr>
          <p:cNvCxnSpPr/>
          <p:nvPr>
            <p:custDataLst>
              <p:tags r:id="rId20"/>
            </p:custDataLst>
          </p:nvPr>
        </p:nvCxnSpPr>
        <p:spPr bwMode="auto">
          <a:xfrm flipH="1">
            <a:off x="5699125" y="1293584"/>
            <a:ext cx="1973263" cy="0"/>
          </a:xfrm>
          <a:prstGeom prst="line">
            <a:avLst/>
          </a:prstGeom>
          <a:ln w="9525"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30" name="Straight Connector 129">
            <a:extLst>
              <a:ext uri="{FF2B5EF4-FFF2-40B4-BE49-F238E27FC236}">
                <a16:creationId xmlns:a16="http://schemas.microsoft.com/office/drawing/2014/main" id="{697DFBC3-73B2-4182-EB6C-23EF58EE47F5}"/>
              </a:ext>
            </a:extLst>
          </p:cNvPr>
          <p:cNvCxnSpPr/>
          <p:nvPr>
            <p:custDataLst>
              <p:tags r:id="rId21"/>
            </p:custDataLst>
          </p:nvPr>
        </p:nvCxnSpPr>
        <p:spPr bwMode="auto">
          <a:xfrm flipH="1">
            <a:off x="7616825" y="1293584"/>
            <a:ext cx="3013075" cy="0"/>
          </a:xfrm>
          <a:prstGeom prst="line">
            <a:avLst/>
          </a:prstGeom>
          <a:ln w="9525"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39" name="Straight Connector 138">
            <a:extLst>
              <a:ext uri="{FF2B5EF4-FFF2-40B4-BE49-F238E27FC236}">
                <a16:creationId xmlns:a16="http://schemas.microsoft.com/office/drawing/2014/main" id="{4C62D6AF-2963-E0B0-B335-7CD3A1FE5CD4}"/>
              </a:ext>
            </a:extLst>
          </p:cNvPr>
          <p:cNvCxnSpPr/>
          <p:nvPr>
            <p:custDataLst>
              <p:tags r:id="rId22"/>
            </p:custDataLst>
          </p:nvPr>
        </p:nvCxnSpPr>
        <p:spPr bwMode="auto">
          <a:xfrm flipH="1">
            <a:off x="10574339" y="1293584"/>
            <a:ext cx="1063625" cy="0"/>
          </a:xfrm>
          <a:prstGeom prst="line">
            <a:avLst/>
          </a:prstGeom>
          <a:ln w="9525"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16" name="Straight Connector 115">
            <a:extLst>
              <a:ext uri="{FF2B5EF4-FFF2-40B4-BE49-F238E27FC236}">
                <a16:creationId xmlns:a16="http://schemas.microsoft.com/office/drawing/2014/main" id="{B2E803CD-C1D5-8389-747C-14CF3DD72190}"/>
              </a:ext>
            </a:extLst>
          </p:cNvPr>
          <p:cNvCxnSpPr/>
          <p:nvPr>
            <p:custDataLst>
              <p:tags r:id="rId23"/>
            </p:custDataLst>
          </p:nvPr>
        </p:nvCxnSpPr>
        <p:spPr bwMode="auto">
          <a:xfrm>
            <a:off x="5754688" y="1530122"/>
            <a:ext cx="0" cy="3713163"/>
          </a:xfrm>
          <a:prstGeom prst="line">
            <a:avLst/>
          </a:prstGeom>
          <a:ln w="9525"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17" name="Straight Connector 116">
            <a:extLst>
              <a:ext uri="{FF2B5EF4-FFF2-40B4-BE49-F238E27FC236}">
                <a16:creationId xmlns:a16="http://schemas.microsoft.com/office/drawing/2014/main" id="{74947C8C-0D00-A850-1E5C-0DF3529A31D4}"/>
              </a:ext>
            </a:extLst>
          </p:cNvPr>
          <p:cNvCxnSpPr/>
          <p:nvPr>
            <p:custDataLst>
              <p:tags r:id="rId24"/>
            </p:custDataLst>
          </p:nvPr>
        </p:nvCxnSpPr>
        <p:spPr bwMode="auto">
          <a:xfrm>
            <a:off x="11637963" y="1530122"/>
            <a:ext cx="0" cy="3713163"/>
          </a:xfrm>
          <a:prstGeom prst="line">
            <a:avLst/>
          </a:prstGeom>
          <a:ln w="9525"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42" name="Straight Connector 141">
            <a:extLst>
              <a:ext uri="{FF2B5EF4-FFF2-40B4-BE49-F238E27FC236}">
                <a16:creationId xmlns:a16="http://schemas.microsoft.com/office/drawing/2014/main" id="{D39C2BA2-8992-1833-76D1-A63A55AED849}"/>
              </a:ext>
            </a:extLst>
          </p:cNvPr>
          <p:cNvCxnSpPr/>
          <p:nvPr>
            <p:custDataLst>
              <p:tags r:id="rId25"/>
            </p:custDataLst>
          </p:nvPr>
        </p:nvCxnSpPr>
        <p:spPr bwMode="auto">
          <a:xfrm>
            <a:off x="10629900" y="1530122"/>
            <a:ext cx="0" cy="3713163"/>
          </a:xfrm>
          <a:prstGeom prst="line">
            <a:avLst/>
          </a:prstGeom>
          <a:ln w="9525" cap="flat" cmpd="sng" algn="ctr">
            <a:solidFill>
              <a:schemeClr val="tx1"/>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40" name="Straight Connector 139">
            <a:extLst>
              <a:ext uri="{FF2B5EF4-FFF2-40B4-BE49-F238E27FC236}">
                <a16:creationId xmlns:a16="http://schemas.microsoft.com/office/drawing/2014/main" id="{23E0DA4A-D541-CC28-64A4-19C091B18AB2}"/>
              </a:ext>
            </a:extLst>
          </p:cNvPr>
          <p:cNvCxnSpPr/>
          <p:nvPr>
            <p:custDataLst>
              <p:tags r:id="rId26"/>
            </p:custDataLst>
          </p:nvPr>
        </p:nvCxnSpPr>
        <p:spPr bwMode="auto">
          <a:xfrm>
            <a:off x="8647113" y="1530122"/>
            <a:ext cx="0" cy="3713163"/>
          </a:xfrm>
          <a:prstGeom prst="line">
            <a:avLst/>
          </a:prstGeom>
          <a:ln w="9525" cap="flat" cmpd="sng" algn="ctr">
            <a:solidFill>
              <a:schemeClr val="tx1"/>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01" name="Straight Connector 100">
            <a:extLst>
              <a:ext uri="{FF2B5EF4-FFF2-40B4-BE49-F238E27FC236}">
                <a16:creationId xmlns:a16="http://schemas.microsoft.com/office/drawing/2014/main" id="{1C197B11-DCAF-B530-D23B-3A336D93E663}"/>
              </a:ext>
            </a:extLst>
          </p:cNvPr>
          <p:cNvCxnSpPr/>
          <p:nvPr>
            <p:custDataLst>
              <p:tags r:id="rId27"/>
            </p:custDataLst>
          </p:nvPr>
        </p:nvCxnSpPr>
        <p:spPr bwMode="auto">
          <a:xfrm>
            <a:off x="6664325" y="1530122"/>
            <a:ext cx="0" cy="3713163"/>
          </a:xfrm>
          <a:prstGeom prst="line">
            <a:avLst/>
          </a:prstGeom>
          <a:ln w="9525" cap="flat" cmpd="sng" algn="ctr">
            <a:solidFill>
              <a:schemeClr val="tx1"/>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02" name="Straight Connector 101">
            <a:extLst>
              <a:ext uri="{FF2B5EF4-FFF2-40B4-BE49-F238E27FC236}">
                <a16:creationId xmlns:a16="http://schemas.microsoft.com/office/drawing/2014/main" id="{13F98161-454A-3AA1-D3A5-66A2F3A09BA5}"/>
              </a:ext>
            </a:extLst>
          </p:cNvPr>
          <p:cNvCxnSpPr/>
          <p:nvPr>
            <p:custDataLst>
              <p:tags r:id="rId28"/>
            </p:custDataLst>
          </p:nvPr>
        </p:nvCxnSpPr>
        <p:spPr bwMode="auto">
          <a:xfrm>
            <a:off x="7672388" y="1530122"/>
            <a:ext cx="0" cy="3713163"/>
          </a:xfrm>
          <a:prstGeom prst="line">
            <a:avLst/>
          </a:prstGeom>
          <a:ln w="9525" cap="flat" cmpd="sng" algn="ctr">
            <a:solidFill>
              <a:schemeClr val="tx1"/>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58" name="Straight Connector 157">
            <a:extLst>
              <a:ext uri="{FF2B5EF4-FFF2-40B4-BE49-F238E27FC236}">
                <a16:creationId xmlns:a16="http://schemas.microsoft.com/office/drawing/2014/main" id="{02717456-D8AD-EDDF-008A-38A922A77998}"/>
              </a:ext>
            </a:extLst>
          </p:cNvPr>
          <p:cNvCxnSpPr/>
          <p:nvPr>
            <p:custDataLst>
              <p:tags r:id="rId29"/>
            </p:custDataLst>
          </p:nvPr>
        </p:nvCxnSpPr>
        <p:spPr bwMode="auto">
          <a:xfrm>
            <a:off x="5754688" y="3477984"/>
            <a:ext cx="5883275" cy="0"/>
          </a:xfrm>
          <a:prstGeom prst="line">
            <a:avLst/>
          </a:prstGeom>
          <a:ln w="9525"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61" name="Straight Connector 160">
            <a:extLst>
              <a:ext uri="{FF2B5EF4-FFF2-40B4-BE49-F238E27FC236}">
                <a16:creationId xmlns:a16="http://schemas.microsoft.com/office/drawing/2014/main" id="{CDD96FEE-119C-79CE-F78D-C59B3A64EDFF}"/>
              </a:ext>
            </a:extLst>
          </p:cNvPr>
          <p:cNvCxnSpPr/>
          <p:nvPr>
            <p:custDataLst>
              <p:tags r:id="rId30"/>
            </p:custDataLst>
          </p:nvPr>
        </p:nvCxnSpPr>
        <p:spPr bwMode="auto">
          <a:xfrm>
            <a:off x="5754688" y="4938484"/>
            <a:ext cx="5883275" cy="0"/>
          </a:xfrm>
          <a:prstGeom prst="line">
            <a:avLst/>
          </a:prstGeom>
          <a:ln w="9525"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60" name="Straight Connector 159">
            <a:extLst>
              <a:ext uri="{FF2B5EF4-FFF2-40B4-BE49-F238E27FC236}">
                <a16:creationId xmlns:a16="http://schemas.microsoft.com/office/drawing/2014/main" id="{89C3D5D5-B1A0-6058-A149-74D278716EDD}"/>
              </a:ext>
            </a:extLst>
          </p:cNvPr>
          <p:cNvCxnSpPr/>
          <p:nvPr>
            <p:custDataLst>
              <p:tags r:id="rId31"/>
            </p:custDataLst>
          </p:nvPr>
        </p:nvCxnSpPr>
        <p:spPr bwMode="auto">
          <a:xfrm>
            <a:off x="5754688" y="4633684"/>
            <a:ext cx="5883275" cy="0"/>
          </a:xfrm>
          <a:prstGeom prst="line">
            <a:avLst/>
          </a:prstGeom>
          <a:ln w="9525"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59" name="Straight Connector 158">
            <a:extLst>
              <a:ext uri="{FF2B5EF4-FFF2-40B4-BE49-F238E27FC236}">
                <a16:creationId xmlns:a16="http://schemas.microsoft.com/office/drawing/2014/main" id="{20DB01AD-3C3A-18B8-699B-176ECD6E903A}"/>
              </a:ext>
            </a:extLst>
          </p:cNvPr>
          <p:cNvCxnSpPr/>
          <p:nvPr>
            <p:custDataLst>
              <p:tags r:id="rId32"/>
            </p:custDataLst>
          </p:nvPr>
        </p:nvCxnSpPr>
        <p:spPr bwMode="auto">
          <a:xfrm>
            <a:off x="5754688" y="4055834"/>
            <a:ext cx="5883275" cy="0"/>
          </a:xfrm>
          <a:prstGeom prst="line">
            <a:avLst/>
          </a:prstGeom>
          <a:ln w="9525"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19" name="Straight Connector 118">
            <a:extLst>
              <a:ext uri="{FF2B5EF4-FFF2-40B4-BE49-F238E27FC236}">
                <a16:creationId xmlns:a16="http://schemas.microsoft.com/office/drawing/2014/main" id="{25BBBF70-5D4B-2E3B-9667-FF8839CFE309}"/>
              </a:ext>
            </a:extLst>
          </p:cNvPr>
          <p:cNvCxnSpPr/>
          <p:nvPr>
            <p:custDataLst>
              <p:tags r:id="rId33"/>
            </p:custDataLst>
          </p:nvPr>
        </p:nvCxnSpPr>
        <p:spPr bwMode="auto">
          <a:xfrm>
            <a:off x="5754688" y="5243284"/>
            <a:ext cx="5883275" cy="0"/>
          </a:xfrm>
          <a:prstGeom prst="line">
            <a:avLst/>
          </a:prstGeom>
          <a:ln w="190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7" name="Straight Connector 6">
            <a:extLst>
              <a:ext uri="{FF2B5EF4-FFF2-40B4-BE49-F238E27FC236}">
                <a16:creationId xmlns:a16="http://schemas.microsoft.com/office/drawing/2014/main" id="{B4D83C87-40D4-934C-9543-8C08F1925152}"/>
              </a:ext>
            </a:extLst>
          </p:cNvPr>
          <p:cNvCxnSpPr/>
          <p:nvPr>
            <p:custDataLst>
              <p:tags r:id="rId34"/>
            </p:custDataLst>
          </p:nvPr>
        </p:nvCxnSpPr>
        <p:spPr bwMode="gray">
          <a:xfrm>
            <a:off x="6762750" y="1530121"/>
            <a:ext cx="0" cy="3867150"/>
          </a:xfrm>
          <a:prstGeom prst="line">
            <a:avLst/>
          </a:prstGeom>
          <a:ln w="19050" cap="flat" cmpd="sng" algn="ctr">
            <a:solidFill>
              <a:schemeClr val="accent5"/>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47" name="Straight Connector 46">
            <a:extLst>
              <a:ext uri="{FF2B5EF4-FFF2-40B4-BE49-F238E27FC236}">
                <a16:creationId xmlns:a16="http://schemas.microsoft.com/office/drawing/2014/main" id="{C288E08A-9E69-1F4F-D441-FBD99D4B7BB3}"/>
              </a:ext>
            </a:extLst>
          </p:cNvPr>
          <p:cNvCxnSpPr/>
          <p:nvPr>
            <p:custDataLst>
              <p:tags r:id="rId35"/>
            </p:custDataLst>
          </p:nvPr>
        </p:nvCxnSpPr>
        <p:spPr bwMode="gray">
          <a:xfrm>
            <a:off x="7834313" y="1530122"/>
            <a:ext cx="0" cy="3867150"/>
          </a:xfrm>
          <a:prstGeom prst="line">
            <a:avLst/>
          </a:prstGeom>
          <a:ln w="19050" cap="flat" cmpd="sng" algn="ctr">
            <a:solidFill>
              <a:schemeClr val="accent5"/>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23" name="Straight Connector 22">
            <a:extLst>
              <a:ext uri="{FF2B5EF4-FFF2-40B4-BE49-F238E27FC236}">
                <a16:creationId xmlns:a16="http://schemas.microsoft.com/office/drawing/2014/main" id="{DB1D88CF-5F72-7D9B-3F26-1572FBCD9E0A}"/>
              </a:ext>
            </a:extLst>
          </p:cNvPr>
          <p:cNvCxnSpPr/>
          <p:nvPr>
            <p:custDataLst>
              <p:tags r:id="rId36"/>
            </p:custDataLst>
          </p:nvPr>
        </p:nvCxnSpPr>
        <p:spPr bwMode="gray">
          <a:xfrm>
            <a:off x="9655175" y="1530122"/>
            <a:ext cx="0" cy="3867150"/>
          </a:xfrm>
          <a:prstGeom prst="line">
            <a:avLst/>
          </a:prstGeom>
          <a:ln w="19050" cap="flat" cmpd="sng" algn="ctr">
            <a:solidFill>
              <a:schemeClr val="accent5"/>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 name="Straight Connector 4">
            <a:extLst>
              <a:ext uri="{FF2B5EF4-FFF2-40B4-BE49-F238E27FC236}">
                <a16:creationId xmlns:a16="http://schemas.microsoft.com/office/drawing/2014/main" id="{8E9ABF06-22AA-ABE9-B930-7E4EE73ED141}"/>
              </a:ext>
            </a:extLst>
          </p:cNvPr>
          <p:cNvCxnSpPr/>
          <p:nvPr>
            <p:custDataLst>
              <p:tags r:id="rId37"/>
            </p:custDataLst>
          </p:nvPr>
        </p:nvCxnSpPr>
        <p:spPr bwMode="gray">
          <a:xfrm>
            <a:off x="11637963" y="1530122"/>
            <a:ext cx="0" cy="3867150"/>
          </a:xfrm>
          <a:prstGeom prst="line">
            <a:avLst/>
          </a:prstGeom>
          <a:ln w="19050" cap="flat" cmpd="sng" algn="ctr">
            <a:solidFill>
              <a:schemeClr val="accent5"/>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18" name="Straight Connector 117">
            <a:extLst>
              <a:ext uri="{FF2B5EF4-FFF2-40B4-BE49-F238E27FC236}">
                <a16:creationId xmlns:a16="http://schemas.microsoft.com/office/drawing/2014/main" id="{78B4737A-0458-1318-E41C-41E25DF82919}"/>
              </a:ext>
            </a:extLst>
          </p:cNvPr>
          <p:cNvCxnSpPr/>
          <p:nvPr>
            <p:custDataLst>
              <p:tags r:id="rId38"/>
            </p:custDataLst>
          </p:nvPr>
        </p:nvCxnSpPr>
        <p:spPr bwMode="auto">
          <a:xfrm>
            <a:off x="5754688" y="1530122"/>
            <a:ext cx="5883275" cy="0"/>
          </a:xfrm>
          <a:prstGeom prst="line">
            <a:avLst/>
          </a:prstGeom>
          <a:ln w="190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3" name="Isosceles Triangle 2">
            <a:extLst>
              <a:ext uri="{FF2B5EF4-FFF2-40B4-BE49-F238E27FC236}">
                <a16:creationId xmlns:a16="http://schemas.microsoft.com/office/drawing/2014/main" id="{60E68C09-A17F-DA27-CE05-C6F405E62531}"/>
              </a:ext>
            </a:extLst>
          </p:cNvPr>
          <p:cNvSpPr/>
          <p:nvPr>
            <p:custDataLst>
              <p:tags r:id="rId39"/>
            </p:custDataLst>
          </p:nvPr>
        </p:nvSpPr>
        <p:spPr bwMode="gray">
          <a:xfrm>
            <a:off x="11549063" y="5308372"/>
            <a:ext cx="177800" cy="177800"/>
          </a:xfrm>
          <a:prstGeom prst="triangle">
            <a:avLst/>
          </a:prstGeom>
          <a:solidFill>
            <a:schemeClr val="accent5"/>
          </a:solidFill>
          <a:ln w="9525" cap="sq" cmpd="sng" algn="ctr">
            <a:solidFill>
              <a:schemeClr val="accent5"/>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a:solidFill>
                <a:schemeClr val="bg1"/>
              </a:solidFill>
            </a:endParaRPr>
          </a:p>
        </p:txBody>
      </p:sp>
      <p:sp>
        <p:nvSpPr>
          <p:cNvPr id="53" name="Diamond 52">
            <a:extLst>
              <a:ext uri="{FF2B5EF4-FFF2-40B4-BE49-F238E27FC236}">
                <a16:creationId xmlns:a16="http://schemas.microsoft.com/office/drawing/2014/main" id="{A33A4E9B-2003-83A6-48B5-E4D0818C6F35}"/>
              </a:ext>
            </a:extLst>
          </p:cNvPr>
          <p:cNvSpPr/>
          <p:nvPr>
            <p:custDataLst>
              <p:tags r:id="rId40"/>
            </p:custDataLst>
          </p:nvPr>
        </p:nvSpPr>
        <p:spPr bwMode="gray">
          <a:xfrm>
            <a:off x="8297863" y="4111397"/>
            <a:ext cx="177800" cy="177800"/>
          </a:xfrm>
          <a:prstGeom prst="diamond">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44" name="Oval 43">
            <a:extLst>
              <a:ext uri="{FF2B5EF4-FFF2-40B4-BE49-F238E27FC236}">
                <a16:creationId xmlns:a16="http://schemas.microsoft.com/office/drawing/2014/main" id="{607769E3-E18F-17C4-4E68-DC3AF22CEBE5}"/>
              </a:ext>
            </a:extLst>
          </p:cNvPr>
          <p:cNvSpPr/>
          <p:nvPr>
            <p:custDataLst>
              <p:tags r:id="rId41"/>
            </p:custDataLst>
          </p:nvPr>
        </p:nvSpPr>
        <p:spPr bwMode="gray">
          <a:xfrm>
            <a:off x="8753475" y="3533547"/>
            <a:ext cx="177800" cy="177800"/>
          </a:xfrm>
          <a:prstGeom prst="ellipse">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a:solidFill>
                <a:schemeClr val="bg1"/>
              </a:solidFill>
            </a:endParaRPr>
          </a:p>
        </p:txBody>
      </p:sp>
      <p:sp>
        <p:nvSpPr>
          <p:cNvPr id="49" name="Diamond 48">
            <a:extLst>
              <a:ext uri="{FF2B5EF4-FFF2-40B4-BE49-F238E27FC236}">
                <a16:creationId xmlns:a16="http://schemas.microsoft.com/office/drawing/2014/main" id="{B6E6787C-5B0C-77F6-E4FA-6F97B17AE29F}"/>
              </a:ext>
            </a:extLst>
          </p:cNvPr>
          <p:cNvSpPr/>
          <p:nvPr>
            <p:custDataLst>
              <p:tags r:id="rId42"/>
            </p:custDataLst>
          </p:nvPr>
        </p:nvSpPr>
        <p:spPr bwMode="gray">
          <a:xfrm>
            <a:off x="8005763" y="4111397"/>
            <a:ext cx="177800" cy="177800"/>
          </a:xfrm>
          <a:prstGeom prst="diamond">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265" name="Diamond 264">
            <a:extLst>
              <a:ext uri="{FF2B5EF4-FFF2-40B4-BE49-F238E27FC236}">
                <a16:creationId xmlns:a16="http://schemas.microsoft.com/office/drawing/2014/main" id="{1416B3F9-98D2-6808-C5B9-E53630B31B2E}"/>
              </a:ext>
            </a:extLst>
          </p:cNvPr>
          <p:cNvSpPr/>
          <p:nvPr>
            <p:custDataLst>
              <p:tags r:id="rId43"/>
            </p:custDataLst>
          </p:nvPr>
        </p:nvSpPr>
        <p:spPr bwMode="gray">
          <a:xfrm>
            <a:off x="9339263" y="4689247"/>
            <a:ext cx="177800" cy="177800"/>
          </a:xfrm>
          <a:prstGeom prst="diamond">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a:solidFill>
                <a:schemeClr val="bg1"/>
              </a:solidFill>
            </a:endParaRPr>
          </a:p>
        </p:txBody>
      </p:sp>
      <p:sp>
        <p:nvSpPr>
          <p:cNvPr id="22" name="Isosceles Triangle 21">
            <a:extLst>
              <a:ext uri="{FF2B5EF4-FFF2-40B4-BE49-F238E27FC236}">
                <a16:creationId xmlns:a16="http://schemas.microsoft.com/office/drawing/2014/main" id="{77799465-4B28-2C8C-0D91-9BC2E9A7D4B7}"/>
              </a:ext>
            </a:extLst>
          </p:cNvPr>
          <p:cNvSpPr/>
          <p:nvPr>
            <p:custDataLst>
              <p:tags r:id="rId44"/>
            </p:custDataLst>
          </p:nvPr>
        </p:nvSpPr>
        <p:spPr bwMode="gray">
          <a:xfrm>
            <a:off x="9566275" y="5308372"/>
            <a:ext cx="177800" cy="177800"/>
          </a:xfrm>
          <a:prstGeom prst="triangle">
            <a:avLst/>
          </a:prstGeom>
          <a:solidFill>
            <a:schemeClr val="accent5"/>
          </a:solidFill>
          <a:ln w="9525" cap="sq" cmpd="sng" algn="ctr">
            <a:solidFill>
              <a:schemeClr val="accent5"/>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a:solidFill>
                <a:schemeClr val="bg1"/>
              </a:solidFill>
            </a:endParaRPr>
          </a:p>
        </p:txBody>
      </p:sp>
      <p:sp>
        <p:nvSpPr>
          <p:cNvPr id="38" name="Oval 37">
            <a:extLst>
              <a:ext uri="{FF2B5EF4-FFF2-40B4-BE49-F238E27FC236}">
                <a16:creationId xmlns:a16="http://schemas.microsoft.com/office/drawing/2014/main" id="{19E038FA-AFF6-15F7-BE7D-2157600688EE}"/>
              </a:ext>
            </a:extLst>
          </p:cNvPr>
          <p:cNvSpPr/>
          <p:nvPr>
            <p:custDataLst>
              <p:tags r:id="rId45"/>
            </p:custDataLst>
          </p:nvPr>
        </p:nvSpPr>
        <p:spPr bwMode="gray">
          <a:xfrm>
            <a:off x="8266113" y="3533547"/>
            <a:ext cx="177800" cy="177800"/>
          </a:xfrm>
          <a:prstGeom prst="ellipse">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a:solidFill>
                <a:schemeClr val="bg1"/>
              </a:solidFill>
            </a:endParaRPr>
          </a:p>
        </p:txBody>
      </p:sp>
      <p:sp>
        <p:nvSpPr>
          <p:cNvPr id="27" name="Diamond 26">
            <a:extLst>
              <a:ext uri="{FF2B5EF4-FFF2-40B4-BE49-F238E27FC236}">
                <a16:creationId xmlns:a16="http://schemas.microsoft.com/office/drawing/2014/main" id="{3D0F8C98-9911-BEAA-1EAD-926D433CC5E2}"/>
              </a:ext>
            </a:extLst>
          </p:cNvPr>
          <p:cNvSpPr/>
          <p:nvPr>
            <p:custDataLst>
              <p:tags r:id="rId46"/>
            </p:custDataLst>
          </p:nvPr>
        </p:nvSpPr>
        <p:spPr bwMode="gray">
          <a:xfrm>
            <a:off x="7616825" y="4111397"/>
            <a:ext cx="177800" cy="177800"/>
          </a:xfrm>
          <a:prstGeom prst="diamond">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a:solidFill>
                <a:schemeClr val="bg1"/>
              </a:solidFill>
            </a:endParaRPr>
          </a:p>
        </p:txBody>
      </p:sp>
      <p:sp>
        <p:nvSpPr>
          <p:cNvPr id="267" name="Oval 266">
            <a:extLst>
              <a:ext uri="{FF2B5EF4-FFF2-40B4-BE49-F238E27FC236}">
                <a16:creationId xmlns:a16="http://schemas.microsoft.com/office/drawing/2014/main" id="{F9CA820F-F95E-1085-A417-22FDF5DC4BC8}"/>
              </a:ext>
            </a:extLst>
          </p:cNvPr>
          <p:cNvSpPr/>
          <p:nvPr>
            <p:custDataLst>
              <p:tags r:id="rId47"/>
            </p:custDataLst>
          </p:nvPr>
        </p:nvSpPr>
        <p:spPr bwMode="gray">
          <a:xfrm>
            <a:off x="9566275" y="4994047"/>
            <a:ext cx="177800" cy="177800"/>
          </a:xfrm>
          <a:prstGeom prst="ellipse">
            <a:avLst/>
          </a:prstGeom>
          <a:solidFill>
            <a:srgbClr val="FFFFFF"/>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a:solidFill>
                <a:schemeClr val="bg1"/>
              </a:solidFill>
            </a:endParaRPr>
          </a:p>
        </p:txBody>
      </p:sp>
      <p:sp>
        <p:nvSpPr>
          <p:cNvPr id="46" name="Isosceles Triangle 45">
            <a:extLst>
              <a:ext uri="{FF2B5EF4-FFF2-40B4-BE49-F238E27FC236}">
                <a16:creationId xmlns:a16="http://schemas.microsoft.com/office/drawing/2014/main" id="{3C610FA2-5816-0E0D-8ABD-C5E373C7997C}"/>
              </a:ext>
            </a:extLst>
          </p:cNvPr>
          <p:cNvSpPr/>
          <p:nvPr>
            <p:custDataLst>
              <p:tags r:id="rId48"/>
            </p:custDataLst>
          </p:nvPr>
        </p:nvSpPr>
        <p:spPr bwMode="gray">
          <a:xfrm>
            <a:off x="7745413" y="5308372"/>
            <a:ext cx="177800" cy="177800"/>
          </a:xfrm>
          <a:prstGeom prst="triangle">
            <a:avLst/>
          </a:prstGeom>
          <a:solidFill>
            <a:schemeClr val="accent5"/>
          </a:solidFill>
          <a:ln w="9525" cap="sq" cmpd="sng" algn="ctr">
            <a:solidFill>
              <a:schemeClr val="accent5"/>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31" name="Oval 30">
            <a:extLst>
              <a:ext uri="{FF2B5EF4-FFF2-40B4-BE49-F238E27FC236}">
                <a16:creationId xmlns:a16="http://schemas.microsoft.com/office/drawing/2014/main" id="{192DFBC2-05C5-B692-6625-5907768C72FF}"/>
              </a:ext>
            </a:extLst>
          </p:cNvPr>
          <p:cNvSpPr/>
          <p:nvPr>
            <p:custDataLst>
              <p:tags r:id="rId49"/>
            </p:custDataLst>
          </p:nvPr>
        </p:nvSpPr>
        <p:spPr bwMode="gray">
          <a:xfrm>
            <a:off x="8039100" y="3533547"/>
            <a:ext cx="177800" cy="177800"/>
          </a:xfrm>
          <a:prstGeom prst="ellipse">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a:solidFill>
                <a:schemeClr val="bg1"/>
              </a:solidFill>
            </a:endParaRPr>
          </a:p>
        </p:txBody>
      </p:sp>
      <p:sp>
        <p:nvSpPr>
          <p:cNvPr id="42" name="Diamond 41">
            <a:extLst>
              <a:ext uri="{FF2B5EF4-FFF2-40B4-BE49-F238E27FC236}">
                <a16:creationId xmlns:a16="http://schemas.microsoft.com/office/drawing/2014/main" id="{873404A0-AD56-FDD7-9BA0-7F0D99107D13}"/>
              </a:ext>
            </a:extLst>
          </p:cNvPr>
          <p:cNvSpPr/>
          <p:nvPr>
            <p:custDataLst>
              <p:tags r:id="rId50"/>
            </p:custDataLst>
          </p:nvPr>
        </p:nvSpPr>
        <p:spPr bwMode="gray">
          <a:xfrm>
            <a:off x="8948738" y="4689247"/>
            <a:ext cx="177800" cy="177800"/>
          </a:xfrm>
          <a:prstGeom prst="diamond">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a:solidFill>
                <a:schemeClr val="bg1"/>
              </a:solidFill>
            </a:endParaRPr>
          </a:p>
        </p:txBody>
      </p:sp>
      <p:sp>
        <p:nvSpPr>
          <p:cNvPr id="185" name="Isosceles Triangle 184">
            <a:extLst>
              <a:ext uri="{FF2B5EF4-FFF2-40B4-BE49-F238E27FC236}">
                <a16:creationId xmlns:a16="http://schemas.microsoft.com/office/drawing/2014/main" id="{915907AC-B08B-4083-585A-AAC57632F3B9}"/>
              </a:ext>
            </a:extLst>
          </p:cNvPr>
          <p:cNvSpPr/>
          <p:nvPr>
            <p:custDataLst>
              <p:tags r:id="rId51"/>
            </p:custDataLst>
          </p:nvPr>
        </p:nvSpPr>
        <p:spPr bwMode="gray">
          <a:xfrm>
            <a:off x="7518400" y="2954109"/>
            <a:ext cx="177800" cy="177800"/>
          </a:xfrm>
          <a:prstGeom prst="triangle">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a:solidFill>
                <a:schemeClr val="bg1"/>
              </a:solidFill>
            </a:endParaRPr>
          </a:p>
        </p:txBody>
      </p:sp>
      <p:sp>
        <p:nvSpPr>
          <p:cNvPr id="37" name="Oval 36">
            <a:extLst>
              <a:ext uri="{FF2B5EF4-FFF2-40B4-BE49-F238E27FC236}">
                <a16:creationId xmlns:a16="http://schemas.microsoft.com/office/drawing/2014/main" id="{F2BE6A44-490B-1AAD-5736-849DB3730AE6}"/>
              </a:ext>
            </a:extLst>
          </p:cNvPr>
          <p:cNvSpPr/>
          <p:nvPr>
            <p:custDataLst>
              <p:tags r:id="rId52"/>
            </p:custDataLst>
          </p:nvPr>
        </p:nvSpPr>
        <p:spPr bwMode="gray">
          <a:xfrm>
            <a:off x="8753475" y="3806597"/>
            <a:ext cx="177800" cy="177800"/>
          </a:xfrm>
          <a:prstGeom prst="ellipse">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261" name="Diamond 260">
            <a:extLst>
              <a:ext uri="{FF2B5EF4-FFF2-40B4-BE49-F238E27FC236}">
                <a16:creationId xmlns:a16="http://schemas.microsoft.com/office/drawing/2014/main" id="{6D353947-BE80-58EA-66F0-AA49C1E8AB9C}"/>
              </a:ext>
            </a:extLst>
          </p:cNvPr>
          <p:cNvSpPr/>
          <p:nvPr>
            <p:custDataLst>
              <p:tags r:id="rId53"/>
            </p:custDataLst>
          </p:nvPr>
        </p:nvSpPr>
        <p:spPr bwMode="gray">
          <a:xfrm>
            <a:off x="6705600" y="4111397"/>
            <a:ext cx="177800" cy="177800"/>
          </a:xfrm>
          <a:prstGeom prst="diamond">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a:solidFill>
                <a:schemeClr val="bg1"/>
              </a:solidFill>
            </a:endParaRPr>
          </a:p>
        </p:txBody>
      </p:sp>
      <p:sp>
        <p:nvSpPr>
          <p:cNvPr id="183" name="Isosceles Triangle 182">
            <a:extLst>
              <a:ext uri="{FF2B5EF4-FFF2-40B4-BE49-F238E27FC236}">
                <a16:creationId xmlns:a16="http://schemas.microsoft.com/office/drawing/2014/main" id="{229ADFD8-9B79-CF94-2F00-6ABDE5F605C7}"/>
              </a:ext>
            </a:extLst>
          </p:cNvPr>
          <p:cNvSpPr/>
          <p:nvPr>
            <p:custDataLst>
              <p:tags r:id="rId54"/>
            </p:custDataLst>
          </p:nvPr>
        </p:nvSpPr>
        <p:spPr bwMode="gray">
          <a:xfrm>
            <a:off x="7291388" y="2681059"/>
            <a:ext cx="177800" cy="177800"/>
          </a:xfrm>
          <a:prstGeom prst="triangle">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a:solidFill>
                <a:schemeClr val="bg1"/>
              </a:solidFill>
            </a:endParaRPr>
          </a:p>
        </p:txBody>
      </p:sp>
      <p:sp>
        <p:nvSpPr>
          <p:cNvPr id="263" name="Diamond 262">
            <a:extLst>
              <a:ext uri="{FF2B5EF4-FFF2-40B4-BE49-F238E27FC236}">
                <a16:creationId xmlns:a16="http://schemas.microsoft.com/office/drawing/2014/main" id="{AACF6393-43ED-4914-5FD3-F8366D1FB3DA}"/>
              </a:ext>
            </a:extLst>
          </p:cNvPr>
          <p:cNvSpPr/>
          <p:nvPr>
            <p:custDataLst>
              <p:tags r:id="rId55"/>
            </p:custDataLst>
          </p:nvPr>
        </p:nvSpPr>
        <p:spPr bwMode="gray">
          <a:xfrm>
            <a:off x="8753475" y="4386034"/>
            <a:ext cx="177800" cy="177800"/>
          </a:xfrm>
          <a:prstGeom prst="diamond">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a:solidFill>
                <a:schemeClr val="bg1"/>
              </a:solidFill>
            </a:endParaRPr>
          </a:p>
        </p:txBody>
      </p:sp>
      <p:sp>
        <p:nvSpPr>
          <p:cNvPr id="40" name="Diamond 39">
            <a:extLst>
              <a:ext uri="{FF2B5EF4-FFF2-40B4-BE49-F238E27FC236}">
                <a16:creationId xmlns:a16="http://schemas.microsoft.com/office/drawing/2014/main" id="{FC25796E-66C8-FD3C-FCF7-841B22EF607C}"/>
              </a:ext>
            </a:extLst>
          </p:cNvPr>
          <p:cNvSpPr/>
          <p:nvPr>
            <p:custDataLst>
              <p:tags r:id="rId56"/>
            </p:custDataLst>
          </p:nvPr>
        </p:nvSpPr>
        <p:spPr bwMode="gray">
          <a:xfrm>
            <a:off x="8428038" y="4689247"/>
            <a:ext cx="177800" cy="177800"/>
          </a:xfrm>
          <a:prstGeom prst="diamond">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a:solidFill>
                <a:schemeClr val="bg1"/>
              </a:solidFill>
            </a:endParaRPr>
          </a:p>
        </p:txBody>
      </p:sp>
      <p:sp>
        <p:nvSpPr>
          <p:cNvPr id="181" name="Isosceles Triangle 180">
            <a:extLst>
              <a:ext uri="{FF2B5EF4-FFF2-40B4-BE49-F238E27FC236}">
                <a16:creationId xmlns:a16="http://schemas.microsoft.com/office/drawing/2014/main" id="{5621BAEA-E453-D2B1-531F-221C25325EBB}"/>
              </a:ext>
            </a:extLst>
          </p:cNvPr>
          <p:cNvSpPr/>
          <p:nvPr>
            <p:custDataLst>
              <p:tags r:id="rId57"/>
            </p:custDataLst>
          </p:nvPr>
        </p:nvSpPr>
        <p:spPr bwMode="gray">
          <a:xfrm>
            <a:off x="6835775" y="2406422"/>
            <a:ext cx="177800" cy="177800"/>
          </a:xfrm>
          <a:prstGeom prst="triangle">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a:solidFill>
                <a:schemeClr val="bg1"/>
              </a:solidFill>
            </a:endParaRPr>
          </a:p>
        </p:txBody>
      </p:sp>
      <p:sp>
        <p:nvSpPr>
          <p:cNvPr id="178" name="Isosceles Triangle 177">
            <a:extLst>
              <a:ext uri="{FF2B5EF4-FFF2-40B4-BE49-F238E27FC236}">
                <a16:creationId xmlns:a16="http://schemas.microsoft.com/office/drawing/2014/main" id="{417D9B51-191E-60AF-1F04-566E5FF119EA}"/>
              </a:ext>
            </a:extLst>
          </p:cNvPr>
          <p:cNvSpPr/>
          <p:nvPr>
            <p:custDataLst>
              <p:tags r:id="rId58"/>
            </p:custDataLst>
          </p:nvPr>
        </p:nvSpPr>
        <p:spPr bwMode="gray">
          <a:xfrm>
            <a:off x="6445250" y="2133372"/>
            <a:ext cx="177800" cy="177800"/>
          </a:xfrm>
          <a:prstGeom prst="triangle">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a:solidFill>
                <a:schemeClr val="bg1"/>
              </a:solidFill>
            </a:endParaRPr>
          </a:p>
        </p:txBody>
      </p:sp>
      <p:sp>
        <p:nvSpPr>
          <p:cNvPr id="25" name="Oval 24">
            <a:extLst>
              <a:ext uri="{FF2B5EF4-FFF2-40B4-BE49-F238E27FC236}">
                <a16:creationId xmlns:a16="http://schemas.microsoft.com/office/drawing/2014/main" id="{F03FCD35-0B9B-2841-D2C2-C68AEF0BF7C7}"/>
              </a:ext>
            </a:extLst>
          </p:cNvPr>
          <p:cNvSpPr/>
          <p:nvPr>
            <p:custDataLst>
              <p:tags r:id="rId59"/>
            </p:custDataLst>
          </p:nvPr>
        </p:nvSpPr>
        <p:spPr bwMode="gray">
          <a:xfrm>
            <a:off x="8201025" y="4994047"/>
            <a:ext cx="177800" cy="177800"/>
          </a:xfrm>
          <a:prstGeom prst="ellipse">
            <a:avLst/>
          </a:prstGeom>
          <a:solidFill>
            <a:srgbClr val="FFFFFF"/>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a:solidFill>
                <a:schemeClr val="bg1"/>
              </a:solidFill>
            </a:endParaRPr>
          </a:p>
        </p:txBody>
      </p:sp>
      <p:sp>
        <p:nvSpPr>
          <p:cNvPr id="174" name="Isosceles Triangle 173">
            <a:extLst>
              <a:ext uri="{FF2B5EF4-FFF2-40B4-BE49-F238E27FC236}">
                <a16:creationId xmlns:a16="http://schemas.microsoft.com/office/drawing/2014/main" id="{F6EF678B-CA7A-5A3D-B7C1-AFAE0CAF8A7B}"/>
              </a:ext>
            </a:extLst>
          </p:cNvPr>
          <p:cNvSpPr/>
          <p:nvPr>
            <p:custDataLst>
              <p:tags r:id="rId60"/>
            </p:custDataLst>
          </p:nvPr>
        </p:nvSpPr>
        <p:spPr bwMode="gray">
          <a:xfrm>
            <a:off x="6251575" y="1858734"/>
            <a:ext cx="177800" cy="177800"/>
          </a:xfrm>
          <a:prstGeom prst="triangle">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a:solidFill>
                <a:schemeClr val="bg1"/>
              </a:solidFill>
            </a:endParaRPr>
          </a:p>
        </p:txBody>
      </p:sp>
      <p:sp>
        <p:nvSpPr>
          <p:cNvPr id="172" name="Isosceles Triangle 171">
            <a:extLst>
              <a:ext uri="{FF2B5EF4-FFF2-40B4-BE49-F238E27FC236}">
                <a16:creationId xmlns:a16="http://schemas.microsoft.com/office/drawing/2014/main" id="{96F2FD73-F84F-88ED-8573-CCAA3152EB29}"/>
              </a:ext>
            </a:extLst>
          </p:cNvPr>
          <p:cNvSpPr/>
          <p:nvPr>
            <p:custDataLst>
              <p:tags r:id="rId61"/>
            </p:custDataLst>
          </p:nvPr>
        </p:nvSpPr>
        <p:spPr bwMode="gray">
          <a:xfrm>
            <a:off x="6022975" y="1585684"/>
            <a:ext cx="177800" cy="177800"/>
          </a:xfrm>
          <a:prstGeom prst="triangle">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a:solidFill>
                <a:schemeClr val="bg1"/>
              </a:solidFill>
            </a:endParaRPr>
          </a:p>
        </p:txBody>
      </p:sp>
      <p:sp>
        <p:nvSpPr>
          <p:cNvPr id="189" name="Isosceles Triangle 188">
            <a:extLst>
              <a:ext uri="{FF2B5EF4-FFF2-40B4-BE49-F238E27FC236}">
                <a16:creationId xmlns:a16="http://schemas.microsoft.com/office/drawing/2014/main" id="{85580C85-1F9A-FF13-EB01-A9EED74F92B6}"/>
              </a:ext>
            </a:extLst>
          </p:cNvPr>
          <p:cNvSpPr/>
          <p:nvPr>
            <p:custDataLst>
              <p:tags r:id="rId62"/>
            </p:custDataLst>
          </p:nvPr>
        </p:nvSpPr>
        <p:spPr bwMode="gray">
          <a:xfrm>
            <a:off x="7745413" y="3228747"/>
            <a:ext cx="177800" cy="177800"/>
          </a:xfrm>
          <a:prstGeom prst="triangle">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a:solidFill>
                <a:schemeClr val="bg1"/>
              </a:solidFill>
            </a:endParaRPr>
          </a:p>
        </p:txBody>
      </p:sp>
      <p:sp>
        <p:nvSpPr>
          <p:cNvPr id="6" name="Isosceles Triangle 5">
            <a:extLst>
              <a:ext uri="{FF2B5EF4-FFF2-40B4-BE49-F238E27FC236}">
                <a16:creationId xmlns:a16="http://schemas.microsoft.com/office/drawing/2014/main" id="{948725C3-D098-00FB-3098-414E00BA9FC8}"/>
              </a:ext>
            </a:extLst>
          </p:cNvPr>
          <p:cNvSpPr/>
          <p:nvPr>
            <p:custDataLst>
              <p:tags r:id="rId63"/>
            </p:custDataLst>
          </p:nvPr>
        </p:nvSpPr>
        <p:spPr bwMode="gray">
          <a:xfrm>
            <a:off x="6673850" y="5308372"/>
            <a:ext cx="177800" cy="177800"/>
          </a:xfrm>
          <a:prstGeom prst="triangle">
            <a:avLst/>
          </a:prstGeom>
          <a:solidFill>
            <a:schemeClr val="accent5"/>
          </a:solidFill>
          <a:ln w="9525" cap="sq" cmpd="sng" algn="ctr">
            <a:solidFill>
              <a:schemeClr val="accent5"/>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a:solidFill>
                <a:schemeClr val="bg1"/>
              </a:solidFill>
            </a:endParaRPr>
          </a:p>
        </p:txBody>
      </p:sp>
      <p:sp>
        <p:nvSpPr>
          <p:cNvPr id="191" name="Oval 190">
            <a:extLst>
              <a:ext uri="{FF2B5EF4-FFF2-40B4-BE49-F238E27FC236}">
                <a16:creationId xmlns:a16="http://schemas.microsoft.com/office/drawing/2014/main" id="{F0A95A28-8D94-BCB4-8F1B-5308FBA3E6AA}"/>
              </a:ext>
            </a:extLst>
          </p:cNvPr>
          <p:cNvSpPr/>
          <p:nvPr>
            <p:custDataLst>
              <p:tags r:id="rId64"/>
            </p:custDataLst>
          </p:nvPr>
        </p:nvSpPr>
        <p:spPr bwMode="gray">
          <a:xfrm>
            <a:off x="6900863" y="3533547"/>
            <a:ext cx="177800" cy="177800"/>
          </a:xfrm>
          <a:prstGeom prst="ellipse">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a:solidFill>
                <a:schemeClr val="bg1"/>
              </a:solidFill>
            </a:endParaRPr>
          </a:p>
        </p:txBody>
      </p:sp>
      <p:cxnSp>
        <p:nvCxnSpPr>
          <p:cNvPr id="34" name="LineBasicDefault 19">
            <a:extLst>
              <a:ext uri="{FF2B5EF4-FFF2-40B4-BE49-F238E27FC236}">
                <a16:creationId xmlns:a16="http://schemas.microsoft.com/office/drawing/2014/main" id="{658B933B-4322-9FFC-146B-DDC30264E785}"/>
              </a:ext>
            </a:extLst>
          </p:cNvPr>
          <p:cNvCxnSpPr>
            <a:cxnSpLocks/>
          </p:cNvCxnSpPr>
          <p:nvPr>
            <p:custDataLst>
              <p:tags r:id="rId65"/>
            </p:custDataLst>
          </p:nvPr>
        </p:nvCxnSpPr>
        <p:spPr>
          <a:xfrm>
            <a:off x="554735" y="1530123"/>
            <a:ext cx="5232613" cy="0"/>
          </a:xfrm>
          <a:prstGeom prst="straightConnector1">
            <a:avLst/>
          </a:prstGeom>
          <a:ln w="19050" cap="flat">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62" name="LineBasicDefault 19">
            <a:extLst>
              <a:ext uri="{FF2B5EF4-FFF2-40B4-BE49-F238E27FC236}">
                <a16:creationId xmlns:a16="http://schemas.microsoft.com/office/drawing/2014/main" id="{58F069C3-CFEE-A20C-5EEE-D438052B0799}"/>
              </a:ext>
            </a:extLst>
          </p:cNvPr>
          <p:cNvCxnSpPr>
            <a:cxnSpLocks/>
          </p:cNvCxnSpPr>
          <p:nvPr>
            <p:custDataLst>
              <p:tags r:id="rId66"/>
            </p:custDataLst>
          </p:nvPr>
        </p:nvCxnSpPr>
        <p:spPr>
          <a:xfrm>
            <a:off x="554735" y="5242755"/>
            <a:ext cx="5232613" cy="0"/>
          </a:xfrm>
          <a:prstGeom prst="straightConnector1">
            <a:avLst/>
          </a:prstGeom>
          <a:ln w="19050" cap="flat">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65" name="GreyLineSeparatorDefault 165">
            <a:extLst>
              <a:ext uri="{FF2B5EF4-FFF2-40B4-BE49-F238E27FC236}">
                <a16:creationId xmlns:a16="http://schemas.microsoft.com/office/drawing/2014/main" id="{5BC45BB3-6EE3-B6D8-A30F-BC0388070FC3}"/>
              </a:ext>
            </a:extLst>
          </p:cNvPr>
          <p:cNvCxnSpPr>
            <a:cxnSpLocks/>
          </p:cNvCxnSpPr>
          <p:nvPr>
            <p:custDataLst>
              <p:tags r:id="rId67"/>
            </p:custDataLst>
          </p:nvPr>
        </p:nvCxnSpPr>
        <p:spPr>
          <a:xfrm>
            <a:off x="554736" y="3480227"/>
            <a:ext cx="5199950" cy="0"/>
          </a:xfrm>
          <a:prstGeom prst="straightConnector1">
            <a:avLst/>
          </a:prstGeom>
          <a:ln w="9525" cap="flat">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68" name="GreyLineSeparatorDefault 165">
            <a:extLst>
              <a:ext uri="{FF2B5EF4-FFF2-40B4-BE49-F238E27FC236}">
                <a16:creationId xmlns:a16="http://schemas.microsoft.com/office/drawing/2014/main" id="{B391A48C-12EB-34E2-0959-853E0EA616A6}"/>
              </a:ext>
            </a:extLst>
          </p:cNvPr>
          <p:cNvCxnSpPr>
            <a:cxnSpLocks/>
          </p:cNvCxnSpPr>
          <p:nvPr>
            <p:custDataLst>
              <p:tags r:id="rId68"/>
            </p:custDataLst>
          </p:nvPr>
        </p:nvCxnSpPr>
        <p:spPr>
          <a:xfrm>
            <a:off x="554736" y="4060198"/>
            <a:ext cx="5199950" cy="0"/>
          </a:xfrm>
          <a:prstGeom prst="straightConnector1">
            <a:avLst/>
          </a:prstGeom>
          <a:ln w="9525" cap="flat">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69" name="GreyLineSeparatorDefault 165">
            <a:extLst>
              <a:ext uri="{FF2B5EF4-FFF2-40B4-BE49-F238E27FC236}">
                <a16:creationId xmlns:a16="http://schemas.microsoft.com/office/drawing/2014/main" id="{6177C3EA-9362-3A83-2201-C8F451EABF29}"/>
              </a:ext>
            </a:extLst>
          </p:cNvPr>
          <p:cNvCxnSpPr>
            <a:cxnSpLocks/>
          </p:cNvCxnSpPr>
          <p:nvPr>
            <p:custDataLst>
              <p:tags r:id="rId69"/>
            </p:custDataLst>
          </p:nvPr>
        </p:nvCxnSpPr>
        <p:spPr>
          <a:xfrm>
            <a:off x="554736" y="4635939"/>
            <a:ext cx="5199950" cy="0"/>
          </a:xfrm>
          <a:prstGeom prst="straightConnector1">
            <a:avLst/>
          </a:prstGeom>
          <a:ln w="9525" cap="flat">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70" name="GreyLineSeparatorDefault 165">
            <a:extLst>
              <a:ext uri="{FF2B5EF4-FFF2-40B4-BE49-F238E27FC236}">
                <a16:creationId xmlns:a16="http://schemas.microsoft.com/office/drawing/2014/main" id="{04EA8B8E-46ED-4198-42DF-42BA75CAA4D6}"/>
              </a:ext>
            </a:extLst>
          </p:cNvPr>
          <p:cNvCxnSpPr>
            <a:cxnSpLocks/>
          </p:cNvCxnSpPr>
          <p:nvPr>
            <p:custDataLst>
              <p:tags r:id="rId70"/>
            </p:custDataLst>
          </p:nvPr>
        </p:nvCxnSpPr>
        <p:spPr>
          <a:xfrm>
            <a:off x="554736" y="4940821"/>
            <a:ext cx="5199950" cy="0"/>
          </a:xfrm>
          <a:prstGeom prst="straightConnector1">
            <a:avLst/>
          </a:prstGeom>
          <a:ln w="9525" cap="flat">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73" name="TextBox 172">
            <a:extLst>
              <a:ext uri="{FF2B5EF4-FFF2-40B4-BE49-F238E27FC236}">
                <a16:creationId xmlns:a16="http://schemas.microsoft.com/office/drawing/2014/main" id="{E91BBDC3-20BF-5878-F6EF-87A6D744C8E0}"/>
              </a:ext>
            </a:extLst>
          </p:cNvPr>
          <p:cNvSpPr txBox="1">
            <a:spLocks/>
          </p:cNvSpPr>
          <p:nvPr>
            <p:custDataLst>
              <p:tags r:id="rId71"/>
            </p:custDataLst>
          </p:nvPr>
        </p:nvSpPr>
        <p:spPr>
          <a:xfrm>
            <a:off x="6232467" y="1555177"/>
            <a:ext cx="501951" cy="246221"/>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algn="r"/>
            <a:r>
              <a:rPr lang="en-US" sz="800">
                <a:solidFill>
                  <a:schemeClr val="tx1"/>
                </a:solidFill>
              </a:rPr>
              <a:t>Workshop </a:t>
            </a:r>
            <a:r>
              <a:rPr lang="en-US" sz="800" b="0">
                <a:solidFill>
                  <a:schemeClr val="tx1"/>
                </a:solidFill>
              </a:rPr>
              <a:t>#2 Feb 12</a:t>
            </a:r>
          </a:p>
        </p:txBody>
      </p:sp>
      <p:sp>
        <p:nvSpPr>
          <p:cNvPr id="180" name="TextBox 179">
            <a:extLst>
              <a:ext uri="{FF2B5EF4-FFF2-40B4-BE49-F238E27FC236}">
                <a16:creationId xmlns:a16="http://schemas.microsoft.com/office/drawing/2014/main" id="{A8086505-3FFC-FF9F-695B-CF85DEC7B5B0}"/>
              </a:ext>
            </a:extLst>
          </p:cNvPr>
          <p:cNvSpPr txBox="1">
            <a:spLocks/>
          </p:cNvSpPr>
          <p:nvPr>
            <p:custDataLst>
              <p:tags r:id="rId72"/>
            </p:custDataLst>
          </p:nvPr>
        </p:nvSpPr>
        <p:spPr>
          <a:xfrm>
            <a:off x="7023099" y="2369323"/>
            <a:ext cx="565612" cy="246221"/>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algn="r"/>
            <a:r>
              <a:rPr lang="en-US" sz="800">
                <a:solidFill>
                  <a:schemeClr val="tx1"/>
                </a:solidFill>
              </a:rPr>
              <a:t>Workshop </a:t>
            </a:r>
            <a:r>
              <a:rPr lang="en-US" sz="800" b="0">
                <a:solidFill>
                  <a:schemeClr val="tx1"/>
                </a:solidFill>
              </a:rPr>
              <a:t>#4 Mar 10</a:t>
            </a:r>
            <a:endParaRPr lang="en-US" sz="800" b="0" i="1">
              <a:solidFill>
                <a:schemeClr val="tx1"/>
              </a:solidFill>
            </a:endParaRPr>
          </a:p>
        </p:txBody>
      </p:sp>
      <p:sp>
        <p:nvSpPr>
          <p:cNvPr id="184" name="TextBox 183">
            <a:extLst>
              <a:ext uri="{FF2B5EF4-FFF2-40B4-BE49-F238E27FC236}">
                <a16:creationId xmlns:a16="http://schemas.microsoft.com/office/drawing/2014/main" id="{389BAAA3-34F0-2749-8AC6-ABFDF7515841}"/>
              </a:ext>
            </a:extLst>
          </p:cNvPr>
          <p:cNvSpPr txBox="1">
            <a:spLocks/>
          </p:cNvSpPr>
          <p:nvPr>
            <p:custDataLst>
              <p:tags r:id="rId73"/>
            </p:custDataLst>
          </p:nvPr>
        </p:nvSpPr>
        <p:spPr>
          <a:xfrm>
            <a:off x="7474813" y="2624793"/>
            <a:ext cx="565612" cy="246221"/>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algn="r"/>
            <a:r>
              <a:rPr lang="en-US" sz="800">
                <a:solidFill>
                  <a:schemeClr val="tx1"/>
                </a:solidFill>
              </a:rPr>
              <a:t>Workshop </a:t>
            </a:r>
            <a:r>
              <a:rPr lang="en-US" sz="800" b="0">
                <a:solidFill>
                  <a:schemeClr val="tx1"/>
                </a:solidFill>
              </a:rPr>
              <a:t>#5 Mar 24</a:t>
            </a:r>
            <a:endParaRPr lang="en-US" sz="800" b="0" i="1">
              <a:solidFill>
                <a:schemeClr val="tx1"/>
              </a:solidFill>
            </a:endParaRPr>
          </a:p>
        </p:txBody>
      </p:sp>
      <p:sp>
        <p:nvSpPr>
          <p:cNvPr id="186" name="TextBox 185">
            <a:extLst>
              <a:ext uri="{FF2B5EF4-FFF2-40B4-BE49-F238E27FC236}">
                <a16:creationId xmlns:a16="http://schemas.microsoft.com/office/drawing/2014/main" id="{98590305-FDEF-1B0E-DA5E-3722D615DD99}"/>
              </a:ext>
            </a:extLst>
          </p:cNvPr>
          <p:cNvSpPr txBox="1">
            <a:spLocks/>
          </p:cNvSpPr>
          <p:nvPr>
            <p:custDataLst>
              <p:tags r:id="rId74"/>
            </p:custDataLst>
          </p:nvPr>
        </p:nvSpPr>
        <p:spPr>
          <a:xfrm>
            <a:off x="7719270" y="2901608"/>
            <a:ext cx="565612" cy="246221"/>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algn="r"/>
            <a:r>
              <a:rPr lang="en-US" sz="800">
                <a:solidFill>
                  <a:schemeClr val="tx1"/>
                </a:solidFill>
              </a:rPr>
              <a:t>Workshop </a:t>
            </a:r>
            <a:r>
              <a:rPr lang="en-US" sz="800" b="0">
                <a:solidFill>
                  <a:schemeClr val="tx1"/>
                </a:solidFill>
              </a:rPr>
              <a:t>#6 Mar 30</a:t>
            </a:r>
            <a:endParaRPr lang="en-US" sz="800" b="0" i="1">
              <a:solidFill>
                <a:schemeClr val="tx1"/>
              </a:solidFill>
            </a:endParaRPr>
          </a:p>
        </p:txBody>
      </p:sp>
      <p:sp>
        <p:nvSpPr>
          <p:cNvPr id="256" name="TextBox 255">
            <a:extLst>
              <a:ext uri="{FF2B5EF4-FFF2-40B4-BE49-F238E27FC236}">
                <a16:creationId xmlns:a16="http://schemas.microsoft.com/office/drawing/2014/main" id="{DB99AFC9-2F61-0BF7-BDB2-3136F266E7BE}"/>
              </a:ext>
            </a:extLst>
          </p:cNvPr>
          <p:cNvSpPr txBox="1">
            <a:spLocks/>
          </p:cNvSpPr>
          <p:nvPr>
            <p:custDataLst>
              <p:tags r:id="rId75"/>
            </p:custDataLst>
          </p:nvPr>
        </p:nvSpPr>
        <p:spPr>
          <a:xfrm>
            <a:off x="6267886" y="3508928"/>
            <a:ext cx="615682" cy="246221"/>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r>
              <a:rPr lang="en-US" sz="800">
                <a:solidFill>
                  <a:schemeClr val="tx1"/>
                </a:solidFill>
              </a:rPr>
              <a:t>PRS Update </a:t>
            </a:r>
            <a:r>
              <a:rPr lang="en-US" sz="800" b="0">
                <a:solidFill>
                  <a:schemeClr val="tx1"/>
                </a:solidFill>
              </a:rPr>
              <a:t>3/11</a:t>
            </a:r>
          </a:p>
        </p:txBody>
      </p:sp>
      <p:sp>
        <p:nvSpPr>
          <p:cNvPr id="262" name="TextBox 261">
            <a:extLst>
              <a:ext uri="{FF2B5EF4-FFF2-40B4-BE49-F238E27FC236}">
                <a16:creationId xmlns:a16="http://schemas.microsoft.com/office/drawing/2014/main" id="{1B0C9F84-FED8-480E-9CEE-FE641196D700}"/>
              </a:ext>
            </a:extLst>
          </p:cNvPr>
          <p:cNvSpPr txBox="1">
            <a:spLocks/>
          </p:cNvSpPr>
          <p:nvPr>
            <p:custDataLst>
              <p:tags r:id="rId76"/>
            </p:custDataLst>
          </p:nvPr>
        </p:nvSpPr>
        <p:spPr>
          <a:xfrm>
            <a:off x="6936527" y="4081172"/>
            <a:ext cx="615682" cy="246221"/>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r>
              <a:rPr lang="en-US" sz="800">
                <a:solidFill>
                  <a:schemeClr val="tx1"/>
                </a:solidFill>
              </a:rPr>
              <a:t>ROS Update </a:t>
            </a:r>
            <a:r>
              <a:rPr lang="en-US" sz="800" b="0">
                <a:solidFill>
                  <a:schemeClr val="tx1"/>
                </a:solidFill>
              </a:rPr>
              <a:t>3/5</a:t>
            </a:r>
          </a:p>
        </p:txBody>
      </p:sp>
      <p:sp>
        <p:nvSpPr>
          <p:cNvPr id="264" name="TextBox 263">
            <a:extLst>
              <a:ext uri="{FF2B5EF4-FFF2-40B4-BE49-F238E27FC236}">
                <a16:creationId xmlns:a16="http://schemas.microsoft.com/office/drawing/2014/main" id="{4D0EEEBF-66D6-AB1E-E790-5F07ACE1508B}"/>
              </a:ext>
            </a:extLst>
          </p:cNvPr>
          <p:cNvSpPr txBox="1">
            <a:spLocks/>
          </p:cNvSpPr>
          <p:nvPr>
            <p:custDataLst>
              <p:tags r:id="rId77"/>
            </p:custDataLst>
          </p:nvPr>
        </p:nvSpPr>
        <p:spPr>
          <a:xfrm>
            <a:off x="8978787" y="4361707"/>
            <a:ext cx="500062" cy="246221"/>
          </a:xfrm>
          <a:prstGeom prst="rect">
            <a:avLst/>
          </a:prstGeom>
          <a:solidFill>
            <a:schemeClr val="bg2"/>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r>
              <a:rPr lang="en-US" sz="800">
                <a:solidFill>
                  <a:schemeClr val="tx1"/>
                </a:solidFill>
              </a:rPr>
              <a:t>ROS Vote </a:t>
            </a:r>
            <a:r>
              <a:rPr lang="en-US" sz="800" b="0">
                <a:solidFill>
                  <a:schemeClr val="tx1"/>
                </a:solidFill>
              </a:rPr>
              <a:t>5/7</a:t>
            </a:r>
          </a:p>
        </p:txBody>
      </p:sp>
      <p:sp>
        <p:nvSpPr>
          <p:cNvPr id="268" name="TextBox 267">
            <a:extLst>
              <a:ext uri="{FF2B5EF4-FFF2-40B4-BE49-F238E27FC236}">
                <a16:creationId xmlns:a16="http://schemas.microsoft.com/office/drawing/2014/main" id="{7CA7CB47-046B-762B-0F05-03F2BE6E7165}"/>
              </a:ext>
            </a:extLst>
          </p:cNvPr>
          <p:cNvSpPr txBox="1">
            <a:spLocks/>
          </p:cNvSpPr>
          <p:nvPr>
            <p:custDataLst>
              <p:tags r:id="rId78"/>
            </p:custDataLst>
          </p:nvPr>
        </p:nvSpPr>
        <p:spPr>
          <a:xfrm>
            <a:off x="9832975" y="4963884"/>
            <a:ext cx="615682" cy="246221"/>
          </a:xfrm>
          <a:prstGeom prst="rect">
            <a:avLst/>
          </a:prstGeom>
          <a:no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r>
              <a:rPr lang="en-US" sz="800">
                <a:solidFill>
                  <a:schemeClr val="tx1"/>
                </a:solidFill>
              </a:rPr>
              <a:t>Board  Vote </a:t>
            </a:r>
            <a:r>
              <a:rPr lang="en-US" sz="800" b="0">
                <a:solidFill>
                  <a:schemeClr val="tx1"/>
                </a:solidFill>
              </a:rPr>
              <a:t>6/1</a:t>
            </a:r>
          </a:p>
        </p:txBody>
      </p:sp>
      <p:sp>
        <p:nvSpPr>
          <p:cNvPr id="15" name="TextBox 14">
            <a:extLst>
              <a:ext uri="{FF2B5EF4-FFF2-40B4-BE49-F238E27FC236}">
                <a16:creationId xmlns:a16="http://schemas.microsoft.com/office/drawing/2014/main" id="{3CBFE188-2B4E-A253-CC59-A8D1DB9B5586}"/>
              </a:ext>
            </a:extLst>
          </p:cNvPr>
          <p:cNvSpPr txBox="1">
            <a:spLocks/>
          </p:cNvSpPr>
          <p:nvPr>
            <p:custDataLst>
              <p:tags r:id="rId79"/>
            </p:custDataLst>
          </p:nvPr>
        </p:nvSpPr>
        <p:spPr>
          <a:xfrm>
            <a:off x="5453812" y="5343139"/>
            <a:ext cx="1133475" cy="369332"/>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algn="r"/>
            <a:r>
              <a:rPr lang="en-US" sz="800">
                <a:solidFill>
                  <a:srgbClr val="000000"/>
                </a:solidFill>
              </a:rPr>
              <a:t>3/4 </a:t>
            </a:r>
            <a:r>
              <a:rPr lang="en-US" sz="800" b="0">
                <a:solidFill>
                  <a:srgbClr val="000000"/>
                </a:solidFill>
              </a:rPr>
              <a:t>ERCOT files Batch Zero Revision Request(s)</a:t>
            </a:r>
            <a:endParaRPr lang="en-US" sz="800" b="0">
              <a:solidFill>
                <a:schemeClr val="tx1"/>
              </a:solidFill>
            </a:endParaRPr>
          </a:p>
        </p:txBody>
      </p:sp>
      <p:cxnSp>
        <p:nvCxnSpPr>
          <p:cNvPr id="12" name="GreyLineSeparatorDefault 165">
            <a:extLst>
              <a:ext uri="{FF2B5EF4-FFF2-40B4-BE49-F238E27FC236}">
                <a16:creationId xmlns:a16="http://schemas.microsoft.com/office/drawing/2014/main" id="{7E970D62-DE84-E6CA-F2E9-A3B32F05F9EE}"/>
              </a:ext>
            </a:extLst>
          </p:cNvPr>
          <p:cNvCxnSpPr>
            <a:cxnSpLocks/>
          </p:cNvCxnSpPr>
          <p:nvPr>
            <p:custDataLst>
              <p:tags r:id="rId80"/>
            </p:custDataLst>
          </p:nvPr>
        </p:nvCxnSpPr>
        <p:spPr>
          <a:xfrm>
            <a:off x="5753989" y="2621446"/>
            <a:ext cx="5883275" cy="0"/>
          </a:xfrm>
          <a:prstGeom prst="straightConnector1">
            <a:avLst/>
          </a:prstGeom>
          <a:ln w="9525" cap="flat">
            <a:solidFill>
              <a:schemeClr val="bg1">
                <a:lumMod val="75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20" name="GreyLineSeparatorDefault 165">
            <a:extLst>
              <a:ext uri="{FF2B5EF4-FFF2-40B4-BE49-F238E27FC236}">
                <a16:creationId xmlns:a16="http://schemas.microsoft.com/office/drawing/2014/main" id="{A3B9B6E3-5C1D-BA1B-5966-1D703578342D}"/>
              </a:ext>
            </a:extLst>
          </p:cNvPr>
          <p:cNvCxnSpPr>
            <a:cxnSpLocks/>
          </p:cNvCxnSpPr>
          <p:nvPr>
            <p:custDataLst>
              <p:tags r:id="rId81"/>
            </p:custDataLst>
          </p:nvPr>
        </p:nvCxnSpPr>
        <p:spPr>
          <a:xfrm>
            <a:off x="5753989" y="3168902"/>
            <a:ext cx="5883275" cy="0"/>
          </a:xfrm>
          <a:prstGeom prst="straightConnector1">
            <a:avLst/>
          </a:prstGeom>
          <a:ln w="9525" cap="flat">
            <a:solidFill>
              <a:schemeClr val="bg1">
                <a:lumMod val="75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2" name="GreyLineSeparatorDefault 165">
            <a:extLst>
              <a:ext uri="{FF2B5EF4-FFF2-40B4-BE49-F238E27FC236}">
                <a16:creationId xmlns:a16="http://schemas.microsoft.com/office/drawing/2014/main" id="{43318947-E98A-5FF0-1CBF-427D8B3A0AFF}"/>
              </a:ext>
            </a:extLst>
          </p:cNvPr>
          <p:cNvCxnSpPr>
            <a:cxnSpLocks/>
          </p:cNvCxnSpPr>
          <p:nvPr>
            <p:custDataLst>
              <p:tags r:id="rId82"/>
            </p:custDataLst>
          </p:nvPr>
        </p:nvCxnSpPr>
        <p:spPr>
          <a:xfrm>
            <a:off x="1659467" y="1831087"/>
            <a:ext cx="9977797" cy="0"/>
          </a:xfrm>
          <a:prstGeom prst="straightConnector1">
            <a:avLst/>
          </a:prstGeom>
          <a:ln w="9525" cap="flat">
            <a:solidFill>
              <a:schemeClr val="bg1">
                <a:lumMod val="75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0" name="GreyLineSeparatorDefault 165">
            <a:extLst>
              <a:ext uri="{FF2B5EF4-FFF2-40B4-BE49-F238E27FC236}">
                <a16:creationId xmlns:a16="http://schemas.microsoft.com/office/drawing/2014/main" id="{8F330415-1553-CC15-5BFC-845AD99E4090}"/>
              </a:ext>
            </a:extLst>
          </p:cNvPr>
          <p:cNvCxnSpPr>
            <a:cxnSpLocks/>
          </p:cNvCxnSpPr>
          <p:nvPr>
            <p:custDataLst>
              <p:tags r:id="rId83"/>
            </p:custDataLst>
          </p:nvPr>
        </p:nvCxnSpPr>
        <p:spPr>
          <a:xfrm>
            <a:off x="1659467" y="2094540"/>
            <a:ext cx="9977797" cy="0"/>
          </a:xfrm>
          <a:prstGeom prst="straightConnector1">
            <a:avLst/>
          </a:prstGeom>
          <a:ln w="9525" cap="flat">
            <a:solidFill>
              <a:schemeClr val="bg1">
                <a:lumMod val="75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1" name="GreyLineSeparatorDefault 165">
            <a:extLst>
              <a:ext uri="{FF2B5EF4-FFF2-40B4-BE49-F238E27FC236}">
                <a16:creationId xmlns:a16="http://schemas.microsoft.com/office/drawing/2014/main" id="{0B4FA842-E865-100E-0062-56CC7963BFC8}"/>
              </a:ext>
            </a:extLst>
          </p:cNvPr>
          <p:cNvCxnSpPr>
            <a:cxnSpLocks/>
          </p:cNvCxnSpPr>
          <p:nvPr>
            <p:custDataLst>
              <p:tags r:id="rId84"/>
            </p:custDataLst>
          </p:nvPr>
        </p:nvCxnSpPr>
        <p:spPr>
          <a:xfrm>
            <a:off x="1659467" y="2357993"/>
            <a:ext cx="9977797" cy="0"/>
          </a:xfrm>
          <a:prstGeom prst="straightConnector1">
            <a:avLst/>
          </a:prstGeom>
          <a:ln w="9525" cap="flat">
            <a:solidFill>
              <a:schemeClr val="bg1">
                <a:lumMod val="75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3" name="GreyLineSeparatorDefault 165">
            <a:extLst>
              <a:ext uri="{FF2B5EF4-FFF2-40B4-BE49-F238E27FC236}">
                <a16:creationId xmlns:a16="http://schemas.microsoft.com/office/drawing/2014/main" id="{66D7F605-C09C-74AE-E430-0EDF1286141C}"/>
              </a:ext>
            </a:extLst>
          </p:cNvPr>
          <p:cNvCxnSpPr>
            <a:cxnSpLocks/>
          </p:cNvCxnSpPr>
          <p:nvPr>
            <p:custDataLst>
              <p:tags r:id="rId85"/>
            </p:custDataLst>
          </p:nvPr>
        </p:nvCxnSpPr>
        <p:spPr>
          <a:xfrm>
            <a:off x="5753989" y="2886950"/>
            <a:ext cx="5881079" cy="0"/>
          </a:xfrm>
          <a:prstGeom prst="straightConnector1">
            <a:avLst/>
          </a:prstGeom>
          <a:ln w="9525" cap="flat">
            <a:solidFill>
              <a:schemeClr val="bg1">
                <a:lumMod val="75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21" name="GreyLineSeparatorDefault 165">
            <a:extLst>
              <a:ext uri="{FF2B5EF4-FFF2-40B4-BE49-F238E27FC236}">
                <a16:creationId xmlns:a16="http://schemas.microsoft.com/office/drawing/2014/main" id="{6919F7AF-84E6-4B5F-0801-B21597F3B679}"/>
              </a:ext>
            </a:extLst>
          </p:cNvPr>
          <p:cNvCxnSpPr>
            <a:cxnSpLocks/>
          </p:cNvCxnSpPr>
          <p:nvPr>
            <p:custDataLst>
              <p:tags r:id="rId86"/>
            </p:custDataLst>
          </p:nvPr>
        </p:nvCxnSpPr>
        <p:spPr>
          <a:xfrm>
            <a:off x="1659467" y="3770640"/>
            <a:ext cx="9977797" cy="0"/>
          </a:xfrm>
          <a:prstGeom prst="straightConnector1">
            <a:avLst/>
          </a:prstGeom>
          <a:ln w="9525" cap="flat">
            <a:solidFill>
              <a:schemeClr val="bg1">
                <a:lumMod val="75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22" name="GreyLineSeparatorDefault 165">
            <a:extLst>
              <a:ext uri="{FF2B5EF4-FFF2-40B4-BE49-F238E27FC236}">
                <a16:creationId xmlns:a16="http://schemas.microsoft.com/office/drawing/2014/main" id="{2865A6A6-324C-BF8D-2F5E-5CA1360BE3A4}"/>
              </a:ext>
            </a:extLst>
          </p:cNvPr>
          <p:cNvCxnSpPr>
            <a:cxnSpLocks/>
          </p:cNvCxnSpPr>
          <p:nvPr>
            <p:custDataLst>
              <p:tags r:id="rId87"/>
            </p:custDataLst>
          </p:nvPr>
        </p:nvCxnSpPr>
        <p:spPr>
          <a:xfrm>
            <a:off x="1659467" y="4341731"/>
            <a:ext cx="9977797" cy="0"/>
          </a:xfrm>
          <a:prstGeom prst="straightConnector1">
            <a:avLst/>
          </a:prstGeom>
          <a:ln w="9525" cap="flat">
            <a:solidFill>
              <a:schemeClr val="bg1">
                <a:lumMod val="75000"/>
              </a:schemeClr>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44" name="TextBox 143">
            <a:extLst>
              <a:ext uri="{FF2B5EF4-FFF2-40B4-BE49-F238E27FC236}">
                <a16:creationId xmlns:a16="http://schemas.microsoft.com/office/drawing/2014/main" id="{EFB1F955-E632-043C-AC24-64A2E72A0967}"/>
              </a:ext>
            </a:extLst>
          </p:cNvPr>
          <p:cNvSpPr txBox="1">
            <a:spLocks/>
          </p:cNvSpPr>
          <p:nvPr>
            <p:custDataLst>
              <p:tags r:id="rId88"/>
            </p:custDataLst>
          </p:nvPr>
        </p:nvSpPr>
        <p:spPr>
          <a:xfrm>
            <a:off x="10600219" y="5343139"/>
            <a:ext cx="948843" cy="246221"/>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r>
              <a:rPr lang="en-US" sz="800">
                <a:solidFill>
                  <a:srgbClr val="000000"/>
                </a:solidFill>
              </a:rPr>
              <a:t>8/1 </a:t>
            </a:r>
            <a:r>
              <a:rPr lang="en-US" sz="800" b="0">
                <a:solidFill>
                  <a:srgbClr val="000000"/>
                </a:solidFill>
              </a:rPr>
              <a:t>Target effective date of protocols</a:t>
            </a:r>
          </a:p>
        </p:txBody>
      </p:sp>
      <p:sp>
        <p:nvSpPr>
          <p:cNvPr id="167" name="TextBox 166">
            <a:extLst>
              <a:ext uri="{FF2B5EF4-FFF2-40B4-BE49-F238E27FC236}">
                <a16:creationId xmlns:a16="http://schemas.microsoft.com/office/drawing/2014/main" id="{E43A9DA5-F446-EDBB-5B92-A028DBD61132}"/>
              </a:ext>
            </a:extLst>
          </p:cNvPr>
          <p:cNvSpPr txBox="1">
            <a:spLocks/>
          </p:cNvSpPr>
          <p:nvPr>
            <p:custDataLst>
              <p:tags r:id="rId89"/>
            </p:custDataLst>
          </p:nvPr>
        </p:nvSpPr>
        <p:spPr>
          <a:xfrm>
            <a:off x="1646233" y="1300212"/>
            <a:ext cx="991186" cy="184666"/>
          </a:xfrm>
          <a:prstGeom prst="rect">
            <a:avLst/>
          </a:prstGeom>
          <a:no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r>
              <a:rPr lang="en-US" sz="1200">
                <a:solidFill>
                  <a:schemeClr val="tx1"/>
                </a:solidFill>
              </a:rPr>
              <a:t>Objective</a:t>
            </a:r>
          </a:p>
        </p:txBody>
      </p:sp>
      <p:sp>
        <p:nvSpPr>
          <p:cNvPr id="171" name="TextBox 170">
            <a:extLst>
              <a:ext uri="{FF2B5EF4-FFF2-40B4-BE49-F238E27FC236}">
                <a16:creationId xmlns:a16="http://schemas.microsoft.com/office/drawing/2014/main" id="{C6967192-B9B9-C239-E936-7D70A6B1A07B}"/>
              </a:ext>
            </a:extLst>
          </p:cNvPr>
          <p:cNvSpPr txBox="1">
            <a:spLocks/>
          </p:cNvSpPr>
          <p:nvPr>
            <p:custDataLst>
              <p:tags r:id="rId90"/>
            </p:custDataLst>
          </p:nvPr>
        </p:nvSpPr>
        <p:spPr>
          <a:xfrm>
            <a:off x="1656529" y="1630884"/>
            <a:ext cx="3920999" cy="153888"/>
          </a:xfrm>
          <a:prstGeom prst="rect">
            <a:avLst/>
          </a:prstGeom>
          <a:no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r>
              <a:rPr lang="en-US" sz="1000" b="0">
                <a:solidFill>
                  <a:schemeClr val="tx1"/>
                </a:solidFill>
              </a:rPr>
              <a:t>Align stakeholders on direction/scope following Commission decision</a:t>
            </a:r>
          </a:p>
        </p:txBody>
      </p:sp>
      <p:sp>
        <p:nvSpPr>
          <p:cNvPr id="176" name="TextBox 175">
            <a:extLst>
              <a:ext uri="{FF2B5EF4-FFF2-40B4-BE49-F238E27FC236}">
                <a16:creationId xmlns:a16="http://schemas.microsoft.com/office/drawing/2014/main" id="{2C43275D-0F57-AE1C-E530-9D8F3E97A7B4}"/>
              </a:ext>
            </a:extLst>
          </p:cNvPr>
          <p:cNvSpPr txBox="1">
            <a:spLocks/>
          </p:cNvSpPr>
          <p:nvPr>
            <p:custDataLst>
              <p:tags r:id="rId91"/>
            </p:custDataLst>
          </p:nvPr>
        </p:nvSpPr>
        <p:spPr>
          <a:xfrm>
            <a:off x="1646232" y="1875881"/>
            <a:ext cx="3697289" cy="153888"/>
          </a:xfrm>
          <a:prstGeom prst="rect">
            <a:avLst/>
          </a:prstGeom>
          <a:no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r>
              <a:rPr lang="en-US" sz="1000" b="0">
                <a:solidFill>
                  <a:schemeClr val="tx1"/>
                </a:solidFill>
              </a:rPr>
              <a:t>Define the scope, boundaries, and intended role of Batch Zero</a:t>
            </a:r>
          </a:p>
        </p:txBody>
      </p:sp>
      <p:sp>
        <p:nvSpPr>
          <p:cNvPr id="177" name="TextBox 176">
            <a:extLst>
              <a:ext uri="{FF2B5EF4-FFF2-40B4-BE49-F238E27FC236}">
                <a16:creationId xmlns:a16="http://schemas.microsoft.com/office/drawing/2014/main" id="{240753DB-F36C-09CF-75B4-C291B562C554}"/>
              </a:ext>
            </a:extLst>
          </p:cNvPr>
          <p:cNvSpPr txBox="1">
            <a:spLocks/>
          </p:cNvSpPr>
          <p:nvPr>
            <p:custDataLst>
              <p:tags r:id="rId92"/>
            </p:custDataLst>
          </p:nvPr>
        </p:nvSpPr>
        <p:spPr>
          <a:xfrm>
            <a:off x="1646232" y="2153920"/>
            <a:ext cx="4093323" cy="153888"/>
          </a:xfrm>
          <a:prstGeom prst="rect">
            <a:avLst/>
          </a:prstGeom>
          <a:no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r>
              <a:rPr lang="en-US" sz="1000" b="0">
                <a:solidFill>
                  <a:schemeClr val="tx1"/>
                </a:solidFill>
              </a:rPr>
              <a:t>Preview structure/governing concepts of Batch Zero NPRR before filing</a:t>
            </a:r>
          </a:p>
        </p:txBody>
      </p:sp>
      <p:sp>
        <p:nvSpPr>
          <p:cNvPr id="270" name="TextBox 269">
            <a:extLst>
              <a:ext uri="{FF2B5EF4-FFF2-40B4-BE49-F238E27FC236}">
                <a16:creationId xmlns:a16="http://schemas.microsoft.com/office/drawing/2014/main" id="{754FEE7B-5FEA-AD3E-B532-D06C768374C4}"/>
              </a:ext>
            </a:extLst>
          </p:cNvPr>
          <p:cNvSpPr txBox="1">
            <a:spLocks/>
          </p:cNvSpPr>
          <p:nvPr>
            <p:custDataLst>
              <p:tags r:id="rId93"/>
            </p:custDataLst>
          </p:nvPr>
        </p:nvSpPr>
        <p:spPr>
          <a:xfrm>
            <a:off x="1646232" y="3547830"/>
            <a:ext cx="3925889" cy="153888"/>
          </a:xfrm>
          <a:prstGeom prst="rect">
            <a:avLst/>
          </a:prstGeom>
          <a:no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r>
              <a:rPr lang="en-US" sz="1000" b="0">
                <a:solidFill>
                  <a:schemeClr val="tx1"/>
                </a:solidFill>
              </a:rPr>
              <a:t>Confirm proposed protocol changes are ready for governance review</a:t>
            </a:r>
          </a:p>
        </p:txBody>
      </p:sp>
      <p:sp>
        <p:nvSpPr>
          <p:cNvPr id="271" name="TextBox 270">
            <a:extLst>
              <a:ext uri="{FF2B5EF4-FFF2-40B4-BE49-F238E27FC236}">
                <a16:creationId xmlns:a16="http://schemas.microsoft.com/office/drawing/2014/main" id="{4FD25F65-B17F-7C07-261D-A2CC338F12E3}"/>
              </a:ext>
            </a:extLst>
          </p:cNvPr>
          <p:cNvSpPr txBox="1">
            <a:spLocks/>
          </p:cNvSpPr>
          <p:nvPr>
            <p:custDataLst>
              <p:tags r:id="rId94"/>
            </p:custDataLst>
          </p:nvPr>
        </p:nvSpPr>
        <p:spPr>
          <a:xfrm>
            <a:off x="1646232" y="3844499"/>
            <a:ext cx="4116391" cy="153888"/>
          </a:xfrm>
          <a:prstGeom prst="rect">
            <a:avLst/>
          </a:prstGeom>
          <a:no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r>
              <a:rPr lang="en-US" sz="1000" b="0">
                <a:solidFill>
                  <a:schemeClr val="tx1"/>
                </a:solidFill>
              </a:rPr>
              <a:t>Endorse NPRR for advancement to TAC (contingent on technical valid.)</a:t>
            </a:r>
          </a:p>
        </p:txBody>
      </p:sp>
      <p:sp>
        <p:nvSpPr>
          <p:cNvPr id="272" name="TextBox 271">
            <a:extLst>
              <a:ext uri="{FF2B5EF4-FFF2-40B4-BE49-F238E27FC236}">
                <a16:creationId xmlns:a16="http://schemas.microsoft.com/office/drawing/2014/main" id="{74BD0608-EDC3-16BA-CC2B-CD73D9C62C12}"/>
              </a:ext>
            </a:extLst>
          </p:cNvPr>
          <p:cNvSpPr txBox="1">
            <a:spLocks/>
          </p:cNvSpPr>
          <p:nvPr>
            <p:custDataLst>
              <p:tags r:id="rId95"/>
            </p:custDataLst>
          </p:nvPr>
        </p:nvSpPr>
        <p:spPr>
          <a:xfrm>
            <a:off x="1646232" y="4141162"/>
            <a:ext cx="4181479" cy="153888"/>
          </a:xfrm>
          <a:prstGeom prst="rect">
            <a:avLst/>
          </a:prstGeom>
          <a:no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r>
              <a:rPr lang="en-US" sz="1000" b="0">
                <a:solidFill>
                  <a:schemeClr val="tx1"/>
                </a:solidFill>
              </a:rPr>
              <a:t>If accompanying PGRR filed, then ROS will be involved in review</a:t>
            </a:r>
          </a:p>
        </p:txBody>
      </p:sp>
      <p:sp>
        <p:nvSpPr>
          <p:cNvPr id="273" name="TextBox 272">
            <a:extLst>
              <a:ext uri="{FF2B5EF4-FFF2-40B4-BE49-F238E27FC236}">
                <a16:creationId xmlns:a16="http://schemas.microsoft.com/office/drawing/2014/main" id="{329ADD3D-C9F3-0E00-FD6A-F80DD8312DBB}"/>
              </a:ext>
            </a:extLst>
          </p:cNvPr>
          <p:cNvSpPr txBox="1">
            <a:spLocks/>
          </p:cNvSpPr>
          <p:nvPr>
            <p:custDataLst>
              <p:tags r:id="rId96"/>
            </p:custDataLst>
          </p:nvPr>
        </p:nvSpPr>
        <p:spPr>
          <a:xfrm>
            <a:off x="1646232" y="4409989"/>
            <a:ext cx="3925889" cy="153888"/>
          </a:xfrm>
          <a:prstGeom prst="rect">
            <a:avLst/>
          </a:prstGeom>
          <a:no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r>
              <a:rPr lang="en-US" sz="1000" b="0">
                <a:solidFill>
                  <a:schemeClr val="tx1"/>
                </a:solidFill>
              </a:rPr>
              <a:t>ROS approval will be required for any PGRR(s).</a:t>
            </a:r>
          </a:p>
        </p:txBody>
      </p:sp>
      <p:sp>
        <p:nvSpPr>
          <p:cNvPr id="275" name="TextBox 274">
            <a:extLst>
              <a:ext uri="{FF2B5EF4-FFF2-40B4-BE49-F238E27FC236}">
                <a16:creationId xmlns:a16="http://schemas.microsoft.com/office/drawing/2014/main" id="{C3068A8A-A8AF-B64E-8DD8-0F2172963750}"/>
              </a:ext>
            </a:extLst>
          </p:cNvPr>
          <p:cNvSpPr txBox="1">
            <a:spLocks/>
          </p:cNvSpPr>
          <p:nvPr>
            <p:custDataLst>
              <p:tags r:id="rId97"/>
            </p:custDataLst>
          </p:nvPr>
        </p:nvSpPr>
        <p:spPr>
          <a:xfrm>
            <a:off x="1646232" y="4711477"/>
            <a:ext cx="4173539" cy="153888"/>
          </a:xfrm>
          <a:prstGeom prst="rect">
            <a:avLst/>
          </a:prstGeom>
          <a:no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r>
              <a:rPr lang="en-US" sz="1000" b="0">
                <a:solidFill>
                  <a:schemeClr val="tx1"/>
                </a:solidFill>
              </a:rPr>
              <a:t>Review/endorse combined NPRR/PGRR package for Board approval</a:t>
            </a:r>
          </a:p>
        </p:txBody>
      </p:sp>
      <p:sp>
        <p:nvSpPr>
          <p:cNvPr id="276" name="TextBox 275">
            <a:extLst>
              <a:ext uri="{FF2B5EF4-FFF2-40B4-BE49-F238E27FC236}">
                <a16:creationId xmlns:a16="http://schemas.microsoft.com/office/drawing/2014/main" id="{CEB4CFC0-A82F-B555-F540-916D7411DA26}"/>
              </a:ext>
            </a:extLst>
          </p:cNvPr>
          <p:cNvSpPr txBox="1">
            <a:spLocks/>
          </p:cNvSpPr>
          <p:nvPr>
            <p:custDataLst>
              <p:tags r:id="rId98"/>
            </p:custDataLst>
          </p:nvPr>
        </p:nvSpPr>
        <p:spPr>
          <a:xfrm>
            <a:off x="1646232" y="5009291"/>
            <a:ext cx="4133856" cy="153888"/>
          </a:xfrm>
          <a:prstGeom prst="rect">
            <a:avLst/>
          </a:prstGeom>
          <a:no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r>
              <a:rPr lang="en-US" sz="1000" b="0">
                <a:solidFill>
                  <a:schemeClr val="tx1"/>
                </a:solidFill>
              </a:rPr>
              <a:t>Authorize implementation of Batch Zero by approval of NPRR/PGRRs</a:t>
            </a:r>
          </a:p>
        </p:txBody>
      </p:sp>
      <p:sp>
        <p:nvSpPr>
          <p:cNvPr id="280" name="TextBox 279">
            <a:extLst>
              <a:ext uri="{FF2B5EF4-FFF2-40B4-BE49-F238E27FC236}">
                <a16:creationId xmlns:a16="http://schemas.microsoft.com/office/drawing/2014/main" id="{F57ED830-4438-2BCA-4C47-BF0FCCD66826}"/>
              </a:ext>
            </a:extLst>
          </p:cNvPr>
          <p:cNvSpPr txBox="1">
            <a:spLocks/>
          </p:cNvSpPr>
          <p:nvPr>
            <p:custDataLst>
              <p:tags r:id="rId99"/>
            </p:custDataLst>
          </p:nvPr>
        </p:nvSpPr>
        <p:spPr>
          <a:xfrm>
            <a:off x="6469705" y="1847358"/>
            <a:ext cx="501951" cy="246221"/>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r>
              <a:rPr lang="en-US" sz="800">
                <a:solidFill>
                  <a:schemeClr val="tx1"/>
                </a:solidFill>
              </a:rPr>
              <a:t>LLWG</a:t>
            </a:r>
            <a:r>
              <a:rPr lang="en-US" sz="800" b="0">
                <a:solidFill>
                  <a:schemeClr val="tx1"/>
                </a:solidFill>
              </a:rPr>
              <a:t> Feb 19</a:t>
            </a:r>
          </a:p>
        </p:txBody>
      </p:sp>
      <p:sp>
        <p:nvSpPr>
          <p:cNvPr id="284" name="TextBox 283">
            <a:extLst>
              <a:ext uri="{FF2B5EF4-FFF2-40B4-BE49-F238E27FC236}">
                <a16:creationId xmlns:a16="http://schemas.microsoft.com/office/drawing/2014/main" id="{59C1F9F8-2B43-9D8D-4755-1EC5AF55D5F7}"/>
              </a:ext>
            </a:extLst>
          </p:cNvPr>
          <p:cNvSpPr txBox="1">
            <a:spLocks/>
          </p:cNvSpPr>
          <p:nvPr>
            <p:custDataLst>
              <p:tags r:id="rId100"/>
            </p:custDataLst>
          </p:nvPr>
        </p:nvSpPr>
        <p:spPr>
          <a:xfrm>
            <a:off x="6655962" y="2103368"/>
            <a:ext cx="565612" cy="246221"/>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algn="r"/>
            <a:r>
              <a:rPr lang="en-US" sz="800">
                <a:solidFill>
                  <a:schemeClr val="tx1"/>
                </a:solidFill>
              </a:rPr>
              <a:t>Workshop </a:t>
            </a:r>
            <a:r>
              <a:rPr lang="en-US" sz="800" b="0">
                <a:solidFill>
                  <a:schemeClr val="tx1"/>
                </a:solidFill>
              </a:rPr>
              <a:t>#3 Feb 26</a:t>
            </a:r>
          </a:p>
        </p:txBody>
      </p:sp>
      <p:sp>
        <p:nvSpPr>
          <p:cNvPr id="286" name="TextBox 285">
            <a:extLst>
              <a:ext uri="{FF2B5EF4-FFF2-40B4-BE49-F238E27FC236}">
                <a16:creationId xmlns:a16="http://schemas.microsoft.com/office/drawing/2014/main" id="{DDAA1328-780B-4502-A47D-1A1D5BDBEF07}"/>
              </a:ext>
            </a:extLst>
          </p:cNvPr>
          <p:cNvSpPr txBox="1">
            <a:spLocks/>
          </p:cNvSpPr>
          <p:nvPr>
            <p:custDataLst>
              <p:tags r:id="rId101"/>
            </p:custDataLst>
          </p:nvPr>
        </p:nvSpPr>
        <p:spPr>
          <a:xfrm>
            <a:off x="9580562" y="4658926"/>
            <a:ext cx="779800" cy="246221"/>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r>
              <a:rPr lang="en-US" sz="800">
                <a:solidFill>
                  <a:schemeClr val="tx1"/>
                </a:solidFill>
              </a:rPr>
              <a:t>TAC Vote</a:t>
            </a:r>
            <a:br>
              <a:rPr lang="en-US" sz="800">
                <a:solidFill>
                  <a:schemeClr val="tx1"/>
                </a:solidFill>
              </a:rPr>
            </a:br>
            <a:r>
              <a:rPr lang="en-US" sz="800" b="0">
                <a:solidFill>
                  <a:schemeClr val="tx1"/>
                </a:solidFill>
              </a:rPr>
              <a:t>5/19-20</a:t>
            </a:r>
          </a:p>
        </p:txBody>
      </p:sp>
      <p:cxnSp>
        <p:nvCxnSpPr>
          <p:cNvPr id="19" name="Straight Arrow Connector 18">
            <a:extLst>
              <a:ext uri="{FF2B5EF4-FFF2-40B4-BE49-F238E27FC236}">
                <a16:creationId xmlns:a16="http://schemas.microsoft.com/office/drawing/2014/main" id="{AD3A5520-7646-0FE3-438E-151498D79F42}"/>
              </a:ext>
            </a:extLst>
          </p:cNvPr>
          <p:cNvCxnSpPr>
            <a:cxnSpLocks/>
          </p:cNvCxnSpPr>
          <p:nvPr/>
        </p:nvCxnSpPr>
        <p:spPr>
          <a:xfrm>
            <a:off x="3609176" y="2419931"/>
            <a:ext cx="0" cy="980519"/>
          </a:xfrm>
          <a:prstGeom prst="straightConnector1">
            <a:avLst/>
          </a:prstGeom>
          <a:ln w="6350" cap="flat">
            <a:solidFill>
              <a:schemeClr val="tx1"/>
            </a:solidFill>
            <a:miter lim="800000"/>
            <a:headEnd type="triangle"/>
            <a:tailEnd type="triangle"/>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D6CB9AB8-6501-9C5C-8D4D-6532FA7772E7}"/>
              </a:ext>
            </a:extLst>
          </p:cNvPr>
          <p:cNvSpPr txBox="1">
            <a:spLocks/>
          </p:cNvSpPr>
          <p:nvPr>
            <p:custDataLst>
              <p:tags r:id="rId102"/>
            </p:custDataLst>
          </p:nvPr>
        </p:nvSpPr>
        <p:spPr>
          <a:xfrm>
            <a:off x="1646232" y="2679358"/>
            <a:ext cx="3925889" cy="461665"/>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r>
              <a:rPr lang="en-US" sz="1000" b="0">
                <a:solidFill>
                  <a:schemeClr val="tx1"/>
                </a:solidFill>
              </a:rPr>
              <a:t>Close outstanding design and drafting issues, incorporate vetted stakeholder feedback, and finalize Revision Request language for committee approval</a:t>
            </a:r>
          </a:p>
        </p:txBody>
      </p:sp>
      <p:sp>
        <p:nvSpPr>
          <p:cNvPr id="24" name="TextBox 23">
            <a:extLst>
              <a:ext uri="{FF2B5EF4-FFF2-40B4-BE49-F238E27FC236}">
                <a16:creationId xmlns:a16="http://schemas.microsoft.com/office/drawing/2014/main" id="{B2AE56CF-F865-9654-10AF-EE54EA058676}"/>
              </a:ext>
            </a:extLst>
          </p:cNvPr>
          <p:cNvSpPr txBox="1">
            <a:spLocks/>
          </p:cNvSpPr>
          <p:nvPr>
            <p:custDataLst>
              <p:tags r:id="rId103"/>
            </p:custDataLst>
          </p:nvPr>
        </p:nvSpPr>
        <p:spPr>
          <a:xfrm>
            <a:off x="8801056" y="5343139"/>
            <a:ext cx="703798" cy="246221"/>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algn="r"/>
            <a:r>
              <a:rPr lang="en-US" sz="800" b="0">
                <a:solidFill>
                  <a:srgbClr val="000000"/>
                </a:solidFill>
              </a:rPr>
              <a:t>Target Board approval date</a:t>
            </a:r>
            <a:endParaRPr lang="en-US" sz="800" b="0">
              <a:solidFill>
                <a:schemeClr val="tx1"/>
              </a:solidFill>
            </a:endParaRPr>
          </a:p>
        </p:txBody>
      </p:sp>
      <p:sp>
        <p:nvSpPr>
          <p:cNvPr id="26" name="TextBox 25">
            <a:extLst>
              <a:ext uri="{FF2B5EF4-FFF2-40B4-BE49-F238E27FC236}">
                <a16:creationId xmlns:a16="http://schemas.microsoft.com/office/drawing/2014/main" id="{5CAC6895-5A99-BDA8-6E93-3B22AE4AD322}"/>
              </a:ext>
            </a:extLst>
          </p:cNvPr>
          <p:cNvSpPr txBox="1">
            <a:spLocks/>
          </p:cNvSpPr>
          <p:nvPr>
            <p:custDataLst>
              <p:tags r:id="rId104"/>
            </p:custDataLst>
          </p:nvPr>
        </p:nvSpPr>
        <p:spPr>
          <a:xfrm>
            <a:off x="7523842" y="4971664"/>
            <a:ext cx="615682" cy="246221"/>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r>
              <a:rPr lang="en-US" sz="800">
                <a:solidFill>
                  <a:schemeClr val="tx1"/>
                </a:solidFill>
              </a:rPr>
              <a:t>Board  Meeting </a:t>
            </a:r>
            <a:r>
              <a:rPr lang="en-US" sz="800" b="0">
                <a:solidFill>
                  <a:schemeClr val="tx1"/>
                </a:solidFill>
              </a:rPr>
              <a:t>4/20</a:t>
            </a:r>
          </a:p>
        </p:txBody>
      </p:sp>
      <p:sp>
        <p:nvSpPr>
          <p:cNvPr id="14" name="TextBox 13">
            <a:extLst>
              <a:ext uri="{FF2B5EF4-FFF2-40B4-BE49-F238E27FC236}">
                <a16:creationId xmlns:a16="http://schemas.microsoft.com/office/drawing/2014/main" id="{9F3C6C74-8727-5913-FF86-511E49F8B501}"/>
              </a:ext>
            </a:extLst>
          </p:cNvPr>
          <p:cNvSpPr txBox="1">
            <a:spLocks/>
          </p:cNvSpPr>
          <p:nvPr>
            <p:custDataLst>
              <p:tags r:id="rId105"/>
            </p:custDataLst>
          </p:nvPr>
        </p:nvSpPr>
        <p:spPr>
          <a:xfrm>
            <a:off x="7369439" y="3502478"/>
            <a:ext cx="647878" cy="246221"/>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r>
              <a:rPr lang="en-US" sz="800">
                <a:solidFill>
                  <a:schemeClr val="tx1"/>
                </a:solidFill>
              </a:rPr>
              <a:t>Regular PRS </a:t>
            </a:r>
            <a:r>
              <a:rPr lang="en-US" sz="800" b="0">
                <a:solidFill>
                  <a:schemeClr val="tx1"/>
                </a:solidFill>
              </a:rPr>
              <a:t>4/15</a:t>
            </a:r>
          </a:p>
        </p:txBody>
      </p:sp>
      <p:sp>
        <p:nvSpPr>
          <p:cNvPr id="17" name="TextBox 16">
            <a:extLst>
              <a:ext uri="{FF2B5EF4-FFF2-40B4-BE49-F238E27FC236}">
                <a16:creationId xmlns:a16="http://schemas.microsoft.com/office/drawing/2014/main" id="{560862DA-2E96-BC3C-DF10-5DCAD046EF24}"/>
              </a:ext>
            </a:extLst>
          </p:cNvPr>
          <p:cNvSpPr txBox="1">
            <a:spLocks/>
          </p:cNvSpPr>
          <p:nvPr>
            <p:custDataLst>
              <p:tags r:id="rId106"/>
            </p:custDataLst>
          </p:nvPr>
        </p:nvSpPr>
        <p:spPr>
          <a:xfrm>
            <a:off x="7142164" y="4358104"/>
            <a:ext cx="615682" cy="246221"/>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algn="r"/>
            <a:r>
              <a:rPr lang="en-US" sz="800">
                <a:solidFill>
                  <a:schemeClr val="tx1"/>
                </a:solidFill>
              </a:rPr>
              <a:t>ROS Update </a:t>
            </a:r>
            <a:r>
              <a:rPr lang="en-US" sz="800" b="0">
                <a:solidFill>
                  <a:schemeClr val="tx1"/>
                </a:solidFill>
              </a:rPr>
              <a:t>4/2</a:t>
            </a:r>
          </a:p>
        </p:txBody>
      </p:sp>
      <p:sp>
        <p:nvSpPr>
          <p:cNvPr id="29" name="Rectangle 28">
            <a:extLst>
              <a:ext uri="{FF2B5EF4-FFF2-40B4-BE49-F238E27FC236}">
                <a16:creationId xmlns:a16="http://schemas.microsoft.com/office/drawing/2014/main" id="{19F7FA60-8B0A-5E7D-1EB5-AB35B64CDD38}"/>
              </a:ext>
            </a:extLst>
          </p:cNvPr>
          <p:cNvSpPr/>
          <p:nvPr/>
        </p:nvSpPr>
        <p:spPr>
          <a:xfrm>
            <a:off x="6289303" y="4680102"/>
            <a:ext cx="1464226" cy="213094"/>
          </a:xfrm>
          <a:prstGeom prst="rect">
            <a:avLst/>
          </a:prstGeom>
          <a:solidFill>
            <a:srgbClr val="BFBFBF">
              <a:alpha val="60000"/>
            </a:srgbClr>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800" b="1">
                <a:solidFill>
                  <a:schemeClr val="tx1"/>
                </a:solidFill>
              </a:rPr>
              <a:t>Monthly TAC updates</a:t>
            </a:r>
            <a:endParaRPr lang="en-US" sz="800" b="1">
              <a:solidFill>
                <a:schemeClr val="tx1"/>
              </a:solidFill>
              <a:cs typeface="Arial"/>
            </a:endParaRPr>
          </a:p>
        </p:txBody>
      </p:sp>
      <p:sp>
        <p:nvSpPr>
          <p:cNvPr id="9" name="TextBox 8">
            <a:extLst>
              <a:ext uri="{FF2B5EF4-FFF2-40B4-BE49-F238E27FC236}">
                <a16:creationId xmlns:a16="http://schemas.microsoft.com/office/drawing/2014/main" id="{EF79B263-33FB-5A81-2F3A-70E35134EA94}"/>
              </a:ext>
            </a:extLst>
          </p:cNvPr>
          <p:cNvSpPr txBox="1">
            <a:spLocks/>
          </p:cNvSpPr>
          <p:nvPr>
            <p:custDataLst>
              <p:tags r:id="rId107"/>
            </p:custDataLst>
          </p:nvPr>
        </p:nvSpPr>
        <p:spPr>
          <a:xfrm>
            <a:off x="7960404" y="3210619"/>
            <a:ext cx="565612" cy="246221"/>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algn="r"/>
            <a:r>
              <a:rPr lang="en-US" sz="800">
                <a:solidFill>
                  <a:schemeClr val="tx1"/>
                </a:solidFill>
              </a:rPr>
              <a:t>Workshop </a:t>
            </a:r>
            <a:r>
              <a:rPr lang="en-US" sz="800" b="0">
                <a:solidFill>
                  <a:schemeClr val="tx1"/>
                </a:solidFill>
              </a:rPr>
              <a:t>#7 Apr 9</a:t>
            </a:r>
            <a:endParaRPr lang="en-US" sz="800" b="0" i="1">
              <a:solidFill>
                <a:schemeClr val="tx1"/>
              </a:solidFill>
            </a:endParaRPr>
          </a:p>
        </p:txBody>
      </p:sp>
      <p:sp>
        <p:nvSpPr>
          <p:cNvPr id="39" name="TextBox 38">
            <a:extLst>
              <a:ext uri="{FF2B5EF4-FFF2-40B4-BE49-F238E27FC236}">
                <a16:creationId xmlns:a16="http://schemas.microsoft.com/office/drawing/2014/main" id="{B3EB2B6A-BEE7-1F57-9083-60253513E9F0}"/>
              </a:ext>
            </a:extLst>
          </p:cNvPr>
          <p:cNvSpPr txBox="1">
            <a:spLocks/>
          </p:cNvSpPr>
          <p:nvPr>
            <p:custDataLst>
              <p:tags r:id="rId108"/>
            </p:custDataLst>
          </p:nvPr>
        </p:nvSpPr>
        <p:spPr>
          <a:xfrm>
            <a:off x="8515877" y="3490880"/>
            <a:ext cx="615682" cy="246221"/>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r>
              <a:rPr lang="en-US" sz="800">
                <a:solidFill>
                  <a:schemeClr val="tx1"/>
                </a:solidFill>
              </a:rPr>
              <a:t>Special PRS </a:t>
            </a:r>
            <a:r>
              <a:rPr lang="en-US" sz="800" b="0">
                <a:solidFill>
                  <a:schemeClr val="tx1"/>
                </a:solidFill>
              </a:rPr>
              <a:t>4/22</a:t>
            </a:r>
          </a:p>
        </p:txBody>
      </p:sp>
      <p:sp>
        <p:nvSpPr>
          <p:cNvPr id="41" name="TextBox 40">
            <a:extLst>
              <a:ext uri="{FF2B5EF4-FFF2-40B4-BE49-F238E27FC236}">
                <a16:creationId xmlns:a16="http://schemas.microsoft.com/office/drawing/2014/main" id="{146D86B8-E002-CD75-2A32-D5453017F9F1}"/>
              </a:ext>
            </a:extLst>
          </p:cNvPr>
          <p:cNvSpPr txBox="1">
            <a:spLocks/>
          </p:cNvSpPr>
          <p:nvPr>
            <p:custDataLst>
              <p:tags r:id="rId109"/>
            </p:custDataLst>
          </p:nvPr>
        </p:nvSpPr>
        <p:spPr>
          <a:xfrm>
            <a:off x="7777654" y="4668699"/>
            <a:ext cx="642267" cy="246221"/>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r>
              <a:rPr lang="en-US" sz="800">
                <a:solidFill>
                  <a:schemeClr val="tx1"/>
                </a:solidFill>
              </a:rPr>
              <a:t>Regular TAC </a:t>
            </a:r>
            <a:r>
              <a:rPr lang="en-US" sz="800" b="0">
                <a:solidFill>
                  <a:schemeClr val="tx1"/>
                </a:solidFill>
              </a:rPr>
              <a:t>4/29</a:t>
            </a:r>
          </a:p>
        </p:txBody>
      </p:sp>
      <p:sp>
        <p:nvSpPr>
          <p:cNvPr id="43" name="TextBox 42">
            <a:extLst>
              <a:ext uri="{FF2B5EF4-FFF2-40B4-BE49-F238E27FC236}">
                <a16:creationId xmlns:a16="http://schemas.microsoft.com/office/drawing/2014/main" id="{A4C41441-B54B-59F3-E146-6052FD704627}"/>
              </a:ext>
            </a:extLst>
          </p:cNvPr>
          <p:cNvSpPr txBox="1">
            <a:spLocks/>
          </p:cNvSpPr>
          <p:nvPr>
            <p:custDataLst>
              <p:tags r:id="rId110"/>
            </p:custDataLst>
          </p:nvPr>
        </p:nvSpPr>
        <p:spPr>
          <a:xfrm>
            <a:off x="8768139" y="4878660"/>
            <a:ext cx="779800" cy="246221"/>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r>
              <a:rPr lang="en-US" sz="800">
                <a:solidFill>
                  <a:schemeClr val="tx1"/>
                </a:solidFill>
              </a:rPr>
              <a:t>Special TAC </a:t>
            </a:r>
            <a:r>
              <a:rPr lang="en-US" sz="800" b="0">
                <a:solidFill>
                  <a:schemeClr val="tx1"/>
                </a:solidFill>
              </a:rPr>
              <a:t>5/13</a:t>
            </a:r>
          </a:p>
        </p:txBody>
      </p:sp>
      <p:sp>
        <p:nvSpPr>
          <p:cNvPr id="45" name="TextBox 44">
            <a:extLst>
              <a:ext uri="{FF2B5EF4-FFF2-40B4-BE49-F238E27FC236}">
                <a16:creationId xmlns:a16="http://schemas.microsoft.com/office/drawing/2014/main" id="{BF9B67D4-1FA6-8347-9EEF-1DC0D0E15B17}"/>
              </a:ext>
            </a:extLst>
          </p:cNvPr>
          <p:cNvSpPr txBox="1">
            <a:spLocks/>
          </p:cNvSpPr>
          <p:nvPr>
            <p:custDataLst>
              <p:tags r:id="rId111"/>
            </p:custDataLst>
          </p:nvPr>
        </p:nvSpPr>
        <p:spPr>
          <a:xfrm>
            <a:off x="8962847" y="3791845"/>
            <a:ext cx="647878" cy="246221"/>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r>
              <a:rPr lang="en-US" sz="800">
                <a:solidFill>
                  <a:schemeClr val="tx1"/>
                </a:solidFill>
              </a:rPr>
              <a:t> PRS Vote</a:t>
            </a:r>
            <a:br>
              <a:rPr lang="en-US" sz="800">
                <a:solidFill>
                  <a:schemeClr val="tx1"/>
                </a:solidFill>
                <a:cs typeface="Arial"/>
              </a:rPr>
            </a:br>
            <a:r>
              <a:rPr lang="en-US" sz="800" b="0">
                <a:solidFill>
                  <a:schemeClr val="tx1"/>
                </a:solidFill>
              </a:rPr>
              <a:t>5</a:t>
            </a:r>
            <a:r>
              <a:rPr lang="en-US" sz="800">
                <a:solidFill>
                  <a:schemeClr val="tx1"/>
                </a:solidFill>
              </a:rPr>
              <a:t>/</a:t>
            </a:r>
            <a:r>
              <a:rPr lang="en-US" sz="800" b="0">
                <a:solidFill>
                  <a:schemeClr val="tx1"/>
                </a:solidFill>
              </a:rPr>
              <a:t>6</a:t>
            </a:r>
          </a:p>
        </p:txBody>
      </p:sp>
      <p:sp>
        <p:nvSpPr>
          <p:cNvPr id="21" name="Oval 20">
            <a:extLst>
              <a:ext uri="{FF2B5EF4-FFF2-40B4-BE49-F238E27FC236}">
                <a16:creationId xmlns:a16="http://schemas.microsoft.com/office/drawing/2014/main" id="{394DD5B7-2A10-4A60-3028-17E1D54ABA7E}"/>
              </a:ext>
            </a:extLst>
          </p:cNvPr>
          <p:cNvSpPr>
            <a:spLocks/>
          </p:cNvSpPr>
          <p:nvPr/>
        </p:nvSpPr>
        <p:spPr>
          <a:xfrm>
            <a:off x="10534199" y="7618667"/>
            <a:ext cx="208941" cy="205214"/>
          </a:xfrm>
          <a:prstGeom prst="ellipse">
            <a:avLst/>
          </a:prstGeom>
          <a:solidFill>
            <a:schemeClr val="accent1"/>
          </a:solidFill>
          <a:ln w="127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200" b="1">
                <a:cs typeface="Arial"/>
              </a:rPr>
              <a:t>4</a:t>
            </a:r>
            <a:endParaRPr lang="en-US"/>
          </a:p>
        </p:txBody>
      </p:sp>
      <p:sp>
        <p:nvSpPr>
          <p:cNvPr id="28" name="Rectangle 27">
            <a:extLst>
              <a:ext uri="{FF2B5EF4-FFF2-40B4-BE49-F238E27FC236}">
                <a16:creationId xmlns:a16="http://schemas.microsoft.com/office/drawing/2014/main" id="{67401BFF-E24D-0807-CD08-AA2C022645AE}"/>
              </a:ext>
            </a:extLst>
          </p:cNvPr>
          <p:cNvSpPr/>
          <p:nvPr/>
        </p:nvSpPr>
        <p:spPr>
          <a:xfrm>
            <a:off x="6989913" y="1849981"/>
            <a:ext cx="1674270" cy="226708"/>
          </a:xfrm>
          <a:prstGeom prst="rect">
            <a:avLst/>
          </a:prstGeom>
          <a:solidFill>
            <a:srgbClr val="BFBFBF">
              <a:alpha val="60000"/>
            </a:srgbClr>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800" b="1">
                <a:solidFill>
                  <a:schemeClr val="tx1"/>
                </a:solidFill>
              </a:rPr>
              <a:t>Monthly LLWG updates</a:t>
            </a:r>
            <a:endParaRPr lang="en-US" sz="800" b="1">
              <a:solidFill>
                <a:schemeClr val="tx1"/>
              </a:solidFill>
              <a:cs typeface="Arial"/>
            </a:endParaRPr>
          </a:p>
        </p:txBody>
      </p:sp>
      <p:sp>
        <p:nvSpPr>
          <p:cNvPr id="48" name="TextBox 47">
            <a:extLst>
              <a:ext uri="{FF2B5EF4-FFF2-40B4-BE49-F238E27FC236}">
                <a16:creationId xmlns:a16="http://schemas.microsoft.com/office/drawing/2014/main" id="{84189AED-CEF9-389B-F477-B78235DC5F1F}"/>
              </a:ext>
            </a:extLst>
          </p:cNvPr>
          <p:cNvSpPr txBox="1">
            <a:spLocks/>
          </p:cNvSpPr>
          <p:nvPr>
            <p:custDataLst>
              <p:tags r:id="rId112"/>
            </p:custDataLst>
          </p:nvPr>
        </p:nvSpPr>
        <p:spPr>
          <a:xfrm>
            <a:off x="7321341" y="5492624"/>
            <a:ext cx="1030432" cy="369332"/>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algn="ctr"/>
            <a:r>
              <a:rPr lang="en-US" sz="800" b="0">
                <a:solidFill>
                  <a:srgbClr val="000000"/>
                </a:solidFill>
              </a:rPr>
              <a:t>4/8 </a:t>
            </a:r>
            <a:r>
              <a:rPr lang="en-US" sz="800">
                <a:solidFill>
                  <a:srgbClr val="000000"/>
                </a:solidFill>
              </a:rPr>
              <a:t> </a:t>
            </a:r>
            <a:r>
              <a:rPr lang="en-US" sz="800" b="0">
                <a:solidFill>
                  <a:srgbClr val="000000"/>
                </a:solidFill>
              </a:rPr>
              <a:t>ERCOT files CLR/BYOG Revision Request(s)</a:t>
            </a:r>
            <a:endParaRPr lang="en-US" sz="800" b="0">
              <a:solidFill>
                <a:schemeClr val="tx1"/>
              </a:solidFill>
            </a:endParaRPr>
          </a:p>
        </p:txBody>
      </p:sp>
      <p:sp>
        <p:nvSpPr>
          <p:cNvPr id="54" name="TextBox 53">
            <a:extLst>
              <a:ext uri="{FF2B5EF4-FFF2-40B4-BE49-F238E27FC236}">
                <a16:creationId xmlns:a16="http://schemas.microsoft.com/office/drawing/2014/main" id="{EF41E50D-5347-7DF7-FB3D-69004E7848EF}"/>
              </a:ext>
            </a:extLst>
          </p:cNvPr>
          <p:cNvSpPr txBox="1">
            <a:spLocks/>
          </p:cNvSpPr>
          <p:nvPr>
            <p:custDataLst>
              <p:tags r:id="rId113"/>
            </p:custDataLst>
          </p:nvPr>
        </p:nvSpPr>
        <p:spPr>
          <a:xfrm>
            <a:off x="8018687" y="4358104"/>
            <a:ext cx="615682" cy="246221"/>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r>
              <a:rPr lang="en-US" sz="800">
                <a:solidFill>
                  <a:schemeClr val="tx1"/>
                </a:solidFill>
              </a:rPr>
              <a:t>ROS Update </a:t>
            </a:r>
            <a:r>
              <a:rPr lang="en-US" sz="800" b="0" i="1">
                <a:solidFill>
                  <a:schemeClr val="tx1"/>
                </a:solidFill>
              </a:rPr>
              <a:t>(special) </a:t>
            </a:r>
            <a:r>
              <a:rPr lang="en-US" sz="800" b="0">
                <a:solidFill>
                  <a:schemeClr val="tx1"/>
                </a:solidFill>
              </a:rPr>
              <a:t>4/14</a:t>
            </a:r>
          </a:p>
        </p:txBody>
      </p:sp>
      <p:sp>
        <p:nvSpPr>
          <p:cNvPr id="55" name="TextBox 54">
            <a:extLst>
              <a:ext uri="{FF2B5EF4-FFF2-40B4-BE49-F238E27FC236}">
                <a16:creationId xmlns:a16="http://schemas.microsoft.com/office/drawing/2014/main" id="{766B021B-C11D-15AE-A5A8-7C52353E6299}"/>
              </a:ext>
            </a:extLst>
          </p:cNvPr>
          <p:cNvSpPr txBox="1">
            <a:spLocks/>
          </p:cNvSpPr>
          <p:nvPr>
            <p:custDataLst>
              <p:tags r:id="rId114"/>
            </p:custDataLst>
          </p:nvPr>
        </p:nvSpPr>
        <p:spPr>
          <a:xfrm>
            <a:off x="8534534" y="4069249"/>
            <a:ext cx="615682" cy="246221"/>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r>
              <a:rPr lang="en-US" sz="800">
                <a:solidFill>
                  <a:schemeClr val="tx1"/>
                </a:solidFill>
              </a:rPr>
              <a:t>ROS Update </a:t>
            </a:r>
            <a:r>
              <a:rPr lang="en-US" sz="800" b="0" i="1">
                <a:solidFill>
                  <a:schemeClr val="tx1"/>
                </a:solidFill>
              </a:rPr>
              <a:t>(special) </a:t>
            </a:r>
            <a:r>
              <a:rPr lang="en-US" sz="800" b="0">
                <a:solidFill>
                  <a:schemeClr val="tx1"/>
                </a:solidFill>
              </a:rPr>
              <a:t>4/23</a:t>
            </a:r>
          </a:p>
        </p:txBody>
      </p:sp>
    </p:spTree>
    <p:extLst>
      <p:ext uri="{BB962C8B-B14F-4D97-AF65-F5344CB8AC3E}">
        <p14:creationId xmlns:p14="http://schemas.microsoft.com/office/powerpoint/2010/main" val="10478908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F3710D-FC0C-BEC7-53D8-4907A693C1D6}"/>
              </a:ext>
            </a:extLst>
          </p:cNvPr>
          <p:cNvSpPr>
            <a:spLocks noGrp="1"/>
          </p:cNvSpPr>
          <p:nvPr>
            <p:ph type="title"/>
          </p:nvPr>
        </p:nvSpPr>
        <p:spPr/>
        <p:txBody>
          <a:bodyPr/>
          <a:lstStyle/>
          <a:p>
            <a:r>
              <a:rPr lang="en-US" dirty="0"/>
              <a:t>APPENDIX</a:t>
            </a:r>
          </a:p>
        </p:txBody>
      </p:sp>
      <p:sp>
        <p:nvSpPr>
          <p:cNvPr id="3" name="Text Placeholder 2">
            <a:extLst>
              <a:ext uri="{FF2B5EF4-FFF2-40B4-BE49-F238E27FC236}">
                <a16:creationId xmlns:a16="http://schemas.microsoft.com/office/drawing/2014/main" id="{5DF4F5A0-7A26-FA54-7DC2-8BE059E2F7C2}"/>
              </a:ext>
            </a:extLst>
          </p:cNvPr>
          <p:cNvSpPr>
            <a:spLocks noGrp="1"/>
          </p:cNvSpPr>
          <p:nvPr>
            <p:ph type="body" sz="quarter" idx="10"/>
          </p:nvPr>
        </p:nvSpPr>
        <p:spPr/>
        <p:txBody>
          <a:bodyPr/>
          <a:lstStyle/>
          <a:p>
            <a:endParaRPr lang="en-US"/>
          </a:p>
        </p:txBody>
      </p:sp>
      <p:sp>
        <p:nvSpPr>
          <p:cNvPr id="4" name="TextBox 3">
            <a:extLst>
              <a:ext uri="{FF2B5EF4-FFF2-40B4-BE49-F238E27FC236}">
                <a16:creationId xmlns:a16="http://schemas.microsoft.com/office/drawing/2014/main" id="{4058825C-D56F-198D-DACC-0D321B05332E}"/>
              </a:ext>
            </a:extLst>
          </p:cNvPr>
          <p:cNvSpPr txBox="1"/>
          <p:nvPr/>
        </p:nvSpPr>
        <p:spPr>
          <a:xfrm>
            <a:off x="554735" y="1850571"/>
            <a:ext cx="8850522" cy="1665515"/>
          </a:xfrm>
          <a:prstGeom prst="rect">
            <a:avLst/>
          </a:prstGeom>
          <a:ln w="6350">
            <a:noFill/>
            <a:miter lim="800000"/>
          </a:ln>
        </p:spPr>
        <p:txBody>
          <a:bodyPr vert="horz" wrap="square" lIns="0" tIns="0" rIns="0" bIns="0" rtlCol="0">
            <a:noAutofit/>
          </a:bodyPr>
          <a:lstStyle/>
          <a:p>
            <a:pPr algn="l">
              <a:spcBef>
                <a:spcPts val="300"/>
              </a:spcBef>
              <a:spcAft>
                <a:spcPts val="300"/>
              </a:spcAft>
              <a:buNone/>
            </a:pPr>
            <a:r>
              <a:rPr lang="en-US" sz="2400" dirty="0"/>
              <a:t>Summary of Market Comments in following Slides</a:t>
            </a:r>
            <a:endParaRPr lang="en-US" sz="1600" dirty="0"/>
          </a:p>
        </p:txBody>
      </p:sp>
    </p:spTree>
    <p:extLst>
      <p:ext uri="{BB962C8B-B14F-4D97-AF65-F5344CB8AC3E}">
        <p14:creationId xmlns:p14="http://schemas.microsoft.com/office/powerpoint/2010/main" val="32959305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F2C9A1-BCE6-FC0C-3015-491A7883666A}"/>
            </a:ext>
          </a:extLst>
        </p:cNvPr>
        <p:cNvGrpSpPr/>
        <p:nvPr/>
      </p:nvGrpSpPr>
      <p:grpSpPr>
        <a:xfrm>
          <a:off x="0" y="0"/>
          <a:ext cx="0" cy="0"/>
          <a:chOff x="0" y="0"/>
          <a:chExt cx="0" cy="0"/>
        </a:xfrm>
      </p:grpSpPr>
      <p:graphicFrame>
        <p:nvGraphicFramePr>
          <p:cNvPr id="6" name="Object 2" hidden="1">
            <a:extLst>
              <a:ext uri="{FF2B5EF4-FFF2-40B4-BE49-F238E27FC236}">
                <a16:creationId xmlns:a16="http://schemas.microsoft.com/office/drawing/2014/main" id="{801909A3-1AD6-DC3D-2F5C-5DF0081B0E46}"/>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04" imgH="403" progId="TCLayout.ActiveDocument.1">
                  <p:embed/>
                </p:oleObj>
              </mc:Choice>
              <mc:Fallback>
                <p:oleObj name="think-cell Slide" r:id="rId4" imgW="404" imgH="403" progId="TCLayout.ActiveDocument.1">
                  <p:embed/>
                  <p:pic>
                    <p:nvPicPr>
                      <p:cNvPr id="6" name="Object 2" hidden="1">
                        <a:extLst>
                          <a:ext uri="{FF2B5EF4-FFF2-40B4-BE49-F238E27FC236}">
                            <a16:creationId xmlns:a16="http://schemas.microsoft.com/office/drawing/2014/main" id="{6F95B5DF-E277-B7EA-A6DB-5185770ACD5E}"/>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2. Slide Title">
            <a:extLst>
              <a:ext uri="{FF2B5EF4-FFF2-40B4-BE49-F238E27FC236}">
                <a16:creationId xmlns:a16="http://schemas.microsoft.com/office/drawing/2014/main" id="{1924E476-0E71-7841-EDB8-C2551514D606}"/>
              </a:ext>
            </a:extLst>
          </p:cNvPr>
          <p:cNvSpPr>
            <a:spLocks noGrp="1"/>
          </p:cNvSpPr>
          <p:nvPr>
            <p:ph type="title"/>
            <p:custDataLst>
              <p:tags r:id="rId2"/>
            </p:custDataLst>
          </p:nvPr>
        </p:nvSpPr>
        <p:spPr>
          <a:xfrm>
            <a:off x="554736" y="203034"/>
            <a:ext cx="11082528" cy="384721"/>
          </a:xfrm>
        </p:spPr>
        <p:txBody>
          <a:bodyPr vert="horz">
            <a:spAutoFit/>
          </a:bodyPr>
          <a:lstStyle/>
          <a:p>
            <a:r>
              <a:rPr lang="en-US" dirty="0">
                <a:cs typeface="Arial"/>
              </a:rPr>
              <a:t>Outline</a:t>
            </a:r>
            <a:endParaRPr lang="en-US" dirty="0"/>
          </a:p>
        </p:txBody>
      </p:sp>
      <p:sp>
        <p:nvSpPr>
          <p:cNvPr id="16" name="TextBox 15">
            <a:extLst>
              <a:ext uri="{FF2B5EF4-FFF2-40B4-BE49-F238E27FC236}">
                <a16:creationId xmlns:a16="http://schemas.microsoft.com/office/drawing/2014/main" id="{8C351941-6E63-3814-81FC-155854F33939}"/>
              </a:ext>
            </a:extLst>
          </p:cNvPr>
          <p:cNvSpPr txBox="1"/>
          <p:nvPr/>
        </p:nvSpPr>
        <p:spPr>
          <a:xfrm>
            <a:off x="583025" y="1259175"/>
            <a:ext cx="10781660" cy="2400657"/>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285750" indent="-285750">
              <a:spcBef>
                <a:spcPts val="300"/>
              </a:spcBef>
              <a:spcAft>
                <a:spcPts val="300"/>
              </a:spcAft>
              <a:buFont typeface="Arial" panose="020B0604020202020204" pitchFamily="34" charset="0"/>
              <a:buChar char="•"/>
            </a:pPr>
            <a:r>
              <a:rPr lang="en-US" b="1" dirty="0"/>
              <a:t>Governance: Scope and Timing</a:t>
            </a:r>
          </a:p>
          <a:p>
            <a:pPr marL="285750" indent="-285750">
              <a:spcBef>
                <a:spcPts val="300"/>
              </a:spcBef>
              <a:spcAft>
                <a:spcPts val="300"/>
              </a:spcAft>
              <a:buFont typeface="Arial" panose="020B0604020202020204" pitchFamily="34" charset="0"/>
              <a:buChar char="•"/>
            </a:pPr>
            <a:endParaRPr lang="en-US" b="1" dirty="0"/>
          </a:p>
          <a:p>
            <a:pPr marL="285750" indent="-285750">
              <a:spcBef>
                <a:spcPts val="300"/>
              </a:spcBef>
              <a:spcAft>
                <a:spcPts val="300"/>
              </a:spcAft>
              <a:buFont typeface="Arial" panose="020B0604020202020204" pitchFamily="34" charset="0"/>
              <a:buChar char="•"/>
            </a:pPr>
            <a:r>
              <a:rPr lang="en-US" b="1" dirty="0"/>
              <a:t>Parallel PUCT Activities</a:t>
            </a:r>
          </a:p>
          <a:p>
            <a:pPr marL="285750" indent="-285750">
              <a:spcBef>
                <a:spcPts val="300"/>
              </a:spcBef>
              <a:spcAft>
                <a:spcPts val="300"/>
              </a:spcAft>
              <a:buFont typeface="Arial" panose="020B0604020202020204" pitchFamily="34" charset="0"/>
              <a:buChar char="•"/>
            </a:pPr>
            <a:endParaRPr lang="en-US" b="1" dirty="0"/>
          </a:p>
          <a:p>
            <a:pPr marL="285750" indent="-285750">
              <a:spcBef>
                <a:spcPts val="300"/>
              </a:spcBef>
              <a:spcAft>
                <a:spcPts val="300"/>
              </a:spcAft>
              <a:buFont typeface="Arial" panose="020B0604020202020204" pitchFamily="34" charset="0"/>
              <a:buChar char="•"/>
            </a:pPr>
            <a:r>
              <a:rPr lang="en-US" b="1" dirty="0"/>
              <a:t>Summary of Stakeholder feedback</a:t>
            </a:r>
          </a:p>
          <a:p>
            <a:pPr marL="285750" indent="-285750">
              <a:spcBef>
                <a:spcPts val="300"/>
              </a:spcBef>
              <a:spcAft>
                <a:spcPts val="300"/>
              </a:spcAft>
              <a:buFont typeface="Arial" panose="020B0604020202020204" pitchFamily="34" charset="0"/>
              <a:buChar char="•"/>
            </a:pPr>
            <a:endParaRPr lang="en-US" b="1" dirty="0"/>
          </a:p>
          <a:p>
            <a:pPr marL="285750" indent="-285750">
              <a:spcBef>
                <a:spcPts val="300"/>
              </a:spcBef>
              <a:spcAft>
                <a:spcPts val="300"/>
              </a:spcAft>
              <a:buFont typeface="Arial" panose="020B0604020202020204" pitchFamily="34" charset="0"/>
              <a:buChar char="•"/>
            </a:pPr>
            <a:r>
              <a:rPr lang="en-US" b="1" dirty="0"/>
              <a:t>Options for Controllable Load Resource (CLR) and Bring your own Generation (BYOG)</a:t>
            </a:r>
            <a:endParaRPr lang="en-US" dirty="0">
              <a:cs typeface="Arial"/>
            </a:endParaRPr>
          </a:p>
        </p:txBody>
      </p:sp>
    </p:spTree>
    <p:extLst>
      <p:ext uri="{BB962C8B-B14F-4D97-AF65-F5344CB8AC3E}">
        <p14:creationId xmlns:p14="http://schemas.microsoft.com/office/powerpoint/2010/main" val="136878783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A3C6A6-DF00-243E-73F6-7EEF766B2EB4}"/>
            </a:ext>
          </a:extLst>
        </p:cNvPr>
        <p:cNvGrpSpPr/>
        <p:nvPr/>
      </p:nvGrpSpPr>
      <p:grpSpPr>
        <a:xfrm>
          <a:off x="0" y="0"/>
          <a:ext cx="0" cy="0"/>
          <a:chOff x="0" y="0"/>
          <a:chExt cx="0" cy="0"/>
        </a:xfrm>
      </p:grpSpPr>
      <p:graphicFrame>
        <p:nvGraphicFramePr>
          <p:cNvPr id="7" name="Object 2" hidden="1">
            <a:extLst>
              <a:ext uri="{FF2B5EF4-FFF2-40B4-BE49-F238E27FC236}">
                <a16:creationId xmlns:a16="http://schemas.microsoft.com/office/drawing/2014/main" id="{21847DAA-26A7-5B83-161C-EF13608D8FA6}"/>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3" imgW="404" imgH="403" progId="TCLayout.ActiveDocument.1">
                  <p:embed/>
                </p:oleObj>
              </mc:Choice>
              <mc:Fallback>
                <p:oleObj name="think-cell Slide" r:id="rId13" imgW="404" imgH="403" progId="TCLayout.ActiveDocument.1">
                  <p:embed/>
                  <p:pic>
                    <p:nvPicPr>
                      <p:cNvPr id="7" name="Object 2" hidden="1">
                        <a:extLst>
                          <a:ext uri="{FF2B5EF4-FFF2-40B4-BE49-F238E27FC236}">
                            <a16:creationId xmlns:a16="http://schemas.microsoft.com/office/drawing/2014/main" id="{21847DAA-26A7-5B83-161C-EF13608D8FA6}"/>
                          </a:ext>
                        </a:extLst>
                      </p:cNvPr>
                      <p:cNvPicPr/>
                      <p:nvPr/>
                    </p:nvPicPr>
                    <p:blipFill>
                      <a:blip r:embed="rId14"/>
                      <a:stretch>
                        <a:fillRect/>
                      </a:stretch>
                    </p:blipFill>
                    <p:spPr>
                      <a:xfrm>
                        <a:off x="1588" y="1588"/>
                        <a:ext cx="1588" cy="1588"/>
                      </a:xfrm>
                      <a:prstGeom prst="rect">
                        <a:avLst/>
                      </a:prstGeom>
                    </p:spPr>
                  </p:pic>
                </p:oleObj>
              </mc:Fallback>
            </mc:AlternateContent>
          </a:graphicData>
        </a:graphic>
      </p:graphicFrame>
      <p:sp>
        <p:nvSpPr>
          <p:cNvPr id="5" name="Title 4">
            <a:extLst>
              <a:ext uri="{FF2B5EF4-FFF2-40B4-BE49-F238E27FC236}">
                <a16:creationId xmlns:a16="http://schemas.microsoft.com/office/drawing/2014/main" id="{139C0DBD-E19E-E2D7-AB43-721D6E240838}"/>
              </a:ext>
            </a:extLst>
          </p:cNvPr>
          <p:cNvSpPr>
            <a:spLocks noGrp="1"/>
          </p:cNvSpPr>
          <p:nvPr>
            <p:ph type="title"/>
          </p:nvPr>
        </p:nvSpPr>
        <p:spPr>
          <a:xfrm>
            <a:off x="554736" y="223582"/>
            <a:ext cx="11082528" cy="384721"/>
          </a:xfrm>
        </p:spPr>
        <p:txBody>
          <a:bodyPr vert="horz" wrap="square">
            <a:noAutofit/>
          </a:bodyPr>
          <a:lstStyle/>
          <a:p>
            <a:r>
              <a:rPr lang="en-US"/>
              <a:t>Stakeholder feedback highlights: key themes across submissions</a:t>
            </a:r>
          </a:p>
        </p:txBody>
      </p:sp>
      <p:sp>
        <p:nvSpPr>
          <p:cNvPr id="88" name="Text Placeholder 20">
            <a:extLst>
              <a:ext uri="{FF2B5EF4-FFF2-40B4-BE49-F238E27FC236}">
                <a16:creationId xmlns:a16="http://schemas.microsoft.com/office/drawing/2014/main" id="{824587B5-FBEB-3BE1-5A16-E5012BB6700D}"/>
              </a:ext>
            </a:extLst>
          </p:cNvPr>
          <p:cNvSpPr txBox="1">
            <a:spLocks/>
          </p:cNvSpPr>
          <p:nvPr/>
        </p:nvSpPr>
        <p:spPr>
          <a:xfrm>
            <a:off x="2168373" y="6534364"/>
            <a:ext cx="6305068" cy="138499"/>
          </a:xfrm>
          <a:prstGeom prst="rect">
            <a:avLst/>
          </a:prstGeom>
          <a:noFill/>
          <a:ln w="6350">
            <a:noFill/>
            <a:miter lim="800000"/>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800" b="0" kern="1200" dirty="0">
                <a:solidFill>
                  <a:schemeClr val="tx1"/>
                </a:solidFill>
                <a:latin typeface="+mn-lt"/>
                <a:ea typeface="+mn-ea"/>
                <a:cs typeface="+mn-cs"/>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r>
              <a:rPr lang="en-US" sz="900"/>
              <a:t>Source: ERCOT PGRR145 “Key Documents” section</a:t>
            </a:r>
          </a:p>
        </p:txBody>
      </p:sp>
      <p:sp>
        <p:nvSpPr>
          <p:cNvPr id="17" name="TextBox 16">
            <a:extLst>
              <a:ext uri="{FF2B5EF4-FFF2-40B4-BE49-F238E27FC236}">
                <a16:creationId xmlns:a16="http://schemas.microsoft.com/office/drawing/2014/main" id="{538CCB13-509C-B5DF-6E35-CAEA79B03F9A}"/>
              </a:ext>
            </a:extLst>
          </p:cNvPr>
          <p:cNvSpPr txBox="1">
            <a:spLocks/>
          </p:cNvSpPr>
          <p:nvPr/>
        </p:nvSpPr>
        <p:spPr>
          <a:xfrm>
            <a:off x="554736" y="1118419"/>
            <a:ext cx="2411881" cy="215444"/>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400" b="1"/>
              <a:t>Recurring feedback</a:t>
            </a:r>
            <a:endParaRPr lang="en-US" sz="1400" i="1"/>
          </a:p>
        </p:txBody>
      </p:sp>
      <p:cxnSp>
        <p:nvCxnSpPr>
          <p:cNvPr id="20" name="LineBasicDefault 292">
            <a:extLst>
              <a:ext uri="{FF2B5EF4-FFF2-40B4-BE49-F238E27FC236}">
                <a16:creationId xmlns:a16="http://schemas.microsoft.com/office/drawing/2014/main" id="{2F64EB41-AA96-1C3D-08B2-3E2CAF15C9A0}"/>
              </a:ext>
            </a:extLst>
          </p:cNvPr>
          <p:cNvCxnSpPr>
            <a:cxnSpLocks/>
          </p:cNvCxnSpPr>
          <p:nvPr>
            <p:custDataLst>
              <p:tags r:id="rId2"/>
            </p:custDataLst>
          </p:nvPr>
        </p:nvCxnSpPr>
        <p:spPr>
          <a:xfrm>
            <a:off x="554736" y="1390126"/>
            <a:ext cx="11082528" cy="0"/>
          </a:xfrm>
          <a:prstGeom prst="straightConnector1">
            <a:avLst/>
          </a:prstGeom>
          <a:ln w="6350" cap="flat">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9631933C-EF8B-D114-FE7F-795F55AC821D}"/>
              </a:ext>
            </a:extLst>
          </p:cNvPr>
          <p:cNvSpPr txBox="1">
            <a:spLocks/>
          </p:cNvSpPr>
          <p:nvPr/>
        </p:nvSpPr>
        <p:spPr>
          <a:xfrm>
            <a:off x="3310794" y="1118419"/>
            <a:ext cx="8326470" cy="215444"/>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400" b="1"/>
              <a:t>Description</a:t>
            </a:r>
            <a:endParaRPr lang="en-US" sz="1400" i="1"/>
          </a:p>
        </p:txBody>
      </p:sp>
      <p:grpSp>
        <p:nvGrpSpPr>
          <p:cNvPr id="36" name="Group 35">
            <a:extLst>
              <a:ext uri="{FF2B5EF4-FFF2-40B4-BE49-F238E27FC236}">
                <a16:creationId xmlns:a16="http://schemas.microsoft.com/office/drawing/2014/main" id="{B6609DC4-CC49-38D3-048A-D6BFA1EB6561}"/>
              </a:ext>
            </a:extLst>
          </p:cNvPr>
          <p:cNvGrpSpPr/>
          <p:nvPr/>
        </p:nvGrpSpPr>
        <p:grpSpPr>
          <a:xfrm>
            <a:off x="554736" y="1529385"/>
            <a:ext cx="11082528" cy="646331"/>
            <a:chOff x="554736" y="1703733"/>
            <a:chExt cx="11082528" cy="646331"/>
          </a:xfrm>
        </p:grpSpPr>
        <p:sp>
          <p:nvSpPr>
            <p:cNvPr id="25" name="TextBox 24">
              <a:extLst>
                <a:ext uri="{FF2B5EF4-FFF2-40B4-BE49-F238E27FC236}">
                  <a16:creationId xmlns:a16="http://schemas.microsoft.com/office/drawing/2014/main" id="{DF5DEF54-3DB0-B89E-4F51-6CA01C546AD2}"/>
                </a:ext>
              </a:extLst>
            </p:cNvPr>
            <p:cNvSpPr txBox="1">
              <a:spLocks/>
            </p:cNvSpPr>
            <p:nvPr/>
          </p:nvSpPr>
          <p:spPr>
            <a:xfrm>
              <a:off x="636998" y="1703733"/>
              <a:ext cx="2329619" cy="430887"/>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285750" indent="-285750">
                <a:buFont typeface="Arial" panose="020B0604020202020204" pitchFamily="34" charset="0"/>
                <a:buChar char="•"/>
              </a:pPr>
              <a:r>
                <a:rPr lang="en-US" sz="1400" b="1"/>
                <a:t>Treatment of advanced and legacy projects</a:t>
              </a:r>
              <a:endParaRPr lang="en-US" sz="1400" b="1" i="1"/>
            </a:p>
          </p:txBody>
        </p:sp>
        <p:sp>
          <p:nvSpPr>
            <p:cNvPr id="26" name="TextBox 25">
              <a:extLst>
                <a:ext uri="{FF2B5EF4-FFF2-40B4-BE49-F238E27FC236}">
                  <a16:creationId xmlns:a16="http://schemas.microsoft.com/office/drawing/2014/main" id="{E60C1255-E83F-17A4-6A61-921933ED72D1}"/>
                </a:ext>
              </a:extLst>
            </p:cNvPr>
            <p:cNvSpPr txBox="1">
              <a:spLocks/>
            </p:cNvSpPr>
            <p:nvPr/>
          </p:nvSpPr>
          <p:spPr>
            <a:xfrm>
              <a:off x="3310794" y="1703733"/>
              <a:ext cx="8326470" cy="646331"/>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400" b="1"/>
                <a:t>Projects that have completed legacy LLIS processes </a:t>
              </a:r>
              <a:r>
                <a:rPr lang="en-US" sz="1400"/>
                <a:t>(studies, IA execution, financial commitments, construction start) </a:t>
              </a:r>
              <a:r>
                <a:rPr lang="en-US" sz="1400" b="1"/>
                <a:t>are viewed as already demonstrating firm readiness:</a:t>
              </a:r>
              <a:r>
                <a:rPr lang="en-US" sz="1400"/>
                <a:t> re-assessment or reclassification at this stage raises concerns around investment certainty and financing risk</a:t>
              </a:r>
              <a:endParaRPr lang="en-US" sz="1400" i="1"/>
            </a:p>
          </p:txBody>
        </p:sp>
        <p:sp>
          <p:nvSpPr>
            <p:cNvPr id="30" name="TrackerNumBlue 30">
              <a:extLst>
                <a:ext uri="{FF2B5EF4-FFF2-40B4-BE49-F238E27FC236}">
                  <a16:creationId xmlns:a16="http://schemas.microsoft.com/office/drawing/2014/main" id="{971ECDBD-E6D0-0C56-7273-4F0C7897999B}"/>
                </a:ext>
              </a:extLst>
            </p:cNvPr>
            <p:cNvSpPr/>
            <p:nvPr>
              <p:custDataLst>
                <p:tags r:id="rId11"/>
              </p:custDataLst>
            </p:nvPr>
          </p:nvSpPr>
          <p:spPr>
            <a:xfrm>
              <a:off x="554736" y="1703733"/>
              <a:ext cx="279340" cy="279340"/>
            </a:xfrm>
            <a:prstGeom prst="ellipse">
              <a:avLst/>
            </a:prstGeom>
            <a:solidFill>
              <a:schemeClr val="accent1"/>
            </a:solidFill>
            <a:ln w="6350" cap="sq" cmpd="sng" algn="ctr">
              <a:noFill/>
              <a:prstDash val="solid"/>
              <a:miter lim="800000"/>
            </a:ln>
            <a:effectLst/>
            <a:extLst>
              <a:ext uri="{91240B29-F687-4F45-9708-019B960494DF}">
                <a14:hiddenLine xmlns:a14="http://schemas.microsoft.com/office/drawing/2010/main" w="6350" cap="sq" cmpd="sng" algn="ctr">
                  <a:solidFill>
                    <a:schemeClr val="accent1"/>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algn="ctr">
                <a:spcBef>
                  <a:spcPts val="300"/>
                </a:spcBef>
                <a:spcAft>
                  <a:spcPts val="300"/>
                </a:spcAft>
              </a:pPr>
              <a:r>
                <a:rPr lang="de-DE" sz="1400" b="1">
                  <a:solidFill>
                    <a:schemeClr val="bg1"/>
                  </a:solidFill>
                </a:rPr>
                <a:t>1</a:t>
              </a:r>
              <a:endParaRPr lang="de-DE" sz="1400" b="1" err="1">
                <a:solidFill>
                  <a:schemeClr val="bg1"/>
                </a:solidFill>
              </a:endParaRPr>
            </a:p>
          </p:txBody>
        </p:sp>
      </p:grpSp>
      <p:grpSp>
        <p:nvGrpSpPr>
          <p:cNvPr id="37" name="Group 36">
            <a:extLst>
              <a:ext uri="{FF2B5EF4-FFF2-40B4-BE49-F238E27FC236}">
                <a16:creationId xmlns:a16="http://schemas.microsoft.com/office/drawing/2014/main" id="{5DB55E01-9C8B-8516-180F-72F62FD7FB08}"/>
              </a:ext>
            </a:extLst>
          </p:cNvPr>
          <p:cNvGrpSpPr/>
          <p:nvPr/>
        </p:nvGrpSpPr>
        <p:grpSpPr>
          <a:xfrm>
            <a:off x="554736" y="2366490"/>
            <a:ext cx="11082528" cy="646331"/>
            <a:chOff x="554736" y="2520807"/>
            <a:chExt cx="11082528" cy="646331"/>
          </a:xfrm>
        </p:grpSpPr>
        <p:sp>
          <p:nvSpPr>
            <p:cNvPr id="32" name="TextBox 31">
              <a:extLst>
                <a:ext uri="{FF2B5EF4-FFF2-40B4-BE49-F238E27FC236}">
                  <a16:creationId xmlns:a16="http://schemas.microsoft.com/office/drawing/2014/main" id="{D8B52F4A-8529-1526-7BBC-E0D9F3F2395F}"/>
                </a:ext>
              </a:extLst>
            </p:cNvPr>
            <p:cNvSpPr txBox="1">
              <a:spLocks/>
            </p:cNvSpPr>
            <p:nvPr/>
          </p:nvSpPr>
          <p:spPr>
            <a:xfrm>
              <a:off x="636998" y="2520807"/>
              <a:ext cx="2329619" cy="430887"/>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285750" indent="-285750">
                <a:buFont typeface="Arial" panose="020B0604020202020204" pitchFamily="34" charset="0"/>
                <a:buChar char="•"/>
              </a:pPr>
              <a:r>
                <a:rPr lang="en-US" sz="1400" b="1"/>
                <a:t>Timing framework and transition fairness</a:t>
              </a:r>
              <a:endParaRPr lang="en-US" sz="1400" b="1" i="1"/>
            </a:p>
          </p:txBody>
        </p:sp>
        <p:sp>
          <p:nvSpPr>
            <p:cNvPr id="33" name="TextBox 32">
              <a:extLst>
                <a:ext uri="{FF2B5EF4-FFF2-40B4-BE49-F238E27FC236}">
                  <a16:creationId xmlns:a16="http://schemas.microsoft.com/office/drawing/2014/main" id="{ECCD03A6-E8E0-6BE7-7DEB-74AE011ADAA6}"/>
                </a:ext>
              </a:extLst>
            </p:cNvPr>
            <p:cNvSpPr txBox="1">
              <a:spLocks/>
            </p:cNvSpPr>
            <p:nvPr/>
          </p:nvSpPr>
          <p:spPr>
            <a:xfrm>
              <a:off x="3310794" y="2520807"/>
              <a:ext cx="8326470" cy="646331"/>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400" b="1"/>
                <a:t>Current cutoff dates </a:t>
              </a:r>
              <a:r>
                <a:rPr lang="en-US" sz="1400"/>
                <a:t>(e.g., March–July 2026 window) </a:t>
              </a:r>
              <a:r>
                <a:rPr lang="en-US" sz="1400" b="1"/>
                <a:t>are perceived as creating inconsistent outcomes for projects with similar readiness</a:t>
              </a:r>
              <a:r>
                <a:rPr lang="en-US" sz="1400"/>
                <a:t>, particularly where progress depends on ERCOT/TSP processing timelines: greater alignment between readiness and eligibility timing is sought</a:t>
              </a:r>
              <a:endParaRPr lang="en-US" sz="1400" i="1"/>
            </a:p>
          </p:txBody>
        </p:sp>
        <p:sp>
          <p:nvSpPr>
            <p:cNvPr id="34" name="TrackerNumBlue 30">
              <a:extLst>
                <a:ext uri="{FF2B5EF4-FFF2-40B4-BE49-F238E27FC236}">
                  <a16:creationId xmlns:a16="http://schemas.microsoft.com/office/drawing/2014/main" id="{AA24F8D6-5B43-AF09-B26F-E6F470E5B119}"/>
                </a:ext>
              </a:extLst>
            </p:cNvPr>
            <p:cNvSpPr/>
            <p:nvPr>
              <p:custDataLst>
                <p:tags r:id="rId10"/>
              </p:custDataLst>
            </p:nvPr>
          </p:nvSpPr>
          <p:spPr>
            <a:xfrm>
              <a:off x="554736" y="2520807"/>
              <a:ext cx="279340" cy="279340"/>
            </a:xfrm>
            <a:prstGeom prst="ellipse">
              <a:avLst/>
            </a:prstGeom>
            <a:solidFill>
              <a:schemeClr val="accent1"/>
            </a:solidFill>
            <a:ln w="6350" cap="sq" cmpd="sng" algn="ctr">
              <a:noFill/>
              <a:prstDash val="solid"/>
              <a:miter lim="800000"/>
            </a:ln>
            <a:effectLst/>
            <a:extLst>
              <a:ext uri="{91240B29-F687-4F45-9708-019B960494DF}">
                <a14:hiddenLine xmlns:a14="http://schemas.microsoft.com/office/drawing/2010/main" w="6350" cap="sq" cmpd="sng" algn="ctr">
                  <a:solidFill>
                    <a:schemeClr val="accent1"/>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algn="ctr">
                <a:spcBef>
                  <a:spcPts val="300"/>
                </a:spcBef>
                <a:spcAft>
                  <a:spcPts val="300"/>
                </a:spcAft>
              </a:pPr>
              <a:r>
                <a:rPr lang="de-DE" sz="1400" b="1">
                  <a:solidFill>
                    <a:schemeClr val="bg1"/>
                  </a:solidFill>
                </a:rPr>
                <a:t>2</a:t>
              </a:r>
            </a:p>
          </p:txBody>
        </p:sp>
      </p:grpSp>
      <p:cxnSp>
        <p:nvCxnSpPr>
          <p:cNvPr id="35" name="LineBasicDefault 292">
            <a:extLst>
              <a:ext uri="{FF2B5EF4-FFF2-40B4-BE49-F238E27FC236}">
                <a16:creationId xmlns:a16="http://schemas.microsoft.com/office/drawing/2014/main" id="{D83F6CDC-24A1-B587-9611-EF0643F2FD85}"/>
              </a:ext>
            </a:extLst>
          </p:cNvPr>
          <p:cNvCxnSpPr>
            <a:cxnSpLocks/>
          </p:cNvCxnSpPr>
          <p:nvPr>
            <p:custDataLst>
              <p:tags r:id="rId3"/>
            </p:custDataLst>
          </p:nvPr>
        </p:nvCxnSpPr>
        <p:spPr>
          <a:xfrm>
            <a:off x="554736" y="2271103"/>
            <a:ext cx="11082528" cy="0"/>
          </a:xfrm>
          <a:prstGeom prst="straightConnector1">
            <a:avLst/>
          </a:prstGeom>
          <a:ln w="6350" cap="flat">
            <a:solidFill>
              <a:schemeClr val="bg1">
                <a:lumMod val="75000"/>
              </a:schemeClr>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38" name="Group 37">
            <a:extLst>
              <a:ext uri="{FF2B5EF4-FFF2-40B4-BE49-F238E27FC236}">
                <a16:creationId xmlns:a16="http://schemas.microsoft.com/office/drawing/2014/main" id="{6942B4ED-E019-A93D-2038-C4DC7A1C6EAD}"/>
              </a:ext>
            </a:extLst>
          </p:cNvPr>
          <p:cNvGrpSpPr/>
          <p:nvPr/>
        </p:nvGrpSpPr>
        <p:grpSpPr>
          <a:xfrm>
            <a:off x="554736" y="3203595"/>
            <a:ext cx="11082528" cy="646331"/>
            <a:chOff x="554736" y="2520807"/>
            <a:chExt cx="11082528" cy="646331"/>
          </a:xfrm>
        </p:grpSpPr>
        <p:sp>
          <p:nvSpPr>
            <p:cNvPr id="39" name="TextBox 38">
              <a:extLst>
                <a:ext uri="{FF2B5EF4-FFF2-40B4-BE49-F238E27FC236}">
                  <a16:creationId xmlns:a16="http://schemas.microsoft.com/office/drawing/2014/main" id="{F4419D93-624D-0CDB-1ABC-F6B1DBB96A3E}"/>
                </a:ext>
              </a:extLst>
            </p:cNvPr>
            <p:cNvSpPr txBox="1">
              <a:spLocks/>
            </p:cNvSpPr>
            <p:nvPr/>
          </p:nvSpPr>
          <p:spPr>
            <a:xfrm>
              <a:off x="636998" y="2520807"/>
              <a:ext cx="2329619" cy="430887"/>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285750" indent="-285750">
                <a:buFont typeface="Arial" panose="020B0604020202020204" pitchFamily="34" charset="0"/>
                <a:buChar char="•"/>
              </a:pPr>
              <a:r>
                <a:rPr lang="en-US" sz="1400" b="1"/>
                <a:t>Eligibility and prioritization criteria</a:t>
              </a:r>
              <a:endParaRPr lang="en-US" sz="1400" b="1" i="1"/>
            </a:p>
          </p:txBody>
        </p:sp>
        <p:sp>
          <p:nvSpPr>
            <p:cNvPr id="40" name="TextBox 39">
              <a:extLst>
                <a:ext uri="{FF2B5EF4-FFF2-40B4-BE49-F238E27FC236}">
                  <a16:creationId xmlns:a16="http://schemas.microsoft.com/office/drawing/2014/main" id="{BBB4B700-446F-6A5E-7DC9-BD8DBB384997}"/>
                </a:ext>
              </a:extLst>
            </p:cNvPr>
            <p:cNvSpPr txBox="1">
              <a:spLocks/>
            </p:cNvSpPr>
            <p:nvPr/>
          </p:nvSpPr>
          <p:spPr>
            <a:xfrm>
              <a:off x="3310794" y="2520807"/>
              <a:ext cx="8326470" cy="646331"/>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400" b="1"/>
                <a:t>Preference for prioritization based on objective project maturity </a:t>
              </a:r>
              <a:r>
                <a:rPr lang="en-US" sz="1400"/>
                <a:t>(studies, IA, financial commitment, construction) </a:t>
              </a:r>
              <a:r>
                <a:rPr lang="en-US" sz="1400" b="1"/>
                <a:t>rather than timing metrics alone</a:t>
              </a:r>
              <a:r>
                <a:rPr lang="en-US" sz="1400"/>
                <a:t>. </a:t>
              </a:r>
              <a:r>
                <a:rPr lang="en-US" sz="1400" b="1"/>
                <a:t>RPG-backed projects are also viewed as valid pathways </a:t>
              </a:r>
              <a:r>
                <a:rPr lang="en-US" sz="1400"/>
                <a:t>given their higher level of technical review, when combined with demonstrated readiness</a:t>
              </a:r>
              <a:endParaRPr lang="en-US" sz="1400" i="1"/>
            </a:p>
          </p:txBody>
        </p:sp>
        <p:sp>
          <p:nvSpPr>
            <p:cNvPr id="41" name="TrackerNumBlue 30">
              <a:extLst>
                <a:ext uri="{FF2B5EF4-FFF2-40B4-BE49-F238E27FC236}">
                  <a16:creationId xmlns:a16="http://schemas.microsoft.com/office/drawing/2014/main" id="{F9E9D0E8-0A90-4BD3-3946-87A7B4590DFB}"/>
                </a:ext>
              </a:extLst>
            </p:cNvPr>
            <p:cNvSpPr/>
            <p:nvPr>
              <p:custDataLst>
                <p:tags r:id="rId9"/>
              </p:custDataLst>
            </p:nvPr>
          </p:nvSpPr>
          <p:spPr>
            <a:xfrm>
              <a:off x="554736" y="2520807"/>
              <a:ext cx="279340" cy="279340"/>
            </a:xfrm>
            <a:prstGeom prst="ellipse">
              <a:avLst/>
            </a:prstGeom>
            <a:solidFill>
              <a:schemeClr val="accent1"/>
            </a:solidFill>
            <a:ln w="6350" cap="sq" cmpd="sng" algn="ctr">
              <a:noFill/>
              <a:prstDash val="solid"/>
              <a:miter lim="800000"/>
            </a:ln>
            <a:effectLst/>
            <a:extLst>
              <a:ext uri="{91240B29-F687-4F45-9708-019B960494DF}">
                <a14:hiddenLine xmlns:a14="http://schemas.microsoft.com/office/drawing/2010/main" w="6350" cap="sq" cmpd="sng" algn="ctr">
                  <a:solidFill>
                    <a:schemeClr val="accent1"/>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algn="ctr">
                <a:spcBef>
                  <a:spcPts val="300"/>
                </a:spcBef>
                <a:spcAft>
                  <a:spcPts val="300"/>
                </a:spcAft>
              </a:pPr>
              <a:r>
                <a:rPr lang="de-DE" sz="1400" b="1">
                  <a:solidFill>
                    <a:schemeClr val="bg1"/>
                  </a:solidFill>
                </a:rPr>
                <a:t>3</a:t>
              </a:r>
            </a:p>
          </p:txBody>
        </p:sp>
      </p:grpSp>
      <p:cxnSp>
        <p:nvCxnSpPr>
          <p:cNvPr id="42" name="LineBasicDefault 292">
            <a:extLst>
              <a:ext uri="{FF2B5EF4-FFF2-40B4-BE49-F238E27FC236}">
                <a16:creationId xmlns:a16="http://schemas.microsoft.com/office/drawing/2014/main" id="{A2255929-3DC5-CDA5-AF9F-17A67B4E9D4C}"/>
              </a:ext>
            </a:extLst>
          </p:cNvPr>
          <p:cNvCxnSpPr>
            <a:cxnSpLocks/>
          </p:cNvCxnSpPr>
          <p:nvPr>
            <p:custDataLst>
              <p:tags r:id="rId4"/>
            </p:custDataLst>
          </p:nvPr>
        </p:nvCxnSpPr>
        <p:spPr>
          <a:xfrm>
            <a:off x="554736" y="3108208"/>
            <a:ext cx="11082528" cy="0"/>
          </a:xfrm>
          <a:prstGeom prst="straightConnector1">
            <a:avLst/>
          </a:prstGeom>
          <a:ln w="6350" cap="flat">
            <a:solidFill>
              <a:schemeClr val="bg1">
                <a:lumMod val="75000"/>
              </a:schemeClr>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43" name="Group 42">
            <a:extLst>
              <a:ext uri="{FF2B5EF4-FFF2-40B4-BE49-F238E27FC236}">
                <a16:creationId xmlns:a16="http://schemas.microsoft.com/office/drawing/2014/main" id="{7D572B17-9DC5-E953-03B4-060A36EBFAF5}"/>
              </a:ext>
            </a:extLst>
          </p:cNvPr>
          <p:cNvGrpSpPr/>
          <p:nvPr/>
        </p:nvGrpSpPr>
        <p:grpSpPr>
          <a:xfrm>
            <a:off x="554736" y="4040700"/>
            <a:ext cx="11082528" cy="861774"/>
            <a:chOff x="554736" y="2520807"/>
            <a:chExt cx="11082528" cy="861774"/>
          </a:xfrm>
        </p:grpSpPr>
        <p:sp>
          <p:nvSpPr>
            <p:cNvPr id="44" name="TextBox 43">
              <a:extLst>
                <a:ext uri="{FF2B5EF4-FFF2-40B4-BE49-F238E27FC236}">
                  <a16:creationId xmlns:a16="http://schemas.microsoft.com/office/drawing/2014/main" id="{D7B422F5-C903-6A8C-8EC3-7E3ACDD12C44}"/>
                </a:ext>
              </a:extLst>
            </p:cNvPr>
            <p:cNvSpPr txBox="1">
              <a:spLocks/>
            </p:cNvSpPr>
            <p:nvPr/>
          </p:nvSpPr>
          <p:spPr>
            <a:xfrm>
              <a:off x="636998" y="2520807"/>
              <a:ext cx="2329619" cy="646331"/>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285750" indent="-285750">
                <a:buFont typeface="Arial" panose="020B0604020202020204" pitchFamily="34" charset="0"/>
                <a:buChar char="•"/>
              </a:pPr>
              <a:r>
                <a:rPr lang="en-US" sz="1400" b="1"/>
                <a:t>Financial requirements and regulatory alignment</a:t>
              </a:r>
              <a:endParaRPr lang="en-US" sz="1400" b="1" i="1"/>
            </a:p>
          </p:txBody>
        </p:sp>
        <p:sp>
          <p:nvSpPr>
            <p:cNvPr id="45" name="TextBox 44">
              <a:extLst>
                <a:ext uri="{FF2B5EF4-FFF2-40B4-BE49-F238E27FC236}">
                  <a16:creationId xmlns:a16="http://schemas.microsoft.com/office/drawing/2014/main" id="{9F951505-0AEE-6268-C705-8ADA8648C154}"/>
                </a:ext>
              </a:extLst>
            </p:cNvPr>
            <p:cNvSpPr txBox="1">
              <a:spLocks/>
            </p:cNvSpPr>
            <p:nvPr/>
          </p:nvSpPr>
          <p:spPr>
            <a:xfrm>
              <a:off x="3310794" y="2520807"/>
              <a:ext cx="8326470" cy="861774"/>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400" b="1"/>
                <a:t>Concerns on potential duplication of financial obligations </a:t>
              </a:r>
              <a:r>
                <a:rPr lang="en-US" sz="1400"/>
                <a:t>(e.g., CIAC vs. new security/fees), </a:t>
              </a:r>
              <a:r>
                <a:rPr lang="en-US" sz="1400" b="1"/>
                <a:t>treatment of projects with no network upgrades, and alignment with ongoing PUCT rulemaking </a:t>
              </a:r>
              <a:r>
                <a:rPr lang="en-US" sz="1400"/>
                <a:t>(Project No. 58481): request for mechanisms for crediting prior commitments and ensuring consistency with final rules</a:t>
              </a:r>
              <a:endParaRPr lang="en-US" sz="1400" i="1"/>
            </a:p>
          </p:txBody>
        </p:sp>
        <p:sp>
          <p:nvSpPr>
            <p:cNvPr id="46" name="TrackerNumBlue 30">
              <a:extLst>
                <a:ext uri="{FF2B5EF4-FFF2-40B4-BE49-F238E27FC236}">
                  <a16:creationId xmlns:a16="http://schemas.microsoft.com/office/drawing/2014/main" id="{DC0CA185-F6F7-1EC2-65CF-97CF2F294AE0}"/>
                </a:ext>
              </a:extLst>
            </p:cNvPr>
            <p:cNvSpPr/>
            <p:nvPr>
              <p:custDataLst>
                <p:tags r:id="rId8"/>
              </p:custDataLst>
            </p:nvPr>
          </p:nvSpPr>
          <p:spPr>
            <a:xfrm>
              <a:off x="554736" y="2520807"/>
              <a:ext cx="279340" cy="279340"/>
            </a:xfrm>
            <a:prstGeom prst="ellipse">
              <a:avLst/>
            </a:prstGeom>
            <a:solidFill>
              <a:schemeClr val="accent1"/>
            </a:solidFill>
            <a:ln w="6350" cap="sq" cmpd="sng" algn="ctr">
              <a:noFill/>
              <a:prstDash val="solid"/>
              <a:miter lim="800000"/>
            </a:ln>
            <a:effectLst/>
            <a:extLst>
              <a:ext uri="{91240B29-F687-4F45-9708-019B960494DF}">
                <a14:hiddenLine xmlns:a14="http://schemas.microsoft.com/office/drawing/2010/main" w="6350" cap="sq" cmpd="sng" algn="ctr">
                  <a:solidFill>
                    <a:schemeClr val="accent1"/>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algn="ctr">
                <a:spcBef>
                  <a:spcPts val="300"/>
                </a:spcBef>
                <a:spcAft>
                  <a:spcPts val="300"/>
                </a:spcAft>
              </a:pPr>
              <a:r>
                <a:rPr lang="de-DE" sz="1400" b="1">
                  <a:solidFill>
                    <a:schemeClr val="bg1"/>
                  </a:solidFill>
                </a:rPr>
                <a:t>4</a:t>
              </a:r>
            </a:p>
          </p:txBody>
        </p:sp>
      </p:grpSp>
      <p:cxnSp>
        <p:nvCxnSpPr>
          <p:cNvPr id="47" name="LineBasicDefault 292">
            <a:extLst>
              <a:ext uri="{FF2B5EF4-FFF2-40B4-BE49-F238E27FC236}">
                <a16:creationId xmlns:a16="http://schemas.microsoft.com/office/drawing/2014/main" id="{A1648218-96EC-6ADB-033E-4D9EBB64286C}"/>
              </a:ext>
            </a:extLst>
          </p:cNvPr>
          <p:cNvCxnSpPr>
            <a:cxnSpLocks/>
          </p:cNvCxnSpPr>
          <p:nvPr>
            <p:custDataLst>
              <p:tags r:id="rId5"/>
            </p:custDataLst>
          </p:nvPr>
        </p:nvCxnSpPr>
        <p:spPr>
          <a:xfrm>
            <a:off x="554736" y="3945313"/>
            <a:ext cx="11082528" cy="0"/>
          </a:xfrm>
          <a:prstGeom prst="straightConnector1">
            <a:avLst/>
          </a:prstGeom>
          <a:ln w="6350" cap="flat">
            <a:solidFill>
              <a:schemeClr val="bg1">
                <a:lumMod val="75000"/>
              </a:schemeClr>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48" name="Group 47">
            <a:extLst>
              <a:ext uri="{FF2B5EF4-FFF2-40B4-BE49-F238E27FC236}">
                <a16:creationId xmlns:a16="http://schemas.microsoft.com/office/drawing/2014/main" id="{81EF4386-F5E7-A45D-C2BA-1FE6174A5395}"/>
              </a:ext>
            </a:extLst>
          </p:cNvPr>
          <p:cNvGrpSpPr/>
          <p:nvPr/>
        </p:nvGrpSpPr>
        <p:grpSpPr>
          <a:xfrm>
            <a:off x="554736" y="5093250"/>
            <a:ext cx="11082528" cy="646331"/>
            <a:chOff x="554736" y="2520807"/>
            <a:chExt cx="11082528" cy="646331"/>
          </a:xfrm>
        </p:grpSpPr>
        <p:sp>
          <p:nvSpPr>
            <p:cNvPr id="49" name="TextBox 48">
              <a:extLst>
                <a:ext uri="{FF2B5EF4-FFF2-40B4-BE49-F238E27FC236}">
                  <a16:creationId xmlns:a16="http://schemas.microsoft.com/office/drawing/2014/main" id="{5AD1283C-E500-FC14-F9FD-A5E4AC13F24F}"/>
                </a:ext>
              </a:extLst>
            </p:cNvPr>
            <p:cNvSpPr txBox="1">
              <a:spLocks/>
            </p:cNvSpPr>
            <p:nvPr/>
          </p:nvSpPr>
          <p:spPr>
            <a:xfrm>
              <a:off x="636998" y="2520807"/>
              <a:ext cx="2329619" cy="646331"/>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285750" indent="-285750">
                <a:buFont typeface="Arial" panose="020B0604020202020204" pitchFamily="34" charset="0"/>
                <a:buChar char="•"/>
              </a:pPr>
              <a:r>
                <a:rPr lang="en-US" sz="1400" b="1"/>
                <a:t>Process clarity, governance, and implementation</a:t>
              </a:r>
              <a:endParaRPr lang="en-US" sz="1400" b="1" i="1"/>
            </a:p>
          </p:txBody>
        </p:sp>
        <p:sp>
          <p:nvSpPr>
            <p:cNvPr id="50" name="TextBox 49">
              <a:extLst>
                <a:ext uri="{FF2B5EF4-FFF2-40B4-BE49-F238E27FC236}">
                  <a16:creationId xmlns:a16="http://schemas.microsoft.com/office/drawing/2014/main" id="{DC97FBFF-5B71-97CF-E3E3-6DFAE2D2D8CD}"/>
                </a:ext>
              </a:extLst>
            </p:cNvPr>
            <p:cNvSpPr txBox="1">
              <a:spLocks/>
            </p:cNvSpPr>
            <p:nvPr/>
          </p:nvSpPr>
          <p:spPr>
            <a:xfrm>
              <a:off x="3310794" y="2520807"/>
              <a:ext cx="8326470" cy="646331"/>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400" b="1"/>
                <a:t>Feedback highlights the need for clearer definition of roles </a:t>
              </a:r>
              <a:r>
                <a:rPr lang="en-US" sz="1400"/>
                <a:t>(ERCOT vs. TSP/DSP), </a:t>
              </a:r>
              <a:r>
                <a:rPr lang="en-US" sz="1400" b="1"/>
                <a:t>standardized agreements and attestations</a:t>
              </a:r>
              <a:r>
                <a:rPr lang="en-US" sz="1400"/>
                <a:t>, </a:t>
              </a:r>
              <a:r>
                <a:rPr lang="en-US" sz="1400" b="1"/>
                <a:t>consistent modeling inputs, and greater transparency </a:t>
              </a:r>
              <a:r>
                <a:rPr lang="en-US" sz="1400"/>
                <a:t>in study scope, assumptions, and outputs to support implementation</a:t>
              </a:r>
              <a:endParaRPr lang="en-US" sz="1400" i="1"/>
            </a:p>
          </p:txBody>
        </p:sp>
        <p:sp>
          <p:nvSpPr>
            <p:cNvPr id="51" name="TrackerNumBlue 30">
              <a:extLst>
                <a:ext uri="{FF2B5EF4-FFF2-40B4-BE49-F238E27FC236}">
                  <a16:creationId xmlns:a16="http://schemas.microsoft.com/office/drawing/2014/main" id="{01D5D23E-8B8B-607D-B5AC-5EB04E20FE7F}"/>
                </a:ext>
              </a:extLst>
            </p:cNvPr>
            <p:cNvSpPr/>
            <p:nvPr>
              <p:custDataLst>
                <p:tags r:id="rId7"/>
              </p:custDataLst>
            </p:nvPr>
          </p:nvSpPr>
          <p:spPr>
            <a:xfrm>
              <a:off x="554736" y="2520807"/>
              <a:ext cx="279340" cy="279340"/>
            </a:xfrm>
            <a:prstGeom prst="ellipse">
              <a:avLst/>
            </a:prstGeom>
            <a:solidFill>
              <a:schemeClr val="accent1"/>
            </a:solidFill>
            <a:ln w="6350" cap="sq" cmpd="sng" algn="ctr">
              <a:noFill/>
              <a:prstDash val="solid"/>
              <a:miter lim="800000"/>
            </a:ln>
            <a:effectLst/>
            <a:extLst>
              <a:ext uri="{91240B29-F687-4F45-9708-019B960494DF}">
                <a14:hiddenLine xmlns:a14="http://schemas.microsoft.com/office/drawing/2010/main" w="6350" cap="sq" cmpd="sng" algn="ctr">
                  <a:solidFill>
                    <a:schemeClr val="accent1"/>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algn="ctr">
                <a:spcBef>
                  <a:spcPts val="300"/>
                </a:spcBef>
                <a:spcAft>
                  <a:spcPts val="300"/>
                </a:spcAft>
              </a:pPr>
              <a:r>
                <a:rPr lang="de-DE" sz="1400" b="1">
                  <a:solidFill>
                    <a:schemeClr val="bg1"/>
                  </a:solidFill>
                </a:rPr>
                <a:t>5</a:t>
              </a:r>
            </a:p>
          </p:txBody>
        </p:sp>
      </p:grpSp>
      <p:cxnSp>
        <p:nvCxnSpPr>
          <p:cNvPr id="52" name="LineBasicDefault 292">
            <a:extLst>
              <a:ext uri="{FF2B5EF4-FFF2-40B4-BE49-F238E27FC236}">
                <a16:creationId xmlns:a16="http://schemas.microsoft.com/office/drawing/2014/main" id="{EE18B4E5-1CD8-B977-7B15-0179EDB7441E}"/>
              </a:ext>
            </a:extLst>
          </p:cNvPr>
          <p:cNvCxnSpPr>
            <a:cxnSpLocks/>
          </p:cNvCxnSpPr>
          <p:nvPr>
            <p:custDataLst>
              <p:tags r:id="rId6"/>
            </p:custDataLst>
          </p:nvPr>
        </p:nvCxnSpPr>
        <p:spPr>
          <a:xfrm>
            <a:off x="554736" y="4997861"/>
            <a:ext cx="11082528" cy="0"/>
          </a:xfrm>
          <a:prstGeom prst="straightConnector1">
            <a:avLst/>
          </a:prstGeom>
          <a:ln w="6350" cap="flat">
            <a:solidFill>
              <a:schemeClr val="bg1">
                <a:lumMod val="75000"/>
              </a:schemeClr>
            </a:solidFill>
            <a:miter lim="800000"/>
            <a:tailEnd type="none"/>
          </a:ln>
        </p:spPr>
        <p:style>
          <a:lnRef idx="1">
            <a:schemeClr val="accent1"/>
          </a:lnRef>
          <a:fillRef idx="0">
            <a:schemeClr val="accent1"/>
          </a:fillRef>
          <a:effectRef idx="0">
            <a:schemeClr val="accent1"/>
          </a:effectRef>
          <a:fontRef idx="minor">
            <a:schemeClr val="tx1"/>
          </a:fontRef>
        </p:style>
      </p:cxnSp>
      <p:sp>
        <p:nvSpPr>
          <p:cNvPr id="55" name="Text Placeholder 20">
            <a:extLst>
              <a:ext uri="{FF2B5EF4-FFF2-40B4-BE49-F238E27FC236}">
                <a16:creationId xmlns:a16="http://schemas.microsoft.com/office/drawing/2014/main" id="{1CA3C3B9-E7D0-C15E-F939-DE73EEA2469C}"/>
              </a:ext>
            </a:extLst>
          </p:cNvPr>
          <p:cNvSpPr txBox="1">
            <a:spLocks/>
          </p:cNvSpPr>
          <p:nvPr/>
        </p:nvSpPr>
        <p:spPr>
          <a:xfrm>
            <a:off x="2168373" y="6303800"/>
            <a:ext cx="7629133" cy="138499"/>
          </a:xfrm>
          <a:prstGeom prst="rect">
            <a:avLst/>
          </a:prstGeom>
          <a:noFill/>
          <a:ln w="6350">
            <a:noFill/>
            <a:miter lim="800000"/>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800" b="0" kern="1200" dirty="0">
                <a:solidFill>
                  <a:schemeClr val="tx1"/>
                </a:solidFill>
                <a:latin typeface="+mn-lt"/>
                <a:ea typeface="+mn-ea"/>
                <a:cs typeface="+mn-cs"/>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r>
              <a:rPr lang="en-US" sz="900"/>
              <a:t>Note: based on list of comments submitted as of 3/23</a:t>
            </a:r>
          </a:p>
        </p:txBody>
      </p:sp>
    </p:spTree>
    <p:extLst>
      <p:ext uri="{BB962C8B-B14F-4D97-AF65-F5344CB8AC3E}">
        <p14:creationId xmlns:p14="http://schemas.microsoft.com/office/powerpoint/2010/main" val="36705015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Object 6" hidden="1">
            <a:extLst>
              <a:ext uri="{FF2B5EF4-FFF2-40B4-BE49-F238E27FC236}">
                <a16:creationId xmlns:a16="http://schemas.microsoft.com/office/drawing/2014/main" id="{277A9A82-03E3-D088-6A05-0F3D17B3B883}"/>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4" imgW="404" imgH="405" progId="TCLayout.ActiveDocument.1">
                  <p:embed/>
                </p:oleObj>
              </mc:Choice>
              <mc:Fallback>
                <p:oleObj name="think-cell Slide" r:id="rId14" imgW="404" imgH="405" progId="TCLayout.ActiveDocument.1">
                  <p:embed/>
                  <p:pic>
                    <p:nvPicPr>
                      <p:cNvPr id="16" name="Object 6" hidden="1">
                        <a:extLst>
                          <a:ext uri="{FF2B5EF4-FFF2-40B4-BE49-F238E27FC236}">
                            <a16:creationId xmlns:a16="http://schemas.microsoft.com/office/drawing/2014/main" id="{277A9A82-03E3-D088-6A05-0F3D17B3B883}"/>
                          </a:ext>
                        </a:extLst>
                      </p:cNvPr>
                      <p:cNvPicPr/>
                      <p:nvPr/>
                    </p:nvPicPr>
                    <p:blipFill>
                      <a:blip r:embed="rId15"/>
                      <a:stretch>
                        <a:fillRect/>
                      </a:stretch>
                    </p:blipFill>
                    <p:spPr>
                      <a:xfrm>
                        <a:off x="1588" y="1588"/>
                        <a:ext cx="1588" cy="1588"/>
                      </a:xfrm>
                      <a:prstGeom prst="rect">
                        <a:avLst/>
                      </a:prstGeom>
                    </p:spPr>
                  </p:pic>
                </p:oleObj>
              </mc:Fallback>
            </mc:AlternateContent>
          </a:graphicData>
        </a:graphic>
      </p:graphicFrame>
      <p:sp>
        <p:nvSpPr>
          <p:cNvPr id="126" name="Rectangle 125">
            <a:extLst>
              <a:ext uri="{FF2B5EF4-FFF2-40B4-BE49-F238E27FC236}">
                <a16:creationId xmlns:a16="http://schemas.microsoft.com/office/drawing/2014/main" id="{0D4E6B6B-1B49-D957-04A5-6CE9D47313B5}"/>
              </a:ext>
            </a:extLst>
          </p:cNvPr>
          <p:cNvSpPr/>
          <p:nvPr/>
        </p:nvSpPr>
        <p:spPr>
          <a:xfrm>
            <a:off x="554735" y="1593336"/>
            <a:ext cx="7900618" cy="493013"/>
          </a:xfrm>
          <a:prstGeom prst="rect">
            <a:avLst/>
          </a:prstGeom>
          <a:solidFill>
            <a:schemeClr val="accent1">
              <a:lumMod val="20000"/>
              <a:lumOff val="80000"/>
              <a:alpha val="30196"/>
            </a:schemeClr>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100" err="1">
              <a:solidFill>
                <a:schemeClr val="bg1"/>
              </a:solidFill>
            </a:endParaRPr>
          </a:p>
        </p:txBody>
      </p:sp>
      <p:sp>
        <p:nvSpPr>
          <p:cNvPr id="19" name="Title 18">
            <a:extLst>
              <a:ext uri="{FF2B5EF4-FFF2-40B4-BE49-F238E27FC236}">
                <a16:creationId xmlns:a16="http://schemas.microsoft.com/office/drawing/2014/main" id="{B82E86E7-6747-11F0-DE32-33160B5B90C5}"/>
              </a:ext>
            </a:extLst>
          </p:cNvPr>
          <p:cNvSpPr>
            <a:spLocks noGrp="1"/>
          </p:cNvSpPr>
          <p:nvPr>
            <p:ph type="title"/>
          </p:nvPr>
        </p:nvSpPr>
        <p:spPr>
          <a:xfrm>
            <a:off x="554736" y="233856"/>
            <a:ext cx="7918704" cy="769441"/>
          </a:xfrm>
        </p:spPr>
        <p:txBody>
          <a:bodyPr vert="horz">
            <a:noAutofit/>
          </a:bodyPr>
          <a:lstStyle/>
          <a:p>
            <a:r>
              <a:rPr lang="en-US"/>
              <a:t>Stakeholder feedback concentrates on legacy project treatment and study validity in Batch Zero</a:t>
            </a:r>
          </a:p>
        </p:txBody>
      </p:sp>
      <p:graphicFrame>
        <p:nvGraphicFramePr>
          <p:cNvPr id="20" name="Chart 19">
            <a:extLst>
              <a:ext uri="{FF2B5EF4-FFF2-40B4-BE49-F238E27FC236}">
                <a16:creationId xmlns:a16="http://schemas.microsoft.com/office/drawing/2014/main" id="{EDF05B6B-965C-D0D9-56AE-2AF6B79EB141}"/>
              </a:ext>
            </a:extLst>
          </p:cNvPr>
          <p:cNvGraphicFramePr/>
          <p:nvPr>
            <p:custDataLst>
              <p:tags r:id="rId2"/>
            </p:custDataLst>
          </p:nvPr>
        </p:nvGraphicFramePr>
        <p:xfrm>
          <a:off x="2085975" y="1366838"/>
          <a:ext cx="2208213" cy="4856162"/>
        </p:xfrm>
        <a:graphic>
          <a:graphicData uri="http://schemas.openxmlformats.org/drawingml/2006/chart">
            <c:chart xmlns:c="http://schemas.openxmlformats.org/drawingml/2006/chart" xmlns:r="http://schemas.openxmlformats.org/officeDocument/2006/relationships" r:id="rId16"/>
          </a:graphicData>
        </a:graphic>
      </p:graphicFrame>
      <p:sp>
        <p:nvSpPr>
          <p:cNvPr id="63" name="TextBox 62">
            <a:extLst>
              <a:ext uri="{FF2B5EF4-FFF2-40B4-BE49-F238E27FC236}">
                <a16:creationId xmlns:a16="http://schemas.microsoft.com/office/drawing/2014/main" id="{DE141C23-C3B4-3B89-6B8C-6B6F6B7C28E9}"/>
              </a:ext>
            </a:extLst>
          </p:cNvPr>
          <p:cNvSpPr txBox="1"/>
          <p:nvPr/>
        </p:nvSpPr>
        <p:spPr>
          <a:xfrm>
            <a:off x="554736" y="1212850"/>
            <a:ext cx="3762993" cy="184666"/>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buNone/>
            </a:pPr>
            <a:r>
              <a:rPr lang="en-US" sz="1200" b="1"/>
              <a:t>Comments received by section, </a:t>
            </a:r>
            <a:r>
              <a:rPr lang="en-US" sz="1200"/>
              <a:t># of comments</a:t>
            </a:r>
            <a:r>
              <a:rPr lang="en-US" sz="1200" baseline="30000"/>
              <a:t>1</a:t>
            </a:r>
            <a:endParaRPr lang="en-US" sz="1200" b="1"/>
          </a:p>
        </p:txBody>
      </p:sp>
      <p:cxnSp>
        <p:nvCxnSpPr>
          <p:cNvPr id="64" name="LineBasicDefault 64">
            <a:extLst>
              <a:ext uri="{FF2B5EF4-FFF2-40B4-BE49-F238E27FC236}">
                <a16:creationId xmlns:a16="http://schemas.microsoft.com/office/drawing/2014/main" id="{E48D42FE-90A1-80E8-4631-99E10F949139}"/>
              </a:ext>
            </a:extLst>
          </p:cNvPr>
          <p:cNvCxnSpPr>
            <a:cxnSpLocks/>
          </p:cNvCxnSpPr>
          <p:nvPr>
            <p:custDataLst>
              <p:tags r:id="rId3"/>
            </p:custDataLst>
          </p:nvPr>
        </p:nvCxnSpPr>
        <p:spPr>
          <a:xfrm>
            <a:off x="554735" y="1458913"/>
            <a:ext cx="7918704" cy="0"/>
          </a:xfrm>
          <a:prstGeom prst="straightConnector1">
            <a:avLst/>
          </a:prstGeom>
          <a:ln w="6350" cap="flat">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29" name="Group 28">
            <a:extLst>
              <a:ext uri="{FF2B5EF4-FFF2-40B4-BE49-F238E27FC236}">
                <a16:creationId xmlns:a16="http://schemas.microsoft.com/office/drawing/2014/main" id="{74F2292D-1C5B-D942-1F3C-FB37404F78EC}"/>
              </a:ext>
            </a:extLst>
          </p:cNvPr>
          <p:cNvGrpSpPr>
            <a:grpSpLocks/>
          </p:cNvGrpSpPr>
          <p:nvPr/>
        </p:nvGrpSpPr>
        <p:grpSpPr>
          <a:xfrm>
            <a:off x="9022079" y="1212850"/>
            <a:ext cx="2929129" cy="246063"/>
            <a:chOff x="9022079" y="1968501"/>
            <a:chExt cx="2929129" cy="246062"/>
          </a:xfrm>
        </p:grpSpPr>
        <p:sp>
          <p:nvSpPr>
            <p:cNvPr id="70" name="TextBox 69">
              <a:extLst>
                <a:ext uri="{FF2B5EF4-FFF2-40B4-BE49-F238E27FC236}">
                  <a16:creationId xmlns:a16="http://schemas.microsoft.com/office/drawing/2014/main" id="{D8639362-7EF4-C886-3777-7167FEFB86E6}"/>
                </a:ext>
              </a:extLst>
            </p:cNvPr>
            <p:cNvSpPr txBox="1">
              <a:spLocks/>
            </p:cNvSpPr>
            <p:nvPr/>
          </p:nvSpPr>
          <p:spPr>
            <a:xfrm>
              <a:off x="9022079" y="1968501"/>
              <a:ext cx="2929129" cy="246062"/>
            </a:xfrm>
            <a:prstGeom prst="rect">
              <a:avLst/>
            </a:prstGeom>
          </p:spPr>
          <p:txBody>
            <a:bodyPr vert="horz" wrap="square" lIns="0" tIns="0" rIns="0" bIns="0" rtlCol="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Key takeaways</a:t>
              </a:r>
            </a:p>
          </p:txBody>
        </p:sp>
        <p:cxnSp>
          <p:nvCxnSpPr>
            <p:cNvPr id="71" name="LineBasicDefault 71">
              <a:extLst>
                <a:ext uri="{FF2B5EF4-FFF2-40B4-BE49-F238E27FC236}">
                  <a16:creationId xmlns:a16="http://schemas.microsoft.com/office/drawing/2014/main" id="{C217E992-F64F-2F17-0344-FB04ACCAD8DF}"/>
                </a:ext>
              </a:extLst>
            </p:cNvPr>
            <p:cNvCxnSpPr>
              <a:cxnSpLocks/>
            </p:cNvCxnSpPr>
            <p:nvPr>
              <p:custDataLst>
                <p:tags r:id="rId12"/>
              </p:custDataLst>
            </p:nvPr>
          </p:nvCxnSpPr>
          <p:spPr>
            <a:xfrm>
              <a:off x="9022079" y="2214563"/>
              <a:ext cx="2929129" cy="0"/>
            </a:xfrm>
            <a:prstGeom prst="straightConnector1">
              <a:avLst/>
            </a:prstGeom>
            <a:ln w="6350" cap="flat">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grpSp>
      <p:sp>
        <p:nvSpPr>
          <p:cNvPr id="18" name="Text Placeholder 20">
            <a:extLst>
              <a:ext uri="{FF2B5EF4-FFF2-40B4-BE49-F238E27FC236}">
                <a16:creationId xmlns:a16="http://schemas.microsoft.com/office/drawing/2014/main" id="{5FC549D9-1600-C75E-0FAB-E7B2D1119A9C}"/>
              </a:ext>
            </a:extLst>
          </p:cNvPr>
          <p:cNvSpPr txBox="1">
            <a:spLocks/>
          </p:cNvSpPr>
          <p:nvPr/>
        </p:nvSpPr>
        <p:spPr>
          <a:xfrm>
            <a:off x="2168373" y="6159561"/>
            <a:ext cx="6305068" cy="246221"/>
          </a:xfrm>
          <a:prstGeom prst="rect">
            <a:avLst/>
          </a:prstGeom>
          <a:noFill/>
          <a:ln w="6350">
            <a:noFill/>
            <a:miter lim="800000"/>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800" b="0" kern="1200" dirty="0">
                <a:solidFill>
                  <a:schemeClr val="tx1"/>
                </a:solidFill>
                <a:latin typeface="+mn-lt"/>
                <a:ea typeface="+mn-ea"/>
                <a:cs typeface="+mn-cs"/>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r>
              <a:rPr lang="en-US"/>
              <a:t>1. Each referenced section is counted once for each stakeholder; repeated mentions of the same section within a stakeholder’s comments are considered a single reference  |  Note: based on list of comments submitted as of 3/23</a:t>
            </a:r>
          </a:p>
        </p:txBody>
      </p:sp>
      <p:sp>
        <p:nvSpPr>
          <p:cNvPr id="28" name="TextBox 27">
            <a:extLst>
              <a:ext uri="{FF2B5EF4-FFF2-40B4-BE49-F238E27FC236}">
                <a16:creationId xmlns:a16="http://schemas.microsoft.com/office/drawing/2014/main" id="{C35F31D1-87F3-7797-3334-46735D2D1F94}"/>
              </a:ext>
            </a:extLst>
          </p:cNvPr>
          <p:cNvSpPr txBox="1">
            <a:spLocks/>
          </p:cNvSpPr>
          <p:nvPr/>
        </p:nvSpPr>
        <p:spPr>
          <a:xfrm>
            <a:off x="9022079" y="1699705"/>
            <a:ext cx="2929129" cy="3162404"/>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1">
              <a:buFont typeface="Arial" panose="020B0604020202020204" pitchFamily="34" charset="0"/>
              <a:buChar char="•"/>
            </a:pPr>
            <a:r>
              <a:rPr lang="en-US" sz="1100" b="1"/>
              <a:t>Feedback is concentrated on treatment of legacy projects and prior study outcomes </a:t>
            </a:r>
            <a:r>
              <a:rPr lang="en-US" sz="1100"/>
              <a:t>(Sections 9.2)</a:t>
            </a:r>
          </a:p>
          <a:p>
            <a:pPr lvl="1">
              <a:buFont typeface="Arial" panose="020B0604020202020204" pitchFamily="34" charset="0"/>
              <a:buChar char="•"/>
            </a:pPr>
            <a:r>
              <a:rPr lang="en-US" sz="1100" b="1"/>
              <a:t>Strong push to preserve investment-backed outcomes and avoid retroactive re-evaluation </a:t>
            </a:r>
            <a:r>
              <a:rPr lang="en-US" sz="1100"/>
              <a:t>(e.g., executed IAs, completed studies, and committed capital should not be re-opened)</a:t>
            </a:r>
          </a:p>
          <a:p>
            <a:pPr lvl="1">
              <a:buFont typeface="Arial" panose="020B0604020202020204" pitchFamily="34" charset="0"/>
              <a:buChar char="•"/>
            </a:pPr>
            <a:r>
              <a:rPr lang="en-US" sz="1100" b="1"/>
              <a:t>Investment certainty is the central concern</a:t>
            </a:r>
            <a:r>
              <a:rPr lang="en-US" sz="1100"/>
              <a:t>, particularly around re-studies, MW reallocation, and timing-based eligibility cutoffs</a:t>
            </a:r>
          </a:p>
          <a:p>
            <a:pPr lvl="1">
              <a:buFont typeface="Arial" panose="020B0604020202020204" pitchFamily="34" charset="0"/>
              <a:buChar char="•"/>
            </a:pPr>
            <a:r>
              <a:rPr lang="en-US" sz="1100" b="1"/>
              <a:t>Financial commitment requirements are comparatively less debated, </a:t>
            </a:r>
            <a:r>
              <a:rPr lang="en-US" sz="1100"/>
              <a:t>with feedback primarily focused on implementation details (e.g., alignment with PUCT rules, avoiding duplication) rather than overall framework design</a:t>
            </a:r>
          </a:p>
        </p:txBody>
      </p:sp>
      <p:grpSp>
        <p:nvGrpSpPr>
          <p:cNvPr id="2" name="Group 1">
            <a:extLst>
              <a:ext uri="{FF2B5EF4-FFF2-40B4-BE49-F238E27FC236}">
                <a16:creationId xmlns:a16="http://schemas.microsoft.com/office/drawing/2014/main" id="{953870A0-9922-0BAA-7467-AD6146C1B120}"/>
              </a:ext>
            </a:extLst>
          </p:cNvPr>
          <p:cNvGrpSpPr/>
          <p:nvPr/>
        </p:nvGrpSpPr>
        <p:grpSpPr>
          <a:xfrm>
            <a:off x="7593746" y="1221480"/>
            <a:ext cx="879694" cy="182880"/>
            <a:chOff x="7593746" y="1221480"/>
            <a:chExt cx="879694" cy="182880"/>
          </a:xfrm>
        </p:grpSpPr>
        <p:sp>
          <p:nvSpPr>
            <p:cNvPr id="79" name="Rectangle 78">
              <a:extLst>
                <a:ext uri="{FF2B5EF4-FFF2-40B4-BE49-F238E27FC236}">
                  <a16:creationId xmlns:a16="http://schemas.microsoft.com/office/drawing/2014/main" id="{E22F702B-3181-A379-45BC-EC59D41662E3}"/>
                </a:ext>
              </a:extLst>
            </p:cNvPr>
            <p:cNvSpPr/>
            <p:nvPr/>
          </p:nvSpPr>
          <p:spPr>
            <a:xfrm>
              <a:off x="7593746" y="1221480"/>
              <a:ext cx="182880" cy="182880"/>
            </a:xfrm>
            <a:prstGeom prst="rect">
              <a:avLst/>
            </a:prstGeom>
            <a:solidFill>
              <a:schemeClr val="accent1">
                <a:lumMod val="40000"/>
                <a:lumOff val="60000"/>
                <a:alpha val="30196"/>
              </a:schemeClr>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81" name="TextBox 80">
              <a:extLst>
                <a:ext uri="{FF2B5EF4-FFF2-40B4-BE49-F238E27FC236}">
                  <a16:creationId xmlns:a16="http://schemas.microsoft.com/office/drawing/2014/main" id="{47B018CC-1EB3-9D9E-0699-6571000EFEAC}"/>
                </a:ext>
              </a:extLst>
            </p:cNvPr>
            <p:cNvSpPr txBox="1">
              <a:spLocks/>
            </p:cNvSpPr>
            <p:nvPr/>
          </p:nvSpPr>
          <p:spPr>
            <a:xfrm>
              <a:off x="7839611" y="1251365"/>
              <a:ext cx="633829" cy="123111"/>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800"/>
                <a:t>Detailed next</a:t>
              </a:r>
            </a:p>
          </p:txBody>
        </p:sp>
      </p:grpSp>
      <p:cxnSp>
        <p:nvCxnSpPr>
          <p:cNvPr id="95" name="GreyLineContentSeparatorDefault 18">
            <a:extLst>
              <a:ext uri="{FF2B5EF4-FFF2-40B4-BE49-F238E27FC236}">
                <a16:creationId xmlns:a16="http://schemas.microsoft.com/office/drawing/2014/main" id="{9F2EE0FF-FA3D-D723-466E-517217D6EA4B}"/>
              </a:ext>
            </a:extLst>
          </p:cNvPr>
          <p:cNvCxnSpPr>
            <a:cxnSpLocks/>
          </p:cNvCxnSpPr>
          <p:nvPr>
            <p:custDataLst>
              <p:tags r:id="rId4"/>
            </p:custDataLst>
          </p:nvPr>
        </p:nvCxnSpPr>
        <p:spPr>
          <a:xfrm>
            <a:off x="554735" y="2081089"/>
            <a:ext cx="7906640" cy="0"/>
          </a:xfrm>
          <a:prstGeom prst="straightConnector1">
            <a:avLst/>
          </a:prstGeom>
          <a:ln w="6350" cap="flat">
            <a:solidFill>
              <a:schemeClr val="bg1">
                <a:lumMod val="75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98" name="GreyLineContentSeparatorDefault 18">
            <a:extLst>
              <a:ext uri="{FF2B5EF4-FFF2-40B4-BE49-F238E27FC236}">
                <a16:creationId xmlns:a16="http://schemas.microsoft.com/office/drawing/2014/main" id="{E255B012-2743-7E27-7D54-9C1BC22E1956}"/>
              </a:ext>
            </a:extLst>
          </p:cNvPr>
          <p:cNvCxnSpPr>
            <a:cxnSpLocks/>
          </p:cNvCxnSpPr>
          <p:nvPr>
            <p:custDataLst>
              <p:tags r:id="rId5"/>
            </p:custDataLst>
          </p:nvPr>
        </p:nvCxnSpPr>
        <p:spPr>
          <a:xfrm>
            <a:off x="554735" y="2568841"/>
            <a:ext cx="7906640" cy="0"/>
          </a:xfrm>
          <a:prstGeom prst="straightConnector1">
            <a:avLst/>
          </a:prstGeom>
          <a:ln w="6350" cap="flat">
            <a:solidFill>
              <a:schemeClr val="bg1">
                <a:lumMod val="75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99" name="GreyLineContentSeparatorDefault 18">
            <a:extLst>
              <a:ext uri="{FF2B5EF4-FFF2-40B4-BE49-F238E27FC236}">
                <a16:creationId xmlns:a16="http://schemas.microsoft.com/office/drawing/2014/main" id="{052FA86A-A5DF-6B43-FD68-D6FD2E40885A}"/>
              </a:ext>
            </a:extLst>
          </p:cNvPr>
          <p:cNvCxnSpPr>
            <a:cxnSpLocks/>
          </p:cNvCxnSpPr>
          <p:nvPr>
            <p:custDataLst>
              <p:tags r:id="rId6"/>
            </p:custDataLst>
          </p:nvPr>
        </p:nvCxnSpPr>
        <p:spPr>
          <a:xfrm>
            <a:off x="554736" y="3544345"/>
            <a:ext cx="7906640" cy="0"/>
          </a:xfrm>
          <a:prstGeom prst="straightConnector1">
            <a:avLst/>
          </a:prstGeom>
          <a:ln w="6350" cap="flat">
            <a:solidFill>
              <a:schemeClr val="bg1">
                <a:lumMod val="75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00" name="GreyLineContentSeparatorDefault 18">
            <a:extLst>
              <a:ext uri="{FF2B5EF4-FFF2-40B4-BE49-F238E27FC236}">
                <a16:creationId xmlns:a16="http://schemas.microsoft.com/office/drawing/2014/main" id="{057B3CEC-F080-BD77-70C5-E87846EABA71}"/>
              </a:ext>
            </a:extLst>
          </p:cNvPr>
          <p:cNvCxnSpPr>
            <a:cxnSpLocks/>
          </p:cNvCxnSpPr>
          <p:nvPr>
            <p:custDataLst>
              <p:tags r:id="rId7"/>
            </p:custDataLst>
          </p:nvPr>
        </p:nvCxnSpPr>
        <p:spPr>
          <a:xfrm>
            <a:off x="554735" y="4032097"/>
            <a:ext cx="7906640" cy="0"/>
          </a:xfrm>
          <a:prstGeom prst="straightConnector1">
            <a:avLst/>
          </a:prstGeom>
          <a:ln w="6350" cap="flat">
            <a:solidFill>
              <a:schemeClr val="bg1">
                <a:lumMod val="75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01" name="GreyLineContentSeparatorDefault 18">
            <a:extLst>
              <a:ext uri="{FF2B5EF4-FFF2-40B4-BE49-F238E27FC236}">
                <a16:creationId xmlns:a16="http://schemas.microsoft.com/office/drawing/2014/main" id="{06897FBC-08C0-7ABE-42DD-6F5A1B8DC27D}"/>
              </a:ext>
            </a:extLst>
          </p:cNvPr>
          <p:cNvCxnSpPr>
            <a:cxnSpLocks/>
          </p:cNvCxnSpPr>
          <p:nvPr>
            <p:custDataLst>
              <p:tags r:id="rId8"/>
            </p:custDataLst>
          </p:nvPr>
        </p:nvCxnSpPr>
        <p:spPr>
          <a:xfrm>
            <a:off x="554735" y="4519849"/>
            <a:ext cx="7906640" cy="0"/>
          </a:xfrm>
          <a:prstGeom prst="straightConnector1">
            <a:avLst/>
          </a:prstGeom>
          <a:ln w="6350" cap="flat">
            <a:solidFill>
              <a:schemeClr val="bg1">
                <a:lumMod val="75000"/>
              </a:schemeClr>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04" name="TextBox 103">
            <a:extLst>
              <a:ext uri="{FF2B5EF4-FFF2-40B4-BE49-F238E27FC236}">
                <a16:creationId xmlns:a16="http://schemas.microsoft.com/office/drawing/2014/main" id="{95D71327-B359-F168-94DC-2704DE4A980E}"/>
              </a:ext>
            </a:extLst>
          </p:cNvPr>
          <p:cNvSpPr txBox="1"/>
          <p:nvPr/>
        </p:nvSpPr>
        <p:spPr>
          <a:xfrm>
            <a:off x="4484371" y="1212850"/>
            <a:ext cx="3947297" cy="184666"/>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buNone/>
            </a:pPr>
            <a:r>
              <a:rPr lang="en-US" sz="1200" b="1"/>
              <a:t>Main stakeholder feedback</a:t>
            </a:r>
          </a:p>
        </p:txBody>
      </p:sp>
      <p:sp>
        <p:nvSpPr>
          <p:cNvPr id="106" name="TextBox 105">
            <a:extLst>
              <a:ext uri="{FF2B5EF4-FFF2-40B4-BE49-F238E27FC236}">
                <a16:creationId xmlns:a16="http://schemas.microsoft.com/office/drawing/2014/main" id="{7EC06790-1884-E7D9-1F32-7261C7D185CB}"/>
              </a:ext>
            </a:extLst>
          </p:cNvPr>
          <p:cNvSpPr txBox="1">
            <a:spLocks/>
          </p:cNvSpPr>
          <p:nvPr/>
        </p:nvSpPr>
        <p:spPr>
          <a:xfrm>
            <a:off x="531050" y="1699705"/>
            <a:ext cx="1447991" cy="307777"/>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lvl="1" indent="0">
              <a:buNone/>
            </a:pPr>
            <a:r>
              <a:rPr lang="en-US" sz="1000"/>
              <a:t>Eligibility and study framework (9.2)</a:t>
            </a:r>
          </a:p>
        </p:txBody>
      </p:sp>
      <p:sp>
        <p:nvSpPr>
          <p:cNvPr id="110" name="TextBox 109">
            <a:extLst>
              <a:ext uri="{FF2B5EF4-FFF2-40B4-BE49-F238E27FC236}">
                <a16:creationId xmlns:a16="http://schemas.microsoft.com/office/drawing/2014/main" id="{5CB9B62C-AA55-AC98-126F-8F1BD1FDB9F0}"/>
              </a:ext>
            </a:extLst>
          </p:cNvPr>
          <p:cNvSpPr txBox="1">
            <a:spLocks/>
          </p:cNvSpPr>
          <p:nvPr/>
        </p:nvSpPr>
        <p:spPr>
          <a:xfrm>
            <a:off x="531050" y="2248021"/>
            <a:ext cx="1447991" cy="153888"/>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lvl="1" indent="0">
              <a:buNone/>
            </a:pPr>
            <a:r>
              <a:rPr lang="en-US" sz="1000"/>
              <a:t>Cross-cutting</a:t>
            </a:r>
          </a:p>
        </p:txBody>
      </p:sp>
      <p:sp>
        <p:nvSpPr>
          <p:cNvPr id="111" name="TextBox 110">
            <a:extLst>
              <a:ext uri="{FF2B5EF4-FFF2-40B4-BE49-F238E27FC236}">
                <a16:creationId xmlns:a16="http://schemas.microsoft.com/office/drawing/2014/main" id="{0664C82B-8E07-E2AF-4E61-BD4C31F1211B}"/>
              </a:ext>
            </a:extLst>
          </p:cNvPr>
          <p:cNvSpPr txBox="1">
            <a:spLocks/>
          </p:cNvSpPr>
          <p:nvPr/>
        </p:nvSpPr>
        <p:spPr>
          <a:xfrm>
            <a:off x="531050" y="2658829"/>
            <a:ext cx="1447991" cy="307777"/>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lvl="1" indent="0">
              <a:buNone/>
            </a:pPr>
            <a:r>
              <a:rPr lang="en-US" sz="1000"/>
              <a:t>Commitment criteria and agreements (9.7)</a:t>
            </a:r>
          </a:p>
        </p:txBody>
      </p:sp>
      <p:sp>
        <p:nvSpPr>
          <p:cNvPr id="113" name="TextBox 112">
            <a:extLst>
              <a:ext uri="{FF2B5EF4-FFF2-40B4-BE49-F238E27FC236}">
                <a16:creationId xmlns:a16="http://schemas.microsoft.com/office/drawing/2014/main" id="{74ED228D-FAAA-7BF6-2FE0-154970F19CCE}"/>
              </a:ext>
            </a:extLst>
          </p:cNvPr>
          <p:cNvSpPr txBox="1">
            <a:spLocks/>
          </p:cNvSpPr>
          <p:nvPr/>
        </p:nvSpPr>
        <p:spPr>
          <a:xfrm>
            <a:off x="531050" y="3634332"/>
            <a:ext cx="1447991" cy="307777"/>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lvl="1" indent="0">
              <a:buNone/>
            </a:pPr>
            <a:r>
              <a:rPr lang="en-US" sz="1000"/>
              <a:t>Quarterly stability requirements (5.3)</a:t>
            </a:r>
          </a:p>
        </p:txBody>
      </p:sp>
      <p:sp>
        <p:nvSpPr>
          <p:cNvPr id="114" name="TextBox 113">
            <a:extLst>
              <a:ext uri="{FF2B5EF4-FFF2-40B4-BE49-F238E27FC236}">
                <a16:creationId xmlns:a16="http://schemas.microsoft.com/office/drawing/2014/main" id="{AA4E4395-D904-FBB9-829D-3A2EAE44DA2E}"/>
              </a:ext>
            </a:extLst>
          </p:cNvPr>
          <p:cNvSpPr txBox="1">
            <a:spLocks/>
          </p:cNvSpPr>
          <p:nvPr/>
        </p:nvSpPr>
        <p:spPr>
          <a:xfrm>
            <a:off x="531050" y="4122085"/>
            <a:ext cx="1447991" cy="307777"/>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lvl="1" indent="0">
              <a:buNone/>
            </a:pPr>
            <a:r>
              <a:rPr lang="en-US" sz="1000"/>
              <a:t>Energization and ongoing obligations (9.6)</a:t>
            </a:r>
          </a:p>
        </p:txBody>
      </p:sp>
      <p:sp>
        <p:nvSpPr>
          <p:cNvPr id="115" name="TextBox 114">
            <a:extLst>
              <a:ext uri="{FF2B5EF4-FFF2-40B4-BE49-F238E27FC236}">
                <a16:creationId xmlns:a16="http://schemas.microsoft.com/office/drawing/2014/main" id="{0718E5D2-A676-9F23-8B0A-F7FFC8D0073D}"/>
              </a:ext>
            </a:extLst>
          </p:cNvPr>
          <p:cNvSpPr txBox="1">
            <a:spLocks/>
          </p:cNvSpPr>
          <p:nvPr/>
        </p:nvSpPr>
        <p:spPr>
          <a:xfrm>
            <a:off x="531050" y="3146581"/>
            <a:ext cx="1447991" cy="307777"/>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lvl="1" indent="0">
              <a:buNone/>
            </a:pPr>
            <a:r>
              <a:rPr lang="en-US" sz="1000"/>
              <a:t>Batch study methodology (9.3)</a:t>
            </a:r>
          </a:p>
        </p:txBody>
      </p:sp>
      <p:sp>
        <p:nvSpPr>
          <p:cNvPr id="120" name="TextBox 119">
            <a:extLst>
              <a:ext uri="{FF2B5EF4-FFF2-40B4-BE49-F238E27FC236}">
                <a16:creationId xmlns:a16="http://schemas.microsoft.com/office/drawing/2014/main" id="{7F1FCEA8-B34A-29B7-6CAA-18D11B4ACBC7}"/>
              </a:ext>
            </a:extLst>
          </p:cNvPr>
          <p:cNvSpPr txBox="1">
            <a:spLocks/>
          </p:cNvSpPr>
          <p:nvPr/>
        </p:nvSpPr>
        <p:spPr>
          <a:xfrm>
            <a:off x="4484371" y="1617513"/>
            <a:ext cx="3953320" cy="461665"/>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lvl="1" indent="0">
              <a:buNone/>
            </a:pPr>
            <a:r>
              <a:rPr lang="en-US" sz="1000" b="1"/>
              <a:t>Ensure previously approved and mature projects are automatically recognized as Base Load </a:t>
            </a:r>
            <a:r>
              <a:rPr lang="en-US" sz="1000"/>
              <a:t>(e.g., avoid re-evaluation, circular requirements, or exclusion of equivalent study pathways)</a:t>
            </a:r>
          </a:p>
        </p:txBody>
      </p:sp>
      <p:sp>
        <p:nvSpPr>
          <p:cNvPr id="121" name="TextBox 120">
            <a:extLst>
              <a:ext uri="{FF2B5EF4-FFF2-40B4-BE49-F238E27FC236}">
                <a16:creationId xmlns:a16="http://schemas.microsoft.com/office/drawing/2014/main" id="{9BAFB091-9929-6FAD-1E8A-DD773CA6C94A}"/>
              </a:ext>
            </a:extLst>
          </p:cNvPr>
          <p:cNvSpPr txBox="1">
            <a:spLocks/>
          </p:cNvSpPr>
          <p:nvPr/>
        </p:nvSpPr>
        <p:spPr>
          <a:xfrm>
            <a:off x="4484371" y="2104185"/>
            <a:ext cx="3953320" cy="461665"/>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lvl="1" indent="0">
              <a:buNone/>
            </a:pPr>
            <a:r>
              <a:rPr lang="en-US" sz="1000" b="1"/>
              <a:t>Improve governance clarity and transparency across Batch Zero</a:t>
            </a:r>
            <a:br>
              <a:rPr lang="en-US" sz="1000"/>
            </a:br>
            <a:r>
              <a:rPr lang="en-US" sz="1000"/>
              <a:t>(e.g., clear roles ERCOT vs TSP/DSP, limit discretion, standardize processes, align with PUCT, enhance communication)</a:t>
            </a:r>
          </a:p>
        </p:txBody>
      </p:sp>
      <p:sp>
        <p:nvSpPr>
          <p:cNvPr id="122" name="TextBox 121">
            <a:extLst>
              <a:ext uri="{FF2B5EF4-FFF2-40B4-BE49-F238E27FC236}">
                <a16:creationId xmlns:a16="http://schemas.microsoft.com/office/drawing/2014/main" id="{91397AEA-3A78-2939-6AC7-793052BDAB99}"/>
              </a:ext>
            </a:extLst>
          </p:cNvPr>
          <p:cNvSpPr txBox="1">
            <a:spLocks/>
          </p:cNvSpPr>
          <p:nvPr/>
        </p:nvSpPr>
        <p:spPr>
          <a:xfrm>
            <a:off x="4484371" y="2658829"/>
            <a:ext cx="3953320" cy="307777"/>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lvl="1" indent="0">
              <a:buNone/>
            </a:pPr>
            <a:r>
              <a:rPr lang="en-US" sz="1000" b="1"/>
              <a:t>Align financial requirements with PUCT and avoid duplicative obligations </a:t>
            </a:r>
            <a:r>
              <a:rPr lang="en-US" sz="1000"/>
              <a:t>for legacy projects</a:t>
            </a:r>
          </a:p>
        </p:txBody>
      </p:sp>
      <p:sp>
        <p:nvSpPr>
          <p:cNvPr id="123" name="TextBox 122">
            <a:extLst>
              <a:ext uri="{FF2B5EF4-FFF2-40B4-BE49-F238E27FC236}">
                <a16:creationId xmlns:a16="http://schemas.microsoft.com/office/drawing/2014/main" id="{224F3ABE-1952-87D6-BA8B-806F9B14F661}"/>
              </a:ext>
            </a:extLst>
          </p:cNvPr>
          <p:cNvSpPr txBox="1">
            <a:spLocks/>
          </p:cNvSpPr>
          <p:nvPr/>
        </p:nvSpPr>
        <p:spPr>
          <a:xfrm>
            <a:off x="4484371" y="3146581"/>
            <a:ext cx="3953320" cy="307777"/>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lvl="1" indent="0">
              <a:buNone/>
            </a:pPr>
            <a:r>
              <a:rPr lang="en-US" sz="1000" b="1"/>
              <a:t>Consider chronological prioritization </a:t>
            </a:r>
            <a:r>
              <a:rPr lang="en-US" sz="1000"/>
              <a:t>as an alternative to current allocation approach</a:t>
            </a:r>
          </a:p>
        </p:txBody>
      </p:sp>
      <p:sp>
        <p:nvSpPr>
          <p:cNvPr id="124" name="TextBox 123">
            <a:extLst>
              <a:ext uri="{FF2B5EF4-FFF2-40B4-BE49-F238E27FC236}">
                <a16:creationId xmlns:a16="http://schemas.microsoft.com/office/drawing/2014/main" id="{EE0B4229-F4C2-27AC-5751-58D5EBCD8A6C}"/>
              </a:ext>
            </a:extLst>
          </p:cNvPr>
          <p:cNvSpPr txBox="1">
            <a:spLocks/>
          </p:cNvSpPr>
          <p:nvPr/>
        </p:nvSpPr>
        <p:spPr>
          <a:xfrm>
            <a:off x="4484371" y="3634332"/>
            <a:ext cx="3953320" cy="307777"/>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lvl="1" indent="0">
              <a:buNone/>
            </a:pPr>
            <a:r>
              <a:rPr lang="en-US" sz="1000" b="1"/>
              <a:t>Align stability timelines </a:t>
            </a:r>
            <a:r>
              <a:rPr lang="en-US" sz="1000"/>
              <a:t>with Batch Zero and clarify dynamic model responsibilities </a:t>
            </a:r>
          </a:p>
        </p:txBody>
      </p:sp>
      <p:sp>
        <p:nvSpPr>
          <p:cNvPr id="125" name="TextBox 124">
            <a:extLst>
              <a:ext uri="{FF2B5EF4-FFF2-40B4-BE49-F238E27FC236}">
                <a16:creationId xmlns:a16="http://schemas.microsoft.com/office/drawing/2014/main" id="{AC9B72C2-D2D5-0BD6-645E-81B684A4FBF7}"/>
              </a:ext>
            </a:extLst>
          </p:cNvPr>
          <p:cNvSpPr txBox="1">
            <a:spLocks/>
          </p:cNvSpPr>
          <p:nvPr/>
        </p:nvSpPr>
        <p:spPr>
          <a:xfrm>
            <a:off x="4484371" y="4122085"/>
            <a:ext cx="3953320" cy="307777"/>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lvl="1" indent="0">
              <a:buNone/>
            </a:pPr>
            <a:r>
              <a:rPr lang="en-US" sz="1000" b="1"/>
              <a:t>Ensure advanced projects continue </a:t>
            </a:r>
            <a:r>
              <a:rPr lang="en-US" sz="1000"/>
              <a:t>without re-screening, delay, or reset</a:t>
            </a:r>
          </a:p>
        </p:txBody>
      </p:sp>
      <p:cxnSp>
        <p:nvCxnSpPr>
          <p:cNvPr id="77" name="GreyLineContentSeparatorDefault 18">
            <a:extLst>
              <a:ext uri="{FF2B5EF4-FFF2-40B4-BE49-F238E27FC236}">
                <a16:creationId xmlns:a16="http://schemas.microsoft.com/office/drawing/2014/main" id="{213651D8-AB6C-5D9A-A8CD-EAAE2AD7F680}"/>
              </a:ext>
            </a:extLst>
          </p:cNvPr>
          <p:cNvCxnSpPr>
            <a:cxnSpLocks/>
          </p:cNvCxnSpPr>
          <p:nvPr>
            <p:custDataLst>
              <p:tags r:id="rId9"/>
            </p:custDataLst>
          </p:nvPr>
        </p:nvCxnSpPr>
        <p:spPr>
          <a:xfrm>
            <a:off x="554735" y="3056593"/>
            <a:ext cx="7906640" cy="0"/>
          </a:xfrm>
          <a:prstGeom prst="straightConnector1">
            <a:avLst/>
          </a:prstGeom>
          <a:ln w="6350" cap="flat">
            <a:solidFill>
              <a:schemeClr val="bg1">
                <a:lumMod val="75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78" name="GreyLineContentSeparatorDefault 18">
            <a:extLst>
              <a:ext uri="{FF2B5EF4-FFF2-40B4-BE49-F238E27FC236}">
                <a16:creationId xmlns:a16="http://schemas.microsoft.com/office/drawing/2014/main" id="{4E8F824D-67C1-B72F-87A6-BE89FC9A4C5E}"/>
              </a:ext>
            </a:extLst>
          </p:cNvPr>
          <p:cNvCxnSpPr>
            <a:cxnSpLocks/>
          </p:cNvCxnSpPr>
          <p:nvPr>
            <p:custDataLst>
              <p:tags r:id="rId10"/>
            </p:custDataLst>
          </p:nvPr>
        </p:nvCxnSpPr>
        <p:spPr>
          <a:xfrm>
            <a:off x="554735" y="5007601"/>
            <a:ext cx="7906640" cy="0"/>
          </a:xfrm>
          <a:prstGeom prst="straightConnector1">
            <a:avLst/>
          </a:prstGeom>
          <a:ln w="6350" cap="flat">
            <a:solidFill>
              <a:schemeClr val="bg1">
                <a:lumMod val="75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80" name="GreyLineContentSeparatorDefault 18">
            <a:extLst>
              <a:ext uri="{FF2B5EF4-FFF2-40B4-BE49-F238E27FC236}">
                <a16:creationId xmlns:a16="http://schemas.microsoft.com/office/drawing/2014/main" id="{79CD51B6-199C-FED6-6624-F611055379D8}"/>
              </a:ext>
            </a:extLst>
          </p:cNvPr>
          <p:cNvCxnSpPr>
            <a:cxnSpLocks/>
          </p:cNvCxnSpPr>
          <p:nvPr>
            <p:custDataLst>
              <p:tags r:id="rId11"/>
            </p:custDataLst>
          </p:nvPr>
        </p:nvCxnSpPr>
        <p:spPr>
          <a:xfrm>
            <a:off x="554735" y="5495354"/>
            <a:ext cx="7906640" cy="0"/>
          </a:xfrm>
          <a:prstGeom prst="straightConnector1">
            <a:avLst/>
          </a:prstGeom>
          <a:ln w="6350" cap="flat">
            <a:solidFill>
              <a:schemeClr val="bg1">
                <a:lumMod val="75000"/>
              </a:schemeClr>
            </a:solidFill>
            <a:miter lim="800000"/>
            <a:tailEnd type="none"/>
          </a:ln>
        </p:spPr>
        <p:style>
          <a:lnRef idx="1">
            <a:schemeClr val="accent1"/>
          </a:lnRef>
          <a:fillRef idx="0">
            <a:schemeClr val="accent1"/>
          </a:fillRef>
          <a:effectRef idx="0">
            <a:schemeClr val="accent1"/>
          </a:effectRef>
          <a:fontRef idx="minor">
            <a:schemeClr val="tx1"/>
          </a:fontRef>
        </p:style>
      </p:cxnSp>
      <p:sp>
        <p:nvSpPr>
          <p:cNvPr id="83" name="TextBox 82">
            <a:extLst>
              <a:ext uri="{FF2B5EF4-FFF2-40B4-BE49-F238E27FC236}">
                <a16:creationId xmlns:a16="http://schemas.microsoft.com/office/drawing/2014/main" id="{296AA674-3753-A3D0-5C76-94812531FFE8}"/>
              </a:ext>
            </a:extLst>
          </p:cNvPr>
          <p:cNvSpPr txBox="1">
            <a:spLocks/>
          </p:cNvSpPr>
          <p:nvPr/>
        </p:nvSpPr>
        <p:spPr>
          <a:xfrm>
            <a:off x="531050" y="4609836"/>
            <a:ext cx="1519176" cy="307777"/>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lvl="1" indent="0">
              <a:buNone/>
            </a:pPr>
            <a:r>
              <a:rPr lang="en-US" sz="1000"/>
              <a:t>Batch Zero refinement and transmission plan (9.5) </a:t>
            </a:r>
          </a:p>
        </p:txBody>
      </p:sp>
      <p:sp>
        <p:nvSpPr>
          <p:cNvPr id="84" name="TextBox 83">
            <a:extLst>
              <a:ext uri="{FF2B5EF4-FFF2-40B4-BE49-F238E27FC236}">
                <a16:creationId xmlns:a16="http://schemas.microsoft.com/office/drawing/2014/main" id="{F0BAF4B2-2242-4444-83F8-359C5E4B537C}"/>
              </a:ext>
            </a:extLst>
          </p:cNvPr>
          <p:cNvSpPr txBox="1">
            <a:spLocks/>
          </p:cNvSpPr>
          <p:nvPr/>
        </p:nvSpPr>
        <p:spPr>
          <a:xfrm>
            <a:off x="4484371" y="4581327"/>
            <a:ext cx="3953320" cy="307777"/>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lvl="1" indent="0">
              <a:buNone/>
            </a:pPr>
            <a:r>
              <a:rPr lang="en-US" sz="1000" b="1"/>
              <a:t>Enhance TSP coordination, </a:t>
            </a:r>
            <a:r>
              <a:rPr lang="en-US" sz="1000"/>
              <a:t>short circuit scope, and ensure upgrades support full load</a:t>
            </a:r>
          </a:p>
        </p:txBody>
      </p:sp>
      <p:sp>
        <p:nvSpPr>
          <p:cNvPr id="85" name="TextBox 84">
            <a:extLst>
              <a:ext uri="{FF2B5EF4-FFF2-40B4-BE49-F238E27FC236}">
                <a16:creationId xmlns:a16="http://schemas.microsoft.com/office/drawing/2014/main" id="{92AD226E-B8FF-2C55-E989-327CAC292E12}"/>
              </a:ext>
            </a:extLst>
          </p:cNvPr>
          <p:cNvSpPr txBox="1">
            <a:spLocks/>
          </p:cNvSpPr>
          <p:nvPr/>
        </p:nvSpPr>
        <p:spPr>
          <a:xfrm>
            <a:off x="531050" y="5097589"/>
            <a:ext cx="1447991" cy="307777"/>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lvl="1" indent="0">
              <a:buNone/>
            </a:pPr>
            <a:r>
              <a:rPr lang="en-US" sz="1000"/>
              <a:t>Load modeling and integration (6.6)</a:t>
            </a:r>
          </a:p>
        </p:txBody>
      </p:sp>
      <p:sp>
        <p:nvSpPr>
          <p:cNvPr id="86" name="TextBox 85">
            <a:extLst>
              <a:ext uri="{FF2B5EF4-FFF2-40B4-BE49-F238E27FC236}">
                <a16:creationId xmlns:a16="http://schemas.microsoft.com/office/drawing/2014/main" id="{836986AA-92EE-C12E-8A8D-20CDBA1FEF38}"/>
              </a:ext>
            </a:extLst>
          </p:cNvPr>
          <p:cNvSpPr txBox="1">
            <a:spLocks/>
          </p:cNvSpPr>
          <p:nvPr/>
        </p:nvSpPr>
        <p:spPr>
          <a:xfrm>
            <a:off x="4484371" y="5097589"/>
            <a:ext cx="3953320" cy="307777"/>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lvl="1" indent="0">
              <a:buNone/>
            </a:pPr>
            <a:r>
              <a:rPr lang="en-US" sz="1000" b="1"/>
              <a:t>Clarify modeling entry requirements </a:t>
            </a:r>
            <a:r>
              <a:rPr lang="en-US" sz="1000"/>
              <a:t>and treatment of co-located or modified loads</a:t>
            </a:r>
          </a:p>
        </p:txBody>
      </p:sp>
      <p:sp>
        <p:nvSpPr>
          <p:cNvPr id="87" name="TextBox 86">
            <a:extLst>
              <a:ext uri="{FF2B5EF4-FFF2-40B4-BE49-F238E27FC236}">
                <a16:creationId xmlns:a16="http://schemas.microsoft.com/office/drawing/2014/main" id="{038F4D46-2DB9-C0E2-122B-782776F1D1A8}"/>
              </a:ext>
            </a:extLst>
          </p:cNvPr>
          <p:cNvSpPr txBox="1">
            <a:spLocks/>
          </p:cNvSpPr>
          <p:nvPr/>
        </p:nvSpPr>
        <p:spPr>
          <a:xfrm>
            <a:off x="531050" y="5554142"/>
            <a:ext cx="1519176" cy="307777"/>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lvl="1" indent="0">
              <a:buNone/>
            </a:pPr>
            <a:r>
              <a:rPr lang="en-US" sz="1000"/>
              <a:t>ILLE commitment and agreement execution (9.4)</a:t>
            </a:r>
          </a:p>
        </p:txBody>
      </p:sp>
      <p:sp>
        <p:nvSpPr>
          <p:cNvPr id="88" name="TextBox 87">
            <a:extLst>
              <a:ext uri="{FF2B5EF4-FFF2-40B4-BE49-F238E27FC236}">
                <a16:creationId xmlns:a16="http://schemas.microsoft.com/office/drawing/2014/main" id="{177CE2E5-B4CB-0F98-CD54-4E3B5D0526A4}"/>
              </a:ext>
            </a:extLst>
          </p:cNvPr>
          <p:cNvSpPr txBox="1">
            <a:spLocks/>
          </p:cNvSpPr>
          <p:nvPr/>
        </p:nvSpPr>
        <p:spPr>
          <a:xfrm>
            <a:off x="4484371" y="5554142"/>
            <a:ext cx="3953320" cy="307777"/>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lvl="1" indent="0">
              <a:buNone/>
            </a:pPr>
            <a:r>
              <a:rPr lang="en-US" sz="1000" b="1"/>
              <a:t>Extend commitment timelines </a:t>
            </a:r>
            <a:r>
              <a:rPr lang="en-US" sz="1000"/>
              <a:t>and reduce risk from compressed agreement execution windows</a:t>
            </a:r>
          </a:p>
        </p:txBody>
      </p:sp>
      <p:sp>
        <p:nvSpPr>
          <p:cNvPr id="4" name="Text Placeholder 20">
            <a:extLst>
              <a:ext uri="{FF2B5EF4-FFF2-40B4-BE49-F238E27FC236}">
                <a16:creationId xmlns:a16="http://schemas.microsoft.com/office/drawing/2014/main" id="{4C8D77E9-73F5-C238-E5A9-626E86F0AC01}"/>
              </a:ext>
            </a:extLst>
          </p:cNvPr>
          <p:cNvSpPr txBox="1">
            <a:spLocks/>
          </p:cNvSpPr>
          <p:nvPr/>
        </p:nvSpPr>
        <p:spPr>
          <a:xfrm>
            <a:off x="2144128" y="6503542"/>
            <a:ext cx="6305068" cy="123111"/>
          </a:xfrm>
          <a:prstGeom prst="rect">
            <a:avLst/>
          </a:prstGeom>
          <a:noFill/>
          <a:ln w="6350">
            <a:noFill/>
            <a:miter lim="800000"/>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800" b="0" kern="1200" dirty="0">
                <a:solidFill>
                  <a:schemeClr val="tx1"/>
                </a:solidFill>
                <a:latin typeface="+mn-lt"/>
                <a:ea typeface="+mn-ea"/>
                <a:cs typeface="+mn-cs"/>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r>
              <a:rPr lang="en-US"/>
              <a:t>Source: Batch Zero PGRR145 Stakeholder Comments</a:t>
            </a:r>
          </a:p>
        </p:txBody>
      </p:sp>
    </p:spTree>
    <p:extLst>
      <p:ext uri="{BB962C8B-B14F-4D97-AF65-F5344CB8AC3E}">
        <p14:creationId xmlns:p14="http://schemas.microsoft.com/office/powerpoint/2010/main" val="297720622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4AC9F417-3469-342B-83BD-B032E40C176A}"/>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2" imgW="404" imgH="405" progId="TCLayout.ActiveDocument.1">
                  <p:embed/>
                </p:oleObj>
              </mc:Choice>
              <mc:Fallback>
                <p:oleObj name="think-cell Slide" r:id="rId12" imgW="404" imgH="405" progId="TCLayout.ActiveDocument.1">
                  <p:embed/>
                  <p:pic>
                    <p:nvPicPr>
                      <p:cNvPr id="6" name="think-cell data - do not delete" hidden="1">
                        <a:extLst>
                          <a:ext uri="{FF2B5EF4-FFF2-40B4-BE49-F238E27FC236}">
                            <a16:creationId xmlns:a16="http://schemas.microsoft.com/office/drawing/2014/main" id="{4AC9F417-3469-342B-83BD-B032E40C176A}"/>
                          </a:ext>
                        </a:extLst>
                      </p:cNvPr>
                      <p:cNvPicPr/>
                      <p:nvPr/>
                    </p:nvPicPr>
                    <p:blipFill>
                      <a:blip r:embed="rId13"/>
                      <a:stretch>
                        <a:fillRect/>
                      </a:stretch>
                    </p:blipFill>
                    <p:spPr>
                      <a:xfrm>
                        <a:off x="1588" y="1588"/>
                        <a:ext cx="1588" cy="1588"/>
                      </a:xfrm>
                      <a:prstGeom prst="rect">
                        <a:avLst/>
                      </a:prstGeom>
                    </p:spPr>
                  </p:pic>
                </p:oleObj>
              </mc:Fallback>
            </mc:AlternateContent>
          </a:graphicData>
        </a:graphic>
      </p:graphicFrame>
      <p:sp>
        <p:nvSpPr>
          <p:cNvPr id="104" name="Rectangle 103">
            <a:extLst>
              <a:ext uri="{FF2B5EF4-FFF2-40B4-BE49-F238E27FC236}">
                <a16:creationId xmlns:a16="http://schemas.microsoft.com/office/drawing/2014/main" id="{897C759A-6C40-2364-16B8-3CF19059EDE3}"/>
              </a:ext>
            </a:extLst>
          </p:cNvPr>
          <p:cNvSpPr/>
          <p:nvPr/>
        </p:nvSpPr>
        <p:spPr>
          <a:xfrm>
            <a:off x="554735" y="1890713"/>
            <a:ext cx="7918704" cy="1190622"/>
          </a:xfrm>
          <a:prstGeom prst="rect">
            <a:avLst/>
          </a:prstGeom>
          <a:solidFill>
            <a:schemeClr val="accent1">
              <a:lumMod val="20000"/>
              <a:lumOff val="80000"/>
              <a:alpha val="30196"/>
            </a:schemeClr>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200" err="1">
              <a:solidFill>
                <a:schemeClr val="bg1"/>
              </a:solidFill>
            </a:endParaRPr>
          </a:p>
        </p:txBody>
      </p:sp>
      <p:sp>
        <p:nvSpPr>
          <p:cNvPr id="4" name="2. Slide Title">
            <a:extLst>
              <a:ext uri="{FF2B5EF4-FFF2-40B4-BE49-F238E27FC236}">
                <a16:creationId xmlns:a16="http://schemas.microsoft.com/office/drawing/2014/main" id="{3BBCAC60-BAC7-5084-C332-D5A1972438DD}"/>
              </a:ext>
            </a:extLst>
          </p:cNvPr>
          <p:cNvSpPr>
            <a:spLocks noGrp="1"/>
          </p:cNvSpPr>
          <p:nvPr>
            <p:ph type="title"/>
            <p:custDataLst>
              <p:tags r:id="rId2"/>
            </p:custDataLst>
          </p:nvPr>
        </p:nvSpPr>
        <p:spPr>
          <a:xfrm>
            <a:off x="554736" y="172212"/>
            <a:ext cx="7918704" cy="731520"/>
          </a:xfrm>
        </p:spPr>
        <p:txBody>
          <a:bodyPr vert="horz">
            <a:noAutofit/>
          </a:bodyPr>
          <a:lstStyle/>
          <a:p>
            <a:r>
              <a:rPr lang="en-US"/>
              <a:t>Deep dive: Section 9.2 stakeholder feedback on eligibility and study validity</a:t>
            </a:r>
          </a:p>
        </p:txBody>
      </p:sp>
      <p:graphicFrame>
        <p:nvGraphicFramePr>
          <p:cNvPr id="15" name="Chart 14">
            <a:extLst>
              <a:ext uri="{FF2B5EF4-FFF2-40B4-BE49-F238E27FC236}">
                <a16:creationId xmlns:a16="http://schemas.microsoft.com/office/drawing/2014/main" id="{5B04F74A-50D0-8F17-11A2-60BB60898D77}"/>
              </a:ext>
            </a:extLst>
          </p:cNvPr>
          <p:cNvGraphicFramePr/>
          <p:nvPr>
            <p:custDataLst>
              <p:tags r:id="rId3"/>
            </p:custDataLst>
          </p:nvPr>
        </p:nvGraphicFramePr>
        <p:xfrm>
          <a:off x="1920875" y="1706563"/>
          <a:ext cx="2082800" cy="3883025"/>
        </p:xfrm>
        <a:graphic>
          <a:graphicData uri="http://schemas.openxmlformats.org/drawingml/2006/chart">
            <c:chart xmlns:c="http://schemas.openxmlformats.org/drawingml/2006/chart" xmlns:r="http://schemas.openxmlformats.org/officeDocument/2006/relationships" r:id="rId14"/>
          </a:graphicData>
        </a:graphic>
      </p:graphicFrame>
      <p:sp>
        <p:nvSpPr>
          <p:cNvPr id="69" name="TextBox 68">
            <a:extLst>
              <a:ext uri="{FF2B5EF4-FFF2-40B4-BE49-F238E27FC236}">
                <a16:creationId xmlns:a16="http://schemas.microsoft.com/office/drawing/2014/main" id="{2F2FF534-DDCE-E1D7-5512-8C6F4D117136}"/>
              </a:ext>
            </a:extLst>
          </p:cNvPr>
          <p:cNvSpPr txBox="1"/>
          <p:nvPr/>
        </p:nvSpPr>
        <p:spPr>
          <a:xfrm>
            <a:off x="554736" y="1646238"/>
            <a:ext cx="3762993" cy="184150"/>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buNone/>
            </a:pPr>
            <a:r>
              <a:rPr lang="en-US" sz="1200" b="1"/>
              <a:t>Comments received by section, </a:t>
            </a:r>
            <a:r>
              <a:rPr lang="en-US" sz="1200"/>
              <a:t># of comments</a:t>
            </a:r>
            <a:r>
              <a:rPr lang="en-US" sz="1200" baseline="30000"/>
              <a:t>1</a:t>
            </a:r>
            <a:endParaRPr lang="en-US" sz="1200" b="1"/>
          </a:p>
        </p:txBody>
      </p:sp>
      <p:sp>
        <p:nvSpPr>
          <p:cNvPr id="72" name="TextBox 71">
            <a:extLst>
              <a:ext uri="{FF2B5EF4-FFF2-40B4-BE49-F238E27FC236}">
                <a16:creationId xmlns:a16="http://schemas.microsoft.com/office/drawing/2014/main" id="{FE9D7994-0E3A-BAB4-6706-F90B6D0B5724}"/>
              </a:ext>
            </a:extLst>
          </p:cNvPr>
          <p:cNvSpPr txBox="1"/>
          <p:nvPr/>
        </p:nvSpPr>
        <p:spPr>
          <a:xfrm>
            <a:off x="4484371" y="1646238"/>
            <a:ext cx="3947297" cy="184150"/>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buNone/>
            </a:pPr>
            <a:r>
              <a:rPr lang="en-US" sz="1200" b="1"/>
              <a:t>Main stakeholder feedback</a:t>
            </a:r>
          </a:p>
        </p:txBody>
      </p:sp>
      <p:cxnSp>
        <p:nvCxnSpPr>
          <p:cNvPr id="70" name="LineBasicDefault 64">
            <a:extLst>
              <a:ext uri="{FF2B5EF4-FFF2-40B4-BE49-F238E27FC236}">
                <a16:creationId xmlns:a16="http://schemas.microsoft.com/office/drawing/2014/main" id="{111FCD73-A493-B5F8-3AFD-2E737D690E7F}"/>
              </a:ext>
            </a:extLst>
          </p:cNvPr>
          <p:cNvCxnSpPr>
            <a:cxnSpLocks/>
          </p:cNvCxnSpPr>
          <p:nvPr>
            <p:custDataLst>
              <p:tags r:id="rId4"/>
            </p:custDataLst>
          </p:nvPr>
        </p:nvCxnSpPr>
        <p:spPr>
          <a:xfrm>
            <a:off x="554735" y="1892300"/>
            <a:ext cx="7910093" cy="0"/>
          </a:xfrm>
          <a:prstGeom prst="straightConnector1">
            <a:avLst/>
          </a:prstGeom>
          <a:ln w="6350" cap="flat">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71" name="GreyLineContentSeparatorDefault 18">
            <a:extLst>
              <a:ext uri="{FF2B5EF4-FFF2-40B4-BE49-F238E27FC236}">
                <a16:creationId xmlns:a16="http://schemas.microsoft.com/office/drawing/2014/main" id="{C4211DEA-505F-1ACD-DA67-08E1E6D8CD12}"/>
              </a:ext>
            </a:extLst>
          </p:cNvPr>
          <p:cNvCxnSpPr>
            <a:cxnSpLocks/>
          </p:cNvCxnSpPr>
          <p:nvPr>
            <p:custDataLst>
              <p:tags r:id="rId5"/>
            </p:custDataLst>
          </p:nvPr>
        </p:nvCxnSpPr>
        <p:spPr>
          <a:xfrm>
            <a:off x="563346" y="2524125"/>
            <a:ext cx="7910093" cy="0"/>
          </a:xfrm>
          <a:prstGeom prst="straightConnector1">
            <a:avLst/>
          </a:prstGeom>
          <a:ln w="6350" cap="flat">
            <a:solidFill>
              <a:schemeClr val="bg1">
                <a:lumMod val="75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76" name="GreyLineContentSeparatorDefault 18">
            <a:extLst>
              <a:ext uri="{FF2B5EF4-FFF2-40B4-BE49-F238E27FC236}">
                <a16:creationId xmlns:a16="http://schemas.microsoft.com/office/drawing/2014/main" id="{D9C998B6-82EB-BCF6-7DE3-FF73BC0A8333}"/>
              </a:ext>
            </a:extLst>
          </p:cNvPr>
          <p:cNvCxnSpPr>
            <a:cxnSpLocks/>
          </p:cNvCxnSpPr>
          <p:nvPr>
            <p:custDataLst>
              <p:tags r:id="rId6"/>
            </p:custDataLst>
          </p:nvPr>
        </p:nvCxnSpPr>
        <p:spPr>
          <a:xfrm>
            <a:off x="563346" y="3082925"/>
            <a:ext cx="7910093" cy="0"/>
          </a:xfrm>
          <a:prstGeom prst="straightConnector1">
            <a:avLst/>
          </a:prstGeom>
          <a:ln w="6350" cap="flat">
            <a:solidFill>
              <a:schemeClr val="bg1">
                <a:lumMod val="75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77" name="GreyLineContentSeparatorDefault 18">
            <a:extLst>
              <a:ext uri="{FF2B5EF4-FFF2-40B4-BE49-F238E27FC236}">
                <a16:creationId xmlns:a16="http://schemas.microsoft.com/office/drawing/2014/main" id="{E88D5AED-52C1-F975-C36F-641AC9E082EB}"/>
              </a:ext>
            </a:extLst>
          </p:cNvPr>
          <p:cNvCxnSpPr>
            <a:cxnSpLocks/>
          </p:cNvCxnSpPr>
          <p:nvPr>
            <p:custDataLst>
              <p:tags r:id="rId7"/>
            </p:custDataLst>
          </p:nvPr>
        </p:nvCxnSpPr>
        <p:spPr>
          <a:xfrm>
            <a:off x="563346" y="3641725"/>
            <a:ext cx="7910093" cy="0"/>
          </a:xfrm>
          <a:prstGeom prst="straightConnector1">
            <a:avLst/>
          </a:prstGeom>
          <a:ln w="6350" cap="flat">
            <a:solidFill>
              <a:schemeClr val="bg1">
                <a:lumMod val="75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78" name="GreyLineContentSeparatorDefault 18">
            <a:extLst>
              <a:ext uri="{FF2B5EF4-FFF2-40B4-BE49-F238E27FC236}">
                <a16:creationId xmlns:a16="http://schemas.microsoft.com/office/drawing/2014/main" id="{EFA2EC2C-F426-9F6B-BFE4-076D2B79C621}"/>
              </a:ext>
            </a:extLst>
          </p:cNvPr>
          <p:cNvCxnSpPr>
            <a:cxnSpLocks/>
          </p:cNvCxnSpPr>
          <p:nvPr>
            <p:custDataLst>
              <p:tags r:id="rId8"/>
            </p:custDataLst>
          </p:nvPr>
        </p:nvCxnSpPr>
        <p:spPr>
          <a:xfrm>
            <a:off x="563346" y="4200525"/>
            <a:ext cx="7910093" cy="0"/>
          </a:xfrm>
          <a:prstGeom prst="straightConnector1">
            <a:avLst/>
          </a:prstGeom>
          <a:ln w="6350" cap="flat">
            <a:solidFill>
              <a:schemeClr val="bg1">
                <a:lumMod val="75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79" name="GreyLineContentSeparatorDefault 18">
            <a:extLst>
              <a:ext uri="{FF2B5EF4-FFF2-40B4-BE49-F238E27FC236}">
                <a16:creationId xmlns:a16="http://schemas.microsoft.com/office/drawing/2014/main" id="{BAE6804E-0DE5-1528-9372-05459AE5E342}"/>
              </a:ext>
            </a:extLst>
          </p:cNvPr>
          <p:cNvCxnSpPr>
            <a:cxnSpLocks/>
          </p:cNvCxnSpPr>
          <p:nvPr>
            <p:custDataLst>
              <p:tags r:id="rId9"/>
            </p:custDataLst>
          </p:nvPr>
        </p:nvCxnSpPr>
        <p:spPr>
          <a:xfrm>
            <a:off x="563346" y="4759325"/>
            <a:ext cx="7910093" cy="0"/>
          </a:xfrm>
          <a:prstGeom prst="straightConnector1">
            <a:avLst/>
          </a:prstGeom>
          <a:ln w="6350" cap="flat">
            <a:solidFill>
              <a:schemeClr val="bg1">
                <a:lumMod val="75000"/>
              </a:schemeClr>
            </a:solidFill>
            <a:miter lim="800000"/>
            <a:tailEnd type="none"/>
          </a:ln>
        </p:spPr>
        <p:style>
          <a:lnRef idx="1">
            <a:schemeClr val="accent1"/>
          </a:lnRef>
          <a:fillRef idx="0">
            <a:schemeClr val="accent1"/>
          </a:fillRef>
          <a:effectRef idx="0">
            <a:schemeClr val="accent1"/>
          </a:effectRef>
          <a:fontRef idx="minor">
            <a:schemeClr val="tx1"/>
          </a:fontRef>
        </p:style>
      </p:cxnSp>
      <p:sp>
        <p:nvSpPr>
          <p:cNvPr id="81" name="TextBox 80">
            <a:extLst>
              <a:ext uri="{FF2B5EF4-FFF2-40B4-BE49-F238E27FC236}">
                <a16:creationId xmlns:a16="http://schemas.microsoft.com/office/drawing/2014/main" id="{E4697FF7-98FB-11E1-EB12-F121CFE09084}"/>
              </a:ext>
            </a:extLst>
          </p:cNvPr>
          <p:cNvSpPr txBox="1">
            <a:spLocks/>
          </p:cNvSpPr>
          <p:nvPr/>
        </p:nvSpPr>
        <p:spPr>
          <a:xfrm>
            <a:off x="582168" y="2023268"/>
            <a:ext cx="1447991" cy="369888"/>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lvl="1" indent="0">
              <a:buNone/>
            </a:pPr>
            <a:r>
              <a:rPr lang="en-US" sz="1200"/>
              <a:t>Study validity and ordering (9.2.1.4)</a:t>
            </a:r>
          </a:p>
        </p:txBody>
      </p:sp>
      <p:sp>
        <p:nvSpPr>
          <p:cNvPr id="82" name="TextBox 81">
            <a:extLst>
              <a:ext uri="{FF2B5EF4-FFF2-40B4-BE49-F238E27FC236}">
                <a16:creationId xmlns:a16="http://schemas.microsoft.com/office/drawing/2014/main" id="{350DEDE3-110D-0A49-9C50-6B06845DA679}"/>
              </a:ext>
            </a:extLst>
          </p:cNvPr>
          <p:cNvSpPr txBox="1">
            <a:spLocks/>
          </p:cNvSpPr>
          <p:nvPr/>
        </p:nvSpPr>
        <p:spPr>
          <a:xfrm>
            <a:off x="582168" y="2649538"/>
            <a:ext cx="1447991" cy="369888"/>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lvl="1" indent="0">
              <a:buNone/>
            </a:pPr>
            <a:r>
              <a:rPr lang="en-US" sz="1200"/>
              <a:t>Base load eligibility (9.2.1.1)</a:t>
            </a:r>
          </a:p>
        </p:txBody>
      </p:sp>
      <p:sp>
        <p:nvSpPr>
          <p:cNvPr id="83" name="TextBox 82">
            <a:extLst>
              <a:ext uri="{FF2B5EF4-FFF2-40B4-BE49-F238E27FC236}">
                <a16:creationId xmlns:a16="http://schemas.microsoft.com/office/drawing/2014/main" id="{979976E8-E408-1FA1-91E3-37E961301916}"/>
              </a:ext>
            </a:extLst>
          </p:cNvPr>
          <p:cNvSpPr txBox="1">
            <a:spLocks/>
          </p:cNvSpPr>
          <p:nvPr/>
        </p:nvSpPr>
        <p:spPr>
          <a:xfrm>
            <a:off x="582168" y="3208338"/>
            <a:ext cx="1447991" cy="369888"/>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lvl="1" indent="0">
              <a:buNone/>
            </a:pPr>
            <a:r>
              <a:rPr lang="en-US" sz="1200"/>
              <a:t>Applicability framework (9.2.1)</a:t>
            </a:r>
            <a:r>
              <a:rPr lang="en-US" sz="1200" baseline="30000"/>
              <a:t>2</a:t>
            </a:r>
            <a:r>
              <a:rPr lang="en-US" sz="1200"/>
              <a:t> </a:t>
            </a:r>
          </a:p>
        </p:txBody>
      </p:sp>
      <p:sp>
        <p:nvSpPr>
          <p:cNvPr id="84" name="TextBox 83">
            <a:extLst>
              <a:ext uri="{FF2B5EF4-FFF2-40B4-BE49-F238E27FC236}">
                <a16:creationId xmlns:a16="http://schemas.microsoft.com/office/drawing/2014/main" id="{F8DCC83A-A51F-F601-2073-1848280FEC0E}"/>
              </a:ext>
            </a:extLst>
          </p:cNvPr>
          <p:cNvSpPr txBox="1">
            <a:spLocks/>
          </p:cNvSpPr>
          <p:nvPr/>
        </p:nvSpPr>
        <p:spPr>
          <a:xfrm>
            <a:off x="582168" y="3768725"/>
            <a:ext cx="1338707" cy="369332"/>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lvl="1" indent="0">
              <a:buNone/>
            </a:pPr>
            <a:r>
              <a:rPr lang="en-US" sz="1200"/>
              <a:t>Studied/allocated load (9.2.1.2)</a:t>
            </a:r>
          </a:p>
        </p:txBody>
      </p:sp>
      <p:sp>
        <p:nvSpPr>
          <p:cNvPr id="85" name="TextBox 84">
            <a:extLst>
              <a:ext uri="{FF2B5EF4-FFF2-40B4-BE49-F238E27FC236}">
                <a16:creationId xmlns:a16="http://schemas.microsoft.com/office/drawing/2014/main" id="{84B92E19-E160-DF98-6448-DF19906A1852}"/>
              </a:ext>
            </a:extLst>
          </p:cNvPr>
          <p:cNvSpPr txBox="1">
            <a:spLocks/>
          </p:cNvSpPr>
          <p:nvPr/>
        </p:nvSpPr>
        <p:spPr>
          <a:xfrm>
            <a:off x="582168" y="4886325"/>
            <a:ext cx="1329563" cy="369888"/>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lvl="1" indent="0">
              <a:buNone/>
            </a:pPr>
            <a:r>
              <a:rPr lang="en-US" sz="1200"/>
              <a:t>Commitment window (9.2.4)</a:t>
            </a:r>
          </a:p>
        </p:txBody>
      </p:sp>
      <p:sp>
        <p:nvSpPr>
          <p:cNvPr id="86" name="TextBox 85">
            <a:extLst>
              <a:ext uri="{FF2B5EF4-FFF2-40B4-BE49-F238E27FC236}">
                <a16:creationId xmlns:a16="http://schemas.microsoft.com/office/drawing/2014/main" id="{19D2BBC6-9DE1-4513-C685-3E068D5E0BA2}"/>
              </a:ext>
            </a:extLst>
          </p:cNvPr>
          <p:cNvSpPr txBox="1">
            <a:spLocks/>
          </p:cNvSpPr>
          <p:nvPr/>
        </p:nvSpPr>
        <p:spPr>
          <a:xfrm>
            <a:off x="582168" y="4327525"/>
            <a:ext cx="1447991" cy="368300"/>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lvl="1" indent="0">
              <a:buNone/>
            </a:pPr>
            <a:r>
              <a:rPr lang="en-US" sz="1200"/>
              <a:t>Submission requirements (9.2.2)</a:t>
            </a:r>
          </a:p>
        </p:txBody>
      </p:sp>
      <p:grpSp>
        <p:nvGrpSpPr>
          <p:cNvPr id="97" name="Group 96">
            <a:extLst>
              <a:ext uri="{FF2B5EF4-FFF2-40B4-BE49-F238E27FC236}">
                <a16:creationId xmlns:a16="http://schemas.microsoft.com/office/drawing/2014/main" id="{BCC4E2FD-A0AE-D26F-97E8-F6919EAD4266}"/>
              </a:ext>
            </a:extLst>
          </p:cNvPr>
          <p:cNvGrpSpPr>
            <a:grpSpLocks/>
          </p:cNvGrpSpPr>
          <p:nvPr/>
        </p:nvGrpSpPr>
        <p:grpSpPr>
          <a:xfrm>
            <a:off x="9022079" y="1646238"/>
            <a:ext cx="2929129" cy="246063"/>
            <a:chOff x="9022079" y="1968501"/>
            <a:chExt cx="2929129" cy="246062"/>
          </a:xfrm>
        </p:grpSpPr>
        <p:sp>
          <p:nvSpPr>
            <p:cNvPr id="98" name="TextBox 97">
              <a:extLst>
                <a:ext uri="{FF2B5EF4-FFF2-40B4-BE49-F238E27FC236}">
                  <a16:creationId xmlns:a16="http://schemas.microsoft.com/office/drawing/2014/main" id="{F14AC7D9-5A33-1DF0-C366-026D55D67A83}"/>
                </a:ext>
              </a:extLst>
            </p:cNvPr>
            <p:cNvSpPr txBox="1">
              <a:spLocks/>
            </p:cNvSpPr>
            <p:nvPr/>
          </p:nvSpPr>
          <p:spPr>
            <a:xfrm>
              <a:off x="9022079" y="1968501"/>
              <a:ext cx="2929129" cy="246062"/>
            </a:xfrm>
            <a:prstGeom prst="rect">
              <a:avLst/>
            </a:prstGeom>
          </p:spPr>
          <p:txBody>
            <a:bodyPr vert="horz" wrap="square" lIns="0" tIns="0" rIns="0" bIns="0" rtlCol="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Key takeaways</a:t>
              </a:r>
            </a:p>
          </p:txBody>
        </p:sp>
        <p:cxnSp>
          <p:nvCxnSpPr>
            <p:cNvPr id="99" name="LineBasicDefault 71">
              <a:extLst>
                <a:ext uri="{FF2B5EF4-FFF2-40B4-BE49-F238E27FC236}">
                  <a16:creationId xmlns:a16="http://schemas.microsoft.com/office/drawing/2014/main" id="{E926D01F-E308-97C4-7D4F-06FFFCDB3DD3}"/>
                </a:ext>
              </a:extLst>
            </p:cNvPr>
            <p:cNvCxnSpPr>
              <a:cxnSpLocks/>
            </p:cNvCxnSpPr>
            <p:nvPr>
              <p:custDataLst>
                <p:tags r:id="rId10"/>
              </p:custDataLst>
            </p:nvPr>
          </p:nvCxnSpPr>
          <p:spPr>
            <a:xfrm>
              <a:off x="9022079" y="2214563"/>
              <a:ext cx="2929129" cy="0"/>
            </a:xfrm>
            <a:prstGeom prst="straightConnector1">
              <a:avLst/>
            </a:prstGeom>
            <a:ln w="6350" cap="flat">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grpSp>
      <p:sp>
        <p:nvSpPr>
          <p:cNvPr id="100" name="TextBox 99">
            <a:extLst>
              <a:ext uri="{FF2B5EF4-FFF2-40B4-BE49-F238E27FC236}">
                <a16:creationId xmlns:a16="http://schemas.microsoft.com/office/drawing/2014/main" id="{F4CE54C3-06AE-4147-E12B-E51F7276E07E}"/>
              </a:ext>
            </a:extLst>
          </p:cNvPr>
          <p:cNvSpPr txBox="1">
            <a:spLocks/>
          </p:cNvSpPr>
          <p:nvPr/>
        </p:nvSpPr>
        <p:spPr>
          <a:xfrm>
            <a:off x="9022079" y="2090738"/>
            <a:ext cx="2929129" cy="2885405"/>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1">
              <a:buFont typeface="Arial" panose="020B0604020202020204" pitchFamily="34" charset="0"/>
              <a:buChar char="•"/>
            </a:pPr>
            <a:r>
              <a:rPr lang="en-US" sz="1200" b="1"/>
              <a:t>Section 9.2 dominates stakeholder concern</a:t>
            </a:r>
            <a:r>
              <a:rPr lang="en-US" sz="1200"/>
              <a:t>, led by study validity and base load eligibility</a:t>
            </a:r>
          </a:p>
          <a:p>
            <a:pPr lvl="1">
              <a:buFont typeface="Arial" panose="020B0604020202020204" pitchFamily="34" charset="0"/>
              <a:buChar char="•"/>
            </a:pPr>
            <a:r>
              <a:rPr lang="en-US" sz="1200" b="1"/>
              <a:t>Protection for advanced projects</a:t>
            </a:r>
            <a:r>
              <a:rPr lang="en-US" sz="1200"/>
              <a:t> </a:t>
            </a:r>
            <a:r>
              <a:rPr lang="en-US" sz="1200" b="1"/>
              <a:t>is the clearest theme</a:t>
            </a:r>
            <a:r>
              <a:rPr lang="en-US" sz="1200"/>
              <a:t>: stakeholders want safe harbor and no retroactive re-screening</a:t>
            </a:r>
          </a:p>
          <a:p>
            <a:pPr lvl="1">
              <a:buFont typeface="Arial" panose="020B0604020202020204" pitchFamily="34" charset="0"/>
              <a:buChar char="•"/>
            </a:pPr>
            <a:r>
              <a:rPr lang="en-US" sz="1200" b="1"/>
              <a:t>Eligibility is seen as too narrow</a:t>
            </a:r>
            <a:r>
              <a:rPr lang="en-US" sz="1200"/>
              <a:t> and should recognize RPG, RTP, CLR/BYOG, and co-located generation pathways</a:t>
            </a:r>
          </a:p>
          <a:p>
            <a:pPr lvl="1">
              <a:buFont typeface="Arial" panose="020B0604020202020204" pitchFamily="34" charset="0"/>
              <a:buChar char="•"/>
            </a:pPr>
            <a:r>
              <a:rPr lang="en-US" sz="1200" b="1"/>
              <a:t>Process clarity remains a major issue</a:t>
            </a:r>
            <a:r>
              <a:rPr lang="en-US" sz="1200"/>
              <a:t>, especially around timing, dynamic data, and ERCOT/TSP/DSP roles</a:t>
            </a:r>
          </a:p>
        </p:txBody>
      </p:sp>
      <p:grpSp>
        <p:nvGrpSpPr>
          <p:cNvPr id="101" name="Group 100">
            <a:extLst>
              <a:ext uri="{FF2B5EF4-FFF2-40B4-BE49-F238E27FC236}">
                <a16:creationId xmlns:a16="http://schemas.microsoft.com/office/drawing/2014/main" id="{4577750E-6D99-DA53-1B59-E54575ED0BB4}"/>
              </a:ext>
            </a:extLst>
          </p:cNvPr>
          <p:cNvGrpSpPr/>
          <p:nvPr/>
        </p:nvGrpSpPr>
        <p:grpSpPr>
          <a:xfrm>
            <a:off x="7593746" y="1487647"/>
            <a:ext cx="879694" cy="182880"/>
            <a:chOff x="7593746" y="1221480"/>
            <a:chExt cx="879694" cy="182880"/>
          </a:xfrm>
        </p:grpSpPr>
        <p:sp>
          <p:nvSpPr>
            <p:cNvPr id="102" name="Rectangle 101">
              <a:extLst>
                <a:ext uri="{FF2B5EF4-FFF2-40B4-BE49-F238E27FC236}">
                  <a16:creationId xmlns:a16="http://schemas.microsoft.com/office/drawing/2014/main" id="{9D410032-A5E8-F3EE-6008-AE84AD672786}"/>
                </a:ext>
              </a:extLst>
            </p:cNvPr>
            <p:cNvSpPr/>
            <p:nvPr/>
          </p:nvSpPr>
          <p:spPr>
            <a:xfrm>
              <a:off x="7593746" y="1221480"/>
              <a:ext cx="182880" cy="182880"/>
            </a:xfrm>
            <a:prstGeom prst="rect">
              <a:avLst/>
            </a:prstGeom>
            <a:solidFill>
              <a:schemeClr val="accent1">
                <a:lumMod val="40000"/>
                <a:lumOff val="60000"/>
                <a:alpha val="30196"/>
              </a:schemeClr>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103" name="TextBox 102">
              <a:extLst>
                <a:ext uri="{FF2B5EF4-FFF2-40B4-BE49-F238E27FC236}">
                  <a16:creationId xmlns:a16="http://schemas.microsoft.com/office/drawing/2014/main" id="{C1D4BD6D-856E-E585-04C2-45FC28EF00EE}"/>
                </a:ext>
              </a:extLst>
            </p:cNvPr>
            <p:cNvSpPr txBox="1">
              <a:spLocks/>
            </p:cNvSpPr>
            <p:nvPr/>
          </p:nvSpPr>
          <p:spPr>
            <a:xfrm>
              <a:off x="7839611" y="1251365"/>
              <a:ext cx="633829" cy="123111"/>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800"/>
                <a:t>Detailed next</a:t>
              </a:r>
            </a:p>
          </p:txBody>
        </p:sp>
      </p:grpSp>
      <p:sp>
        <p:nvSpPr>
          <p:cNvPr id="106" name="TextBox 105">
            <a:extLst>
              <a:ext uri="{FF2B5EF4-FFF2-40B4-BE49-F238E27FC236}">
                <a16:creationId xmlns:a16="http://schemas.microsoft.com/office/drawing/2014/main" id="{C39BB1DD-2D58-8999-C50C-45CA2D5F874D}"/>
              </a:ext>
            </a:extLst>
          </p:cNvPr>
          <p:cNvSpPr txBox="1">
            <a:spLocks/>
          </p:cNvSpPr>
          <p:nvPr/>
        </p:nvSpPr>
        <p:spPr>
          <a:xfrm>
            <a:off x="4484371" y="2526250"/>
            <a:ext cx="3953320" cy="553998"/>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lvl="1" indent="0">
              <a:buNone/>
            </a:pPr>
            <a:r>
              <a:rPr lang="en-US" sz="1200" b="1"/>
              <a:t>Expand safe harbor treatment </a:t>
            </a:r>
            <a:r>
              <a:rPr lang="en-US" sz="1200"/>
              <a:t>for completed studies, executed agreements, financial commitment, and co-located/FIS-supported loads</a:t>
            </a:r>
          </a:p>
        </p:txBody>
      </p:sp>
      <p:sp>
        <p:nvSpPr>
          <p:cNvPr id="107" name="TextBox 106">
            <a:extLst>
              <a:ext uri="{FF2B5EF4-FFF2-40B4-BE49-F238E27FC236}">
                <a16:creationId xmlns:a16="http://schemas.microsoft.com/office/drawing/2014/main" id="{0BA0919A-2CB0-2ABC-554E-219B76A839A5}"/>
              </a:ext>
            </a:extLst>
          </p:cNvPr>
          <p:cNvSpPr txBox="1">
            <a:spLocks/>
          </p:cNvSpPr>
          <p:nvPr/>
        </p:nvSpPr>
        <p:spPr>
          <a:xfrm>
            <a:off x="4484371" y="3208338"/>
            <a:ext cx="3953320" cy="369888"/>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lvl="1" indent="0">
              <a:buNone/>
            </a:pPr>
            <a:r>
              <a:rPr lang="en-US" sz="1200" b="1"/>
              <a:t>Clarify how Batch Zero applies to non-Batch projects </a:t>
            </a:r>
            <a:r>
              <a:rPr lang="en-US" sz="1200"/>
              <a:t>and preserve parallel advancement pathways</a:t>
            </a:r>
          </a:p>
        </p:txBody>
      </p:sp>
      <p:sp>
        <p:nvSpPr>
          <p:cNvPr id="108" name="TextBox 107">
            <a:extLst>
              <a:ext uri="{FF2B5EF4-FFF2-40B4-BE49-F238E27FC236}">
                <a16:creationId xmlns:a16="http://schemas.microsoft.com/office/drawing/2014/main" id="{45B59979-E346-92E0-6BA5-16E4786A1F0D}"/>
              </a:ext>
            </a:extLst>
          </p:cNvPr>
          <p:cNvSpPr txBox="1">
            <a:spLocks/>
          </p:cNvSpPr>
          <p:nvPr/>
        </p:nvSpPr>
        <p:spPr>
          <a:xfrm>
            <a:off x="4484371" y="3768725"/>
            <a:ext cx="3953320" cy="369332"/>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lvl="1" indent="0">
              <a:buNone/>
            </a:pPr>
            <a:r>
              <a:rPr lang="en-US" sz="1200" b="1"/>
              <a:t>Broaden eligible pathways </a:t>
            </a:r>
            <a:r>
              <a:rPr lang="en-US" sz="1200"/>
              <a:t>to include RPG-qualified, CLR/BYOG, and other substantively committed projects</a:t>
            </a:r>
          </a:p>
        </p:txBody>
      </p:sp>
      <p:sp>
        <p:nvSpPr>
          <p:cNvPr id="109" name="TextBox 108">
            <a:extLst>
              <a:ext uri="{FF2B5EF4-FFF2-40B4-BE49-F238E27FC236}">
                <a16:creationId xmlns:a16="http://schemas.microsoft.com/office/drawing/2014/main" id="{2131A53E-CA79-43A9-2930-02E3943EB12E}"/>
              </a:ext>
            </a:extLst>
          </p:cNvPr>
          <p:cNvSpPr txBox="1">
            <a:spLocks/>
          </p:cNvSpPr>
          <p:nvPr/>
        </p:nvSpPr>
        <p:spPr>
          <a:xfrm>
            <a:off x="4484371" y="4327525"/>
            <a:ext cx="3953320" cy="368300"/>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lvl="1" indent="0">
              <a:buNone/>
            </a:pPr>
            <a:r>
              <a:rPr lang="en-US" sz="1200" b="1"/>
              <a:t>Clarify dynamic data standards </a:t>
            </a:r>
            <a:r>
              <a:rPr lang="en-US" sz="1200"/>
              <a:t>and assign a consistent authority for impact determinations</a:t>
            </a:r>
          </a:p>
        </p:txBody>
      </p:sp>
      <p:sp>
        <p:nvSpPr>
          <p:cNvPr id="110" name="TextBox 109">
            <a:extLst>
              <a:ext uri="{FF2B5EF4-FFF2-40B4-BE49-F238E27FC236}">
                <a16:creationId xmlns:a16="http://schemas.microsoft.com/office/drawing/2014/main" id="{41A7D993-3D95-03A7-F136-44C76BA73FB0}"/>
              </a:ext>
            </a:extLst>
          </p:cNvPr>
          <p:cNvSpPr txBox="1">
            <a:spLocks/>
          </p:cNvSpPr>
          <p:nvPr/>
        </p:nvSpPr>
        <p:spPr>
          <a:xfrm>
            <a:off x="4484371" y="4886325"/>
            <a:ext cx="3953320" cy="369332"/>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lvl="1" indent="0">
              <a:buNone/>
            </a:pPr>
            <a:r>
              <a:rPr lang="en-US" sz="1200" b="1"/>
              <a:t>Extend the agreement-execution window </a:t>
            </a:r>
            <a:r>
              <a:rPr lang="en-US" sz="1200"/>
              <a:t>and reduce pressure from compressed deadlines</a:t>
            </a:r>
          </a:p>
        </p:txBody>
      </p:sp>
      <p:sp>
        <p:nvSpPr>
          <p:cNvPr id="111" name="Text Placeholder 20">
            <a:extLst>
              <a:ext uri="{FF2B5EF4-FFF2-40B4-BE49-F238E27FC236}">
                <a16:creationId xmlns:a16="http://schemas.microsoft.com/office/drawing/2014/main" id="{1503602D-F352-1A12-D9E6-E39E771164C1}"/>
              </a:ext>
            </a:extLst>
          </p:cNvPr>
          <p:cNvSpPr txBox="1">
            <a:spLocks/>
          </p:cNvSpPr>
          <p:nvPr/>
        </p:nvSpPr>
        <p:spPr>
          <a:xfrm>
            <a:off x="2144128" y="6057208"/>
            <a:ext cx="6305068" cy="369332"/>
          </a:xfrm>
          <a:prstGeom prst="rect">
            <a:avLst/>
          </a:prstGeom>
          <a:noFill/>
          <a:ln w="6350">
            <a:noFill/>
            <a:miter lim="800000"/>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800" b="0" kern="1200" dirty="0">
                <a:solidFill>
                  <a:schemeClr val="tx1"/>
                </a:solidFill>
                <a:latin typeface="+mn-lt"/>
                <a:ea typeface="+mn-ea"/>
                <a:cs typeface="+mn-cs"/>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r>
              <a:rPr lang="en-US"/>
              <a:t>1. Each referenced section is counted once for each stakeholder; repeated mentions of the same section within a stakeholder’s comments are considered a single reference  |  2. Section 9.2.1 comments are cross-cutting comments addressing multiple sub-sections within 9.2.1  |  Note: based on list of comments submitted as of 3/23</a:t>
            </a:r>
          </a:p>
        </p:txBody>
      </p:sp>
      <p:sp>
        <p:nvSpPr>
          <p:cNvPr id="120" name="TextBox 119">
            <a:extLst>
              <a:ext uri="{FF2B5EF4-FFF2-40B4-BE49-F238E27FC236}">
                <a16:creationId xmlns:a16="http://schemas.microsoft.com/office/drawing/2014/main" id="{68BA4E74-747F-5F05-F5D8-5285CBA30BC6}"/>
              </a:ext>
            </a:extLst>
          </p:cNvPr>
          <p:cNvSpPr txBox="1"/>
          <p:nvPr/>
        </p:nvSpPr>
        <p:spPr>
          <a:xfrm>
            <a:off x="4484371" y="1951350"/>
            <a:ext cx="3953320" cy="553998"/>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lvl="1" indent="0">
              <a:buNone/>
            </a:pPr>
            <a:r>
              <a:rPr lang="en-US" sz="1200" b="1"/>
              <a:t>Limit prior-study invalidation and use objective readiness and chronology</a:t>
            </a:r>
            <a:r>
              <a:rPr lang="en-US" sz="1200"/>
              <a:t>, while recognizing valid RPG/RTP-backed projects</a:t>
            </a:r>
          </a:p>
        </p:txBody>
      </p:sp>
      <p:sp>
        <p:nvSpPr>
          <p:cNvPr id="10" name="Text Placeholder 20">
            <a:extLst>
              <a:ext uri="{FF2B5EF4-FFF2-40B4-BE49-F238E27FC236}">
                <a16:creationId xmlns:a16="http://schemas.microsoft.com/office/drawing/2014/main" id="{CEE302BC-2D46-C8D2-B0B2-EF669078E79F}"/>
              </a:ext>
            </a:extLst>
          </p:cNvPr>
          <p:cNvSpPr txBox="1">
            <a:spLocks/>
          </p:cNvSpPr>
          <p:nvPr/>
        </p:nvSpPr>
        <p:spPr>
          <a:xfrm>
            <a:off x="2144128" y="6503542"/>
            <a:ext cx="6305068" cy="123111"/>
          </a:xfrm>
          <a:prstGeom prst="rect">
            <a:avLst/>
          </a:prstGeom>
          <a:noFill/>
          <a:ln w="6350">
            <a:noFill/>
            <a:miter lim="800000"/>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800" b="0" kern="1200" dirty="0">
                <a:solidFill>
                  <a:schemeClr val="tx1"/>
                </a:solidFill>
                <a:latin typeface="+mn-lt"/>
                <a:ea typeface="+mn-ea"/>
                <a:cs typeface="+mn-cs"/>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r>
              <a:rPr lang="en-US"/>
              <a:t>Source: Batch Zero PGRR145 Stakeholder Comments</a:t>
            </a:r>
          </a:p>
        </p:txBody>
      </p:sp>
    </p:spTree>
    <p:extLst>
      <p:ext uri="{BB962C8B-B14F-4D97-AF65-F5344CB8AC3E}">
        <p14:creationId xmlns:p14="http://schemas.microsoft.com/office/powerpoint/2010/main" val="7796941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311545-8444-C039-36AC-9C3FFEF9846A}"/>
            </a:ext>
          </a:extLst>
        </p:cNvPr>
        <p:cNvGrpSpPr/>
        <p:nvPr/>
      </p:nvGrpSpPr>
      <p:grpSpPr>
        <a:xfrm>
          <a:off x="0" y="0"/>
          <a:ext cx="0" cy="0"/>
          <a:chOff x="0" y="0"/>
          <a:chExt cx="0" cy="0"/>
        </a:xfrm>
      </p:grpSpPr>
      <p:graphicFrame>
        <p:nvGraphicFramePr>
          <p:cNvPr id="5" name="Object 6" hidden="1">
            <a:extLst>
              <a:ext uri="{FF2B5EF4-FFF2-40B4-BE49-F238E27FC236}">
                <a16:creationId xmlns:a16="http://schemas.microsoft.com/office/drawing/2014/main" id="{BBB7FD51-3EF3-8C6E-B70F-D3C72EA02A94}"/>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8" imgW="404" imgH="405" progId="TCLayout.ActiveDocument.1">
                  <p:embed/>
                </p:oleObj>
              </mc:Choice>
              <mc:Fallback>
                <p:oleObj name="think-cell Slide" r:id="rId8" imgW="404" imgH="405" progId="TCLayout.ActiveDocument.1">
                  <p:embed/>
                  <p:pic>
                    <p:nvPicPr>
                      <p:cNvPr id="5" name="Object 6" hidden="1">
                        <a:extLst>
                          <a:ext uri="{FF2B5EF4-FFF2-40B4-BE49-F238E27FC236}">
                            <a16:creationId xmlns:a16="http://schemas.microsoft.com/office/drawing/2014/main" id="{BBB7FD51-3EF3-8C6E-B70F-D3C72EA02A94}"/>
                          </a:ext>
                        </a:extLst>
                      </p:cNvPr>
                      <p:cNvPicPr/>
                      <p:nvPr/>
                    </p:nvPicPr>
                    <p:blipFill>
                      <a:blip r:embed="rId9"/>
                      <a:stretch>
                        <a:fillRect/>
                      </a:stretch>
                    </p:blipFill>
                    <p:spPr>
                      <a:xfrm>
                        <a:off x="1588" y="1588"/>
                        <a:ext cx="1588" cy="1588"/>
                      </a:xfrm>
                      <a:prstGeom prst="rect">
                        <a:avLst/>
                      </a:prstGeom>
                    </p:spPr>
                  </p:pic>
                </p:oleObj>
              </mc:Fallback>
            </mc:AlternateContent>
          </a:graphicData>
        </a:graphic>
      </p:graphicFrame>
      <p:sp>
        <p:nvSpPr>
          <p:cNvPr id="23" name="Rectangle 22">
            <a:extLst>
              <a:ext uri="{FF2B5EF4-FFF2-40B4-BE49-F238E27FC236}">
                <a16:creationId xmlns:a16="http://schemas.microsoft.com/office/drawing/2014/main" id="{8F6677C9-763F-9AEE-E577-F27349348DC3}"/>
              </a:ext>
            </a:extLst>
          </p:cNvPr>
          <p:cNvSpPr/>
          <p:nvPr/>
        </p:nvSpPr>
        <p:spPr>
          <a:xfrm>
            <a:off x="554735" y="1411049"/>
            <a:ext cx="11082527" cy="1078606"/>
          </a:xfrm>
          <a:prstGeom prst="rect">
            <a:avLst/>
          </a:prstGeom>
          <a:solidFill>
            <a:schemeClr val="accent1">
              <a:lumMod val="20000"/>
              <a:lumOff val="80000"/>
              <a:alpha val="30196"/>
            </a:schemeClr>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4" name="2. Slide Title">
            <a:extLst>
              <a:ext uri="{FF2B5EF4-FFF2-40B4-BE49-F238E27FC236}">
                <a16:creationId xmlns:a16="http://schemas.microsoft.com/office/drawing/2014/main" id="{7D89DC95-15C8-714D-657D-C7D544B99CF6}"/>
              </a:ext>
            </a:extLst>
          </p:cNvPr>
          <p:cNvSpPr>
            <a:spLocks noGrp="1"/>
          </p:cNvSpPr>
          <p:nvPr>
            <p:ph type="title"/>
            <p:custDataLst>
              <p:tags r:id="rId2"/>
            </p:custDataLst>
          </p:nvPr>
        </p:nvSpPr>
        <p:spPr>
          <a:xfrm>
            <a:off x="554736" y="233856"/>
            <a:ext cx="11082528" cy="384721"/>
          </a:xfrm>
        </p:spPr>
        <p:txBody>
          <a:bodyPr vert="horz">
            <a:spAutoFit/>
          </a:bodyPr>
          <a:lstStyle/>
          <a:p>
            <a:r>
              <a:rPr lang="en-US"/>
              <a:t>Study validity and re-evaluation (9.2.1.4): stakeholder feedback deep-dive</a:t>
            </a:r>
          </a:p>
        </p:txBody>
      </p:sp>
      <p:sp>
        <p:nvSpPr>
          <p:cNvPr id="6" name="Text Placeholder 20">
            <a:extLst>
              <a:ext uri="{FF2B5EF4-FFF2-40B4-BE49-F238E27FC236}">
                <a16:creationId xmlns:a16="http://schemas.microsoft.com/office/drawing/2014/main" id="{AB71EA7D-9C79-5A66-C498-6CAA011F0F4F}"/>
              </a:ext>
            </a:extLst>
          </p:cNvPr>
          <p:cNvSpPr txBox="1">
            <a:spLocks/>
          </p:cNvSpPr>
          <p:nvPr/>
        </p:nvSpPr>
        <p:spPr>
          <a:xfrm>
            <a:off x="2168373" y="6534364"/>
            <a:ext cx="6305068" cy="138499"/>
          </a:xfrm>
          <a:prstGeom prst="rect">
            <a:avLst/>
          </a:prstGeom>
          <a:noFill/>
          <a:ln w="6350">
            <a:noFill/>
            <a:miter lim="800000"/>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800" b="0" kern="1200" dirty="0">
                <a:solidFill>
                  <a:schemeClr val="tx1"/>
                </a:solidFill>
                <a:latin typeface="+mn-lt"/>
                <a:ea typeface="+mn-ea"/>
                <a:cs typeface="+mn-cs"/>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r>
              <a:rPr lang="en-US" sz="900"/>
              <a:t>Source: Batch Zero PGRR145 (March 4) Stakeholder Comments</a:t>
            </a:r>
          </a:p>
        </p:txBody>
      </p:sp>
      <p:cxnSp>
        <p:nvCxnSpPr>
          <p:cNvPr id="16" name="LineBasicDefault 16">
            <a:extLst>
              <a:ext uri="{FF2B5EF4-FFF2-40B4-BE49-F238E27FC236}">
                <a16:creationId xmlns:a16="http://schemas.microsoft.com/office/drawing/2014/main" id="{57BC48F1-CD05-3968-F638-A6955B4FC0EE}"/>
              </a:ext>
            </a:extLst>
          </p:cNvPr>
          <p:cNvCxnSpPr>
            <a:cxnSpLocks/>
          </p:cNvCxnSpPr>
          <p:nvPr>
            <p:custDataLst>
              <p:tags r:id="rId3"/>
            </p:custDataLst>
          </p:nvPr>
        </p:nvCxnSpPr>
        <p:spPr>
          <a:xfrm>
            <a:off x="554736" y="1393412"/>
            <a:ext cx="11082528" cy="0"/>
          </a:xfrm>
          <a:prstGeom prst="straightConnector1">
            <a:avLst/>
          </a:prstGeom>
          <a:ln w="6350" cap="flat">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8" name="GreyLineContentSeparatorDefault 18">
            <a:extLst>
              <a:ext uri="{FF2B5EF4-FFF2-40B4-BE49-F238E27FC236}">
                <a16:creationId xmlns:a16="http://schemas.microsoft.com/office/drawing/2014/main" id="{32CFF809-1C5C-036B-97A5-6EFDED4A765C}"/>
              </a:ext>
            </a:extLst>
          </p:cNvPr>
          <p:cNvCxnSpPr>
            <a:cxnSpLocks/>
          </p:cNvCxnSpPr>
          <p:nvPr>
            <p:custDataLst>
              <p:tags r:id="rId4"/>
            </p:custDataLst>
          </p:nvPr>
        </p:nvCxnSpPr>
        <p:spPr>
          <a:xfrm>
            <a:off x="554736" y="2483994"/>
            <a:ext cx="11082528" cy="0"/>
          </a:xfrm>
          <a:prstGeom prst="straightConnector1">
            <a:avLst/>
          </a:prstGeom>
          <a:ln w="6350" cap="flat">
            <a:solidFill>
              <a:srgbClr val="757575"/>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15" name="Group 14">
            <a:extLst>
              <a:ext uri="{FF2B5EF4-FFF2-40B4-BE49-F238E27FC236}">
                <a16:creationId xmlns:a16="http://schemas.microsoft.com/office/drawing/2014/main" id="{5F42736C-BED0-B9CC-F1B9-1E418BCD3587}"/>
              </a:ext>
            </a:extLst>
          </p:cNvPr>
          <p:cNvGrpSpPr/>
          <p:nvPr/>
        </p:nvGrpSpPr>
        <p:grpSpPr>
          <a:xfrm>
            <a:off x="554736" y="1496179"/>
            <a:ext cx="11082528" cy="738665"/>
            <a:chOff x="554736" y="1496179"/>
            <a:chExt cx="11082528" cy="738665"/>
          </a:xfrm>
        </p:grpSpPr>
        <p:sp>
          <p:nvSpPr>
            <p:cNvPr id="7" name="TextBox 6">
              <a:extLst>
                <a:ext uri="{FF2B5EF4-FFF2-40B4-BE49-F238E27FC236}">
                  <a16:creationId xmlns:a16="http://schemas.microsoft.com/office/drawing/2014/main" id="{793ADC49-6340-FCC6-A5AA-4D6F018BB3C3}"/>
                </a:ext>
              </a:extLst>
            </p:cNvPr>
            <p:cNvSpPr txBox="1">
              <a:spLocks/>
            </p:cNvSpPr>
            <p:nvPr/>
          </p:nvSpPr>
          <p:spPr>
            <a:xfrm>
              <a:off x="554736" y="1496180"/>
              <a:ext cx="1613637" cy="369332"/>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Protection of completed studies</a:t>
              </a:r>
            </a:p>
          </p:txBody>
        </p:sp>
        <p:sp>
          <p:nvSpPr>
            <p:cNvPr id="8" name="TextBox 7">
              <a:extLst>
                <a:ext uri="{FF2B5EF4-FFF2-40B4-BE49-F238E27FC236}">
                  <a16:creationId xmlns:a16="http://schemas.microsoft.com/office/drawing/2014/main" id="{EBCC89FA-9592-F697-E57F-8B12973DD77C}"/>
                </a:ext>
              </a:extLst>
            </p:cNvPr>
            <p:cNvSpPr txBox="1">
              <a:spLocks/>
            </p:cNvSpPr>
            <p:nvPr/>
          </p:nvSpPr>
          <p:spPr>
            <a:xfrm>
              <a:off x="2270091" y="1496180"/>
              <a:ext cx="4449190" cy="738664"/>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Studies completed under Sections 9.4 and 9.5 should be treated as final and not subject to retroactive re-evaluation or re-determination</a:t>
              </a:r>
              <a:r>
                <a:rPr lang="en-US" sz="1200"/>
                <a:t>, as this undermines investment certainty and reliance on prior approvals</a:t>
              </a:r>
            </a:p>
          </p:txBody>
        </p:sp>
        <p:sp>
          <p:nvSpPr>
            <p:cNvPr id="9" name="TextBox 8">
              <a:extLst>
                <a:ext uri="{FF2B5EF4-FFF2-40B4-BE49-F238E27FC236}">
                  <a16:creationId xmlns:a16="http://schemas.microsoft.com/office/drawing/2014/main" id="{6209F57A-9E3A-5B5C-72AC-1929AE8F6695}"/>
                </a:ext>
              </a:extLst>
            </p:cNvPr>
            <p:cNvSpPr txBox="1">
              <a:spLocks/>
            </p:cNvSpPr>
            <p:nvPr/>
          </p:nvSpPr>
          <p:spPr>
            <a:xfrm>
              <a:off x="6883685" y="1496179"/>
              <a:ext cx="4753579" cy="553998"/>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Establish a safe harbor whereby completion of §§9.4 and 9.5 constitutes a complete and valid study</a:t>
              </a:r>
              <a:r>
                <a:rPr lang="en-US" sz="1200"/>
                <a:t>, not subject to retroactive review under §9.2.1.4</a:t>
              </a:r>
            </a:p>
          </p:txBody>
        </p:sp>
      </p:grpSp>
      <p:cxnSp>
        <p:nvCxnSpPr>
          <p:cNvPr id="31" name="GreyLineContentSeparatorDefault 18">
            <a:extLst>
              <a:ext uri="{FF2B5EF4-FFF2-40B4-BE49-F238E27FC236}">
                <a16:creationId xmlns:a16="http://schemas.microsoft.com/office/drawing/2014/main" id="{EEA5987B-1860-14F5-5FF1-2CC1465EB81E}"/>
              </a:ext>
            </a:extLst>
          </p:cNvPr>
          <p:cNvCxnSpPr>
            <a:cxnSpLocks/>
          </p:cNvCxnSpPr>
          <p:nvPr>
            <p:custDataLst>
              <p:tags r:id="rId5"/>
            </p:custDataLst>
          </p:nvPr>
        </p:nvCxnSpPr>
        <p:spPr>
          <a:xfrm>
            <a:off x="554736" y="3617829"/>
            <a:ext cx="11082528" cy="0"/>
          </a:xfrm>
          <a:prstGeom prst="straightConnector1">
            <a:avLst/>
          </a:prstGeom>
          <a:ln w="6350" cap="flat">
            <a:solidFill>
              <a:srgbClr val="757575"/>
            </a:solidFill>
            <a:miter lim="800000"/>
            <a:tailEnd type="none"/>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E589528A-34F5-ADB7-2602-372BC25CC61C}"/>
              </a:ext>
            </a:extLst>
          </p:cNvPr>
          <p:cNvSpPr txBox="1">
            <a:spLocks/>
          </p:cNvSpPr>
          <p:nvPr/>
        </p:nvSpPr>
        <p:spPr>
          <a:xfrm>
            <a:off x="554736" y="2610447"/>
            <a:ext cx="1613637" cy="738664"/>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Batch Zero should not re-order or invalidate advanced projects</a:t>
            </a:r>
          </a:p>
        </p:txBody>
      </p:sp>
      <p:sp>
        <p:nvSpPr>
          <p:cNvPr id="33" name="TextBox 32">
            <a:extLst>
              <a:ext uri="{FF2B5EF4-FFF2-40B4-BE49-F238E27FC236}">
                <a16:creationId xmlns:a16="http://schemas.microsoft.com/office/drawing/2014/main" id="{12939AD3-5FFD-1F13-1548-0F3F538A047C}"/>
              </a:ext>
            </a:extLst>
          </p:cNvPr>
          <p:cNvSpPr txBox="1">
            <a:spLocks/>
          </p:cNvSpPr>
          <p:nvPr/>
        </p:nvSpPr>
        <p:spPr>
          <a:xfrm>
            <a:off x="2270091" y="2610447"/>
            <a:ext cx="4449190" cy="738664"/>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Technically mature and financially committed projects should be treated as fixed base load inputs and not re-screened</a:t>
            </a:r>
            <a:r>
              <a:rPr lang="en-US" sz="1200"/>
              <a:t>, re-prioritized, or displaced based on timing or interdependencies</a:t>
            </a:r>
          </a:p>
        </p:txBody>
      </p:sp>
      <p:sp>
        <p:nvSpPr>
          <p:cNvPr id="34" name="TextBox 33">
            <a:extLst>
              <a:ext uri="{FF2B5EF4-FFF2-40B4-BE49-F238E27FC236}">
                <a16:creationId xmlns:a16="http://schemas.microsoft.com/office/drawing/2014/main" id="{74313283-87AF-4EA3-3F61-6CA140AA8443}"/>
              </a:ext>
            </a:extLst>
          </p:cNvPr>
          <p:cNvSpPr txBox="1">
            <a:spLocks/>
          </p:cNvSpPr>
          <p:nvPr/>
        </p:nvSpPr>
        <p:spPr>
          <a:xfrm>
            <a:off x="6883685" y="2610446"/>
            <a:ext cx="4753579" cy="369332"/>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Clarify that advanced-stage projects are preserved as base load </a:t>
            </a:r>
            <a:r>
              <a:rPr lang="en-US" sz="1200"/>
              <a:t>and not subject to re-prioritization or displacement</a:t>
            </a:r>
          </a:p>
        </p:txBody>
      </p:sp>
      <p:sp>
        <p:nvSpPr>
          <p:cNvPr id="37" name="TextBox 36">
            <a:extLst>
              <a:ext uri="{FF2B5EF4-FFF2-40B4-BE49-F238E27FC236}">
                <a16:creationId xmlns:a16="http://schemas.microsoft.com/office/drawing/2014/main" id="{921A0DB3-4B1F-3680-1677-F29F6F9861F3}"/>
              </a:ext>
            </a:extLst>
          </p:cNvPr>
          <p:cNvSpPr txBox="1">
            <a:spLocks/>
          </p:cNvSpPr>
          <p:nvPr/>
        </p:nvSpPr>
        <p:spPr>
          <a:xfrm>
            <a:off x="554736" y="3748896"/>
            <a:ext cx="1613637" cy="738664"/>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Study validity should reflect project maturity (not timing alone)</a:t>
            </a:r>
          </a:p>
        </p:txBody>
      </p:sp>
      <p:sp>
        <p:nvSpPr>
          <p:cNvPr id="38" name="TextBox 37">
            <a:extLst>
              <a:ext uri="{FF2B5EF4-FFF2-40B4-BE49-F238E27FC236}">
                <a16:creationId xmlns:a16="http://schemas.microsoft.com/office/drawing/2014/main" id="{734608D8-5685-BEFD-0BB7-D9A4029FBDEA}"/>
              </a:ext>
            </a:extLst>
          </p:cNvPr>
          <p:cNvSpPr txBox="1">
            <a:spLocks/>
          </p:cNvSpPr>
          <p:nvPr/>
        </p:nvSpPr>
        <p:spPr>
          <a:xfrm>
            <a:off x="2270091" y="3748896"/>
            <a:ext cx="4449190" cy="553998"/>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Current proposals rely on proxies </a:t>
            </a:r>
            <a:r>
              <a:rPr lang="en-US" sz="1200"/>
              <a:t>(e.g., RPG submission timing, ERCOT discretion) </a:t>
            </a:r>
            <a:r>
              <a:rPr lang="en-US" sz="1200" b="1"/>
              <a:t>that do not reflect actual project maturity</a:t>
            </a:r>
            <a:r>
              <a:rPr lang="en-US" sz="1200"/>
              <a:t>, risking exclusion of advanced projects</a:t>
            </a:r>
          </a:p>
        </p:txBody>
      </p:sp>
      <p:sp>
        <p:nvSpPr>
          <p:cNvPr id="39" name="TextBox 38">
            <a:extLst>
              <a:ext uri="{FF2B5EF4-FFF2-40B4-BE49-F238E27FC236}">
                <a16:creationId xmlns:a16="http://schemas.microsoft.com/office/drawing/2014/main" id="{7EE32973-29EC-5877-236F-19C0E0B36B3F}"/>
              </a:ext>
            </a:extLst>
          </p:cNvPr>
          <p:cNvSpPr txBox="1">
            <a:spLocks/>
          </p:cNvSpPr>
          <p:nvPr/>
        </p:nvSpPr>
        <p:spPr>
          <a:xfrm>
            <a:off x="6883685" y="3748895"/>
            <a:ext cx="4753579" cy="553998"/>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Base study validity and prioritization on completion of LLIS </a:t>
            </a:r>
            <a:r>
              <a:rPr lang="en-US" sz="1200"/>
              <a:t>(or equivalent) </a:t>
            </a:r>
            <a:r>
              <a:rPr lang="en-US" sz="1200" b="1"/>
              <a:t>and demonstrated commitment</a:t>
            </a:r>
            <a:r>
              <a:rPr lang="en-US" sz="1200"/>
              <a:t>, rather than timing-based criteria</a:t>
            </a:r>
          </a:p>
        </p:txBody>
      </p:sp>
      <p:sp>
        <p:nvSpPr>
          <p:cNvPr id="12" name="TextBox 11">
            <a:extLst>
              <a:ext uri="{FF2B5EF4-FFF2-40B4-BE49-F238E27FC236}">
                <a16:creationId xmlns:a16="http://schemas.microsoft.com/office/drawing/2014/main" id="{BAD89E99-075C-13CE-2F0A-0A2D10FD62D4}"/>
              </a:ext>
            </a:extLst>
          </p:cNvPr>
          <p:cNvSpPr txBox="1">
            <a:spLocks/>
          </p:cNvSpPr>
          <p:nvPr/>
        </p:nvSpPr>
        <p:spPr>
          <a:xfrm>
            <a:off x="554736" y="1147191"/>
            <a:ext cx="1613637" cy="184666"/>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Main points</a:t>
            </a:r>
          </a:p>
        </p:txBody>
      </p:sp>
      <p:sp>
        <p:nvSpPr>
          <p:cNvPr id="17" name="TextBox 16">
            <a:extLst>
              <a:ext uri="{FF2B5EF4-FFF2-40B4-BE49-F238E27FC236}">
                <a16:creationId xmlns:a16="http://schemas.microsoft.com/office/drawing/2014/main" id="{D85CFBC8-9B2D-0E49-2296-01F70D675783}"/>
              </a:ext>
            </a:extLst>
          </p:cNvPr>
          <p:cNvSpPr txBox="1">
            <a:spLocks/>
          </p:cNvSpPr>
          <p:nvPr/>
        </p:nvSpPr>
        <p:spPr>
          <a:xfrm>
            <a:off x="2270091" y="1147191"/>
            <a:ext cx="4449190" cy="184666"/>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Description</a:t>
            </a:r>
          </a:p>
        </p:txBody>
      </p:sp>
      <p:sp>
        <p:nvSpPr>
          <p:cNvPr id="19" name="Text Placeholder 20">
            <a:extLst>
              <a:ext uri="{FF2B5EF4-FFF2-40B4-BE49-F238E27FC236}">
                <a16:creationId xmlns:a16="http://schemas.microsoft.com/office/drawing/2014/main" id="{F7E67D34-230A-6158-14E3-6F67095E17C8}"/>
              </a:ext>
            </a:extLst>
          </p:cNvPr>
          <p:cNvSpPr txBox="1">
            <a:spLocks/>
          </p:cNvSpPr>
          <p:nvPr/>
        </p:nvSpPr>
        <p:spPr>
          <a:xfrm>
            <a:off x="2168373" y="6318907"/>
            <a:ext cx="7629133" cy="138499"/>
          </a:xfrm>
          <a:prstGeom prst="rect">
            <a:avLst/>
          </a:prstGeom>
          <a:noFill/>
          <a:ln w="6350">
            <a:noFill/>
            <a:miter lim="800000"/>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800" b="0" kern="1200" dirty="0">
                <a:solidFill>
                  <a:schemeClr val="tx1"/>
                </a:solidFill>
                <a:latin typeface="+mn-lt"/>
                <a:ea typeface="+mn-ea"/>
                <a:cs typeface="+mn-cs"/>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r>
              <a:rPr lang="en-US" sz="900"/>
              <a:t>Note: Comments reflect stakeholder feedback on both the March 4 PGRR draft and subsequent ERCOT comments issued on March 17</a:t>
            </a:r>
          </a:p>
        </p:txBody>
      </p:sp>
      <p:grpSp>
        <p:nvGrpSpPr>
          <p:cNvPr id="25" name="Group 24">
            <a:extLst>
              <a:ext uri="{FF2B5EF4-FFF2-40B4-BE49-F238E27FC236}">
                <a16:creationId xmlns:a16="http://schemas.microsoft.com/office/drawing/2014/main" id="{AE3B2844-105F-2F0E-26F2-9461A14E0211}"/>
              </a:ext>
            </a:extLst>
          </p:cNvPr>
          <p:cNvGrpSpPr/>
          <p:nvPr/>
        </p:nvGrpSpPr>
        <p:grpSpPr>
          <a:xfrm>
            <a:off x="8854124" y="852433"/>
            <a:ext cx="2783138" cy="182880"/>
            <a:chOff x="8372542" y="852433"/>
            <a:chExt cx="2783138" cy="182880"/>
          </a:xfrm>
        </p:grpSpPr>
        <p:sp>
          <p:nvSpPr>
            <p:cNvPr id="21" name="Rectangle 20">
              <a:extLst>
                <a:ext uri="{FF2B5EF4-FFF2-40B4-BE49-F238E27FC236}">
                  <a16:creationId xmlns:a16="http://schemas.microsoft.com/office/drawing/2014/main" id="{3E2E51B4-8200-67AA-B8B1-D23328AF7F9D}"/>
                </a:ext>
              </a:extLst>
            </p:cNvPr>
            <p:cNvSpPr/>
            <p:nvPr/>
          </p:nvSpPr>
          <p:spPr>
            <a:xfrm>
              <a:off x="8372542" y="852433"/>
              <a:ext cx="182880" cy="182880"/>
            </a:xfrm>
            <a:prstGeom prst="rect">
              <a:avLst/>
            </a:prstGeom>
            <a:solidFill>
              <a:schemeClr val="accent1">
                <a:lumMod val="20000"/>
                <a:lumOff val="80000"/>
                <a:alpha val="30196"/>
              </a:schemeClr>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22" name="TextBox 21">
              <a:extLst>
                <a:ext uri="{FF2B5EF4-FFF2-40B4-BE49-F238E27FC236}">
                  <a16:creationId xmlns:a16="http://schemas.microsoft.com/office/drawing/2014/main" id="{2D666100-8445-EB03-022F-168093D4678B}"/>
                </a:ext>
              </a:extLst>
            </p:cNvPr>
            <p:cNvSpPr txBox="1">
              <a:spLocks/>
            </p:cNvSpPr>
            <p:nvPr/>
          </p:nvSpPr>
          <p:spPr>
            <a:xfrm>
              <a:off x="8618407" y="882318"/>
              <a:ext cx="2537273" cy="123111"/>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800"/>
                <a:t>(Partially) Addressed by ERCOT comments on Mar 17</a:t>
              </a:r>
            </a:p>
          </p:txBody>
        </p:sp>
      </p:grpSp>
      <p:sp>
        <p:nvSpPr>
          <p:cNvPr id="2" name="TextBox 1">
            <a:extLst>
              <a:ext uri="{FF2B5EF4-FFF2-40B4-BE49-F238E27FC236}">
                <a16:creationId xmlns:a16="http://schemas.microsoft.com/office/drawing/2014/main" id="{4BACA00A-D0D9-9840-F0E6-6F8188F750CD}"/>
              </a:ext>
            </a:extLst>
          </p:cNvPr>
          <p:cNvSpPr txBox="1">
            <a:spLocks/>
          </p:cNvSpPr>
          <p:nvPr/>
        </p:nvSpPr>
        <p:spPr>
          <a:xfrm>
            <a:off x="6883685" y="1147191"/>
            <a:ext cx="4753579" cy="246221"/>
          </a:xfrm>
          <a:prstGeom prst="rect">
            <a:avLst/>
          </a:prstGeom>
        </p:spPr>
        <p:txBody>
          <a:bodyPr vert="horz" wrap="square" lIns="0" tIns="0" rIns="0" bIns="0" rtlCol="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Stakeholder suggestion</a:t>
            </a:r>
          </a:p>
        </p:txBody>
      </p:sp>
      <p:cxnSp>
        <p:nvCxnSpPr>
          <p:cNvPr id="10" name="GreyLineContentSeparatorDefault 18">
            <a:extLst>
              <a:ext uri="{FF2B5EF4-FFF2-40B4-BE49-F238E27FC236}">
                <a16:creationId xmlns:a16="http://schemas.microsoft.com/office/drawing/2014/main" id="{1996D6A8-D74D-4452-136E-845314F969E7}"/>
              </a:ext>
            </a:extLst>
          </p:cNvPr>
          <p:cNvCxnSpPr>
            <a:cxnSpLocks/>
          </p:cNvCxnSpPr>
          <p:nvPr>
            <p:custDataLst>
              <p:tags r:id="rId6"/>
            </p:custDataLst>
          </p:nvPr>
        </p:nvCxnSpPr>
        <p:spPr>
          <a:xfrm>
            <a:off x="554736" y="4680060"/>
            <a:ext cx="11082528" cy="0"/>
          </a:xfrm>
          <a:prstGeom prst="straightConnector1">
            <a:avLst/>
          </a:prstGeom>
          <a:ln w="6350" cap="flat">
            <a:solidFill>
              <a:srgbClr val="757575"/>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1EC3728D-A699-7CE1-D976-F554686A7A34}"/>
              </a:ext>
            </a:extLst>
          </p:cNvPr>
          <p:cNvSpPr txBox="1">
            <a:spLocks/>
          </p:cNvSpPr>
          <p:nvPr/>
        </p:nvSpPr>
        <p:spPr>
          <a:xfrm>
            <a:off x="554736" y="4811127"/>
            <a:ext cx="1613637" cy="553998"/>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Recognition of RPG/RTP-backed pathways</a:t>
            </a:r>
          </a:p>
        </p:txBody>
      </p:sp>
      <p:sp>
        <p:nvSpPr>
          <p:cNvPr id="13" name="TextBox 12">
            <a:extLst>
              <a:ext uri="{FF2B5EF4-FFF2-40B4-BE49-F238E27FC236}">
                <a16:creationId xmlns:a16="http://schemas.microsoft.com/office/drawing/2014/main" id="{CDC08456-BC14-7AE8-457E-9F61346FC9B6}"/>
              </a:ext>
            </a:extLst>
          </p:cNvPr>
          <p:cNvSpPr txBox="1">
            <a:spLocks/>
          </p:cNvSpPr>
          <p:nvPr/>
        </p:nvSpPr>
        <p:spPr>
          <a:xfrm>
            <a:off x="2270091" y="4811127"/>
            <a:ext cx="4449190" cy="553998"/>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Projects supported by RPG or RTP processes are viewed as having undergone substantial technical review and should be recognized </a:t>
            </a:r>
            <a:r>
              <a:rPr lang="en-US" sz="1200"/>
              <a:t>where combined with demonstrated readiness</a:t>
            </a:r>
          </a:p>
        </p:txBody>
      </p:sp>
      <p:sp>
        <p:nvSpPr>
          <p:cNvPr id="14" name="TextBox 13">
            <a:extLst>
              <a:ext uri="{FF2B5EF4-FFF2-40B4-BE49-F238E27FC236}">
                <a16:creationId xmlns:a16="http://schemas.microsoft.com/office/drawing/2014/main" id="{B85C1EAA-5665-8537-C34A-6A8D4381A332}"/>
              </a:ext>
            </a:extLst>
          </p:cNvPr>
          <p:cNvSpPr txBox="1">
            <a:spLocks/>
          </p:cNvSpPr>
          <p:nvPr/>
        </p:nvSpPr>
        <p:spPr>
          <a:xfrm>
            <a:off x="6883685" y="4811126"/>
            <a:ext cx="4753579" cy="369332"/>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Allow RPG/RTP-backed projects to qualify </a:t>
            </a:r>
            <a:r>
              <a:rPr lang="en-US" sz="1200"/>
              <a:t>where technical review and project readiness requirements are met</a:t>
            </a:r>
          </a:p>
        </p:txBody>
      </p:sp>
    </p:spTree>
    <p:extLst>
      <p:ext uri="{BB962C8B-B14F-4D97-AF65-F5344CB8AC3E}">
        <p14:creationId xmlns:p14="http://schemas.microsoft.com/office/powerpoint/2010/main" val="35847786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ct 6" hidden="1">
            <a:extLst>
              <a:ext uri="{FF2B5EF4-FFF2-40B4-BE49-F238E27FC236}">
                <a16:creationId xmlns:a16="http://schemas.microsoft.com/office/drawing/2014/main" id="{0FD5208D-EFA4-2BFA-9728-7F6A79DE8BDA}"/>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9" imgW="404" imgH="405" progId="TCLayout.ActiveDocument.1">
                  <p:embed/>
                </p:oleObj>
              </mc:Choice>
              <mc:Fallback>
                <p:oleObj name="think-cell Slide" r:id="rId9" imgW="404" imgH="405" progId="TCLayout.ActiveDocument.1">
                  <p:embed/>
                  <p:pic>
                    <p:nvPicPr>
                      <p:cNvPr id="5" name="Object 6" hidden="1">
                        <a:extLst>
                          <a:ext uri="{FF2B5EF4-FFF2-40B4-BE49-F238E27FC236}">
                            <a16:creationId xmlns:a16="http://schemas.microsoft.com/office/drawing/2014/main" id="{0FD5208D-EFA4-2BFA-9728-7F6A79DE8BDA}"/>
                          </a:ext>
                        </a:extLst>
                      </p:cNvPr>
                      <p:cNvPicPr/>
                      <p:nvPr/>
                    </p:nvPicPr>
                    <p:blipFill>
                      <a:blip r:embed="rId10"/>
                      <a:stretch>
                        <a:fillRect/>
                      </a:stretch>
                    </p:blipFill>
                    <p:spPr>
                      <a:xfrm>
                        <a:off x="1588" y="1588"/>
                        <a:ext cx="1588" cy="1588"/>
                      </a:xfrm>
                      <a:prstGeom prst="rect">
                        <a:avLst/>
                      </a:prstGeom>
                    </p:spPr>
                  </p:pic>
                </p:oleObj>
              </mc:Fallback>
            </mc:AlternateContent>
          </a:graphicData>
        </a:graphic>
      </p:graphicFrame>
      <p:sp>
        <p:nvSpPr>
          <p:cNvPr id="4" name="2. Slide Title">
            <a:extLst>
              <a:ext uri="{FF2B5EF4-FFF2-40B4-BE49-F238E27FC236}">
                <a16:creationId xmlns:a16="http://schemas.microsoft.com/office/drawing/2014/main" id="{6DDFA910-595F-1896-FE24-B924DD3F7F3D}"/>
              </a:ext>
            </a:extLst>
          </p:cNvPr>
          <p:cNvSpPr>
            <a:spLocks noGrp="1"/>
          </p:cNvSpPr>
          <p:nvPr>
            <p:ph type="title"/>
            <p:custDataLst>
              <p:tags r:id="rId2"/>
            </p:custDataLst>
          </p:nvPr>
        </p:nvSpPr>
        <p:spPr>
          <a:xfrm>
            <a:off x="554736" y="233856"/>
            <a:ext cx="11082528" cy="384721"/>
          </a:xfrm>
        </p:spPr>
        <p:txBody>
          <a:bodyPr vert="horz">
            <a:spAutoFit/>
          </a:bodyPr>
          <a:lstStyle/>
          <a:p>
            <a:r>
              <a:rPr lang="en-US"/>
              <a:t>Base load eligibility criteria (9.2.1.1): stakeholder feedback deep-dive</a:t>
            </a:r>
          </a:p>
        </p:txBody>
      </p:sp>
      <p:sp>
        <p:nvSpPr>
          <p:cNvPr id="6" name="Text Placeholder 20">
            <a:extLst>
              <a:ext uri="{FF2B5EF4-FFF2-40B4-BE49-F238E27FC236}">
                <a16:creationId xmlns:a16="http://schemas.microsoft.com/office/drawing/2014/main" id="{F57FAD3B-1993-2B94-E739-EDB246E67CD9}"/>
              </a:ext>
            </a:extLst>
          </p:cNvPr>
          <p:cNvSpPr txBox="1">
            <a:spLocks/>
          </p:cNvSpPr>
          <p:nvPr/>
        </p:nvSpPr>
        <p:spPr>
          <a:xfrm>
            <a:off x="2168373" y="6534364"/>
            <a:ext cx="6305068" cy="138499"/>
          </a:xfrm>
          <a:prstGeom prst="rect">
            <a:avLst/>
          </a:prstGeom>
          <a:noFill/>
          <a:ln w="6350">
            <a:noFill/>
            <a:miter lim="800000"/>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800" b="0" kern="1200" dirty="0">
                <a:solidFill>
                  <a:schemeClr val="tx1"/>
                </a:solidFill>
                <a:latin typeface="+mn-lt"/>
                <a:ea typeface="+mn-ea"/>
                <a:cs typeface="+mn-cs"/>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r>
              <a:rPr lang="en-US" sz="900"/>
              <a:t>Source: Batch Zero PGRR145 (March 4) Stakeholder Comments</a:t>
            </a:r>
          </a:p>
        </p:txBody>
      </p:sp>
      <p:sp>
        <p:nvSpPr>
          <p:cNvPr id="13" name="TextBox 12">
            <a:extLst>
              <a:ext uri="{FF2B5EF4-FFF2-40B4-BE49-F238E27FC236}">
                <a16:creationId xmlns:a16="http://schemas.microsoft.com/office/drawing/2014/main" id="{60839567-6A46-B846-5204-5B9C4C87BFDF}"/>
              </a:ext>
            </a:extLst>
          </p:cNvPr>
          <p:cNvSpPr txBox="1">
            <a:spLocks/>
          </p:cNvSpPr>
          <p:nvPr/>
        </p:nvSpPr>
        <p:spPr>
          <a:xfrm>
            <a:off x="554736" y="1147191"/>
            <a:ext cx="1613637" cy="246221"/>
          </a:xfrm>
          <a:prstGeom prst="rect">
            <a:avLst/>
          </a:prstGeom>
        </p:spPr>
        <p:txBody>
          <a:bodyPr vert="horz" wrap="square" lIns="0" tIns="0" rIns="0" bIns="0" rtlCol="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Main points</a:t>
            </a:r>
          </a:p>
        </p:txBody>
      </p:sp>
      <p:sp>
        <p:nvSpPr>
          <p:cNvPr id="15" name="TextBox 14">
            <a:extLst>
              <a:ext uri="{FF2B5EF4-FFF2-40B4-BE49-F238E27FC236}">
                <a16:creationId xmlns:a16="http://schemas.microsoft.com/office/drawing/2014/main" id="{F2E97AD5-988F-BDA7-00AF-0DB06886903F}"/>
              </a:ext>
            </a:extLst>
          </p:cNvPr>
          <p:cNvSpPr txBox="1">
            <a:spLocks/>
          </p:cNvSpPr>
          <p:nvPr/>
        </p:nvSpPr>
        <p:spPr>
          <a:xfrm>
            <a:off x="6883685" y="1147191"/>
            <a:ext cx="4753579" cy="246221"/>
          </a:xfrm>
          <a:prstGeom prst="rect">
            <a:avLst/>
          </a:prstGeom>
        </p:spPr>
        <p:txBody>
          <a:bodyPr vert="horz" wrap="square" lIns="0" tIns="0" rIns="0" bIns="0" rtlCol="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Stakeholder suggestion</a:t>
            </a:r>
          </a:p>
        </p:txBody>
      </p:sp>
      <p:cxnSp>
        <p:nvCxnSpPr>
          <p:cNvPr id="16" name="LineBasicDefault 16">
            <a:extLst>
              <a:ext uri="{FF2B5EF4-FFF2-40B4-BE49-F238E27FC236}">
                <a16:creationId xmlns:a16="http://schemas.microsoft.com/office/drawing/2014/main" id="{4D7A4296-3BF8-99F2-41BC-634B03EE9239}"/>
              </a:ext>
            </a:extLst>
          </p:cNvPr>
          <p:cNvCxnSpPr>
            <a:cxnSpLocks/>
          </p:cNvCxnSpPr>
          <p:nvPr>
            <p:custDataLst>
              <p:tags r:id="rId3"/>
            </p:custDataLst>
          </p:nvPr>
        </p:nvCxnSpPr>
        <p:spPr>
          <a:xfrm>
            <a:off x="554736" y="1393412"/>
            <a:ext cx="11082528" cy="0"/>
          </a:xfrm>
          <a:prstGeom prst="straightConnector1">
            <a:avLst/>
          </a:prstGeom>
          <a:ln w="6350" cap="flat">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8" name="GreyLineContentSeparatorDefault 18">
            <a:extLst>
              <a:ext uri="{FF2B5EF4-FFF2-40B4-BE49-F238E27FC236}">
                <a16:creationId xmlns:a16="http://schemas.microsoft.com/office/drawing/2014/main" id="{196190CF-54DE-54BD-36EE-38986AF1BD90}"/>
              </a:ext>
            </a:extLst>
          </p:cNvPr>
          <p:cNvCxnSpPr>
            <a:cxnSpLocks/>
          </p:cNvCxnSpPr>
          <p:nvPr>
            <p:custDataLst>
              <p:tags r:id="rId4"/>
            </p:custDataLst>
          </p:nvPr>
        </p:nvCxnSpPr>
        <p:spPr>
          <a:xfrm>
            <a:off x="554736" y="2353824"/>
            <a:ext cx="11082528" cy="0"/>
          </a:xfrm>
          <a:prstGeom prst="straightConnector1">
            <a:avLst/>
          </a:prstGeom>
          <a:ln w="6350" cap="flat">
            <a:solidFill>
              <a:srgbClr val="757575"/>
            </a:solidFill>
            <a:miter lim="800000"/>
            <a:tailEnd type="none"/>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9BAB1550-22FB-CB65-AA52-28A5F1DBE63A}"/>
              </a:ext>
            </a:extLst>
          </p:cNvPr>
          <p:cNvSpPr txBox="1">
            <a:spLocks/>
          </p:cNvSpPr>
          <p:nvPr/>
        </p:nvSpPr>
        <p:spPr>
          <a:xfrm>
            <a:off x="554736" y="1496179"/>
            <a:ext cx="1613637" cy="553998"/>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Protection of advanced projects from re-evaluation</a:t>
            </a:r>
          </a:p>
        </p:txBody>
      </p:sp>
      <p:sp>
        <p:nvSpPr>
          <p:cNvPr id="9" name="TextBox 8">
            <a:extLst>
              <a:ext uri="{FF2B5EF4-FFF2-40B4-BE49-F238E27FC236}">
                <a16:creationId xmlns:a16="http://schemas.microsoft.com/office/drawing/2014/main" id="{BA3AF429-D6C8-EB2B-A687-135197D848BE}"/>
              </a:ext>
            </a:extLst>
          </p:cNvPr>
          <p:cNvSpPr txBox="1">
            <a:spLocks/>
          </p:cNvSpPr>
          <p:nvPr/>
        </p:nvSpPr>
        <p:spPr>
          <a:xfrm>
            <a:off x="6883685" y="1496179"/>
            <a:ext cx="4753579" cy="553998"/>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Grant automatic Base Load classification</a:t>
            </a:r>
            <a:r>
              <a:rPr lang="en-US" sz="1200"/>
              <a:t> to projects with completed studies, executed IA/FEA, and demonstrated commitment, without re-evaluation under §9.2.1.4</a:t>
            </a:r>
          </a:p>
        </p:txBody>
      </p:sp>
      <p:sp>
        <p:nvSpPr>
          <p:cNvPr id="17" name="TextBox 16">
            <a:extLst>
              <a:ext uri="{FF2B5EF4-FFF2-40B4-BE49-F238E27FC236}">
                <a16:creationId xmlns:a16="http://schemas.microsoft.com/office/drawing/2014/main" id="{A6709EB5-E346-F869-54FB-5CD9AF5A2168}"/>
              </a:ext>
            </a:extLst>
          </p:cNvPr>
          <p:cNvSpPr txBox="1">
            <a:spLocks/>
          </p:cNvSpPr>
          <p:nvPr/>
        </p:nvSpPr>
        <p:spPr>
          <a:xfrm>
            <a:off x="554736" y="2454927"/>
            <a:ext cx="1613637" cy="553998"/>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Recognition of equivalent study pathways (LLIS/FIS)</a:t>
            </a:r>
          </a:p>
        </p:txBody>
      </p:sp>
      <p:sp>
        <p:nvSpPr>
          <p:cNvPr id="22" name="TextBox 21">
            <a:extLst>
              <a:ext uri="{FF2B5EF4-FFF2-40B4-BE49-F238E27FC236}">
                <a16:creationId xmlns:a16="http://schemas.microsoft.com/office/drawing/2014/main" id="{2692FFCE-2365-876F-0164-3B8FC8128FE5}"/>
              </a:ext>
            </a:extLst>
          </p:cNvPr>
          <p:cNvSpPr txBox="1">
            <a:spLocks/>
          </p:cNvSpPr>
          <p:nvPr/>
        </p:nvSpPr>
        <p:spPr>
          <a:xfrm>
            <a:off x="6883685" y="2454927"/>
            <a:ext cx="4753579" cy="369332"/>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Allow completed FIS </a:t>
            </a:r>
            <a:r>
              <a:rPr lang="en-US" sz="1200"/>
              <a:t>(incl. co-located load) </a:t>
            </a:r>
            <a:r>
              <a:rPr lang="en-US" sz="1200" b="1"/>
              <a:t>to qualify as Base Load</a:t>
            </a:r>
            <a:r>
              <a:rPr lang="en-US" sz="1200"/>
              <a:t> where requirements are met</a:t>
            </a:r>
          </a:p>
        </p:txBody>
      </p:sp>
      <p:cxnSp>
        <p:nvCxnSpPr>
          <p:cNvPr id="23" name="GreyLineContentSeparatorDefault 18">
            <a:extLst>
              <a:ext uri="{FF2B5EF4-FFF2-40B4-BE49-F238E27FC236}">
                <a16:creationId xmlns:a16="http://schemas.microsoft.com/office/drawing/2014/main" id="{3EDAE7F0-27CC-9401-6CFF-24EAFF535700}"/>
              </a:ext>
            </a:extLst>
          </p:cNvPr>
          <p:cNvCxnSpPr>
            <a:cxnSpLocks/>
          </p:cNvCxnSpPr>
          <p:nvPr>
            <p:custDataLst>
              <p:tags r:id="rId5"/>
            </p:custDataLst>
          </p:nvPr>
        </p:nvCxnSpPr>
        <p:spPr>
          <a:xfrm>
            <a:off x="554736" y="3177211"/>
            <a:ext cx="11082528" cy="0"/>
          </a:xfrm>
          <a:prstGeom prst="straightConnector1">
            <a:avLst/>
          </a:prstGeom>
          <a:ln w="6350" cap="flat">
            <a:solidFill>
              <a:srgbClr val="757575"/>
            </a:solidFill>
            <a:miter lim="800000"/>
            <a:tailEnd type="none"/>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C7B59C47-DC39-A5CF-498D-8AF21827614E}"/>
              </a:ext>
            </a:extLst>
          </p:cNvPr>
          <p:cNvSpPr txBox="1">
            <a:spLocks/>
          </p:cNvSpPr>
          <p:nvPr/>
        </p:nvSpPr>
        <p:spPr>
          <a:xfrm>
            <a:off x="554736" y="3278314"/>
            <a:ext cx="1613637" cy="553998"/>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Circularity and timing of attestation requirements</a:t>
            </a:r>
          </a:p>
        </p:txBody>
      </p:sp>
      <p:sp>
        <p:nvSpPr>
          <p:cNvPr id="14" name="TextBox 13">
            <a:extLst>
              <a:ext uri="{FF2B5EF4-FFF2-40B4-BE49-F238E27FC236}">
                <a16:creationId xmlns:a16="http://schemas.microsoft.com/office/drawing/2014/main" id="{90FCCDB1-50EB-6BC8-AB45-D1941BD0C6E2}"/>
              </a:ext>
            </a:extLst>
          </p:cNvPr>
          <p:cNvSpPr txBox="1">
            <a:spLocks/>
          </p:cNvSpPr>
          <p:nvPr/>
        </p:nvSpPr>
        <p:spPr>
          <a:xfrm>
            <a:off x="2270091" y="1147191"/>
            <a:ext cx="4449190" cy="246221"/>
          </a:xfrm>
          <a:prstGeom prst="rect">
            <a:avLst/>
          </a:prstGeom>
        </p:spPr>
        <p:txBody>
          <a:bodyPr vert="horz" wrap="square" lIns="0" tIns="0" rIns="0" bIns="0" rtlCol="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Description</a:t>
            </a:r>
          </a:p>
        </p:txBody>
      </p:sp>
      <p:sp>
        <p:nvSpPr>
          <p:cNvPr id="8" name="TextBox 7">
            <a:extLst>
              <a:ext uri="{FF2B5EF4-FFF2-40B4-BE49-F238E27FC236}">
                <a16:creationId xmlns:a16="http://schemas.microsoft.com/office/drawing/2014/main" id="{C89679A1-1908-618E-987C-E6AB97CA0407}"/>
              </a:ext>
            </a:extLst>
          </p:cNvPr>
          <p:cNvSpPr txBox="1">
            <a:spLocks/>
          </p:cNvSpPr>
          <p:nvPr/>
        </p:nvSpPr>
        <p:spPr>
          <a:xfrm>
            <a:off x="2270091" y="1496179"/>
            <a:ext cx="4449190" cy="738664"/>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Projects that completed LLIS </a:t>
            </a:r>
            <a:r>
              <a:rPr lang="en-US" sz="1200"/>
              <a:t>(or equivalent FIS</a:t>
            </a:r>
            <a:r>
              <a:rPr lang="en-US" sz="1200" baseline="30000"/>
              <a:t>1</a:t>
            </a:r>
            <a:r>
              <a:rPr lang="en-US" sz="1200"/>
              <a:t>)</a:t>
            </a:r>
            <a:r>
              <a:rPr lang="en-US" sz="1200" b="1"/>
              <a:t> and demonstrated financial commitment should be treated as firm and not subject to re-evaluation or reclassification</a:t>
            </a:r>
            <a:r>
              <a:rPr lang="en-US" sz="1200"/>
              <a:t>, as this undermines financing and reliance on prior approvals</a:t>
            </a:r>
          </a:p>
        </p:txBody>
      </p:sp>
      <p:sp>
        <p:nvSpPr>
          <p:cNvPr id="19" name="TextBox 18">
            <a:extLst>
              <a:ext uri="{FF2B5EF4-FFF2-40B4-BE49-F238E27FC236}">
                <a16:creationId xmlns:a16="http://schemas.microsoft.com/office/drawing/2014/main" id="{7737F9DD-47F7-C01F-F11C-BD7DD8AADBA1}"/>
              </a:ext>
            </a:extLst>
          </p:cNvPr>
          <p:cNvSpPr txBox="1">
            <a:spLocks/>
          </p:cNvSpPr>
          <p:nvPr/>
        </p:nvSpPr>
        <p:spPr>
          <a:xfrm>
            <a:off x="2270091" y="2454927"/>
            <a:ext cx="4449190" cy="553998"/>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FIS studies for co-located load should be explicitly recognized as equivalent to LLIS</a:t>
            </a:r>
            <a:r>
              <a:rPr lang="en-US" sz="1200"/>
              <a:t>, ensuring otherwise qualified projects are not excluded from Base Load eligibility</a:t>
            </a:r>
          </a:p>
        </p:txBody>
      </p:sp>
      <p:sp>
        <p:nvSpPr>
          <p:cNvPr id="25" name="TextBox 24">
            <a:extLst>
              <a:ext uri="{FF2B5EF4-FFF2-40B4-BE49-F238E27FC236}">
                <a16:creationId xmlns:a16="http://schemas.microsoft.com/office/drawing/2014/main" id="{725D5964-AD99-092A-A014-4351EE78DB6E}"/>
              </a:ext>
            </a:extLst>
          </p:cNvPr>
          <p:cNvSpPr txBox="1">
            <a:spLocks/>
          </p:cNvSpPr>
          <p:nvPr/>
        </p:nvSpPr>
        <p:spPr>
          <a:xfrm>
            <a:off x="2270091" y="3278314"/>
            <a:ext cx="4449190" cy="553998"/>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Attestation requirements require capital commitment before Base Load status or MW allocation is confirmed</a:t>
            </a:r>
            <a:r>
              <a:rPr lang="en-US" sz="1200"/>
              <a:t>, creating a circular and unworkable process</a:t>
            </a:r>
          </a:p>
        </p:txBody>
      </p:sp>
      <p:sp>
        <p:nvSpPr>
          <p:cNvPr id="26" name="TextBox 25">
            <a:extLst>
              <a:ext uri="{FF2B5EF4-FFF2-40B4-BE49-F238E27FC236}">
                <a16:creationId xmlns:a16="http://schemas.microsoft.com/office/drawing/2014/main" id="{3789FFC4-0E8B-ECF7-78FB-79982E4C826B}"/>
              </a:ext>
            </a:extLst>
          </p:cNvPr>
          <p:cNvSpPr txBox="1">
            <a:spLocks/>
          </p:cNvSpPr>
          <p:nvPr/>
        </p:nvSpPr>
        <p:spPr>
          <a:xfrm>
            <a:off x="6883685" y="3278314"/>
            <a:ext cx="4753579" cy="369332"/>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Confirm Base Load eligibility before requiring attestations </a:t>
            </a:r>
            <a:r>
              <a:rPr lang="en-US" sz="1200"/>
              <a:t>or condition attestation requirements on confirmed eligibility</a:t>
            </a:r>
          </a:p>
        </p:txBody>
      </p:sp>
      <p:sp>
        <p:nvSpPr>
          <p:cNvPr id="41" name="Text Placeholder 20">
            <a:extLst>
              <a:ext uri="{FF2B5EF4-FFF2-40B4-BE49-F238E27FC236}">
                <a16:creationId xmlns:a16="http://schemas.microsoft.com/office/drawing/2014/main" id="{F2044DE3-5E9B-6BDC-1769-40671CD71C47}"/>
              </a:ext>
            </a:extLst>
          </p:cNvPr>
          <p:cNvSpPr txBox="1">
            <a:spLocks/>
          </p:cNvSpPr>
          <p:nvPr/>
        </p:nvSpPr>
        <p:spPr>
          <a:xfrm>
            <a:off x="2168372" y="6103449"/>
            <a:ext cx="9174297" cy="138499"/>
          </a:xfrm>
          <a:prstGeom prst="rect">
            <a:avLst/>
          </a:prstGeom>
          <a:noFill/>
          <a:ln w="6350">
            <a:noFill/>
            <a:miter lim="800000"/>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800" b="0" kern="1200" dirty="0">
                <a:solidFill>
                  <a:schemeClr val="tx1"/>
                </a:solidFill>
                <a:latin typeface="+mn-lt"/>
                <a:ea typeface="+mn-ea"/>
                <a:cs typeface="+mn-cs"/>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r>
              <a:rPr lang="en-US" sz="900"/>
              <a:t>1. Full Interconnection Study (performed for a generation project)</a:t>
            </a:r>
          </a:p>
        </p:txBody>
      </p:sp>
      <p:cxnSp>
        <p:nvCxnSpPr>
          <p:cNvPr id="60" name="GreyLineContentSeparatorDefault 18">
            <a:extLst>
              <a:ext uri="{FF2B5EF4-FFF2-40B4-BE49-F238E27FC236}">
                <a16:creationId xmlns:a16="http://schemas.microsoft.com/office/drawing/2014/main" id="{1F5BE6A8-5E0E-B6C1-30A1-BAE70181B47F}"/>
              </a:ext>
            </a:extLst>
          </p:cNvPr>
          <p:cNvCxnSpPr>
            <a:cxnSpLocks/>
          </p:cNvCxnSpPr>
          <p:nvPr>
            <p:custDataLst>
              <p:tags r:id="rId6"/>
            </p:custDataLst>
          </p:nvPr>
        </p:nvCxnSpPr>
        <p:spPr>
          <a:xfrm>
            <a:off x="554736" y="3985973"/>
            <a:ext cx="11082528" cy="0"/>
          </a:xfrm>
          <a:prstGeom prst="straightConnector1">
            <a:avLst/>
          </a:prstGeom>
          <a:ln w="6350" cap="flat">
            <a:solidFill>
              <a:srgbClr val="757575"/>
            </a:solidFill>
            <a:miter lim="800000"/>
            <a:tailEnd type="none"/>
          </a:ln>
        </p:spPr>
        <p:style>
          <a:lnRef idx="1">
            <a:schemeClr val="accent1"/>
          </a:lnRef>
          <a:fillRef idx="0">
            <a:schemeClr val="accent1"/>
          </a:fillRef>
          <a:effectRef idx="0">
            <a:schemeClr val="accent1"/>
          </a:effectRef>
          <a:fontRef idx="minor">
            <a:schemeClr val="tx1"/>
          </a:fontRef>
        </p:style>
      </p:cxnSp>
      <p:sp>
        <p:nvSpPr>
          <p:cNvPr id="61" name="TextBox 60">
            <a:extLst>
              <a:ext uri="{FF2B5EF4-FFF2-40B4-BE49-F238E27FC236}">
                <a16:creationId xmlns:a16="http://schemas.microsoft.com/office/drawing/2014/main" id="{E74E1AC7-7C6B-ACDB-0948-2B923AB135CC}"/>
              </a:ext>
            </a:extLst>
          </p:cNvPr>
          <p:cNvSpPr txBox="1">
            <a:spLocks/>
          </p:cNvSpPr>
          <p:nvPr/>
        </p:nvSpPr>
        <p:spPr>
          <a:xfrm>
            <a:off x="554736" y="4087076"/>
            <a:ext cx="1613637" cy="369332"/>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Timing gap (“commit before certainty”)</a:t>
            </a:r>
          </a:p>
        </p:txBody>
      </p:sp>
      <p:sp>
        <p:nvSpPr>
          <p:cNvPr id="62" name="TextBox 61">
            <a:extLst>
              <a:ext uri="{FF2B5EF4-FFF2-40B4-BE49-F238E27FC236}">
                <a16:creationId xmlns:a16="http://schemas.microsoft.com/office/drawing/2014/main" id="{0D0FAB13-3EA3-2846-5E17-FBB8032E4CA8}"/>
              </a:ext>
            </a:extLst>
          </p:cNvPr>
          <p:cNvSpPr txBox="1">
            <a:spLocks/>
          </p:cNvSpPr>
          <p:nvPr/>
        </p:nvSpPr>
        <p:spPr>
          <a:xfrm>
            <a:off x="2270091" y="4087076"/>
            <a:ext cx="4449190" cy="738664"/>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Developers are required to make binding procurement and construction commitments before receiving confirmation of Base Load status</a:t>
            </a:r>
            <a:r>
              <a:rPr lang="en-US" sz="1200"/>
              <a:t>, creating an “air gap” that introduces material investment risk</a:t>
            </a:r>
          </a:p>
        </p:txBody>
      </p:sp>
      <p:sp>
        <p:nvSpPr>
          <p:cNvPr id="63" name="TextBox 62">
            <a:extLst>
              <a:ext uri="{FF2B5EF4-FFF2-40B4-BE49-F238E27FC236}">
                <a16:creationId xmlns:a16="http://schemas.microsoft.com/office/drawing/2014/main" id="{21B1AC37-02FD-4D0C-53B2-0F38881F3E97}"/>
              </a:ext>
            </a:extLst>
          </p:cNvPr>
          <p:cNvSpPr txBox="1">
            <a:spLocks/>
          </p:cNvSpPr>
          <p:nvPr/>
        </p:nvSpPr>
        <p:spPr>
          <a:xfrm>
            <a:off x="6883685" y="4087076"/>
            <a:ext cx="4753579" cy="369332"/>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Align timing by confirming eligibility before requiring commitments</a:t>
            </a:r>
            <a:r>
              <a:rPr lang="en-US" sz="1200"/>
              <a:t>, or remove requirements within the gap</a:t>
            </a:r>
          </a:p>
        </p:txBody>
      </p:sp>
      <p:sp>
        <p:nvSpPr>
          <p:cNvPr id="3" name="Text Placeholder 20">
            <a:extLst>
              <a:ext uri="{FF2B5EF4-FFF2-40B4-BE49-F238E27FC236}">
                <a16:creationId xmlns:a16="http://schemas.microsoft.com/office/drawing/2014/main" id="{5EFAA3EF-5311-4C2B-6D57-E646C93C39E3}"/>
              </a:ext>
            </a:extLst>
          </p:cNvPr>
          <p:cNvSpPr txBox="1">
            <a:spLocks/>
          </p:cNvSpPr>
          <p:nvPr/>
        </p:nvSpPr>
        <p:spPr>
          <a:xfrm>
            <a:off x="2168373" y="6318907"/>
            <a:ext cx="7629133" cy="138499"/>
          </a:xfrm>
          <a:prstGeom prst="rect">
            <a:avLst/>
          </a:prstGeom>
          <a:noFill/>
          <a:ln w="6350">
            <a:noFill/>
            <a:miter lim="800000"/>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800" b="0" kern="1200" dirty="0">
                <a:solidFill>
                  <a:schemeClr val="tx1"/>
                </a:solidFill>
                <a:latin typeface="+mn-lt"/>
                <a:ea typeface="+mn-ea"/>
                <a:cs typeface="+mn-cs"/>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r>
              <a:rPr lang="en-US" sz="900"/>
              <a:t>Note: Comments reflect stakeholder feedback on both the March 4 PGRR draft and subsequent ERCOT comments issued on March 17</a:t>
            </a:r>
          </a:p>
        </p:txBody>
      </p:sp>
      <p:cxnSp>
        <p:nvCxnSpPr>
          <p:cNvPr id="11" name="GreyLineContentSeparatorDefault 18">
            <a:extLst>
              <a:ext uri="{FF2B5EF4-FFF2-40B4-BE49-F238E27FC236}">
                <a16:creationId xmlns:a16="http://schemas.microsoft.com/office/drawing/2014/main" id="{CA973B97-93A4-43CD-24FC-C9CE8ED8DA81}"/>
              </a:ext>
            </a:extLst>
          </p:cNvPr>
          <p:cNvCxnSpPr>
            <a:cxnSpLocks/>
          </p:cNvCxnSpPr>
          <p:nvPr>
            <p:custDataLst>
              <p:tags r:id="rId7"/>
            </p:custDataLst>
          </p:nvPr>
        </p:nvCxnSpPr>
        <p:spPr>
          <a:xfrm>
            <a:off x="554736" y="4942756"/>
            <a:ext cx="11082528" cy="0"/>
          </a:xfrm>
          <a:prstGeom prst="straightConnector1">
            <a:avLst/>
          </a:prstGeom>
          <a:ln w="6350" cap="flat">
            <a:solidFill>
              <a:srgbClr val="757575"/>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6A1A4C7A-9002-7317-FB0B-C48F7BBE11C7}"/>
              </a:ext>
            </a:extLst>
          </p:cNvPr>
          <p:cNvSpPr txBox="1">
            <a:spLocks/>
          </p:cNvSpPr>
          <p:nvPr/>
        </p:nvSpPr>
        <p:spPr>
          <a:xfrm>
            <a:off x="554736" y="5043859"/>
            <a:ext cx="1613637" cy="553998"/>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Eligibility should reflect demonstrated financial commitment</a:t>
            </a:r>
          </a:p>
        </p:txBody>
      </p:sp>
      <p:sp>
        <p:nvSpPr>
          <p:cNvPr id="20" name="TextBox 19">
            <a:extLst>
              <a:ext uri="{FF2B5EF4-FFF2-40B4-BE49-F238E27FC236}">
                <a16:creationId xmlns:a16="http://schemas.microsoft.com/office/drawing/2014/main" id="{91C18370-B996-87D9-BAD5-C7501AE4C88D}"/>
              </a:ext>
            </a:extLst>
          </p:cNvPr>
          <p:cNvSpPr txBox="1">
            <a:spLocks/>
          </p:cNvSpPr>
          <p:nvPr/>
        </p:nvSpPr>
        <p:spPr>
          <a:xfrm>
            <a:off x="2270091" y="5043859"/>
            <a:ext cx="4449190" cy="738664"/>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Financial commitment </a:t>
            </a:r>
            <a:r>
              <a:rPr lang="en-US" sz="1200"/>
              <a:t>(e.g., CIAC, equipment procurement, capital deployment) </a:t>
            </a:r>
            <a:r>
              <a:rPr lang="en-US" sz="1200" b="1"/>
              <a:t>is viewed as a primary indicator of project readiness </a:t>
            </a:r>
            <a:r>
              <a:rPr lang="en-US" sz="1200"/>
              <a:t>and should be treated as equivalent to executed agreements for Base Load eligibility</a:t>
            </a:r>
          </a:p>
        </p:txBody>
      </p:sp>
      <p:sp>
        <p:nvSpPr>
          <p:cNvPr id="21" name="TextBox 20">
            <a:extLst>
              <a:ext uri="{FF2B5EF4-FFF2-40B4-BE49-F238E27FC236}">
                <a16:creationId xmlns:a16="http://schemas.microsoft.com/office/drawing/2014/main" id="{0123F424-1B87-1B69-6D84-39464E335E04}"/>
              </a:ext>
            </a:extLst>
          </p:cNvPr>
          <p:cNvSpPr txBox="1">
            <a:spLocks/>
          </p:cNvSpPr>
          <p:nvPr/>
        </p:nvSpPr>
        <p:spPr>
          <a:xfrm>
            <a:off x="6883685" y="5043859"/>
            <a:ext cx="4753579" cy="369332"/>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Allow demonstrated financial commitment to qualify projects for Base Load eligibility</a:t>
            </a:r>
            <a:r>
              <a:rPr lang="en-US" sz="1200"/>
              <a:t>, even where an IA has not yet been executed</a:t>
            </a:r>
          </a:p>
        </p:txBody>
      </p:sp>
    </p:spTree>
    <p:extLst>
      <p:ext uri="{BB962C8B-B14F-4D97-AF65-F5344CB8AC3E}">
        <p14:creationId xmlns:p14="http://schemas.microsoft.com/office/powerpoint/2010/main" val="35939444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B70BC9-23E3-65B4-8C73-A5D2A3F1C6AE}"/>
            </a:ext>
          </a:extLst>
        </p:cNvPr>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962CBA89-9154-43DE-7826-DA2C1709F7D3}"/>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2" imgW="404" imgH="403" progId="TCLayout.ActiveDocument.1">
                  <p:embed/>
                </p:oleObj>
              </mc:Choice>
              <mc:Fallback>
                <p:oleObj name="think-cell Slide" r:id="rId32" imgW="404" imgH="403" progId="TCLayout.ActiveDocument.1">
                  <p:embed/>
                  <p:pic>
                    <p:nvPicPr>
                      <p:cNvPr id="5" name="think-cell data - do not delete" hidden="1">
                        <a:extLst>
                          <a:ext uri="{FF2B5EF4-FFF2-40B4-BE49-F238E27FC236}">
                            <a16:creationId xmlns:a16="http://schemas.microsoft.com/office/drawing/2014/main" id="{962CBA89-9154-43DE-7826-DA2C1709F7D3}"/>
                          </a:ext>
                        </a:extLst>
                      </p:cNvPr>
                      <p:cNvPicPr/>
                      <p:nvPr/>
                    </p:nvPicPr>
                    <p:blipFill>
                      <a:blip r:embed="rId33"/>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AD28774F-988A-03F7-273C-F1D3CD3934D0}"/>
              </a:ext>
            </a:extLst>
          </p:cNvPr>
          <p:cNvSpPr>
            <a:spLocks noGrp="1"/>
          </p:cNvSpPr>
          <p:nvPr>
            <p:ph type="title"/>
          </p:nvPr>
        </p:nvSpPr>
        <p:spPr>
          <a:xfrm>
            <a:off x="508000" y="202586"/>
            <a:ext cx="9521543" cy="843034"/>
          </a:xfrm>
        </p:spPr>
        <p:txBody>
          <a:bodyPr vert="horz"/>
          <a:lstStyle/>
          <a:p>
            <a:r>
              <a:rPr lang="en-US"/>
              <a:t>The batch study process increases outcome certainty and transparency while limiting restudy risk</a:t>
            </a:r>
          </a:p>
        </p:txBody>
      </p:sp>
      <p:sp>
        <p:nvSpPr>
          <p:cNvPr id="3" name="Slide Number Placeholder 5">
            <a:extLst>
              <a:ext uri="{FF2B5EF4-FFF2-40B4-BE49-F238E27FC236}">
                <a16:creationId xmlns:a16="http://schemas.microsoft.com/office/drawing/2014/main" id="{A77A24BA-462A-62A6-FD83-88547E96C346}"/>
              </a:ext>
            </a:extLst>
          </p:cNvPr>
          <p:cNvSpPr>
            <a:spLocks noGrp="1"/>
          </p:cNvSpPr>
          <p:nvPr>
            <p:ph type="sldNum" sz="quarter" idx="4"/>
          </p:nvPr>
        </p:nvSpPr>
        <p:spPr>
          <a:xfrm>
            <a:off x="11379203" y="6437850"/>
            <a:ext cx="646975" cy="220662"/>
          </a:xfrm>
        </p:spPr>
        <p:txBody>
          <a:bodyPr/>
          <a:lstStyle/>
          <a:p>
            <a:fld id="{1D93BD3E-1E9A-4970-A6F7-E7AC52762E0C}" type="slidenum">
              <a:rPr lang="en-US" smtClean="0"/>
              <a:pPr/>
              <a:t>3</a:t>
            </a:fld>
            <a:endParaRPr lang="en-US"/>
          </a:p>
        </p:txBody>
      </p:sp>
      <p:sp>
        <p:nvSpPr>
          <p:cNvPr id="119" name="TextBox 118">
            <a:extLst>
              <a:ext uri="{FF2B5EF4-FFF2-40B4-BE49-F238E27FC236}">
                <a16:creationId xmlns:a16="http://schemas.microsoft.com/office/drawing/2014/main" id="{E6272645-AAD4-AB8E-B02E-D1BA1E1FA126}"/>
              </a:ext>
            </a:extLst>
          </p:cNvPr>
          <p:cNvSpPr txBox="1"/>
          <p:nvPr/>
        </p:nvSpPr>
        <p:spPr>
          <a:xfrm>
            <a:off x="6232155" y="997525"/>
            <a:ext cx="4779620" cy="307777"/>
          </a:xfrm>
          <a:prstGeom prst="rect">
            <a:avLst/>
          </a:prstGeom>
        </p:spPr>
        <p:txBody>
          <a:bodyPr vert="horz" wrap="square" lIns="91440" tIns="45720" rIns="91440" bIns="45720" rtlCol="0">
            <a:spAutoFit/>
          </a:bodyPr>
          <a:lstStyle>
            <a:lvl1pPr marL="342900" lvl="0" indent="-342900">
              <a:spcBef>
                <a:spcPct val="20000"/>
              </a:spcBef>
              <a:buFont typeface="Arial" panose="020B0604020202020204" pitchFamily="34" charset="0"/>
              <a:buChar char="•"/>
              <a:defRPr sz="1600"/>
            </a:lvl1pPr>
            <a:lvl2pPr marL="742950" lvl="1" indent="-285750">
              <a:spcBef>
                <a:spcPct val="20000"/>
              </a:spcBef>
              <a:buFont typeface="Arial" panose="020B0604020202020204" pitchFamily="34" charset="0"/>
              <a:buChar char="–"/>
              <a:defRPr sz="1600"/>
            </a:lvl2pPr>
            <a:lvl3pPr marL="1143000" lvl="2" indent="-228600">
              <a:spcBef>
                <a:spcPct val="20000"/>
              </a:spcBef>
              <a:buFont typeface="Arial" panose="020B0604020202020204" pitchFamily="34" charset="0"/>
              <a:buChar char="•"/>
              <a:defRPr sz="1600"/>
            </a:lvl3pPr>
            <a:lvl4pPr marL="1600200" lvl="3" indent="-228600">
              <a:spcBef>
                <a:spcPct val="20000"/>
              </a:spcBef>
              <a:buFont typeface="Arial" panose="020B0604020202020204" pitchFamily="34" charset="0"/>
              <a:buChar char="–"/>
              <a:defRPr sz="1600"/>
            </a:lvl4pPr>
            <a:lvl5pPr marL="2057400" lvl="4" indent="-228600">
              <a:spcBef>
                <a:spcPct val="20000"/>
              </a:spcBef>
              <a:buFont typeface="Arial" panose="020B0604020202020204" pitchFamily="34" charset="0"/>
              <a:buChar char="»"/>
              <a:defRPr sz="1600"/>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pPr marL="57150" indent="0">
              <a:buNone/>
            </a:pPr>
            <a:r>
              <a:rPr lang="en-US" sz="1400" b="1"/>
              <a:t>…to the new </a:t>
            </a:r>
            <a:r>
              <a:rPr lang="en-US" sz="1400"/>
              <a:t>batch study process</a:t>
            </a:r>
          </a:p>
        </p:txBody>
      </p:sp>
      <p:grpSp>
        <p:nvGrpSpPr>
          <p:cNvPr id="75" name="Group 74">
            <a:extLst>
              <a:ext uri="{FF2B5EF4-FFF2-40B4-BE49-F238E27FC236}">
                <a16:creationId xmlns:a16="http://schemas.microsoft.com/office/drawing/2014/main" id="{DF185438-DD0C-8210-5863-B0C2FB66986C}"/>
              </a:ext>
            </a:extLst>
          </p:cNvPr>
          <p:cNvGrpSpPr/>
          <p:nvPr/>
        </p:nvGrpSpPr>
        <p:grpSpPr>
          <a:xfrm>
            <a:off x="10057603" y="823027"/>
            <a:ext cx="1744034" cy="153888"/>
            <a:chOff x="9396985" y="1191942"/>
            <a:chExt cx="1744034" cy="153888"/>
          </a:xfrm>
        </p:grpSpPr>
        <p:sp>
          <p:nvSpPr>
            <p:cNvPr id="76" name="Rectangle 75">
              <a:extLst>
                <a:ext uri="{FF2B5EF4-FFF2-40B4-BE49-F238E27FC236}">
                  <a16:creationId xmlns:a16="http://schemas.microsoft.com/office/drawing/2014/main" id="{B1EE2F84-E74B-74FB-0CAA-D871F0E5CBA1}"/>
                </a:ext>
              </a:extLst>
            </p:cNvPr>
            <p:cNvSpPr>
              <a:spLocks/>
            </p:cNvSpPr>
            <p:nvPr/>
          </p:nvSpPr>
          <p:spPr>
            <a:xfrm>
              <a:off x="9396985" y="1191942"/>
              <a:ext cx="204216" cy="146492"/>
            </a:xfrm>
            <a:prstGeom prst="rect">
              <a:avLst/>
            </a:prstGeom>
            <a:solidFill>
              <a:srgbClr val="003865"/>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a:solidFill>
                  <a:schemeClr val="tx1"/>
                </a:solidFill>
              </a:endParaRPr>
            </a:p>
          </p:txBody>
        </p:sp>
        <p:sp>
          <p:nvSpPr>
            <p:cNvPr id="77" name="TextBox 76">
              <a:extLst>
                <a:ext uri="{FF2B5EF4-FFF2-40B4-BE49-F238E27FC236}">
                  <a16:creationId xmlns:a16="http://schemas.microsoft.com/office/drawing/2014/main" id="{B82050EB-2D00-24C7-EB33-F444173C063A}"/>
                </a:ext>
              </a:extLst>
            </p:cNvPr>
            <p:cNvSpPr txBox="1"/>
            <p:nvPr/>
          </p:nvSpPr>
          <p:spPr>
            <a:xfrm>
              <a:off x="9693257" y="1191942"/>
              <a:ext cx="1447762" cy="153888"/>
            </a:xfrm>
            <a:prstGeom prst="rect">
              <a:avLst/>
            </a:prstGeom>
          </p:spPr>
          <p:txBody>
            <a:bodyPr vert="horz" wrap="square" lIns="0" tIns="0" rIns="0" bIns="0" rtlCol="0">
              <a:spAutoFit/>
            </a:bodyPr>
            <a:lstStyle>
              <a:lvl1pPr lvl="0" indent="0">
                <a:lnSpc>
                  <a:spcPct val="100000"/>
                </a:lnSpc>
                <a:spcBef>
                  <a:spcPts val="300"/>
                </a:spcBef>
                <a:spcAft>
                  <a:spcPts val="300"/>
                </a:spcAft>
                <a:buFont typeface="Segoe UI" panose="020B0502040204020203" pitchFamily="34" charset="0"/>
                <a:buChar char="​"/>
                <a:defRPr sz="1600">
                  <a:cs typeface="Arial" panose="020B0604020202020204" pitchFamily="34" charset="0"/>
                </a:defRPr>
              </a:lvl1pPr>
              <a:lvl2pPr marL="228600" lvl="1"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lvl="2"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lvl="3"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lvl="4"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a:t>ERCOT action</a:t>
              </a:r>
            </a:p>
          </p:txBody>
        </p:sp>
      </p:grpSp>
      <p:sp>
        <p:nvSpPr>
          <p:cNvPr id="87" name="Rectangle 86">
            <a:extLst>
              <a:ext uri="{FF2B5EF4-FFF2-40B4-BE49-F238E27FC236}">
                <a16:creationId xmlns:a16="http://schemas.microsoft.com/office/drawing/2014/main" id="{358D2880-043B-20F3-A068-84098C62FB51}"/>
              </a:ext>
            </a:extLst>
          </p:cNvPr>
          <p:cNvSpPr>
            <a:spLocks/>
          </p:cNvSpPr>
          <p:nvPr/>
        </p:nvSpPr>
        <p:spPr>
          <a:xfrm>
            <a:off x="10057603" y="617412"/>
            <a:ext cx="204216" cy="146492"/>
          </a:xfrm>
          <a:prstGeom prst="rect">
            <a:avLst/>
          </a:prstGeom>
          <a:solidFill>
            <a:srgbClr val="D9D9D9"/>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a:solidFill>
                <a:schemeClr val="tx1"/>
              </a:solidFill>
            </a:endParaRPr>
          </a:p>
        </p:txBody>
      </p:sp>
      <p:sp>
        <p:nvSpPr>
          <p:cNvPr id="88" name="TextBox 87">
            <a:extLst>
              <a:ext uri="{FF2B5EF4-FFF2-40B4-BE49-F238E27FC236}">
                <a16:creationId xmlns:a16="http://schemas.microsoft.com/office/drawing/2014/main" id="{F7587A72-4559-B180-BBBE-CDD6DE93F197}"/>
              </a:ext>
            </a:extLst>
          </p:cNvPr>
          <p:cNvSpPr txBox="1"/>
          <p:nvPr/>
        </p:nvSpPr>
        <p:spPr>
          <a:xfrm>
            <a:off x="10353875" y="617412"/>
            <a:ext cx="1447762" cy="153888"/>
          </a:xfrm>
          <a:prstGeom prst="rect">
            <a:avLst/>
          </a:prstGeom>
        </p:spPr>
        <p:txBody>
          <a:bodyPr vert="horz" wrap="square" lIns="0" tIns="0" rIns="0" bIns="0" rtlCol="0">
            <a:spAutoFit/>
          </a:bodyPr>
          <a:lstStyle>
            <a:lvl1pPr lvl="0" indent="0">
              <a:lnSpc>
                <a:spcPct val="100000"/>
              </a:lnSpc>
              <a:spcBef>
                <a:spcPts val="300"/>
              </a:spcBef>
              <a:spcAft>
                <a:spcPts val="300"/>
              </a:spcAft>
              <a:buFont typeface="Segoe UI" panose="020B0502040204020203" pitchFamily="34" charset="0"/>
              <a:buChar char="​"/>
              <a:defRPr sz="1600">
                <a:cs typeface="Arial" panose="020B0604020202020204" pitchFamily="34" charset="0"/>
              </a:defRPr>
            </a:lvl1pPr>
            <a:lvl2pPr marL="228600" lvl="1"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lvl="2"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lvl="3"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lvl="4"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buNone/>
            </a:pPr>
            <a:r>
              <a:rPr lang="en-US" sz="1000"/>
              <a:t>Non-ERCOT action</a:t>
            </a:r>
          </a:p>
        </p:txBody>
      </p:sp>
      <p:sp>
        <p:nvSpPr>
          <p:cNvPr id="89" name="TextBox 88">
            <a:extLst>
              <a:ext uri="{FF2B5EF4-FFF2-40B4-BE49-F238E27FC236}">
                <a16:creationId xmlns:a16="http://schemas.microsoft.com/office/drawing/2014/main" id="{3A4E1C1D-D00F-A51E-9FB8-697CB70BE04E}"/>
              </a:ext>
            </a:extLst>
          </p:cNvPr>
          <p:cNvSpPr txBox="1"/>
          <p:nvPr/>
        </p:nvSpPr>
        <p:spPr>
          <a:xfrm>
            <a:off x="10353875" y="411281"/>
            <a:ext cx="1447762" cy="153888"/>
          </a:xfrm>
          <a:prstGeom prst="rect">
            <a:avLst/>
          </a:prstGeom>
        </p:spPr>
        <p:txBody>
          <a:bodyPr vert="horz" wrap="square" lIns="0" tIns="0" rIns="0" bIns="0" rtlCol="0">
            <a:spAutoFit/>
          </a:bodyPr>
          <a:lstStyle>
            <a:lvl1pPr lvl="0" indent="0">
              <a:lnSpc>
                <a:spcPct val="100000"/>
              </a:lnSpc>
              <a:spcBef>
                <a:spcPts val="300"/>
              </a:spcBef>
              <a:spcAft>
                <a:spcPts val="300"/>
              </a:spcAft>
              <a:buFont typeface="Segoe UI" panose="020B0502040204020203" pitchFamily="34" charset="0"/>
              <a:buChar char="​"/>
              <a:defRPr sz="1600">
                <a:cs typeface="Arial" panose="020B0604020202020204" pitchFamily="34" charset="0"/>
              </a:defRPr>
            </a:lvl1pPr>
            <a:lvl2pPr marL="228600" lvl="1"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lvl="2"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lvl="3"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lvl="4"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buNone/>
            </a:pPr>
            <a:r>
              <a:rPr lang="en-US" sz="1000"/>
              <a:t>Communication point</a:t>
            </a:r>
          </a:p>
        </p:txBody>
      </p:sp>
      <p:grpSp>
        <p:nvGrpSpPr>
          <p:cNvPr id="94" name="CustomIcon">
            <a:extLst>
              <a:ext uri="{FF2B5EF4-FFF2-40B4-BE49-F238E27FC236}">
                <a16:creationId xmlns:a16="http://schemas.microsoft.com/office/drawing/2014/main" id="{D6F704BD-0779-FFC7-E05F-585676EB8131}"/>
              </a:ext>
            </a:extLst>
          </p:cNvPr>
          <p:cNvGrpSpPr>
            <a:grpSpLocks noChangeAspect="1"/>
          </p:cNvGrpSpPr>
          <p:nvPr>
            <p:custDataLst>
              <p:tags r:id="rId2"/>
            </p:custDataLst>
          </p:nvPr>
        </p:nvGrpSpPr>
        <p:grpSpPr>
          <a:xfrm>
            <a:off x="10029543" y="291463"/>
            <a:ext cx="261893" cy="261893"/>
            <a:chOff x="-205105" y="-205105"/>
            <a:chExt cx="1019810" cy="1019810"/>
          </a:xfrm>
        </p:grpSpPr>
        <p:sp>
          <p:nvSpPr>
            <p:cNvPr id="90" name="Oval 89">
              <a:extLst>
                <a:ext uri="{FF2B5EF4-FFF2-40B4-BE49-F238E27FC236}">
                  <a16:creationId xmlns:a16="http://schemas.microsoft.com/office/drawing/2014/main" id="{FA0716EA-8E35-5FBC-59E2-FAA92E32846A}"/>
                </a:ext>
              </a:extLst>
            </p:cNvPr>
            <p:cNvSpPr>
              <a:spLocks noChangeAspect="1"/>
            </p:cNvSpPr>
            <p:nvPr/>
          </p:nvSpPr>
          <p:spPr>
            <a:xfrm>
              <a:off x="-205105" y="-205105"/>
              <a:ext cx="1019810" cy="101981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2" name="Graphic 91">
              <a:extLst>
                <a:ext uri="{FF2B5EF4-FFF2-40B4-BE49-F238E27FC236}">
                  <a16:creationId xmlns:a16="http://schemas.microsoft.com/office/drawing/2014/main" id="{5D65C24F-2ADE-E893-7824-974B3188BADF}"/>
                </a:ext>
              </a:extLst>
            </p:cNvPr>
            <p:cNvPicPr>
              <a:picLocks noChangeAspect="1"/>
            </p:cNvPicPr>
            <p:nvPr/>
          </p:nvPicPr>
          <p:blipFill>
            <a:blip r:embed="rId34">
              <a:extLst>
                <a:ext uri="{96DAC541-7B7A-43D3-8B79-37D633B846F1}">
                  <asvg:svgBlip xmlns:asvg="http://schemas.microsoft.com/office/drawing/2016/SVG/main" r:embed="rId35"/>
                </a:ext>
              </a:extLst>
            </a:blip>
            <a:stretch>
              <a:fillRect/>
            </a:stretch>
          </p:blipFill>
          <p:spPr>
            <a:xfrm>
              <a:off x="0" y="0"/>
              <a:ext cx="609600" cy="609600"/>
            </a:xfrm>
            <a:prstGeom prst="rect">
              <a:avLst/>
            </a:prstGeom>
          </p:spPr>
        </p:pic>
      </p:grpSp>
      <p:sp>
        <p:nvSpPr>
          <p:cNvPr id="40" name="Rectangle 39">
            <a:extLst>
              <a:ext uri="{FF2B5EF4-FFF2-40B4-BE49-F238E27FC236}">
                <a16:creationId xmlns:a16="http://schemas.microsoft.com/office/drawing/2014/main" id="{454D42FD-8650-0910-C6BF-FDAF070B6CA7}"/>
              </a:ext>
            </a:extLst>
          </p:cNvPr>
          <p:cNvSpPr>
            <a:spLocks/>
          </p:cNvSpPr>
          <p:nvPr/>
        </p:nvSpPr>
        <p:spPr>
          <a:xfrm>
            <a:off x="399778" y="1427285"/>
            <a:ext cx="580396" cy="497494"/>
          </a:xfrm>
          <a:prstGeom prst="rect">
            <a:avLst/>
          </a:prstGeom>
          <a:solidFill>
            <a:srgbClr val="D9D9D9"/>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sz="800">
                <a:solidFill>
                  <a:schemeClr val="tx1"/>
                </a:solidFill>
              </a:rPr>
              <a:t>Dev. submits project to TSP</a:t>
            </a:r>
          </a:p>
        </p:txBody>
      </p:sp>
      <p:sp>
        <p:nvSpPr>
          <p:cNvPr id="50" name="Rectangle 49">
            <a:extLst>
              <a:ext uri="{FF2B5EF4-FFF2-40B4-BE49-F238E27FC236}">
                <a16:creationId xmlns:a16="http://schemas.microsoft.com/office/drawing/2014/main" id="{0C099BFA-5588-A289-A81F-524EC46F3E94}"/>
              </a:ext>
            </a:extLst>
          </p:cNvPr>
          <p:cNvSpPr>
            <a:spLocks/>
          </p:cNvSpPr>
          <p:nvPr/>
        </p:nvSpPr>
        <p:spPr>
          <a:xfrm>
            <a:off x="1225823" y="1429302"/>
            <a:ext cx="934532" cy="495480"/>
          </a:xfrm>
          <a:prstGeom prst="rect">
            <a:avLst/>
          </a:prstGeom>
          <a:solidFill>
            <a:schemeClr val="accent4"/>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sz="800" b="1">
                <a:solidFill>
                  <a:schemeClr val="bg1"/>
                </a:solidFill>
              </a:rPr>
              <a:t>Single study</a:t>
            </a:r>
          </a:p>
        </p:txBody>
      </p:sp>
      <p:cxnSp>
        <p:nvCxnSpPr>
          <p:cNvPr id="52" name="Straight Arrow Connector 51">
            <a:extLst>
              <a:ext uri="{FF2B5EF4-FFF2-40B4-BE49-F238E27FC236}">
                <a16:creationId xmlns:a16="http://schemas.microsoft.com/office/drawing/2014/main" id="{C88BD1A8-DD72-3325-F2E3-7C35E3682A83}"/>
              </a:ext>
            </a:extLst>
          </p:cNvPr>
          <p:cNvCxnSpPr>
            <a:cxnSpLocks/>
            <a:stCxn id="40" idx="3"/>
            <a:endCxn id="50" idx="1"/>
          </p:cNvCxnSpPr>
          <p:nvPr/>
        </p:nvCxnSpPr>
        <p:spPr>
          <a:xfrm>
            <a:off x="980174" y="1676032"/>
            <a:ext cx="245649" cy="1010"/>
          </a:xfrm>
          <a:prstGeom prst="straightConnector1">
            <a:avLst/>
          </a:prstGeom>
          <a:ln w="6350" cap="flat">
            <a:solidFill>
              <a:schemeClr val="tx1"/>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53" name="Straight Arrow Connector 52">
            <a:extLst>
              <a:ext uri="{FF2B5EF4-FFF2-40B4-BE49-F238E27FC236}">
                <a16:creationId xmlns:a16="http://schemas.microsoft.com/office/drawing/2014/main" id="{53A6D8DB-DAB3-EBAE-AD93-872645C08C3C}"/>
              </a:ext>
            </a:extLst>
          </p:cNvPr>
          <p:cNvCxnSpPr>
            <a:cxnSpLocks/>
            <a:stCxn id="50" idx="3"/>
            <a:endCxn id="147" idx="1"/>
          </p:cNvCxnSpPr>
          <p:nvPr/>
        </p:nvCxnSpPr>
        <p:spPr>
          <a:xfrm flipV="1">
            <a:off x="2160355" y="1677041"/>
            <a:ext cx="170614" cy="1"/>
          </a:xfrm>
          <a:prstGeom prst="straightConnector1">
            <a:avLst/>
          </a:prstGeom>
          <a:ln w="6350" cap="flat">
            <a:solidFill>
              <a:schemeClr val="tx1"/>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86" name="Rectangle 85">
            <a:extLst>
              <a:ext uri="{FF2B5EF4-FFF2-40B4-BE49-F238E27FC236}">
                <a16:creationId xmlns:a16="http://schemas.microsoft.com/office/drawing/2014/main" id="{99669B84-623E-86FB-5F38-AE0496058DBD}"/>
              </a:ext>
            </a:extLst>
          </p:cNvPr>
          <p:cNvSpPr>
            <a:spLocks/>
          </p:cNvSpPr>
          <p:nvPr/>
        </p:nvSpPr>
        <p:spPr>
          <a:xfrm>
            <a:off x="1791825" y="2102967"/>
            <a:ext cx="934532" cy="495480"/>
          </a:xfrm>
          <a:prstGeom prst="rect">
            <a:avLst/>
          </a:prstGeom>
          <a:solidFill>
            <a:schemeClr val="accent4"/>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sz="800" b="1">
                <a:solidFill>
                  <a:schemeClr val="bg1"/>
                </a:solidFill>
              </a:rPr>
              <a:t>Single study </a:t>
            </a:r>
            <a:r>
              <a:rPr lang="en-US" sz="800" i="1">
                <a:solidFill>
                  <a:schemeClr val="bg1"/>
                </a:solidFill>
              </a:rPr>
              <a:t>(invalidating prior results)</a:t>
            </a:r>
          </a:p>
        </p:txBody>
      </p:sp>
      <p:sp>
        <p:nvSpPr>
          <p:cNvPr id="97" name="Rectangle 96">
            <a:extLst>
              <a:ext uri="{FF2B5EF4-FFF2-40B4-BE49-F238E27FC236}">
                <a16:creationId xmlns:a16="http://schemas.microsoft.com/office/drawing/2014/main" id="{B0618FAE-81D2-9837-BE17-2E676F4ED875}"/>
              </a:ext>
            </a:extLst>
          </p:cNvPr>
          <p:cNvSpPr>
            <a:spLocks/>
          </p:cNvSpPr>
          <p:nvPr/>
        </p:nvSpPr>
        <p:spPr>
          <a:xfrm>
            <a:off x="2959658" y="2102965"/>
            <a:ext cx="692336" cy="495480"/>
          </a:xfrm>
          <a:prstGeom prst="rect">
            <a:avLst/>
          </a:prstGeom>
          <a:solidFill>
            <a:srgbClr val="D9D9D9"/>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sz="800">
                <a:solidFill>
                  <a:schemeClr val="tx1"/>
                </a:solidFill>
              </a:rPr>
              <a:t>Initial approval</a:t>
            </a:r>
          </a:p>
        </p:txBody>
      </p:sp>
      <p:cxnSp>
        <p:nvCxnSpPr>
          <p:cNvPr id="108" name="Straight Arrow Connector 107">
            <a:extLst>
              <a:ext uri="{FF2B5EF4-FFF2-40B4-BE49-F238E27FC236}">
                <a16:creationId xmlns:a16="http://schemas.microsoft.com/office/drawing/2014/main" id="{16F04934-5E6B-8223-1BEB-3B693568C46A}"/>
              </a:ext>
            </a:extLst>
          </p:cNvPr>
          <p:cNvCxnSpPr>
            <a:cxnSpLocks/>
          </p:cNvCxnSpPr>
          <p:nvPr/>
        </p:nvCxnSpPr>
        <p:spPr>
          <a:xfrm>
            <a:off x="3197899" y="3399189"/>
            <a:ext cx="155882" cy="0"/>
          </a:xfrm>
          <a:prstGeom prst="straightConnector1">
            <a:avLst/>
          </a:prstGeom>
          <a:ln w="6350" cap="flat">
            <a:solidFill>
              <a:schemeClr val="tx1"/>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109" name="Rectangle 108">
            <a:extLst>
              <a:ext uri="{FF2B5EF4-FFF2-40B4-BE49-F238E27FC236}">
                <a16:creationId xmlns:a16="http://schemas.microsoft.com/office/drawing/2014/main" id="{5F7641AA-0084-5565-3320-E99243A21614}"/>
              </a:ext>
            </a:extLst>
          </p:cNvPr>
          <p:cNvSpPr>
            <a:spLocks/>
          </p:cNvSpPr>
          <p:nvPr/>
        </p:nvSpPr>
        <p:spPr>
          <a:xfrm>
            <a:off x="2407607" y="2776632"/>
            <a:ext cx="934532" cy="495480"/>
          </a:xfrm>
          <a:prstGeom prst="rect">
            <a:avLst/>
          </a:prstGeom>
          <a:solidFill>
            <a:schemeClr val="accent4"/>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sz="800" b="1">
                <a:solidFill>
                  <a:schemeClr val="bg1"/>
                </a:solidFill>
              </a:rPr>
              <a:t>Single study </a:t>
            </a:r>
            <a:r>
              <a:rPr lang="en-US" sz="800" i="1">
                <a:solidFill>
                  <a:schemeClr val="bg1"/>
                </a:solidFill>
              </a:rPr>
              <a:t>(invalidating prior results)</a:t>
            </a:r>
          </a:p>
        </p:txBody>
      </p:sp>
      <p:sp>
        <p:nvSpPr>
          <p:cNvPr id="110" name="Rectangle 109">
            <a:extLst>
              <a:ext uri="{FF2B5EF4-FFF2-40B4-BE49-F238E27FC236}">
                <a16:creationId xmlns:a16="http://schemas.microsoft.com/office/drawing/2014/main" id="{EBE1A7F1-DAE4-3D01-0428-2CD1C45D818A}"/>
              </a:ext>
            </a:extLst>
          </p:cNvPr>
          <p:cNvSpPr>
            <a:spLocks/>
          </p:cNvSpPr>
          <p:nvPr/>
        </p:nvSpPr>
        <p:spPr>
          <a:xfrm>
            <a:off x="4771914" y="4123961"/>
            <a:ext cx="655430" cy="495480"/>
          </a:xfrm>
          <a:prstGeom prst="rect">
            <a:avLst/>
          </a:prstGeom>
          <a:solidFill>
            <a:srgbClr val="D9D9D9"/>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sz="800">
                <a:solidFill>
                  <a:schemeClr val="tx1"/>
                </a:solidFill>
              </a:rPr>
              <a:t>Initial approval</a:t>
            </a:r>
          </a:p>
        </p:txBody>
      </p:sp>
      <p:cxnSp>
        <p:nvCxnSpPr>
          <p:cNvPr id="111" name="Straight Arrow Connector 110">
            <a:extLst>
              <a:ext uri="{FF2B5EF4-FFF2-40B4-BE49-F238E27FC236}">
                <a16:creationId xmlns:a16="http://schemas.microsoft.com/office/drawing/2014/main" id="{EB9B5748-0F4A-9971-3C47-41390829DEA9}"/>
              </a:ext>
            </a:extLst>
          </p:cNvPr>
          <p:cNvCxnSpPr>
            <a:cxnSpLocks/>
            <a:stCxn id="34" idx="3"/>
            <a:endCxn id="110" idx="1"/>
          </p:cNvCxnSpPr>
          <p:nvPr/>
        </p:nvCxnSpPr>
        <p:spPr>
          <a:xfrm>
            <a:off x="4573703" y="4371701"/>
            <a:ext cx="198211" cy="0"/>
          </a:xfrm>
          <a:prstGeom prst="straightConnector1">
            <a:avLst/>
          </a:prstGeom>
          <a:ln w="6350" cap="flat">
            <a:solidFill>
              <a:schemeClr val="tx1"/>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114" name="Connector: Elbow 113">
            <a:extLst>
              <a:ext uri="{FF2B5EF4-FFF2-40B4-BE49-F238E27FC236}">
                <a16:creationId xmlns:a16="http://schemas.microsoft.com/office/drawing/2014/main" id="{BA3A3B1E-E906-ECD8-CB93-D3B613A0F9A7}"/>
              </a:ext>
            </a:extLst>
          </p:cNvPr>
          <p:cNvCxnSpPr>
            <a:cxnSpLocks/>
            <a:stCxn id="110" idx="0"/>
            <a:endCxn id="55" idx="1"/>
          </p:cNvCxnSpPr>
          <p:nvPr/>
        </p:nvCxnSpPr>
        <p:spPr>
          <a:xfrm rot="5400000" flipH="1" flipV="1">
            <a:off x="4680895" y="3394515"/>
            <a:ext cx="1148181" cy="310712"/>
          </a:xfrm>
          <a:prstGeom prst="bentConnector2">
            <a:avLst/>
          </a:prstGeom>
          <a:ln>
            <a:solidFill>
              <a:srgbClr val="FF000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51" name="Connector: Elbow 150">
            <a:extLst>
              <a:ext uri="{FF2B5EF4-FFF2-40B4-BE49-F238E27FC236}">
                <a16:creationId xmlns:a16="http://schemas.microsoft.com/office/drawing/2014/main" id="{D3C53D52-951E-1936-9A1C-BCA2390D1047}"/>
              </a:ext>
            </a:extLst>
          </p:cNvPr>
          <p:cNvCxnSpPr>
            <a:cxnSpLocks/>
            <a:stCxn id="86" idx="2"/>
            <a:endCxn id="50" idx="2"/>
          </p:cNvCxnSpPr>
          <p:nvPr/>
        </p:nvCxnSpPr>
        <p:spPr>
          <a:xfrm rot="5400000" flipH="1">
            <a:off x="1639257" y="1978614"/>
            <a:ext cx="673665" cy="566002"/>
          </a:xfrm>
          <a:prstGeom prst="bentConnector3">
            <a:avLst>
              <a:gd name="adj1" fmla="val -18683"/>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55" name="Rectangle 54">
            <a:extLst>
              <a:ext uri="{FF2B5EF4-FFF2-40B4-BE49-F238E27FC236}">
                <a16:creationId xmlns:a16="http://schemas.microsoft.com/office/drawing/2014/main" id="{C8A35E0F-C8AD-642C-F4D7-709B7EB1764F}"/>
              </a:ext>
            </a:extLst>
          </p:cNvPr>
          <p:cNvSpPr>
            <a:spLocks/>
          </p:cNvSpPr>
          <p:nvPr/>
        </p:nvSpPr>
        <p:spPr>
          <a:xfrm>
            <a:off x="5410341" y="2728040"/>
            <a:ext cx="492889" cy="495480"/>
          </a:xfrm>
          <a:prstGeom prst="rect">
            <a:avLst/>
          </a:prstGeom>
          <a:solidFill>
            <a:srgbClr val="D8D8D8"/>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sz="800">
                <a:solidFill>
                  <a:schemeClr val="tx1"/>
                </a:solidFill>
              </a:rPr>
              <a:t>RPG, QSA</a:t>
            </a:r>
          </a:p>
        </p:txBody>
      </p:sp>
      <p:cxnSp>
        <p:nvCxnSpPr>
          <p:cNvPr id="183" name="Straight Arrow Connector 182">
            <a:extLst>
              <a:ext uri="{FF2B5EF4-FFF2-40B4-BE49-F238E27FC236}">
                <a16:creationId xmlns:a16="http://schemas.microsoft.com/office/drawing/2014/main" id="{B781842E-0440-D27D-97DB-ABDB0BD87DA3}"/>
              </a:ext>
            </a:extLst>
          </p:cNvPr>
          <p:cNvCxnSpPr>
            <a:cxnSpLocks/>
          </p:cNvCxnSpPr>
          <p:nvPr/>
        </p:nvCxnSpPr>
        <p:spPr>
          <a:xfrm flipV="1">
            <a:off x="5652108" y="2439348"/>
            <a:ext cx="0" cy="285560"/>
          </a:xfrm>
          <a:prstGeom prst="straightConnector1">
            <a:avLst/>
          </a:prstGeom>
          <a:ln w="6350" cap="flat">
            <a:solidFill>
              <a:schemeClr val="tx1"/>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184" name="TextBox 183">
            <a:extLst>
              <a:ext uri="{FF2B5EF4-FFF2-40B4-BE49-F238E27FC236}">
                <a16:creationId xmlns:a16="http://schemas.microsoft.com/office/drawing/2014/main" id="{5B2F0915-C3CA-F044-61E5-EAA7A005EE40}"/>
              </a:ext>
            </a:extLst>
          </p:cNvPr>
          <p:cNvSpPr txBox="1"/>
          <p:nvPr/>
        </p:nvSpPr>
        <p:spPr>
          <a:xfrm>
            <a:off x="5335517" y="2309890"/>
            <a:ext cx="674279" cy="123111"/>
          </a:xfrm>
          <a:prstGeom prst="rect">
            <a:avLst/>
          </a:prstGeom>
        </p:spPr>
        <p:txBody>
          <a:bodyPr vert="horz" wrap="square" lIns="0" tIns="0" rIns="0" bIns="0" rtlCol="0" anchor="ctr">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lgn="ctr"/>
            <a:r>
              <a:rPr lang="en-US" sz="800">
                <a:solidFill>
                  <a:schemeClr val="accent6"/>
                </a:solidFill>
              </a:rPr>
              <a:t>Energization</a:t>
            </a:r>
          </a:p>
        </p:txBody>
      </p:sp>
      <p:sp>
        <p:nvSpPr>
          <p:cNvPr id="122" name="Rectangle 121">
            <a:extLst>
              <a:ext uri="{FF2B5EF4-FFF2-40B4-BE49-F238E27FC236}">
                <a16:creationId xmlns:a16="http://schemas.microsoft.com/office/drawing/2014/main" id="{BE3BA541-48E4-A7ED-E57D-F8091BBE760D}"/>
              </a:ext>
            </a:extLst>
          </p:cNvPr>
          <p:cNvSpPr>
            <a:spLocks/>
          </p:cNvSpPr>
          <p:nvPr/>
        </p:nvSpPr>
        <p:spPr>
          <a:xfrm>
            <a:off x="6345689" y="1680761"/>
            <a:ext cx="941743" cy="495480"/>
          </a:xfrm>
          <a:prstGeom prst="rect">
            <a:avLst/>
          </a:prstGeom>
          <a:solidFill>
            <a:srgbClr val="D9D9D9"/>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sz="800">
                <a:solidFill>
                  <a:schemeClr val="tx1"/>
                </a:solidFill>
              </a:rPr>
              <a:t>Dev. submits project to TSP</a:t>
            </a:r>
          </a:p>
        </p:txBody>
      </p:sp>
      <p:sp>
        <p:nvSpPr>
          <p:cNvPr id="133" name="Rectangle 132">
            <a:extLst>
              <a:ext uri="{FF2B5EF4-FFF2-40B4-BE49-F238E27FC236}">
                <a16:creationId xmlns:a16="http://schemas.microsoft.com/office/drawing/2014/main" id="{4711BAF1-92B7-E26A-6E0C-D2B67479A0E8}"/>
              </a:ext>
            </a:extLst>
          </p:cNvPr>
          <p:cNvSpPr>
            <a:spLocks/>
          </p:cNvSpPr>
          <p:nvPr/>
        </p:nvSpPr>
        <p:spPr>
          <a:xfrm>
            <a:off x="6663841" y="2241218"/>
            <a:ext cx="941743" cy="495480"/>
          </a:xfrm>
          <a:prstGeom prst="rect">
            <a:avLst/>
          </a:prstGeom>
          <a:solidFill>
            <a:srgbClr val="D9D9D9"/>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sz="800">
                <a:solidFill>
                  <a:schemeClr val="tx1"/>
                </a:solidFill>
              </a:rPr>
              <a:t>Dev. submits project to TSP</a:t>
            </a:r>
          </a:p>
        </p:txBody>
      </p:sp>
      <p:sp>
        <p:nvSpPr>
          <p:cNvPr id="136" name="Rectangle 135">
            <a:extLst>
              <a:ext uri="{FF2B5EF4-FFF2-40B4-BE49-F238E27FC236}">
                <a16:creationId xmlns:a16="http://schemas.microsoft.com/office/drawing/2014/main" id="{DBCF4268-3FAE-591E-A319-A08A252DA7A0}"/>
              </a:ext>
            </a:extLst>
          </p:cNvPr>
          <p:cNvSpPr>
            <a:spLocks/>
          </p:cNvSpPr>
          <p:nvPr/>
        </p:nvSpPr>
        <p:spPr>
          <a:xfrm>
            <a:off x="6981993" y="2801675"/>
            <a:ext cx="941743" cy="495480"/>
          </a:xfrm>
          <a:prstGeom prst="rect">
            <a:avLst/>
          </a:prstGeom>
          <a:solidFill>
            <a:srgbClr val="D9D9D9"/>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sz="800">
                <a:solidFill>
                  <a:schemeClr val="tx1"/>
                </a:solidFill>
              </a:rPr>
              <a:t>Dev. submits project to TSP</a:t>
            </a:r>
          </a:p>
        </p:txBody>
      </p:sp>
      <p:sp>
        <p:nvSpPr>
          <p:cNvPr id="139" name="Right Brace 138">
            <a:extLst>
              <a:ext uri="{FF2B5EF4-FFF2-40B4-BE49-F238E27FC236}">
                <a16:creationId xmlns:a16="http://schemas.microsoft.com/office/drawing/2014/main" id="{42AE58AB-8241-D714-00F4-7C80E6F4227F}"/>
              </a:ext>
            </a:extLst>
          </p:cNvPr>
          <p:cNvSpPr/>
          <p:nvPr/>
        </p:nvSpPr>
        <p:spPr>
          <a:xfrm>
            <a:off x="8563720" y="1479397"/>
            <a:ext cx="203663" cy="3008313"/>
          </a:xfrm>
          <a:prstGeom prst="rightBrace">
            <a:avLst>
              <a:gd name="adj1" fmla="val 8333"/>
              <a:gd name="adj2" fmla="val 51215"/>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800"/>
          </a:p>
        </p:txBody>
      </p:sp>
      <p:cxnSp>
        <p:nvCxnSpPr>
          <p:cNvPr id="121" name="Straight Arrow Connector 120">
            <a:extLst>
              <a:ext uri="{FF2B5EF4-FFF2-40B4-BE49-F238E27FC236}">
                <a16:creationId xmlns:a16="http://schemas.microsoft.com/office/drawing/2014/main" id="{05F51810-3621-A89E-7AC7-182EA762DB75}"/>
              </a:ext>
            </a:extLst>
          </p:cNvPr>
          <p:cNvCxnSpPr>
            <a:cxnSpLocks/>
          </p:cNvCxnSpPr>
          <p:nvPr/>
        </p:nvCxnSpPr>
        <p:spPr>
          <a:xfrm flipV="1">
            <a:off x="11280718" y="2465324"/>
            <a:ext cx="0" cy="285560"/>
          </a:xfrm>
          <a:prstGeom prst="straightConnector1">
            <a:avLst/>
          </a:prstGeom>
          <a:ln w="6350" cap="flat">
            <a:solidFill>
              <a:schemeClr val="tx1"/>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128" name="Rectangle 127">
            <a:extLst>
              <a:ext uri="{FF2B5EF4-FFF2-40B4-BE49-F238E27FC236}">
                <a16:creationId xmlns:a16="http://schemas.microsoft.com/office/drawing/2014/main" id="{9931F865-FF6C-1F8D-CE9F-2879B2A80125}"/>
              </a:ext>
            </a:extLst>
          </p:cNvPr>
          <p:cNvSpPr>
            <a:spLocks/>
          </p:cNvSpPr>
          <p:nvPr/>
        </p:nvSpPr>
        <p:spPr>
          <a:xfrm>
            <a:off x="11011775" y="2750884"/>
            <a:ext cx="532081" cy="495480"/>
          </a:xfrm>
          <a:prstGeom prst="rect">
            <a:avLst/>
          </a:prstGeom>
          <a:solidFill>
            <a:srgbClr val="D8D8D8"/>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sz="800">
                <a:solidFill>
                  <a:schemeClr val="tx1"/>
                </a:solidFill>
              </a:rPr>
              <a:t>RPG, QSA</a:t>
            </a:r>
          </a:p>
        </p:txBody>
      </p:sp>
      <p:cxnSp>
        <p:nvCxnSpPr>
          <p:cNvPr id="130" name="Straight Arrow Connector 129">
            <a:extLst>
              <a:ext uri="{FF2B5EF4-FFF2-40B4-BE49-F238E27FC236}">
                <a16:creationId xmlns:a16="http://schemas.microsoft.com/office/drawing/2014/main" id="{247105A1-70A2-90D6-0086-BF16B5F9168C}"/>
              </a:ext>
            </a:extLst>
          </p:cNvPr>
          <p:cNvCxnSpPr>
            <a:cxnSpLocks/>
            <a:endCxn id="128" idx="1"/>
          </p:cNvCxnSpPr>
          <p:nvPr/>
        </p:nvCxnSpPr>
        <p:spPr>
          <a:xfrm>
            <a:off x="10797242" y="2998624"/>
            <a:ext cx="214533" cy="0"/>
          </a:xfrm>
          <a:prstGeom prst="straightConnector1">
            <a:avLst/>
          </a:prstGeom>
          <a:ln w="6350" cap="flat">
            <a:solidFill>
              <a:schemeClr val="tx1"/>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173" name="TextBox 172">
            <a:extLst>
              <a:ext uri="{FF2B5EF4-FFF2-40B4-BE49-F238E27FC236}">
                <a16:creationId xmlns:a16="http://schemas.microsoft.com/office/drawing/2014/main" id="{7684CBD2-B03E-6D12-E1D0-1738ECB9EE30}"/>
              </a:ext>
            </a:extLst>
          </p:cNvPr>
          <p:cNvSpPr txBox="1"/>
          <p:nvPr/>
        </p:nvSpPr>
        <p:spPr>
          <a:xfrm>
            <a:off x="10913830" y="2342213"/>
            <a:ext cx="733776" cy="123111"/>
          </a:xfrm>
          <a:prstGeom prst="rect">
            <a:avLst/>
          </a:prstGeom>
        </p:spPr>
        <p:txBody>
          <a:bodyPr vert="horz" wrap="square" lIns="0" tIns="0" rIns="0" bIns="0" rtlCol="0" anchor="ctr">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lgn="ctr"/>
            <a:r>
              <a:rPr lang="en-US" sz="800">
                <a:solidFill>
                  <a:schemeClr val="accent6"/>
                </a:solidFill>
              </a:rPr>
              <a:t>Energization</a:t>
            </a:r>
          </a:p>
        </p:txBody>
      </p:sp>
      <p:sp>
        <p:nvSpPr>
          <p:cNvPr id="188" name="Rectangle 187">
            <a:extLst>
              <a:ext uri="{FF2B5EF4-FFF2-40B4-BE49-F238E27FC236}">
                <a16:creationId xmlns:a16="http://schemas.microsoft.com/office/drawing/2014/main" id="{2FAB1D8F-5530-330A-FEBE-23F8A520F2A6}"/>
              </a:ext>
            </a:extLst>
          </p:cNvPr>
          <p:cNvSpPr>
            <a:spLocks/>
          </p:cNvSpPr>
          <p:nvPr/>
        </p:nvSpPr>
        <p:spPr>
          <a:xfrm>
            <a:off x="8905356" y="2750884"/>
            <a:ext cx="1859013" cy="495480"/>
          </a:xfrm>
          <a:prstGeom prst="rect">
            <a:avLst/>
          </a:prstGeom>
          <a:solidFill>
            <a:schemeClr val="accent4"/>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buClr>
                <a:schemeClr val="tx2"/>
              </a:buClr>
            </a:pPr>
            <a:r>
              <a:rPr lang="en-US" sz="800" b="1">
                <a:solidFill>
                  <a:schemeClr val="bg1"/>
                </a:solidFill>
              </a:rPr>
              <a:t>Batch study: </a:t>
            </a:r>
            <a:r>
              <a:rPr lang="en-US" sz="800">
                <a:solidFill>
                  <a:schemeClr val="bg1"/>
                </a:solidFill>
              </a:rPr>
              <a:t>ERCOT compiles applications, studies together as a batch, and allocates load</a:t>
            </a:r>
          </a:p>
        </p:txBody>
      </p:sp>
      <p:sp>
        <p:nvSpPr>
          <p:cNvPr id="35" name="TrackerAlphaWhite 56">
            <a:extLst>
              <a:ext uri="{FF2B5EF4-FFF2-40B4-BE49-F238E27FC236}">
                <a16:creationId xmlns:a16="http://schemas.microsoft.com/office/drawing/2014/main" id="{14823363-F441-C752-1387-7D4E1B0B6A91}"/>
              </a:ext>
            </a:extLst>
          </p:cNvPr>
          <p:cNvSpPr/>
          <p:nvPr>
            <p:custDataLst>
              <p:tags r:id="rId3"/>
            </p:custDataLst>
          </p:nvPr>
        </p:nvSpPr>
        <p:spPr>
          <a:xfrm>
            <a:off x="8724136" y="2326575"/>
            <a:ext cx="249363" cy="249363"/>
          </a:xfrm>
          <a:prstGeom prst="ellipse">
            <a:avLst/>
          </a:prstGeom>
          <a:solidFill>
            <a:schemeClr val="bg1"/>
          </a:solid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1"/>
          <a:lstStyle/>
          <a:p>
            <a:pPr algn="ctr"/>
            <a:r>
              <a:rPr lang="en-US" sz="1200">
                <a:solidFill>
                  <a:schemeClr val="accent1"/>
                </a:solidFill>
              </a:rPr>
              <a:t>C</a:t>
            </a:r>
          </a:p>
        </p:txBody>
      </p:sp>
      <p:grpSp>
        <p:nvGrpSpPr>
          <p:cNvPr id="36" name="CustomIcon">
            <a:extLst>
              <a:ext uri="{FF2B5EF4-FFF2-40B4-BE49-F238E27FC236}">
                <a16:creationId xmlns:a16="http://schemas.microsoft.com/office/drawing/2014/main" id="{D63490FF-7CFA-DD09-8F2C-EFD5AE434244}"/>
              </a:ext>
            </a:extLst>
          </p:cNvPr>
          <p:cNvGrpSpPr>
            <a:grpSpLocks noChangeAspect="1"/>
          </p:cNvGrpSpPr>
          <p:nvPr>
            <p:custDataLst>
              <p:tags r:id="rId4"/>
            </p:custDataLst>
          </p:nvPr>
        </p:nvGrpSpPr>
        <p:grpSpPr>
          <a:xfrm>
            <a:off x="8717872" y="2595296"/>
            <a:ext cx="261893" cy="261893"/>
            <a:chOff x="-205105" y="-205105"/>
            <a:chExt cx="1019810" cy="1019810"/>
          </a:xfrm>
        </p:grpSpPr>
        <p:sp>
          <p:nvSpPr>
            <p:cNvPr id="37" name="Oval 36">
              <a:extLst>
                <a:ext uri="{FF2B5EF4-FFF2-40B4-BE49-F238E27FC236}">
                  <a16:creationId xmlns:a16="http://schemas.microsoft.com/office/drawing/2014/main" id="{136B2960-B5AF-7082-9752-A6324F7F2CC7}"/>
                </a:ext>
              </a:extLst>
            </p:cNvPr>
            <p:cNvSpPr>
              <a:spLocks noChangeAspect="1"/>
            </p:cNvSpPr>
            <p:nvPr/>
          </p:nvSpPr>
          <p:spPr>
            <a:xfrm>
              <a:off x="-205105" y="-205105"/>
              <a:ext cx="1019810" cy="101981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pic>
          <p:nvPicPr>
            <p:cNvPr id="38" name="Graphic 37">
              <a:extLst>
                <a:ext uri="{FF2B5EF4-FFF2-40B4-BE49-F238E27FC236}">
                  <a16:creationId xmlns:a16="http://schemas.microsoft.com/office/drawing/2014/main" id="{D9388FD7-EB5C-A24B-3062-92FC67351B5E}"/>
                </a:ext>
              </a:extLst>
            </p:cNvPr>
            <p:cNvPicPr>
              <a:picLocks noChangeAspect="1"/>
            </p:cNvPicPr>
            <p:nvPr/>
          </p:nvPicPr>
          <p:blipFill>
            <a:blip r:embed="rId34">
              <a:extLst>
                <a:ext uri="{96DAC541-7B7A-43D3-8B79-37D633B846F1}">
                  <asvg:svgBlip xmlns:asvg="http://schemas.microsoft.com/office/drawing/2016/SVG/main" r:embed="rId35"/>
                </a:ext>
              </a:extLst>
            </a:blip>
            <a:stretch>
              <a:fillRect/>
            </a:stretch>
          </p:blipFill>
          <p:spPr>
            <a:xfrm>
              <a:off x="0" y="0"/>
              <a:ext cx="609600" cy="609600"/>
            </a:xfrm>
            <a:prstGeom prst="rect">
              <a:avLst/>
            </a:prstGeom>
          </p:spPr>
        </p:pic>
      </p:grpSp>
      <p:grpSp>
        <p:nvGrpSpPr>
          <p:cNvPr id="39" name="CustomIcon">
            <a:extLst>
              <a:ext uri="{FF2B5EF4-FFF2-40B4-BE49-F238E27FC236}">
                <a16:creationId xmlns:a16="http://schemas.microsoft.com/office/drawing/2014/main" id="{785CFC04-B9EA-DAF2-A437-1AA9A4A7BF72}"/>
              </a:ext>
            </a:extLst>
          </p:cNvPr>
          <p:cNvGrpSpPr>
            <a:grpSpLocks noChangeAspect="1"/>
          </p:cNvGrpSpPr>
          <p:nvPr>
            <p:custDataLst>
              <p:tags r:id="rId5"/>
            </p:custDataLst>
          </p:nvPr>
        </p:nvGrpSpPr>
        <p:grpSpPr>
          <a:xfrm>
            <a:off x="7177277" y="1567042"/>
            <a:ext cx="261893" cy="261893"/>
            <a:chOff x="-205105" y="-205105"/>
            <a:chExt cx="1019810" cy="1019810"/>
          </a:xfrm>
        </p:grpSpPr>
        <p:sp>
          <p:nvSpPr>
            <p:cNvPr id="41" name="Oval 40">
              <a:extLst>
                <a:ext uri="{FF2B5EF4-FFF2-40B4-BE49-F238E27FC236}">
                  <a16:creationId xmlns:a16="http://schemas.microsoft.com/office/drawing/2014/main" id="{A6382419-94DC-9F2A-6E40-68FB6C3FB3E4}"/>
                </a:ext>
              </a:extLst>
            </p:cNvPr>
            <p:cNvSpPr>
              <a:spLocks noChangeAspect="1"/>
            </p:cNvSpPr>
            <p:nvPr/>
          </p:nvSpPr>
          <p:spPr>
            <a:xfrm>
              <a:off x="-205105" y="-205105"/>
              <a:ext cx="1019810" cy="101981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pic>
          <p:nvPicPr>
            <p:cNvPr id="42" name="Graphic 41">
              <a:extLst>
                <a:ext uri="{FF2B5EF4-FFF2-40B4-BE49-F238E27FC236}">
                  <a16:creationId xmlns:a16="http://schemas.microsoft.com/office/drawing/2014/main" id="{1F324D48-9E31-6851-BFAA-21F0A5B9EAA8}"/>
                </a:ext>
              </a:extLst>
            </p:cNvPr>
            <p:cNvPicPr>
              <a:picLocks noChangeAspect="1"/>
            </p:cNvPicPr>
            <p:nvPr/>
          </p:nvPicPr>
          <p:blipFill>
            <a:blip r:embed="rId34">
              <a:extLst>
                <a:ext uri="{96DAC541-7B7A-43D3-8B79-37D633B846F1}">
                  <asvg:svgBlip xmlns:asvg="http://schemas.microsoft.com/office/drawing/2016/SVG/main" r:embed="rId35"/>
                </a:ext>
              </a:extLst>
            </a:blip>
            <a:stretch>
              <a:fillRect/>
            </a:stretch>
          </p:blipFill>
          <p:spPr>
            <a:xfrm>
              <a:off x="0" y="0"/>
              <a:ext cx="609600" cy="609600"/>
            </a:xfrm>
            <a:prstGeom prst="rect">
              <a:avLst/>
            </a:prstGeom>
          </p:spPr>
        </p:pic>
      </p:grpSp>
      <p:grpSp>
        <p:nvGrpSpPr>
          <p:cNvPr id="43" name="CustomIcon">
            <a:extLst>
              <a:ext uri="{FF2B5EF4-FFF2-40B4-BE49-F238E27FC236}">
                <a16:creationId xmlns:a16="http://schemas.microsoft.com/office/drawing/2014/main" id="{D253B7D4-8B46-64CA-5015-AD70F61998F3}"/>
              </a:ext>
            </a:extLst>
          </p:cNvPr>
          <p:cNvGrpSpPr>
            <a:grpSpLocks noChangeAspect="1"/>
          </p:cNvGrpSpPr>
          <p:nvPr>
            <p:custDataLst>
              <p:tags r:id="rId6"/>
            </p:custDataLst>
          </p:nvPr>
        </p:nvGrpSpPr>
        <p:grpSpPr>
          <a:xfrm>
            <a:off x="10853571" y="2651737"/>
            <a:ext cx="261893" cy="261893"/>
            <a:chOff x="-205105" y="-205105"/>
            <a:chExt cx="1019810" cy="1019810"/>
          </a:xfrm>
        </p:grpSpPr>
        <p:sp>
          <p:nvSpPr>
            <p:cNvPr id="44" name="Oval 43">
              <a:extLst>
                <a:ext uri="{FF2B5EF4-FFF2-40B4-BE49-F238E27FC236}">
                  <a16:creationId xmlns:a16="http://schemas.microsoft.com/office/drawing/2014/main" id="{26C097FE-C3B0-19F5-3A60-1AC7BEB93B77}"/>
                </a:ext>
              </a:extLst>
            </p:cNvPr>
            <p:cNvSpPr>
              <a:spLocks noChangeAspect="1"/>
            </p:cNvSpPr>
            <p:nvPr/>
          </p:nvSpPr>
          <p:spPr>
            <a:xfrm>
              <a:off x="-205105" y="-205105"/>
              <a:ext cx="1019810" cy="101981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pic>
          <p:nvPicPr>
            <p:cNvPr id="45" name="Graphic 44">
              <a:extLst>
                <a:ext uri="{FF2B5EF4-FFF2-40B4-BE49-F238E27FC236}">
                  <a16:creationId xmlns:a16="http://schemas.microsoft.com/office/drawing/2014/main" id="{7A132E36-06F8-3BD7-75F2-B992339CE3A0}"/>
                </a:ext>
              </a:extLst>
            </p:cNvPr>
            <p:cNvPicPr>
              <a:picLocks noChangeAspect="1"/>
            </p:cNvPicPr>
            <p:nvPr/>
          </p:nvPicPr>
          <p:blipFill>
            <a:blip r:embed="rId34">
              <a:extLst>
                <a:ext uri="{96DAC541-7B7A-43D3-8B79-37D633B846F1}">
                  <asvg:svgBlip xmlns:asvg="http://schemas.microsoft.com/office/drawing/2016/SVG/main" r:embed="rId35"/>
                </a:ext>
              </a:extLst>
            </a:blip>
            <a:stretch>
              <a:fillRect/>
            </a:stretch>
          </p:blipFill>
          <p:spPr>
            <a:xfrm>
              <a:off x="0" y="0"/>
              <a:ext cx="609600" cy="609600"/>
            </a:xfrm>
            <a:prstGeom prst="rect">
              <a:avLst/>
            </a:prstGeom>
          </p:spPr>
        </p:pic>
      </p:grpSp>
      <p:sp>
        <p:nvSpPr>
          <p:cNvPr id="51" name="TextBox 50">
            <a:extLst>
              <a:ext uri="{FF2B5EF4-FFF2-40B4-BE49-F238E27FC236}">
                <a16:creationId xmlns:a16="http://schemas.microsoft.com/office/drawing/2014/main" id="{1AE23C1C-52C7-B30A-7C77-A8D541B569B0}"/>
              </a:ext>
            </a:extLst>
          </p:cNvPr>
          <p:cNvSpPr txBox="1"/>
          <p:nvPr/>
        </p:nvSpPr>
        <p:spPr>
          <a:xfrm>
            <a:off x="273120" y="997525"/>
            <a:ext cx="5271099" cy="307777"/>
          </a:xfrm>
          <a:prstGeom prst="rect">
            <a:avLst/>
          </a:prstGeom>
        </p:spPr>
        <p:txBody>
          <a:bodyPr vert="horz" wrap="square" lIns="91440" tIns="45720" rIns="91440" bIns="45720" rtlCol="0">
            <a:spAutoFit/>
          </a:bodyPr>
          <a:lstStyle>
            <a:lvl1pPr marL="342900" lvl="0" indent="-342900">
              <a:spcBef>
                <a:spcPct val="20000"/>
              </a:spcBef>
              <a:buFont typeface="Arial" panose="020B0604020202020204" pitchFamily="34" charset="0"/>
              <a:buChar char="•"/>
              <a:defRPr sz="1600"/>
            </a:lvl1pPr>
            <a:lvl2pPr marL="742950" lvl="1" indent="-285750">
              <a:spcBef>
                <a:spcPct val="20000"/>
              </a:spcBef>
              <a:buFont typeface="Arial" panose="020B0604020202020204" pitchFamily="34" charset="0"/>
              <a:buChar char="–"/>
              <a:defRPr sz="1600"/>
            </a:lvl2pPr>
            <a:lvl3pPr marL="1143000" lvl="2" indent="-228600">
              <a:spcBef>
                <a:spcPct val="20000"/>
              </a:spcBef>
              <a:buFont typeface="Arial" panose="020B0604020202020204" pitchFamily="34" charset="0"/>
              <a:buChar char="•"/>
              <a:defRPr sz="1600"/>
            </a:lvl3pPr>
            <a:lvl4pPr marL="1600200" lvl="3" indent="-228600">
              <a:spcBef>
                <a:spcPct val="20000"/>
              </a:spcBef>
              <a:buFont typeface="Arial" panose="020B0604020202020204" pitchFamily="34" charset="0"/>
              <a:buChar char="–"/>
              <a:defRPr sz="1600"/>
            </a:lvl4pPr>
            <a:lvl5pPr marL="2057400" lvl="4" indent="-228600">
              <a:spcBef>
                <a:spcPct val="20000"/>
              </a:spcBef>
              <a:buFont typeface="Arial" panose="020B0604020202020204" pitchFamily="34" charset="0"/>
              <a:buChar char="»"/>
              <a:defRPr sz="1600"/>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pPr marL="57150" indent="0">
              <a:buNone/>
            </a:pPr>
            <a:r>
              <a:rPr lang="en-US" sz="1400" b="1"/>
              <a:t>From the existing </a:t>
            </a:r>
            <a:r>
              <a:rPr lang="en-US" sz="1400"/>
              <a:t>single study process…</a:t>
            </a:r>
          </a:p>
        </p:txBody>
      </p:sp>
      <p:cxnSp>
        <p:nvCxnSpPr>
          <p:cNvPr id="58" name="GreyLineContentSeparatorDefault 63">
            <a:extLst>
              <a:ext uri="{FF2B5EF4-FFF2-40B4-BE49-F238E27FC236}">
                <a16:creationId xmlns:a16="http://schemas.microsoft.com/office/drawing/2014/main" id="{3BEFA794-9A3A-3A13-F9C1-881D787E21A2}"/>
              </a:ext>
            </a:extLst>
          </p:cNvPr>
          <p:cNvCxnSpPr>
            <a:cxnSpLocks/>
          </p:cNvCxnSpPr>
          <p:nvPr>
            <p:custDataLst>
              <p:tags r:id="rId7"/>
            </p:custDataLst>
          </p:nvPr>
        </p:nvCxnSpPr>
        <p:spPr>
          <a:xfrm>
            <a:off x="386056" y="1307315"/>
            <a:ext cx="11552515" cy="0"/>
          </a:xfrm>
          <a:prstGeom prst="straightConnector1">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
        <p:nvSpPr>
          <p:cNvPr id="82" name="Rectangle 81">
            <a:extLst>
              <a:ext uri="{FF2B5EF4-FFF2-40B4-BE49-F238E27FC236}">
                <a16:creationId xmlns:a16="http://schemas.microsoft.com/office/drawing/2014/main" id="{1AA94C99-A430-134E-B8D7-8E4EBAA0266B}"/>
              </a:ext>
            </a:extLst>
          </p:cNvPr>
          <p:cNvSpPr/>
          <p:nvPr/>
        </p:nvSpPr>
        <p:spPr>
          <a:xfrm>
            <a:off x="386057" y="4888867"/>
            <a:ext cx="11552514" cy="1321544"/>
          </a:xfrm>
          <a:prstGeom prst="rect">
            <a:avLst/>
          </a:prstGeom>
          <a:solidFill>
            <a:srgbClr val="E6EB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grpSp>
        <p:nvGrpSpPr>
          <p:cNvPr id="124" name="Group 123">
            <a:extLst>
              <a:ext uri="{FF2B5EF4-FFF2-40B4-BE49-F238E27FC236}">
                <a16:creationId xmlns:a16="http://schemas.microsoft.com/office/drawing/2014/main" id="{D3B12445-376C-FA71-57BF-38F23B2A53ED}"/>
              </a:ext>
            </a:extLst>
          </p:cNvPr>
          <p:cNvGrpSpPr/>
          <p:nvPr/>
        </p:nvGrpSpPr>
        <p:grpSpPr>
          <a:xfrm>
            <a:off x="515316" y="4919047"/>
            <a:ext cx="5480142" cy="577081"/>
            <a:chOff x="515316" y="4477263"/>
            <a:chExt cx="5480142" cy="577081"/>
          </a:xfrm>
        </p:grpSpPr>
        <p:sp>
          <p:nvSpPr>
            <p:cNvPr id="85" name="TrackerAlphaWhite 56">
              <a:extLst>
                <a:ext uri="{FF2B5EF4-FFF2-40B4-BE49-F238E27FC236}">
                  <a16:creationId xmlns:a16="http://schemas.microsoft.com/office/drawing/2014/main" id="{4C06F598-819F-FFCA-608C-107A890E4CF5}"/>
                </a:ext>
              </a:extLst>
            </p:cNvPr>
            <p:cNvSpPr/>
            <p:nvPr>
              <p:custDataLst>
                <p:tags r:id="rId30"/>
              </p:custDataLst>
            </p:nvPr>
          </p:nvSpPr>
          <p:spPr>
            <a:xfrm>
              <a:off x="515316" y="4477263"/>
              <a:ext cx="249363" cy="249363"/>
            </a:xfrm>
            <a:prstGeom prst="ellipse">
              <a:avLst/>
            </a:prstGeom>
            <a:solidFill>
              <a:schemeClr val="bg1"/>
            </a:solid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1"/>
            <a:lstStyle/>
            <a:p>
              <a:pPr algn="ctr"/>
              <a:r>
                <a:rPr lang="en-US" sz="1100">
                  <a:solidFill>
                    <a:schemeClr val="accent1"/>
                  </a:solidFill>
                </a:rPr>
                <a:t>A</a:t>
              </a:r>
            </a:p>
          </p:txBody>
        </p:sp>
        <p:sp>
          <p:nvSpPr>
            <p:cNvPr id="91" name="TextBox 90">
              <a:extLst>
                <a:ext uri="{FF2B5EF4-FFF2-40B4-BE49-F238E27FC236}">
                  <a16:creationId xmlns:a16="http://schemas.microsoft.com/office/drawing/2014/main" id="{EB4C2730-B0BB-6622-5601-4635E5057A2A}"/>
                </a:ext>
              </a:extLst>
            </p:cNvPr>
            <p:cNvSpPr txBox="1"/>
            <p:nvPr/>
          </p:nvSpPr>
          <p:spPr>
            <a:xfrm>
              <a:off x="795501" y="4477263"/>
              <a:ext cx="5199957" cy="577081"/>
            </a:xfrm>
            <a:prstGeom prst="rect">
              <a:avLst/>
            </a:prstGeom>
          </p:spPr>
          <p:txBody>
            <a:bodyPr vert="horz" wrap="square" lIns="91440" tIns="45720" rIns="91440" bIns="45720" rtlCol="0">
              <a:spAutoFit/>
            </a:bodyPr>
            <a:lstStyle>
              <a:lvl1pPr marL="342900" lvl="0" indent="-342900">
                <a:spcBef>
                  <a:spcPct val="20000"/>
                </a:spcBef>
                <a:buFont typeface="Arial" panose="020B0604020202020204" pitchFamily="34" charset="0"/>
                <a:buChar char="•"/>
                <a:defRPr sz="1600"/>
              </a:lvl1pPr>
              <a:lvl2pPr marL="742950" lvl="1" indent="-285750">
                <a:spcBef>
                  <a:spcPct val="20000"/>
                </a:spcBef>
                <a:buFont typeface="Arial" panose="020B0604020202020204" pitchFamily="34" charset="0"/>
                <a:buChar char="–"/>
                <a:defRPr sz="1600"/>
              </a:lvl2pPr>
              <a:lvl3pPr marL="1143000" lvl="2" indent="-228600">
                <a:spcBef>
                  <a:spcPct val="20000"/>
                </a:spcBef>
                <a:buFont typeface="Arial" panose="020B0604020202020204" pitchFamily="34" charset="0"/>
                <a:buChar char="•"/>
                <a:defRPr sz="1600"/>
              </a:lvl3pPr>
              <a:lvl4pPr marL="1600200" lvl="3" indent="-228600">
                <a:spcBef>
                  <a:spcPct val="20000"/>
                </a:spcBef>
                <a:buFont typeface="Arial" panose="020B0604020202020204" pitchFamily="34" charset="0"/>
                <a:buChar char="–"/>
                <a:defRPr sz="1600"/>
              </a:lvl4pPr>
              <a:lvl5pPr marL="2057400" lvl="4" indent="-228600">
                <a:spcBef>
                  <a:spcPct val="20000"/>
                </a:spcBef>
                <a:buFont typeface="Arial" panose="020B0604020202020204" pitchFamily="34" charset="0"/>
                <a:buChar char="»"/>
                <a:defRPr sz="1600"/>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pPr marL="0" indent="0">
                <a:buNone/>
              </a:pPr>
              <a:r>
                <a:rPr lang="en-US" sz="1050" b="1"/>
                <a:t>Frequent restudies required</a:t>
              </a:r>
              <a:br>
                <a:rPr lang="en-US" sz="1050" b="1"/>
              </a:br>
              <a:r>
                <a:rPr lang="en-US" sz="1050"/>
                <a:t>If another project impacts the same transmission zone, all previous studies are invalidated and impacted projects which haven’t yet energized must be restudied</a:t>
              </a:r>
            </a:p>
          </p:txBody>
        </p:sp>
      </p:grpSp>
      <p:grpSp>
        <p:nvGrpSpPr>
          <p:cNvPr id="120" name="Group 119">
            <a:extLst>
              <a:ext uri="{FF2B5EF4-FFF2-40B4-BE49-F238E27FC236}">
                <a16:creationId xmlns:a16="http://schemas.microsoft.com/office/drawing/2014/main" id="{B12646BD-0BD3-A9B5-9208-8CCC4162BA56}"/>
              </a:ext>
            </a:extLst>
          </p:cNvPr>
          <p:cNvGrpSpPr/>
          <p:nvPr/>
        </p:nvGrpSpPr>
        <p:grpSpPr>
          <a:xfrm>
            <a:off x="515316" y="5469875"/>
            <a:ext cx="5480142" cy="738664"/>
            <a:chOff x="515316" y="5336311"/>
            <a:chExt cx="5480142" cy="738664"/>
          </a:xfrm>
        </p:grpSpPr>
        <p:sp>
          <p:nvSpPr>
            <p:cNvPr id="96" name="TrackerAlphaWhite 56">
              <a:extLst>
                <a:ext uri="{FF2B5EF4-FFF2-40B4-BE49-F238E27FC236}">
                  <a16:creationId xmlns:a16="http://schemas.microsoft.com/office/drawing/2014/main" id="{A551C34E-45B2-5316-65CB-A1B5DEAD372C}"/>
                </a:ext>
              </a:extLst>
            </p:cNvPr>
            <p:cNvSpPr/>
            <p:nvPr>
              <p:custDataLst>
                <p:tags r:id="rId29"/>
              </p:custDataLst>
            </p:nvPr>
          </p:nvSpPr>
          <p:spPr>
            <a:xfrm>
              <a:off x="515316" y="5336311"/>
              <a:ext cx="249363" cy="249363"/>
            </a:xfrm>
            <a:prstGeom prst="ellipse">
              <a:avLst/>
            </a:prstGeom>
            <a:solidFill>
              <a:schemeClr val="bg1"/>
            </a:solid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1"/>
            <a:lstStyle/>
            <a:p>
              <a:pPr algn="ctr"/>
              <a:r>
                <a:rPr lang="en-US" sz="1100">
                  <a:solidFill>
                    <a:schemeClr val="accent1"/>
                  </a:solidFill>
                </a:rPr>
                <a:t>B</a:t>
              </a:r>
            </a:p>
          </p:txBody>
        </p:sp>
        <p:sp>
          <p:nvSpPr>
            <p:cNvPr id="99" name="TextBox 98">
              <a:extLst>
                <a:ext uri="{FF2B5EF4-FFF2-40B4-BE49-F238E27FC236}">
                  <a16:creationId xmlns:a16="http://schemas.microsoft.com/office/drawing/2014/main" id="{2ABF7B1B-9D9B-BCF3-8179-FD50F47A3F68}"/>
                </a:ext>
              </a:extLst>
            </p:cNvPr>
            <p:cNvSpPr txBox="1"/>
            <p:nvPr/>
          </p:nvSpPr>
          <p:spPr>
            <a:xfrm>
              <a:off x="795501" y="5336311"/>
              <a:ext cx="5199957" cy="738664"/>
            </a:xfrm>
            <a:prstGeom prst="rect">
              <a:avLst/>
            </a:prstGeom>
          </p:spPr>
          <p:txBody>
            <a:bodyPr vert="horz" wrap="square" lIns="91440" tIns="45720" rIns="91440" bIns="45720" rtlCol="0">
              <a:spAutoFit/>
            </a:bodyPr>
            <a:lstStyle>
              <a:lvl1pPr marL="342900" lvl="0" indent="-342900">
                <a:spcBef>
                  <a:spcPct val="20000"/>
                </a:spcBef>
                <a:buFont typeface="Arial" panose="020B0604020202020204" pitchFamily="34" charset="0"/>
                <a:buChar char="•"/>
                <a:defRPr sz="1600"/>
              </a:lvl1pPr>
              <a:lvl2pPr marL="742950" lvl="1" indent="-285750">
                <a:spcBef>
                  <a:spcPct val="20000"/>
                </a:spcBef>
                <a:buFont typeface="Arial" panose="020B0604020202020204" pitchFamily="34" charset="0"/>
                <a:buChar char="–"/>
                <a:defRPr sz="1600"/>
              </a:lvl2pPr>
              <a:lvl3pPr marL="1143000" lvl="2" indent="-228600">
                <a:spcBef>
                  <a:spcPct val="20000"/>
                </a:spcBef>
                <a:buFont typeface="Arial" panose="020B0604020202020204" pitchFamily="34" charset="0"/>
                <a:buChar char="•"/>
                <a:defRPr sz="1600"/>
              </a:lvl3pPr>
              <a:lvl4pPr marL="1600200" lvl="3" indent="-228600">
                <a:spcBef>
                  <a:spcPct val="20000"/>
                </a:spcBef>
                <a:buFont typeface="Arial" panose="020B0604020202020204" pitchFamily="34" charset="0"/>
                <a:buChar char="–"/>
                <a:defRPr sz="1600"/>
              </a:lvl4pPr>
              <a:lvl5pPr marL="2057400" lvl="4" indent="-228600">
                <a:spcBef>
                  <a:spcPct val="20000"/>
                </a:spcBef>
                <a:buFont typeface="Arial" panose="020B0604020202020204" pitchFamily="34" charset="0"/>
                <a:buChar char="»"/>
                <a:defRPr sz="1600"/>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pPr marL="0" indent="0">
                <a:buNone/>
              </a:pPr>
              <a:r>
                <a:rPr lang="en-US" sz="1050" b="1"/>
                <a:t>Restudy loop</a:t>
              </a:r>
              <a:br>
                <a:rPr lang="en-US" sz="1050" b="1"/>
              </a:br>
              <a:r>
                <a:rPr lang="en-US" sz="1050"/>
                <a:t>In the absence of capacity reservation, projects can be repeatedly pulled into restudies as new requests enter the system, delaying approvals and potentially extending timelines by years</a:t>
              </a:r>
            </a:p>
          </p:txBody>
        </p:sp>
      </p:grpSp>
      <p:grpSp>
        <p:nvGrpSpPr>
          <p:cNvPr id="123" name="Group 122">
            <a:extLst>
              <a:ext uri="{FF2B5EF4-FFF2-40B4-BE49-F238E27FC236}">
                <a16:creationId xmlns:a16="http://schemas.microsoft.com/office/drawing/2014/main" id="{AC12FA97-FBF8-A9AA-2961-B6A7C4212265}"/>
              </a:ext>
            </a:extLst>
          </p:cNvPr>
          <p:cNvGrpSpPr/>
          <p:nvPr/>
        </p:nvGrpSpPr>
        <p:grpSpPr>
          <a:xfrm>
            <a:off x="6273647" y="4919047"/>
            <a:ext cx="5532296" cy="577081"/>
            <a:chOff x="6273647" y="4540624"/>
            <a:chExt cx="5532296" cy="577081"/>
          </a:xfrm>
        </p:grpSpPr>
        <p:sp>
          <p:nvSpPr>
            <p:cNvPr id="102" name="TrackerAlphaWhite 56">
              <a:extLst>
                <a:ext uri="{FF2B5EF4-FFF2-40B4-BE49-F238E27FC236}">
                  <a16:creationId xmlns:a16="http://schemas.microsoft.com/office/drawing/2014/main" id="{779D109C-4670-AD92-3466-FEBCBB2D802B}"/>
                </a:ext>
              </a:extLst>
            </p:cNvPr>
            <p:cNvSpPr>
              <a:spLocks/>
            </p:cNvSpPr>
            <p:nvPr>
              <p:custDataLst>
                <p:tags r:id="rId28"/>
              </p:custDataLst>
            </p:nvPr>
          </p:nvSpPr>
          <p:spPr>
            <a:xfrm>
              <a:off x="6273647" y="4540624"/>
              <a:ext cx="249363" cy="249363"/>
            </a:xfrm>
            <a:prstGeom prst="ellipse">
              <a:avLst/>
            </a:prstGeom>
            <a:solidFill>
              <a:schemeClr val="bg1"/>
            </a:solid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1">
              <a:noAutofit/>
            </a:bodyPr>
            <a:lstStyle/>
            <a:p>
              <a:pPr algn="ctr"/>
              <a:r>
                <a:rPr lang="en-US" sz="1100">
                  <a:solidFill>
                    <a:schemeClr val="accent1"/>
                  </a:solidFill>
                </a:rPr>
                <a:t>C</a:t>
              </a:r>
            </a:p>
          </p:txBody>
        </p:sp>
        <p:sp>
          <p:nvSpPr>
            <p:cNvPr id="104" name="TextBox 103">
              <a:extLst>
                <a:ext uri="{FF2B5EF4-FFF2-40B4-BE49-F238E27FC236}">
                  <a16:creationId xmlns:a16="http://schemas.microsoft.com/office/drawing/2014/main" id="{AEC03828-A912-9738-1773-DE3EA7A0023B}"/>
                </a:ext>
              </a:extLst>
            </p:cNvPr>
            <p:cNvSpPr txBox="1"/>
            <p:nvPr/>
          </p:nvSpPr>
          <p:spPr>
            <a:xfrm>
              <a:off x="6553832" y="4540624"/>
              <a:ext cx="5252111" cy="577081"/>
            </a:xfrm>
            <a:prstGeom prst="rect">
              <a:avLst/>
            </a:prstGeom>
          </p:spPr>
          <p:txBody>
            <a:bodyPr vert="horz" wrap="square" lIns="91440" tIns="45720" rIns="91440" bIns="45720" rtlCol="0">
              <a:spAutoFit/>
            </a:bodyPr>
            <a:lstStyle>
              <a:lvl1pPr marL="342900" lvl="0" indent="-342900">
                <a:spcBef>
                  <a:spcPct val="20000"/>
                </a:spcBef>
                <a:buFont typeface="Arial" panose="020B0604020202020204" pitchFamily="34" charset="0"/>
                <a:buChar char="•"/>
                <a:defRPr sz="1600"/>
              </a:lvl1pPr>
              <a:lvl2pPr marL="742950" lvl="1" indent="-285750">
                <a:spcBef>
                  <a:spcPct val="20000"/>
                </a:spcBef>
                <a:buFont typeface="Arial" panose="020B0604020202020204" pitchFamily="34" charset="0"/>
                <a:buChar char="–"/>
                <a:defRPr sz="1600"/>
              </a:lvl2pPr>
              <a:lvl3pPr marL="1143000" lvl="2" indent="-228600">
                <a:spcBef>
                  <a:spcPct val="20000"/>
                </a:spcBef>
                <a:buFont typeface="Arial" panose="020B0604020202020204" pitchFamily="34" charset="0"/>
                <a:buChar char="•"/>
                <a:defRPr sz="1600"/>
              </a:lvl3pPr>
              <a:lvl4pPr marL="1600200" lvl="3" indent="-228600">
                <a:spcBef>
                  <a:spcPct val="20000"/>
                </a:spcBef>
                <a:buFont typeface="Arial" panose="020B0604020202020204" pitchFamily="34" charset="0"/>
                <a:buChar char="–"/>
                <a:defRPr sz="1600"/>
              </a:lvl4pPr>
              <a:lvl5pPr marL="2057400" lvl="4" indent="-228600">
                <a:spcBef>
                  <a:spcPct val="20000"/>
                </a:spcBef>
                <a:buFont typeface="Arial" panose="020B0604020202020204" pitchFamily="34" charset="0"/>
                <a:buChar char="»"/>
                <a:defRPr sz="1600"/>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pPr marL="0" indent="0">
                <a:buNone/>
              </a:pPr>
              <a:r>
                <a:rPr lang="en-US" sz="1050" b="1"/>
                <a:t>Batching process</a:t>
              </a:r>
              <a:br>
                <a:rPr lang="en-US" sz="1050" b="1"/>
              </a:br>
              <a:r>
                <a:rPr lang="en-US" sz="1050"/>
                <a:t>Every ~6 months, all submitted requests are clustered and studied together; allocated capacity coming out of the study is “reserved” to prevent restudies</a:t>
              </a:r>
            </a:p>
          </p:txBody>
        </p:sp>
      </p:grpSp>
      <p:grpSp>
        <p:nvGrpSpPr>
          <p:cNvPr id="118" name="Group 117">
            <a:extLst>
              <a:ext uri="{FF2B5EF4-FFF2-40B4-BE49-F238E27FC236}">
                <a16:creationId xmlns:a16="http://schemas.microsoft.com/office/drawing/2014/main" id="{0880C937-F0E5-7E94-28E9-1C35E2AFB74D}"/>
              </a:ext>
            </a:extLst>
          </p:cNvPr>
          <p:cNvGrpSpPr/>
          <p:nvPr/>
        </p:nvGrpSpPr>
        <p:grpSpPr>
          <a:xfrm>
            <a:off x="6273647" y="5469875"/>
            <a:ext cx="5532296" cy="738664"/>
            <a:chOff x="6273647" y="5820643"/>
            <a:chExt cx="5532296" cy="738664"/>
          </a:xfrm>
        </p:grpSpPr>
        <p:grpSp>
          <p:nvGrpSpPr>
            <p:cNvPr id="106" name="CustomIcon">
              <a:extLst>
                <a:ext uri="{FF2B5EF4-FFF2-40B4-BE49-F238E27FC236}">
                  <a16:creationId xmlns:a16="http://schemas.microsoft.com/office/drawing/2014/main" id="{A20ACC1B-3B32-CCB0-2510-3FC0C5615A60}"/>
                </a:ext>
              </a:extLst>
            </p:cNvPr>
            <p:cNvGrpSpPr>
              <a:grpSpLocks/>
            </p:cNvGrpSpPr>
            <p:nvPr>
              <p:custDataLst>
                <p:tags r:id="rId27"/>
              </p:custDataLst>
            </p:nvPr>
          </p:nvGrpSpPr>
          <p:grpSpPr>
            <a:xfrm>
              <a:off x="6273647" y="5820643"/>
              <a:ext cx="249363" cy="249363"/>
              <a:chOff x="-205105" y="-205105"/>
              <a:chExt cx="1019810" cy="1019810"/>
            </a:xfrm>
          </p:grpSpPr>
          <p:sp>
            <p:nvSpPr>
              <p:cNvPr id="116" name="Oval 115">
                <a:extLst>
                  <a:ext uri="{FF2B5EF4-FFF2-40B4-BE49-F238E27FC236}">
                    <a16:creationId xmlns:a16="http://schemas.microsoft.com/office/drawing/2014/main" id="{0F9D5142-666D-A528-20E2-73C0047A2567}"/>
                  </a:ext>
                </a:extLst>
              </p:cNvPr>
              <p:cNvSpPr>
                <a:spLocks noChangeAspect="1"/>
              </p:cNvSpPr>
              <p:nvPr/>
            </p:nvSpPr>
            <p:spPr>
              <a:xfrm>
                <a:off x="-205105" y="-205105"/>
                <a:ext cx="1019810" cy="101981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pic>
            <p:nvPicPr>
              <p:cNvPr id="117" name="Graphic 116">
                <a:extLst>
                  <a:ext uri="{FF2B5EF4-FFF2-40B4-BE49-F238E27FC236}">
                    <a16:creationId xmlns:a16="http://schemas.microsoft.com/office/drawing/2014/main" id="{E4E921CC-C232-5272-5B6E-4AAF63E0FE80}"/>
                  </a:ext>
                </a:extLst>
              </p:cNvPr>
              <p:cNvPicPr>
                <a:picLocks noChangeAspect="1"/>
              </p:cNvPicPr>
              <p:nvPr/>
            </p:nvPicPr>
            <p:blipFill>
              <a:blip r:embed="rId34">
                <a:extLst>
                  <a:ext uri="{96DAC541-7B7A-43D3-8B79-37D633B846F1}">
                    <asvg:svgBlip xmlns:asvg="http://schemas.microsoft.com/office/drawing/2016/SVG/main" r:embed="rId35"/>
                  </a:ext>
                </a:extLst>
              </a:blip>
              <a:stretch>
                <a:fillRect/>
              </a:stretch>
            </p:blipFill>
            <p:spPr>
              <a:xfrm>
                <a:off x="0" y="0"/>
                <a:ext cx="609600" cy="609600"/>
              </a:xfrm>
              <a:prstGeom prst="rect">
                <a:avLst/>
              </a:prstGeom>
            </p:spPr>
          </p:pic>
        </p:grpSp>
        <p:sp>
          <p:nvSpPr>
            <p:cNvPr id="107" name="TextBox 106">
              <a:extLst>
                <a:ext uri="{FF2B5EF4-FFF2-40B4-BE49-F238E27FC236}">
                  <a16:creationId xmlns:a16="http://schemas.microsoft.com/office/drawing/2014/main" id="{CC56D552-16E6-FD40-338D-6B7BD38680AD}"/>
                </a:ext>
              </a:extLst>
            </p:cNvPr>
            <p:cNvSpPr txBox="1"/>
            <p:nvPr/>
          </p:nvSpPr>
          <p:spPr>
            <a:xfrm>
              <a:off x="6553832" y="5820643"/>
              <a:ext cx="5252111" cy="738664"/>
            </a:xfrm>
            <a:prstGeom prst="rect">
              <a:avLst/>
            </a:prstGeom>
          </p:spPr>
          <p:txBody>
            <a:bodyPr vert="horz" wrap="square" lIns="91440" tIns="45720" rIns="91440" bIns="45720" rtlCol="0">
              <a:spAutoFit/>
            </a:bodyPr>
            <a:lstStyle>
              <a:lvl1pPr marL="342900" lvl="0" indent="-342900">
                <a:spcBef>
                  <a:spcPct val="20000"/>
                </a:spcBef>
                <a:buFont typeface="Arial" panose="020B0604020202020204" pitchFamily="34" charset="0"/>
                <a:buChar char="•"/>
                <a:defRPr sz="1600"/>
              </a:lvl1pPr>
              <a:lvl2pPr marL="742950" lvl="1" indent="-285750">
                <a:spcBef>
                  <a:spcPct val="20000"/>
                </a:spcBef>
                <a:buFont typeface="Arial" panose="020B0604020202020204" pitchFamily="34" charset="0"/>
                <a:buChar char="–"/>
                <a:defRPr sz="1600"/>
              </a:lvl2pPr>
              <a:lvl3pPr marL="1143000" lvl="2" indent="-228600">
                <a:spcBef>
                  <a:spcPct val="20000"/>
                </a:spcBef>
                <a:buFont typeface="Arial" panose="020B0604020202020204" pitchFamily="34" charset="0"/>
                <a:buChar char="•"/>
                <a:defRPr sz="1600"/>
              </a:lvl3pPr>
              <a:lvl4pPr marL="1600200" lvl="3" indent="-228600">
                <a:spcBef>
                  <a:spcPct val="20000"/>
                </a:spcBef>
                <a:buFont typeface="Arial" panose="020B0604020202020204" pitchFamily="34" charset="0"/>
                <a:buChar char="–"/>
                <a:defRPr sz="1600"/>
              </a:lvl4pPr>
              <a:lvl5pPr marL="2057400" lvl="4" indent="-228600">
                <a:spcBef>
                  <a:spcPct val="20000"/>
                </a:spcBef>
                <a:buFont typeface="Arial" panose="020B0604020202020204" pitchFamily="34" charset="0"/>
                <a:buChar char="»"/>
                <a:defRPr sz="1600"/>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pPr marL="0" indent="0">
                <a:buNone/>
              </a:pPr>
              <a:r>
                <a:rPr lang="en-US" sz="1050" b="1"/>
                <a:t>Transparent communications</a:t>
              </a:r>
              <a:br>
                <a:rPr lang="en-US" sz="1050" b="1"/>
              </a:br>
              <a:r>
                <a:rPr lang="en-US" sz="1050"/>
                <a:t>Along with the new batch study process, ERCOT is redesigning the study communication process to have clearly defined touchpoints and transparent information handovers </a:t>
              </a:r>
            </a:p>
          </p:txBody>
        </p:sp>
      </p:grpSp>
      <p:cxnSp>
        <p:nvCxnSpPr>
          <p:cNvPr id="54" name="LineBasicVerticalDefault 55">
            <a:extLst>
              <a:ext uri="{FF2B5EF4-FFF2-40B4-BE49-F238E27FC236}">
                <a16:creationId xmlns:a16="http://schemas.microsoft.com/office/drawing/2014/main" id="{D5940264-5512-F2C6-5CD2-F5E6752350C2}"/>
              </a:ext>
            </a:extLst>
          </p:cNvPr>
          <p:cNvCxnSpPr>
            <a:cxnSpLocks/>
          </p:cNvCxnSpPr>
          <p:nvPr>
            <p:custDataLst>
              <p:tags r:id="rId8"/>
            </p:custDataLst>
          </p:nvPr>
        </p:nvCxnSpPr>
        <p:spPr>
          <a:xfrm>
            <a:off x="6123254" y="1310379"/>
            <a:ext cx="0" cy="3395185"/>
          </a:xfrm>
          <a:prstGeom prst="straightConnector1">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73" name="ChevronBlue 73">
            <a:extLst>
              <a:ext uri="{FF2B5EF4-FFF2-40B4-BE49-F238E27FC236}">
                <a16:creationId xmlns:a16="http://schemas.microsoft.com/office/drawing/2014/main" id="{48884546-8DF3-E188-C16E-12C5134724CB}"/>
              </a:ext>
            </a:extLst>
          </p:cNvPr>
          <p:cNvGrpSpPr>
            <a:grpSpLocks noChangeAspect="1"/>
          </p:cNvGrpSpPr>
          <p:nvPr>
            <p:custDataLst>
              <p:tags r:id="rId9"/>
            </p:custDataLst>
          </p:nvPr>
        </p:nvGrpSpPr>
        <p:grpSpPr>
          <a:xfrm>
            <a:off x="5995458" y="1167028"/>
            <a:ext cx="283640" cy="283640"/>
            <a:chOff x="1016000" y="1016000"/>
            <a:chExt cx="396228" cy="396228"/>
          </a:xfrm>
        </p:grpSpPr>
        <p:sp>
          <p:nvSpPr>
            <p:cNvPr id="68" name="Oval 67">
              <a:extLst>
                <a:ext uri="{FF2B5EF4-FFF2-40B4-BE49-F238E27FC236}">
                  <a16:creationId xmlns:a16="http://schemas.microsoft.com/office/drawing/2014/main" id="{77B9962D-9AD7-8E65-DCF7-F468D568FC55}"/>
                </a:ext>
              </a:extLst>
            </p:cNvPr>
            <p:cNvSpPr/>
            <p:nvPr/>
          </p:nvSpPr>
          <p:spPr>
            <a:xfrm>
              <a:off x="1016000" y="1016000"/>
              <a:ext cx="396228" cy="39622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2" name="Graphic 71">
              <a:extLst>
                <a:ext uri="{FF2B5EF4-FFF2-40B4-BE49-F238E27FC236}">
                  <a16:creationId xmlns:a16="http://schemas.microsoft.com/office/drawing/2014/main" id="{C68B0759-8EE4-D35E-BCEF-3E1433AAE3D5}"/>
                </a:ext>
              </a:extLst>
            </p:cNvPr>
            <p:cNvPicPr>
              <a:picLocks noChangeAspect="1"/>
            </p:cNvPicPr>
            <p:nvPr/>
          </p:nvPicPr>
          <p:blipFill>
            <a:blip r:embed="rId36">
              <a:extLst>
                <a:ext uri="{96DAC541-7B7A-43D3-8B79-37D633B846F1}">
                  <asvg:svgBlip xmlns:asvg="http://schemas.microsoft.com/office/drawing/2016/SVG/main" r:embed="rId37"/>
                </a:ext>
              </a:extLst>
            </a:blip>
            <a:stretch>
              <a:fillRect/>
            </a:stretch>
          </p:blipFill>
          <p:spPr>
            <a:xfrm>
              <a:off x="1023614" y="1023614"/>
              <a:ext cx="381000" cy="381000"/>
            </a:xfrm>
            <a:prstGeom prst="rect">
              <a:avLst/>
            </a:prstGeom>
          </p:spPr>
        </p:pic>
      </p:grpSp>
      <p:cxnSp>
        <p:nvCxnSpPr>
          <p:cNvPr id="9" name="Connector: Elbow 8">
            <a:extLst>
              <a:ext uri="{FF2B5EF4-FFF2-40B4-BE49-F238E27FC236}">
                <a16:creationId xmlns:a16="http://schemas.microsoft.com/office/drawing/2014/main" id="{5430AF8B-1183-4630-142D-3BF1C6641CB1}"/>
              </a:ext>
            </a:extLst>
          </p:cNvPr>
          <p:cNvCxnSpPr>
            <a:cxnSpLocks/>
            <a:stCxn id="109" idx="2"/>
            <a:endCxn id="86" idx="2"/>
          </p:cNvCxnSpPr>
          <p:nvPr/>
        </p:nvCxnSpPr>
        <p:spPr>
          <a:xfrm rot="5400000" flipH="1">
            <a:off x="2230149" y="2627389"/>
            <a:ext cx="673665" cy="615782"/>
          </a:xfrm>
          <a:prstGeom prst="bentConnector3">
            <a:avLst>
              <a:gd name="adj1" fmla="val -21733"/>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nvGrpSpPr>
          <p:cNvPr id="16" name="CustomIcon">
            <a:extLst>
              <a:ext uri="{FF2B5EF4-FFF2-40B4-BE49-F238E27FC236}">
                <a16:creationId xmlns:a16="http://schemas.microsoft.com/office/drawing/2014/main" id="{1E12DDF3-A984-A69E-3B1D-8A2597EC2FC0}"/>
              </a:ext>
            </a:extLst>
          </p:cNvPr>
          <p:cNvGrpSpPr>
            <a:grpSpLocks noChangeAspect="1"/>
          </p:cNvGrpSpPr>
          <p:nvPr>
            <p:custDataLst>
              <p:tags r:id="rId10"/>
            </p:custDataLst>
          </p:nvPr>
        </p:nvGrpSpPr>
        <p:grpSpPr>
          <a:xfrm>
            <a:off x="7474637" y="2150799"/>
            <a:ext cx="261893" cy="261893"/>
            <a:chOff x="-205105" y="-205105"/>
            <a:chExt cx="1019810" cy="1019810"/>
          </a:xfrm>
        </p:grpSpPr>
        <p:sp>
          <p:nvSpPr>
            <p:cNvPr id="17" name="Oval 16">
              <a:extLst>
                <a:ext uri="{FF2B5EF4-FFF2-40B4-BE49-F238E27FC236}">
                  <a16:creationId xmlns:a16="http://schemas.microsoft.com/office/drawing/2014/main" id="{8D53483F-4358-0625-F631-C1D5D304287C}"/>
                </a:ext>
              </a:extLst>
            </p:cNvPr>
            <p:cNvSpPr>
              <a:spLocks noChangeAspect="1"/>
            </p:cNvSpPr>
            <p:nvPr/>
          </p:nvSpPr>
          <p:spPr>
            <a:xfrm>
              <a:off x="-205105" y="-205105"/>
              <a:ext cx="1019810" cy="101981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pic>
          <p:nvPicPr>
            <p:cNvPr id="18" name="Graphic 17">
              <a:extLst>
                <a:ext uri="{FF2B5EF4-FFF2-40B4-BE49-F238E27FC236}">
                  <a16:creationId xmlns:a16="http://schemas.microsoft.com/office/drawing/2014/main" id="{E3220F98-3977-98EF-FB71-CF45ACD5BD0C}"/>
                </a:ext>
              </a:extLst>
            </p:cNvPr>
            <p:cNvPicPr>
              <a:picLocks noChangeAspect="1"/>
            </p:cNvPicPr>
            <p:nvPr/>
          </p:nvPicPr>
          <p:blipFill>
            <a:blip r:embed="rId34">
              <a:extLst>
                <a:ext uri="{96DAC541-7B7A-43D3-8B79-37D633B846F1}">
                  <asvg:svgBlip xmlns:asvg="http://schemas.microsoft.com/office/drawing/2016/SVG/main" r:embed="rId35"/>
                </a:ext>
              </a:extLst>
            </a:blip>
            <a:stretch>
              <a:fillRect/>
            </a:stretch>
          </p:blipFill>
          <p:spPr>
            <a:xfrm>
              <a:off x="0" y="0"/>
              <a:ext cx="609600" cy="609600"/>
            </a:xfrm>
            <a:prstGeom prst="rect">
              <a:avLst/>
            </a:prstGeom>
          </p:spPr>
        </p:pic>
      </p:grpSp>
      <p:grpSp>
        <p:nvGrpSpPr>
          <p:cNvPr id="19" name="CustomIcon">
            <a:extLst>
              <a:ext uri="{FF2B5EF4-FFF2-40B4-BE49-F238E27FC236}">
                <a16:creationId xmlns:a16="http://schemas.microsoft.com/office/drawing/2014/main" id="{566F3B8E-7CC2-38B4-C9D9-413E42E50E59}"/>
              </a:ext>
            </a:extLst>
          </p:cNvPr>
          <p:cNvGrpSpPr>
            <a:grpSpLocks noChangeAspect="1"/>
          </p:cNvGrpSpPr>
          <p:nvPr>
            <p:custDataLst>
              <p:tags r:id="rId11"/>
            </p:custDataLst>
          </p:nvPr>
        </p:nvGrpSpPr>
        <p:grpSpPr>
          <a:xfrm>
            <a:off x="7794630" y="2666591"/>
            <a:ext cx="261893" cy="261893"/>
            <a:chOff x="-205105" y="-205105"/>
            <a:chExt cx="1019810" cy="1019810"/>
          </a:xfrm>
        </p:grpSpPr>
        <p:sp>
          <p:nvSpPr>
            <p:cNvPr id="29" name="Oval 28">
              <a:extLst>
                <a:ext uri="{FF2B5EF4-FFF2-40B4-BE49-F238E27FC236}">
                  <a16:creationId xmlns:a16="http://schemas.microsoft.com/office/drawing/2014/main" id="{3322E2FF-5C32-A05A-0A62-5E169193FA42}"/>
                </a:ext>
              </a:extLst>
            </p:cNvPr>
            <p:cNvSpPr>
              <a:spLocks noChangeAspect="1"/>
            </p:cNvSpPr>
            <p:nvPr/>
          </p:nvSpPr>
          <p:spPr>
            <a:xfrm>
              <a:off x="-205105" y="-205105"/>
              <a:ext cx="1019810" cy="101981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pic>
          <p:nvPicPr>
            <p:cNvPr id="30" name="Graphic 29">
              <a:extLst>
                <a:ext uri="{FF2B5EF4-FFF2-40B4-BE49-F238E27FC236}">
                  <a16:creationId xmlns:a16="http://schemas.microsoft.com/office/drawing/2014/main" id="{A5170387-7B1D-35EB-3879-FC634119C001}"/>
                </a:ext>
              </a:extLst>
            </p:cNvPr>
            <p:cNvPicPr>
              <a:picLocks noChangeAspect="1"/>
            </p:cNvPicPr>
            <p:nvPr/>
          </p:nvPicPr>
          <p:blipFill>
            <a:blip r:embed="rId34">
              <a:extLst>
                <a:ext uri="{96DAC541-7B7A-43D3-8B79-37D633B846F1}">
                  <asvg:svgBlip xmlns:asvg="http://schemas.microsoft.com/office/drawing/2016/SVG/main" r:embed="rId35"/>
                </a:ext>
              </a:extLst>
            </a:blip>
            <a:stretch>
              <a:fillRect/>
            </a:stretch>
          </p:blipFill>
          <p:spPr>
            <a:xfrm>
              <a:off x="0" y="0"/>
              <a:ext cx="609600" cy="609600"/>
            </a:xfrm>
            <a:prstGeom prst="rect">
              <a:avLst/>
            </a:prstGeom>
          </p:spPr>
        </p:pic>
      </p:grpSp>
      <p:grpSp>
        <p:nvGrpSpPr>
          <p:cNvPr id="64" name="CustomIcon">
            <a:extLst>
              <a:ext uri="{FF2B5EF4-FFF2-40B4-BE49-F238E27FC236}">
                <a16:creationId xmlns:a16="http://schemas.microsoft.com/office/drawing/2014/main" id="{11B2B2FF-27E5-8E18-2AFB-44B42C43BE16}"/>
              </a:ext>
            </a:extLst>
          </p:cNvPr>
          <p:cNvGrpSpPr>
            <a:grpSpLocks noChangeAspect="1"/>
          </p:cNvGrpSpPr>
          <p:nvPr>
            <p:custDataLst>
              <p:tags r:id="rId12"/>
            </p:custDataLst>
          </p:nvPr>
        </p:nvGrpSpPr>
        <p:grpSpPr>
          <a:xfrm>
            <a:off x="5293771" y="2619414"/>
            <a:ext cx="261893" cy="261893"/>
            <a:chOff x="-205105" y="-205105"/>
            <a:chExt cx="1019810" cy="1019810"/>
          </a:xfrm>
        </p:grpSpPr>
        <p:sp>
          <p:nvSpPr>
            <p:cNvPr id="65" name="Oval 64">
              <a:extLst>
                <a:ext uri="{FF2B5EF4-FFF2-40B4-BE49-F238E27FC236}">
                  <a16:creationId xmlns:a16="http://schemas.microsoft.com/office/drawing/2014/main" id="{91145638-C8D3-3C96-C10A-A646DF8661AF}"/>
                </a:ext>
              </a:extLst>
            </p:cNvPr>
            <p:cNvSpPr>
              <a:spLocks noChangeAspect="1"/>
            </p:cNvSpPr>
            <p:nvPr/>
          </p:nvSpPr>
          <p:spPr>
            <a:xfrm>
              <a:off x="-205105" y="-205105"/>
              <a:ext cx="1019810" cy="101981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pic>
          <p:nvPicPr>
            <p:cNvPr id="66" name="Graphic 65">
              <a:extLst>
                <a:ext uri="{FF2B5EF4-FFF2-40B4-BE49-F238E27FC236}">
                  <a16:creationId xmlns:a16="http://schemas.microsoft.com/office/drawing/2014/main" id="{102201E3-5B28-8B94-7D37-BAD07A55AF25}"/>
                </a:ext>
              </a:extLst>
            </p:cNvPr>
            <p:cNvPicPr>
              <a:picLocks noChangeAspect="1"/>
            </p:cNvPicPr>
            <p:nvPr/>
          </p:nvPicPr>
          <p:blipFill>
            <a:blip r:embed="rId34">
              <a:extLst>
                <a:ext uri="{96DAC541-7B7A-43D3-8B79-37D633B846F1}">
                  <asvg:svgBlip xmlns:asvg="http://schemas.microsoft.com/office/drawing/2016/SVG/main" r:embed="rId35"/>
                </a:ext>
              </a:extLst>
            </a:blip>
            <a:stretch>
              <a:fillRect/>
            </a:stretch>
          </p:blipFill>
          <p:spPr>
            <a:xfrm>
              <a:off x="0" y="0"/>
              <a:ext cx="609600" cy="609600"/>
            </a:xfrm>
            <a:prstGeom prst="rect">
              <a:avLst/>
            </a:prstGeom>
          </p:spPr>
        </p:pic>
      </p:grpSp>
      <p:sp>
        <p:nvSpPr>
          <p:cNvPr id="67" name="TrackerAlphaWhite 56">
            <a:extLst>
              <a:ext uri="{FF2B5EF4-FFF2-40B4-BE49-F238E27FC236}">
                <a16:creationId xmlns:a16="http://schemas.microsoft.com/office/drawing/2014/main" id="{6146997D-8E59-D94C-79E4-F44EE5DCC301}"/>
              </a:ext>
            </a:extLst>
          </p:cNvPr>
          <p:cNvSpPr/>
          <p:nvPr>
            <p:custDataLst>
              <p:tags r:id="rId13"/>
            </p:custDataLst>
          </p:nvPr>
        </p:nvSpPr>
        <p:spPr>
          <a:xfrm>
            <a:off x="4647730" y="2526003"/>
            <a:ext cx="206085" cy="206085"/>
          </a:xfrm>
          <a:prstGeom prst="ellipse">
            <a:avLst/>
          </a:prstGeom>
          <a:solidFill>
            <a:schemeClr val="bg1"/>
          </a:solid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1"/>
          <a:lstStyle/>
          <a:p>
            <a:pPr algn="ctr"/>
            <a:r>
              <a:rPr lang="en-US" sz="1100">
                <a:solidFill>
                  <a:schemeClr val="accent1"/>
                </a:solidFill>
              </a:rPr>
              <a:t>B</a:t>
            </a:r>
          </a:p>
        </p:txBody>
      </p:sp>
      <p:pic>
        <p:nvPicPr>
          <p:cNvPr id="69" name="CustomIcon">
            <a:extLst>
              <a:ext uri="{FF2B5EF4-FFF2-40B4-BE49-F238E27FC236}">
                <a16:creationId xmlns:a16="http://schemas.microsoft.com/office/drawing/2014/main" id="{BD9528E5-4C9B-2383-AF47-ACBA2A1E8D33}"/>
              </a:ext>
            </a:extLst>
          </p:cNvPr>
          <p:cNvPicPr>
            <a:picLocks noChangeAspect="1"/>
          </p:cNvPicPr>
          <p:nvPr>
            <p:custDataLst>
              <p:tags r:id="rId14"/>
            </p:custDataLst>
          </p:nvPr>
        </p:nvPicPr>
        <p:blipFill>
          <a:blip r:embed="rId38">
            <a:extLst>
              <a:ext uri="{96DAC541-7B7A-43D3-8B79-37D633B846F1}">
                <asvg:svgBlip xmlns:asvg="http://schemas.microsoft.com/office/drawing/2016/SVG/main" r:embed="rId39"/>
              </a:ext>
            </a:extLst>
          </a:blip>
          <a:stretch>
            <a:fillRect/>
          </a:stretch>
        </p:blipFill>
        <p:spPr>
          <a:xfrm>
            <a:off x="4669762" y="2649575"/>
            <a:ext cx="635843" cy="635843"/>
          </a:xfrm>
          <a:prstGeom prst="rect">
            <a:avLst/>
          </a:prstGeom>
        </p:spPr>
      </p:pic>
      <p:sp>
        <p:nvSpPr>
          <p:cNvPr id="15" name="TextBox 14">
            <a:extLst>
              <a:ext uri="{FF2B5EF4-FFF2-40B4-BE49-F238E27FC236}">
                <a16:creationId xmlns:a16="http://schemas.microsoft.com/office/drawing/2014/main" id="{844EE6F2-0AA3-E06F-A5EC-C0A28DE48997}"/>
              </a:ext>
            </a:extLst>
          </p:cNvPr>
          <p:cNvSpPr txBox="1"/>
          <p:nvPr>
            <p:custDataLst>
              <p:tags r:id="rId15"/>
            </p:custDataLst>
          </p:nvPr>
        </p:nvSpPr>
        <p:spPr>
          <a:xfrm>
            <a:off x="2162265" y="6490874"/>
            <a:ext cx="1521704" cy="123111"/>
          </a:xfrm>
          <a:prstGeom prst="rect">
            <a:avLst/>
          </a:prstGeom>
        </p:spPr>
        <p:txBody>
          <a:bodyPr vert="horz" wrap="square" lIns="0" tIns="0" rIns="0" bIns="0" rtlCol="0" anchor="b">
            <a:spAutoFit/>
          </a:bodyPr>
          <a:lstStyle>
            <a:lvl1pPr lvl="0" indent="0">
              <a:lnSpc>
                <a:spcPct val="100000"/>
              </a:lnSpc>
              <a:spcBef>
                <a:spcPts val="300"/>
              </a:spcBef>
              <a:spcAft>
                <a:spcPts val="300"/>
              </a:spcAft>
              <a:buFont typeface="Segoe UI" panose="020B0502040204020203" pitchFamily="34" charset="0"/>
              <a:buChar char="​"/>
              <a:defRPr sz="1600">
                <a:cs typeface="Arial" panose="020B0604020202020204" pitchFamily="34" charset="0"/>
              </a:defRPr>
            </a:lvl1pPr>
            <a:lvl2pPr marL="228600" lvl="1"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lvl="2"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lvl="3"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lvl="4"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800"/>
              <a:t>Source: ERCOT discussions</a:t>
            </a:r>
          </a:p>
        </p:txBody>
      </p:sp>
      <p:sp>
        <p:nvSpPr>
          <p:cNvPr id="6" name="Rectangle 5">
            <a:extLst>
              <a:ext uri="{FF2B5EF4-FFF2-40B4-BE49-F238E27FC236}">
                <a16:creationId xmlns:a16="http://schemas.microsoft.com/office/drawing/2014/main" id="{B19F129E-1458-6911-33B8-5B692EA89A5E}"/>
              </a:ext>
            </a:extLst>
          </p:cNvPr>
          <p:cNvSpPr>
            <a:spLocks/>
          </p:cNvSpPr>
          <p:nvPr/>
        </p:nvSpPr>
        <p:spPr>
          <a:xfrm>
            <a:off x="7300145" y="3362132"/>
            <a:ext cx="941743" cy="495480"/>
          </a:xfrm>
          <a:prstGeom prst="rect">
            <a:avLst/>
          </a:prstGeom>
          <a:solidFill>
            <a:srgbClr val="D9D9D9"/>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sz="800">
                <a:solidFill>
                  <a:schemeClr val="tx1"/>
                </a:solidFill>
              </a:rPr>
              <a:t>Dev. submits project to TSP</a:t>
            </a:r>
          </a:p>
        </p:txBody>
      </p:sp>
      <p:sp>
        <p:nvSpPr>
          <p:cNvPr id="11" name="Rectangle 10">
            <a:extLst>
              <a:ext uri="{FF2B5EF4-FFF2-40B4-BE49-F238E27FC236}">
                <a16:creationId xmlns:a16="http://schemas.microsoft.com/office/drawing/2014/main" id="{85E6D8A0-17F5-B972-2248-ABD445F63D62}"/>
              </a:ext>
            </a:extLst>
          </p:cNvPr>
          <p:cNvSpPr>
            <a:spLocks/>
          </p:cNvSpPr>
          <p:nvPr/>
        </p:nvSpPr>
        <p:spPr>
          <a:xfrm>
            <a:off x="7618298" y="3922591"/>
            <a:ext cx="941743" cy="495480"/>
          </a:xfrm>
          <a:prstGeom prst="rect">
            <a:avLst/>
          </a:prstGeom>
          <a:solidFill>
            <a:srgbClr val="D9D9D9"/>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sz="800">
                <a:solidFill>
                  <a:schemeClr val="tx1"/>
                </a:solidFill>
              </a:rPr>
              <a:t>Dev. submits project to TSP</a:t>
            </a:r>
          </a:p>
        </p:txBody>
      </p:sp>
      <p:grpSp>
        <p:nvGrpSpPr>
          <p:cNvPr id="24" name="CustomIcon">
            <a:extLst>
              <a:ext uri="{FF2B5EF4-FFF2-40B4-BE49-F238E27FC236}">
                <a16:creationId xmlns:a16="http://schemas.microsoft.com/office/drawing/2014/main" id="{AA95AFA7-9A7D-2FD1-5923-EC1B6DEF40DB}"/>
              </a:ext>
            </a:extLst>
          </p:cNvPr>
          <p:cNvGrpSpPr>
            <a:grpSpLocks noChangeAspect="1"/>
          </p:cNvGrpSpPr>
          <p:nvPr>
            <p:custDataLst>
              <p:tags r:id="rId16"/>
            </p:custDataLst>
          </p:nvPr>
        </p:nvGrpSpPr>
        <p:grpSpPr>
          <a:xfrm>
            <a:off x="8114559" y="3242603"/>
            <a:ext cx="261893" cy="261893"/>
            <a:chOff x="-205105" y="-205105"/>
            <a:chExt cx="1019810" cy="1019810"/>
          </a:xfrm>
        </p:grpSpPr>
        <p:sp>
          <p:nvSpPr>
            <p:cNvPr id="25" name="Oval 24">
              <a:extLst>
                <a:ext uri="{FF2B5EF4-FFF2-40B4-BE49-F238E27FC236}">
                  <a16:creationId xmlns:a16="http://schemas.microsoft.com/office/drawing/2014/main" id="{FFA095E2-4752-3ADA-1FAB-90077EB91A45}"/>
                </a:ext>
              </a:extLst>
            </p:cNvPr>
            <p:cNvSpPr>
              <a:spLocks noChangeAspect="1"/>
            </p:cNvSpPr>
            <p:nvPr/>
          </p:nvSpPr>
          <p:spPr>
            <a:xfrm>
              <a:off x="-205105" y="-205105"/>
              <a:ext cx="1019810" cy="101981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pic>
          <p:nvPicPr>
            <p:cNvPr id="26" name="Graphic 25">
              <a:extLst>
                <a:ext uri="{FF2B5EF4-FFF2-40B4-BE49-F238E27FC236}">
                  <a16:creationId xmlns:a16="http://schemas.microsoft.com/office/drawing/2014/main" id="{E0B518CF-E6B5-ADAE-5B04-F9CE54A5FE1E}"/>
                </a:ext>
              </a:extLst>
            </p:cNvPr>
            <p:cNvPicPr>
              <a:picLocks noChangeAspect="1"/>
            </p:cNvPicPr>
            <p:nvPr/>
          </p:nvPicPr>
          <p:blipFill>
            <a:blip r:embed="rId34">
              <a:extLst>
                <a:ext uri="{96DAC541-7B7A-43D3-8B79-37D633B846F1}">
                  <asvg:svgBlip xmlns:asvg="http://schemas.microsoft.com/office/drawing/2016/SVG/main" r:embed="rId35"/>
                </a:ext>
              </a:extLst>
            </a:blip>
            <a:stretch>
              <a:fillRect/>
            </a:stretch>
          </p:blipFill>
          <p:spPr>
            <a:xfrm>
              <a:off x="0" y="0"/>
              <a:ext cx="609600" cy="609600"/>
            </a:xfrm>
            <a:prstGeom prst="rect">
              <a:avLst/>
            </a:prstGeom>
          </p:spPr>
        </p:pic>
      </p:grpSp>
      <p:grpSp>
        <p:nvGrpSpPr>
          <p:cNvPr id="27" name="CustomIcon">
            <a:extLst>
              <a:ext uri="{FF2B5EF4-FFF2-40B4-BE49-F238E27FC236}">
                <a16:creationId xmlns:a16="http://schemas.microsoft.com/office/drawing/2014/main" id="{A41D9C9A-44E3-38D1-6253-3B18FD94D6D4}"/>
              </a:ext>
            </a:extLst>
          </p:cNvPr>
          <p:cNvGrpSpPr>
            <a:grpSpLocks noChangeAspect="1"/>
          </p:cNvGrpSpPr>
          <p:nvPr>
            <p:custDataLst>
              <p:tags r:id="rId17"/>
            </p:custDataLst>
          </p:nvPr>
        </p:nvGrpSpPr>
        <p:grpSpPr>
          <a:xfrm>
            <a:off x="8422982" y="3816016"/>
            <a:ext cx="261893" cy="261893"/>
            <a:chOff x="-205105" y="-205105"/>
            <a:chExt cx="1019810" cy="1019810"/>
          </a:xfrm>
        </p:grpSpPr>
        <p:sp>
          <p:nvSpPr>
            <p:cNvPr id="28" name="Oval 27">
              <a:extLst>
                <a:ext uri="{FF2B5EF4-FFF2-40B4-BE49-F238E27FC236}">
                  <a16:creationId xmlns:a16="http://schemas.microsoft.com/office/drawing/2014/main" id="{02901621-F9B1-DEA9-E6A0-4A98E85936ED}"/>
                </a:ext>
              </a:extLst>
            </p:cNvPr>
            <p:cNvSpPr>
              <a:spLocks noChangeAspect="1"/>
            </p:cNvSpPr>
            <p:nvPr/>
          </p:nvSpPr>
          <p:spPr>
            <a:xfrm>
              <a:off x="-205105" y="-205105"/>
              <a:ext cx="1019810" cy="101981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pic>
          <p:nvPicPr>
            <p:cNvPr id="31" name="Graphic 30">
              <a:extLst>
                <a:ext uri="{FF2B5EF4-FFF2-40B4-BE49-F238E27FC236}">
                  <a16:creationId xmlns:a16="http://schemas.microsoft.com/office/drawing/2014/main" id="{6AFFCF83-5B1C-B4F4-108E-31F1C6394852}"/>
                </a:ext>
              </a:extLst>
            </p:cNvPr>
            <p:cNvPicPr>
              <a:picLocks noChangeAspect="1"/>
            </p:cNvPicPr>
            <p:nvPr/>
          </p:nvPicPr>
          <p:blipFill>
            <a:blip r:embed="rId34">
              <a:extLst>
                <a:ext uri="{96DAC541-7B7A-43D3-8B79-37D633B846F1}">
                  <asvg:svgBlip xmlns:asvg="http://schemas.microsoft.com/office/drawing/2016/SVG/main" r:embed="rId35"/>
                </a:ext>
              </a:extLst>
            </a:blip>
            <a:stretch>
              <a:fillRect/>
            </a:stretch>
          </p:blipFill>
          <p:spPr>
            <a:xfrm>
              <a:off x="0" y="0"/>
              <a:ext cx="609600" cy="609600"/>
            </a:xfrm>
            <a:prstGeom prst="rect">
              <a:avLst/>
            </a:prstGeom>
          </p:spPr>
        </p:pic>
      </p:grpSp>
      <p:sp>
        <p:nvSpPr>
          <p:cNvPr id="33" name="Rectangle 32">
            <a:extLst>
              <a:ext uri="{FF2B5EF4-FFF2-40B4-BE49-F238E27FC236}">
                <a16:creationId xmlns:a16="http://schemas.microsoft.com/office/drawing/2014/main" id="{494E2445-DC28-76C2-4B91-B2534CCC98BC}"/>
              </a:ext>
            </a:extLst>
          </p:cNvPr>
          <p:cNvSpPr>
            <a:spLocks/>
          </p:cNvSpPr>
          <p:nvPr/>
        </p:nvSpPr>
        <p:spPr>
          <a:xfrm>
            <a:off x="3023389" y="3450297"/>
            <a:ext cx="934532" cy="495480"/>
          </a:xfrm>
          <a:prstGeom prst="rect">
            <a:avLst/>
          </a:prstGeom>
          <a:solidFill>
            <a:schemeClr val="accent4"/>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sz="800" b="1">
                <a:solidFill>
                  <a:schemeClr val="bg1"/>
                </a:solidFill>
              </a:rPr>
              <a:t>Single study </a:t>
            </a:r>
            <a:r>
              <a:rPr lang="en-US" sz="800" i="1">
                <a:solidFill>
                  <a:schemeClr val="bg1"/>
                </a:solidFill>
              </a:rPr>
              <a:t>(invalidating prior results)</a:t>
            </a:r>
          </a:p>
        </p:txBody>
      </p:sp>
      <p:sp>
        <p:nvSpPr>
          <p:cNvPr id="34" name="Rectangle 33">
            <a:extLst>
              <a:ext uri="{FF2B5EF4-FFF2-40B4-BE49-F238E27FC236}">
                <a16:creationId xmlns:a16="http://schemas.microsoft.com/office/drawing/2014/main" id="{5C4EFC4A-E4E2-134C-9B02-A6786E94A96B}"/>
              </a:ext>
            </a:extLst>
          </p:cNvPr>
          <p:cNvSpPr>
            <a:spLocks/>
          </p:cNvSpPr>
          <p:nvPr/>
        </p:nvSpPr>
        <p:spPr>
          <a:xfrm>
            <a:off x="3639171" y="4123961"/>
            <a:ext cx="934532" cy="495480"/>
          </a:xfrm>
          <a:prstGeom prst="rect">
            <a:avLst/>
          </a:prstGeom>
          <a:solidFill>
            <a:schemeClr val="accent4"/>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sz="800" b="1">
                <a:solidFill>
                  <a:schemeClr val="bg1"/>
                </a:solidFill>
              </a:rPr>
              <a:t>Single study </a:t>
            </a:r>
            <a:r>
              <a:rPr lang="en-US" sz="800" i="1">
                <a:solidFill>
                  <a:schemeClr val="bg1"/>
                </a:solidFill>
              </a:rPr>
              <a:t>(invalidating prior results)</a:t>
            </a:r>
          </a:p>
        </p:txBody>
      </p:sp>
      <p:cxnSp>
        <p:nvCxnSpPr>
          <p:cNvPr id="74" name="Connector: Elbow 73">
            <a:extLst>
              <a:ext uri="{FF2B5EF4-FFF2-40B4-BE49-F238E27FC236}">
                <a16:creationId xmlns:a16="http://schemas.microsoft.com/office/drawing/2014/main" id="{3CB7B397-2710-F4DF-C8C4-5F9DC540578A}"/>
              </a:ext>
            </a:extLst>
          </p:cNvPr>
          <p:cNvCxnSpPr>
            <a:cxnSpLocks/>
            <a:stCxn id="33" idx="2"/>
            <a:endCxn id="109" idx="2"/>
          </p:cNvCxnSpPr>
          <p:nvPr/>
        </p:nvCxnSpPr>
        <p:spPr>
          <a:xfrm rot="5400000" flipH="1">
            <a:off x="2845931" y="3301054"/>
            <a:ext cx="673665" cy="615782"/>
          </a:xfrm>
          <a:prstGeom prst="bentConnector3">
            <a:avLst>
              <a:gd name="adj1" fmla="val -20208"/>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80" name="Connector: Elbow 79">
            <a:extLst>
              <a:ext uri="{FF2B5EF4-FFF2-40B4-BE49-F238E27FC236}">
                <a16:creationId xmlns:a16="http://schemas.microsoft.com/office/drawing/2014/main" id="{A0D8ADB1-E0E7-B0FF-0706-480A05518B4F}"/>
              </a:ext>
            </a:extLst>
          </p:cNvPr>
          <p:cNvCxnSpPr>
            <a:cxnSpLocks/>
            <a:stCxn id="34" idx="2"/>
            <a:endCxn id="33" idx="2"/>
          </p:cNvCxnSpPr>
          <p:nvPr/>
        </p:nvCxnSpPr>
        <p:spPr>
          <a:xfrm rot="5400000" flipH="1">
            <a:off x="3461714" y="3974718"/>
            <a:ext cx="673664" cy="615782"/>
          </a:xfrm>
          <a:prstGeom prst="bentConnector3">
            <a:avLst>
              <a:gd name="adj1" fmla="val -17158"/>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41" name="Rectangle 140">
            <a:extLst>
              <a:ext uri="{FF2B5EF4-FFF2-40B4-BE49-F238E27FC236}">
                <a16:creationId xmlns:a16="http://schemas.microsoft.com/office/drawing/2014/main" id="{10BBB7D4-91D7-284B-2840-203DC5077710}"/>
              </a:ext>
            </a:extLst>
          </p:cNvPr>
          <p:cNvSpPr>
            <a:spLocks/>
          </p:cNvSpPr>
          <p:nvPr/>
        </p:nvSpPr>
        <p:spPr>
          <a:xfrm>
            <a:off x="4180130" y="3450297"/>
            <a:ext cx="655430" cy="495480"/>
          </a:xfrm>
          <a:prstGeom prst="rect">
            <a:avLst/>
          </a:prstGeom>
          <a:solidFill>
            <a:srgbClr val="D9D9D9"/>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sz="800">
                <a:solidFill>
                  <a:schemeClr val="tx1"/>
                </a:solidFill>
              </a:rPr>
              <a:t>Initial approval</a:t>
            </a:r>
          </a:p>
        </p:txBody>
      </p:sp>
      <p:sp>
        <p:nvSpPr>
          <p:cNvPr id="142" name="Rectangle 141">
            <a:extLst>
              <a:ext uri="{FF2B5EF4-FFF2-40B4-BE49-F238E27FC236}">
                <a16:creationId xmlns:a16="http://schemas.microsoft.com/office/drawing/2014/main" id="{2E249D1B-FB47-7B95-C8B1-EA2D8E7F8333}"/>
              </a:ext>
            </a:extLst>
          </p:cNvPr>
          <p:cNvSpPr>
            <a:spLocks/>
          </p:cNvSpPr>
          <p:nvPr/>
        </p:nvSpPr>
        <p:spPr>
          <a:xfrm>
            <a:off x="3588347" y="2776631"/>
            <a:ext cx="655430" cy="495480"/>
          </a:xfrm>
          <a:prstGeom prst="rect">
            <a:avLst/>
          </a:prstGeom>
          <a:solidFill>
            <a:srgbClr val="D9D9D9"/>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sz="800">
                <a:solidFill>
                  <a:schemeClr val="tx1"/>
                </a:solidFill>
              </a:rPr>
              <a:t>Initial approval</a:t>
            </a:r>
          </a:p>
        </p:txBody>
      </p:sp>
      <p:sp>
        <p:nvSpPr>
          <p:cNvPr id="147" name="Rectangle 146">
            <a:extLst>
              <a:ext uri="{FF2B5EF4-FFF2-40B4-BE49-F238E27FC236}">
                <a16:creationId xmlns:a16="http://schemas.microsoft.com/office/drawing/2014/main" id="{F8C42962-F5CA-55A7-35BA-3EDBC4A24AA4}"/>
              </a:ext>
            </a:extLst>
          </p:cNvPr>
          <p:cNvSpPr>
            <a:spLocks/>
          </p:cNvSpPr>
          <p:nvPr/>
        </p:nvSpPr>
        <p:spPr>
          <a:xfrm>
            <a:off x="2330969" y="1429302"/>
            <a:ext cx="692336" cy="495477"/>
          </a:xfrm>
          <a:prstGeom prst="rect">
            <a:avLst/>
          </a:prstGeom>
          <a:solidFill>
            <a:srgbClr val="D9D9D9"/>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sz="800">
                <a:solidFill>
                  <a:schemeClr val="tx1"/>
                </a:solidFill>
              </a:rPr>
              <a:t>Initial approval</a:t>
            </a:r>
          </a:p>
        </p:txBody>
      </p:sp>
      <p:cxnSp>
        <p:nvCxnSpPr>
          <p:cNvPr id="150" name="Straight Arrow Connector 149">
            <a:extLst>
              <a:ext uri="{FF2B5EF4-FFF2-40B4-BE49-F238E27FC236}">
                <a16:creationId xmlns:a16="http://schemas.microsoft.com/office/drawing/2014/main" id="{4369B124-3A83-3AED-C33A-BD66B842DA97}"/>
              </a:ext>
            </a:extLst>
          </p:cNvPr>
          <p:cNvCxnSpPr>
            <a:cxnSpLocks/>
            <a:stCxn id="86" idx="3"/>
            <a:endCxn id="97" idx="1"/>
          </p:cNvCxnSpPr>
          <p:nvPr/>
        </p:nvCxnSpPr>
        <p:spPr>
          <a:xfrm flipV="1">
            <a:off x="2726357" y="2350705"/>
            <a:ext cx="233301" cy="2"/>
          </a:xfrm>
          <a:prstGeom prst="straightConnector1">
            <a:avLst/>
          </a:prstGeom>
          <a:ln w="6350" cap="flat">
            <a:solidFill>
              <a:schemeClr val="tx1"/>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154" name="Straight Arrow Connector 153">
            <a:extLst>
              <a:ext uri="{FF2B5EF4-FFF2-40B4-BE49-F238E27FC236}">
                <a16:creationId xmlns:a16="http://schemas.microsoft.com/office/drawing/2014/main" id="{5684E4EF-F7C7-B402-3742-8187D2C38BE7}"/>
              </a:ext>
            </a:extLst>
          </p:cNvPr>
          <p:cNvCxnSpPr>
            <a:cxnSpLocks/>
            <a:stCxn id="109" idx="3"/>
            <a:endCxn id="142" idx="1"/>
          </p:cNvCxnSpPr>
          <p:nvPr/>
        </p:nvCxnSpPr>
        <p:spPr>
          <a:xfrm flipV="1">
            <a:off x="3342139" y="3024371"/>
            <a:ext cx="246208" cy="1"/>
          </a:xfrm>
          <a:prstGeom prst="straightConnector1">
            <a:avLst/>
          </a:prstGeom>
          <a:ln w="6350" cap="flat">
            <a:solidFill>
              <a:schemeClr val="tx1"/>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157" name="Straight Arrow Connector 156">
            <a:extLst>
              <a:ext uri="{FF2B5EF4-FFF2-40B4-BE49-F238E27FC236}">
                <a16:creationId xmlns:a16="http://schemas.microsoft.com/office/drawing/2014/main" id="{BA9D888C-100F-9E55-7C81-FD035588592A}"/>
              </a:ext>
            </a:extLst>
          </p:cNvPr>
          <p:cNvCxnSpPr>
            <a:cxnSpLocks/>
            <a:stCxn id="33" idx="3"/>
            <a:endCxn id="141" idx="1"/>
          </p:cNvCxnSpPr>
          <p:nvPr/>
        </p:nvCxnSpPr>
        <p:spPr>
          <a:xfrm>
            <a:off x="3957921" y="3698037"/>
            <a:ext cx="222209" cy="0"/>
          </a:xfrm>
          <a:prstGeom prst="straightConnector1">
            <a:avLst/>
          </a:prstGeom>
          <a:ln w="6350" cap="flat">
            <a:solidFill>
              <a:schemeClr val="tx1"/>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162" name="Connector: Elbow 161">
            <a:extLst>
              <a:ext uri="{FF2B5EF4-FFF2-40B4-BE49-F238E27FC236}">
                <a16:creationId xmlns:a16="http://schemas.microsoft.com/office/drawing/2014/main" id="{152CE490-D902-9E50-1A70-650BA007317D}"/>
              </a:ext>
            </a:extLst>
          </p:cNvPr>
          <p:cNvCxnSpPr>
            <a:cxnSpLocks/>
            <a:stCxn id="97" idx="3"/>
            <a:endCxn id="55" idx="1"/>
          </p:cNvCxnSpPr>
          <p:nvPr/>
        </p:nvCxnSpPr>
        <p:spPr>
          <a:xfrm>
            <a:off x="3651994" y="2350705"/>
            <a:ext cx="1758347" cy="625075"/>
          </a:xfrm>
          <a:prstGeom prst="bentConnector3">
            <a:avLst>
              <a:gd name="adj1" fmla="val 75057"/>
            </a:avLst>
          </a:prstGeom>
          <a:ln>
            <a:solidFill>
              <a:srgbClr val="FF0000"/>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70" name="Rectangle 169">
            <a:extLst>
              <a:ext uri="{FF2B5EF4-FFF2-40B4-BE49-F238E27FC236}">
                <a16:creationId xmlns:a16="http://schemas.microsoft.com/office/drawing/2014/main" id="{D7412535-608E-25AC-4D74-F4208EA02BA8}"/>
              </a:ext>
            </a:extLst>
          </p:cNvPr>
          <p:cNvSpPr>
            <a:spLocks/>
          </p:cNvSpPr>
          <p:nvPr/>
        </p:nvSpPr>
        <p:spPr>
          <a:xfrm>
            <a:off x="848176" y="2100953"/>
            <a:ext cx="580396" cy="497494"/>
          </a:xfrm>
          <a:prstGeom prst="rect">
            <a:avLst/>
          </a:prstGeom>
          <a:solidFill>
            <a:srgbClr val="D9D9D9"/>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sz="800">
                <a:solidFill>
                  <a:schemeClr val="tx1"/>
                </a:solidFill>
              </a:rPr>
              <a:t>Dev. submits project to TSP</a:t>
            </a:r>
          </a:p>
        </p:txBody>
      </p:sp>
      <p:sp>
        <p:nvSpPr>
          <p:cNvPr id="171" name="Rectangle 170">
            <a:extLst>
              <a:ext uri="{FF2B5EF4-FFF2-40B4-BE49-F238E27FC236}">
                <a16:creationId xmlns:a16="http://schemas.microsoft.com/office/drawing/2014/main" id="{58BA6012-570C-301F-6E81-00D73C813DE9}"/>
              </a:ext>
            </a:extLst>
          </p:cNvPr>
          <p:cNvSpPr>
            <a:spLocks/>
          </p:cNvSpPr>
          <p:nvPr/>
        </p:nvSpPr>
        <p:spPr>
          <a:xfrm>
            <a:off x="1491780" y="2774618"/>
            <a:ext cx="580396" cy="497494"/>
          </a:xfrm>
          <a:prstGeom prst="rect">
            <a:avLst/>
          </a:prstGeom>
          <a:solidFill>
            <a:srgbClr val="D9D9D9"/>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sz="800">
                <a:solidFill>
                  <a:schemeClr val="tx1"/>
                </a:solidFill>
              </a:rPr>
              <a:t>Dev. submits project to TSP</a:t>
            </a:r>
          </a:p>
        </p:txBody>
      </p:sp>
      <p:sp>
        <p:nvSpPr>
          <p:cNvPr id="172" name="Rectangle 171">
            <a:extLst>
              <a:ext uri="{FF2B5EF4-FFF2-40B4-BE49-F238E27FC236}">
                <a16:creationId xmlns:a16="http://schemas.microsoft.com/office/drawing/2014/main" id="{8403B2C3-633B-E792-B727-211107BEB1B9}"/>
              </a:ext>
            </a:extLst>
          </p:cNvPr>
          <p:cNvSpPr>
            <a:spLocks/>
          </p:cNvSpPr>
          <p:nvPr/>
        </p:nvSpPr>
        <p:spPr>
          <a:xfrm>
            <a:off x="2135384" y="3448283"/>
            <a:ext cx="580396" cy="497494"/>
          </a:xfrm>
          <a:prstGeom prst="rect">
            <a:avLst/>
          </a:prstGeom>
          <a:solidFill>
            <a:srgbClr val="D9D9D9"/>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sz="800">
                <a:solidFill>
                  <a:schemeClr val="tx1"/>
                </a:solidFill>
              </a:rPr>
              <a:t>Dev. submits project to TSP</a:t>
            </a:r>
          </a:p>
        </p:txBody>
      </p:sp>
      <p:sp>
        <p:nvSpPr>
          <p:cNvPr id="174" name="Rectangle 173">
            <a:extLst>
              <a:ext uri="{FF2B5EF4-FFF2-40B4-BE49-F238E27FC236}">
                <a16:creationId xmlns:a16="http://schemas.microsoft.com/office/drawing/2014/main" id="{CC448C3E-CA77-93D4-F7A6-097C148DEC50}"/>
              </a:ext>
            </a:extLst>
          </p:cNvPr>
          <p:cNvSpPr>
            <a:spLocks/>
          </p:cNvSpPr>
          <p:nvPr/>
        </p:nvSpPr>
        <p:spPr>
          <a:xfrm>
            <a:off x="2778986" y="4121947"/>
            <a:ext cx="580396" cy="497494"/>
          </a:xfrm>
          <a:prstGeom prst="rect">
            <a:avLst/>
          </a:prstGeom>
          <a:solidFill>
            <a:srgbClr val="D9D9D9"/>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sz="800">
                <a:solidFill>
                  <a:schemeClr val="tx1"/>
                </a:solidFill>
              </a:rPr>
              <a:t>Dev. submits project to TSP</a:t>
            </a:r>
          </a:p>
        </p:txBody>
      </p:sp>
      <p:cxnSp>
        <p:nvCxnSpPr>
          <p:cNvPr id="181" name="Straight Arrow Connector 180">
            <a:extLst>
              <a:ext uri="{FF2B5EF4-FFF2-40B4-BE49-F238E27FC236}">
                <a16:creationId xmlns:a16="http://schemas.microsoft.com/office/drawing/2014/main" id="{18D8104F-503F-DF8E-6289-F009357B589E}"/>
              </a:ext>
            </a:extLst>
          </p:cNvPr>
          <p:cNvCxnSpPr>
            <a:cxnSpLocks/>
            <a:stCxn id="170" idx="3"/>
            <a:endCxn id="86" idx="1"/>
          </p:cNvCxnSpPr>
          <p:nvPr/>
        </p:nvCxnSpPr>
        <p:spPr>
          <a:xfrm>
            <a:off x="1428572" y="2349700"/>
            <a:ext cx="363253" cy="1007"/>
          </a:xfrm>
          <a:prstGeom prst="straightConnector1">
            <a:avLst/>
          </a:prstGeom>
          <a:ln w="6350" cap="flat">
            <a:solidFill>
              <a:schemeClr val="tx1"/>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186" name="Straight Arrow Connector 185">
            <a:extLst>
              <a:ext uri="{FF2B5EF4-FFF2-40B4-BE49-F238E27FC236}">
                <a16:creationId xmlns:a16="http://schemas.microsoft.com/office/drawing/2014/main" id="{4C94D4EA-7270-D662-8BCC-15CD50264198}"/>
              </a:ext>
            </a:extLst>
          </p:cNvPr>
          <p:cNvCxnSpPr>
            <a:cxnSpLocks/>
            <a:stCxn id="171" idx="3"/>
            <a:endCxn id="109" idx="1"/>
          </p:cNvCxnSpPr>
          <p:nvPr/>
        </p:nvCxnSpPr>
        <p:spPr>
          <a:xfrm>
            <a:off x="2072176" y="3023365"/>
            <a:ext cx="335431" cy="1007"/>
          </a:xfrm>
          <a:prstGeom prst="straightConnector1">
            <a:avLst/>
          </a:prstGeom>
          <a:ln w="6350" cap="flat">
            <a:solidFill>
              <a:schemeClr val="tx1"/>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190" name="Straight Arrow Connector 189">
            <a:extLst>
              <a:ext uri="{FF2B5EF4-FFF2-40B4-BE49-F238E27FC236}">
                <a16:creationId xmlns:a16="http://schemas.microsoft.com/office/drawing/2014/main" id="{E3EA760C-E7DD-E95D-D349-C16CEE828384}"/>
              </a:ext>
            </a:extLst>
          </p:cNvPr>
          <p:cNvCxnSpPr>
            <a:cxnSpLocks/>
            <a:stCxn id="172" idx="3"/>
            <a:endCxn id="33" idx="1"/>
          </p:cNvCxnSpPr>
          <p:nvPr/>
        </p:nvCxnSpPr>
        <p:spPr>
          <a:xfrm>
            <a:off x="2715780" y="3697030"/>
            <a:ext cx="307609" cy="1007"/>
          </a:xfrm>
          <a:prstGeom prst="straightConnector1">
            <a:avLst/>
          </a:prstGeom>
          <a:ln w="6350" cap="flat">
            <a:solidFill>
              <a:schemeClr val="tx1"/>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193" name="Straight Arrow Connector 192">
            <a:extLst>
              <a:ext uri="{FF2B5EF4-FFF2-40B4-BE49-F238E27FC236}">
                <a16:creationId xmlns:a16="http://schemas.microsoft.com/office/drawing/2014/main" id="{8E81C578-AEF4-BF2F-8680-6C844E5847E2}"/>
              </a:ext>
            </a:extLst>
          </p:cNvPr>
          <p:cNvCxnSpPr>
            <a:cxnSpLocks/>
            <a:stCxn id="174" idx="3"/>
            <a:endCxn id="34" idx="1"/>
          </p:cNvCxnSpPr>
          <p:nvPr/>
        </p:nvCxnSpPr>
        <p:spPr>
          <a:xfrm>
            <a:off x="3359382" y="4370694"/>
            <a:ext cx="279789" cy="1007"/>
          </a:xfrm>
          <a:prstGeom prst="straightConnector1">
            <a:avLst/>
          </a:prstGeom>
          <a:ln w="6350" cap="flat">
            <a:solidFill>
              <a:schemeClr val="tx1"/>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201" name="Connector: Elbow 200">
            <a:extLst>
              <a:ext uri="{FF2B5EF4-FFF2-40B4-BE49-F238E27FC236}">
                <a16:creationId xmlns:a16="http://schemas.microsoft.com/office/drawing/2014/main" id="{EA0987B0-5F53-36C1-ADFC-CCC633F6851B}"/>
              </a:ext>
            </a:extLst>
          </p:cNvPr>
          <p:cNvCxnSpPr>
            <a:cxnSpLocks/>
            <a:stCxn id="142" idx="3"/>
            <a:endCxn id="55" idx="1"/>
          </p:cNvCxnSpPr>
          <p:nvPr/>
        </p:nvCxnSpPr>
        <p:spPr>
          <a:xfrm flipV="1">
            <a:off x="4243777" y="2975780"/>
            <a:ext cx="1166564" cy="48591"/>
          </a:xfrm>
          <a:prstGeom prst="bentConnector3">
            <a:avLst>
              <a:gd name="adj1" fmla="val 50000"/>
            </a:avLst>
          </a:prstGeom>
          <a:ln>
            <a:solidFill>
              <a:srgbClr val="FF0000"/>
            </a:solidFill>
            <a:prstDash val="dash"/>
            <a:tailEnd type="triangle"/>
          </a:ln>
        </p:spPr>
        <p:style>
          <a:lnRef idx="1">
            <a:schemeClr val="accent1"/>
          </a:lnRef>
          <a:fillRef idx="0">
            <a:schemeClr val="accent1"/>
          </a:fillRef>
          <a:effectRef idx="0">
            <a:schemeClr val="accent1"/>
          </a:effectRef>
          <a:fontRef idx="minor">
            <a:schemeClr val="tx1"/>
          </a:fontRef>
        </p:style>
      </p:cxnSp>
      <p:grpSp>
        <p:nvGrpSpPr>
          <p:cNvPr id="204" name="XWhite 10">
            <a:extLst>
              <a:ext uri="{FF2B5EF4-FFF2-40B4-BE49-F238E27FC236}">
                <a16:creationId xmlns:a16="http://schemas.microsoft.com/office/drawing/2014/main" id="{4F3695B1-F4A8-3619-7FE3-3C18E54888A7}"/>
              </a:ext>
            </a:extLst>
          </p:cNvPr>
          <p:cNvGrpSpPr>
            <a:grpSpLocks noChangeAspect="1"/>
          </p:cNvGrpSpPr>
          <p:nvPr>
            <p:custDataLst>
              <p:tags r:id="rId18"/>
            </p:custDataLst>
          </p:nvPr>
        </p:nvGrpSpPr>
        <p:grpSpPr>
          <a:xfrm>
            <a:off x="3764371" y="2243251"/>
            <a:ext cx="214909" cy="214909"/>
            <a:chOff x="1016000" y="1016000"/>
            <a:chExt cx="396228" cy="396228"/>
          </a:xfrm>
        </p:grpSpPr>
        <p:sp>
          <p:nvSpPr>
            <p:cNvPr id="205" name="Oval 204">
              <a:extLst>
                <a:ext uri="{FF2B5EF4-FFF2-40B4-BE49-F238E27FC236}">
                  <a16:creationId xmlns:a16="http://schemas.microsoft.com/office/drawing/2014/main" id="{096F5431-D25F-7775-1D51-688DBFB7054F}"/>
                </a:ext>
              </a:extLst>
            </p:cNvPr>
            <p:cNvSpPr/>
            <p:nvPr/>
          </p:nvSpPr>
          <p:spPr>
            <a:xfrm>
              <a:off x="1016000" y="1016000"/>
              <a:ext cx="396228" cy="396228"/>
            </a:xfrm>
            <a:prstGeom prst="ellipse">
              <a:avLst/>
            </a:prstGeom>
            <a:solidFill>
              <a:schemeClr val="bg1"/>
            </a:solidFill>
            <a:ln w="6350" cap="sq">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400" err="1">
                <a:solidFill>
                  <a:schemeClr val="bg1"/>
                </a:solidFill>
              </a:endParaRPr>
            </a:p>
          </p:txBody>
        </p:sp>
        <p:pic>
          <p:nvPicPr>
            <p:cNvPr id="206" name="Graphic 205">
              <a:extLst>
                <a:ext uri="{FF2B5EF4-FFF2-40B4-BE49-F238E27FC236}">
                  <a16:creationId xmlns:a16="http://schemas.microsoft.com/office/drawing/2014/main" id="{AD9B0FDA-F0E0-AD70-B327-58CEF68C27CC}"/>
                </a:ext>
              </a:extLst>
            </p:cNvPr>
            <p:cNvPicPr>
              <a:picLocks noChangeAspect="1"/>
            </p:cNvPicPr>
            <p:nvPr/>
          </p:nvPicPr>
          <p:blipFill>
            <a:blip r:embed="rId40">
              <a:extLst>
                <a:ext uri="{96DAC541-7B7A-43D3-8B79-37D633B846F1}">
                  <asvg:svgBlip xmlns:asvg="http://schemas.microsoft.com/office/drawing/2016/SVG/main" r:embed="rId41"/>
                </a:ext>
              </a:extLst>
            </a:blip>
            <a:stretch>
              <a:fillRect/>
            </a:stretch>
          </p:blipFill>
          <p:spPr>
            <a:xfrm>
              <a:off x="1023614" y="1023614"/>
              <a:ext cx="381000" cy="381000"/>
            </a:xfrm>
            <a:prstGeom prst="rect">
              <a:avLst/>
            </a:prstGeom>
          </p:spPr>
        </p:pic>
      </p:grpSp>
      <p:cxnSp>
        <p:nvCxnSpPr>
          <p:cNvPr id="211" name="Connector: Elbow 210">
            <a:extLst>
              <a:ext uri="{FF2B5EF4-FFF2-40B4-BE49-F238E27FC236}">
                <a16:creationId xmlns:a16="http://schemas.microsoft.com/office/drawing/2014/main" id="{36D3AD47-30B2-6915-8485-3186D007A51D}"/>
              </a:ext>
            </a:extLst>
          </p:cNvPr>
          <p:cNvCxnSpPr>
            <a:cxnSpLocks/>
            <a:stCxn id="141" idx="3"/>
            <a:endCxn id="55" idx="1"/>
          </p:cNvCxnSpPr>
          <p:nvPr/>
        </p:nvCxnSpPr>
        <p:spPr>
          <a:xfrm flipV="1">
            <a:off x="4835560" y="2975780"/>
            <a:ext cx="574781" cy="722257"/>
          </a:xfrm>
          <a:prstGeom prst="bentConnector3">
            <a:avLst>
              <a:gd name="adj1" fmla="val 21400"/>
            </a:avLst>
          </a:prstGeom>
          <a:ln>
            <a:solidFill>
              <a:srgbClr val="FF000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215" name="Connector: Elbow 214">
            <a:extLst>
              <a:ext uri="{FF2B5EF4-FFF2-40B4-BE49-F238E27FC236}">
                <a16:creationId xmlns:a16="http://schemas.microsoft.com/office/drawing/2014/main" id="{AF0A0DAB-E677-53F1-FD93-76691B9790FF}"/>
              </a:ext>
            </a:extLst>
          </p:cNvPr>
          <p:cNvCxnSpPr>
            <a:cxnSpLocks/>
            <a:stCxn id="147" idx="3"/>
            <a:endCxn id="55" idx="1"/>
          </p:cNvCxnSpPr>
          <p:nvPr/>
        </p:nvCxnSpPr>
        <p:spPr>
          <a:xfrm>
            <a:off x="3023305" y="1677041"/>
            <a:ext cx="2387036" cy="1298739"/>
          </a:xfrm>
          <a:prstGeom prst="bentConnector3">
            <a:avLst>
              <a:gd name="adj1" fmla="val 87446"/>
            </a:avLst>
          </a:prstGeom>
          <a:ln>
            <a:solidFill>
              <a:srgbClr val="FF0000"/>
            </a:solidFill>
            <a:prstDash val="dash"/>
            <a:tailEnd type="triangle"/>
          </a:ln>
        </p:spPr>
        <p:style>
          <a:lnRef idx="1">
            <a:schemeClr val="accent1"/>
          </a:lnRef>
          <a:fillRef idx="0">
            <a:schemeClr val="accent1"/>
          </a:fillRef>
          <a:effectRef idx="0">
            <a:schemeClr val="accent1"/>
          </a:effectRef>
          <a:fontRef idx="minor">
            <a:schemeClr val="tx1"/>
          </a:fontRef>
        </p:style>
      </p:cxnSp>
      <p:grpSp>
        <p:nvGrpSpPr>
          <p:cNvPr id="220" name="XWhite 10">
            <a:extLst>
              <a:ext uri="{FF2B5EF4-FFF2-40B4-BE49-F238E27FC236}">
                <a16:creationId xmlns:a16="http://schemas.microsoft.com/office/drawing/2014/main" id="{6F356FA1-A607-4DC9-87A5-786D411E3D35}"/>
              </a:ext>
            </a:extLst>
          </p:cNvPr>
          <p:cNvGrpSpPr>
            <a:grpSpLocks noChangeAspect="1"/>
          </p:cNvGrpSpPr>
          <p:nvPr>
            <p:custDataLst>
              <p:tags r:id="rId19"/>
            </p:custDataLst>
          </p:nvPr>
        </p:nvGrpSpPr>
        <p:grpSpPr>
          <a:xfrm>
            <a:off x="4347820" y="2916917"/>
            <a:ext cx="214909" cy="214909"/>
            <a:chOff x="1016000" y="1016000"/>
            <a:chExt cx="396228" cy="396228"/>
          </a:xfrm>
        </p:grpSpPr>
        <p:sp>
          <p:nvSpPr>
            <p:cNvPr id="221" name="Oval 220">
              <a:extLst>
                <a:ext uri="{FF2B5EF4-FFF2-40B4-BE49-F238E27FC236}">
                  <a16:creationId xmlns:a16="http://schemas.microsoft.com/office/drawing/2014/main" id="{79B1A89E-111C-A2EC-23BE-26D714AE7182}"/>
                </a:ext>
              </a:extLst>
            </p:cNvPr>
            <p:cNvSpPr/>
            <p:nvPr/>
          </p:nvSpPr>
          <p:spPr>
            <a:xfrm>
              <a:off x="1016000" y="1016000"/>
              <a:ext cx="396228" cy="396228"/>
            </a:xfrm>
            <a:prstGeom prst="ellipse">
              <a:avLst/>
            </a:prstGeom>
            <a:solidFill>
              <a:schemeClr val="bg1"/>
            </a:solidFill>
            <a:ln w="6350" cap="sq">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400" err="1">
                <a:solidFill>
                  <a:schemeClr val="bg1"/>
                </a:solidFill>
              </a:endParaRPr>
            </a:p>
          </p:txBody>
        </p:sp>
        <p:pic>
          <p:nvPicPr>
            <p:cNvPr id="222" name="Graphic 221">
              <a:extLst>
                <a:ext uri="{FF2B5EF4-FFF2-40B4-BE49-F238E27FC236}">
                  <a16:creationId xmlns:a16="http://schemas.microsoft.com/office/drawing/2014/main" id="{6F960B5F-9D28-A2BC-09B2-BDA9BF62A48F}"/>
                </a:ext>
              </a:extLst>
            </p:cNvPr>
            <p:cNvPicPr>
              <a:picLocks noChangeAspect="1"/>
            </p:cNvPicPr>
            <p:nvPr/>
          </p:nvPicPr>
          <p:blipFill>
            <a:blip r:embed="rId40">
              <a:extLst>
                <a:ext uri="{96DAC541-7B7A-43D3-8B79-37D633B846F1}">
                  <asvg:svgBlip xmlns:asvg="http://schemas.microsoft.com/office/drawing/2016/SVG/main" r:embed="rId41"/>
                </a:ext>
              </a:extLst>
            </a:blip>
            <a:stretch>
              <a:fillRect/>
            </a:stretch>
          </p:blipFill>
          <p:spPr>
            <a:xfrm>
              <a:off x="1023614" y="1023614"/>
              <a:ext cx="381000" cy="381000"/>
            </a:xfrm>
            <a:prstGeom prst="rect">
              <a:avLst/>
            </a:prstGeom>
          </p:spPr>
        </p:pic>
      </p:grpSp>
      <p:grpSp>
        <p:nvGrpSpPr>
          <p:cNvPr id="223" name="XWhite 10">
            <a:extLst>
              <a:ext uri="{FF2B5EF4-FFF2-40B4-BE49-F238E27FC236}">
                <a16:creationId xmlns:a16="http://schemas.microsoft.com/office/drawing/2014/main" id="{B9C90ECA-F2B3-2018-E0CC-239232D5AEA9}"/>
              </a:ext>
            </a:extLst>
          </p:cNvPr>
          <p:cNvGrpSpPr>
            <a:grpSpLocks noChangeAspect="1"/>
          </p:cNvGrpSpPr>
          <p:nvPr>
            <p:custDataLst>
              <p:tags r:id="rId20"/>
            </p:custDataLst>
          </p:nvPr>
        </p:nvGrpSpPr>
        <p:grpSpPr>
          <a:xfrm>
            <a:off x="4992175" y="3736008"/>
            <a:ext cx="214909" cy="214909"/>
            <a:chOff x="1016000" y="1016000"/>
            <a:chExt cx="396228" cy="396228"/>
          </a:xfrm>
        </p:grpSpPr>
        <p:sp>
          <p:nvSpPr>
            <p:cNvPr id="224" name="Oval 223">
              <a:extLst>
                <a:ext uri="{FF2B5EF4-FFF2-40B4-BE49-F238E27FC236}">
                  <a16:creationId xmlns:a16="http://schemas.microsoft.com/office/drawing/2014/main" id="{30E44CFC-7DA2-BFDF-5C03-7C3DE74FF8B1}"/>
                </a:ext>
              </a:extLst>
            </p:cNvPr>
            <p:cNvSpPr/>
            <p:nvPr/>
          </p:nvSpPr>
          <p:spPr>
            <a:xfrm>
              <a:off x="1016000" y="1016000"/>
              <a:ext cx="396228" cy="396228"/>
            </a:xfrm>
            <a:prstGeom prst="ellipse">
              <a:avLst/>
            </a:prstGeom>
            <a:solidFill>
              <a:schemeClr val="bg1"/>
            </a:solidFill>
            <a:ln w="6350" cap="sq">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400" err="1">
                <a:solidFill>
                  <a:schemeClr val="bg1"/>
                </a:solidFill>
              </a:endParaRPr>
            </a:p>
          </p:txBody>
        </p:sp>
        <p:pic>
          <p:nvPicPr>
            <p:cNvPr id="225" name="Graphic 224">
              <a:extLst>
                <a:ext uri="{FF2B5EF4-FFF2-40B4-BE49-F238E27FC236}">
                  <a16:creationId xmlns:a16="http://schemas.microsoft.com/office/drawing/2014/main" id="{16BAAA55-F33F-F4A9-CC2D-9BAABFFE087E}"/>
                </a:ext>
              </a:extLst>
            </p:cNvPr>
            <p:cNvPicPr>
              <a:picLocks noChangeAspect="1"/>
            </p:cNvPicPr>
            <p:nvPr/>
          </p:nvPicPr>
          <p:blipFill>
            <a:blip r:embed="rId40">
              <a:extLst>
                <a:ext uri="{96DAC541-7B7A-43D3-8B79-37D633B846F1}">
                  <asvg:svgBlip xmlns:asvg="http://schemas.microsoft.com/office/drawing/2016/SVG/main" r:embed="rId41"/>
                </a:ext>
              </a:extLst>
            </a:blip>
            <a:stretch>
              <a:fillRect/>
            </a:stretch>
          </p:blipFill>
          <p:spPr>
            <a:xfrm>
              <a:off x="1023614" y="1023614"/>
              <a:ext cx="381000" cy="381000"/>
            </a:xfrm>
            <a:prstGeom prst="rect">
              <a:avLst/>
            </a:prstGeom>
          </p:spPr>
        </p:pic>
      </p:grpSp>
      <p:grpSp>
        <p:nvGrpSpPr>
          <p:cNvPr id="226" name="XWhite 10">
            <a:extLst>
              <a:ext uri="{FF2B5EF4-FFF2-40B4-BE49-F238E27FC236}">
                <a16:creationId xmlns:a16="http://schemas.microsoft.com/office/drawing/2014/main" id="{A007A078-1A9C-9E95-8658-1EC6E16BDC2A}"/>
              </a:ext>
            </a:extLst>
          </p:cNvPr>
          <p:cNvGrpSpPr>
            <a:grpSpLocks noChangeAspect="1"/>
          </p:cNvGrpSpPr>
          <p:nvPr>
            <p:custDataLst>
              <p:tags r:id="rId21"/>
            </p:custDataLst>
          </p:nvPr>
        </p:nvGrpSpPr>
        <p:grpSpPr>
          <a:xfrm>
            <a:off x="4859140" y="3377113"/>
            <a:ext cx="214909" cy="214909"/>
            <a:chOff x="1016000" y="1016000"/>
            <a:chExt cx="396228" cy="396228"/>
          </a:xfrm>
        </p:grpSpPr>
        <p:sp>
          <p:nvSpPr>
            <p:cNvPr id="227" name="Oval 226">
              <a:extLst>
                <a:ext uri="{FF2B5EF4-FFF2-40B4-BE49-F238E27FC236}">
                  <a16:creationId xmlns:a16="http://schemas.microsoft.com/office/drawing/2014/main" id="{4D663EC4-46D9-28A1-F8CE-047A1ADFBD26}"/>
                </a:ext>
              </a:extLst>
            </p:cNvPr>
            <p:cNvSpPr/>
            <p:nvPr/>
          </p:nvSpPr>
          <p:spPr>
            <a:xfrm>
              <a:off x="1016000" y="1016000"/>
              <a:ext cx="396228" cy="396228"/>
            </a:xfrm>
            <a:prstGeom prst="ellipse">
              <a:avLst/>
            </a:prstGeom>
            <a:solidFill>
              <a:schemeClr val="bg1"/>
            </a:solidFill>
            <a:ln w="6350" cap="sq">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400" err="1">
                <a:solidFill>
                  <a:schemeClr val="bg1"/>
                </a:solidFill>
              </a:endParaRPr>
            </a:p>
          </p:txBody>
        </p:sp>
        <p:pic>
          <p:nvPicPr>
            <p:cNvPr id="228" name="Graphic 227">
              <a:extLst>
                <a:ext uri="{FF2B5EF4-FFF2-40B4-BE49-F238E27FC236}">
                  <a16:creationId xmlns:a16="http://schemas.microsoft.com/office/drawing/2014/main" id="{E55422E0-CAC7-A116-1B3C-09FB74AB682D}"/>
                </a:ext>
              </a:extLst>
            </p:cNvPr>
            <p:cNvPicPr>
              <a:picLocks noChangeAspect="1"/>
            </p:cNvPicPr>
            <p:nvPr/>
          </p:nvPicPr>
          <p:blipFill>
            <a:blip r:embed="rId40">
              <a:extLst>
                <a:ext uri="{96DAC541-7B7A-43D3-8B79-37D633B846F1}">
                  <asvg:svgBlip xmlns:asvg="http://schemas.microsoft.com/office/drawing/2016/SVG/main" r:embed="rId41"/>
                </a:ext>
              </a:extLst>
            </a:blip>
            <a:stretch>
              <a:fillRect/>
            </a:stretch>
          </p:blipFill>
          <p:spPr>
            <a:xfrm>
              <a:off x="1023614" y="1023614"/>
              <a:ext cx="381000" cy="381000"/>
            </a:xfrm>
            <a:prstGeom prst="rect">
              <a:avLst/>
            </a:prstGeom>
          </p:spPr>
        </p:pic>
      </p:grpSp>
      <p:grpSp>
        <p:nvGrpSpPr>
          <p:cNvPr id="229" name="XWhite 10">
            <a:extLst>
              <a:ext uri="{FF2B5EF4-FFF2-40B4-BE49-F238E27FC236}">
                <a16:creationId xmlns:a16="http://schemas.microsoft.com/office/drawing/2014/main" id="{EE3835B2-C297-DF86-872D-80DF57C238EF}"/>
              </a:ext>
            </a:extLst>
          </p:cNvPr>
          <p:cNvGrpSpPr>
            <a:grpSpLocks noChangeAspect="1"/>
          </p:cNvGrpSpPr>
          <p:nvPr>
            <p:custDataLst>
              <p:tags r:id="rId22"/>
            </p:custDataLst>
          </p:nvPr>
        </p:nvGrpSpPr>
        <p:grpSpPr>
          <a:xfrm>
            <a:off x="3206046" y="1569586"/>
            <a:ext cx="214909" cy="214909"/>
            <a:chOff x="1016000" y="1016000"/>
            <a:chExt cx="396228" cy="396228"/>
          </a:xfrm>
        </p:grpSpPr>
        <p:sp>
          <p:nvSpPr>
            <p:cNvPr id="230" name="Oval 229">
              <a:extLst>
                <a:ext uri="{FF2B5EF4-FFF2-40B4-BE49-F238E27FC236}">
                  <a16:creationId xmlns:a16="http://schemas.microsoft.com/office/drawing/2014/main" id="{8E5361BB-DC4A-F5B5-D2FD-B0E737406E21}"/>
                </a:ext>
              </a:extLst>
            </p:cNvPr>
            <p:cNvSpPr/>
            <p:nvPr/>
          </p:nvSpPr>
          <p:spPr>
            <a:xfrm>
              <a:off x="1016000" y="1016000"/>
              <a:ext cx="396228" cy="396228"/>
            </a:xfrm>
            <a:prstGeom prst="ellipse">
              <a:avLst/>
            </a:prstGeom>
            <a:solidFill>
              <a:schemeClr val="bg1"/>
            </a:solidFill>
            <a:ln w="6350" cap="sq">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400" err="1">
                <a:solidFill>
                  <a:schemeClr val="bg1"/>
                </a:solidFill>
              </a:endParaRPr>
            </a:p>
          </p:txBody>
        </p:sp>
        <p:pic>
          <p:nvPicPr>
            <p:cNvPr id="231" name="Graphic 230">
              <a:extLst>
                <a:ext uri="{FF2B5EF4-FFF2-40B4-BE49-F238E27FC236}">
                  <a16:creationId xmlns:a16="http://schemas.microsoft.com/office/drawing/2014/main" id="{B450E570-EBC6-44FF-957A-1ACBCBBFB4B6}"/>
                </a:ext>
              </a:extLst>
            </p:cNvPr>
            <p:cNvPicPr>
              <a:picLocks noChangeAspect="1"/>
            </p:cNvPicPr>
            <p:nvPr/>
          </p:nvPicPr>
          <p:blipFill>
            <a:blip r:embed="rId40">
              <a:extLst>
                <a:ext uri="{96DAC541-7B7A-43D3-8B79-37D633B846F1}">
                  <asvg:svgBlip xmlns:asvg="http://schemas.microsoft.com/office/drawing/2016/SVG/main" r:embed="rId41"/>
                </a:ext>
              </a:extLst>
            </a:blip>
            <a:stretch>
              <a:fillRect/>
            </a:stretch>
          </p:blipFill>
          <p:spPr>
            <a:xfrm>
              <a:off x="1023614" y="1023614"/>
              <a:ext cx="381000" cy="381000"/>
            </a:xfrm>
            <a:prstGeom prst="rect">
              <a:avLst/>
            </a:prstGeom>
          </p:spPr>
        </p:pic>
      </p:grpSp>
      <p:sp>
        <p:nvSpPr>
          <p:cNvPr id="234" name="TrackerAlphaWhite 56">
            <a:extLst>
              <a:ext uri="{FF2B5EF4-FFF2-40B4-BE49-F238E27FC236}">
                <a16:creationId xmlns:a16="http://schemas.microsoft.com/office/drawing/2014/main" id="{70921E3F-09F8-5B44-3F5C-BC112846D602}"/>
              </a:ext>
            </a:extLst>
          </p:cNvPr>
          <p:cNvSpPr/>
          <p:nvPr>
            <p:custDataLst>
              <p:tags r:id="rId23"/>
            </p:custDataLst>
          </p:nvPr>
        </p:nvSpPr>
        <p:spPr>
          <a:xfrm>
            <a:off x="3398573" y="4513344"/>
            <a:ext cx="206085" cy="206085"/>
          </a:xfrm>
          <a:prstGeom prst="ellipse">
            <a:avLst/>
          </a:prstGeom>
          <a:solidFill>
            <a:schemeClr val="bg1"/>
          </a:solid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1"/>
          <a:lstStyle/>
          <a:p>
            <a:pPr algn="ctr"/>
            <a:r>
              <a:rPr lang="en-US" sz="1200">
                <a:solidFill>
                  <a:schemeClr val="accent1"/>
                </a:solidFill>
              </a:rPr>
              <a:t>A</a:t>
            </a:r>
          </a:p>
        </p:txBody>
      </p:sp>
      <p:sp>
        <p:nvSpPr>
          <p:cNvPr id="235" name="TrackerAlphaWhite 56">
            <a:extLst>
              <a:ext uri="{FF2B5EF4-FFF2-40B4-BE49-F238E27FC236}">
                <a16:creationId xmlns:a16="http://schemas.microsoft.com/office/drawing/2014/main" id="{2B398DFC-15FA-7376-BA1B-3B23EC0FC530}"/>
              </a:ext>
            </a:extLst>
          </p:cNvPr>
          <p:cNvSpPr/>
          <p:nvPr>
            <p:custDataLst>
              <p:tags r:id="rId24"/>
            </p:custDataLst>
          </p:nvPr>
        </p:nvSpPr>
        <p:spPr>
          <a:xfrm>
            <a:off x="2770212" y="3803623"/>
            <a:ext cx="206085" cy="206085"/>
          </a:xfrm>
          <a:prstGeom prst="ellipse">
            <a:avLst/>
          </a:prstGeom>
          <a:solidFill>
            <a:schemeClr val="bg1"/>
          </a:solid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1"/>
          <a:lstStyle/>
          <a:p>
            <a:pPr algn="ctr"/>
            <a:r>
              <a:rPr lang="en-US" sz="1200">
                <a:solidFill>
                  <a:schemeClr val="accent1"/>
                </a:solidFill>
              </a:rPr>
              <a:t>A</a:t>
            </a:r>
          </a:p>
        </p:txBody>
      </p:sp>
      <p:sp>
        <p:nvSpPr>
          <p:cNvPr id="236" name="TrackerAlphaWhite 56">
            <a:extLst>
              <a:ext uri="{FF2B5EF4-FFF2-40B4-BE49-F238E27FC236}">
                <a16:creationId xmlns:a16="http://schemas.microsoft.com/office/drawing/2014/main" id="{FB2C99E3-6338-38AA-1E8D-0723BC779425}"/>
              </a:ext>
            </a:extLst>
          </p:cNvPr>
          <p:cNvSpPr/>
          <p:nvPr>
            <p:custDataLst>
              <p:tags r:id="rId25"/>
            </p:custDataLst>
          </p:nvPr>
        </p:nvSpPr>
        <p:spPr>
          <a:xfrm>
            <a:off x="2161544" y="3113460"/>
            <a:ext cx="206085" cy="206085"/>
          </a:xfrm>
          <a:prstGeom prst="ellipse">
            <a:avLst/>
          </a:prstGeom>
          <a:solidFill>
            <a:schemeClr val="bg1"/>
          </a:solid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1"/>
          <a:lstStyle/>
          <a:p>
            <a:pPr algn="ctr"/>
            <a:r>
              <a:rPr lang="en-US" sz="1200">
                <a:solidFill>
                  <a:schemeClr val="accent1"/>
                </a:solidFill>
              </a:rPr>
              <a:t>A</a:t>
            </a:r>
          </a:p>
        </p:txBody>
      </p:sp>
      <p:sp>
        <p:nvSpPr>
          <p:cNvPr id="237" name="TrackerAlphaWhite 56">
            <a:extLst>
              <a:ext uri="{FF2B5EF4-FFF2-40B4-BE49-F238E27FC236}">
                <a16:creationId xmlns:a16="http://schemas.microsoft.com/office/drawing/2014/main" id="{08B86148-E1AE-07C7-FA98-4A43ED0C7D3A}"/>
              </a:ext>
            </a:extLst>
          </p:cNvPr>
          <p:cNvSpPr/>
          <p:nvPr>
            <p:custDataLst>
              <p:tags r:id="rId26"/>
            </p:custDataLst>
          </p:nvPr>
        </p:nvSpPr>
        <p:spPr>
          <a:xfrm>
            <a:off x="1584161" y="2473814"/>
            <a:ext cx="206085" cy="206085"/>
          </a:xfrm>
          <a:prstGeom prst="ellipse">
            <a:avLst/>
          </a:prstGeom>
          <a:solidFill>
            <a:schemeClr val="bg1"/>
          </a:solid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1"/>
          <a:lstStyle/>
          <a:p>
            <a:pPr algn="ctr"/>
            <a:r>
              <a:rPr lang="en-US" sz="1200">
                <a:solidFill>
                  <a:schemeClr val="accent1"/>
                </a:solidFill>
              </a:rPr>
              <a:t>A</a:t>
            </a:r>
          </a:p>
        </p:txBody>
      </p:sp>
      <p:sp>
        <p:nvSpPr>
          <p:cNvPr id="243" name="Right Triangle 242">
            <a:extLst>
              <a:ext uri="{FF2B5EF4-FFF2-40B4-BE49-F238E27FC236}">
                <a16:creationId xmlns:a16="http://schemas.microsoft.com/office/drawing/2014/main" id="{A253CCBC-2DFF-5B11-5DD2-075BAD3CD6BE}"/>
              </a:ext>
            </a:extLst>
          </p:cNvPr>
          <p:cNvSpPr/>
          <p:nvPr/>
        </p:nvSpPr>
        <p:spPr>
          <a:xfrm rot="10800000">
            <a:off x="11385177" y="0"/>
            <a:ext cx="806823" cy="806823"/>
          </a:xfrm>
          <a:prstGeom prst="rtTriangle">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err="1">
              <a:ln>
                <a:noFill/>
              </a:ln>
              <a:solidFill>
                <a:srgbClr val="FFFFFF"/>
              </a:solidFill>
              <a:effectLst/>
              <a:uLnTx/>
              <a:uFillTx/>
              <a:latin typeface="Arial"/>
              <a:ea typeface="+mn-ea"/>
              <a:cs typeface="+mn-cs"/>
            </a:endParaRPr>
          </a:p>
        </p:txBody>
      </p:sp>
    </p:spTree>
    <p:extLst>
      <p:ext uri="{BB962C8B-B14F-4D97-AF65-F5344CB8AC3E}">
        <p14:creationId xmlns:p14="http://schemas.microsoft.com/office/powerpoint/2010/main" val="22191427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ct 2" hidden="1">
            <a:extLst>
              <a:ext uri="{FF2B5EF4-FFF2-40B4-BE49-F238E27FC236}">
                <a16:creationId xmlns:a16="http://schemas.microsoft.com/office/drawing/2014/main" id="{6F95B5DF-E277-B7EA-A6DB-5185770ACD5E}"/>
              </a:ext>
            </a:extLst>
          </p:cNvPr>
          <p:cNvGraphicFramePr>
            <a:graphicFrameLocks noChangeAspect="1"/>
          </p:cNvGraphicFramePr>
          <p:nvPr>
            <p:custDataLst>
              <p:tags r:id="rId1"/>
            </p:custDataLst>
            <p:extLst>
              <p:ext uri="{D42A27DB-BD31-4B8C-83A1-F6EECF244321}">
                <p14:modId xmlns:p14="http://schemas.microsoft.com/office/powerpoint/2010/main" val="277705667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04" imgH="403" progId="TCLayout.ActiveDocument.1">
                  <p:embed/>
                </p:oleObj>
              </mc:Choice>
              <mc:Fallback>
                <p:oleObj name="think-cell Slide" r:id="rId4" imgW="404" imgH="403" progId="TCLayout.ActiveDocument.1">
                  <p:embed/>
                  <p:pic>
                    <p:nvPicPr>
                      <p:cNvPr id="6" name="Object 2" hidden="1">
                        <a:extLst>
                          <a:ext uri="{FF2B5EF4-FFF2-40B4-BE49-F238E27FC236}">
                            <a16:creationId xmlns:a16="http://schemas.microsoft.com/office/drawing/2014/main" id="{6F95B5DF-E277-B7EA-A6DB-5185770ACD5E}"/>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2. Slide Title">
            <a:extLst>
              <a:ext uri="{FF2B5EF4-FFF2-40B4-BE49-F238E27FC236}">
                <a16:creationId xmlns:a16="http://schemas.microsoft.com/office/drawing/2014/main" id="{24F90903-7A57-7019-6BCA-CE1B35F6F782}"/>
              </a:ext>
            </a:extLst>
          </p:cNvPr>
          <p:cNvSpPr>
            <a:spLocks noGrp="1"/>
          </p:cNvSpPr>
          <p:nvPr>
            <p:ph type="title"/>
            <p:custDataLst>
              <p:tags r:id="rId2"/>
            </p:custDataLst>
          </p:nvPr>
        </p:nvSpPr>
        <p:spPr>
          <a:xfrm>
            <a:off x="554736" y="203034"/>
            <a:ext cx="11082528" cy="384721"/>
          </a:xfrm>
        </p:spPr>
        <p:txBody>
          <a:bodyPr vert="horz">
            <a:spAutoFit/>
          </a:bodyPr>
          <a:lstStyle/>
          <a:p>
            <a:r>
              <a:rPr lang="en-US" dirty="0">
                <a:cs typeface="Arial"/>
              </a:rPr>
              <a:t>Scope and Priorities for Workshops</a:t>
            </a:r>
            <a:endParaRPr lang="en-US" dirty="0"/>
          </a:p>
        </p:txBody>
      </p:sp>
      <p:sp>
        <p:nvSpPr>
          <p:cNvPr id="16" name="TextBox 15">
            <a:extLst>
              <a:ext uri="{FF2B5EF4-FFF2-40B4-BE49-F238E27FC236}">
                <a16:creationId xmlns:a16="http://schemas.microsoft.com/office/drawing/2014/main" id="{8E9FAAEA-4D82-8948-9250-ECB68E8361D6}"/>
              </a:ext>
            </a:extLst>
          </p:cNvPr>
          <p:cNvSpPr txBox="1"/>
          <p:nvPr/>
        </p:nvSpPr>
        <p:spPr>
          <a:xfrm>
            <a:off x="583025" y="1259175"/>
            <a:ext cx="10781660" cy="3985706"/>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285750" indent="-285750">
              <a:spcBef>
                <a:spcPts val="300"/>
              </a:spcBef>
              <a:spcAft>
                <a:spcPts val="300"/>
              </a:spcAft>
              <a:buFont typeface="Arial" panose="020B0604020202020204" pitchFamily="34" charset="0"/>
              <a:buChar char="•"/>
            </a:pPr>
            <a:r>
              <a:rPr lang="en-US" b="1" dirty="0"/>
              <a:t>March 4 filings completed for Batch Zero: </a:t>
            </a:r>
            <a:r>
              <a:rPr lang="en-US" dirty="0"/>
              <a:t>ERCOT filed the Batch Zero </a:t>
            </a:r>
            <a:r>
              <a:rPr lang="en-US" dirty="0">
                <a:hlinkClick r:id="rId6"/>
              </a:rPr>
              <a:t>PGRR145</a:t>
            </a:r>
            <a:r>
              <a:rPr lang="en-US" dirty="0"/>
              <a:t> and related </a:t>
            </a:r>
            <a:r>
              <a:rPr lang="en-US" dirty="0">
                <a:hlinkClick r:id="rId7"/>
              </a:rPr>
              <a:t>NPRR1325</a:t>
            </a:r>
            <a:r>
              <a:rPr lang="en-US" dirty="0"/>
              <a:t> on March 4, initiating the formal governance process and aligning with the May PRS/ROS/TAC sequence and June 1 Board target reflected in the critical path timeline</a:t>
            </a:r>
          </a:p>
          <a:p>
            <a:pPr marL="742950" lvl="1" indent="-285750">
              <a:spcBef>
                <a:spcPts val="300"/>
              </a:spcBef>
              <a:spcAft>
                <a:spcPts val="300"/>
              </a:spcAft>
              <a:buFont typeface="Arial" panose="020B0604020202020204" pitchFamily="34" charset="0"/>
              <a:buChar char="•"/>
            </a:pPr>
            <a:r>
              <a:rPr lang="en-US" b="1" dirty="0"/>
              <a:t>March 17 ERCOT comments filed: </a:t>
            </a:r>
            <a:r>
              <a:rPr lang="en-US" dirty="0"/>
              <a:t>ERCOT submitted follow-up </a:t>
            </a:r>
            <a:r>
              <a:rPr lang="en-US" dirty="0">
                <a:hlinkClick r:id="rId8"/>
              </a:rPr>
              <a:t>comments on PGRR145</a:t>
            </a:r>
            <a:r>
              <a:rPr lang="en-US" dirty="0"/>
              <a:t> (March 17) in response to stakeholder feedback on the March 4 draft, introducing targeted refinements (e.g., safe harbor for legacy LLIS, revised deadlines, alignment with PUCT PFP)</a:t>
            </a:r>
            <a:endParaRPr lang="en-US" b="1" dirty="0"/>
          </a:p>
          <a:p>
            <a:pPr>
              <a:spcBef>
                <a:spcPts val="300"/>
              </a:spcBef>
              <a:spcAft>
                <a:spcPts val="300"/>
              </a:spcAft>
            </a:pPr>
            <a:endParaRPr lang="en-US" dirty="0">
              <a:cs typeface="Arial"/>
            </a:endParaRPr>
          </a:p>
          <a:p>
            <a:pPr marL="285750" indent="-285750">
              <a:spcBef>
                <a:spcPts val="300"/>
              </a:spcBef>
              <a:spcAft>
                <a:spcPts val="300"/>
              </a:spcAft>
              <a:buFont typeface="Arial" panose="020B0604020202020204" pitchFamily="34" charset="0"/>
              <a:buChar char="•"/>
            </a:pPr>
            <a:r>
              <a:rPr lang="en-US" b="1" dirty="0"/>
              <a:t>Additional filings on target (CLR and BYOG): </a:t>
            </a:r>
            <a:r>
              <a:rPr lang="en-US" dirty="0"/>
              <a:t>ERCOT is advancing targeted revision requests to clarify CLR and BYOG treatment and is currently targeting an early April filing (</a:t>
            </a:r>
            <a:r>
              <a:rPr lang="en-US" i="1" dirty="0"/>
              <a:t>TBD</a:t>
            </a:r>
            <a:r>
              <a:rPr lang="en-US" dirty="0"/>
              <a:t>)</a:t>
            </a:r>
            <a:endParaRPr lang="en-US" dirty="0">
              <a:cs typeface="Arial"/>
            </a:endParaRPr>
          </a:p>
          <a:p>
            <a:pPr>
              <a:spcBef>
                <a:spcPts val="300"/>
              </a:spcBef>
              <a:spcAft>
                <a:spcPts val="300"/>
              </a:spcAft>
            </a:pPr>
            <a:endParaRPr lang="en-US" b="1" dirty="0"/>
          </a:p>
          <a:p>
            <a:pPr marL="285750" indent="-285750">
              <a:spcBef>
                <a:spcPts val="300"/>
              </a:spcBef>
              <a:spcAft>
                <a:spcPts val="300"/>
              </a:spcAft>
              <a:buFont typeface="Arial" panose="020B0604020202020204" pitchFamily="34" charset="0"/>
              <a:buChar char="•"/>
            </a:pPr>
            <a:r>
              <a:rPr lang="en-US" b="1" dirty="0"/>
              <a:t>Out of Scope: </a:t>
            </a:r>
            <a:r>
              <a:rPr lang="en-US" dirty="0"/>
              <a:t>Long-term Batch Process revisions for development of the enduring batch framework is out of scope for the current filing. ERCOT will incorporate lessons learned from Batch Zero to inform future revision requests and the design of a durable, repeatable batch study process</a:t>
            </a:r>
            <a:endParaRPr lang="en-US" dirty="0">
              <a:cs typeface="Arial"/>
            </a:endParaRPr>
          </a:p>
        </p:txBody>
      </p:sp>
    </p:spTree>
    <p:extLst>
      <p:ext uri="{BB962C8B-B14F-4D97-AF65-F5344CB8AC3E}">
        <p14:creationId xmlns:p14="http://schemas.microsoft.com/office/powerpoint/2010/main" val="24043918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B12036-13FF-1A84-32F2-BD09A329062B}"/>
            </a:ext>
          </a:extLst>
        </p:cNvPr>
        <p:cNvGrpSpPr/>
        <p:nvPr/>
      </p:nvGrpSpPr>
      <p:grpSpPr>
        <a:xfrm>
          <a:off x="0" y="0"/>
          <a:ext cx="0" cy="0"/>
          <a:chOff x="0" y="0"/>
          <a:chExt cx="0" cy="0"/>
        </a:xfrm>
      </p:grpSpPr>
      <p:graphicFrame>
        <p:nvGraphicFramePr>
          <p:cNvPr id="81" name="Object 2" hidden="1">
            <a:extLst>
              <a:ext uri="{FF2B5EF4-FFF2-40B4-BE49-F238E27FC236}">
                <a16:creationId xmlns:a16="http://schemas.microsoft.com/office/drawing/2014/main" id="{973FDE90-08BA-DEBA-3813-6A1489F24946}"/>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17" imgW="404" imgH="405" progId="TCLayout.ActiveDocument.1">
                  <p:embed/>
                </p:oleObj>
              </mc:Choice>
              <mc:Fallback>
                <p:oleObj name="think-cell Slide" r:id="rId117" imgW="404" imgH="405" progId="TCLayout.ActiveDocument.1">
                  <p:embed/>
                  <p:pic>
                    <p:nvPicPr>
                      <p:cNvPr id="81" name="Object 2" hidden="1">
                        <a:extLst>
                          <a:ext uri="{FF2B5EF4-FFF2-40B4-BE49-F238E27FC236}">
                            <a16:creationId xmlns:a16="http://schemas.microsoft.com/office/drawing/2014/main" id="{973FDE90-08BA-DEBA-3813-6A1489F24946}"/>
                          </a:ext>
                        </a:extLst>
                      </p:cNvPr>
                      <p:cNvPicPr/>
                      <p:nvPr/>
                    </p:nvPicPr>
                    <p:blipFill>
                      <a:blip r:embed="rId118"/>
                      <a:stretch>
                        <a:fillRect/>
                      </a:stretch>
                    </p:blipFill>
                    <p:spPr>
                      <a:xfrm>
                        <a:off x="1588" y="1588"/>
                        <a:ext cx="1588" cy="1588"/>
                      </a:xfrm>
                      <a:prstGeom prst="rect">
                        <a:avLst/>
                      </a:prstGeom>
                    </p:spPr>
                  </p:pic>
                </p:oleObj>
              </mc:Fallback>
            </mc:AlternateContent>
          </a:graphicData>
        </a:graphic>
      </p:graphicFrame>
      <p:sp>
        <p:nvSpPr>
          <p:cNvPr id="4" name="2. Slide Title">
            <a:extLst>
              <a:ext uri="{FF2B5EF4-FFF2-40B4-BE49-F238E27FC236}">
                <a16:creationId xmlns:a16="http://schemas.microsoft.com/office/drawing/2014/main" id="{B6889DB6-B537-7632-0CCC-A27059729E0E}"/>
              </a:ext>
            </a:extLst>
          </p:cNvPr>
          <p:cNvSpPr>
            <a:spLocks noGrp="1"/>
          </p:cNvSpPr>
          <p:nvPr>
            <p:ph type="title"/>
            <p:custDataLst>
              <p:tags r:id="rId2"/>
            </p:custDataLst>
          </p:nvPr>
        </p:nvSpPr>
        <p:spPr>
          <a:xfrm>
            <a:off x="554736" y="172212"/>
            <a:ext cx="11082528" cy="949125"/>
          </a:xfrm>
        </p:spPr>
        <p:txBody>
          <a:bodyPr vert="horz"/>
          <a:lstStyle/>
          <a:p>
            <a:r>
              <a:rPr lang="en-US">
                <a:latin typeface="+mn-lt"/>
              </a:rPr>
              <a:t>Batch Zero Revision Request Timeline</a:t>
            </a:r>
          </a:p>
        </p:txBody>
      </p:sp>
      <p:sp>
        <p:nvSpPr>
          <p:cNvPr id="36" name="TextBox 35">
            <a:extLst>
              <a:ext uri="{FF2B5EF4-FFF2-40B4-BE49-F238E27FC236}">
                <a16:creationId xmlns:a16="http://schemas.microsoft.com/office/drawing/2014/main" id="{D8854B94-BECC-A4C9-E338-8CEACB4941F0}"/>
              </a:ext>
            </a:extLst>
          </p:cNvPr>
          <p:cNvSpPr txBox="1">
            <a:spLocks/>
          </p:cNvSpPr>
          <p:nvPr>
            <p:custDataLst>
              <p:tags r:id="rId3"/>
            </p:custDataLst>
          </p:nvPr>
        </p:nvSpPr>
        <p:spPr>
          <a:xfrm>
            <a:off x="554736" y="1898928"/>
            <a:ext cx="991186" cy="184666"/>
          </a:xfrm>
          <a:prstGeom prst="rect">
            <a:avLst/>
          </a:prstGeom>
          <a:no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r>
              <a:rPr lang="en-US" sz="1200">
                <a:solidFill>
                  <a:schemeClr val="tx1"/>
                </a:solidFill>
              </a:rPr>
              <a:t>Forums</a:t>
            </a:r>
          </a:p>
        </p:txBody>
      </p:sp>
      <p:sp>
        <p:nvSpPr>
          <p:cNvPr id="74" name="TextBox 73">
            <a:extLst>
              <a:ext uri="{FF2B5EF4-FFF2-40B4-BE49-F238E27FC236}">
                <a16:creationId xmlns:a16="http://schemas.microsoft.com/office/drawing/2014/main" id="{BEE8C7B4-9B21-6C5B-30E4-6C3BD0CE215E}"/>
              </a:ext>
            </a:extLst>
          </p:cNvPr>
          <p:cNvSpPr txBox="1">
            <a:spLocks/>
          </p:cNvSpPr>
          <p:nvPr>
            <p:custDataLst>
              <p:tags r:id="rId4"/>
            </p:custDataLst>
          </p:nvPr>
        </p:nvSpPr>
        <p:spPr>
          <a:xfrm>
            <a:off x="554736" y="2209005"/>
            <a:ext cx="991186" cy="307975"/>
          </a:xfrm>
          <a:prstGeom prst="rect">
            <a:avLst/>
          </a:prstGeom>
          <a:no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r>
              <a:rPr lang="en-US" sz="1000">
                <a:solidFill>
                  <a:schemeClr val="tx1"/>
                </a:solidFill>
              </a:rPr>
              <a:t>Workshops and working groups</a:t>
            </a:r>
          </a:p>
        </p:txBody>
      </p:sp>
      <p:sp>
        <p:nvSpPr>
          <p:cNvPr id="75" name="TextBox 74">
            <a:extLst>
              <a:ext uri="{FF2B5EF4-FFF2-40B4-BE49-F238E27FC236}">
                <a16:creationId xmlns:a16="http://schemas.microsoft.com/office/drawing/2014/main" id="{7BB499DE-2705-2B4B-DF5C-8118C5D205B9}"/>
              </a:ext>
            </a:extLst>
          </p:cNvPr>
          <p:cNvSpPr txBox="1">
            <a:spLocks/>
          </p:cNvSpPr>
          <p:nvPr>
            <p:custDataLst>
              <p:tags r:id="rId5"/>
            </p:custDataLst>
          </p:nvPr>
        </p:nvSpPr>
        <p:spPr>
          <a:xfrm>
            <a:off x="554736" y="4115624"/>
            <a:ext cx="991186" cy="461665"/>
          </a:xfrm>
          <a:prstGeom prst="rect">
            <a:avLst/>
          </a:prstGeom>
          <a:no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r>
              <a:rPr lang="en-US" sz="1000">
                <a:solidFill>
                  <a:schemeClr val="tx1"/>
                </a:solidFill>
              </a:rPr>
              <a:t>PRS (Protocols Review Subcommittee)</a:t>
            </a:r>
          </a:p>
        </p:txBody>
      </p:sp>
      <p:sp>
        <p:nvSpPr>
          <p:cNvPr id="76" name="TextBox 75">
            <a:extLst>
              <a:ext uri="{FF2B5EF4-FFF2-40B4-BE49-F238E27FC236}">
                <a16:creationId xmlns:a16="http://schemas.microsoft.com/office/drawing/2014/main" id="{0F763394-FF54-BA59-BA3A-8814665564C5}"/>
              </a:ext>
            </a:extLst>
          </p:cNvPr>
          <p:cNvSpPr txBox="1">
            <a:spLocks/>
          </p:cNvSpPr>
          <p:nvPr>
            <p:custDataLst>
              <p:tags r:id="rId6"/>
            </p:custDataLst>
          </p:nvPr>
        </p:nvSpPr>
        <p:spPr>
          <a:xfrm>
            <a:off x="554736" y="4702175"/>
            <a:ext cx="1072072" cy="461665"/>
          </a:xfrm>
          <a:prstGeom prst="rect">
            <a:avLst/>
          </a:prstGeom>
          <a:no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r>
              <a:rPr lang="en-US" sz="1000">
                <a:solidFill>
                  <a:schemeClr val="tx1"/>
                </a:solidFill>
              </a:rPr>
              <a:t>ROS (Reliability and Operations Subcommittee) </a:t>
            </a:r>
          </a:p>
        </p:txBody>
      </p:sp>
      <p:sp>
        <p:nvSpPr>
          <p:cNvPr id="77" name="TextBox 76">
            <a:extLst>
              <a:ext uri="{FF2B5EF4-FFF2-40B4-BE49-F238E27FC236}">
                <a16:creationId xmlns:a16="http://schemas.microsoft.com/office/drawing/2014/main" id="{53D89FB7-5972-7F21-C9C1-99EA926A5755}"/>
              </a:ext>
            </a:extLst>
          </p:cNvPr>
          <p:cNvSpPr txBox="1">
            <a:spLocks/>
          </p:cNvSpPr>
          <p:nvPr>
            <p:custDataLst>
              <p:tags r:id="rId7"/>
            </p:custDataLst>
          </p:nvPr>
        </p:nvSpPr>
        <p:spPr>
          <a:xfrm>
            <a:off x="554736" y="5287963"/>
            <a:ext cx="991186" cy="153988"/>
          </a:xfrm>
          <a:prstGeom prst="rect">
            <a:avLst/>
          </a:prstGeom>
          <a:no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r>
              <a:rPr lang="en-US" sz="1000">
                <a:solidFill>
                  <a:schemeClr val="tx1"/>
                </a:solidFill>
              </a:rPr>
              <a:t>TAC</a:t>
            </a:r>
          </a:p>
        </p:txBody>
      </p:sp>
      <p:sp>
        <p:nvSpPr>
          <p:cNvPr id="78" name="TextBox 77">
            <a:extLst>
              <a:ext uri="{FF2B5EF4-FFF2-40B4-BE49-F238E27FC236}">
                <a16:creationId xmlns:a16="http://schemas.microsoft.com/office/drawing/2014/main" id="{8E9280DD-8711-A27D-8907-2BB2EAE9438C}"/>
              </a:ext>
            </a:extLst>
          </p:cNvPr>
          <p:cNvSpPr txBox="1">
            <a:spLocks/>
          </p:cNvSpPr>
          <p:nvPr>
            <p:custDataLst>
              <p:tags r:id="rId8"/>
            </p:custDataLst>
          </p:nvPr>
        </p:nvSpPr>
        <p:spPr>
          <a:xfrm>
            <a:off x="554736" y="5614703"/>
            <a:ext cx="991186" cy="153988"/>
          </a:xfrm>
          <a:prstGeom prst="rect">
            <a:avLst/>
          </a:prstGeom>
          <a:no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r>
              <a:rPr lang="en-US" sz="1000">
                <a:solidFill>
                  <a:schemeClr val="tx1"/>
                </a:solidFill>
              </a:rPr>
              <a:t>ERCOT Board</a:t>
            </a:r>
          </a:p>
        </p:txBody>
      </p:sp>
      <p:sp>
        <p:nvSpPr>
          <p:cNvPr id="131" name="Text Placeholder 4">
            <a:extLst>
              <a:ext uri="{FF2B5EF4-FFF2-40B4-BE49-F238E27FC236}">
                <a16:creationId xmlns:a16="http://schemas.microsoft.com/office/drawing/2014/main" id="{72846F5B-276E-5312-7E2C-0ED4722399D8}"/>
              </a:ext>
            </a:extLst>
          </p:cNvPr>
          <p:cNvSpPr>
            <a:spLocks noGrp="1"/>
          </p:cNvSpPr>
          <p:nvPr>
            <p:custDataLst>
              <p:tags r:id="rId9"/>
            </p:custDataLst>
          </p:nvPr>
        </p:nvSpPr>
        <p:spPr bwMode="auto">
          <a:xfrm>
            <a:off x="5754688" y="1419225"/>
            <a:ext cx="5883275" cy="2365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26988" rIns="0" bIns="26988"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spcBef>
                <a:spcPct val="0"/>
              </a:spcBef>
              <a:spcAft>
                <a:spcPct val="0"/>
              </a:spcAft>
            </a:pPr>
            <a:fld id="{3E296299-5773-4028-B143-277AD23565B4}" type="datetime'''''''''''2''''''''''''0''''''''2''''''''''''''''6'''''''''">
              <a:rPr lang="en-US" altLang="en-US" sz="1200" b="1" smtClean="0">
                <a:effectLst/>
                <a:cs typeface="+mn-cs"/>
              </a:rPr>
              <a:pPr lvl="0">
                <a:spcBef>
                  <a:spcPct val="0"/>
                </a:spcBef>
                <a:spcAft>
                  <a:spcPct val="0"/>
                </a:spcAft>
              </a:pPr>
              <a:t>2026</a:t>
            </a:fld>
            <a:endParaRPr lang="en-US" sz="1200" b="1">
              <a:cs typeface="+mn-cs"/>
            </a:endParaRPr>
          </a:p>
        </p:txBody>
      </p:sp>
      <p:sp>
        <p:nvSpPr>
          <p:cNvPr id="126" name="Text Placeholder 4">
            <a:extLst>
              <a:ext uri="{FF2B5EF4-FFF2-40B4-BE49-F238E27FC236}">
                <a16:creationId xmlns:a16="http://schemas.microsoft.com/office/drawing/2014/main" id="{265EA1B3-B751-24E5-F5E2-03CC949E418C}"/>
              </a:ext>
            </a:extLst>
          </p:cNvPr>
          <p:cNvSpPr>
            <a:spLocks noGrp="1"/>
          </p:cNvSpPr>
          <p:nvPr>
            <p:custDataLst>
              <p:tags r:id="rId10"/>
            </p:custDataLst>
          </p:nvPr>
        </p:nvSpPr>
        <p:spPr bwMode="auto">
          <a:xfrm>
            <a:off x="5754688" y="1655763"/>
            <a:ext cx="1917700" cy="2365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26988" rIns="0" bIns="26988"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spcBef>
                <a:spcPct val="0"/>
              </a:spcBef>
              <a:spcAft>
                <a:spcPct val="0"/>
              </a:spcAft>
            </a:pPr>
            <a:fld id="{DFEC6E0A-2ED5-421E-943A-B062578FE2D4}" type="datetime'''''''Q''''''''''''''''''''''''''''''''1'''''''''''''">
              <a:rPr lang="en-US" altLang="en-US" sz="1200" b="1" smtClean="0">
                <a:effectLst/>
                <a:cs typeface="+mn-cs"/>
              </a:rPr>
              <a:pPr lvl="0">
                <a:spcBef>
                  <a:spcPct val="0"/>
                </a:spcBef>
                <a:spcAft>
                  <a:spcPct val="0"/>
                </a:spcAft>
              </a:pPr>
              <a:t>Q1</a:t>
            </a:fld>
            <a:endParaRPr lang="en-US" sz="1200" b="1">
              <a:cs typeface="+mn-cs"/>
            </a:endParaRPr>
          </a:p>
        </p:txBody>
      </p:sp>
      <p:sp>
        <p:nvSpPr>
          <p:cNvPr id="128" name="Text Placeholder 4">
            <a:extLst>
              <a:ext uri="{FF2B5EF4-FFF2-40B4-BE49-F238E27FC236}">
                <a16:creationId xmlns:a16="http://schemas.microsoft.com/office/drawing/2014/main" id="{69017A38-BD05-9346-8999-624083E9957E}"/>
              </a:ext>
            </a:extLst>
          </p:cNvPr>
          <p:cNvSpPr>
            <a:spLocks noGrp="1"/>
          </p:cNvSpPr>
          <p:nvPr>
            <p:custDataLst>
              <p:tags r:id="rId11"/>
            </p:custDataLst>
          </p:nvPr>
        </p:nvSpPr>
        <p:spPr bwMode="auto">
          <a:xfrm>
            <a:off x="7672388" y="1655763"/>
            <a:ext cx="2957513" cy="2365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26988" rIns="0" bIns="26988"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spcBef>
                <a:spcPct val="0"/>
              </a:spcBef>
              <a:spcAft>
                <a:spcPct val="0"/>
              </a:spcAft>
            </a:pPr>
            <a:fld id="{BC8CA2D1-FFC0-4DDF-9587-941655033DE4}" type="datetime'''''''''''''''''''''''''''Q''''''''''''''''''''''''''2'''">
              <a:rPr lang="en-US" altLang="en-US" sz="1200" b="1" smtClean="0">
                <a:cs typeface="+mn-cs"/>
              </a:rPr>
              <a:pPr lvl="0">
                <a:spcBef>
                  <a:spcPct val="0"/>
                </a:spcBef>
                <a:spcAft>
                  <a:spcPct val="0"/>
                </a:spcAft>
              </a:pPr>
              <a:t>Q2</a:t>
            </a:fld>
            <a:endParaRPr lang="en-US" sz="1200" b="1">
              <a:cs typeface="+mn-cs"/>
            </a:endParaRPr>
          </a:p>
        </p:txBody>
      </p:sp>
      <p:sp>
        <p:nvSpPr>
          <p:cNvPr id="138" name="Text Placeholder 4">
            <a:extLst>
              <a:ext uri="{FF2B5EF4-FFF2-40B4-BE49-F238E27FC236}">
                <a16:creationId xmlns:a16="http://schemas.microsoft.com/office/drawing/2014/main" id="{AA24822D-0AC3-FC55-9002-DCD045DF0B75}"/>
              </a:ext>
            </a:extLst>
          </p:cNvPr>
          <p:cNvSpPr>
            <a:spLocks noGrp="1"/>
          </p:cNvSpPr>
          <p:nvPr>
            <p:custDataLst>
              <p:tags r:id="rId12"/>
            </p:custDataLst>
          </p:nvPr>
        </p:nvSpPr>
        <p:spPr bwMode="auto">
          <a:xfrm>
            <a:off x="10629901" y="1655763"/>
            <a:ext cx="1008063" cy="2365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26988" rIns="0" bIns="26988"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spcBef>
                <a:spcPct val="0"/>
              </a:spcBef>
              <a:spcAft>
                <a:spcPct val="0"/>
              </a:spcAft>
            </a:pPr>
            <a:fld id="{2B7F866B-87F8-469E-B6E1-D29AC806C38E}" type="datetime'''''Q''3'''''''''''''''''''''''''''''">
              <a:rPr lang="en-US" altLang="en-US" sz="1200" b="1" smtClean="0">
                <a:cs typeface="+mn-cs"/>
              </a:rPr>
              <a:pPr lvl="0">
                <a:spcBef>
                  <a:spcPct val="0"/>
                </a:spcBef>
                <a:spcAft>
                  <a:spcPct val="0"/>
                </a:spcAft>
              </a:pPr>
              <a:t>Q3</a:t>
            </a:fld>
            <a:endParaRPr lang="en-US" sz="1200" b="1">
              <a:cs typeface="+mn-cs"/>
            </a:endParaRPr>
          </a:p>
        </p:txBody>
      </p:sp>
      <p:sp>
        <p:nvSpPr>
          <p:cNvPr id="83" name="Text Placeholder 4">
            <a:extLst>
              <a:ext uri="{FF2B5EF4-FFF2-40B4-BE49-F238E27FC236}">
                <a16:creationId xmlns:a16="http://schemas.microsoft.com/office/drawing/2014/main" id="{D3BB0573-4186-127D-8ACD-BB116B103ED6}"/>
              </a:ext>
            </a:extLst>
          </p:cNvPr>
          <p:cNvSpPr>
            <a:spLocks noGrp="1"/>
          </p:cNvSpPr>
          <p:nvPr>
            <p:custDataLst>
              <p:tags r:id="rId13"/>
            </p:custDataLst>
          </p:nvPr>
        </p:nvSpPr>
        <p:spPr bwMode="auto">
          <a:xfrm>
            <a:off x="5754688" y="1892300"/>
            <a:ext cx="909638" cy="2365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26988" rIns="0" bIns="26988"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spcBef>
                <a:spcPct val="0"/>
              </a:spcBef>
              <a:spcAft>
                <a:spcPct val="0"/>
              </a:spcAft>
            </a:pPr>
            <a:fld id="{71B9393D-6391-4641-9468-1060D1B60B23}" type="datetime'''''''''''''''''''''''''''''''''F''''e''''''''b'''''">
              <a:rPr lang="en-US" altLang="en-US" sz="1200" b="1" smtClean="0">
                <a:effectLst/>
                <a:cs typeface="+mn-cs"/>
              </a:rPr>
              <a:pPr lvl="0">
                <a:spcBef>
                  <a:spcPct val="0"/>
                </a:spcBef>
                <a:spcAft>
                  <a:spcPct val="0"/>
                </a:spcAft>
              </a:pPr>
              <a:t>Feb</a:t>
            </a:fld>
            <a:endParaRPr lang="en-US" sz="1200" b="1">
              <a:cs typeface="+mn-cs"/>
            </a:endParaRPr>
          </a:p>
        </p:txBody>
      </p:sp>
      <p:sp>
        <p:nvSpPr>
          <p:cNvPr id="84" name="Text Placeholder 4">
            <a:extLst>
              <a:ext uri="{FF2B5EF4-FFF2-40B4-BE49-F238E27FC236}">
                <a16:creationId xmlns:a16="http://schemas.microsoft.com/office/drawing/2014/main" id="{B7515A1C-546D-EB8B-351A-42F969E2513E}"/>
              </a:ext>
            </a:extLst>
          </p:cNvPr>
          <p:cNvSpPr>
            <a:spLocks noGrp="1"/>
          </p:cNvSpPr>
          <p:nvPr>
            <p:custDataLst>
              <p:tags r:id="rId14"/>
            </p:custDataLst>
          </p:nvPr>
        </p:nvSpPr>
        <p:spPr bwMode="auto">
          <a:xfrm>
            <a:off x="6664325" y="1892300"/>
            <a:ext cx="1008063" cy="2365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26988" rIns="0" bIns="26988"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spcBef>
                <a:spcPct val="0"/>
              </a:spcBef>
              <a:spcAft>
                <a:spcPct val="0"/>
              </a:spcAft>
            </a:pPr>
            <a:fld id="{8F2E445D-5811-4845-9588-AA2E924C923D}" type="datetime'''''''''''''''M''''''''''''''''a''''''''''''r'''''''''''''''">
              <a:rPr lang="en-US" altLang="en-US" sz="1200" b="1" smtClean="0">
                <a:cs typeface="+mn-cs"/>
              </a:rPr>
              <a:pPr lvl="0">
                <a:spcBef>
                  <a:spcPct val="0"/>
                </a:spcBef>
                <a:spcAft>
                  <a:spcPct val="0"/>
                </a:spcAft>
              </a:pPr>
              <a:t>Mar</a:t>
            </a:fld>
            <a:endParaRPr lang="en-US" sz="1200" b="1">
              <a:cs typeface="+mn-cs"/>
            </a:endParaRPr>
          </a:p>
        </p:txBody>
      </p:sp>
      <p:sp>
        <p:nvSpPr>
          <p:cNvPr id="90" name="Text Placeholder 4">
            <a:extLst>
              <a:ext uri="{FF2B5EF4-FFF2-40B4-BE49-F238E27FC236}">
                <a16:creationId xmlns:a16="http://schemas.microsoft.com/office/drawing/2014/main" id="{208EF424-2411-97FB-93B2-A570855AD55E}"/>
              </a:ext>
            </a:extLst>
          </p:cNvPr>
          <p:cNvSpPr>
            <a:spLocks noGrp="1"/>
          </p:cNvSpPr>
          <p:nvPr>
            <p:custDataLst>
              <p:tags r:id="rId15"/>
            </p:custDataLst>
          </p:nvPr>
        </p:nvSpPr>
        <p:spPr bwMode="auto">
          <a:xfrm>
            <a:off x="7672388" y="1892300"/>
            <a:ext cx="974725" cy="2365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26988" rIns="0" bIns="26988"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spcBef>
                <a:spcPct val="0"/>
              </a:spcBef>
              <a:spcAft>
                <a:spcPct val="0"/>
              </a:spcAft>
            </a:pPr>
            <a:fld id="{22D19FDB-AFEC-4FBA-8013-2B007393C6CD}" type="datetime'''''''''''''''Ap''''''''''''''r'''''''''''''''''">
              <a:rPr lang="en-US" altLang="en-US" sz="1200" b="1" smtClean="0">
                <a:cs typeface="+mn-cs"/>
              </a:rPr>
              <a:pPr lvl="0">
                <a:spcBef>
                  <a:spcPct val="0"/>
                </a:spcBef>
                <a:spcAft>
                  <a:spcPct val="0"/>
                </a:spcAft>
              </a:pPr>
              <a:t>Apr</a:t>
            </a:fld>
            <a:endParaRPr lang="en-US" sz="1200" b="1">
              <a:cs typeface="+mn-cs"/>
            </a:endParaRPr>
          </a:p>
        </p:txBody>
      </p:sp>
      <p:sp>
        <p:nvSpPr>
          <p:cNvPr id="134" name="Text Placeholder 4">
            <a:extLst>
              <a:ext uri="{FF2B5EF4-FFF2-40B4-BE49-F238E27FC236}">
                <a16:creationId xmlns:a16="http://schemas.microsoft.com/office/drawing/2014/main" id="{08D3BBF7-295B-BAD0-C781-723E1CC24472}"/>
              </a:ext>
            </a:extLst>
          </p:cNvPr>
          <p:cNvSpPr>
            <a:spLocks noGrp="1"/>
          </p:cNvSpPr>
          <p:nvPr>
            <p:custDataLst>
              <p:tags r:id="rId16"/>
            </p:custDataLst>
          </p:nvPr>
        </p:nvSpPr>
        <p:spPr bwMode="auto">
          <a:xfrm>
            <a:off x="8647113" y="1892300"/>
            <a:ext cx="1008063" cy="2365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26988" rIns="0" bIns="26988"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spcBef>
                <a:spcPct val="0"/>
              </a:spcBef>
              <a:spcAft>
                <a:spcPct val="0"/>
              </a:spcAft>
            </a:pPr>
            <a:fld id="{498AC88C-4A98-494C-A76D-C80AC574E163}" type="datetime'''''''''''''''M''ay'">
              <a:rPr lang="en-US" altLang="en-US" sz="1200" b="1" smtClean="0">
                <a:cs typeface="+mn-cs"/>
              </a:rPr>
              <a:pPr lvl="0">
                <a:spcBef>
                  <a:spcPct val="0"/>
                </a:spcBef>
                <a:spcAft>
                  <a:spcPct val="0"/>
                </a:spcAft>
              </a:pPr>
              <a:t>May</a:t>
            </a:fld>
            <a:endParaRPr lang="en-US" sz="1200" b="1">
              <a:cs typeface="+mn-cs"/>
            </a:endParaRPr>
          </a:p>
        </p:txBody>
      </p:sp>
      <p:sp>
        <p:nvSpPr>
          <p:cNvPr id="136" name="Text Placeholder 4">
            <a:extLst>
              <a:ext uri="{FF2B5EF4-FFF2-40B4-BE49-F238E27FC236}">
                <a16:creationId xmlns:a16="http://schemas.microsoft.com/office/drawing/2014/main" id="{E5697CF2-6CD0-3F71-B215-5AB791B2F635}"/>
              </a:ext>
            </a:extLst>
          </p:cNvPr>
          <p:cNvSpPr>
            <a:spLocks noGrp="1"/>
          </p:cNvSpPr>
          <p:nvPr>
            <p:custDataLst>
              <p:tags r:id="rId17"/>
            </p:custDataLst>
          </p:nvPr>
        </p:nvSpPr>
        <p:spPr bwMode="auto">
          <a:xfrm>
            <a:off x="9655175" y="1892300"/>
            <a:ext cx="974725" cy="2365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26988" rIns="0" bIns="26988"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spcBef>
                <a:spcPct val="0"/>
              </a:spcBef>
              <a:spcAft>
                <a:spcPct val="0"/>
              </a:spcAft>
            </a:pPr>
            <a:fld id="{A12A46E6-6AD6-444C-B063-17AE79DB1410}" type="datetime'''''J''''''''''''''''''''''''''''u''n'''">
              <a:rPr lang="en-US" altLang="en-US" sz="1200" b="1" smtClean="0">
                <a:cs typeface="+mn-cs"/>
              </a:rPr>
              <a:pPr lvl="0">
                <a:spcBef>
                  <a:spcPct val="0"/>
                </a:spcBef>
                <a:spcAft>
                  <a:spcPct val="0"/>
                </a:spcAft>
              </a:pPr>
              <a:t>Jun</a:t>
            </a:fld>
            <a:endParaRPr lang="en-US" sz="1200" b="1">
              <a:cs typeface="+mn-cs"/>
            </a:endParaRPr>
          </a:p>
        </p:txBody>
      </p:sp>
      <p:sp>
        <p:nvSpPr>
          <p:cNvPr id="137" name="Text Placeholder 4">
            <a:extLst>
              <a:ext uri="{FF2B5EF4-FFF2-40B4-BE49-F238E27FC236}">
                <a16:creationId xmlns:a16="http://schemas.microsoft.com/office/drawing/2014/main" id="{CCCCFFA4-B690-A9FE-AC27-F85F822BD90F}"/>
              </a:ext>
            </a:extLst>
          </p:cNvPr>
          <p:cNvSpPr>
            <a:spLocks noGrp="1"/>
          </p:cNvSpPr>
          <p:nvPr>
            <p:custDataLst>
              <p:tags r:id="rId18"/>
            </p:custDataLst>
          </p:nvPr>
        </p:nvSpPr>
        <p:spPr bwMode="auto">
          <a:xfrm>
            <a:off x="10629900" y="1892300"/>
            <a:ext cx="1008063" cy="2365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26988" rIns="0" bIns="26988"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spcBef>
                <a:spcPct val="0"/>
              </a:spcBef>
              <a:spcAft>
                <a:spcPct val="0"/>
              </a:spcAft>
            </a:pPr>
            <a:fld id="{E757D571-C5D9-441B-A6EC-77E3AA730126}" type="datetime'''''''''''''''''Ju''''''''''l'''''''''''''''''''''">
              <a:rPr lang="en-US" altLang="en-US" sz="1200" b="1" smtClean="0">
                <a:cs typeface="+mn-cs"/>
              </a:rPr>
              <a:pPr lvl="0">
                <a:spcBef>
                  <a:spcPct val="0"/>
                </a:spcBef>
                <a:spcAft>
                  <a:spcPct val="0"/>
                </a:spcAft>
              </a:pPr>
              <a:t>Jul</a:t>
            </a:fld>
            <a:endParaRPr lang="en-US" sz="1200" b="1">
              <a:cs typeface="+mn-cs"/>
            </a:endParaRPr>
          </a:p>
        </p:txBody>
      </p:sp>
      <p:cxnSp>
        <p:nvCxnSpPr>
          <p:cNvPr id="133" name="Straight Connector 132">
            <a:extLst>
              <a:ext uri="{FF2B5EF4-FFF2-40B4-BE49-F238E27FC236}">
                <a16:creationId xmlns:a16="http://schemas.microsoft.com/office/drawing/2014/main" id="{9520FFE2-830E-C0BD-A643-35E18D9FCC47}"/>
              </a:ext>
            </a:extLst>
          </p:cNvPr>
          <p:cNvCxnSpPr/>
          <p:nvPr>
            <p:custDataLst>
              <p:tags r:id="rId19"/>
            </p:custDataLst>
          </p:nvPr>
        </p:nvCxnSpPr>
        <p:spPr bwMode="auto">
          <a:xfrm flipH="1">
            <a:off x="5699125" y="1655763"/>
            <a:ext cx="5938838" cy="0"/>
          </a:xfrm>
          <a:prstGeom prst="line">
            <a:avLst/>
          </a:prstGeom>
          <a:ln w="9525"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29" name="Straight Connector 128">
            <a:extLst>
              <a:ext uri="{FF2B5EF4-FFF2-40B4-BE49-F238E27FC236}">
                <a16:creationId xmlns:a16="http://schemas.microsoft.com/office/drawing/2014/main" id="{B0797784-949A-C4D2-DF81-84BC30D88DAF}"/>
              </a:ext>
            </a:extLst>
          </p:cNvPr>
          <p:cNvCxnSpPr/>
          <p:nvPr>
            <p:custDataLst>
              <p:tags r:id="rId20"/>
            </p:custDataLst>
          </p:nvPr>
        </p:nvCxnSpPr>
        <p:spPr bwMode="auto">
          <a:xfrm flipH="1">
            <a:off x="5699125" y="1892300"/>
            <a:ext cx="1973263" cy="0"/>
          </a:xfrm>
          <a:prstGeom prst="line">
            <a:avLst/>
          </a:prstGeom>
          <a:ln w="9525"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30" name="Straight Connector 129">
            <a:extLst>
              <a:ext uri="{FF2B5EF4-FFF2-40B4-BE49-F238E27FC236}">
                <a16:creationId xmlns:a16="http://schemas.microsoft.com/office/drawing/2014/main" id="{E84E69F7-019F-EB84-B9C8-08804178A5D9}"/>
              </a:ext>
            </a:extLst>
          </p:cNvPr>
          <p:cNvCxnSpPr/>
          <p:nvPr>
            <p:custDataLst>
              <p:tags r:id="rId21"/>
            </p:custDataLst>
          </p:nvPr>
        </p:nvCxnSpPr>
        <p:spPr bwMode="auto">
          <a:xfrm flipH="1">
            <a:off x="7616825" y="1892300"/>
            <a:ext cx="3013075" cy="0"/>
          </a:xfrm>
          <a:prstGeom prst="line">
            <a:avLst/>
          </a:prstGeom>
          <a:ln w="9525"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39" name="Straight Connector 138">
            <a:extLst>
              <a:ext uri="{FF2B5EF4-FFF2-40B4-BE49-F238E27FC236}">
                <a16:creationId xmlns:a16="http://schemas.microsoft.com/office/drawing/2014/main" id="{657E3118-80ED-FD56-021F-4C071BCB127B}"/>
              </a:ext>
            </a:extLst>
          </p:cNvPr>
          <p:cNvCxnSpPr/>
          <p:nvPr>
            <p:custDataLst>
              <p:tags r:id="rId22"/>
            </p:custDataLst>
          </p:nvPr>
        </p:nvCxnSpPr>
        <p:spPr bwMode="auto">
          <a:xfrm flipH="1">
            <a:off x="10574339" y="1892300"/>
            <a:ext cx="1063625" cy="0"/>
          </a:xfrm>
          <a:prstGeom prst="line">
            <a:avLst/>
          </a:prstGeom>
          <a:ln w="9525"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16" name="Straight Connector 115">
            <a:extLst>
              <a:ext uri="{FF2B5EF4-FFF2-40B4-BE49-F238E27FC236}">
                <a16:creationId xmlns:a16="http://schemas.microsoft.com/office/drawing/2014/main" id="{9A1B82A1-8D18-481B-3EB2-435FE964AF24}"/>
              </a:ext>
            </a:extLst>
          </p:cNvPr>
          <p:cNvCxnSpPr/>
          <p:nvPr>
            <p:custDataLst>
              <p:tags r:id="rId23"/>
            </p:custDataLst>
          </p:nvPr>
        </p:nvCxnSpPr>
        <p:spPr bwMode="auto">
          <a:xfrm>
            <a:off x="5754688" y="2128838"/>
            <a:ext cx="0" cy="3713163"/>
          </a:xfrm>
          <a:prstGeom prst="line">
            <a:avLst/>
          </a:prstGeom>
          <a:ln w="9525"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17" name="Straight Connector 116">
            <a:extLst>
              <a:ext uri="{FF2B5EF4-FFF2-40B4-BE49-F238E27FC236}">
                <a16:creationId xmlns:a16="http://schemas.microsoft.com/office/drawing/2014/main" id="{FC9A4FEB-DDD3-CCDD-4573-9A94F159C5AE}"/>
              </a:ext>
            </a:extLst>
          </p:cNvPr>
          <p:cNvCxnSpPr/>
          <p:nvPr>
            <p:custDataLst>
              <p:tags r:id="rId24"/>
            </p:custDataLst>
          </p:nvPr>
        </p:nvCxnSpPr>
        <p:spPr bwMode="auto">
          <a:xfrm>
            <a:off x="11637963" y="2128838"/>
            <a:ext cx="0" cy="3713163"/>
          </a:xfrm>
          <a:prstGeom prst="line">
            <a:avLst/>
          </a:prstGeom>
          <a:ln w="9525"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42" name="Straight Connector 141">
            <a:extLst>
              <a:ext uri="{FF2B5EF4-FFF2-40B4-BE49-F238E27FC236}">
                <a16:creationId xmlns:a16="http://schemas.microsoft.com/office/drawing/2014/main" id="{56F99486-BB3C-AB8B-015E-780FA9B65D9F}"/>
              </a:ext>
            </a:extLst>
          </p:cNvPr>
          <p:cNvCxnSpPr/>
          <p:nvPr>
            <p:custDataLst>
              <p:tags r:id="rId25"/>
            </p:custDataLst>
          </p:nvPr>
        </p:nvCxnSpPr>
        <p:spPr bwMode="auto">
          <a:xfrm>
            <a:off x="10629900" y="2128838"/>
            <a:ext cx="0" cy="3713163"/>
          </a:xfrm>
          <a:prstGeom prst="line">
            <a:avLst/>
          </a:prstGeom>
          <a:ln w="9525" cap="flat" cmpd="sng" algn="ctr">
            <a:solidFill>
              <a:schemeClr val="tx1"/>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40" name="Straight Connector 139">
            <a:extLst>
              <a:ext uri="{FF2B5EF4-FFF2-40B4-BE49-F238E27FC236}">
                <a16:creationId xmlns:a16="http://schemas.microsoft.com/office/drawing/2014/main" id="{5E787F3C-5324-B2C4-5DCE-DA2A76B3D6B4}"/>
              </a:ext>
            </a:extLst>
          </p:cNvPr>
          <p:cNvCxnSpPr/>
          <p:nvPr>
            <p:custDataLst>
              <p:tags r:id="rId26"/>
            </p:custDataLst>
          </p:nvPr>
        </p:nvCxnSpPr>
        <p:spPr bwMode="auto">
          <a:xfrm>
            <a:off x="8647113" y="2128838"/>
            <a:ext cx="0" cy="3713163"/>
          </a:xfrm>
          <a:prstGeom prst="line">
            <a:avLst/>
          </a:prstGeom>
          <a:ln w="9525" cap="flat" cmpd="sng" algn="ctr">
            <a:solidFill>
              <a:schemeClr val="tx1"/>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01" name="Straight Connector 100">
            <a:extLst>
              <a:ext uri="{FF2B5EF4-FFF2-40B4-BE49-F238E27FC236}">
                <a16:creationId xmlns:a16="http://schemas.microsoft.com/office/drawing/2014/main" id="{18DB6E3E-A374-FB84-25ED-3E8E0CAFCE0F}"/>
              </a:ext>
            </a:extLst>
          </p:cNvPr>
          <p:cNvCxnSpPr/>
          <p:nvPr>
            <p:custDataLst>
              <p:tags r:id="rId27"/>
            </p:custDataLst>
          </p:nvPr>
        </p:nvCxnSpPr>
        <p:spPr bwMode="auto">
          <a:xfrm>
            <a:off x="6664325" y="2128838"/>
            <a:ext cx="0" cy="3713163"/>
          </a:xfrm>
          <a:prstGeom prst="line">
            <a:avLst/>
          </a:prstGeom>
          <a:ln w="9525" cap="flat" cmpd="sng" algn="ctr">
            <a:solidFill>
              <a:schemeClr val="tx1"/>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02" name="Straight Connector 101">
            <a:extLst>
              <a:ext uri="{FF2B5EF4-FFF2-40B4-BE49-F238E27FC236}">
                <a16:creationId xmlns:a16="http://schemas.microsoft.com/office/drawing/2014/main" id="{81664CDA-7D85-0678-4A8B-C5B1A018832C}"/>
              </a:ext>
            </a:extLst>
          </p:cNvPr>
          <p:cNvCxnSpPr/>
          <p:nvPr>
            <p:custDataLst>
              <p:tags r:id="rId28"/>
            </p:custDataLst>
          </p:nvPr>
        </p:nvCxnSpPr>
        <p:spPr bwMode="auto">
          <a:xfrm>
            <a:off x="7672388" y="2128838"/>
            <a:ext cx="0" cy="3713163"/>
          </a:xfrm>
          <a:prstGeom prst="line">
            <a:avLst/>
          </a:prstGeom>
          <a:ln w="9525" cap="flat" cmpd="sng" algn="ctr">
            <a:solidFill>
              <a:schemeClr val="tx1"/>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58" name="Straight Connector 157">
            <a:extLst>
              <a:ext uri="{FF2B5EF4-FFF2-40B4-BE49-F238E27FC236}">
                <a16:creationId xmlns:a16="http://schemas.microsoft.com/office/drawing/2014/main" id="{9C5E12BD-7C80-A468-F57A-C20FB59F9522}"/>
              </a:ext>
            </a:extLst>
          </p:cNvPr>
          <p:cNvCxnSpPr/>
          <p:nvPr>
            <p:custDataLst>
              <p:tags r:id="rId29"/>
            </p:custDataLst>
          </p:nvPr>
        </p:nvCxnSpPr>
        <p:spPr bwMode="auto">
          <a:xfrm>
            <a:off x="5754688" y="4076700"/>
            <a:ext cx="5883275" cy="0"/>
          </a:xfrm>
          <a:prstGeom prst="line">
            <a:avLst/>
          </a:prstGeom>
          <a:ln w="9525"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61" name="Straight Connector 160">
            <a:extLst>
              <a:ext uri="{FF2B5EF4-FFF2-40B4-BE49-F238E27FC236}">
                <a16:creationId xmlns:a16="http://schemas.microsoft.com/office/drawing/2014/main" id="{9179A8E9-9B67-3937-4F95-6773C109C2CD}"/>
              </a:ext>
            </a:extLst>
          </p:cNvPr>
          <p:cNvCxnSpPr/>
          <p:nvPr>
            <p:custDataLst>
              <p:tags r:id="rId30"/>
            </p:custDataLst>
          </p:nvPr>
        </p:nvCxnSpPr>
        <p:spPr bwMode="auto">
          <a:xfrm>
            <a:off x="5754688" y="5537200"/>
            <a:ext cx="5883275" cy="0"/>
          </a:xfrm>
          <a:prstGeom prst="line">
            <a:avLst/>
          </a:prstGeom>
          <a:ln w="9525"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60" name="Straight Connector 159">
            <a:extLst>
              <a:ext uri="{FF2B5EF4-FFF2-40B4-BE49-F238E27FC236}">
                <a16:creationId xmlns:a16="http://schemas.microsoft.com/office/drawing/2014/main" id="{4BF0E3BA-691E-1130-528B-D218CE7B66D8}"/>
              </a:ext>
            </a:extLst>
          </p:cNvPr>
          <p:cNvCxnSpPr/>
          <p:nvPr>
            <p:custDataLst>
              <p:tags r:id="rId31"/>
            </p:custDataLst>
          </p:nvPr>
        </p:nvCxnSpPr>
        <p:spPr bwMode="auto">
          <a:xfrm>
            <a:off x="5754688" y="5232400"/>
            <a:ext cx="5883275" cy="0"/>
          </a:xfrm>
          <a:prstGeom prst="line">
            <a:avLst/>
          </a:prstGeom>
          <a:ln w="9525"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59" name="Straight Connector 158">
            <a:extLst>
              <a:ext uri="{FF2B5EF4-FFF2-40B4-BE49-F238E27FC236}">
                <a16:creationId xmlns:a16="http://schemas.microsoft.com/office/drawing/2014/main" id="{33CDE175-316B-848A-A3E5-1164AC5B8FF9}"/>
              </a:ext>
            </a:extLst>
          </p:cNvPr>
          <p:cNvCxnSpPr/>
          <p:nvPr>
            <p:custDataLst>
              <p:tags r:id="rId32"/>
            </p:custDataLst>
          </p:nvPr>
        </p:nvCxnSpPr>
        <p:spPr bwMode="auto">
          <a:xfrm>
            <a:off x="5754688" y="4654550"/>
            <a:ext cx="5883275" cy="0"/>
          </a:xfrm>
          <a:prstGeom prst="line">
            <a:avLst/>
          </a:prstGeom>
          <a:ln w="9525"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19" name="Straight Connector 118">
            <a:extLst>
              <a:ext uri="{FF2B5EF4-FFF2-40B4-BE49-F238E27FC236}">
                <a16:creationId xmlns:a16="http://schemas.microsoft.com/office/drawing/2014/main" id="{7F3A1F5A-DCE5-9DF9-CE6D-4EB33F552C4E}"/>
              </a:ext>
            </a:extLst>
          </p:cNvPr>
          <p:cNvCxnSpPr/>
          <p:nvPr>
            <p:custDataLst>
              <p:tags r:id="rId33"/>
            </p:custDataLst>
          </p:nvPr>
        </p:nvCxnSpPr>
        <p:spPr bwMode="auto">
          <a:xfrm>
            <a:off x="5754688" y="5842000"/>
            <a:ext cx="5883275" cy="0"/>
          </a:xfrm>
          <a:prstGeom prst="line">
            <a:avLst/>
          </a:prstGeom>
          <a:ln w="190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7" name="Straight Connector 6">
            <a:extLst>
              <a:ext uri="{FF2B5EF4-FFF2-40B4-BE49-F238E27FC236}">
                <a16:creationId xmlns:a16="http://schemas.microsoft.com/office/drawing/2014/main" id="{3C24697E-BE54-6698-6007-43CE1AEB7158}"/>
              </a:ext>
            </a:extLst>
          </p:cNvPr>
          <p:cNvCxnSpPr/>
          <p:nvPr>
            <p:custDataLst>
              <p:tags r:id="rId34"/>
            </p:custDataLst>
          </p:nvPr>
        </p:nvCxnSpPr>
        <p:spPr bwMode="gray">
          <a:xfrm>
            <a:off x="6762750" y="2128837"/>
            <a:ext cx="0" cy="3867150"/>
          </a:xfrm>
          <a:prstGeom prst="line">
            <a:avLst/>
          </a:prstGeom>
          <a:ln w="19050" cap="flat" cmpd="sng" algn="ctr">
            <a:solidFill>
              <a:schemeClr val="accent5"/>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47" name="Straight Connector 46">
            <a:extLst>
              <a:ext uri="{FF2B5EF4-FFF2-40B4-BE49-F238E27FC236}">
                <a16:creationId xmlns:a16="http://schemas.microsoft.com/office/drawing/2014/main" id="{0E0C60F5-3402-51C2-53C4-7A4A899060DB}"/>
              </a:ext>
            </a:extLst>
          </p:cNvPr>
          <p:cNvCxnSpPr/>
          <p:nvPr>
            <p:custDataLst>
              <p:tags r:id="rId35"/>
            </p:custDataLst>
          </p:nvPr>
        </p:nvCxnSpPr>
        <p:spPr bwMode="gray">
          <a:xfrm>
            <a:off x="7834313" y="2128838"/>
            <a:ext cx="0" cy="3867150"/>
          </a:xfrm>
          <a:prstGeom prst="line">
            <a:avLst/>
          </a:prstGeom>
          <a:ln w="19050" cap="flat" cmpd="sng" algn="ctr">
            <a:solidFill>
              <a:schemeClr val="accent5"/>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23" name="Straight Connector 22">
            <a:extLst>
              <a:ext uri="{FF2B5EF4-FFF2-40B4-BE49-F238E27FC236}">
                <a16:creationId xmlns:a16="http://schemas.microsoft.com/office/drawing/2014/main" id="{8B0D24E7-B479-C3D5-FA5E-BF51F4A9888B}"/>
              </a:ext>
            </a:extLst>
          </p:cNvPr>
          <p:cNvCxnSpPr/>
          <p:nvPr>
            <p:custDataLst>
              <p:tags r:id="rId36"/>
            </p:custDataLst>
          </p:nvPr>
        </p:nvCxnSpPr>
        <p:spPr bwMode="gray">
          <a:xfrm>
            <a:off x="9655175" y="2128838"/>
            <a:ext cx="0" cy="3867150"/>
          </a:xfrm>
          <a:prstGeom prst="line">
            <a:avLst/>
          </a:prstGeom>
          <a:ln w="19050" cap="flat" cmpd="sng" algn="ctr">
            <a:solidFill>
              <a:schemeClr val="accent5"/>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 name="Straight Connector 4">
            <a:extLst>
              <a:ext uri="{FF2B5EF4-FFF2-40B4-BE49-F238E27FC236}">
                <a16:creationId xmlns:a16="http://schemas.microsoft.com/office/drawing/2014/main" id="{58E8B35A-328A-BA45-4EC3-0B47493806C3}"/>
              </a:ext>
            </a:extLst>
          </p:cNvPr>
          <p:cNvCxnSpPr/>
          <p:nvPr>
            <p:custDataLst>
              <p:tags r:id="rId37"/>
            </p:custDataLst>
          </p:nvPr>
        </p:nvCxnSpPr>
        <p:spPr bwMode="gray">
          <a:xfrm>
            <a:off x="11637963" y="2128838"/>
            <a:ext cx="0" cy="3867150"/>
          </a:xfrm>
          <a:prstGeom prst="line">
            <a:avLst/>
          </a:prstGeom>
          <a:ln w="19050" cap="flat" cmpd="sng" algn="ctr">
            <a:solidFill>
              <a:schemeClr val="accent5"/>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18" name="Straight Connector 117">
            <a:extLst>
              <a:ext uri="{FF2B5EF4-FFF2-40B4-BE49-F238E27FC236}">
                <a16:creationId xmlns:a16="http://schemas.microsoft.com/office/drawing/2014/main" id="{A9C5E372-FF6B-AB5D-C45B-13BA8192DC01}"/>
              </a:ext>
            </a:extLst>
          </p:cNvPr>
          <p:cNvCxnSpPr/>
          <p:nvPr>
            <p:custDataLst>
              <p:tags r:id="rId38"/>
            </p:custDataLst>
          </p:nvPr>
        </p:nvCxnSpPr>
        <p:spPr bwMode="auto">
          <a:xfrm>
            <a:off x="5754688" y="2128838"/>
            <a:ext cx="5883275" cy="0"/>
          </a:xfrm>
          <a:prstGeom prst="line">
            <a:avLst/>
          </a:prstGeom>
          <a:ln w="190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3" name="Isosceles Triangle 2">
            <a:extLst>
              <a:ext uri="{FF2B5EF4-FFF2-40B4-BE49-F238E27FC236}">
                <a16:creationId xmlns:a16="http://schemas.microsoft.com/office/drawing/2014/main" id="{416B804C-EE13-74AA-B884-FC204FD48C30}"/>
              </a:ext>
            </a:extLst>
          </p:cNvPr>
          <p:cNvSpPr/>
          <p:nvPr>
            <p:custDataLst>
              <p:tags r:id="rId39"/>
            </p:custDataLst>
          </p:nvPr>
        </p:nvSpPr>
        <p:spPr bwMode="gray">
          <a:xfrm>
            <a:off x="11549063" y="5907088"/>
            <a:ext cx="177800" cy="177800"/>
          </a:xfrm>
          <a:prstGeom prst="triangle">
            <a:avLst/>
          </a:prstGeom>
          <a:solidFill>
            <a:schemeClr val="accent5"/>
          </a:solidFill>
          <a:ln w="9525" cap="sq" cmpd="sng" algn="ctr">
            <a:solidFill>
              <a:schemeClr val="accent5"/>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a:solidFill>
                <a:schemeClr val="bg1"/>
              </a:solidFill>
            </a:endParaRPr>
          </a:p>
        </p:txBody>
      </p:sp>
      <p:sp>
        <p:nvSpPr>
          <p:cNvPr id="53" name="Diamond 52">
            <a:extLst>
              <a:ext uri="{FF2B5EF4-FFF2-40B4-BE49-F238E27FC236}">
                <a16:creationId xmlns:a16="http://schemas.microsoft.com/office/drawing/2014/main" id="{47EF1980-F41F-FD99-B332-B518F060FB23}"/>
              </a:ext>
            </a:extLst>
          </p:cNvPr>
          <p:cNvSpPr/>
          <p:nvPr>
            <p:custDataLst>
              <p:tags r:id="rId40"/>
            </p:custDataLst>
          </p:nvPr>
        </p:nvSpPr>
        <p:spPr bwMode="gray">
          <a:xfrm>
            <a:off x="8297863" y="4710113"/>
            <a:ext cx="177800" cy="177800"/>
          </a:xfrm>
          <a:prstGeom prst="diamond">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44" name="Oval 43">
            <a:extLst>
              <a:ext uri="{FF2B5EF4-FFF2-40B4-BE49-F238E27FC236}">
                <a16:creationId xmlns:a16="http://schemas.microsoft.com/office/drawing/2014/main" id="{452E4641-54AA-376F-D2D1-C094ED0DCA4C}"/>
              </a:ext>
            </a:extLst>
          </p:cNvPr>
          <p:cNvSpPr/>
          <p:nvPr>
            <p:custDataLst>
              <p:tags r:id="rId41"/>
            </p:custDataLst>
          </p:nvPr>
        </p:nvSpPr>
        <p:spPr bwMode="gray">
          <a:xfrm>
            <a:off x="8753475" y="4132263"/>
            <a:ext cx="177800" cy="177800"/>
          </a:xfrm>
          <a:prstGeom prst="ellipse">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a:solidFill>
                <a:schemeClr val="bg1"/>
              </a:solidFill>
            </a:endParaRPr>
          </a:p>
        </p:txBody>
      </p:sp>
      <p:sp>
        <p:nvSpPr>
          <p:cNvPr id="49" name="Diamond 48">
            <a:extLst>
              <a:ext uri="{FF2B5EF4-FFF2-40B4-BE49-F238E27FC236}">
                <a16:creationId xmlns:a16="http://schemas.microsoft.com/office/drawing/2014/main" id="{87B05CD8-99E1-7FCF-5B03-1169200CA4D8}"/>
              </a:ext>
            </a:extLst>
          </p:cNvPr>
          <p:cNvSpPr/>
          <p:nvPr>
            <p:custDataLst>
              <p:tags r:id="rId42"/>
            </p:custDataLst>
          </p:nvPr>
        </p:nvSpPr>
        <p:spPr bwMode="gray">
          <a:xfrm>
            <a:off x="8005763" y="4710113"/>
            <a:ext cx="177800" cy="177800"/>
          </a:xfrm>
          <a:prstGeom prst="diamond">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265" name="Diamond 264">
            <a:extLst>
              <a:ext uri="{FF2B5EF4-FFF2-40B4-BE49-F238E27FC236}">
                <a16:creationId xmlns:a16="http://schemas.microsoft.com/office/drawing/2014/main" id="{77EFAC83-9A46-6A0D-A0A8-708246C2C915}"/>
              </a:ext>
            </a:extLst>
          </p:cNvPr>
          <p:cNvSpPr/>
          <p:nvPr>
            <p:custDataLst>
              <p:tags r:id="rId43"/>
            </p:custDataLst>
          </p:nvPr>
        </p:nvSpPr>
        <p:spPr bwMode="gray">
          <a:xfrm>
            <a:off x="9339263" y="5287963"/>
            <a:ext cx="177800" cy="177800"/>
          </a:xfrm>
          <a:prstGeom prst="diamond">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a:solidFill>
                <a:schemeClr val="bg1"/>
              </a:solidFill>
            </a:endParaRPr>
          </a:p>
        </p:txBody>
      </p:sp>
      <p:sp>
        <p:nvSpPr>
          <p:cNvPr id="22" name="Isosceles Triangle 21">
            <a:extLst>
              <a:ext uri="{FF2B5EF4-FFF2-40B4-BE49-F238E27FC236}">
                <a16:creationId xmlns:a16="http://schemas.microsoft.com/office/drawing/2014/main" id="{9FCC1AAC-7A08-E7CB-CC72-5124FC61CD5F}"/>
              </a:ext>
            </a:extLst>
          </p:cNvPr>
          <p:cNvSpPr/>
          <p:nvPr>
            <p:custDataLst>
              <p:tags r:id="rId44"/>
            </p:custDataLst>
          </p:nvPr>
        </p:nvSpPr>
        <p:spPr bwMode="gray">
          <a:xfrm>
            <a:off x="9566275" y="5907088"/>
            <a:ext cx="177800" cy="177800"/>
          </a:xfrm>
          <a:prstGeom prst="triangle">
            <a:avLst/>
          </a:prstGeom>
          <a:solidFill>
            <a:schemeClr val="accent5"/>
          </a:solidFill>
          <a:ln w="9525" cap="sq" cmpd="sng" algn="ctr">
            <a:solidFill>
              <a:schemeClr val="accent5"/>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a:solidFill>
                <a:schemeClr val="bg1"/>
              </a:solidFill>
            </a:endParaRPr>
          </a:p>
        </p:txBody>
      </p:sp>
      <p:sp>
        <p:nvSpPr>
          <p:cNvPr id="38" name="Oval 37">
            <a:extLst>
              <a:ext uri="{FF2B5EF4-FFF2-40B4-BE49-F238E27FC236}">
                <a16:creationId xmlns:a16="http://schemas.microsoft.com/office/drawing/2014/main" id="{A18BF457-9782-E16F-CAD7-1E6C5FE3FF32}"/>
              </a:ext>
            </a:extLst>
          </p:cNvPr>
          <p:cNvSpPr/>
          <p:nvPr>
            <p:custDataLst>
              <p:tags r:id="rId45"/>
            </p:custDataLst>
          </p:nvPr>
        </p:nvSpPr>
        <p:spPr bwMode="gray">
          <a:xfrm>
            <a:off x="8266113" y="4132263"/>
            <a:ext cx="177800" cy="177800"/>
          </a:xfrm>
          <a:prstGeom prst="ellipse">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a:solidFill>
                <a:schemeClr val="bg1"/>
              </a:solidFill>
            </a:endParaRPr>
          </a:p>
        </p:txBody>
      </p:sp>
      <p:sp>
        <p:nvSpPr>
          <p:cNvPr id="27" name="Diamond 26">
            <a:extLst>
              <a:ext uri="{FF2B5EF4-FFF2-40B4-BE49-F238E27FC236}">
                <a16:creationId xmlns:a16="http://schemas.microsoft.com/office/drawing/2014/main" id="{75C488C4-95FD-78C4-A07E-5139D8DDAE99}"/>
              </a:ext>
            </a:extLst>
          </p:cNvPr>
          <p:cNvSpPr/>
          <p:nvPr>
            <p:custDataLst>
              <p:tags r:id="rId46"/>
            </p:custDataLst>
          </p:nvPr>
        </p:nvSpPr>
        <p:spPr bwMode="gray">
          <a:xfrm>
            <a:off x="7616825" y="4710113"/>
            <a:ext cx="177800" cy="177800"/>
          </a:xfrm>
          <a:prstGeom prst="diamond">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a:solidFill>
                <a:schemeClr val="bg1"/>
              </a:solidFill>
            </a:endParaRPr>
          </a:p>
        </p:txBody>
      </p:sp>
      <p:sp>
        <p:nvSpPr>
          <p:cNvPr id="267" name="Oval 266">
            <a:extLst>
              <a:ext uri="{FF2B5EF4-FFF2-40B4-BE49-F238E27FC236}">
                <a16:creationId xmlns:a16="http://schemas.microsoft.com/office/drawing/2014/main" id="{D4818A42-83F8-B369-328B-DED17E321882}"/>
              </a:ext>
            </a:extLst>
          </p:cNvPr>
          <p:cNvSpPr/>
          <p:nvPr>
            <p:custDataLst>
              <p:tags r:id="rId47"/>
            </p:custDataLst>
          </p:nvPr>
        </p:nvSpPr>
        <p:spPr bwMode="gray">
          <a:xfrm>
            <a:off x="9566275" y="5592763"/>
            <a:ext cx="177800" cy="177800"/>
          </a:xfrm>
          <a:prstGeom prst="ellipse">
            <a:avLst/>
          </a:prstGeom>
          <a:solidFill>
            <a:srgbClr val="FFFFFF"/>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a:solidFill>
                <a:schemeClr val="bg1"/>
              </a:solidFill>
            </a:endParaRPr>
          </a:p>
        </p:txBody>
      </p:sp>
      <p:sp>
        <p:nvSpPr>
          <p:cNvPr id="46" name="Isosceles Triangle 45">
            <a:extLst>
              <a:ext uri="{FF2B5EF4-FFF2-40B4-BE49-F238E27FC236}">
                <a16:creationId xmlns:a16="http://schemas.microsoft.com/office/drawing/2014/main" id="{256473A4-EC19-6289-CDD0-9F639EED4624}"/>
              </a:ext>
            </a:extLst>
          </p:cNvPr>
          <p:cNvSpPr/>
          <p:nvPr>
            <p:custDataLst>
              <p:tags r:id="rId48"/>
            </p:custDataLst>
          </p:nvPr>
        </p:nvSpPr>
        <p:spPr bwMode="gray">
          <a:xfrm>
            <a:off x="7745413" y="5907088"/>
            <a:ext cx="177800" cy="177800"/>
          </a:xfrm>
          <a:prstGeom prst="triangle">
            <a:avLst/>
          </a:prstGeom>
          <a:solidFill>
            <a:schemeClr val="accent5"/>
          </a:solidFill>
          <a:ln w="9525" cap="sq" cmpd="sng" algn="ctr">
            <a:solidFill>
              <a:schemeClr val="accent5"/>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31" name="Oval 30">
            <a:extLst>
              <a:ext uri="{FF2B5EF4-FFF2-40B4-BE49-F238E27FC236}">
                <a16:creationId xmlns:a16="http://schemas.microsoft.com/office/drawing/2014/main" id="{DE954AB8-EACE-CD42-F2C5-91F5CF6F0083}"/>
              </a:ext>
            </a:extLst>
          </p:cNvPr>
          <p:cNvSpPr/>
          <p:nvPr>
            <p:custDataLst>
              <p:tags r:id="rId49"/>
            </p:custDataLst>
          </p:nvPr>
        </p:nvSpPr>
        <p:spPr bwMode="gray">
          <a:xfrm>
            <a:off x="8039100" y="4132263"/>
            <a:ext cx="177800" cy="177800"/>
          </a:xfrm>
          <a:prstGeom prst="ellipse">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a:solidFill>
                <a:schemeClr val="bg1"/>
              </a:solidFill>
            </a:endParaRPr>
          </a:p>
        </p:txBody>
      </p:sp>
      <p:sp>
        <p:nvSpPr>
          <p:cNvPr id="42" name="Diamond 41">
            <a:extLst>
              <a:ext uri="{FF2B5EF4-FFF2-40B4-BE49-F238E27FC236}">
                <a16:creationId xmlns:a16="http://schemas.microsoft.com/office/drawing/2014/main" id="{9FFF94DD-B18A-0A5F-9703-61A941F11845}"/>
              </a:ext>
            </a:extLst>
          </p:cNvPr>
          <p:cNvSpPr/>
          <p:nvPr>
            <p:custDataLst>
              <p:tags r:id="rId50"/>
            </p:custDataLst>
          </p:nvPr>
        </p:nvSpPr>
        <p:spPr bwMode="gray">
          <a:xfrm>
            <a:off x="8948738" y="5287963"/>
            <a:ext cx="177800" cy="177800"/>
          </a:xfrm>
          <a:prstGeom prst="diamond">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a:solidFill>
                <a:schemeClr val="bg1"/>
              </a:solidFill>
            </a:endParaRPr>
          </a:p>
        </p:txBody>
      </p:sp>
      <p:sp>
        <p:nvSpPr>
          <p:cNvPr id="185" name="Isosceles Triangle 184">
            <a:extLst>
              <a:ext uri="{FF2B5EF4-FFF2-40B4-BE49-F238E27FC236}">
                <a16:creationId xmlns:a16="http://schemas.microsoft.com/office/drawing/2014/main" id="{9FCBBB72-28F4-5747-9FD2-4685534C1DC3}"/>
              </a:ext>
            </a:extLst>
          </p:cNvPr>
          <p:cNvSpPr/>
          <p:nvPr>
            <p:custDataLst>
              <p:tags r:id="rId51"/>
            </p:custDataLst>
          </p:nvPr>
        </p:nvSpPr>
        <p:spPr bwMode="gray">
          <a:xfrm>
            <a:off x="7518400" y="3552825"/>
            <a:ext cx="177800" cy="177800"/>
          </a:xfrm>
          <a:prstGeom prst="triangle">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a:solidFill>
                <a:schemeClr val="bg1"/>
              </a:solidFill>
            </a:endParaRPr>
          </a:p>
        </p:txBody>
      </p:sp>
      <p:sp>
        <p:nvSpPr>
          <p:cNvPr id="37" name="Oval 36">
            <a:extLst>
              <a:ext uri="{FF2B5EF4-FFF2-40B4-BE49-F238E27FC236}">
                <a16:creationId xmlns:a16="http://schemas.microsoft.com/office/drawing/2014/main" id="{B81F3324-AB8A-55E9-BAEF-A55BED52A0C7}"/>
              </a:ext>
            </a:extLst>
          </p:cNvPr>
          <p:cNvSpPr/>
          <p:nvPr>
            <p:custDataLst>
              <p:tags r:id="rId52"/>
            </p:custDataLst>
          </p:nvPr>
        </p:nvSpPr>
        <p:spPr bwMode="gray">
          <a:xfrm>
            <a:off x="8753475" y="4405313"/>
            <a:ext cx="177800" cy="177800"/>
          </a:xfrm>
          <a:prstGeom prst="ellipse">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261" name="Diamond 260">
            <a:extLst>
              <a:ext uri="{FF2B5EF4-FFF2-40B4-BE49-F238E27FC236}">
                <a16:creationId xmlns:a16="http://schemas.microsoft.com/office/drawing/2014/main" id="{A2724280-17A8-00D5-EDAD-404D9E8628FD}"/>
              </a:ext>
            </a:extLst>
          </p:cNvPr>
          <p:cNvSpPr/>
          <p:nvPr>
            <p:custDataLst>
              <p:tags r:id="rId53"/>
            </p:custDataLst>
          </p:nvPr>
        </p:nvSpPr>
        <p:spPr bwMode="gray">
          <a:xfrm>
            <a:off x="6705600" y="4710113"/>
            <a:ext cx="177800" cy="177800"/>
          </a:xfrm>
          <a:prstGeom prst="diamond">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a:solidFill>
                <a:schemeClr val="bg1"/>
              </a:solidFill>
            </a:endParaRPr>
          </a:p>
        </p:txBody>
      </p:sp>
      <p:sp>
        <p:nvSpPr>
          <p:cNvPr id="183" name="Isosceles Triangle 182">
            <a:extLst>
              <a:ext uri="{FF2B5EF4-FFF2-40B4-BE49-F238E27FC236}">
                <a16:creationId xmlns:a16="http://schemas.microsoft.com/office/drawing/2014/main" id="{CE202DAD-3298-687E-0CF5-89DD45395849}"/>
              </a:ext>
            </a:extLst>
          </p:cNvPr>
          <p:cNvSpPr/>
          <p:nvPr>
            <p:custDataLst>
              <p:tags r:id="rId54"/>
            </p:custDataLst>
          </p:nvPr>
        </p:nvSpPr>
        <p:spPr bwMode="gray">
          <a:xfrm>
            <a:off x="7291388" y="3279775"/>
            <a:ext cx="177800" cy="177800"/>
          </a:xfrm>
          <a:prstGeom prst="triangle">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a:solidFill>
                <a:schemeClr val="bg1"/>
              </a:solidFill>
            </a:endParaRPr>
          </a:p>
        </p:txBody>
      </p:sp>
      <p:sp>
        <p:nvSpPr>
          <p:cNvPr id="263" name="Diamond 262">
            <a:extLst>
              <a:ext uri="{FF2B5EF4-FFF2-40B4-BE49-F238E27FC236}">
                <a16:creationId xmlns:a16="http://schemas.microsoft.com/office/drawing/2014/main" id="{686448A3-DBCB-BE23-9DA9-33AF2993D091}"/>
              </a:ext>
            </a:extLst>
          </p:cNvPr>
          <p:cNvSpPr/>
          <p:nvPr>
            <p:custDataLst>
              <p:tags r:id="rId55"/>
            </p:custDataLst>
          </p:nvPr>
        </p:nvSpPr>
        <p:spPr bwMode="gray">
          <a:xfrm>
            <a:off x="8753475" y="4984750"/>
            <a:ext cx="177800" cy="177800"/>
          </a:xfrm>
          <a:prstGeom prst="diamond">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a:solidFill>
                <a:schemeClr val="bg1"/>
              </a:solidFill>
            </a:endParaRPr>
          </a:p>
        </p:txBody>
      </p:sp>
      <p:sp>
        <p:nvSpPr>
          <p:cNvPr id="40" name="Diamond 39">
            <a:extLst>
              <a:ext uri="{FF2B5EF4-FFF2-40B4-BE49-F238E27FC236}">
                <a16:creationId xmlns:a16="http://schemas.microsoft.com/office/drawing/2014/main" id="{F8120519-E244-0FB7-7116-5645C256E417}"/>
              </a:ext>
            </a:extLst>
          </p:cNvPr>
          <p:cNvSpPr/>
          <p:nvPr>
            <p:custDataLst>
              <p:tags r:id="rId56"/>
            </p:custDataLst>
          </p:nvPr>
        </p:nvSpPr>
        <p:spPr bwMode="gray">
          <a:xfrm>
            <a:off x="8428038" y="5287963"/>
            <a:ext cx="177800" cy="177800"/>
          </a:xfrm>
          <a:prstGeom prst="diamond">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a:solidFill>
                <a:schemeClr val="bg1"/>
              </a:solidFill>
            </a:endParaRPr>
          </a:p>
        </p:txBody>
      </p:sp>
      <p:sp>
        <p:nvSpPr>
          <p:cNvPr id="181" name="Isosceles Triangle 180">
            <a:extLst>
              <a:ext uri="{FF2B5EF4-FFF2-40B4-BE49-F238E27FC236}">
                <a16:creationId xmlns:a16="http://schemas.microsoft.com/office/drawing/2014/main" id="{17AA1629-CD85-5523-24B9-F65E504E3A4E}"/>
              </a:ext>
            </a:extLst>
          </p:cNvPr>
          <p:cNvSpPr/>
          <p:nvPr>
            <p:custDataLst>
              <p:tags r:id="rId57"/>
            </p:custDataLst>
          </p:nvPr>
        </p:nvSpPr>
        <p:spPr bwMode="gray">
          <a:xfrm>
            <a:off x="6835775" y="3005138"/>
            <a:ext cx="177800" cy="177800"/>
          </a:xfrm>
          <a:prstGeom prst="triangle">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a:solidFill>
                <a:schemeClr val="bg1"/>
              </a:solidFill>
            </a:endParaRPr>
          </a:p>
        </p:txBody>
      </p:sp>
      <p:sp>
        <p:nvSpPr>
          <p:cNvPr id="178" name="Isosceles Triangle 177">
            <a:extLst>
              <a:ext uri="{FF2B5EF4-FFF2-40B4-BE49-F238E27FC236}">
                <a16:creationId xmlns:a16="http://schemas.microsoft.com/office/drawing/2014/main" id="{229878E0-D7B4-0268-FB07-1752CDDB9EBD}"/>
              </a:ext>
            </a:extLst>
          </p:cNvPr>
          <p:cNvSpPr/>
          <p:nvPr>
            <p:custDataLst>
              <p:tags r:id="rId58"/>
            </p:custDataLst>
          </p:nvPr>
        </p:nvSpPr>
        <p:spPr bwMode="gray">
          <a:xfrm>
            <a:off x="6445250" y="2732088"/>
            <a:ext cx="177800" cy="177800"/>
          </a:xfrm>
          <a:prstGeom prst="triangle">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a:solidFill>
                <a:schemeClr val="bg1"/>
              </a:solidFill>
            </a:endParaRPr>
          </a:p>
        </p:txBody>
      </p:sp>
      <p:sp>
        <p:nvSpPr>
          <p:cNvPr id="25" name="Oval 24">
            <a:extLst>
              <a:ext uri="{FF2B5EF4-FFF2-40B4-BE49-F238E27FC236}">
                <a16:creationId xmlns:a16="http://schemas.microsoft.com/office/drawing/2014/main" id="{72AECEFE-7784-84D9-FDEB-D7237604E212}"/>
              </a:ext>
            </a:extLst>
          </p:cNvPr>
          <p:cNvSpPr/>
          <p:nvPr>
            <p:custDataLst>
              <p:tags r:id="rId59"/>
            </p:custDataLst>
          </p:nvPr>
        </p:nvSpPr>
        <p:spPr bwMode="gray">
          <a:xfrm>
            <a:off x="8201025" y="5592763"/>
            <a:ext cx="177800" cy="177800"/>
          </a:xfrm>
          <a:prstGeom prst="ellipse">
            <a:avLst/>
          </a:prstGeom>
          <a:solidFill>
            <a:srgbClr val="FFFFFF"/>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a:solidFill>
                <a:schemeClr val="bg1"/>
              </a:solidFill>
            </a:endParaRPr>
          </a:p>
        </p:txBody>
      </p:sp>
      <p:sp>
        <p:nvSpPr>
          <p:cNvPr id="174" name="Isosceles Triangle 173">
            <a:extLst>
              <a:ext uri="{FF2B5EF4-FFF2-40B4-BE49-F238E27FC236}">
                <a16:creationId xmlns:a16="http://schemas.microsoft.com/office/drawing/2014/main" id="{C4A97F3D-AEC8-D1BC-9CCF-C4A6CC0AA725}"/>
              </a:ext>
            </a:extLst>
          </p:cNvPr>
          <p:cNvSpPr/>
          <p:nvPr>
            <p:custDataLst>
              <p:tags r:id="rId60"/>
            </p:custDataLst>
          </p:nvPr>
        </p:nvSpPr>
        <p:spPr bwMode="gray">
          <a:xfrm>
            <a:off x="6251575" y="2457450"/>
            <a:ext cx="177800" cy="177800"/>
          </a:xfrm>
          <a:prstGeom prst="triangle">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a:solidFill>
                <a:schemeClr val="bg1"/>
              </a:solidFill>
            </a:endParaRPr>
          </a:p>
        </p:txBody>
      </p:sp>
      <p:sp>
        <p:nvSpPr>
          <p:cNvPr id="172" name="Isosceles Triangle 171">
            <a:extLst>
              <a:ext uri="{FF2B5EF4-FFF2-40B4-BE49-F238E27FC236}">
                <a16:creationId xmlns:a16="http://schemas.microsoft.com/office/drawing/2014/main" id="{0F109413-4C69-ABCF-1144-7A1CA3317CEC}"/>
              </a:ext>
            </a:extLst>
          </p:cNvPr>
          <p:cNvSpPr/>
          <p:nvPr>
            <p:custDataLst>
              <p:tags r:id="rId61"/>
            </p:custDataLst>
          </p:nvPr>
        </p:nvSpPr>
        <p:spPr bwMode="gray">
          <a:xfrm>
            <a:off x="6022975" y="2184400"/>
            <a:ext cx="177800" cy="177800"/>
          </a:xfrm>
          <a:prstGeom prst="triangle">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a:solidFill>
                <a:schemeClr val="bg1"/>
              </a:solidFill>
            </a:endParaRPr>
          </a:p>
        </p:txBody>
      </p:sp>
      <p:sp>
        <p:nvSpPr>
          <p:cNvPr id="189" name="Isosceles Triangle 188">
            <a:extLst>
              <a:ext uri="{FF2B5EF4-FFF2-40B4-BE49-F238E27FC236}">
                <a16:creationId xmlns:a16="http://schemas.microsoft.com/office/drawing/2014/main" id="{F14A997A-3D21-73D7-E42D-A30A27412EB6}"/>
              </a:ext>
            </a:extLst>
          </p:cNvPr>
          <p:cNvSpPr/>
          <p:nvPr>
            <p:custDataLst>
              <p:tags r:id="rId62"/>
            </p:custDataLst>
          </p:nvPr>
        </p:nvSpPr>
        <p:spPr bwMode="gray">
          <a:xfrm>
            <a:off x="7745413" y="3827463"/>
            <a:ext cx="177800" cy="177800"/>
          </a:xfrm>
          <a:prstGeom prst="triangle">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a:solidFill>
                <a:schemeClr val="bg1"/>
              </a:solidFill>
            </a:endParaRPr>
          </a:p>
        </p:txBody>
      </p:sp>
      <p:sp>
        <p:nvSpPr>
          <p:cNvPr id="6" name="Isosceles Triangle 5">
            <a:extLst>
              <a:ext uri="{FF2B5EF4-FFF2-40B4-BE49-F238E27FC236}">
                <a16:creationId xmlns:a16="http://schemas.microsoft.com/office/drawing/2014/main" id="{A04A9F8D-B962-212F-8A53-C939271E94E6}"/>
              </a:ext>
            </a:extLst>
          </p:cNvPr>
          <p:cNvSpPr/>
          <p:nvPr>
            <p:custDataLst>
              <p:tags r:id="rId63"/>
            </p:custDataLst>
          </p:nvPr>
        </p:nvSpPr>
        <p:spPr bwMode="gray">
          <a:xfrm>
            <a:off x="6673850" y="5907088"/>
            <a:ext cx="177800" cy="177800"/>
          </a:xfrm>
          <a:prstGeom prst="triangle">
            <a:avLst/>
          </a:prstGeom>
          <a:solidFill>
            <a:schemeClr val="accent5"/>
          </a:solidFill>
          <a:ln w="9525" cap="sq" cmpd="sng" algn="ctr">
            <a:solidFill>
              <a:schemeClr val="accent5"/>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a:solidFill>
                <a:schemeClr val="bg1"/>
              </a:solidFill>
            </a:endParaRPr>
          </a:p>
        </p:txBody>
      </p:sp>
      <p:sp>
        <p:nvSpPr>
          <p:cNvPr id="191" name="Oval 190">
            <a:extLst>
              <a:ext uri="{FF2B5EF4-FFF2-40B4-BE49-F238E27FC236}">
                <a16:creationId xmlns:a16="http://schemas.microsoft.com/office/drawing/2014/main" id="{BFDD1F37-2E02-E91D-24E6-95766830C3D8}"/>
              </a:ext>
            </a:extLst>
          </p:cNvPr>
          <p:cNvSpPr/>
          <p:nvPr>
            <p:custDataLst>
              <p:tags r:id="rId64"/>
            </p:custDataLst>
          </p:nvPr>
        </p:nvSpPr>
        <p:spPr bwMode="gray">
          <a:xfrm>
            <a:off x="6900863" y="4132263"/>
            <a:ext cx="177800" cy="177800"/>
          </a:xfrm>
          <a:prstGeom prst="ellipse">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a:solidFill>
                <a:schemeClr val="bg1"/>
              </a:solidFill>
            </a:endParaRPr>
          </a:p>
        </p:txBody>
      </p:sp>
      <p:cxnSp>
        <p:nvCxnSpPr>
          <p:cNvPr id="34" name="LineBasicDefault 19">
            <a:extLst>
              <a:ext uri="{FF2B5EF4-FFF2-40B4-BE49-F238E27FC236}">
                <a16:creationId xmlns:a16="http://schemas.microsoft.com/office/drawing/2014/main" id="{5872F154-506F-7B54-CC0A-F419DE872D22}"/>
              </a:ext>
            </a:extLst>
          </p:cNvPr>
          <p:cNvCxnSpPr>
            <a:cxnSpLocks/>
          </p:cNvCxnSpPr>
          <p:nvPr>
            <p:custDataLst>
              <p:tags r:id="rId65"/>
            </p:custDataLst>
          </p:nvPr>
        </p:nvCxnSpPr>
        <p:spPr>
          <a:xfrm>
            <a:off x="554735" y="2128839"/>
            <a:ext cx="5232613" cy="0"/>
          </a:xfrm>
          <a:prstGeom prst="straightConnector1">
            <a:avLst/>
          </a:prstGeom>
          <a:ln w="19050" cap="flat">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62" name="LineBasicDefault 19">
            <a:extLst>
              <a:ext uri="{FF2B5EF4-FFF2-40B4-BE49-F238E27FC236}">
                <a16:creationId xmlns:a16="http://schemas.microsoft.com/office/drawing/2014/main" id="{F996F348-C75F-0631-98EC-05C2D10EA378}"/>
              </a:ext>
            </a:extLst>
          </p:cNvPr>
          <p:cNvCxnSpPr>
            <a:cxnSpLocks/>
          </p:cNvCxnSpPr>
          <p:nvPr>
            <p:custDataLst>
              <p:tags r:id="rId66"/>
            </p:custDataLst>
          </p:nvPr>
        </p:nvCxnSpPr>
        <p:spPr>
          <a:xfrm>
            <a:off x="554735" y="5841471"/>
            <a:ext cx="5232613" cy="0"/>
          </a:xfrm>
          <a:prstGeom prst="straightConnector1">
            <a:avLst/>
          </a:prstGeom>
          <a:ln w="19050" cap="flat">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65" name="GreyLineSeparatorDefault 165">
            <a:extLst>
              <a:ext uri="{FF2B5EF4-FFF2-40B4-BE49-F238E27FC236}">
                <a16:creationId xmlns:a16="http://schemas.microsoft.com/office/drawing/2014/main" id="{A035F2AE-F0DF-92EC-B74E-11E5B68E0623}"/>
              </a:ext>
            </a:extLst>
          </p:cNvPr>
          <p:cNvCxnSpPr>
            <a:cxnSpLocks/>
          </p:cNvCxnSpPr>
          <p:nvPr>
            <p:custDataLst>
              <p:tags r:id="rId67"/>
            </p:custDataLst>
          </p:nvPr>
        </p:nvCxnSpPr>
        <p:spPr>
          <a:xfrm>
            <a:off x="554736" y="4078943"/>
            <a:ext cx="5199950" cy="0"/>
          </a:xfrm>
          <a:prstGeom prst="straightConnector1">
            <a:avLst/>
          </a:prstGeom>
          <a:ln w="9525" cap="flat">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68" name="GreyLineSeparatorDefault 165">
            <a:extLst>
              <a:ext uri="{FF2B5EF4-FFF2-40B4-BE49-F238E27FC236}">
                <a16:creationId xmlns:a16="http://schemas.microsoft.com/office/drawing/2014/main" id="{96292BBD-7ADD-9461-8703-21DEBBD67BAB}"/>
              </a:ext>
            </a:extLst>
          </p:cNvPr>
          <p:cNvCxnSpPr>
            <a:cxnSpLocks/>
          </p:cNvCxnSpPr>
          <p:nvPr>
            <p:custDataLst>
              <p:tags r:id="rId68"/>
            </p:custDataLst>
          </p:nvPr>
        </p:nvCxnSpPr>
        <p:spPr>
          <a:xfrm>
            <a:off x="554736" y="4658914"/>
            <a:ext cx="5199950" cy="0"/>
          </a:xfrm>
          <a:prstGeom prst="straightConnector1">
            <a:avLst/>
          </a:prstGeom>
          <a:ln w="9525" cap="flat">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69" name="GreyLineSeparatorDefault 165">
            <a:extLst>
              <a:ext uri="{FF2B5EF4-FFF2-40B4-BE49-F238E27FC236}">
                <a16:creationId xmlns:a16="http://schemas.microsoft.com/office/drawing/2014/main" id="{F52B252E-FDCC-9135-0957-95FBA592DF73}"/>
              </a:ext>
            </a:extLst>
          </p:cNvPr>
          <p:cNvCxnSpPr>
            <a:cxnSpLocks/>
          </p:cNvCxnSpPr>
          <p:nvPr>
            <p:custDataLst>
              <p:tags r:id="rId69"/>
            </p:custDataLst>
          </p:nvPr>
        </p:nvCxnSpPr>
        <p:spPr>
          <a:xfrm>
            <a:off x="554736" y="5234655"/>
            <a:ext cx="5199950" cy="0"/>
          </a:xfrm>
          <a:prstGeom prst="straightConnector1">
            <a:avLst/>
          </a:prstGeom>
          <a:ln w="9525" cap="flat">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70" name="GreyLineSeparatorDefault 165">
            <a:extLst>
              <a:ext uri="{FF2B5EF4-FFF2-40B4-BE49-F238E27FC236}">
                <a16:creationId xmlns:a16="http://schemas.microsoft.com/office/drawing/2014/main" id="{8E3A18BA-8CC9-B26E-4893-752A0C76D2FB}"/>
              </a:ext>
            </a:extLst>
          </p:cNvPr>
          <p:cNvCxnSpPr>
            <a:cxnSpLocks/>
          </p:cNvCxnSpPr>
          <p:nvPr>
            <p:custDataLst>
              <p:tags r:id="rId70"/>
            </p:custDataLst>
          </p:nvPr>
        </p:nvCxnSpPr>
        <p:spPr>
          <a:xfrm>
            <a:off x="554736" y="5539537"/>
            <a:ext cx="5199950" cy="0"/>
          </a:xfrm>
          <a:prstGeom prst="straightConnector1">
            <a:avLst/>
          </a:prstGeom>
          <a:ln w="9525" cap="flat">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73" name="TextBox 172">
            <a:extLst>
              <a:ext uri="{FF2B5EF4-FFF2-40B4-BE49-F238E27FC236}">
                <a16:creationId xmlns:a16="http://schemas.microsoft.com/office/drawing/2014/main" id="{882604F4-CE9E-AC9E-124C-EF95C861E9D9}"/>
              </a:ext>
            </a:extLst>
          </p:cNvPr>
          <p:cNvSpPr txBox="1">
            <a:spLocks/>
          </p:cNvSpPr>
          <p:nvPr>
            <p:custDataLst>
              <p:tags r:id="rId71"/>
            </p:custDataLst>
          </p:nvPr>
        </p:nvSpPr>
        <p:spPr>
          <a:xfrm>
            <a:off x="6232467" y="2153893"/>
            <a:ext cx="501951" cy="246221"/>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algn="r"/>
            <a:r>
              <a:rPr lang="en-US" sz="800">
                <a:solidFill>
                  <a:schemeClr val="tx1"/>
                </a:solidFill>
              </a:rPr>
              <a:t>Workshop </a:t>
            </a:r>
            <a:r>
              <a:rPr lang="en-US" sz="800" b="0">
                <a:solidFill>
                  <a:schemeClr val="tx1"/>
                </a:solidFill>
              </a:rPr>
              <a:t>#2 Feb 12</a:t>
            </a:r>
          </a:p>
        </p:txBody>
      </p:sp>
      <p:sp>
        <p:nvSpPr>
          <p:cNvPr id="180" name="TextBox 179">
            <a:extLst>
              <a:ext uri="{FF2B5EF4-FFF2-40B4-BE49-F238E27FC236}">
                <a16:creationId xmlns:a16="http://schemas.microsoft.com/office/drawing/2014/main" id="{C5D1F391-AB51-0D73-0817-6DA81AE72B2B}"/>
              </a:ext>
            </a:extLst>
          </p:cNvPr>
          <p:cNvSpPr txBox="1">
            <a:spLocks/>
          </p:cNvSpPr>
          <p:nvPr>
            <p:custDataLst>
              <p:tags r:id="rId72"/>
            </p:custDataLst>
          </p:nvPr>
        </p:nvSpPr>
        <p:spPr>
          <a:xfrm>
            <a:off x="7023099" y="2968039"/>
            <a:ext cx="565612" cy="246221"/>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algn="r"/>
            <a:r>
              <a:rPr lang="en-US" sz="800">
                <a:solidFill>
                  <a:schemeClr val="tx1"/>
                </a:solidFill>
              </a:rPr>
              <a:t>Workshop </a:t>
            </a:r>
            <a:r>
              <a:rPr lang="en-US" sz="800" b="0">
                <a:solidFill>
                  <a:schemeClr val="tx1"/>
                </a:solidFill>
              </a:rPr>
              <a:t>#4 Mar 10</a:t>
            </a:r>
            <a:endParaRPr lang="en-US" sz="800" b="0" i="1">
              <a:solidFill>
                <a:schemeClr val="tx1"/>
              </a:solidFill>
            </a:endParaRPr>
          </a:p>
        </p:txBody>
      </p:sp>
      <p:sp>
        <p:nvSpPr>
          <p:cNvPr id="184" name="TextBox 183">
            <a:extLst>
              <a:ext uri="{FF2B5EF4-FFF2-40B4-BE49-F238E27FC236}">
                <a16:creationId xmlns:a16="http://schemas.microsoft.com/office/drawing/2014/main" id="{3A6A4834-5CC3-CFA5-A968-B7CE7FAFBCCE}"/>
              </a:ext>
            </a:extLst>
          </p:cNvPr>
          <p:cNvSpPr txBox="1">
            <a:spLocks/>
          </p:cNvSpPr>
          <p:nvPr>
            <p:custDataLst>
              <p:tags r:id="rId73"/>
            </p:custDataLst>
          </p:nvPr>
        </p:nvSpPr>
        <p:spPr>
          <a:xfrm>
            <a:off x="7474813" y="3223509"/>
            <a:ext cx="565612" cy="246221"/>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algn="r"/>
            <a:r>
              <a:rPr lang="en-US" sz="800">
                <a:solidFill>
                  <a:schemeClr val="tx1"/>
                </a:solidFill>
              </a:rPr>
              <a:t>Workshop </a:t>
            </a:r>
            <a:r>
              <a:rPr lang="en-US" sz="800" b="0">
                <a:solidFill>
                  <a:schemeClr val="tx1"/>
                </a:solidFill>
              </a:rPr>
              <a:t>#5 Mar 24</a:t>
            </a:r>
            <a:endParaRPr lang="en-US" sz="800" b="0" i="1">
              <a:solidFill>
                <a:schemeClr val="tx1"/>
              </a:solidFill>
            </a:endParaRPr>
          </a:p>
        </p:txBody>
      </p:sp>
      <p:sp>
        <p:nvSpPr>
          <p:cNvPr id="186" name="TextBox 185">
            <a:extLst>
              <a:ext uri="{FF2B5EF4-FFF2-40B4-BE49-F238E27FC236}">
                <a16:creationId xmlns:a16="http://schemas.microsoft.com/office/drawing/2014/main" id="{A57390CD-4FEA-46D8-D6F0-F0ADE852DE70}"/>
              </a:ext>
            </a:extLst>
          </p:cNvPr>
          <p:cNvSpPr txBox="1">
            <a:spLocks/>
          </p:cNvSpPr>
          <p:nvPr>
            <p:custDataLst>
              <p:tags r:id="rId74"/>
            </p:custDataLst>
          </p:nvPr>
        </p:nvSpPr>
        <p:spPr>
          <a:xfrm>
            <a:off x="7719270" y="3500324"/>
            <a:ext cx="565612" cy="246221"/>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algn="r"/>
            <a:r>
              <a:rPr lang="en-US" sz="800">
                <a:solidFill>
                  <a:schemeClr val="tx1"/>
                </a:solidFill>
              </a:rPr>
              <a:t>Workshop </a:t>
            </a:r>
            <a:r>
              <a:rPr lang="en-US" sz="800" b="0">
                <a:solidFill>
                  <a:schemeClr val="tx1"/>
                </a:solidFill>
              </a:rPr>
              <a:t>#6 Mar 30</a:t>
            </a:r>
            <a:endParaRPr lang="en-US" sz="800" b="0" i="1">
              <a:solidFill>
                <a:schemeClr val="tx1"/>
              </a:solidFill>
            </a:endParaRPr>
          </a:p>
        </p:txBody>
      </p:sp>
      <p:sp>
        <p:nvSpPr>
          <p:cNvPr id="256" name="TextBox 255">
            <a:extLst>
              <a:ext uri="{FF2B5EF4-FFF2-40B4-BE49-F238E27FC236}">
                <a16:creationId xmlns:a16="http://schemas.microsoft.com/office/drawing/2014/main" id="{0B918CB3-3104-A324-F079-B129E57822CD}"/>
              </a:ext>
            </a:extLst>
          </p:cNvPr>
          <p:cNvSpPr txBox="1">
            <a:spLocks/>
          </p:cNvSpPr>
          <p:nvPr>
            <p:custDataLst>
              <p:tags r:id="rId75"/>
            </p:custDataLst>
          </p:nvPr>
        </p:nvSpPr>
        <p:spPr>
          <a:xfrm>
            <a:off x="6267886" y="4107644"/>
            <a:ext cx="615682" cy="246221"/>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r>
              <a:rPr lang="en-US" sz="800">
                <a:solidFill>
                  <a:schemeClr val="tx1"/>
                </a:solidFill>
              </a:rPr>
              <a:t>PRS Update </a:t>
            </a:r>
            <a:r>
              <a:rPr lang="en-US" sz="800" b="0">
                <a:solidFill>
                  <a:schemeClr val="tx1"/>
                </a:solidFill>
              </a:rPr>
              <a:t>3/11</a:t>
            </a:r>
          </a:p>
        </p:txBody>
      </p:sp>
      <p:sp>
        <p:nvSpPr>
          <p:cNvPr id="262" name="TextBox 261">
            <a:extLst>
              <a:ext uri="{FF2B5EF4-FFF2-40B4-BE49-F238E27FC236}">
                <a16:creationId xmlns:a16="http://schemas.microsoft.com/office/drawing/2014/main" id="{6CD86FDA-D626-1D66-E988-868FD4E5F44B}"/>
              </a:ext>
            </a:extLst>
          </p:cNvPr>
          <p:cNvSpPr txBox="1">
            <a:spLocks/>
          </p:cNvSpPr>
          <p:nvPr>
            <p:custDataLst>
              <p:tags r:id="rId76"/>
            </p:custDataLst>
          </p:nvPr>
        </p:nvSpPr>
        <p:spPr>
          <a:xfrm>
            <a:off x="6936527" y="4679888"/>
            <a:ext cx="615682" cy="246221"/>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r>
              <a:rPr lang="en-US" sz="800">
                <a:solidFill>
                  <a:schemeClr val="tx1"/>
                </a:solidFill>
              </a:rPr>
              <a:t>ROS Update </a:t>
            </a:r>
            <a:r>
              <a:rPr lang="en-US" sz="800" b="0">
                <a:solidFill>
                  <a:schemeClr val="tx1"/>
                </a:solidFill>
              </a:rPr>
              <a:t>3/5</a:t>
            </a:r>
          </a:p>
        </p:txBody>
      </p:sp>
      <p:sp>
        <p:nvSpPr>
          <p:cNvPr id="264" name="TextBox 263">
            <a:extLst>
              <a:ext uri="{FF2B5EF4-FFF2-40B4-BE49-F238E27FC236}">
                <a16:creationId xmlns:a16="http://schemas.microsoft.com/office/drawing/2014/main" id="{71D2FD71-73ED-E7CF-C2B3-84F0C3949AED}"/>
              </a:ext>
            </a:extLst>
          </p:cNvPr>
          <p:cNvSpPr txBox="1">
            <a:spLocks/>
          </p:cNvSpPr>
          <p:nvPr>
            <p:custDataLst>
              <p:tags r:id="rId77"/>
            </p:custDataLst>
          </p:nvPr>
        </p:nvSpPr>
        <p:spPr>
          <a:xfrm>
            <a:off x="8978787" y="4960423"/>
            <a:ext cx="500062" cy="246221"/>
          </a:xfrm>
          <a:prstGeom prst="rect">
            <a:avLst/>
          </a:prstGeom>
          <a:solidFill>
            <a:schemeClr val="bg2"/>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r>
              <a:rPr lang="en-US" sz="800">
                <a:solidFill>
                  <a:schemeClr val="tx1"/>
                </a:solidFill>
              </a:rPr>
              <a:t>ROS Vote </a:t>
            </a:r>
            <a:r>
              <a:rPr lang="en-US" sz="800" b="0">
                <a:solidFill>
                  <a:schemeClr val="tx1"/>
                </a:solidFill>
              </a:rPr>
              <a:t>5/7</a:t>
            </a:r>
          </a:p>
        </p:txBody>
      </p:sp>
      <p:sp>
        <p:nvSpPr>
          <p:cNvPr id="268" name="TextBox 267">
            <a:extLst>
              <a:ext uri="{FF2B5EF4-FFF2-40B4-BE49-F238E27FC236}">
                <a16:creationId xmlns:a16="http://schemas.microsoft.com/office/drawing/2014/main" id="{E21CBC7C-1F40-B920-5A6C-C7F0E97C5945}"/>
              </a:ext>
            </a:extLst>
          </p:cNvPr>
          <p:cNvSpPr txBox="1">
            <a:spLocks/>
          </p:cNvSpPr>
          <p:nvPr>
            <p:custDataLst>
              <p:tags r:id="rId78"/>
            </p:custDataLst>
          </p:nvPr>
        </p:nvSpPr>
        <p:spPr>
          <a:xfrm>
            <a:off x="9832975" y="5562600"/>
            <a:ext cx="615682" cy="246221"/>
          </a:xfrm>
          <a:prstGeom prst="rect">
            <a:avLst/>
          </a:prstGeom>
          <a:no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r>
              <a:rPr lang="en-US" sz="800">
                <a:solidFill>
                  <a:schemeClr val="tx1"/>
                </a:solidFill>
              </a:rPr>
              <a:t>Board  Vote </a:t>
            </a:r>
            <a:r>
              <a:rPr lang="en-US" sz="800" b="0">
                <a:solidFill>
                  <a:schemeClr val="tx1"/>
                </a:solidFill>
              </a:rPr>
              <a:t>6/1</a:t>
            </a:r>
          </a:p>
        </p:txBody>
      </p:sp>
      <p:sp>
        <p:nvSpPr>
          <p:cNvPr id="15" name="TextBox 14">
            <a:extLst>
              <a:ext uri="{FF2B5EF4-FFF2-40B4-BE49-F238E27FC236}">
                <a16:creationId xmlns:a16="http://schemas.microsoft.com/office/drawing/2014/main" id="{58E65B1A-24B2-CBDD-3556-B98E1A633B5B}"/>
              </a:ext>
            </a:extLst>
          </p:cNvPr>
          <p:cNvSpPr txBox="1">
            <a:spLocks/>
          </p:cNvSpPr>
          <p:nvPr>
            <p:custDataLst>
              <p:tags r:id="rId79"/>
            </p:custDataLst>
          </p:nvPr>
        </p:nvSpPr>
        <p:spPr>
          <a:xfrm>
            <a:off x="5453812" y="5941855"/>
            <a:ext cx="1133475" cy="369332"/>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algn="r"/>
            <a:r>
              <a:rPr lang="en-US" sz="800">
                <a:solidFill>
                  <a:srgbClr val="000000"/>
                </a:solidFill>
              </a:rPr>
              <a:t>3/4 </a:t>
            </a:r>
            <a:r>
              <a:rPr lang="en-US" sz="800" b="0">
                <a:solidFill>
                  <a:srgbClr val="000000"/>
                </a:solidFill>
              </a:rPr>
              <a:t>ERCOT files Batch Zero Revision Request(s)</a:t>
            </a:r>
            <a:endParaRPr lang="en-US" sz="800" b="0">
              <a:solidFill>
                <a:schemeClr val="tx1"/>
              </a:solidFill>
            </a:endParaRPr>
          </a:p>
        </p:txBody>
      </p:sp>
      <p:cxnSp>
        <p:nvCxnSpPr>
          <p:cNvPr id="12" name="GreyLineSeparatorDefault 165">
            <a:extLst>
              <a:ext uri="{FF2B5EF4-FFF2-40B4-BE49-F238E27FC236}">
                <a16:creationId xmlns:a16="http://schemas.microsoft.com/office/drawing/2014/main" id="{10BF5C96-400B-0D51-7AED-3D022F12A5CA}"/>
              </a:ext>
            </a:extLst>
          </p:cNvPr>
          <p:cNvCxnSpPr>
            <a:cxnSpLocks/>
          </p:cNvCxnSpPr>
          <p:nvPr>
            <p:custDataLst>
              <p:tags r:id="rId80"/>
            </p:custDataLst>
          </p:nvPr>
        </p:nvCxnSpPr>
        <p:spPr>
          <a:xfrm>
            <a:off x="5753989" y="3220162"/>
            <a:ext cx="5883275" cy="0"/>
          </a:xfrm>
          <a:prstGeom prst="straightConnector1">
            <a:avLst/>
          </a:prstGeom>
          <a:ln w="9525" cap="flat">
            <a:solidFill>
              <a:schemeClr val="bg1">
                <a:lumMod val="75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20" name="GreyLineSeparatorDefault 165">
            <a:extLst>
              <a:ext uri="{FF2B5EF4-FFF2-40B4-BE49-F238E27FC236}">
                <a16:creationId xmlns:a16="http://schemas.microsoft.com/office/drawing/2014/main" id="{EEF955DA-52B4-A7E8-98E8-AC2E7D7B7C6D}"/>
              </a:ext>
            </a:extLst>
          </p:cNvPr>
          <p:cNvCxnSpPr>
            <a:cxnSpLocks/>
          </p:cNvCxnSpPr>
          <p:nvPr>
            <p:custDataLst>
              <p:tags r:id="rId81"/>
            </p:custDataLst>
          </p:nvPr>
        </p:nvCxnSpPr>
        <p:spPr>
          <a:xfrm>
            <a:off x="5753989" y="3767618"/>
            <a:ext cx="5883275" cy="0"/>
          </a:xfrm>
          <a:prstGeom prst="straightConnector1">
            <a:avLst/>
          </a:prstGeom>
          <a:ln w="9525" cap="flat">
            <a:solidFill>
              <a:schemeClr val="bg1">
                <a:lumMod val="75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2" name="GreyLineSeparatorDefault 165">
            <a:extLst>
              <a:ext uri="{FF2B5EF4-FFF2-40B4-BE49-F238E27FC236}">
                <a16:creationId xmlns:a16="http://schemas.microsoft.com/office/drawing/2014/main" id="{2F470A34-4534-FC96-5801-5D6F675DF759}"/>
              </a:ext>
            </a:extLst>
          </p:cNvPr>
          <p:cNvCxnSpPr>
            <a:cxnSpLocks/>
          </p:cNvCxnSpPr>
          <p:nvPr>
            <p:custDataLst>
              <p:tags r:id="rId82"/>
            </p:custDataLst>
          </p:nvPr>
        </p:nvCxnSpPr>
        <p:spPr>
          <a:xfrm>
            <a:off x="1659467" y="2429803"/>
            <a:ext cx="9977797" cy="0"/>
          </a:xfrm>
          <a:prstGeom prst="straightConnector1">
            <a:avLst/>
          </a:prstGeom>
          <a:ln w="9525" cap="flat">
            <a:solidFill>
              <a:schemeClr val="bg1">
                <a:lumMod val="75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0" name="GreyLineSeparatorDefault 165">
            <a:extLst>
              <a:ext uri="{FF2B5EF4-FFF2-40B4-BE49-F238E27FC236}">
                <a16:creationId xmlns:a16="http://schemas.microsoft.com/office/drawing/2014/main" id="{2C3FDA93-ACA6-9D0A-FA86-360C74A381A5}"/>
              </a:ext>
            </a:extLst>
          </p:cNvPr>
          <p:cNvCxnSpPr>
            <a:cxnSpLocks/>
          </p:cNvCxnSpPr>
          <p:nvPr>
            <p:custDataLst>
              <p:tags r:id="rId83"/>
            </p:custDataLst>
          </p:nvPr>
        </p:nvCxnSpPr>
        <p:spPr>
          <a:xfrm>
            <a:off x="1659467" y="2693256"/>
            <a:ext cx="9977797" cy="0"/>
          </a:xfrm>
          <a:prstGeom prst="straightConnector1">
            <a:avLst/>
          </a:prstGeom>
          <a:ln w="9525" cap="flat">
            <a:solidFill>
              <a:schemeClr val="bg1">
                <a:lumMod val="75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1" name="GreyLineSeparatorDefault 165">
            <a:extLst>
              <a:ext uri="{FF2B5EF4-FFF2-40B4-BE49-F238E27FC236}">
                <a16:creationId xmlns:a16="http://schemas.microsoft.com/office/drawing/2014/main" id="{FD4E72C3-BC15-EEB7-87D6-C0323359DD87}"/>
              </a:ext>
            </a:extLst>
          </p:cNvPr>
          <p:cNvCxnSpPr>
            <a:cxnSpLocks/>
          </p:cNvCxnSpPr>
          <p:nvPr>
            <p:custDataLst>
              <p:tags r:id="rId84"/>
            </p:custDataLst>
          </p:nvPr>
        </p:nvCxnSpPr>
        <p:spPr>
          <a:xfrm>
            <a:off x="1659467" y="2956709"/>
            <a:ext cx="9977797" cy="0"/>
          </a:xfrm>
          <a:prstGeom prst="straightConnector1">
            <a:avLst/>
          </a:prstGeom>
          <a:ln w="9525" cap="flat">
            <a:solidFill>
              <a:schemeClr val="bg1">
                <a:lumMod val="75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3" name="GreyLineSeparatorDefault 165">
            <a:extLst>
              <a:ext uri="{FF2B5EF4-FFF2-40B4-BE49-F238E27FC236}">
                <a16:creationId xmlns:a16="http://schemas.microsoft.com/office/drawing/2014/main" id="{0B65B8A9-CBCD-C140-497D-E639FCDDAEE3}"/>
              </a:ext>
            </a:extLst>
          </p:cNvPr>
          <p:cNvCxnSpPr>
            <a:cxnSpLocks/>
          </p:cNvCxnSpPr>
          <p:nvPr>
            <p:custDataLst>
              <p:tags r:id="rId85"/>
            </p:custDataLst>
          </p:nvPr>
        </p:nvCxnSpPr>
        <p:spPr>
          <a:xfrm>
            <a:off x="5753989" y="3485666"/>
            <a:ext cx="5881079" cy="0"/>
          </a:xfrm>
          <a:prstGeom prst="straightConnector1">
            <a:avLst/>
          </a:prstGeom>
          <a:ln w="9525" cap="flat">
            <a:solidFill>
              <a:schemeClr val="bg1">
                <a:lumMod val="75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21" name="GreyLineSeparatorDefault 165">
            <a:extLst>
              <a:ext uri="{FF2B5EF4-FFF2-40B4-BE49-F238E27FC236}">
                <a16:creationId xmlns:a16="http://schemas.microsoft.com/office/drawing/2014/main" id="{E6F9F649-2735-18D8-42BD-E230BBBFF247}"/>
              </a:ext>
            </a:extLst>
          </p:cNvPr>
          <p:cNvCxnSpPr>
            <a:cxnSpLocks/>
          </p:cNvCxnSpPr>
          <p:nvPr>
            <p:custDataLst>
              <p:tags r:id="rId86"/>
            </p:custDataLst>
          </p:nvPr>
        </p:nvCxnSpPr>
        <p:spPr>
          <a:xfrm>
            <a:off x="1659467" y="4369356"/>
            <a:ext cx="9977797" cy="0"/>
          </a:xfrm>
          <a:prstGeom prst="straightConnector1">
            <a:avLst/>
          </a:prstGeom>
          <a:ln w="9525" cap="flat">
            <a:solidFill>
              <a:schemeClr val="bg1">
                <a:lumMod val="75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22" name="GreyLineSeparatorDefault 165">
            <a:extLst>
              <a:ext uri="{FF2B5EF4-FFF2-40B4-BE49-F238E27FC236}">
                <a16:creationId xmlns:a16="http://schemas.microsoft.com/office/drawing/2014/main" id="{71281F45-D45C-DE97-A7E6-57C8F1C1BADE}"/>
              </a:ext>
            </a:extLst>
          </p:cNvPr>
          <p:cNvCxnSpPr>
            <a:cxnSpLocks/>
          </p:cNvCxnSpPr>
          <p:nvPr>
            <p:custDataLst>
              <p:tags r:id="rId87"/>
            </p:custDataLst>
          </p:nvPr>
        </p:nvCxnSpPr>
        <p:spPr>
          <a:xfrm>
            <a:off x="1659467" y="4940447"/>
            <a:ext cx="9977797" cy="0"/>
          </a:xfrm>
          <a:prstGeom prst="straightConnector1">
            <a:avLst/>
          </a:prstGeom>
          <a:ln w="9525" cap="flat">
            <a:solidFill>
              <a:schemeClr val="bg1">
                <a:lumMod val="75000"/>
              </a:schemeClr>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44" name="TextBox 143">
            <a:extLst>
              <a:ext uri="{FF2B5EF4-FFF2-40B4-BE49-F238E27FC236}">
                <a16:creationId xmlns:a16="http://schemas.microsoft.com/office/drawing/2014/main" id="{58DCF03B-6A4F-4B1A-5D18-712F8BADE245}"/>
              </a:ext>
            </a:extLst>
          </p:cNvPr>
          <p:cNvSpPr txBox="1">
            <a:spLocks/>
          </p:cNvSpPr>
          <p:nvPr>
            <p:custDataLst>
              <p:tags r:id="rId88"/>
            </p:custDataLst>
          </p:nvPr>
        </p:nvSpPr>
        <p:spPr>
          <a:xfrm>
            <a:off x="10600219" y="5941855"/>
            <a:ext cx="948843" cy="246221"/>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r>
              <a:rPr lang="en-US" sz="800">
                <a:solidFill>
                  <a:srgbClr val="000000"/>
                </a:solidFill>
              </a:rPr>
              <a:t>8/1 </a:t>
            </a:r>
            <a:r>
              <a:rPr lang="en-US" sz="800" b="0">
                <a:solidFill>
                  <a:srgbClr val="000000"/>
                </a:solidFill>
              </a:rPr>
              <a:t>Target effective date of protocols</a:t>
            </a:r>
          </a:p>
        </p:txBody>
      </p:sp>
      <p:sp>
        <p:nvSpPr>
          <p:cNvPr id="167" name="TextBox 166">
            <a:extLst>
              <a:ext uri="{FF2B5EF4-FFF2-40B4-BE49-F238E27FC236}">
                <a16:creationId xmlns:a16="http://schemas.microsoft.com/office/drawing/2014/main" id="{F604995C-B886-3DDD-7B51-A1515C71CDF7}"/>
              </a:ext>
            </a:extLst>
          </p:cNvPr>
          <p:cNvSpPr txBox="1">
            <a:spLocks/>
          </p:cNvSpPr>
          <p:nvPr>
            <p:custDataLst>
              <p:tags r:id="rId89"/>
            </p:custDataLst>
          </p:nvPr>
        </p:nvSpPr>
        <p:spPr>
          <a:xfrm>
            <a:off x="1646233" y="1898928"/>
            <a:ext cx="991186" cy="184666"/>
          </a:xfrm>
          <a:prstGeom prst="rect">
            <a:avLst/>
          </a:prstGeom>
          <a:no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r>
              <a:rPr lang="en-US" sz="1200">
                <a:solidFill>
                  <a:schemeClr val="tx1"/>
                </a:solidFill>
              </a:rPr>
              <a:t>Objective</a:t>
            </a:r>
          </a:p>
        </p:txBody>
      </p:sp>
      <p:sp>
        <p:nvSpPr>
          <p:cNvPr id="171" name="TextBox 170">
            <a:extLst>
              <a:ext uri="{FF2B5EF4-FFF2-40B4-BE49-F238E27FC236}">
                <a16:creationId xmlns:a16="http://schemas.microsoft.com/office/drawing/2014/main" id="{60A6C46A-50F3-E3FC-C079-1ABD1D8ACF28}"/>
              </a:ext>
            </a:extLst>
          </p:cNvPr>
          <p:cNvSpPr txBox="1">
            <a:spLocks/>
          </p:cNvSpPr>
          <p:nvPr>
            <p:custDataLst>
              <p:tags r:id="rId90"/>
            </p:custDataLst>
          </p:nvPr>
        </p:nvSpPr>
        <p:spPr>
          <a:xfrm>
            <a:off x="1656529" y="2229600"/>
            <a:ext cx="3920999" cy="153888"/>
          </a:xfrm>
          <a:prstGeom prst="rect">
            <a:avLst/>
          </a:prstGeom>
          <a:no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r>
              <a:rPr lang="en-US" sz="1000" b="0">
                <a:solidFill>
                  <a:schemeClr val="tx1"/>
                </a:solidFill>
              </a:rPr>
              <a:t>Align stakeholders on direction/scope following Commission decision</a:t>
            </a:r>
          </a:p>
        </p:txBody>
      </p:sp>
      <p:sp>
        <p:nvSpPr>
          <p:cNvPr id="176" name="TextBox 175">
            <a:extLst>
              <a:ext uri="{FF2B5EF4-FFF2-40B4-BE49-F238E27FC236}">
                <a16:creationId xmlns:a16="http://schemas.microsoft.com/office/drawing/2014/main" id="{A6592E5E-05C2-FC92-248C-E2B7C111A30F}"/>
              </a:ext>
            </a:extLst>
          </p:cNvPr>
          <p:cNvSpPr txBox="1">
            <a:spLocks/>
          </p:cNvSpPr>
          <p:nvPr>
            <p:custDataLst>
              <p:tags r:id="rId91"/>
            </p:custDataLst>
          </p:nvPr>
        </p:nvSpPr>
        <p:spPr>
          <a:xfrm>
            <a:off x="1646232" y="2474597"/>
            <a:ext cx="3697289" cy="153888"/>
          </a:xfrm>
          <a:prstGeom prst="rect">
            <a:avLst/>
          </a:prstGeom>
          <a:no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r>
              <a:rPr lang="en-US" sz="1000" b="0">
                <a:solidFill>
                  <a:schemeClr val="tx1"/>
                </a:solidFill>
              </a:rPr>
              <a:t>Define the scope, boundaries, and intended role of Batch Zero</a:t>
            </a:r>
          </a:p>
        </p:txBody>
      </p:sp>
      <p:sp>
        <p:nvSpPr>
          <p:cNvPr id="177" name="TextBox 176">
            <a:extLst>
              <a:ext uri="{FF2B5EF4-FFF2-40B4-BE49-F238E27FC236}">
                <a16:creationId xmlns:a16="http://schemas.microsoft.com/office/drawing/2014/main" id="{57B5BD7F-75CE-FA7E-AA83-F295427EC9B7}"/>
              </a:ext>
            </a:extLst>
          </p:cNvPr>
          <p:cNvSpPr txBox="1">
            <a:spLocks/>
          </p:cNvSpPr>
          <p:nvPr>
            <p:custDataLst>
              <p:tags r:id="rId92"/>
            </p:custDataLst>
          </p:nvPr>
        </p:nvSpPr>
        <p:spPr>
          <a:xfrm>
            <a:off x="1646232" y="2752636"/>
            <a:ext cx="4093323" cy="153888"/>
          </a:xfrm>
          <a:prstGeom prst="rect">
            <a:avLst/>
          </a:prstGeom>
          <a:no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r>
              <a:rPr lang="en-US" sz="1000" b="0">
                <a:solidFill>
                  <a:schemeClr val="tx1"/>
                </a:solidFill>
              </a:rPr>
              <a:t>Preview structure/governing concepts of Batch Zero NPRR before filing</a:t>
            </a:r>
          </a:p>
        </p:txBody>
      </p:sp>
      <p:sp>
        <p:nvSpPr>
          <p:cNvPr id="270" name="TextBox 269">
            <a:extLst>
              <a:ext uri="{FF2B5EF4-FFF2-40B4-BE49-F238E27FC236}">
                <a16:creationId xmlns:a16="http://schemas.microsoft.com/office/drawing/2014/main" id="{09EC5044-F081-6128-4CFB-A19917478A12}"/>
              </a:ext>
            </a:extLst>
          </p:cNvPr>
          <p:cNvSpPr txBox="1">
            <a:spLocks/>
          </p:cNvSpPr>
          <p:nvPr>
            <p:custDataLst>
              <p:tags r:id="rId93"/>
            </p:custDataLst>
          </p:nvPr>
        </p:nvSpPr>
        <p:spPr>
          <a:xfrm>
            <a:off x="1646232" y="4146546"/>
            <a:ext cx="3925889" cy="153888"/>
          </a:xfrm>
          <a:prstGeom prst="rect">
            <a:avLst/>
          </a:prstGeom>
          <a:no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r>
              <a:rPr lang="en-US" sz="1000" b="0">
                <a:solidFill>
                  <a:schemeClr val="tx1"/>
                </a:solidFill>
              </a:rPr>
              <a:t>Confirm proposed protocol changes are ready for governance review</a:t>
            </a:r>
          </a:p>
        </p:txBody>
      </p:sp>
      <p:sp>
        <p:nvSpPr>
          <p:cNvPr id="271" name="TextBox 270">
            <a:extLst>
              <a:ext uri="{FF2B5EF4-FFF2-40B4-BE49-F238E27FC236}">
                <a16:creationId xmlns:a16="http://schemas.microsoft.com/office/drawing/2014/main" id="{4EE37E23-DC86-3479-7E21-E71618A0BDA0}"/>
              </a:ext>
            </a:extLst>
          </p:cNvPr>
          <p:cNvSpPr txBox="1">
            <a:spLocks/>
          </p:cNvSpPr>
          <p:nvPr>
            <p:custDataLst>
              <p:tags r:id="rId94"/>
            </p:custDataLst>
          </p:nvPr>
        </p:nvSpPr>
        <p:spPr>
          <a:xfrm>
            <a:off x="1646232" y="4443215"/>
            <a:ext cx="4116391" cy="153888"/>
          </a:xfrm>
          <a:prstGeom prst="rect">
            <a:avLst/>
          </a:prstGeom>
          <a:no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r>
              <a:rPr lang="en-US" sz="1000" b="0">
                <a:solidFill>
                  <a:schemeClr val="tx1"/>
                </a:solidFill>
              </a:rPr>
              <a:t>Endorse NPRR for advancement to TAC (contingent on technical valid.)</a:t>
            </a:r>
          </a:p>
        </p:txBody>
      </p:sp>
      <p:sp>
        <p:nvSpPr>
          <p:cNvPr id="272" name="TextBox 271">
            <a:extLst>
              <a:ext uri="{FF2B5EF4-FFF2-40B4-BE49-F238E27FC236}">
                <a16:creationId xmlns:a16="http://schemas.microsoft.com/office/drawing/2014/main" id="{DD4963C6-2988-4E4E-D607-9CE1D7CABAF1}"/>
              </a:ext>
            </a:extLst>
          </p:cNvPr>
          <p:cNvSpPr txBox="1">
            <a:spLocks/>
          </p:cNvSpPr>
          <p:nvPr>
            <p:custDataLst>
              <p:tags r:id="rId95"/>
            </p:custDataLst>
          </p:nvPr>
        </p:nvSpPr>
        <p:spPr>
          <a:xfrm>
            <a:off x="1646232" y="4739878"/>
            <a:ext cx="4181479" cy="153888"/>
          </a:xfrm>
          <a:prstGeom prst="rect">
            <a:avLst/>
          </a:prstGeom>
          <a:no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r>
              <a:rPr lang="en-US" sz="1000" b="0">
                <a:solidFill>
                  <a:schemeClr val="tx1"/>
                </a:solidFill>
              </a:rPr>
              <a:t>If accompanying PGRR filed, then ROS will be involved in review</a:t>
            </a:r>
          </a:p>
        </p:txBody>
      </p:sp>
      <p:sp>
        <p:nvSpPr>
          <p:cNvPr id="273" name="TextBox 272">
            <a:extLst>
              <a:ext uri="{FF2B5EF4-FFF2-40B4-BE49-F238E27FC236}">
                <a16:creationId xmlns:a16="http://schemas.microsoft.com/office/drawing/2014/main" id="{D5888463-AF94-9009-38C2-2BEAE118DF51}"/>
              </a:ext>
            </a:extLst>
          </p:cNvPr>
          <p:cNvSpPr txBox="1">
            <a:spLocks/>
          </p:cNvSpPr>
          <p:nvPr>
            <p:custDataLst>
              <p:tags r:id="rId96"/>
            </p:custDataLst>
          </p:nvPr>
        </p:nvSpPr>
        <p:spPr>
          <a:xfrm>
            <a:off x="1646232" y="5008705"/>
            <a:ext cx="3925889" cy="153888"/>
          </a:xfrm>
          <a:prstGeom prst="rect">
            <a:avLst/>
          </a:prstGeom>
          <a:no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r>
              <a:rPr lang="en-US" sz="1000" b="0">
                <a:solidFill>
                  <a:schemeClr val="tx1"/>
                </a:solidFill>
              </a:rPr>
              <a:t>ROS approval will be required for any PGRR(s).</a:t>
            </a:r>
          </a:p>
        </p:txBody>
      </p:sp>
      <p:sp>
        <p:nvSpPr>
          <p:cNvPr id="275" name="TextBox 274">
            <a:extLst>
              <a:ext uri="{FF2B5EF4-FFF2-40B4-BE49-F238E27FC236}">
                <a16:creationId xmlns:a16="http://schemas.microsoft.com/office/drawing/2014/main" id="{EB2B9AB7-8996-FF0F-6BC2-608300A022EB}"/>
              </a:ext>
            </a:extLst>
          </p:cNvPr>
          <p:cNvSpPr txBox="1">
            <a:spLocks/>
          </p:cNvSpPr>
          <p:nvPr>
            <p:custDataLst>
              <p:tags r:id="rId97"/>
            </p:custDataLst>
          </p:nvPr>
        </p:nvSpPr>
        <p:spPr>
          <a:xfrm>
            <a:off x="1646232" y="5310193"/>
            <a:ext cx="4173539" cy="153888"/>
          </a:xfrm>
          <a:prstGeom prst="rect">
            <a:avLst/>
          </a:prstGeom>
          <a:no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r>
              <a:rPr lang="en-US" sz="1000" b="0">
                <a:solidFill>
                  <a:schemeClr val="tx1"/>
                </a:solidFill>
              </a:rPr>
              <a:t>Review/endorse combined NPRR/PGRR package for Board approval</a:t>
            </a:r>
          </a:p>
        </p:txBody>
      </p:sp>
      <p:sp>
        <p:nvSpPr>
          <p:cNvPr id="276" name="TextBox 275">
            <a:extLst>
              <a:ext uri="{FF2B5EF4-FFF2-40B4-BE49-F238E27FC236}">
                <a16:creationId xmlns:a16="http://schemas.microsoft.com/office/drawing/2014/main" id="{BE36250B-77A8-1A4C-67A3-79D4793BA739}"/>
              </a:ext>
            </a:extLst>
          </p:cNvPr>
          <p:cNvSpPr txBox="1">
            <a:spLocks/>
          </p:cNvSpPr>
          <p:nvPr>
            <p:custDataLst>
              <p:tags r:id="rId98"/>
            </p:custDataLst>
          </p:nvPr>
        </p:nvSpPr>
        <p:spPr>
          <a:xfrm>
            <a:off x="1646232" y="5608007"/>
            <a:ext cx="4133856" cy="153888"/>
          </a:xfrm>
          <a:prstGeom prst="rect">
            <a:avLst/>
          </a:prstGeom>
          <a:no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r>
              <a:rPr lang="en-US" sz="1000" b="0">
                <a:solidFill>
                  <a:schemeClr val="tx1"/>
                </a:solidFill>
              </a:rPr>
              <a:t>Authorize implementation of Batch Zero by approval of NPRR/PGRRs</a:t>
            </a:r>
          </a:p>
        </p:txBody>
      </p:sp>
      <p:sp>
        <p:nvSpPr>
          <p:cNvPr id="280" name="TextBox 279">
            <a:extLst>
              <a:ext uri="{FF2B5EF4-FFF2-40B4-BE49-F238E27FC236}">
                <a16:creationId xmlns:a16="http://schemas.microsoft.com/office/drawing/2014/main" id="{1AFB365F-A15D-2475-DC3C-672E30200C47}"/>
              </a:ext>
            </a:extLst>
          </p:cNvPr>
          <p:cNvSpPr txBox="1">
            <a:spLocks/>
          </p:cNvSpPr>
          <p:nvPr>
            <p:custDataLst>
              <p:tags r:id="rId99"/>
            </p:custDataLst>
          </p:nvPr>
        </p:nvSpPr>
        <p:spPr>
          <a:xfrm>
            <a:off x="6469705" y="2446074"/>
            <a:ext cx="501951" cy="246221"/>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r>
              <a:rPr lang="en-US" sz="800">
                <a:solidFill>
                  <a:schemeClr val="tx1"/>
                </a:solidFill>
              </a:rPr>
              <a:t>LLWG</a:t>
            </a:r>
            <a:r>
              <a:rPr lang="en-US" sz="800" b="0">
                <a:solidFill>
                  <a:schemeClr val="tx1"/>
                </a:solidFill>
              </a:rPr>
              <a:t> Feb 19</a:t>
            </a:r>
          </a:p>
        </p:txBody>
      </p:sp>
      <p:sp>
        <p:nvSpPr>
          <p:cNvPr id="284" name="TextBox 283">
            <a:extLst>
              <a:ext uri="{FF2B5EF4-FFF2-40B4-BE49-F238E27FC236}">
                <a16:creationId xmlns:a16="http://schemas.microsoft.com/office/drawing/2014/main" id="{5C0EAAB6-10A0-D5E4-DD7E-D3211531D63B}"/>
              </a:ext>
            </a:extLst>
          </p:cNvPr>
          <p:cNvSpPr txBox="1">
            <a:spLocks/>
          </p:cNvSpPr>
          <p:nvPr>
            <p:custDataLst>
              <p:tags r:id="rId100"/>
            </p:custDataLst>
          </p:nvPr>
        </p:nvSpPr>
        <p:spPr>
          <a:xfrm>
            <a:off x="6655962" y="2702084"/>
            <a:ext cx="565612" cy="246221"/>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algn="r"/>
            <a:r>
              <a:rPr lang="en-US" sz="800">
                <a:solidFill>
                  <a:schemeClr val="tx1"/>
                </a:solidFill>
              </a:rPr>
              <a:t>Workshop </a:t>
            </a:r>
            <a:r>
              <a:rPr lang="en-US" sz="800" b="0">
                <a:solidFill>
                  <a:schemeClr val="tx1"/>
                </a:solidFill>
              </a:rPr>
              <a:t>#3 Feb 26</a:t>
            </a:r>
          </a:p>
        </p:txBody>
      </p:sp>
      <p:sp>
        <p:nvSpPr>
          <p:cNvPr id="286" name="TextBox 285">
            <a:extLst>
              <a:ext uri="{FF2B5EF4-FFF2-40B4-BE49-F238E27FC236}">
                <a16:creationId xmlns:a16="http://schemas.microsoft.com/office/drawing/2014/main" id="{2B98BD1E-F0B2-AFA9-F460-0F0A39D4696F}"/>
              </a:ext>
            </a:extLst>
          </p:cNvPr>
          <p:cNvSpPr txBox="1">
            <a:spLocks/>
          </p:cNvSpPr>
          <p:nvPr>
            <p:custDataLst>
              <p:tags r:id="rId101"/>
            </p:custDataLst>
          </p:nvPr>
        </p:nvSpPr>
        <p:spPr>
          <a:xfrm>
            <a:off x="9580562" y="5257642"/>
            <a:ext cx="779800" cy="246221"/>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r>
              <a:rPr lang="en-US" sz="800">
                <a:solidFill>
                  <a:schemeClr val="tx1"/>
                </a:solidFill>
              </a:rPr>
              <a:t>TAC Vote</a:t>
            </a:r>
            <a:br>
              <a:rPr lang="en-US" sz="800">
                <a:solidFill>
                  <a:schemeClr val="tx1"/>
                </a:solidFill>
              </a:rPr>
            </a:br>
            <a:r>
              <a:rPr lang="en-US" sz="800" b="0">
                <a:solidFill>
                  <a:schemeClr val="tx1"/>
                </a:solidFill>
              </a:rPr>
              <a:t>5/19-20</a:t>
            </a:r>
          </a:p>
        </p:txBody>
      </p:sp>
      <p:cxnSp>
        <p:nvCxnSpPr>
          <p:cNvPr id="19" name="Straight Arrow Connector 18">
            <a:extLst>
              <a:ext uri="{FF2B5EF4-FFF2-40B4-BE49-F238E27FC236}">
                <a16:creationId xmlns:a16="http://schemas.microsoft.com/office/drawing/2014/main" id="{87E05BCF-DD94-7209-18D7-E490C0F7F478}"/>
              </a:ext>
            </a:extLst>
          </p:cNvPr>
          <p:cNvCxnSpPr>
            <a:cxnSpLocks/>
          </p:cNvCxnSpPr>
          <p:nvPr/>
        </p:nvCxnSpPr>
        <p:spPr>
          <a:xfrm>
            <a:off x="3609176" y="3018647"/>
            <a:ext cx="0" cy="980519"/>
          </a:xfrm>
          <a:prstGeom prst="straightConnector1">
            <a:avLst/>
          </a:prstGeom>
          <a:ln w="6350" cap="flat">
            <a:solidFill>
              <a:schemeClr val="tx1"/>
            </a:solidFill>
            <a:miter lim="800000"/>
            <a:headEnd type="triangle"/>
            <a:tailEnd type="triangle"/>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79A8A930-E3F6-C303-6765-8FA08FEC6BF9}"/>
              </a:ext>
            </a:extLst>
          </p:cNvPr>
          <p:cNvSpPr txBox="1">
            <a:spLocks/>
          </p:cNvSpPr>
          <p:nvPr>
            <p:custDataLst>
              <p:tags r:id="rId102"/>
            </p:custDataLst>
          </p:nvPr>
        </p:nvSpPr>
        <p:spPr>
          <a:xfrm>
            <a:off x="1646232" y="3278074"/>
            <a:ext cx="3925889" cy="461665"/>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r>
              <a:rPr lang="en-US" sz="1000" b="0">
                <a:solidFill>
                  <a:schemeClr val="tx1"/>
                </a:solidFill>
              </a:rPr>
              <a:t>Close outstanding design and drafting issues, incorporate vetted stakeholder feedback, and finalize Revision Request language for committee approval</a:t>
            </a:r>
          </a:p>
        </p:txBody>
      </p:sp>
      <p:sp>
        <p:nvSpPr>
          <p:cNvPr id="24" name="TextBox 23">
            <a:extLst>
              <a:ext uri="{FF2B5EF4-FFF2-40B4-BE49-F238E27FC236}">
                <a16:creationId xmlns:a16="http://schemas.microsoft.com/office/drawing/2014/main" id="{6154A6E9-7114-62CE-CE25-643BBBDA6749}"/>
              </a:ext>
            </a:extLst>
          </p:cNvPr>
          <p:cNvSpPr txBox="1">
            <a:spLocks/>
          </p:cNvSpPr>
          <p:nvPr>
            <p:custDataLst>
              <p:tags r:id="rId103"/>
            </p:custDataLst>
          </p:nvPr>
        </p:nvSpPr>
        <p:spPr>
          <a:xfrm>
            <a:off x="8801056" y="5941855"/>
            <a:ext cx="703798" cy="246221"/>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algn="r"/>
            <a:r>
              <a:rPr lang="en-US" sz="800" b="0">
                <a:solidFill>
                  <a:srgbClr val="000000"/>
                </a:solidFill>
              </a:rPr>
              <a:t>Target Board approval date</a:t>
            </a:r>
            <a:endParaRPr lang="en-US" sz="800" b="0">
              <a:solidFill>
                <a:schemeClr val="tx1"/>
              </a:solidFill>
            </a:endParaRPr>
          </a:p>
        </p:txBody>
      </p:sp>
      <p:sp>
        <p:nvSpPr>
          <p:cNvPr id="26" name="TextBox 25">
            <a:extLst>
              <a:ext uri="{FF2B5EF4-FFF2-40B4-BE49-F238E27FC236}">
                <a16:creationId xmlns:a16="http://schemas.microsoft.com/office/drawing/2014/main" id="{A3B5E252-4B15-D90D-3859-30FE56EB2E1A}"/>
              </a:ext>
            </a:extLst>
          </p:cNvPr>
          <p:cNvSpPr txBox="1">
            <a:spLocks/>
          </p:cNvSpPr>
          <p:nvPr>
            <p:custDataLst>
              <p:tags r:id="rId104"/>
            </p:custDataLst>
          </p:nvPr>
        </p:nvSpPr>
        <p:spPr>
          <a:xfrm>
            <a:off x="7523842" y="5570380"/>
            <a:ext cx="615682" cy="246221"/>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r>
              <a:rPr lang="en-US" sz="800">
                <a:solidFill>
                  <a:schemeClr val="tx1"/>
                </a:solidFill>
              </a:rPr>
              <a:t>Board  Meeting </a:t>
            </a:r>
            <a:r>
              <a:rPr lang="en-US" sz="800" b="0">
                <a:solidFill>
                  <a:schemeClr val="tx1"/>
                </a:solidFill>
              </a:rPr>
              <a:t>4/20</a:t>
            </a:r>
          </a:p>
        </p:txBody>
      </p:sp>
      <p:sp>
        <p:nvSpPr>
          <p:cNvPr id="14" name="TextBox 13">
            <a:extLst>
              <a:ext uri="{FF2B5EF4-FFF2-40B4-BE49-F238E27FC236}">
                <a16:creationId xmlns:a16="http://schemas.microsoft.com/office/drawing/2014/main" id="{C9E627AF-EADA-E320-DF72-B27A62637257}"/>
              </a:ext>
            </a:extLst>
          </p:cNvPr>
          <p:cNvSpPr txBox="1">
            <a:spLocks/>
          </p:cNvSpPr>
          <p:nvPr>
            <p:custDataLst>
              <p:tags r:id="rId105"/>
            </p:custDataLst>
          </p:nvPr>
        </p:nvSpPr>
        <p:spPr>
          <a:xfrm>
            <a:off x="7369439" y="4101194"/>
            <a:ext cx="647878" cy="246221"/>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r>
              <a:rPr lang="en-US" sz="800">
                <a:solidFill>
                  <a:schemeClr val="tx1"/>
                </a:solidFill>
              </a:rPr>
              <a:t>Regular PRS </a:t>
            </a:r>
            <a:r>
              <a:rPr lang="en-US" sz="800" b="0">
                <a:solidFill>
                  <a:schemeClr val="tx1"/>
                </a:solidFill>
              </a:rPr>
              <a:t>4/15</a:t>
            </a:r>
          </a:p>
        </p:txBody>
      </p:sp>
      <p:sp>
        <p:nvSpPr>
          <p:cNvPr id="17" name="TextBox 16">
            <a:extLst>
              <a:ext uri="{FF2B5EF4-FFF2-40B4-BE49-F238E27FC236}">
                <a16:creationId xmlns:a16="http://schemas.microsoft.com/office/drawing/2014/main" id="{5E37D35A-2E2B-854D-3283-62B57BBFA779}"/>
              </a:ext>
            </a:extLst>
          </p:cNvPr>
          <p:cNvSpPr txBox="1">
            <a:spLocks/>
          </p:cNvSpPr>
          <p:nvPr>
            <p:custDataLst>
              <p:tags r:id="rId106"/>
            </p:custDataLst>
          </p:nvPr>
        </p:nvSpPr>
        <p:spPr>
          <a:xfrm>
            <a:off x="7142164" y="4956820"/>
            <a:ext cx="615682" cy="246221"/>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algn="r"/>
            <a:r>
              <a:rPr lang="en-US" sz="800">
                <a:solidFill>
                  <a:schemeClr val="tx1"/>
                </a:solidFill>
              </a:rPr>
              <a:t>ROS Update </a:t>
            </a:r>
            <a:r>
              <a:rPr lang="en-US" sz="800" b="0">
                <a:solidFill>
                  <a:schemeClr val="tx1"/>
                </a:solidFill>
              </a:rPr>
              <a:t>4/2</a:t>
            </a:r>
          </a:p>
        </p:txBody>
      </p:sp>
      <p:sp>
        <p:nvSpPr>
          <p:cNvPr id="29" name="Rectangle 28">
            <a:extLst>
              <a:ext uri="{FF2B5EF4-FFF2-40B4-BE49-F238E27FC236}">
                <a16:creationId xmlns:a16="http://schemas.microsoft.com/office/drawing/2014/main" id="{0C132E74-4A82-E2C3-C580-610D8451D619}"/>
              </a:ext>
            </a:extLst>
          </p:cNvPr>
          <p:cNvSpPr/>
          <p:nvPr/>
        </p:nvSpPr>
        <p:spPr>
          <a:xfrm>
            <a:off x="6289303" y="5278818"/>
            <a:ext cx="1464226" cy="213094"/>
          </a:xfrm>
          <a:prstGeom prst="rect">
            <a:avLst/>
          </a:prstGeom>
          <a:solidFill>
            <a:srgbClr val="BFBFBF">
              <a:alpha val="60000"/>
            </a:srgbClr>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800" b="1">
                <a:solidFill>
                  <a:schemeClr val="tx1"/>
                </a:solidFill>
              </a:rPr>
              <a:t>Monthly TAC updates</a:t>
            </a:r>
            <a:endParaRPr lang="en-US" sz="800" b="1">
              <a:solidFill>
                <a:schemeClr val="tx1"/>
              </a:solidFill>
              <a:cs typeface="Arial"/>
            </a:endParaRPr>
          </a:p>
        </p:txBody>
      </p:sp>
      <p:sp>
        <p:nvSpPr>
          <p:cNvPr id="9" name="TextBox 8">
            <a:extLst>
              <a:ext uri="{FF2B5EF4-FFF2-40B4-BE49-F238E27FC236}">
                <a16:creationId xmlns:a16="http://schemas.microsoft.com/office/drawing/2014/main" id="{426C3999-64BE-8BF4-3FFE-7116F50DFD06}"/>
              </a:ext>
            </a:extLst>
          </p:cNvPr>
          <p:cNvSpPr txBox="1">
            <a:spLocks/>
          </p:cNvSpPr>
          <p:nvPr>
            <p:custDataLst>
              <p:tags r:id="rId107"/>
            </p:custDataLst>
          </p:nvPr>
        </p:nvSpPr>
        <p:spPr>
          <a:xfrm>
            <a:off x="7960404" y="3809335"/>
            <a:ext cx="565612" cy="246221"/>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algn="r"/>
            <a:r>
              <a:rPr lang="en-US" sz="800">
                <a:solidFill>
                  <a:schemeClr val="tx1"/>
                </a:solidFill>
              </a:rPr>
              <a:t>Workshop </a:t>
            </a:r>
            <a:r>
              <a:rPr lang="en-US" sz="800" b="0">
                <a:solidFill>
                  <a:schemeClr val="tx1"/>
                </a:solidFill>
              </a:rPr>
              <a:t>#7 Apr 9</a:t>
            </a:r>
            <a:endParaRPr lang="en-US" sz="800" b="0" i="1">
              <a:solidFill>
                <a:schemeClr val="tx1"/>
              </a:solidFill>
            </a:endParaRPr>
          </a:p>
        </p:txBody>
      </p:sp>
      <p:sp>
        <p:nvSpPr>
          <p:cNvPr id="16" name="TextBox 15">
            <a:extLst>
              <a:ext uri="{FF2B5EF4-FFF2-40B4-BE49-F238E27FC236}">
                <a16:creationId xmlns:a16="http://schemas.microsoft.com/office/drawing/2014/main" id="{682579C9-AD0A-5334-9E59-FF180A73846D}"/>
              </a:ext>
            </a:extLst>
          </p:cNvPr>
          <p:cNvSpPr txBox="1"/>
          <p:nvPr/>
        </p:nvSpPr>
        <p:spPr>
          <a:xfrm>
            <a:off x="554734" y="1132113"/>
            <a:ext cx="11256264" cy="394502"/>
          </a:xfrm>
          <a:prstGeom prst="rect">
            <a:avLst/>
          </a:prstGeom>
          <a:ln w="6350">
            <a:noFill/>
            <a:miter lim="800000"/>
          </a:ln>
        </p:spPr>
        <p:txBody>
          <a:bodyPr vert="horz" wrap="square" lIns="0" tIns="0" rIns="0" bIns="0" rtlCol="0" anchor="t">
            <a:noAutofit/>
          </a:bodyPr>
          <a:lstStyle/>
          <a:p>
            <a:pPr>
              <a:spcBef>
                <a:spcPts val="300"/>
              </a:spcBef>
              <a:spcAft>
                <a:spcPts val="300"/>
              </a:spcAft>
            </a:pPr>
            <a:r>
              <a:rPr lang="en-US" sz="1600" i="1" dirty="0">
                <a:solidFill>
                  <a:schemeClr val="accent2"/>
                </a:solidFill>
              </a:rPr>
              <a:t>Note that TAC/PRS/ROS leadership are actively considering options to ensure successful review and approval</a:t>
            </a:r>
          </a:p>
        </p:txBody>
      </p:sp>
      <p:sp>
        <p:nvSpPr>
          <p:cNvPr id="39" name="TextBox 38">
            <a:extLst>
              <a:ext uri="{FF2B5EF4-FFF2-40B4-BE49-F238E27FC236}">
                <a16:creationId xmlns:a16="http://schemas.microsoft.com/office/drawing/2014/main" id="{20C75651-81EF-089E-7B57-9F0D2711CDCC}"/>
              </a:ext>
            </a:extLst>
          </p:cNvPr>
          <p:cNvSpPr txBox="1">
            <a:spLocks/>
          </p:cNvSpPr>
          <p:nvPr>
            <p:custDataLst>
              <p:tags r:id="rId108"/>
            </p:custDataLst>
          </p:nvPr>
        </p:nvSpPr>
        <p:spPr>
          <a:xfrm>
            <a:off x="8515877" y="4089596"/>
            <a:ext cx="615682" cy="246221"/>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r>
              <a:rPr lang="en-US" sz="800">
                <a:solidFill>
                  <a:schemeClr val="tx1"/>
                </a:solidFill>
              </a:rPr>
              <a:t>Special PRS </a:t>
            </a:r>
            <a:r>
              <a:rPr lang="en-US" sz="800" b="0">
                <a:solidFill>
                  <a:schemeClr val="tx1"/>
                </a:solidFill>
              </a:rPr>
              <a:t>4/22</a:t>
            </a:r>
          </a:p>
        </p:txBody>
      </p:sp>
      <p:sp>
        <p:nvSpPr>
          <p:cNvPr id="41" name="TextBox 40">
            <a:extLst>
              <a:ext uri="{FF2B5EF4-FFF2-40B4-BE49-F238E27FC236}">
                <a16:creationId xmlns:a16="http://schemas.microsoft.com/office/drawing/2014/main" id="{B8FD9087-F114-FC1E-FEB3-E704F6C90B7D}"/>
              </a:ext>
            </a:extLst>
          </p:cNvPr>
          <p:cNvSpPr txBox="1">
            <a:spLocks/>
          </p:cNvSpPr>
          <p:nvPr>
            <p:custDataLst>
              <p:tags r:id="rId109"/>
            </p:custDataLst>
          </p:nvPr>
        </p:nvSpPr>
        <p:spPr>
          <a:xfrm>
            <a:off x="7777654" y="5267415"/>
            <a:ext cx="642267" cy="246221"/>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r>
              <a:rPr lang="en-US" sz="800">
                <a:solidFill>
                  <a:schemeClr val="tx1"/>
                </a:solidFill>
              </a:rPr>
              <a:t>Regular TAC </a:t>
            </a:r>
            <a:r>
              <a:rPr lang="en-US" sz="800" b="0">
                <a:solidFill>
                  <a:schemeClr val="tx1"/>
                </a:solidFill>
              </a:rPr>
              <a:t>4/29</a:t>
            </a:r>
          </a:p>
        </p:txBody>
      </p:sp>
      <p:sp>
        <p:nvSpPr>
          <p:cNvPr id="43" name="TextBox 42">
            <a:extLst>
              <a:ext uri="{FF2B5EF4-FFF2-40B4-BE49-F238E27FC236}">
                <a16:creationId xmlns:a16="http://schemas.microsoft.com/office/drawing/2014/main" id="{1AD41E02-1AE8-3960-99B2-92928A346CB6}"/>
              </a:ext>
            </a:extLst>
          </p:cNvPr>
          <p:cNvSpPr txBox="1">
            <a:spLocks/>
          </p:cNvSpPr>
          <p:nvPr>
            <p:custDataLst>
              <p:tags r:id="rId110"/>
            </p:custDataLst>
          </p:nvPr>
        </p:nvSpPr>
        <p:spPr>
          <a:xfrm>
            <a:off x="8768139" y="5477376"/>
            <a:ext cx="779800" cy="246221"/>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r>
              <a:rPr lang="en-US" sz="800">
                <a:solidFill>
                  <a:schemeClr val="tx1"/>
                </a:solidFill>
              </a:rPr>
              <a:t>Special TAC </a:t>
            </a:r>
            <a:r>
              <a:rPr lang="en-US" sz="800" b="0">
                <a:solidFill>
                  <a:schemeClr val="tx1"/>
                </a:solidFill>
              </a:rPr>
              <a:t>5/13</a:t>
            </a:r>
          </a:p>
        </p:txBody>
      </p:sp>
      <p:sp>
        <p:nvSpPr>
          <p:cNvPr id="45" name="TextBox 44">
            <a:extLst>
              <a:ext uri="{FF2B5EF4-FFF2-40B4-BE49-F238E27FC236}">
                <a16:creationId xmlns:a16="http://schemas.microsoft.com/office/drawing/2014/main" id="{3D9650F8-3E43-23E0-A86C-A3663B06FFDE}"/>
              </a:ext>
            </a:extLst>
          </p:cNvPr>
          <p:cNvSpPr txBox="1">
            <a:spLocks/>
          </p:cNvSpPr>
          <p:nvPr>
            <p:custDataLst>
              <p:tags r:id="rId111"/>
            </p:custDataLst>
          </p:nvPr>
        </p:nvSpPr>
        <p:spPr>
          <a:xfrm>
            <a:off x="8962847" y="4390561"/>
            <a:ext cx="647878" cy="246221"/>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r>
              <a:rPr lang="en-US" sz="800">
                <a:solidFill>
                  <a:schemeClr val="tx1"/>
                </a:solidFill>
              </a:rPr>
              <a:t> PRS Vote</a:t>
            </a:r>
            <a:br>
              <a:rPr lang="en-US" sz="800">
                <a:solidFill>
                  <a:schemeClr val="tx1"/>
                </a:solidFill>
                <a:cs typeface="Arial"/>
              </a:rPr>
            </a:br>
            <a:r>
              <a:rPr lang="en-US" sz="800" b="0">
                <a:solidFill>
                  <a:schemeClr val="tx1"/>
                </a:solidFill>
              </a:rPr>
              <a:t>5</a:t>
            </a:r>
            <a:r>
              <a:rPr lang="en-US" sz="800">
                <a:solidFill>
                  <a:schemeClr val="tx1"/>
                </a:solidFill>
              </a:rPr>
              <a:t>/</a:t>
            </a:r>
            <a:r>
              <a:rPr lang="en-US" sz="800" b="0">
                <a:solidFill>
                  <a:schemeClr val="tx1"/>
                </a:solidFill>
              </a:rPr>
              <a:t>6</a:t>
            </a:r>
          </a:p>
        </p:txBody>
      </p:sp>
      <p:sp>
        <p:nvSpPr>
          <p:cNvPr id="21" name="Oval 20">
            <a:extLst>
              <a:ext uri="{FF2B5EF4-FFF2-40B4-BE49-F238E27FC236}">
                <a16:creationId xmlns:a16="http://schemas.microsoft.com/office/drawing/2014/main" id="{3B6828B9-DCF7-6133-B66E-6072FFBFB006}"/>
              </a:ext>
            </a:extLst>
          </p:cNvPr>
          <p:cNvSpPr>
            <a:spLocks/>
          </p:cNvSpPr>
          <p:nvPr/>
        </p:nvSpPr>
        <p:spPr>
          <a:xfrm>
            <a:off x="10534199" y="7618667"/>
            <a:ext cx="208941" cy="205214"/>
          </a:xfrm>
          <a:prstGeom prst="ellipse">
            <a:avLst/>
          </a:prstGeom>
          <a:solidFill>
            <a:schemeClr val="accent1"/>
          </a:solidFill>
          <a:ln w="127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200" b="1">
                <a:cs typeface="Arial"/>
              </a:rPr>
              <a:t>4</a:t>
            </a:r>
            <a:endParaRPr lang="en-US"/>
          </a:p>
        </p:txBody>
      </p:sp>
      <p:sp>
        <p:nvSpPr>
          <p:cNvPr id="28" name="Rectangle 27">
            <a:extLst>
              <a:ext uri="{FF2B5EF4-FFF2-40B4-BE49-F238E27FC236}">
                <a16:creationId xmlns:a16="http://schemas.microsoft.com/office/drawing/2014/main" id="{7A4B51E2-FABA-9E67-4897-523F70E62662}"/>
              </a:ext>
            </a:extLst>
          </p:cNvPr>
          <p:cNvSpPr/>
          <p:nvPr/>
        </p:nvSpPr>
        <p:spPr>
          <a:xfrm>
            <a:off x="6989913" y="2448697"/>
            <a:ext cx="1674270" cy="226708"/>
          </a:xfrm>
          <a:prstGeom prst="rect">
            <a:avLst/>
          </a:prstGeom>
          <a:solidFill>
            <a:srgbClr val="BFBFBF">
              <a:alpha val="60000"/>
            </a:srgbClr>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800" b="1">
                <a:solidFill>
                  <a:schemeClr val="tx1"/>
                </a:solidFill>
              </a:rPr>
              <a:t>Monthly LLWG updates</a:t>
            </a:r>
            <a:endParaRPr lang="en-US" sz="800" b="1">
              <a:solidFill>
                <a:schemeClr val="tx1"/>
              </a:solidFill>
              <a:cs typeface="Arial"/>
            </a:endParaRPr>
          </a:p>
        </p:txBody>
      </p:sp>
      <p:sp>
        <p:nvSpPr>
          <p:cNvPr id="48" name="TextBox 47">
            <a:extLst>
              <a:ext uri="{FF2B5EF4-FFF2-40B4-BE49-F238E27FC236}">
                <a16:creationId xmlns:a16="http://schemas.microsoft.com/office/drawing/2014/main" id="{1710E1C8-1991-F9B2-2CE9-28B4BE402186}"/>
              </a:ext>
            </a:extLst>
          </p:cNvPr>
          <p:cNvSpPr txBox="1">
            <a:spLocks/>
          </p:cNvSpPr>
          <p:nvPr>
            <p:custDataLst>
              <p:tags r:id="rId112"/>
            </p:custDataLst>
          </p:nvPr>
        </p:nvSpPr>
        <p:spPr>
          <a:xfrm>
            <a:off x="7321341" y="6091340"/>
            <a:ext cx="1030432" cy="369332"/>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algn="ctr"/>
            <a:r>
              <a:rPr lang="en-US" sz="800" b="0">
                <a:solidFill>
                  <a:srgbClr val="000000"/>
                </a:solidFill>
              </a:rPr>
              <a:t>4/8 </a:t>
            </a:r>
            <a:r>
              <a:rPr lang="en-US" sz="800">
                <a:solidFill>
                  <a:srgbClr val="000000"/>
                </a:solidFill>
              </a:rPr>
              <a:t> </a:t>
            </a:r>
            <a:r>
              <a:rPr lang="en-US" sz="800" b="0">
                <a:solidFill>
                  <a:srgbClr val="000000"/>
                </a:solidFill>
              </a:rPr>
              <a:t>ERCOT files CLR/BYOG Revision Request(s)</a:t>
            </a:r>
            <a:endParaRPr lang="en-US" sz="800" b="0">
              <a:solidFill>
                <a:schemeClr val="tx1"/>
              </a:solidFill>
            </a:endParaRPr>
          </a:p>
        </p:txBody>
      </p:sp>
      <p:sp>
        <p:nvSpPr>
          <p:cNvPr id="54" name="TextBox 53">
            <a:extLst>
              <a:ext uri="{FF2B5EF4-FFF2-40B4-BE49-F238E27FC236}">
                <a16:creationId xmlns:a16="http://schemas.microsoft.com/office/drawing/2014/main" id="{46B598A0-7CB5-F4D1-58C6-0F7E88CB9FD0}"/>
              </a:ext>
            </a:extLst>
          </p:cNvPr>
          <p:cNvSpPr txBox="1">
            <a:spLocks/>
          </p:cNvSpPr>
          <p:nvPr>
            <p:custDataLst>
              <p:tags r:id="rId113"/>
            </p:custDataLst>
          </p:nvPr>
        </p:nvSpPr>
        <p:spPr>
          <a:xfrm>
            <a:off x="8018687" y="4956820"/>
            <a:ext cx="615682" cy="246221"/>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r>
              <a:rPr lang="en-US" sz="800">
                <a:solidFill>
                  <a:schemeClr val="tx1"/>
                </a:solidFill>
              </a:rPr>
              <a:t>ROS Update </a:t>
            </a:r>
            <a:r>
              <a:rPr lang="en-US" sz="800" b="0" i="1">
                <a:solidFill>
                  <a:schemeClr val="tx1"/>
                </a:solidFill>
              </a:rPr>
              <a:t>(special) </a:t>
            </a:r>
            <a:r>
              <a:rPr lang="en-US" sz="800" b="0">
                <a:solidFill>
                  <a:schemeClr val="tx1"/>
                </a:solidFill>
              </a:rPr>
              <a:t>4/14</a:t>
            </a:r>
          </a:p>
        </p:txBody>
      </p:sp>
      <p:sp>
        <p:nvSpPr>
          <p:cNvPr id="55" name="TextBox 54">
            <a:extLst>
              <a:ext uri="{FF2B5EF4-FFF2-40B4-BE49-F238E27FC236}">
                <a16:creationId xmlns:a16="http://schemas.microsoft.com/office/drawing/2014/main" id="{2171CDE3-7EAA-2F9E-F0B4-CB8E7D654235}"/>
              </a:ext>
            </a:extLst>
          </p:cNvPr>
          <p:cNvSpPr txBox="1">
            <a:spLocks/>
          </p:cNvSpPr>
          <p:nvPr>
            <p:custDataLst>
              <p:tags r:id="rId114"/>
            </p:custDataLst>
          </p:nvPr>
        </p:nvSpPr>
        <p:spPr>
          <a:xfrm>
            <a:off x="8534534" y="4667965"/>
            <a:ext cx="615682" cy="246221"/>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r>
              <a:rPr lang="en-US" sz="800">
                <a:solidFill>
                  <a:schemeClr val="tx1"/>
                </a:solidFill>
              </a:rPr>
              <a:t>ROS Update </a:t>
            </a:r>
            <a:r>
              <a:rPr lang="en-US" sz="800" b="0" i="1">
                <a:solidFill>
                  <a:schemeClr val="tx1"/>
                </a:solidFill>
              </a:rPr>
              <a:t>(special) </a:t>
            </a:r>
            <a:r>
              <a:rPr lang="en-US" sz="800" b="0">
                <a:solidFill>
                  <a:schemeClr val="tx1"/>
                </a:solidFill>
              </a:rPr>
              <a:t>4/23</a:t>
            </a:r>
          </a:p>
        </p:txBody>
      </p:sp>
    </p:spTree>
    <p:extLst>
      <p:ext uri="{BB962C8B-B14F-4D97-AF65-F5344CB8AC3E}">
        <p14:creationId xmlns:p14="http://schemas.microsoft.com/office/powerpoint/2010/main" val="3741004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E4DB6772-9405-7CA4-C8B3-25B75692F057}"/>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04" imgH="403" progId="TCLayout.ActiveDocument.1">
                  <p:embed/>
                </p:oleObj>
              </mc:Choice>
              <mc:Fallback>
                <p:oleObj name="think-cell Slide" r:id="rId4" imgW="404" imgH="403" progId="TCLayout.ActiveDocument.1">
                  <p:embed/>
                  <p:pic>
                    <p:nvPicPr>
                      <p:cNvPr id="5" name="think-cell data - do not delete" hidden="1">
                        <a:extLst>
                          <a:ext uri="{FF2B5EF4-FFF2-40B4-BE49-F238E27FC236}">
                            <a16:creationId xmlns:a16="http://schemas.microsoft.com/office/drawing/2014/main" id="{E4DB6772-9405-7CA4-C8B3-25B75692F05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2. Slide Title">
            <a:extLst>
              <a:ext uri="{FF2B5EF4-FFF2-40B4-BE49-F238E27FC236}">
                <a16:creationId xmlns:a16="http://schemas.microsoft.com/office/drawing/2014/main" id="{32589299-89B2-5ED1-090E-18095002BD0F}"/>
              </a:ext>
            </a:extLst>
          </p:cNvPr>
          <p:cNvSpPr>
            <a:spLocks noGrp="1"/>
          </p:cNvSpPr>
          <p:nvPr>
            <p:ph type="title"/>
            <p:custDataLst>
              <p:tags r:id="rId2"/>
            </p:custDataLst>
          </p:nvPr>
        </p:nvSpPr>
        <p:spPr>
          <a:xfrm>
            <a:off x="554736" y="244293"/>
            <a:ext cx="11082528" cy="384721"/>
          </a:xfrm>
        </p:spPr>
        <p:txBody>
          <a:bodyPr vert="horz">
            <a:spAutoFit/>
          </a:bodyPr>
          <a:lstStyle/>
          <a:p>
            <a:r>
              <a:rPr lang="en-US">
                <a:ln>
                  <a:noFill/>
                </a:ln>
                <a:solidFill>
                  <a:srgbClr val="00ACC8"/>
                </a:solidFill>
              </a:rPr>
              <a:t>Revision Request Process Flow</a:t>
            </a:r>
            <a:endParaRPr lang="en-US"/>
          </a:p>
        </p:txBody>
      </p:sp>
      <p:sp>
        <p:nvSpPr>
          <p:cNvPr id="7" name="TextBox 6">
            <a:extLst>
              <a:ext uri="{FF2B5EF4-FFF2-40B4-BE49-F238E27FC236}">
                <a16:creationId xmlns:a16="http://schemas.microsoft.com/office/drawing/2014/main" id="{589AD6B1-51AC-7D7D-D7A8-AE16C5F0458C}"/>
              </a:ext>
            </a:extLst>
          </p:cNvPr>
          <p:cNvSpPr txBox="1"/>
          <p:nvPr/>
        </p:nvSpPr>
        <p:spPr>
          <a:xfrm>
            <a:off x="8578921" y="548067"/>
            <a:ext cx="3058343" cy="1815882"/>
          </a:xfrm>
          <a:prstGeom prst="rect">
            <a:avLst/>
          </a:prstGeom>
          <a:noFill/>
        </p:spPr>
        <p:txBody>
          <a:bodyPr wrap="square" rtlCol="0">
            <a:spAutoFit/>
          </a:bodyPr>
          <a:lstStyle/>
          <a:p>
            <a:pPr marL="171450" indent="-171450">
              <a:buFont typeface="Arial" panose="020B0604020202020204" pitchFamily="34" charset="0"/>
              <a:buChar char="•"/>
            </a:pPr>
            <a:r>
              <a:rPr lang="en-US" sz="1400"/>
              <a:t>Comments may be filed between each step of the process</a:t>
            </a:r>
          </a:p>
          <a:p>
            <a:pPr marL="171450" indent="-171450">
              <a:buFont typeface="Arial" panose="020B0604020202020204" pitchFamily="34" charset="0"/>
              <a:buChar char="•"/>
            </a:pPr>
            <a:r>
              <a:rPr lang="en-US" sz="1400"/>
              <a:t>Comments for NPRR1325 may be submitted using the Comments Form found </a:t>
            </a:r>
            <a:r>
              <a:rPr lang="en-US" sz="1400">
                <a:hlinkClick r:id="rId6"/>
              </a:rPr>
              <a:t>here</a:t>
            </a:r>
            <a:endParaRPr lang="en-US" sz="1400"/>
          </a:p>
          <a:p>
            <a:pPr marL="171450" indent="-171450">
              <a:buFont typeface="Arial" panose="020B0604020202020204" pitchFamily="34" charset="0"/>
              <a:buChar char="•"/>
            </a:pPr>
            <a:r>
              <a:rPr lang="en-US" sz="1400"/>
              <a:t>Comments for PGRR145 may be submitted using the Comments Form found </a:t>
            </a:r>
            <a:r>
              <a:rPr lang="en-US" sz="1400">
                <a:hlinkClick r:id="rId7"/>
              </a:rPr>
              <a:t>here</a:t>
            </a:r>
            <a:r>
              <a:rPr lang="en-US" sz="1400"/>
              <a:t>.</a:t>
            </a:r>
          </a:p>
        </p:txBody>
      </p:sp>
      <p:sp>
        <p:nvSpPr>
          <p:cNvPr id="8" name="Oval 7">
            <a:extLst>
              <a:ext uri="{FF2B5EF4-FFF2-40B4-BE49-F238E27FC236}">
                <a16:creationId xmlns:a16="http://schemas.microsoft.com/office/drawing/2014/main" id="{6CCD47E8-AB4E-68B2-715F-051A1787E33F}"/>
              </a:ext>
            </a:extLst>
          </p:cNvPr>
          <p:cNvSpPr/>
          <p:nvPr/>
        </p:nvSpPr>
        <p:spPr>
          <a:xfrm>
            <a:off x="5924280" y="2946425"/>
            <a:ext cx="128874" cy="130233"/>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id="{2EFAE587-E3FC-CB6D-79BE-1097DD5C1B5C}"/>
              </a:ext>
            </a:extLst>
          </p:cNvPr>
          <p:cNvGrpSpPr/>
          <p:nvPr/>
        </p:nvGrpSpPr>
        <p:grpSpPr>
          <a:xfrm>
            <a:off x="5007546" y="5081438"/>
            <a:ext cx="1214853" cy="938363"/>
            <a:chOff x="7668555" y="2819916"/>
            <a:chExt cx="1389888" cy="1389888"/>
          </a:xfrm>
        </p:grpSpPr>
        <p:grpSp>
          <p:nvGrpSpPr>
            <p:cNvPr id="10" name="Group 9">
              <a:extLst>
                <a:ext uri="{FF2B5EF4-FFF2-40B4-BE49-F238E27FC236}">
                  <a16:creationId xmlns:a16="http://schemas.microsoft.com/office/drawing/2014/main" id="{4B97DAD8-F6C0-BBF8-475A-03CFB8B6C138}"/>
                </a:ext>
              </a:extLst>
            </p:cNvPr>
            <p:cNvGrpSpPr/>
            <p:nvPr/>
          </p:nvGrpSpPr>
          <p:grpSpPr>
            <a:xfrm>
              <a:off x="7705264" y="2819916"/>
              <a:ext cx="1288742" cy="1389888"/>
              <a:chOff x="2362200" y="1576187"/>
              <a:chExt cx="1524000" cy="1527048"/>
            </a:xfrm>
          </p:grpSpPr>
          <p:sp>
            <p:nvSpPr>
              <p:cNvPr id="14" name="Octagon 13">
                <a:extLst>
                  <a:ext uri="{FF2B5EF4-FFF2-40B4-BE49-F238E27FC236}">
                    <a16:creationId xmlns:a16="http://schemas.microsoft.com/office/drawing/2014/main" id="{14C9BF6F-771C-78C6-7B96-84D417D7FA1E}"/>
                  </a:ext>
                </a:extLst>
              </p:cNvPr>
              <p:cNvSpPr/>
              <p:nvPr/>
            </p:nvSpPr>
            <p:spPr>
              <a:xfrm>
                <a:off x="2362200" y="1576187"/>
                <a:ext cx="1524000" cy="1527048"/>
              </a:xfrm>
              <a:prstGeom prst="octagon">
                <a:avLst/>
              </a:prstGeom>
              <a:gradFill>
                <a:gsLst>
                  <a:gs pos="2000">
                    <a:srgbClr val="66FFFF"/>
                  </a:gs>
                  <a:gs pos="100000">
                    <a:srgbClr val="99FFCC"/>
                  </a:gs>
                </a:gsLst>
                <a:lin ang="5400000" scaled="1"/>
              </a:gradFill>
              <a:ln>
                <a:solidFill>
                  <a:schemeClr val="tx2">
                    <a:lumMod val="40000"/>
                    <a:lumOff val="60000"/>
                  </a:schemeClr>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ctagon 14">
                <a:extLst>
                  <a:ext uri="{FF2B5EF4-FFF2-40B4-BE49-F238E27FC236}">
                    <a16:creationId xmlns:a16="http://schemas.microsoft.com/office/drawing/2014/main" id="{BC67EEAC-2E65-B61E-C8CC-3F29B04B3C8A}"/>
                  </a:ext>
                </a:extLst>
              </p:cNvPr>
              <p:cNvSpPr/>
              <p:nvPr/>
            </p:nvSpPr>
            <p:spPr>
              <a:xfrm>
                <a:off x="2533650" y="1714535"/>
                <a:ext cx="1181100" cy="1250351"/>
              </a:xfrm>
              <a:prstGeom prst="octagon">
                <a:avLst/>
              </a:prstGeom>
              <a:solidFill>
                <a:schemeClr val="bg1"/>
              </a:solidFill>
              <a:ln>
                <a:solidFill>
                  <a:schemeClr val="tx2">
                    <a:lumMod val="40000"/>
                    <a:lumOff val="60000"/>
                  </a:schemeClr>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Oval 10">
              <a:extLst>
                <a:ext uri="{FF2B5EF4-FFF2-40B4-BE49-F238E27FC236}">
                  <a16:creationId xmlns:a16="http://schemas.microsoft.com/office/drawing/2014/main" id="{DE93EE0B-1706-BE15-48C3-0EACD7E2F233}"/>
                </a:ext>
              </a:extLst>
            </p:cNvPr>
            <p:cNvSpPr/>
            <p:nvPr/>
          </p:nvSpPr>
          <p:spPr>
            <a:xfrm>
              <a:off x="8929569" y="3445503"/>
              <a:ext cx="128874" cy="138711"/>
            </a:xfrm>
            <a:prstGeom prst="ellipse">
              <a:avLst/>
            </a:prstGeom>
            <a:solidFill>
              <a:schemeClr val="bg1"/>
            </a:solidFill>
            <a:ln>
              <a:solidFill>
                <a:schemeClr val="tx2">
                  <a:lumMod val="40000"/>
                  <a:lumOff val="60000"/>
                </a:schemeClr>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0962B0C6-F024-173F-96AD-9B6A91F5DA92}"/>
                </a:ext>
              </a:extLst>
            </p:cNvPr>
            <p:cNvSpPr/>
            <p:nvPr/>
          </p:nvSpPr>
          <p:spPr>
            <a:xfrm>
              <a:off x="7668555" y="3445503"/>
              <a:ext cx="128874" cy="138711"/>
            </a:xfrm>
            <a:prstGeom prst="ellipse">
              <a:avLst/>
            </a:prstGeom>
            <a:solidFill>
              <a:schemeClr val="bg1"/>
            </a:solidFill>
            <a:ln>
              <a:solidFill>
                <a:schemeClr val="tx2">
                  <a:lumMod val="40000"/>
                  <a:lumOff val="60000"/>
                </a:schemeClr>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6592DC24-6D7C-5D6A-FE7E-632D2C61437E}"/>
                </a:ext>
              </a:extLst>
            </p:cNvPr>
            <p:cNvSpPr txBox="1"/>
            <p:nvPr/>
          </p:nvSpPr>
          <p:spPr>
            <a:xfrm>
              <a:off x="7826814" y="3180205"/>
              <a:ext cx="1003264" cy="592636"/>
            </a:xfrm>
            <a:prstGeom prst="rect">
              <a:avLst/>
            </a:prstGeom>
            <a:noFill/>
            <a:ln>
              <a:solidFill>
                <a:schemeClr val="tx2">
                  <a:lumMod val="40000"/>
                  <a:lumOff val="60000"/>
                </a:schemeClr>
              </a:solidFill>
              <a:prstDash val="dash"/>
            </a:ln>
          </p:spPr>
          <p:txBody>
            <a:bodyPr wrap="square" rtlCol="0">
              <a:spAutoFit/>
            </a:bodyPr>
            <a:lstStyle/>
            <a:p>
              <a:pPr algn="ctr"/>
              <a:r>
                <a:rPr lang="en-US" sz="1000">
                  <a:latin typeface="Aptos Black" panose="020F0502020204030204" pitchFamily="34" charset="0"/>
                </a:rPr>
                <a:t>NPRR Comments</a:t>
              </a:r>
            </a:p>
          </p:txBody>
        </p:sp>
      </p:grpSp>
      <p:sp>
        <p:nvSpPr>
          <p:cNvPr id="16" name="Arrow: Right 15">
            <a:extLst>
              <a:ext uri="{FF2B5EF4-FFF2-40B4-BE49-F238E27FC236}">
                <a16:creationId xmlns:a16="http://schemas.microsoft.com/office/drawing/2014/main" id="{F28C14E8-E6F7-1D63-C162-316EA41ECF32}"/>
              </a:ext>
            </a:extLst>
          </p:cNvPr>
          <p:cNvSpPr/>
          <p:nvPr/>
        </p:nvSpPr>
        <p:spPr>
          <a:xfrm>
            <a:off x="6324600" y="5386239"/>
            <a:ext cx="1853828" cy="338553"/>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Arrow: Right 16">
            <a:extLst>
              <a:ext uri="{FF2B5EF4-FFF2-40B4-BE49-F238E27FC236}">
                <a16:creationId xmlns:a16="http://schemas.microsoft.com/office/drawing/2014/main" id="{6583F773-66A1-A1A2-BC34-336C8FFA62CA}"/>
              </a:ext>
            </a:extLst>
          </p:cNvPr>
          <p:cNvSpPr/>
          <p:nvPr/>
        </p:nvSpPr>
        <p:spPr>
          <a:xfrm rot="10800000">
            <a:off x="2438398" y="5386237"/>
            <a:ext cx="2338863" cy="332374"/>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 name="Connector: Elbow 17">
            <a:extLst>
              <a:ext uri="{FF2B5EF4-FFF2-40B4-BE49-F238E27FC236}">
                <a16:creationId xmlns:a16="http://schemas.microsoft.com/office/drawing/2014/main" id="{AB16A899-A979-D2CD-8E56-D79DE9191079}"/>
              </a:ext>
            </a:extLst>
          </p:cNvPr>
          <p:cNvCxnSpPr>
            <a:cxnSpLocks/>
            <a:stCxn id="33" idx="0"/>
            <a:endCxn id="38" idx="4"/>
          </p:cNvCxnSpPr>
          <p:nvPr/>
        </p:nvCxnSpPr>
        <p:spPr>
          <a:xfrm>
            <a:off x="2977370" y="3344256"/>
            <a:ext cx="567531" cy="1126544"/>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9" name="Connector: Elbow 18">
            <a:extLst>
              <a:ext uri="{FF2B5EF4-FFF2-40B4-BE49-F238E27FC236}">
                <a16:creationId xmlns:a16="http://schemas.microsoft.com/office/drawing/2014/main" id="{714420CB-B245-3962-24B5-EBBACBEC6E9C}"/>
              </a:ext>
            </a:extLst>
          </p:cNvPr>
          <p:cNvCxnSpPr>
            <a:cxnSpLocks/>
          </p:cNvCxnSpPr>
          <p:nvPr/>
        </p:nvCxnSpPr>
        <p:spPr>
          <a:xfrm flipV="1">
            <a:off x="2966950" y="2462186"/>
            <a:ext cx="576674" cy="891027"/>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0" name="Connector: Elbow 19">
            <a:extLst>
              <a:ext uri="{FF2B5EF4-FFF2-40B4-BE49-F238E27FC236}">
                <a16:creationId xmlns:a16="http://schemas.microsoft.com/office/drawing/2014/main" id="{0D2614FD-090E-A2E3-B9CF-DC117D8D8964}"/>
              </a:ext>
            </a:extLst>
          </p:cNvPr>
          <p:cNvCxnSpPr>
            <a:cxnSpLocks/>
            <a:stCxn id="37" idx="0"/>
            <a:endCxn id="36" idx="4"/>
          </p:cNvCxnSpPr>
          <p:nvPr/>
        </p:nvCxnSpPr>
        <p:spPr>
          <a:xfrm>
            <a:off x="4954092" y="2465476"/>
            <a:ext cx="546950" cy="840459"/>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1" name="Connector: Elbow 20">
            <a:extLst>
              <a:ext uri="{FF2B5EF4-FFF2-40B4-BE49-F238E27FC236}">
                <a16:creationId xmlns:a16="http://schemas.microsoft.com/office/drawing/2014/main" id="{2298295E-EAE7-94E9-D222-70EB10391E36}"/>
              </a:ext>
            </a:extLst>
          </p:cNvPr>
          <p:cNvCxnSpPr>
            <a:cxnSpLocks/>
            <a:stCxn id="38" idx="0"/>
            <a:endCxn id="36" idx="4"/>
          </p:cNvCxnSpPr>
          <p:nvPr/>
        </p:nvCxnSpPr>
        <p:spPr>
          <a:xfrm flipV="1">
            <a:off x="4934788" y="3305934"/>
            <a:ext cx="566255" cy="1164866"/>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grpSp>
        <p:nvGrpSpPr>
          <p:cNvPr id="22" name="Group 21">
            <a:extLst>
              <a:ext uri="{FF2B5EF4-FFF2-40B4-BE49-F238E27FC236}">
                <a16:creationId xmlns:a16="http://schemas.microsoft.com/office/drawing/2014/main" id="{049C3A28-DE24-2B9E-8C4B-C75A61DD041A}"/>
              </a:ext>
            </a:extLst>
          </p:cNvPr>
          <p:cNvGrpSpPr/>
          <p:nvPr/>
        </p:nvGrpSpPr>
        <p:grpSpPr>
          <a:xfrm>
            <a:off x="4956374" y="940003"/>
            <a:ext cx="1214853" cy="938363"/>
            <a:chOff x="7668555" y="2819916"/>
            <a:chExt cx="1389888" cy="1389888"/>
          </a:xfrm>
        </p:grpSpPr>
        <p:grpSp>
          <p:nvGrpSpPr>
            <p:cNvPr id="23" name="Group 22">
              <a:extLst>
                <a:ext uri="{FF2B5EF4-FFF2-40B4-BE49-F238E27FC236}">
                  <a16:creationId xmlns:a16="http://schemas.microsoft.com/office/drawing/2014/main" id="{65C9279C-4409-01E2-29EB-826FB262E1E4}"/>
                </a:ext>
              </a:extLst>
            </p:cNvPr>
            <p:cNvGrpSpPr/>
            <p:nvPr/>
          </p:nvGrpSpPr>
          <p:grpSpPr>
            <a:xfrm>
              <a:off x="7705264" y="2819916"/>
              <a:ext cx="1288742" cy="1389888"/>
              <a:chOff x="2362200" y="1576187"/>
              <a:chExt cx="1524000" cy="1527048"/>
            </a:xfrm>
          </p:grpSpPr>
          <p:sp>
            <p:nvSpPr>
              <p:cNvPr id="27" name="Octagon 26">
                <a:extLst>
                  <a:ext uri="{FF2B5EF4-FFF2-40B4-BE49-F238E27FC236}">
                    <a16:creationId xmlns:a16="http://schemas.microsoft.com/office/drawing/2014/main" id="{C0CA1A81-1597-5409-43E8-070F0BE0AE5F}"/>
                  </a:ext>
                </a:extLst>
              </p:cNvPr>
              <p:cNvSpPr/>
              <p:nvPr/>
            </p:nvSpPr>
            <p:spPr>
              <a:xfrm>
                <a:off x="2362200" y="1576187"/>
                <a:ext cx="1524000" cy="1527048"/>
              </a:xfrm>
              <a:prstGeom prst="octagon">
                <a:avLst/>
              </a:prstGeom>
              <a:gradFill>
                <a:gsLst>
                  <a:gs pos="2000">
                    <a:srgbClr val="66FFFF"/>
                  </a:gs>
                  <a:gs pos="100000">
                    <a:srgbClr val="99FFCC"/>
                  </a:gs>
                </a:gsLst>
                <a:lin ang="5400000" scaled="1"/>
              </a:gradFill>
              <a:ln>
                <a:solidFill>
                  <a:schemeClr val="tx2">
                    <a:lumMod val="40000"/>
                    <a:lumOff val="60000"/>
                  </a:schemeClr>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ctagon 27">
                <a:extLst>
                  <a:ext uri="{FF2B5EF4-FFF2-40B4-BE49-F238E27FC236}">
                    <a16:creationId xmlns:a16="http://schemas.microsoft.com/office/drawing/2014/main" id="{102BF3F0-6521-FD18-A72A-1D2047AE496D}"/>
                  </a:ext>
                </a:extLst>
              </p:cNvPr>
              <p:cNvSpPr/>
              <p:nvPr/>
            </p:nvSpPr>
            <p:spPr>
              <a:xfrm>
                <a:off x="2533650" y="1714535"/>
                <a:ext cx="1181100" cy="1250351"/>
              </a:xfrm>
              <a:prstGeom prst="octagon">
                <a:avLst/>
              </a:prstGeom>
              <a:solidFill>
                <a:schemeClr val="bg1"/>
              </a:solidFill>
              <a:ln>
                <a:solidFill>
                  <a:schemeClr val="tx2">
                    <a:lumMod val="40000"/>
                    <a:lumOff val="60000"/>
                  </a:schemeClr>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4" name="Oval 23">
              <a:extLst>
                <a:ext uri="{FF2B5EF4-FFF2-40B4-BE49-F238E27FC236}">
                  <a16:creationId xmlns:a16="http://schemas.microsoft.com/office/drawing/2014/main" id="{5897D721-3FA8-A7D6-0045-A578944D4CEF}"/>
                </a:ext>
              </a:extLst>
            </p:cNvPr>
            <p:cNvSpPr/>
            <p:nvPr/>
          </p:nvSpPr>
          <p:spPr>
            <a:xfrm>
              <a:off x="8929569" y="3445503"/>
              <a:ext cx="128874" cy="138711"/>
            </a:xfrm>
            <a:prstGeom prst="ellipse">
              <a:avLst/>
            </a:prstGeom>
            <a:solidFill>
              <a:schemeClr val="bg1"/>
            </a:solidFill>
            <a:ln>
              <a:solidFill>
                <a:schemeClr val="tx2">
                  <a:lumMod val="40000"/>
                  <a:lumOff val="60000"/>
                </a:schemeClr>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F751A429-83E8-C70F-907D-1F2261C7F283}"/>
                </a:ext>
              </a:extLst>
            </p:cNvPr>
            <p:cNvSpPr/>
            <p:nvPr/>
          </p:nvSpPr>
          <p:spPr>
            <a:xfrm>
              <a:off x="7668555" y="3445503"/>
              <a:ext cx="128874" cy="138711"/>
            </a:xfrm>
            <a:prstGeom prst="ellipse">
              <a:avLst/>
            </a:prstGeom>
            <a:solidFill>
              <a:schemeClr val="bg1"/>
            </a:solidFill>
            <a:ln>
              <a:solidFill>
                <a:schemeClr val="tx2">
                  <a:lumMod val="40000"/>
                  <a:lumOff val="60000"/>
                </a:schemeClr>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a:extLst>
                <a:ext uri="{FF2B5EF4-FFF2-40B4-BE49-F238E27FC236}">
                  <a16:creationId xmlns:a16="http://schemas.microsoft.com/office/drawing/2014/main" id="{DEDE5C09-E555-B54A-A4A4-EF868BC79AA1}"/>
                </a:ext>
              </a:extLst>
            </p:cNvPr>
            <p:cNvSpPr txBox="1"/>
            <p:nvPr/>
          </p:nvSpPr>
          <p:spPr>
            <a:xfrm>
              <a:off x="7826814" y="3180205"/>
              <a:ext cx="1003264" cy="592636"/>
            </a:xfrm>
            <a:prstGeom prst="rect">
              <a:avLst/>
            </a:prstGeom>
            <a:noFill/>
            <a:ln>
              <a:solidFill>
                <a:schemeClr val="tx2">
                  <a:lumMod val="40000"/>
                  <a:lumOff val="60000"/>
                </a:schemeClr>
              </a:solidFill>
              <a:prstDash val="dash"/>
            </a:ln>
          </p:spPr>
          <p:txBody>
            <a:bodyPr wrap="square" rtlCol="0">
              <a:spAutoFit/>
            </a:bodyPr>
            <a:lstStyle/>
            <a:p>
              <a:pPr algn="ctr"/>
              <a:r>
                <a:rPr lang="en-US" sz="1000">
                  <a:latin typeface="Aptos Black" panose="020F0502020204030204" pitchFamily="34" charset="0"/>
                </a:rPr>
                <a:t>PGRR Comments</a:t>
              </a:r>
            </a:p>
          </p:txBody>
        </p:sp>
      </p:grpSp>
      <p:sp>
        <p:nvSpPr>
          <p:cNvPr id="29" name="Arrow: Right 28">
            <a:extLst>
              <a:ext uri="{FF2B5EF4-FFF2-40B4-BE49-F238E27FC236}">
                <a16:creationId xmlns:a16="http://schemas.microsoft.com/office/drawing/2014/main" id="{F9639D4F-49DC-9048-7755-037AFED6387A}"/>
              </a:ext>
            </a:extLst>
          </p:cNvPr>
          <p:cNvSpPr/>
          <p:nvPr/>
        </p:nvSpPr>
        <p:spPr>
          <a:xfrm>
            <a:off x="6273428" y="1244803"/>
            <a:ext cx="1905000" cy="363715"/>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Arrow: Right 29">
            <a:extLst>
              <a:ext uri="{FF2B5EF4-FFF2-40B4-BE49-F238E27FC236}">
                <a16:creationId xmlns:a16="http://schemas.microsoft.com/office/drawing/2014/main" id="{7C5601C4-84F3-3CB4-AA96-36970200D97C}"/>
              </a:ext>
            </a:extLst>
          </p:cNvPr>
          <p:cNvSpPr/>
          <p:nvPr/>
        </p:nvSpPr>
        <p:spPr>
          <a:xfrm rot="10800000">
            <a:off x="2387226" y="1244802"/>
            <a:ext cx="2338863" cy="332374"/>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1" name="Connector: Elbow 30">
            <a:extLst>
              <a:ext uri="{FF2B5EF4-FFF2-40B4-BE49-F238E27FC236}">
                <a16:creationId xmlns:a16="http://schemas.microsoft.com/office/drawing/2014/main" id="{4D098856-C9DE-DF60-079E-EF4246971134}"/>
              </a:ext>
            </a:extLst>
          </p:cNvPr>
          <p:cNvCxnSpPr>
            <a:cxnSpLocks/>
          </p:cNvCxnSpPr>
          <p:nvPr/>
        </p:nvCxnSpPr>
        <p:spPr>
          <a:xfrm flipV="1">
            <a:off x="6853936" y="3322737"/>
            <a:ext cx="415417" cy="6100"/>
          </a:xfrm>
          <a:prstGeom prst="bentConnector3">
            <a:avLst>
              <a:gd name="adj1" fmla="val 5000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2" name="Connector: Elbow 31">
            <a:extLst>
              <a:ext uri="{FF2B5EF4-FFF2-40B4-BE49-F238E27FC236}">
                <a16:creationId xmlns:a16="http://schemas.microsoft.com/office/drawing/2014/main" id="{B6B4CB70-4768-3B64-A3EE-DD7F804612FA}"/>
              </a:ext>
            </a:extLst>
          </p:cNvPr>
          <p:cNvCxnSpPr>
            <a:cxnSpLocks/>
          </p:cNvCxnSpPr>
          <p:nvPr/>
        </p:nvCxnSpPr>
        <p:spPr>
          <a:xfrm flipV="1">
            <a:off x="8686801" y="3292905"/>
            <a:ext cx="415417" cy="6100"/>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sp>
        <p:nvSpPr>
          <p:cNvPr id="33" name="Rectangle: Beveled 32">
            <a:extLst>
              <a:ext uri="{FF2B5EF4-FFF2-40B4-BE49-F238E27FC236}">
                <a16:creationId xmlns:a16="http://schemas.microsoft.com/office/drawing/2014/main" id="{BE25C1CF-D951-87E6-C183-EEAAD585D18C}"/>
              </a:ext>
            </a:extLst>
          </p:cNvPr>
          <p:cNvSpPr/>
          <p:nvPr/>
        </p:nvSpPr>
        <p:spPr>
          <a:xfrm>
            <a:off x="1587483" y="2735693"/>
            <a:ext cx="1389887" cy="1217126"/>
          </a:xfrm>
          <a:prstGeom prst="bevel">
            <a:avLst/>
          </a:prstGeom>
          <a:gradFill flip="none" rotWithShape="1">
            <a:gsLst>
              <a:gs pos="0">
                <a:schemeClr val="accent3">
                  <a:shade val="30000"/>
                  <a:satMod val="115000"/>
                </a:schemeClr>
              </a:gs>
              <a:gs pos="50000">
                <a:schemeClr val="accent3">
                  <a:shade val="67500"/>
                  <a:satMod val="115000"/>
                </a:schemeClr>
              </a:gs>
              <a:gs pos="100000">
                <a:schemeClr val="accent3">
                  <a:shade val="100000"/>
                  <a:satMod val="115000"/>
                </a:schemeClr>
              </a:gs>
            </a:gsLst>
            <a:path path="circle">
              <a:fillToRect r="100000" b="100000"/>
            </a:path>
            <a:tileRect l="-100000" t="-100000"/>
          </a:gradFill>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000" b="1">
                <a:latin typeface="Aptos Black" panose="020F0502020204030204" pitchFamily="34" charset="0"/>
              </a:rPr>
              <a:t>Large Load </a:t>
            </a:r>
            <a:r>
              <a:rPr lang="en-US" sz="900" b="1">
                <a:latin typeface="Aptos Black" panose="020F0502020204030204" pitchFamily="34" charset="0"/>
              </a:rPr>
              <a:t>Interconnection </a:t>
            </a:r>
            <a:r>
              <a:rPr lang="en-US" sz="1000" b="1">
                <a:latin typeface="Aptos Black" panose="020F0502020204030204" pitchFamily="34" charset="0"/>
              </a:rPr>
              <a:t>Workshops</a:t>
            </a:r>
            <a:endParaRPr lang="en-US" sz="1200" b="1">
              <a:latin typeface="Aptos Black" panose="020F0502020204030204" pitchFamily="34" charset="0"/>
            </a:endParaRPr>
          </a:p>
          <a:p>
            <a:pPr algn="ctr"/>
            <a:r>
              <a:rPr lang="en-US" sz="800">
                <a:latin typeface="Aptos Black" panose="020F0502020204030204" pitchFamily="34" charset="0"/>
              </a:rPr>
              <a:t>NPRR/PGRR </a:t>
            </a:r>
          </a:p>
          <a:p>
            <a:pPr algn="ctr"/>
            <a:r>
              <a:rPr lang="en-US" sz="800">
                <a:latin typeface="Aptos Black" panose="020F0502020204030204" pitchFamily="34" charset="0"/>
              </a:rPr>
              <a:t>Review</a:t>
            </a:r>
            <a:endParaRPr lang="en-US" sz="600">
              <a:latin typeface="Aptos Black" panose="020F0502020204030204" pitchFamily="34" charset="0"/>
            </a:endParaRPr>
          </a:p>
        </p:txBody>
      </p:sp>
      <p:sp>
        <p:nvSpPr>
          <p:cNvPr id="34" name="Rectangle: Beveled 33">
            <a:extLst>
              <a:ext uri="{FF2B5EF4-FFF2-40B4-BE49-F238E27FC236}">
                <a16:creationId xmlns:a16="http://schemas.microsoft.com/office/drawing/2014/main" id="{06531546-5B0D-BDC7-9DDD-BFA099101910}"/>
              </a:ext>
            </a:extLst>
          </p:cNvPr>
          <p:cNvSpPr/>
          <p:nvPr/>
        </p:nvSpPr>
        <p:spPr>
          <a:xfrm>
            <a:off x="7286312" y="2785627"/>
            <a:ext cx="1455807" cy="1152811"/>
          </a:xfrm>
          <a:prstGeom prst="bevel">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b="1"/>
              <a:t>BOARD</a:t>
            </a:r>
          </a:p>
        </p:txBody>
      </p:sp>
      <p:sp>
        <p:nvSpPr>
          <p:cNvPr id="35" name="Rectangle: Beveled 34">
            <a:extLst>
              <a:ext uri="{FF2B5EF4-FFF2-40B4-BE49-F238E27FC236}">
                <a16:creationId xmlns:a16="http://schemas.microsoft.com/office/drawing/2014/main" id="{ECE879AA-171D-7294-992C-4CB09B15B534}"/>
              </a:ext>
            </a:extLst>
          </p:cNvPr>
          <p:cNvSpPr/>
          <p:nvPr/>
        </p:nvSpPr>
        <p:spPr>
          <a:xfrm>
            <a:off x="9102217" y="2767987"/>
            <a:ext cx="1489583" cy="1170450"/>
          </a:xfrm>
          <a:prstGeom prst="bevel">
            <a:avLst/>
          </a:prstGeom>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en-US" sz="1600" b="1"/>
              <a:t>PUCT</a:t>
            </a:r>
          </a:p>
        </p:txBody>
      </p:sp>
      <p:sp>
        <p:nvSpPr>
          <p:cNvPr id="36" name="Rectangle: Beveled 35">
            <a:extLst>
              <a:ext uri="{FF2B5EF4-FFF2-40B4-BE49-F238E27FC236}">
                <a16:creationId xmlns:a16="http://schemas.microsoft.com/office/drawing/2014/main" id="{6E37F8EA-B592-9732-EB89-CF48B89BD016}"/>
              </a:ext>
            </a:extLst>
          </p:cNvPr>
          <p:cNvSpPr/>
          <p:nvPr/>
        </p:nvSpPr>
        <p:spPr>
          <a:xfrm>
            <a:off x="5501042" y="2716081"/>
            <a:ext cx="1432610" cy="1179706"/>
          </a:xfrm>
          <a:prstGeom prst="bevel">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en-US" b="1"/>
              <a:t>TAC</a:t>
            </a:r>
          </a:p>
        </p:txBody>
      </p:sp>
      <p:sp>
        <p:nvSpPr>
          <p:cNvPr id="37" name="Rectangle: Beveled 36">
            <a:extLst>
              <a:ext uri="{FF2B5EF4-FFF2-40B4-BE49-F238E27FC236}">
                <a16:creationId xmlns:a16="http://schemas.microsoft.com/office/drawing/2014/main" id="{00824AA5-3DC2-EB49-844C-61B82566976E}"/>
              </a:ext>
            </a:extLst>
          </p:cNvPr>
          <p:cNvSpPr/>
          <p:nvPr/>
        </p:nvSpPr>
        <p:spPr>
          <a:xfrm>
            <a:off x="3564206" y="1856912"/>
            <a:ext cx="1389887" cy="1217126"/>
          </a:xfrm>
          <a:prstGeom prst="bevel">
            <a:avLst/>
          </a:prstGeom>
          <a:solidFill>
            <a:schemeClr val="accent1">
              <a:lumMod val="50000"/>
            </a:schemeClr>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b="1">
                <a:latin typeface="Arial" panose="020B0604020202020204" pitchFamily="34" charset="0"/>
                <a:cs typeface="Arial" panose="020B0604020202020204" pitchFamily="34" charset="0"/>
              </a:rPr>
              <a:t>ROS</a:t>
            </a:r>
          </a:p>
          <a:p>
            <a:pPr algn="ctr"/>
            <a:r>
              <a:rPr lang="en-US" sz="1000">
                <a:latin typeface="Aptos Black" panose="020F0502020204030204" pitchFamily="34" charset="0"/>
              </a:rPr>
              <a:t>PGRR Language/IA Review</a:t>
            </a:r>
          </a:p>
        </p:txBody>
      </p:sp>
      <p:sp>
        <p:nvSpPr>
          <p:cNvPr id="38" name="Rectangle: Beveled 37">
            <a:extLst>
              <a:ext uri="{FF2B5EF4-FFF2-40B4-BE49-F238E27FC236}">
                <a16:creationId xmlns:a16="http://schemas.microsoft.com/office/drawing/2014/main" id="{8E5105B9-F847-4034-79F4-049DB1E5F975}"/>
              </a:ext>
            </a:extLst>
          </p:cNvPr>
          <p:cNvSpPr/>
          <p:nvPr/>
        </p:nvSpPr>
        <p:spPr>
          <a:xfrm>
            <a:off x="3544901" y="3862237"/>
            <a:ext cx="1389887" cy="1217126"/>
          </a:xfrm>
          <a:prstGeom prst="bevel">
            <a:avLst/>
          </a:prstGeom>
          <a:solidFill>
            <a:schemeClr val="accent1">
              <a:lumMod val="50000"/>
            </a:schemeClr>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b="1">
                <a:latin typeface="Arial" panose="020B0604020202020204" pitchFamily="34" charset="0"/>
                <a:cs typeface="Arial" panose="020B0604020202020204" pitchFamily="34" charset="0"/>
              </a:rPr>
              <a:t>PRS</a:t>
            </a:r>
          </a:p>
          <a:p>
            <a:pPr algn="ctr"/>
            <a:r>
              <a:rPr lang="en-US" sz="1000">
                <a:latin typeface="Aptos Black" panose="020F0502020204030204" pitchFamily="34" charset="0"/>
              </a:rPr>
              <a:t>NPRR Language/IA Review</a:t>
            </a:r>
          </a:p>
        </p:txBody>
      </p:sp>
    </p:spTree>
    <p:extLst>
      <p:ext uri="{BB962C8B-B14F-4D97-AF65-F5344CB8AC3E}">
        <p14:creationId xmlns:p14="http://schemas.microsoft.com/office/powerpoint/2010/main" val="1633824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33DEC2-059F-7FD7-85E4-917F6FB9A8A1}"/>
            </a:ext>
          </a:extLst>
        </p:cNvPr>
        <p:cNvGrpSpPr/>
        <p:nvPr/>
      </p:nvGrpSpPr>
      <p:grpSpPr>
        <a:xfrm>
          <a:off x="0" y="0"/>
          <a:ext cx="0" cy="0"/>
          <a:chOff x="0" y="0"/>
          <a:chExt cx="0" cy="0"/>
        </a:xfrm>
      </p:grpSpPr>
      <p:graphicFrame>
        <p:nvGraphicFramePr>
          <p:cNvPr id="5" name="Object 6" hidden="1">
            <a:extLst>
              <a:ext uri="{FF2B5EF4-FFF2-40B4-BE49-F238E27FC236}">
                <a16:creationId xmlns:a16="http://schemas.microsoft.com/office/drawing/2014/main" id="{1E98D365-1B26-E8B5-6A28-F2D67ED20115}"/>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4" imgW="404" imgH="403" progId="TCLayout.ActiveDocument.1">
                  <p:embed/>
                </p:oleObj>
              </mc:Choice>
              <mc:Fallback>
                <p:oleObj name="think-cell Slide" r:id="rId14" imgW="404" imgH="403" progId="TCLayout.ActiveDocument.1">
                  <p:embed/>
                  <p:pic>
                    <p:nvPicPr>
                      <p:cNvPr id="5" name="Object 6" hidden="1">
                        <a:extLst>
                          <a:ext uri="{FF2B5EF4-FFF2-40B4-BE49-F238E27FC236}">
                            <a16:creationId xmlns:a16="http://schemas.microsoft.com/office/drawing/2014/main" id="{1E98D365-1B26-E8B5-6A28-F2D67ED20115}"/>
                          </a:ext>
                        </a:extLst>
                      </p:cNvPr>
                      <p:cNvPicPr/>
                      <p:nvPr/>
                    </p:nvPicPr>
                    <p:blipFill>
                      <a:blip r:embed="rId15"/>
                      <a:stretch>
                        <a:fillRect/>
                      </a:stretch>
                    </p:blipFill>
                    <p:spPr>
                      <a:xfrm>
                        <a:off x="1588" y="1588"/>
                        <a:ext cx="1588" cy="1588"/>
                      </a:xfrm>
                      <a:prstGeom prst="rect">
                        <a:avLst/>
                      </a:prstGeom>
                    </p:spPr>
                  </p:pic>
                </p:oleObj>
              </mc:Fallback>
            </mc:AlternateContent>
          </a:graphicData>
        </a:graphic>
      </p:graphicFrame>
      <p:sp>
        <p:nvSpPr>
          <p:cNvPr id="2" name="2. Slide Title">
            <a:extLst>
              <a:ext uri="{FF2B5EF4-FFF2-40B4-BE49-F238E27FC236}">
                <a16:creationId xmlns:a16="http://schemas.microsoft.com/office/drawing/2014/main" id="{AA2B72DA-31DA-C6EA-A329-D52700D0732A}"/>
              </a:ext>
            </a:extLst>
          </p:cNvPr>
          <p:cNvSpPr>
            <a:spLocks noGrp="1"/>
          </p:cNvSpPr>
          <p:nvPr>
            <p:ph type="title"/>
            <p:custDataLst>
              <p:tags r:id="rId2"/>
            </p:custDataLst>
          </p:nvPr>
        </p:nvSpPr>
        <p:spPr>
          <a:xfrm>
            <a:off x="554736" y="172212"/>
            <a:ext cx="11082528" cy="384721"/>
          </a:xfrm>
          <a:noFill/>
          <a:ln/>
          <a:extLst>
            <a:ext uri="{909E8E84-426E-40DD-AFC4-6F175D3DCCD1}">
              <a14:hiddenFill xmlns:a14="http://schemas.microsoft.com/office/drawing/2010/main">
                <a:solidFill>
                  <a:srgbClr val="FFFFFF"/>
                </a:solidFill>
              </a14:hiddenFill>
            </a:ext>
          </a:extLst>
        </p:spPr>
        <p:txBody>
          <a:bodyPr vert="horz">
            <a:noAutofit/>
          </a:bodyPr>
          <a:lstStyle/>
          <a:p>
            <a:r>
              <a:rPr lang="en-US" dirty="0"/>
              <a:t>Workshop #5 Discussion</a:t>
            </a:r>
          </a:p>
        </p:txBody>
      </p:sp>
      <p:grpSp>
        <p:nvGrpSpPr>
          <p:cNvPr id="6" name="Group 5">
            <a:extLst>
              <a:ext uri="{FF2B5EF4-FFF2-40B4-BE49-F238E27FC236}">
                <a16:creationId xmlns:a16="http://schemas.microsoft.com/office/drawing/2014/main" id="{85F2A35B-6F7A-D7A8-721F-8368426C179B}"/>
              </a:ext>
            </a:extLst>
          </p:cNvPr>
          <p:cNvGrpSpPr/>
          <p:nvPr/>
        </p:nvGrpSpPr>
        <p:grpSpPr>
          <a:xfrm>
            <a:off x="499324" y="1379783"/>
            <a:ext cx="11193353" cy="4098434"/>
            <a:chOff x="499324" y="1777429"/>
            <a:chExt cx="11193353" cy="4098434"/>
          </a:xfrm>
        </p:grpSpPr>
        <p:sp>
          <p:nvSpPr>
            <p:cNvPr id="28" name="Rectangle 27">
              <a:extLst>
                <a:ext uri="{FF2B5EF4-FFF2-40B4-BE49-F238E27FC236}">
                  <a16:creationId xmlns:a16="http://schemas.microsoft.com/office/drawing/2014/main" id="{07511C15-320A-53B6-1101-28E25EAAAA14}"/>
                </a:ext>
              </a:extLst>
            </p:cNvPr>
            <p:cNvSpPr>
              <a:spLocks/>
            </p:cNvSpPr>
            <p:nvPr/>
          </p:nvSpPr>
          <p:spPr>
            <a:xfrm>
              <a:off x="499324" y="1777429"/>
              <a:ext cx="11193353" cy="4098434"/>
            </a:xfrm>
            <a:prstGeom prst="rect">
              <a:avLst/>
            </a:prstGeom>
            <a:solidFill>
              <a:srgbClr val="E6EB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cxnSp>
          <p:nvCxnSpPr>
            <p:cNvPr id="55" name="Straight Connector 54">
              <a:extLst>
                <a:ext uri="{FF2B5EF4-FFF2-40B4-BE49-F238E27FC236}">
                  <a16:creationId xmlns:a16="http://schemas.microsoft.com/office/drawing/2014/main" id="{A17A8A82-8199-5A6B-FCE2-A34713067104}"/>
                </a:ext>
              </a:extLst>
            </p:cNvPr>
            <p:cNvCxnSpPr>
              <a:cxnSpLocks/>
            </p:cNvCxnSpPr>
            <p:nvPr/>
          </p:nvCxnSpPr>
          <p:spPr>
            <a:xfrm>
              <a:off x="554737" y="2596136"/>
              <a:ext cx="11082528" cy="0"/>
            </a:xfrm>
            <a:prstGeom prst="line">
              <a:avLst/>
            </a:prstGeom>
            <a:ln w="635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3BA169AD-AA9D-2FA1-87E2-141C99DC83C4}"/>
                </a:ext>
              </a:extLst>
            </p:cNvPr>
            <p:cNvCxnSpPr>
              <a:cxnSpLocks/>
            </p:cNvCxnSpPr>
            <p:nvPr/>
          </p:nvCxnSpPr>
          <p:spPr>
            <a:xfrm>
              <a:off x="554737" y="3417864"/>
              <a:ext cx="11082528" cy="0"/>
            </a:xfrm>
            <a:prstGeom prst="line">
              <a:avLst/>
            </a:prstGeom>
            <a:ln w="635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87750FDA-88FF-09AC-860C-576E5F9C2132}"/>
                </a:ext>
              </a:extLst>
            </p:cNvPr>
            <p:cNvCxnSpPr>
              <a:cxnSpLocks/>
            </p:cNvCxnSpPr>
            <p:nvPr/>
          </p:nvCxnSpPr>
          <p:spPr>
            <a:xfrm>
              <a:off x="554737" y="4424258"/>
              <a:ext cx="11082528" cy="0"/>
            </a:xfrm>
            <a:prstGeom prst="line">
              <a:avLst/>
            </a:prstGeom>
            <a:ln w="635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a16="http://schemas.microsoft.com/office/drawing/2014/main" id="{729E02C2-981A-0CE5-A4CB-CF1BE4E77E03}"/>
                </a:ext>
              </a:extLst>
            </p:cNvPr>
            <p:cNvCxnSpPr>
              <a:cxnSpLocks/>
            </p:cNvCxnSpPr>
            <p:nvPr/>
          </p:nvCxnSpPr>
          <p:spPr>
            <a:xfrm>
              <a:off x="554737" y="5245987"/>
              <a:ext cx="11082528" cy="0"/>
            </a:xfrm>
            <a:prstGeom prst="line">
              <a:avLst/>
            </a:prstGeom>
            <a:ln w="635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sp>
          <p:nvSpPr>
            <p:cNvPr id="53" name="TextBox 52">
              <a:extLst>
                <a:ext uri="{FF2B5EF4-FFF2-40B4-BE49-F238E27FC236}">
                  <a16:creationId xmlns:a16="http://schemas.microsoft.com/office/drawing/2014/main" id="{42DA6185-310A-6D76-9779-EC2B453DE937}"/>
                </a:ext>
              </a:extLst>
            </p:cNvPr>
            <p:cNvSpPr txBox="1">
              <a:spLocks/>
            </p:cNvSpPr>
            <p:nvPr/>
          </p:nvSpPr>
          <p:spPr>
            <a:xfrm>
              <a:off x="1022758" y="1908274"/>
              <a:ext cx="2655391" cy="553997"/>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buClr>
                  <a:srgbClr val="000000"/>
                </a:buClr>
                <a:buNone/>
                <a:defRPr/>
              </a:pPr>
              <a:r>
                <a:rPr lang="en-US" sz="1800" b="1">
                  <a:solidFill>
                    <a:srgbClr val="000000"/>
                  </a:solidFill>
                </a:rPr>
                <a:t>Timeline and governance recap</a:t>
              </a:r>
              <a:endParaRPr lang="en-US" sz="1800">
                <a:solidFill>
                  <a:srgbClr val="000000"/>
                </a:solidFill>
              </a:endParaRPr>
            </a:p>
          </p:txBody>
        </p:sp>
        <p:sp>
          <p:nvSpPr>
            <p:cNvPr id="54" name="TextBox 53">
              <a:extLst>
                <a:ext uri="{FF2B5EF4-FFF2-40B4-BE49-F238E27FC236}">
                  <a16:creationId xmlns:a16="http://schemas.microsoft.com/office/drawing/2014/main" id="{348B67FB-8ECA-A668-2FDC-2B6433993580}"/>
                </a:ext>
              </a:extLst>
            </p:cNvPr>
            <p:cNvSpPr txBox="1"/>
            <p:nvPr>
              <p:custDataLst>
                <p:tags r:id="rId3"/>
              </p:custDataLst>
            </p:nvPr>
          </p:nvSpPr>
          <p:spPr>
            <a:xfrm>
              <a:off x="3924729" y="1908273"/>
              <a:ext cx="7712535" cy="492443"/>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285750" indent="-285750">
                <a:spcBef>
                  <a:spcPts val="0"/>
                </a:spcBef>
                <a:spcAft>
                  <a:spcPts val="0"/>
                </a:spcAft>
                <a:buFont typeface="Arial" panose="020B0604020202020204" pitchFamily="34" charset="0"/>
                <a:buChar char="•"/>
              </a:pPr>
              <a:r>
                <a:rPr lang="en-US"/>
                <a:t>Update on timeline and key workshop dates</a:t>
              </a:r>
            </a:p>
            <a:p>
              <a:pPr marL="285750" indent="-285750">
                <a:spcBef>
                  <a:spcPts val="0"/>
                </a:spcBef>
                <a:spcAft>
                  <a:spcPts val="0"/>
                </a:spcAft>
                <a:buFont typeface="Arial" panose="020B0604020202020204" pitchFamily="34" charset="0"/>
                <a:buChar char="•"/>
              </a:pPr>
              <a:r>
                <a:rPr lang="en-US"/>
                <a:t>Outline PRS/ROS/TAC pathways to June Board with key submission dates</a:t>
              </a:r>
            </a:p>
          </p:txBody>
        </p:sp>
        <p:sp>
          <p:nvSpPr>
            <p:cNvPr id="57" name="TextBox 56">
              <a:extLst>
                <a:ext uri="{FF2B5EF4-FFF2-40B4-BE49-F238E27FC236}">
                  <a16:creationId xmlns:a16="http://schemas.microsoft.com/office/drawing/2014/main" id="{CCD96B6B-95AC-E73D-23BB-0FA552C66181}"/>
                </a:ext>
              </a:extLst>
            </p:cNvPr>
            <p:cNvSpPr txBox="1">
              <a:spLocks/>
            </p:cNvSpPr>
            <p:nvPr/>
          </p:nvSpPr>
          <p:spPr>
            <a:xfrm>
              <a:off x="1022758" y="2730002"/>
              <a:ext cx="2655391" cy="553997"/>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buClr>
                  <a:srgbClr val="000000"/>
                </a:buClr>
                <a:buNone/>
                <a:defRPr/>
              </a:pPr>
              <a:r>
                <a:rPr lang="en-US" sz="1800" b="1"/>
                <a:t>Batch Zero PGRR/NPRR Walk-though </a:t>
              </a:r>
              <a:endParaRPr lang="en-US" sz="1800" b="1">
                <a:solidFill>
                  <a:srgbClr val="000000"/>
                </a:solidFill>
              </a:endParaRPr>
            </a:p>
          </p:txBody>
        </p:sp>
        <p:sp>
          <p:nvSpPr>
            <p:cNvPr id="58" name="TextBox 57">
              <a:extLst>
                <a:ext uri="{FF2B5EF4-FFF2-40B4-BE49-F238E27FC236}">
                  <a16:creationId xmlns:a16="http://schemas.microsoft.com/office/drawing/2014/main" id="{FF5342B8-7DE3-2F3B-0572-A853E70D8799}"/>
                </a:ext>
              </a:extLst>
            </p:cNvPr>
            <p:cNvSpPr txBox="1"/>
            <p:nvPr>
              <p:custDataLst>
                <p:tags r:id="rId4"/>
              </p:custDataLst>
            </p:nvPr>
          </p:nvSpPr>
          <p:spPr>
            <a:xfrm>
              <a:off x="3924729" y="2730001"/>
              <a:ext cx="7712535" cy="492443"/>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285750" indent="-285750">
                <a:spcBef>
                  <a:spcPts val="0"/>
                </a:spcBef>
                <a:spcAft>
                  <a:spcPts val="0"/>
                </a:spcAft>
                <a:buFont typeface="Arial" panose="020B0604020202020204" pitchFamily="34" charset="0"/>
                <a:buChar char="•"/>
              </a:pPr>
              <a:r>
                <a:rPr lang="en-US"/>
                <a:t>Review March 10 slides and highlight key updates since the last version</a:t>
              </a:r>
            </a:p>
            <a:p>
              <a:pPr marL="285750" indent="-285750">
                <a:spcBef>
                  <a:spcPts val="0"/>
                </a:spcBef>
                <a:spcAft>
                  <a:spcPts val="0"/>
                </a:spcAft>
                <a:buFont typeface="Arial" panose="020B0604020202020204" pitchFamily="34" charset="0"/>
                <a:buChar char="•"/>
              </a:pPr>
              <a:r>
                <a:rPr lang="en-US"/>
                <a:t>Walk through proposed ERCOT comments on PGRR language for alignment</a:t>
              </a:r>
            </a:p>
          </p:txBody>
        </p:sp>
        <p:sp>
          <p:nvSpPr>
            <p:cNvPr id="62" name="TextBox 61">
              <a:extLst>
                <a:ext uri="{FF2B5EF4-FFF2-40B4-BE49-F238E27FC236}">
                  <a16:creationId xmlns:a16="http://schemas.microsoft.com/office/drawing/2014/main" id="{73434686-1186-CA08-2ECB-977AEFD47A19}"/>
                </a:ext>
              </a:extLst>
            </p:cNvPr>
            <p:cNvSpPr txBox="1">
              <a:spLocks/>
            </p:cNvSpPr>
            <p:nvPr/>
          </p:nvSpPr>
          <p:spPr>
            <a:xfrm>
              <a:off x="1022758" y="3551730"/>
              <a:ext cx="2789861" cy="553998"/>
            </a:xfrm>
            <a:prstGeom prst="rect">
              <a:avLst/>
            </a:prstGeom>
          </p:spPr>
          <p:txBody>
            <a:bodyPr vert="horz" wrap="square" lIns="0" tIns="0" rIns="0" bIns="0" rtlCol="0" anchor="t">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buClr>
                  <a:srgbClr val="000000"/>
                </a:buClr>
                <a:buNone/>
                <a:defRPr/>
              </a:pPr>
              <a:r>
                <a:rPr lang="en-US" sz="1800" b="1">
                  <a:cs typeface="Arial"/>
                </a:rPr>
                <a:t>Market Comments filed on NPRR/PGRR (21 sets)</a:t>
              </a:r>
              <a:endParaRPr lang="en-US" sz="1800" b="1">
                <a:solidFill>
                  <a:srgbClr val="000000"/>
                </a:solidFill>
                <a:cs typeface="Arial"/>
              </a:endParaRPr>
            </a:p>
          </p:txBody>
        </p:sp>
        <p:sp>
          <p:nvSpPr>
            <p:cNvPr id="64" name="TextBox 63">
              <a:extLst>
                <a:ext uri="{FF2B5EF4-FFF2-40B4-BE49-F238E27FC236}">
                  <a16:creationId xmlns:a16="http://schemas.microsoft.com/office/drawing/2014/main" id="{F626402F-BE40-7609-0EDA-C4586D6AEA22}"/>
                </a:ext>
              </a:extLst>
            </p:cNvPr>
            <p:cNvSpPr txBox="1"/>
            <p:nvPr>
              <p:custDataLst>
                <p:tags r:id="rId5"/>
              </p:custDataLst>
            </p:nvPr>
          </p:nvSpPr>
          <p:spPr>
            <a:xfrm>
              <a:off x="3924729" y="3551729"/>
              <a:ext cx="7712535" cy="738664"/>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285750" indent="-285750">
                <a:spcBef>
                  <a:spcPts val="0"/>
                </a:spcBef>
                <a:spcAft>
                  <a:spcPts val="0"/>
                </a:spcAft>
                <a:buFont typeface="Arial" panose="020B0604020202020204" pitchFamily="34" charset="0"/>
                <a:buChar char="•"/>
              </a:pPr>
              <a:r>
                <a:rPr lang="en-US"/>
                <a:t>Open discussion: stakeholder comments, initial requests, and areas requiring refinement after filing</a:t>
              </a:r>
            </a:p>
            <a:p>
              <a:pPr marL="285750" indent="-285750">
                <a:spcBef>
                  <a:spcPts val="0"/>
                </a:spcBef>
                <a:spcAft>
                  <a:spcPts val="0"/>
                </a:spcAft>
                <a:buFont typeface="Arial" panose="020B0604020202020204" pitchFamily="34" charset="0"/>
                <a:buChar char="•"/>
              </a:pPr>
              <a:r>
                <a:rPr lang="en-US"/>
                <a:t>Summary of key comments received by PGRR section</a:t>
              </a:r>
            </a:p>
          </p:txBody>
        </p:sp>
        <p:sp>
          <p:nvSpPr>
            <p:cNvPr id="33" name="TrackerNumBlue 15">
              <a:extLst>
                <a:ext uri="{FF2B5EF4-FFF2-40B4-BE49-F238E27FC236}">
                  <a16:creationId xmlns:a16="http://schemas.microsoft.com/office/drawing/2014/main" id="{AFDB3E22-AF7E-CB49-5A43-90A891F2610A}"/>
                </a:ext>
              </a:extLst>
            </p:cNvPr>
            <p:cNvSpPr>
              <a:spLocks noChangeAspect="1"/>
            </p:cNvSpPr>
            <p:nvPr>
              <p:custDataLst>
                <p:tags r:id="rId6"/>
              </p:custDataLst>
            </p:nvPr>
          </p:nvSpPr>
          <p:spPr>
            <a:xfrm>
              <a:off x="554736" y="1908274"/>
              <a:ext cx="330031" cy="330031"/>
            </a:xfrm>
            <a:prstGeom prst="ellipse">
              <a:avLst/>
            </a:prstGeom>
            <a:solidFill>
              <a:schemeClr val="accent1"/>
            </a:solidFill>
            <a:ln w="6350" cap="sq" cmpd="sng" algn="ctr">
              <a:noFill/>
              <a:prstDash val="solid"/>
              <a:miter lim="800000"/>
            </a:ln>
            <a:effectLst/>
            <a:extLst>
              <a:ext uri="{91240B29-F687-4F45-9708-019B960494DF}">
                <a14:hiddenLine xmlns:a14="http://schemas.microsoft.com/office/drawing/2010/main" w="6350" cap="sq" cmpd="sng" algn="ctr">
                  <a:solidFill>
                    <a:schemeClr val="accent1"/>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algn="ctr">
                <a:spcBef>
                  <a:spcPts val="300"/>
                </a:spcBef>
                <a:spcAft>
                  <a:spcPts val="300"/>
                </a:spcAft>
              </a:pPr>
              <a:r>
                <a:rPr lang="en-US" sz="1600" b="1">
                  <a:solidFill>
                    <a:schemeClr val="bg1"/>
                  </a:solidFill>
                </a:rPr>
                <a:t>1</a:t>
              </a:r>
            </a:p>
          </p:txBody>
        </p:sp>
        <p:sp>
          <p:nvSpPr>
            <p:cNvPr id="52" name="TrackerNumBlue 15">
              <a:extLst>
                <a:ext uri="{FF2B5EF4-FFF2-40B4-BE49-F238E27FC236}">
                  <a16:creationId xmlns:a16="http://schemas.microsoft.com/office/drawing/2014/main" id="{69C436A2-772C-0DEE-E3D9-6F6363807AA3}"/>
                </a:ext>
              </a:extLst>
            </p:cNvPr>
            <p:cNvSpPr>
              <a:spLocks noChangeAspect="1"/>
            </p:cNvSpPr>
            <p:nvPr>
              <p:custDataLst>
                <p:tags r:id="rId7"/>
              </p:custDataLst>
            </p:nvPr>
          </p:nvSpPr>
          <p:spPr>
            <a:xfrm>
              <a:off x="554736" y="2730002"/>
              <a:ext cx="330031" cy="330031"/>
            </a:xfrm>
            <a:prstGeom prst="ellipse">
              <a:avLst/>
            </a:prstGeom>
            <a:solidFill>
              <a:schemeClr val="accent1"/>
            </a:solidFill>
            <a:ln w="6350" cap="sq" cmpd="sng" algn="ctr">
              <a:noFill/>
              <a:prstDash val="solid"/>
              <a:miter lim="800000"/>
            </a:ln>
            <a:effectLst/>
            <a:extLst>
              <a:ext uri="{91240B29-F687-4F45-9708-019B960494DF}">
                <a14:hiddenLine xmlns:a14="http://schemas.microsoft.com/office/drawing/2010/main" w="6350" cap="sq" cmpd="sng" algn="ctr">
                  <a:solidFill>
                    <a:schemeClr val="accent1"/>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algn="ctr">
                <a:spcBef>
                  <a:spcPts val="300"/>
                </a:spcBef>
                <a:spcAft>
                  <a:spcPts val="300"/>
                </a:spcAft>
              </a:pPr>
              <a:r>
                <a:rPr lang="en-US" sz="1600" b="1">
                  <a:solidFill>
                    <a:schemeClr val="bg1"/>
                  </a:solidFill>
                </a:rPr>
                <a:t>2</a:t>
              </a:r>
            </a:p>
          </p:txBody>
        </p:sp>
        <p:sp>
          <p:nvSpPr>
            <p:cNvPr id="56" name="TrackerNumBlue 15">
              <a:extLst>
                <a:ext uri="{FF2B5EF4-FFF2-40B4-BE49-F238E27FC236}">
                  <a16:creationId xmlns:a16="http://schemas.microsoft.com/office/drawing/2014/main" id="{88ACB693-DA74-EB0B-C79E-1CD42558F095}"/>
                </a:ext>
              </a:extLst>
            </p:cNvPr>
            <p:cNvSpPr>
              <a:spLocks noChangeAspect="1"/>
            </p:cNvSpPr>
            <p:nvPr>
              <p:custDataLst>
                <p:tags r:id="rId8"/>
              </p:custDataLst>
            </p:nvPr>
          </p:nvSpPr>
          <p:spPr>
            <a:xfrm>
              <a:off x="554736" y="3551730"/>
              <a:ext cx="330031" cy="330031"/>
            </a:xfrm>
            <a:prstGeom prst="ellipse">
              <a:avLst/>
            </a:prstGeom>
            <a:solidFill>
              <a:schemeClr val="accent1"/>
            </a:solidFill>
            <a:ln w="6350" cap="sq" cmpd="sng" algn="ctr">
              <a:noFill/>
              <a:prstDash val="solid"/>
              <a:miter lim="800000"/>
            </a:ln>
            <a:effectLst/>
            <a:extLst>
              <a:ext uri="{91240B29-F687-4F45-9708-019B960494DF}">
                <a14:hiddenLine xmlns:a14="http://schemas.microsoft.com/office/drawing/2010/main" w="6350" cap="sq" cmpd="sng" algn="ctr">
                  <a:solidFill>
                    <a:schemeClr val="accent1"/>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algn="ctr">
                <a:spcBef>
                  <a:spcPts val="300"/>
                </a:spcBef>
                <a:spcAft>
                  <a:spcPts val="300"/>
                </a:spcAft>
              </a:pPr>
              <a:r>
                <a:rPr lang="en-US" sz="1600" b="1">
                  <a:solidFill>
                    <a:schemeClr val="bg1"/>
                  </a:solidFill>
                </a:rPr>
                <a:t>3</a:t>
              </a:r>
            </a:p>
          </p:txBody>
        </p:sp>
        <p:sp>
          <p:nvSpPr>
            <p:cNvPr id="60" name="TrackerNumBlue 15">
              <a:extLst>
                <a:ext uri="{FF2B5EF4-FFF2-40B4-BE49-F238E27FC236}">
                  <a16:creationId xmlns:a16="http://schemas.microsoft.com/office/drawing/2014/main" id="{48DD59C6-611C-E1A6-6D2A-C738508CDADE}"/>
                </a:ext>
              </a:extLst>
            </p:cNvPr>
            <p:cNvSpPr>
              <a:spLocks noChangeAspect="1"/>
            </p:cNvSpPr>
            <p:nvPr>
              <p:custDataLst>
                <p:tags r:id="rId9"/>
              </p:custDataLst>
            </p:nvPr>
          </p:nvSpPr>
          <p:spPr>
            <a:xfrm>
              <a:off x="554736" y="4547851"/>
              <a:ext cx="330031" cy="330031"/>
            </a:xfrm>
            <a:prstGeom prst="ellipse">
              <a:avLst/>
            </a:prstGeom>
            <a:solidFill>
              <a:schemeClr val="accent1"/>
            </a:solidFill>
            <a:ln w="6350" cap="sq" cmpd="sng" algn="ctr">
              <a:noFill/>
              <a:prstDash val="solid"/>
              <a:miter lim="800000"/>
            </a:ln>
            <a:effectLst/>
            <a:extLst>
              <a:ext uri="{91240B29-F687-4F45-9708-019B960494DF}">
                <a14:hiddenLine xmlns:a14="http://schemas.microsoft.com/office/drawing/2010/main" w="6350" cap="sq" cmpd="sng" algn="ctr">
                  <a:solidFill>
                    <a:schemeClr val="accent1"/>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algn="ctr">
                <a:spcBef>
                  <a:spcPts val="300"/>
                </a:spcBef>
                <a:spcAft>
                  <a:spcPts val="300"/>
                </a:spcAft>
              </a:pPr>
              <a:r>
                <a:rPr lang="en-US" sz="1600" b="1">
                  <a:solidFill>
                    <a:schemeClr val="bg1"/>
                  </a:solidFill>
                </a:rPr>
                <a:t>4</a:t>
              </a:r>
            </a:p>
          </p:txBody>
        </p:sp>
        <p:sp>
          <p:nvSpPr>
            <p:cNvPr id="67" name="TrackerNumBlue 15">
              <a:extLst>
                <a:ext uri="{FF2B5EF4-FFF2-40B4-BE49-F238E27FC236}">
                  <a16:creationId xmlns:a16="http://schemas.microsoft.com/office/drawing/2014/main" id="{6567D38E-AF7C-98F2-8BAD-4818834D4D6B}"/>
                </a:ext>
              </a:extLst>
            </p:cNvPr>
            <p:cNvSpPr>
              <a:spLocks noChangeAspect="1"/>
            </p:cNvSpPr>
            <p:nvPr>
              <p:custDataLst>
                <p:tags r:id="rId10"/>
              </p:custDataLst>
            </p:nvPr>
          </p:nvSpPr>
          <p:spPr>
            <a:xfrm>
              <a:off x="554736" y="5379865"/>
              <a:ext cx="330031" cy="330030"/>
            </a:xfrm>
            <a:prstGeom prst="ellipse">
              <a:avLst/>
            </a:prstGeom>
            <a:solidFill>
              <a:schemeClr val="accent1"/>
            </a:solidFill>
            <a:ln w="6350" cap="sq" cmpd="sng" algn="ctr">
              <a:noFill/>
              <a:prstDash val="solid"/>
              <a:miter lim="800000"/>
            </a:ln>
            <a:effectLst/>
            <a:extLst>
              <a:ext uri="{91240B29-F687-4F45-9708-019B960494DF}">
                <a14:hiddenLine xmlns:a14="http://schemas.microsoft.com/office/drawing/2010/main" w="6350" cap="sq" cmpd="sng" algn="ctr">
                  <a:solidFill>
                    <a:schemeClr val="accent1"/>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algn="ctr">
                <a:spcBef>
                  <a:spcPts val="300"/>
                </a:spcBef>
                <a:spcAft>
                  <a:spcPts val="300"/>
                </a:spcAft>
              </a:pPr>
              <a:r>
                <a:rPr lang="en-US" sz="1600" b="1">
                  <a:solidFill>
                    <a:schemeClr val="bg1"/>
                  </a:solidFill>
                </a:rPr>
                <a:t>5</a:t>
              </a:r>
            </a:p>
          </p:txBody>
        </p:sp>
        <p:sp>
          <p:nvSpPr>
            <p:cNvPr id="68" name="TextBox 67">
              <a:extLst>
                <a:ext uri="{FF2B5EF4-FFF2-40B4-BE49-F238E27FC236}">
                  <a16:creationId xmlns:a16="http://schemas.microsoft.com/office/drawing/2014/main" id="{50413AB8-88BA-EC68-5BB7-F0BF4F06B19E}"/>
                </a:ext>
              </a:extLst>
            </p:cNvPr>
            <p:cNvSpPr txBox="1">
              <a:spLocks/>
            </p:cNvSpPr>
            <p:nvPr/>
          </p:nvSpPr>
          <p:spPr>
            <a:xfrm>
              <a:off x="1022758" y="4547851"/>
              <a:ext cx="2655391" cy="553997"/>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buClr>
                  <a:srgbClr val="000000"/>
                </a:buClr>
                <a:buNone/>
                <a:defRPr/>
              </a:pPr>
              <a:r>
                <a:rPr lang="en-US" sz="1800" b="1"/>
                <a:t>Discussion of CLR and BYOG concepts</a:t>
              </a:r>
              <a:endParaRPr lang="en-US" sz="1800" b="1">
                <a:solidFill>
                  <a:srgbClr val="000000"/>
                </a:solidFill>
              </a:endParaRPr>
            </a:p>
          </p:txBody>
        </p:sp>
        <p:sp>
          <p:nvSpPr>
            <p:cNvPr id="69" name="TextBox 68">
              <a:extLst>
                <a:ext uri="{FF2B5EF4-FFF2-40B4-BE49-F238E27FC236}">
                  <a16:creationId xmlns:a16="http://schemas.microsoft.com/office/drawing/2014/main" id="{9E6F81F6-FC75-2BEF-6806-336223055479}"/>
                </a:ext>
              </a:extLst>
            </p:cNvPr>
            <p:cNvSpPr txBox="1"/>
            <p:nvPr>
              <p:custDataLst>
                <p:tags r:id="rId11"/>
              </p:custDataLst>
            </p:nvPr>
          </p:nvSpPr>
          <p:spPr>
            <a:xfrm>
              <a:off x="3924729" y="4558123"/>
              <a:ext cx="7712535" cy="246221"/>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285750" indent="-285750">
                <a:spcBef>
                  <a:spcPts val="0"/>
                </a:spcBef>
                <a:spcAft>
                  <a:spcPts val="0"/>
                </a:spcAft>
                <a:buFont typeface="Arial" panose="020B0604020202020204" pitchFamily="34" charset="0"/>
                <a:buChar char="•"/>
              </a:pPr>
              <a:r>
                <a:rPr lang="en-US"/>
                <a:t>Resume discussion on treatment of CLR and BYOG</a:t>
              </a:r>
            </a:p>
          </p:txBody>
        </p:sp>
        <p:sp>
          <p:nvSpPr>
            <p:cNvPr id="10" name="TextBox 9">
              <a:extLst>
                <a:ext uri="{FF2B5EF4-FFF2-40B4-BE49-F238E27FC236}">
                  <a16:creationId xmlns:a16="http://schemas.microsoft.com/office/drawing/2014/main" id="{6D4322BF-C4F9-C20A-6E4B-46B511C056B4}"/>
                </a:ext>
              </a:extLst>
            </p:cNvPr>
            <p:cNvSpPr txBox="1">
              <a:spLocks/>
            </p:cNvSpPr>
            <p:nvPr/>
          </p:nvSpPr>
          <p:spPr>
            <a:xfrm>
              <a:off x="1022758" y="5379865"/>
              <a:ext cx="2655391" cy="276998"/>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buClr>
                  <a:srgbClr val="000000"/>
                </a:buClr>
                <a:buNone/>
                <a:defRPr/>
              </a:pPr>
              <a:r>
                <a:rPr lang="en-US" sz="1800" b="1">
                  <a:solidFill>
                    <a:srgbClr val="000000"/>
                  </a:solidFill>
                </a:rPr>
                <a:t>Q&amp;A</a:t>
              </a:r>
            </a:p>
          </p:txBody>
        </p:sp>
        <p:sp>
          <p:nvSpPr>
            <p:cNvPr id="11" name="TextBox 10">
              <a:extLst>
                <a:ext uri="{FF2B5EF4-FFF2-40B4-BE49-F238E27FC236}">
                  <a16:creationId xmlns:a16="http://schemas.microsoft.com/office/drawing/2014/main" id="{30E94C21-C627-6090-3CAD-8075312771D1}"/>
                </a:ext>
              </a:extLst>
            </p:cNvPr>
            <p:cNvSpPr txBox="1"/>
            <p:nvPr>
              <p:custDataLst>
                <p:tags r:id="rId12"/>
              </p:custDataLst>
            </p:nvPr>
          </p:nvSpPr>
          <p:spPr>
            <a:xfrm>
              <a:off x="3924729" y="5379853"/>
              <a:ext cx="7712535" cy="246220"/>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285750" indent="-285750">
                <a:spcBef>
                  <a:spcPts val="0"/>
                </a:spcBef>
                <a:spcAft>
                  <a:spcPts val="0"/>
                </a:spcAft>
                <a:buFont typeface="Arial" panose="020B0604020202020204" pitchFamily="34" charset="0"/>
                <a:buChar char="•"/>
              </a:pPr>
              <a:r>
                <a:rPr lang="en-US"/>
                <a:t>Open forum for Batch Zero concerns, comments, and suggestions</a:t>
              </a:r>
            </a:p>
          </p:txBody>
        </p:sp>
      </p:grpSp>
    </p:spTree>
    <p:extLst>
      <p:ext uri="{BB962C8B-B14F-4D97-AF65-F5344CB8AC3E}">
        <p14:creationId xmlns:p14="http://schemas.microsoft.com/office/powerpoint/2010/main" val="39428373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think-cell data - do not delete" hidden="1">
            <a:extLst>
              <a:ext uri="{FF2B5EF4-FFF2-40B4-BE49-F238E27FC236}">
                <a16:creationId xmlns:a16="http://schemas.microsoft.com/office/drawing/2014/main" id="{155A686A-FE20-00BE-695B-3B778CA5B932}"/>
              </a:ext>
            </a:extLst>
          </p:cNvPr>
          <p:cNvGraphicFramePr>
            <a:graphicFrameLocks noChangeAspect="1"/>
          </p:cNvGraphicFramePr>
          <p:nvPr>
            <p:custDataLst>
              <p:tags r:id="rId1"/>
            </p:custDataLst>
            <p:extLst>
              <p:ext uri="{D42A27DB-BD31-4B8C-83A1-F6EECF244321}">
                <p14:modId xmlns:p14="http://schemas.microsoft.com/office/powerpoint/2010/main" val="138444775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04" imgH="405" progId="TCLayout.ActiveDocument.1">
                  <p:embed/>
                </p:oleObj>
              </mc:Choice>
              <mc:Fallback>
                <p:oleObj name="think-cell Slide" r:id="rId4" imgW="404" imgH="405" progId="TCLayout.ActiveDocument.1">
                  <p:embed/>
                  <p:pic>
                    <p:nvPicPr>
                      <p:cNvPr id="13" name="think-cell data - do not delete" hidden="1">
                        <a:extLst>
                          <a:ext uri="{FF2B5EF4-FFF2-40B4-BE49-F238E27FC236}">
                            <a16:creationId xmlns:a16="http://schemas.microsoft.com/office/drawing/2014/main" id="{155A686A-FE20-00BE-695B-3B778CA5B93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Subtitle 2" hidden="1">
            <a:extLst>
              <a:ext uri="{FF2B5EF4-FFF2-40B4-BE49-F238E27FC236}">
                <a16:creationId xmlns:a16="http://schemas.microsoft.com/office/drawing/2014/main" id="{9688B84B-156D-8CDC-BFF4-2A1D2B53600F}"/>
              </a:ext>
            </a:extLst>
          </p:cNvPr>
          <p:cNvSpPr>
            <a:spLocks noGrp="1"/>
          </p:cNvSpPr>
          <p:nvPr>
            <p:ph type="subTitle" idx="1"/>
          </p:nvPr>
        </p:nvSpPr>
        <p:spPr/>
        <p:txBody>
          <a:bodyPr/>
          <a:lstStyle/>
          <a:p>
            <a:endParaRPr lang="en-US"/>
          </a:p>
        </p:txBody>
      </p:sp>
      <p:sp>
        <p:nvSpPr>
          <p:cNvPr id="5" name="Text Placeholder 4" hidden="1">
            <a:extLst>
              <a:ext uri="{FF2B5EF4-FFF2-40B4-BE49-F238E27FC236}">
                <a16:creationId xmlns:a16="http://schemas.microsoft.com/office/drawing/2014/main" id="{5E252A62-0790-3C80-8095-60394C867636}"/>
              </a:ext>
            </a:extLst>
          </p:cNvPr>
          <p:cNvSpPr>
            <a:spLocks noGrp="1"/>
          </p:cNvSpPr>
          <p:nvPr>
            <p:ph type="body" sz="quarter" idx="10"/>
          </p:nvPr>
        </p:nvSpPr>
        <p:spPr/>
        <p:txBody>
          <a:bodyPr/>
          <a:lstStyle/>
          <a:p>
            <a:endParaRPr lang="en-US"/>
          </a:p>
        </p:txBody>
      </p:sp>
      <p:sp>
        <p:nvSpPr>
          <p:cNvPr id="2" name="Title 1">
            <a:extLst>
              <a:ext uri="{FF2B5EF4-FFF2-40B4-BE49-F238E27FC236}">
                <a16:creationId xmlns:a16="http://schemas.microsoft.com/office/drawing/2014/main" id="{B530D1DD-A9B6-9A21-4FCC-05F2F6154214}"/>
              </a:ext>
            </a:extLst>
          </p:cNvPr>
          <p:cNvSpPr>
            <a:spLocks noGrp="1"/>
          </p:cNvSpPr>
          <p:nvPr>
            <p:ph type="title"/>
          </p:nvPr>
        </p:nvSpPr>
        <p:spPr>
          <a:xfrm>
            <a:off x="554736" y="223582"/>
            <a:ext cx="11082528" cy="384721"/>
          </a:xfrm>
          <a:noFill/>
          <a:ln/>
          <a:extLst>
            <a:ext uri="{909E8E84-426E-40DD-AFC4-6F175D3DCCD1}">
              <a14:hiddenFill xmlns:a14="http://schemas.microsoft.com/office/drawing/2010/main">
                <a:solidFill>
                  <a:srgbClr val="FFFFFF"/>
                </a:solidFill>
              </a14:hiddenFill>
            </a:ext>
          </a:extLst>
        </p:spPr>
        <p:txBody>
          <a:bodyPr vert="horz">
            <a:noAutofit/>
          </a:bodyPr>
          <a:lstStyle/>
          <a:p>
            <a:r>
              <a:rPr lang="en-US">
                <a:cs typeface="Arial"/>
              </a:rPr>
              <a:t>Related PUCT Activities</a:t>
            </a:r>
            <a:endParaRPr lang="en-US"/>
          </a:p>
        </p:txBody>
      </p:sp>
      <p:sp>
        <p:nvSpPr>
          <p:cNvPr id="6" name="TextBox 5">
            <a:extLst>
              <a:ext uri="{FF2B5EF4-FFF2-40B4-BE49-F238E27FC236}">
                <a16:creationId xmlns:a16="http://schemas.microsoft.com/office/drawing/2014/main" id="{1260F69C-FEA4-4504-CCFC-BE82FD9EDC79}"/>
              </a:ext>
            </a:extLst>
          </p:cNvPr>
          <p:cNvSpPr txBox="1">
            <a:spLocks/>
          </p:cNvSpPr>
          <p:nvPr/>
        </p:nvSpPr>
        <p:spPr>
          <a:xfrm>
            <a:off x="554736" y="888313"/>
            <a:ext cx="11082528" cy="572492"/>
          </a:xfrm>
          <a:prstGeom prst="round2SameRect">
            <a:avLst/>
          </a:prstGeom>
          <a:solidFill>
            <a:schemeClr val="accent1"/>
          </a:solidFill>
          <a:ln>
            <a:solidFill>
              <a:schemeClr val="accent1"/>
            </a:solidFill>
          </a:ln>
        </p:spPr>
        <p:txBody>
          <a:bodyPr vert="horz" wrap="square" lIns="38100" tIns="38100" rIns="38100" bIns="38100" rtlCol="0" anchor="ctr" anchorCtr="0">
            <a:noAutofit/>
          </a:bodyPr>
          <a:lstStyle>
            <a:lvl1pPr marL="342900" lvl="0" indent="-342900">
              <a:spcBef>
                <a:spcPct val="20000"/>
              </a:spcBef>
              <a:buFont typeface="Arial" panose="020B0604020202020204" pitchFamily="34" charset="0"/>
              <a:buChar char="•"/>
              <a:defRPr sz="1600"/>
            </a:lvl1pPr>
            <a:lvl2pPr marL="742950" lvl="1" indent="-285750">
              <a:spcBef>
                <a:spcPct val="20000"/>
              </a:spcBef>
              <a:buFont typeface="Arial" panose="020B0604020202020204" pitchFamily="34" charset="0"/>
              <a:buChar char="–"/>
              <a:defRPr sz="1600"/>
            </a:lvl2pPr>
            <a:lvl3pPr marL="1143000" lvl="2" indent="-228600">
              <a:spcBef>
                <a:spcPct val="20000"/>
              </a:spcBef>
              <a:buFont typeface="Arial" panose="020B0604020202020204" pitchFamily="34" charset="0"/>
              <a:buChar char="•"/>
              <a:defRPr sz="1600"/>
            </a:lvl3pPr>
            <a:lvl4pPr marL="1600200" lvl="3" indent="-228600">
              <a:spcBef>
                <a:spcPct val="20000"/>
              </a:spcBef>
              <a:buFont typeface="Arial" panose="020B0604020202020204" pitchFamily="34" charset="0"/>
              <a:buChar char="–"/>
              <a:defRPr sz="1600"/>
            </a:lvl4pPr>
            <a:lvl5pPr marL="2057400" lvl="4" indent="-228600">
              <a:spcBef>
                <a:spcPct val="20000"/>
              </a:spcBef>
              <a:buFont typeface="Arial" panose="020B0604020202020204" pitchFamily="34" charset="0"/>
              <a:buChar char="»"/>
              <a:defRPr sz="1600"/>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pPr marL="0" indent="0">
              <a:buNone/>
            </a:pPr>
            <a:r>
              <a:rPr lang="en-US" b="1">
                <a:solidFill>
                  <a:schemeClr val="bg1"/>
                </a:solidFill>
              </a:rPr>
              <a:t>PUC Project</a:t>
            </a:r>
            <a:r>
              <a:rPr lang="en-US" b="1">
                <a:solidFill>
                  <a:srgbClr val="FF0000"/>
                </a:solidFill>
              </a:rPr>
              <a:t> </a:t>
            </a:r>
            <a:r>
              <a:rPr lang="en-US" b="1">
                <a:solidFill>
                  <a:schemeClr val="bg1"/>
                </a:solidFill>
              </a:rPr>
              <a:t>58480, 16 TAC § 25.370, Large Load Forecasting Rule (Adopted &amp; Effective March 1, 2026)</a:t>
            </a:r>
          </a:p>
        </p:txBody>
      </p:sp>
      <p:sp>
        <p:nvSpPr>
          <p:cNvPr id="7" name="TextBox 6">
            <a:extLst>
              <a:ext uri="{FF2B5EF4-FFF2-40B4-BE49-F238E27FC236}">
                <a16:creationId xmlns:a16="http://schemas.microsoft.com/office/drawing/2014/main" id="{AB2D93A1-F8CB-BFBF-81B3-982E82AB6BE7}"/>
              </a:ext>
            </a:extLst>
          </p:cNvPr>
          <p:cNvSpPr txBox="1">
            <a:spLocks/>
          </p:cNvSpPr>
          <p:nvPr/>
        </p:nvSpPr>
        <p:spPr>
          <a:xfrm>
            <a:off x="619312" y="1457165"/>
            <a:ext cx="10979207" cy="1287229"/>
          </a:xfrm>
          <a:prstGeom prst="rect">
            <a:avLst/>
          </a:prstGeom>
          <a:solidFill>
            <a:schemeClr val="accent1">
              <a:lumMod val="20000"/>
              <a:lumOff val="80000"/>
              <a:alpha val="26000"/>
            </a:schemeClr>
          </a:solidFill>
          <a:ln>
            <a:solidFill>
              <a:srgbClr val="EFFDFF"/>
            </a:solidFill>
          </a:ln>
        </p:spPr>
        <p:txBody>
          <a:bodyPr vert="horz" wrap="square" lIns="38100" tIns="38100" rIns="38100" bIns="38100" rtlCol="0" anchor="ctr" anchorCtr="0">
            <a:noAutofit/>
          </a:bodyPr>
          <a:lstStyle>
            <a:lvl1pPr marL="342900" lvl="0" indent="-342900">
              <a:spcBef>
                <a:spcPct val="20000"/>
              </a:spcBef>
              <a:buFont typeface="Arial" panose="020B0604020202020204" pitchFamily="34" charset="0"/>
              <a:buChar char="•"/>
              <a:defRPr sz="1600"/>
            </a:lvl1pPr>
            <a:lvl2pPr marL="742950" lvl="1" indent="-285750">
              <a:spcBef>
                <a:spcPct val="20000"/>
              </a:spcBef>
              <a:buFont typeface="Arial" panose="020B0604020202020204" pitchFamily="34" charset="0"/>
              <a:buChar char="–"/>
              <a:defRPr sz="1600"/>
            </a:lvl2pPr>
            <a:lvl3pPr marL="1143000" lvl="2" indent="-228600">
              <a:spcBef>
                <a:spcPct val="20000"/>
              </a:spcBef>
              <a:buFont typeface="Arial" panose="020B0604020202020204" pitchFamily="34" charset="0"/>
              <a:buChar char="•"/>
              <a:defRPr sz="1600"/>
            </a:lvl3pPr>
            <a:lvl4pPr marL="1600200" lvl="3" indent="-228600">
              <a:spcBef>
                <a:spcPct val="20000"/>
              </a:spcBef>
              <a:buFont typeface="Arial" panose="020B0604020202020204" pitchFamily="34" charset="0"/>
              <a:buChar char="–"/>
              <a:defRPr sz="1600"/>
            </a:lvl4pPr>
            <a:lvl5pPr marL="2057400" lvl="4" indent="-228600">
              <a:spcBef>
                <a:spcPct val="20000"/>
              </a:spcBef>
              <a:buFont typeface="Arial" panose="020B0604020202020204" pitchFamily="34" charset="0"/>
              <a:buChar char="»"/>
              <a:defRPr sz="1600"/>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pPr marL="0" indent="0">
              <a:buNone/>
            </a:pPr>
            <a:endParaRPr lang="en-US" sz="1400" b="1">
              <a:solidFill>
                <a:schemeClr val="bg1"/>
              </a:solidFill>
            </a:endParaRPr>
          </a:p>
        </p:txBody>
      </p:sp>
      <p:sp>
        <p:nvSpPr>
          <p:cNvPr id="15" name="TextBox 14">
            <a:extLst>
              <a:ext uri="{FF2B5EF4-FFF2-40B4-BE49-F238E27FC236}">
                <a16:creationId xmlns:a16="http://schemas.microsoft.com/office/drawing/2014/main" id="{E0371883-472B-05FE-AB84-F5E024F3558A}"/>
              </a:ext>
            </a:extLst>
          </p:cNvPr>
          <p:cNvSpPr txBox="1">
            <a:spLocks/>
          </p:cNvSpPr>
          <p:nvPr/>
        </p:nvSpPr>
        <p:spPr>
          <a:xfrm>
            <a:off x="682993" y="1466878"/>
            <a:ext cx="10895849" cy="1269578"/>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1"/>
            <a:r>
              <a:rPr lang="en-US">
                <a:cs typeface="+mn-cs"/>
              </a:rPr>
              <a:t>After 2026, only Large Loads that have executed an interconnection agreement that satisfies the requirements in PUC Project 58481 will be included in the Large Load forecast. These requirements will be reflected in future revision requests.</a:t>
            </a:r>
          </a:p>
          <a:p>
            <a:pPr lvl="1"/>
            <a:r>
              <a:rPr lang="en-US">
                <a:cs typeface="+mn-cs"/>
              </a:rPr>
              <a:t>Establishes alternative gating criteria for Large Loads to be included in the 2026 Large Load Forecast, which is used in planning assessments until new cases are constructed in 2027 using new rule criteria.</a:t>
            </a:r>
          </a:p>
        </p:txBody>
      </p:sp>
      <p:sp>
        <p:nvSpPr>
          <p:cNvPr id="9" name="TextBox 8">
            <a:extLst>
              <a:ext uri="{FF2B5EF4-FFF2-40B4-BE49-F238E27FC236}">
                <a16:creationId xmlns:a16="http://schemas.microsoft.com/office/drawing/2014/main" id="{F9394607-EFBE-2891-7531-BF20461613A8}"/>
              </a:ext>
            </a:extLst>
          </p:cNvPr>
          <p:cNvSpPr txBox="1">
            <a:spLocks/>
          </p:cNvSpPr>
          <p:nvPr/>
        </p:nvSpPr>
        <p:spPr>
          <a:xfrm>
            <a:off x="554736" y="2885624"/>
            <a:ext cx="11082528" cy="572492"/>
          </a:xfrm>
          <a:prstGeom prst="round2SameRect">
            <a:avLst/>
          </a:prstGeom>
          <a:solidFill>
            <a:schemeClr val="accent1"/>
          </a:solidFill>
          <a:ln>
            <a:solidFill>
              <a:schemeClr val="accent1"/>
            </a:solidFill>
          </a:ln>
        </p:spPr>
        <p:txBody>
          <a:bodyPr vert="horz" wrap="square" lIns="38100" tIns="38100" rIns="38100" bIns="38100" rtlCol="0" anchor="ctr" anchorCtr="0">
            <a:noAutofit/>
          </a:bodyPr>
          <a:lstStyle>
            <a:lvl1pPr marL="342900" lvl="0" indent="-342900">
              <a:spcBef>
                <a:spcPct val="20000"/>
              </a:spcBef>
              <a:buFont typeface="Arial" panose="020B0604020202020204" pitchFamily="34" charset="0"/>
              <a:buChar char="•"/>
              <a:defRPr sz="1600"/>
            </a:lvl1pPr>
            <a:lvl2pPr marL="742950" lvl="1" indent="-285750">
              <a:spcBef>
                <a:spcPct val="20000"/>
              </a:spcBef>
              <a:buFont typeface="Arial" panose="020B0604020202020204" pitchFamily="34" charset="0"/>
              <a:buChar char="–"/>
              <a:defRPr sz="1600"/>
            </a:lvl2pPr>
            <a:lvl3pPr marL="1143000" lvl="2" indent="-228600">
              <a:spcBef>
                <a:spcPct val="20000"/>
              </a:spcBef>
              <a:buFont typeface="Arial" panose="020B0604020202020204" pitchFamily="34" charset="0"/>
              <a:buChar char="•"/>
              <a:defRPr sz="1600"/>
            </a:lvl3pPr>
            <a:lvl4pPr marL="1600200" lvl="3" indent="-228600">
              <a:spcBef>
                <a:spcPct val="20000"/>
              </a:spcBef>
              <a:buFont typeface="Arial" panose="020B0604020202020204" pitchFamily="34" charset="0"/>
              <a:buChar char="–"/>
              <a:defRPr sz="1600"/>
            </a:lvl4pPr>
            <a:lvl5pPr marL="2057400" lvl="4" indent="-228600">
              <a:spcBef>
                <a:spcPct val="20000"/>
              </a:spcBef>
              <a:buFont typeface="Arial" panose="020B0604020202020204" pitchFamily="34" charset="0"/>
              <a:buChar char="»"/>
              <a:defRPr sz="1600"/>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pPr marL="0" indent="0">
              <a:buNone/>
            </a:pPr>
            <a:r>
              <a:rPr lang="en-US" b="1">
                <a:solidFill>
                  <a:schemeClr val="bg1"/>
                </a:solidFill>
              </a:rPr>
              <a:t>PUC Project 58481, proposed to be 16 TAC § 25.194, Large Load Interconnection Standards </a:t>
            </a:r>
            <a:r>
              <a:rPr lang="en-US" b="1">
                <a:solidFill>
                  <a:srgbClr val="FF0000"/>
                </a:solidFill>
              </a:rPr>
              <a:t>(Proposal for Publication filed March 12, 2026)</a:t>
            </a:r>
          </a:p>
        </p:txBody>
      </p:sp>
      <p:sp>
        <p:nvSpPr>
          <p:cNvPr id="10" name="TextBox 9">
            <a:extLst>
              <a:ext uri="{FF2B5EF4-FFF2-40B4-BE49-F238E27FC236}">
                <a16:creationId xmlns:a16="http://schemas.microsoft.com/office/drawing/2014/main" id="{18AF66D0-63B5-162A-7951-993BCE14B281}"/>
              </a:ext>
            </a:extLst>
          </p:cNvPr>
          <p:cNvSpPr txBox="1">
            <a:spLocks/>
          </p:cNvSpPr>
          <p:nvPr/>
        </p:nvSpPr>
        <p:spPr>
          <a:xfrm>
            <a:off x="632227" y="3475610"/>
            <a:ext cx="10963848" cy="2703753"/>
          </a:xfrm>
          <a:prstGeom prst="rect">
            <a:avLst/>
          </a:prstGeom>
          <a:solidFill>
            <a:schemeClr val="accent1">
              <a:lumMod val="20000"/>
              <a:lumOff val="80000"/>
              <a:alpha val="26000"/>
            </a:schemeClr>
          </a:solidFill>
          <a:ln>
            <a:solidFill>
              <a:srgbClr val="EFFDFF"/>
            </a:solidFill>
          </a:ln>
        </p:spPr>
        <p:txBody>
          <a:bodyPr vert="horz" wrap="square" lIns="38100" tIns="38100" rIns="38100" bIns="38100" rtlCol="0" anchor="ctr" anchorCtr="0">
            <a:noAutofit/>
          </a:bodyPr>
          <a:lstStyle>
            <a:lvl1pPr marL="342900" lvl="0" indent="-342900">
              <a:spcBef>
                <a:spcPct val="20000"/>
              </a:spcBef>
              <a:buFont typeface="Arial" panose="020B0604020202020204" pitchFamily="34" charset="0"/>
              <a:buChar char="•"/>
              <a:defRPr sz="1600"/>
            </a:lvl1pPr>
            <a:lvl2pPr marL="742950" lvl="1" indent="-285750">
              <a:spcBef>
                <a:spcPct val="20000"/>
              </a:spcBef>
              <a:buFont typeface="Arial" panose="020B0604020202020204" pitchFamily="34" charset="0"/>
              <a:buChar char="–"/>
              <a:defRPr sz="1600"/>
            </a:lvl2pPr>
            <a:lvl3pPr marL="1143000" lvl="2" indent="-228600">
              <a:spcBef>
                <a:spcPct val="20000"/>
              </a:spcBef>
              <a:buFont typeface="Arial" panose="020B0604020202020204" pitchFamily="34" charset="0"/>
              <a:buChar char="•"/>
              <a:defRPr sz="1600"/>
            </a:lvl3pPr>
            <a:lvl4pPr marL="1600200" lvl="3" indent="-228600">
              <a:spcBef>
                <a:spcPct val="20000"/>
              </a:spcBef>
              <a:buFont typeface="Arial" panose="020B0604020202020204" pitchFamily="34" charset="0"/>
              <a:buChar char="–"/>
              <a:defRPr sz="1600"/>
            </a:lvl4pPr>
            <a:lvl5pPr marL="2057400" lvl="4" indent="-228600">
              <a:spcBef>
                <a:spcPct val="20000"/>
              </a:spcBef>
              <a:buFont typeface="Arial" panose="020B0604020202020204" pitchFamily="34" charset="0"/>
              <a:buChar char="»"/>
              <a:defRPr sz="1600"/>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pPr marL="0" indent="0">
              <a:buNone/>
            </a:pPr>
            <a:endParaRPr lang="en-US" sz="1400" b="1">
              <a:solidFill>
                <a:schemeClr val="bg1"/>
              </a:solidFill>
            </a:endParaRPr>
          </a:p>
        </p:txBody>
      </p:sp>
      <p:sp>
        <p:nvSpPr>
          <p:cNvPr id="17" name="TextBox 16">
            <a:extLst>
              <a:ext uri="{FF2B5EF4-FFF2-40B4-BE49-F238E27FC236}">
                <a16:creationId xmlns:a16="http://schemas.microsoft.com/office/drawing/2014/main" id="{570AB28A-382A-1404-9562-1662A1792A8F}"/>
              </a:ext>
            </a:extLst>
          </p:cNvPr>
          <p:cNvSpPr txBox="1">
            <a:spLocks/>
          </p:cNvSpPr>
          <p:nvPr/>
        </p:nvSpPr>
        <p:spPr>
          <a:xfrm>
            <a:off x="682994" y="3549770"/>
            <a:ext cx="5132180" cy="1631216"/>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1"/>
            <a:r>
              <a:rPr lang="en-US">
                <a:cs typeface="+mn-cs"/>
              </a:rPr>
              <a:t>Intermediate Agreement Requirements: </a:t>
            </a:r>
          </a:p>
          <a:p>
            <a:pPr marL="438785" lvl="2" indent="-210185"/>
            <a:r>
              <a:rPr lang="en-US"/>
              <a:t>Site control </a:t>
            </a:r>
            <a:r>
              <a:rPr lang="en-US">
                <a:solidFill>
                  <a:srgbClr val="FF0000"/>
                </a:solidFill>
              </a:rPr>
              <a:t>(updated)</a:t>
            </a:r>
            <a:endParaRPr lang="en-US">
              <a:cs typeface="Arial"/>
            </a:endParaRPr>
          </a:p>
          <a:p>
            <a:pPr marL="438785" lvl="2" indent="-210185"/>
            <a:r>
              <a:rPr lang="en-US"/>
              <a:t>Financial Security </a:t>
            </a:r>
            <a:r>
              <a:rPr lang="en-US">
                <a:solidFill>
                  <a:srgbClr val="FF0000"/>
                </a:solidFill>
              </a:rPr>
              <a:t>($50,000/MW in current PFP; subject to final rule)</a:t>
            </a:r>
            <a:endParaRPr lang="en-US">
              <a:solidFill>
                <a:srgbClr val="FF0000"/>
              </a:solidFill>
              <a:cs typeface="Arial"/>
            </a:endParaRPr>
          </a:p>
          <a:p>
            <a:pPr marL="438785" lvl="2" indent="-210185"/>
            <a:r>
              <a:rPr lang="en-US"/>
              <a:t>Disclosures</a:t>
            </a:r>
            <a:endParaRPr lang="en-US">
              <a:cs typeface="Arial"/>
            </a:endParaRPr>
          </a:p>
          <a:p>
            <a:pPr marL="438785" lvl="2" indent="-210185"/>
            <a:r>
              <a:rPr lang="en-US"/>
              <a:t>Option to pay for significant equipment or services</a:t>
            </a:r>
            <a:endParaRPr lang="en-US">
              <a:cs typeface="Arial" panose="020B0604020202020204" pitchFamily="34" charset="0"/>
            </a:endParaRPr>
          </a:p>
        </p:txBody>
      </p:sp>
      <p:sp>
        <p:nvSpPr>
          <p:cNvPr id="4" name="TextBox 3">
            <a:extLst>
              <a:ext uri="{FF2B5EF4-FFF2-40B4-BE49-F238E27FC236}">
                <a16:creationId xmlns:a16="http://schemas.microsoft.com/office/drawing/2014/main" id="{6E46F637-8F96-2A28-893E-BB1FE17E0EE3}"/>
              </a:ext>
            </a:extLst>
          </p:cNvPr>
          <p:cNvSpPr txBox="1">
            <a:spLocks/>
          </p:cNvSpPr>
          <p:nvPr/>
        </p:nvSpPr>
        <p:spPr>
          <a:xfrm>
            <a:off x="6376828" y="3549770"/>
            <a:ext cx="5132180" cy="2523768"/>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1"/>
            <a:r>
              <a:rPr lang="en-US"/>
              <a:t>Interconnection Agreement Requirements: </a:t>
            </a:r>
          </a:p>
          <a:p>
            <a:pPr marL="438785" lvl="2" indent="-210185"/>
            <a:r>
              <a:rPr lang="en-US">
                <a:solidFill>
                  <a:srgbClr val="FF0000"/>
                </a:solidFill>
                <a:cs typeface="Arial"/>
              </a:rPr>
              <a:t>Site control (updated)</a:t>
            </a:r>
            <a:endParaRPr lang="en-US">
              <a:cs typeface="Arial"/>
            </a:endParaRPr>
          </a:p>
          <a:p>
            <a:pPr marL="438785" lvl="2" indent="-210185"/>
            <a:r>
              <a:rPr lang="en-US">
                <a:cs typeface="Arial"/>
              </a:rPr>
              <a:t>Financial security</a:t>
            </a:r>
          </a:p>
          <a:p>
            <a:pPr marL="438785" lvl="2" indent="-210185"/>
            <a:r>
              <a:rPr lang="en-US">
                <a:solidFill>
                  <a:srgbClr val="FF0000"/>
                </a:solidFill>
              </a:rPr>
              <a:t>Interconnection fee ($50,000/MW, non-refundable)</a:t>
            </a:r>
            <a:endParaRPr lang="en-US">
              <a:solidFill>
                <a:srgbClr val="FF0000"/>
              </a:solidFill>
              <a:cs typeface="Arial" panose="020B0604020202020204" pitchFamily="34" charset="0"/>
            </a:endParaRPr>
          </a:p>
          <a:p>
            <a:pPr marL="438785" lvl="2" indent="-210185"/>
            <a:r>
              <a:rPr lang="en-US">
                <a:cs typeface="Arial" panose="020B0604020202020204" pitchFamily="34" charset="0"/>
              </a:rPr>
              <a:t>CIAC</a:t>
            </a:r>
          </a:p>
          <a:p>
            <a:pPr lvl="1"/>
            <a:r>
              <a:rPr lang="en-US"/>
              <a:t>Other Provisions</a:t>
            </a:r>
          </a:p>
          <a:p>
            <a:pPr marL="438785" lvl="2" indent="-210185"/>
            <a:r>
              <a:rPr lang="en-US"/>
              <a:t>Reallocation</a:t>
            </a:r>
            <a:endParaRPr lang="en-US">
              <a:cs typeface="Arial"/>
            </a:endParaRPr>
          </a:p>
          <a:p>
            <a:pPr marL="438785" lvl="2" indent="-210185"/>
            <a:r>
              <a:rPr lang="en-US"/>
              <a:t>Withdrawal Consequences</a:t>
            </a:r>
            <a:endParaRPr lang="en-US">
              <a:cs typeface="Arial"/>
            </a:endParaRPr>
          </a:p>
          <a:p>
            <a:pPr marL="438785" lvl="2" indent="-210185"/>
            <a:r>
              <a:rPr lang="en-US"/>
              <a:t>Refund Eligibility and Timing</a:t>
            </a:r>
            <a:endParaRPr lang="en-US">
              <a:cs typeface="Arial"/>
            </a:endParaRPr>
          </a:p>
        </p:txBody>
      </p:sp>
      <p:sp>
        <p:nvSpPr>
          <p:cNvPr id="12" name="5. Source">
            <a:extLst>
              <a:ext uri="{FF2B5EF4-FFF2-40B4-BE49-F238E27FC236}">
                <a16:creationId xmlns:a16="http://schemas.microsoft.com/office/drawing/2014/main" id="{B1E29D77-2EB2-B326-F0BE-14F59D38B8CC}"/>
              </a:ext>
            </a:extLst>
          </p:cNvPr>
          <p:cNvSpPr txBox="1"/>
          <p:nvPr>
            <p:custDataLst>
              <p:tags r:id="rId2"/>
            </p:custDataLst>
          </p:nvPr>
        </p:nvSpPr>
        <p:spPr>
          <a:xfrm>
            <a:off x="2125590" y="6544818"/>
            <a:ext cx="7953358" cy="123111"/>
          </a:xfrm>
          <a:prstGeom prst="rect">
            <a:avLst/>
          </a:prstGeom>
          <a:noFill/>
          <a:ln/>
          <a:extLst>
            <a:ext uri="{909E8E84-426E-40DD-AFC4-6F175D3DCCD1}">
              <a14:hiddenFill xmlns:a14="http://schemas.microsoft.com/office/drawing/2010/main">
                <a:solidFill>
                  <a:srgbClr val="FFFFFF"/>
                </a:solidFill>
              </a14:hiddenFill>
            </a:ext>
          </a:extLst>
        </p:spPr>
        <p:txBody>
          <a:bodyPr wrap="square" lIns="0" tIns="0" rIns="0" bIns="0" rtlCol="0" anchor="b" anchorCtr="0">
            <a:spAutoFit/>
          </a:bodyPr>
          <a:lstStyle>
            <a:defPPr>
              <a:defRPr lang="en-US"/>
            </a:defPPr>
            <a:lvl1pPr marL="203200" marR="0" lvl="0" indent="-212725" fontAlgn="auto">
              <a:lnSpc>
                <a:spcPct val="100000"/>
              </a:lnSpc>
              <a:spcBef>
                <a:spcPts val="0"/>
              </a:spcBef>
              <a:spcAft>
                <a:spcPts val="0"/>
              </a:spcAft>
              <a:buClrTx/>
              <a:buSzTx/>
              <a:buFontTx/>
              <a:buNone/>
              <a:tabLst/>
              <a:defRPr sz="800">
                <a:cs typeface="Arial" panose="020B0604020202020204" pitchFamily="34" charset="0"/>
              </a:defRPr>
            </a:lvl1pPr>
          </a:lstStyle>
          <a:p>
            <a:pPr marL="0" lvl="0" indent="0"/>
            <a:r>
              <a:rPr lang="en-US"/>
              <a:t>Source: PUCT Project No. 58480 (final rule) and Project No. 58481 – Proposal for Publication of 16 TAC §25.194 (filed March 12, 2026)</a:t>
            </a:r>
          </a:p>
        </p:txBody>
      </p:sp>
      <p:sp>
        <p:nvSpPr>
          <p:cNvPr id="18" name="TextBox 17">
            <a:extLst>
              <a:ext uri="{FF2B5EF4-FFF2-40B4-BE49-F238E27FC236}">
                <a16:creationId xmlns:a16="http://schemas.microsoft.com/office/drawing/2014/main" id="{97AB8F2F-D57F-24E0-F77E-F36FA4BC886F}"/>
              </a:ext>
            </a:extLst>
          </p:cNvPr>
          <p:cNvSpPr txBox="1"/>
          <p:nvPr/>
        </p:nvSpPr>
        <p:spPr>
          <a:xfrm>
            <a:off x="8733607" y="485604"/>
            <a:ext cx="3058343" cy="161583"/>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buNone/>
            </a:pPr>
            <a:r>
              <a:rPr lang="en-US" sz="1050" dirty="0">
                <a:solidFill>
                  <a:srgbClr val="FF0000"/>
                </a:solidFill>
                <a:cs typeface="+mn-cs"/>
              </a:rPr>
              <a:t>XXX</a:t>
            </a:r>
            <a:r>
              <a:rPr lang="en-US" sz="1050" dirty="0">
                <a:cs typeface="+mn-cs"/>
              </a:rPr>
              <a:t> Changes due to PUCT PFP</a:t>
            </a:r>
            <a:endParaRPr lang="de-DE" sz="1050" dirty="0"/>
          </a:p>
        </p:txBody>
      </p:sp>
    </p:spTree>
    <p:extLst>
      <p:ext uri="{BB962C8B-B14F-4D97-AF65-F5344CB8AC3E}">
        <p14:creationId xmlns:p14="http://schemas.microsoft.com/office/powerpoint/2010/main" val="38744851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E8E0B6-C0AF-8720-62EB-0028F50F8D6A}"/>
            </a:ext>
          </a:extLst>
        </p:cNvPr>
        <p:cNvGrpSpPr/>
        <p:nvPr/>
      </p:nvGrpSpPr>
      <p:grpSpPr>
        <a:xfrm>
          <a:off x="0" y="0"/>
          <a:ext cx="0" cy="0"/>
          <a:chOff x="0" y="0"/>
          <a:chExt cx="0" cy="0"/>
        </a:xfrm>
      </p:grpSpPr>
      <p:graphicFrame>
        <p:nvGraphicFramePr>
          <p:cNvPr id="14" name="Object 6" hidden="1">
            <a:extLst>
              <a:ext uri="{FF2B5EF4-FFF2-40B4-BE49-F238E27FC236}">
                <a16:creationId xmlns:a16="http://schemas.microsoft.com/office/drawing/2014/main" id="{5928558A-768A-2432-BDF8-96D03DB493B4}"/>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3" imgW="327" imgH="327" progId="TCLayout.ActiveDocument.1">
                  <p:embed/>
                </p:oleObj>
              </mc:Choice>
              <mc:Fallback>
                <p:oleObj name="think-cell Slide" r:id="rId33" imgW="327" imgH="327" progId="TCLayout.ActiveDocument.1">
                  <p:embed/>
                  <p:pic>
                    <p:nvPicPr>
                      <p:cNvPr id="14" name="Object 6" hidden="1">
                        <a:extLst>
                          <a:ext uri="{FF2B5EF4-FFF2-40B4-BE49-F238E27FC236}">
                            <a16:creationId xmlns:a16="http://schemas.microsoft.com/office/drawing/2014/main" id="{5928558A-768A-2432-BDF8-96D03DB493B4}"/>
                          </a:ext>
                        </a:extLst>
                      </p:cNvPr>
                      <p:cNvPicPr/>
                      <p:nvPr/>
                    </p:nvPicPr>
                    <p:blipFill>
                      <a:blip r:embed="rId34"/>
                      <a:stretch>
                        <a:fillRect/>
                      </a:stretch>
                    </p:blipFill>
                    <p:spPr>
                      <a:xfrm>
                        <a:off x="1588" y="1588"/>
                        <a:ext cx="1588" cy="1588"/>
                      </a:xfrm>
                      <a:prstGeom prst="rect">
                        <a:avLst/>
                      </a:prstGeom>
                    </p:spPr>
                  </p:pic>
                </p:oleObj>
              </mc:Fallback>
            </mc:AlternateContent>
          </a:graphicData>
        </a:graphic>
      </p:graphicFrame>
      <p:sp>
        <p:nvSpPr>
          <p:cNvPr id="13" name="TextBox 12">
            <a:extLst>
              <a:ext uri="{FF2B5EF4-FFF2-40B4-BE49-F238E27FC236}">
                <a16:creationId xmlns:a16="http://schemas.microsoft.com/office/drawing/2014/main" id="{D2197F78-9541-117C-D6D4-270D1C539679}"/>
              </a:ext>
            </a:extLst>
          </p:cNvPr>
          <p:cNvSpPr txBox="1">
            <a:spLocks/>
          </p:cNvSpPr>
          <p:nvPr/>
        </p:nvSpPr>
        <p:spPr>
          <a:xfrm>
            <a:off x="2356413" y="1652589"/>
            <a:ext cx="9213190" cy="2209690"/>
          </a:xfrm>
          <a:prstGeom prst="rect">
            <a:avLst/>
          </a:prstGeom>
          <a:solidFill>
            <a:schemeClr val="accent1">
              <a:lumMod val="20000"/>
              <a:lumOff val="80000"/>
              <a:alpha val="26000"/>
            </a:schemeClr>
          </a:solidFill>
          <a:ln>
            <a:solidFill>
              <a:srgbClr val="EFFDFF"/>
            </a:solidFill>
          </a:ln>
        </p:spPr>
        <p:txBody>
          <a:bodyPr vert="horz" wrap="square" lIns="38100" tIns="38100" rIns="38100" bIns="38100" rtlCol="0" anchor="ctr" anchorCtr="0">
            <a:noAutofit/>
          </a:bodyPr>
          <a:lstStyle>
            <a:defPPr>
              <a:defRPr lang="en-US"/>
            </a:defPPr>
            <a:lvl1pPr lvl="0" indent="0">
              <a:spcBef>
                <a:spcPct val="20000"/>
              </a:spcBef>
              <a:buFont typeface="Arial" panose="020B0604020202020204" pitchFamily="34" charset="0"/>
              <a:buNone/>
              <a:defRPr sz="1400" b="1">
                <a:solidFill>
                  <a:schemeClr val="bg1"/>
                </a:solidFill>
              </a:defRPr>
            </a:lvl1pPr>
            <a:lvl2pPr marL="742950" lvl="1" indent="-285750">
              <a:spcBef>
                <a:spcPct val="20000"/>
              </a:spcBef>
              <a:buFont typeface="Arial" panose="020B0604020202020204" pitchFamily="34" charset="0"/>
              <a:buChar char="–"/>
              <a:defRPr sz="1600"/>
            </a:lvl2pPr>
            <a:lvl3pPr marL="1143000" lvl="2" indent="-228600">
              <a:spcBef>
                <a:spcPct val="20000"/>
              </a:spcBef>
              <a:buFont typeface="Arial" panose="020B0604020202020204" pitchFamily="34" charset="0"/>
              <a:buChar char="•"/>
              <a:defRPr sz="1600"/>
            </a:lvl3pPr>
            <a:lvl4pPr marL="1600200" lvl="3" indent="-228600">
              <a:spcBef>
                <a:spcPct val="20000"/>
              </a:spcBef>
              <a:buFont typeface="Arial" panose="020B0604020202020204" pitchFamily="34" charset="0"/>
              <a:buChar char="–"/>
              <a:defRPr sz="1600"/>
            </a:lvl4pPr>
            <a:lvl5pPr marL="2057400" lvl="4" indent="-228600">
              <a:spcBef>
                <a:spcPct val="20000"/>
              </a:spcBef>
              <a:buFont typeface="Arial" panose="020B0604020202020204" pitchFamily="34" charset="0"/>
              <a:buChar char="»"/>
              <a:defRPr sz="1600"/>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endParaRPr lang="en-US"/>
          </a:p>
        </p:txBody>
      </p:sp>
      <p:sp>
        <p:nvSpPr>
          <p:cNvPr id="7" name="3. Subtitle" hidden="1">
            <a:extLst>
              <a:ext uri="{FF2B5EF4-FFF2-40B4-BE49-F238E27FC236}">
                <a16:creationId xmlns:a16="http://schemas.microsoft.com/office/drawing/2014/main" id="{AE2E4511-8FE9-8DE5-B64C-7FC535C4A28F}"/>
              </a:ext>
            </a:extLst>
          </p:cNvPr>
          <p:cNvSpPr>
            <a:spLocks noGrp="1"/>
          </p:cNvSpPr>
          <p:nvPr>
            <p:ph type="subTitle" idx="1"/>
            <p:custDataLst>
              <p:tags r:id="rId2"/>
            </p:custDataLst>
          </p:nvPr>
        </p:nvSpPr>
        <p:spPr/>
        <p:txBody>
          <a:bodyPr/>
          <a:lstStyle/>
          <a:p>
            <a:endParaRPr lang="de-DE"/>
          </a:p>
        </p:txBody>
      </p:sp>
      <p:sp>
        <p:nvSpPr>
          <p:cNvPr id="8" name="1. On-page tracker" hidden="1">
            <a:extLst>
              <a:ext uri="{FF2B5EF4-FFF2-40B4-BE49-F238E27FC236}">
                <a16:creationId xmlns:a16="http://schemas.microsoft.com/office/drawing/2014/main" id="{D33942AF-66F0-CC54-892B-DA7FB22CD40E}"/>
              </a:ext>
            </a:extLst>
          </p:cNvPr>
          <p:cNvSpPr>
            <a:spLocks noGrp="1"/>
          </p:cNvSpPr>
          <p:nvPr>
            <p:ph type="body" sz="quarter" idx="10"/>
            <p:custDataLst>
              <p:tags r:id="rId3"/>
            </p:custDataLst>
          </p:nvPr>
        </p:nvSpPr>
        <p:spPr/>
        <p:txBody>
          <a:bodyPr/>
          <a:lstStyle/>
          <a:p>
            <a:endParaRPr lang="de-DE"/>
          </a:p>
        </p:txBody>
      </p:sp>
      <p:sp>
        <p:nvSpPr>
          <p:cNvPr id="2" name="2. Slide Title">
            <a:extLst>
              <a:ext uri="{FF2B5EF4-FFF2-40B4-BE49-F238E27FC236}">
                <a16:creationId xmlns:a16="http://schemas.microsoft.com/office/drawing/2014/main" id="{EC7D7C20-AFB2-A728-F4B2-3AF7C47B561A}"/>
              </a:ext>
            </a:extLst>
          </p:cNvPr>
          <p:cNvSpPr>
            <a:spLocks noGrp="1"/>
          </p:cNvSpPr>
          <p:nvPr>
            <p:ph type="title"/>
            <p:custDataLst>
              <p:tags r:id="rId4"/>
            </p:custDataLst>
          </p:nvPr>
        </p:nvSpPr>
        <p:spPr>
          <a:xfrm>
            <a:off x="554736" y="172212"/>
            <a:ext cx="11082528" cy="769441"/>
          </a:xfrm>
          <a:noFill/>
          <a:ln/>
          <a:extLst>
            <a:ext uri="{909E8E84-426E-40DD-AFC4-6F175D3DCCD1}">
              <a14:hiddenFill xmlns:a14="http://schemas.microsoft.com/office/drawing/2010/main">
                <a:solidFill>
                  <a:srgbClr val="FFFFFF"/>
                </a:solidFill>
              </a14:hiddenFill>
            </a:ext>
          </a:extLst>
        </p:spPr>
        <p:txBody>
          <a:bodyPr vert="horz">
            <a:spAutoFit/>
          </a:bodyPr>
          <a:lstStyle/>
          <a:p>
            <a:r>
              <a:rPr lang="en-US"/>
              <a:t>Incorporating PUC Project 58481 into Batch Zero: Two Implementation Pathways</a:t>
            </a:r>
          </a:p>
        </p:txBody>
      </p:sp>
      <p:cxnSp>
        <p:nvCxnSpPr>
          <p:cNvPr id="3" name="LineBasicStrong 6">
            <a:extLst>
              <a:ext uri="{FF2B5EF4-FFF2-40B4-BE49-F238E27FC236}">
                <a16:creationId xmlns:a16="http://schemas.microsoft.com/office/drawing/2014/main" id="{C4A73607-628B-81E6-6661-528821BF1D20}"/>
              </a:ext>
            </a:extLst>
          </p:cNvPr>
          <p:cNvCxnSpPr>
            <a:cxnSpLocks/>
          </p:cNvCxnSpPr>
          <p:nvPr>
            <p:custDataLst>
              <p:tags r:id="rId5"/>
            </p:custDataLst>
          </p:nvPr>
        </p:nvCxnSpPr>
        <p:spPr>
          <a:xfrm>
            <a:off x="554735" y="1608138"/>
            <a:ext cx="11044789" cy="0"/>
          </a:xfrm>
          <a:prstGeom prst="straightConnector1">
            <a:avLst/>
          </a:prstGeom>
          <a:ln w="12700" cap="flat">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33" name="LineBasicStrong 6">
            <a:extLst>
              <a:ext uri="{FF2B5EF4-FFF2-40B4-BE49-F238E27FC236}">
                <a16:creationId xmlns:a16="http://schemas.microsoft.com/office/drawing/2014/main" id="{6164A7F6-4159-D325-0631-3815AB7CDFAF}"/>
              </a:ext>
            </a:extLst>
          </p:cNvPr>
          <p:cNvCxnSpPr>
            <a:cxnSpLocks/>
          </p:cNvCxnSpPr>
          <p:nvPr>
            <p:custDataLst>
              <p:tags r:id="rId6"/>
            </p:custDataLst>
          </p:nvPr>
        </p:nvCxnSpPr>
        <p:spPr>
          <a:xfrm>
            <a:off x="2356412" y="3868629"/>
            <a:ext cx="9243107" cy="0"/>
          </a:xfrm>
          <a:prstGeom prst="straightConnector1">
            <a:avLst/>
          </a:prstGeom>
          <a:ln w="6350" cap="flat">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38" name="LineBasicStrong 6">
            <a:extLst>
              <a:ext uri="{FF2B5EF4-FFF2-40B4-BE49-F238E27FC236}">
                <a16:creationId xmlns:a16="http://schemas.microsoft.com/office/drawing/2014/main" id="{9FA2263B-AF2D-2D00-0A28-0205005F98EB}"/>
              </a:ext>
            </a:extLst>
          </p:cNvPr>
          <p:cNvCxnSpPr>
            <a:cxnSpLocks/>
          </p:cNvCxnSpPr>
          <p:nvPr>
            <p:custDataLst>
              <p:tags r:id="rId7"/>
            </p:custDataLst>
          </p:nvPr>
        </p:nvCxnSpPr>
        <p:spPr>
          <a:xfrm flipV="1">
            <a:off x="2085866" y="1579563"/>
            <a:ext cx="0" cy="4468812"/>
          </a:xfrm>
          <a:prstGeom prst="straightConnector1">
            <a:avLst/>
          </a:prstGeom>
          <a:ln w="6350" cap="flat">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73" name="Text Placeholder 4">
            <a:extLst>
              <a:ext uri="{FF2B5EF4-FFF2-40B4-BE49-F238E27FC236}">
                <a16:creationId xmlns:a16="http://schemas.microsoft.com/office/drawing/2014/main" id="{4C1F3293-4EFE-461D-940D-7EE66BAE31C5}"/>
              </a:ext>
            </a:extLst>
          </p:cNvPr>
          <p:cNvSpPr>
            <a:spLocks noGrp="1"/>
          </p:cNvSpPr>
          <p:nvPr>
            <p:custDataLst>
              <p:tags r:id="rId8"/>
            </p:custDataLst>
          </p:nvPr>
        </p:nvSpPr>
        <p:spPr bwMode="auto">
          <a:xfrm>
            <a:off x="7643813" y="1119188"/>
            <a:ext cx="2784475" cy="27622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31750" rIns="0" bIns="31750"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spcBef>
                <a:spcPct val="0"/>
              </a:spcBef>
              <a:spcAft>
                <a:spcPct val="0"/>
              </a:spcAft>
            </a:pPr>
            <a:fld id="{4F44F16D-3107-441C-94B3-7A80F63C764C}" type="datetime'''''''2''0''''''''''''''''''''''''''''''''26'''">
              <a:rPr lang="de-DE" altLang="en-US" sz="1400" b="1" smtClean="0">
                <a:effectLst/>
                <a:cs typeface="+mn-cs"/>
              </a:rPr>
              <a:pPr lvl="0">
                <a:spcBef>
                  <a:spcPct val="0"/>
                </a:spcBef>
                <a:spcAft>
                  <a:spcPct val="0"/>
                </a:spcAft>
              </a:pPr>
              <a:t>2026</a:t>
            </a:fld>
            <a:endParaRPr lang="de-DE" sz="1400" b="1">
              <a:cs typeface="+mn-cs"/>
            </a:endParaRPr>
          </a:p>
        </p:txBody>
      </p:sp>
      <p:sp>
        <p:nvSpPr>
          <p:cNvPr id="175" name="Text Placeholder 4">
            <a:extLst>
              <a:ext uri="{FF2B5EF4-FFF2-40B4-BE49-F238E27FC236}">
                <a16:creationId xmlns:a16="http://schemas.microsoft.com/office/drawing/2014/main" id="{519DF37A-0FD1-8E81-0D2D-3CF9A4C9935A}"/>
              </a:ext>
            </a:extLst>
          </p:cNvPr>
          <p:cNvSpPr>
            <a:spLocks noGrp="1"/>
          </p:cNvSpPr>
          <p:nvPr>
            <p:custDataLst>
              <p:tags r:id="rId9"/>
            </p:custDataLst>
          </p:nvPr>
        </p:nvSpPr>
        <p:spPr bwMode="auto">
          <a:xfrm>
            <a:off x="10428289" y="1119188"/>
            <a:ext cx="1171575" cy="27622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31750" rIns="0" bIns="31750"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spcBef>
                <a:spcPct val="0"/>
              </a:spcBef>
              <a:spcAft>
                <a:spcPct val="0"/>
              </a:spcAft>
            </a:pPr>
            <a:fld id="{17141934-EF0E-4D01-9E96-228265989906}" type="datetime'''2''''''''02''''''''''''''''''7'''">
              <a:rPr lang="de-DE" altLang="en-US" sz="1400" b="1" smtClean="0">
                <a:cs typeface="+mn-cs"/>
              </a:rPr>
              <a:pPr lvl="0">
                <a:spcBef>
                  <a:spcPct val="0"/>
                </a:spcBef>
                <a:spcAft>
                  <a:spcPct val="0"/>
                </a:spcAft>
              </a:pPr>
              <a:t>2027</a:t>
            </a:fld>
            <a:endParaRPr lang="de-DE" sz="1400" b="1">
              <a:cs typeface="+mn-cs"/>
            </a:endParaRPr>
          </a:p>
        </p:txBody>
      </p:sp>
      <p:sp>
        <p:nvSpPr>
          <p:cNvPr id="5" name="Text Placeholder 4">
            <a:extLst>
              <a:ext uri="{FF2B5EF4-FFF2-40B4-BE49-F238E27FC236}">
                <a16:creationId xmlns:a16="http://schemas.microsoft.com/office/drawing/2014/main" id="{4C1F3293-4EFE-461D-940D-7EE66BAE31C5}"/>
              </a:ext>
            </a:extLst>
          </p:cNvPr>
          <p:cNvSpPr>
            <a:spLocks noGrp="1"/>
          </p:cNvSpPr>
          <p:nvPr>
            <p:custDataLst>
              <p:tags r:id="rId10"/>
            </p:custDataLst>
          </p:nvPr>
        </p:nvSpPr>
        <p:spPr bwMode="auto">
          <a:xfrm>
            <a:off x="7643813" y="1395413"/>
            <a:ext cx="390525" cy="21907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25400" rIns="0" bIns="25400"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spcBef>
                <a:spcPct val="0"/>
              </a:spcBef>
              <a:spcAft>
                <a:spcPct val="0"/>
              </a:spcAft>
            </a:pPr>
            <a:fld id="{9A1CBFBD-5991-4689-83B7-02BA6DDB51E6}" type="datetime'''''''''''''''''''''''Q''''''''''''''''''''''''''2'''''">
              <a:rPr lang="de-DE" altLang="en-US" sz="1100" b="1" smtClean="0">
                <a:effectLst/>
                <a:cs typeface="+mn-cs"/>
              </a:rPr>
              <a:pPr lvl="0">
                <a:spcBef>
                  <a:spcPct val="0"/>
                </a:spcBef>
                <a:spcAft>
                  <a:spcPct val="0"/>
                </a:spcAft>
              </a:pPr>
              <a:t>Q2</a:t>
            </a:fld>
            <a:endParaRPr lang="de-DE" sz="1100" b="1">
              <a:cs typeface="+mn-cs"/>
            </a:endParaRPr>
          </a:p>
        </p:txBody>
      </p:sp>
      <p:sp>
        <p:nvSpPr>
          <p:cNvPr id="6" name="Text Placeholder 4">
            <a:extLst>
              <a:ext uri="{FF2B5EF4-FFF2-40B4-BE49-F238E27FC236}">
                <a16:creationId xmlns:a16="http://schemas.microsoft.com/office/drawing/2014/main" id="{167D14B0-7361-EADD-FEA8-B960E25A560A}"/>
              </a:ext>
            </a:extLst>
          </p:cNvPr>
          <p:cNvSpPr>
            <a:spLocks noGrp="1"/>
          </p:cNvSpPr>
          <p:nvPr>
            <p:custDataLst>
              <p:tags r:id="rId11"/>
            </p:custDataLst>
          </p:nvPr>
        </p:nvSpPr>
        <p:spPr bwMode="auto">
          <a:xfrm>
            <a:off x="8034338" y="1395413"/>
            <a:ext cx="1196975" cy="21907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25400" rIns="0" bIns="25400"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spcBef>
                <a:spcPct val="0"/>
              </a:spcBef>
              <a:spcAft>
                <a:spcPct val="0"/>
              </a:spcAft>
            </a:pPr>
            <a:fld id="{0669372E-1237-40F5-B368-CD813F2C6D17}" type="datetime'''''''Q''''''''''3'">
              <a:rPr lang="de-DE" altLang="en-US" sz="1100" b="1" smtClean="0">
                <a:cs typeface="+mn-cs"/>
              </a:rPr>
              <a:pPr lvl="0">
                <a:spcBef>
                  <a:spcPct val="0"/>
                </a:spcBef>
                <a:spcAft>
                  <a:spcPct val="0"/>
                </a:spcAft>
              </a:pPr>
              <a:t>Q3</a:t>
            </a:fld>
            <a:endParaRPr lang="de-DE" sz="1100" b="1">
              <a:cs typeface="+mn-cs"/>
            </a:endParaRPr>
          </a:p>
        </p:txBody>
      </p:sp>
      <p:sp>
        <p:nvSpPr>
          <p:cNvPr id="9" name="Text Placeholder 4">
            <a:extLst>
              <a:ext uri="{FF2B5EF4-FFF2-40B4-BE49-F238E27FC236}">
                <a16:creationId xmlns:a16="http://schemas.microsoft.com/office/drawing/2014/main" id="{BE71623A-3A93-FAD8-3CC0-20768097E02B}"/>
              </a:ext>
            </a:extLst>
          </p:cNvPr>
          <p:cNvSpPr>
            <a:spLocks noGrp="1"/>
          </p:cNvSpPr>
          <p:nvPr>
            <p:custDataLst>
              <p:tags r:id="rId12"/>
            </p:custDataLst>
          </p:nvPr>
        </p:nvSpPr>
        <p:spPr bwMode="auto">
          <a:xfrm>
            <a:off x="9231313" y="1395413"/>
            <a:ext cx="1196975" cy="21907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25400" rIns="0" bIns="25400"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spcBef>
                <a:spcPct val="0"/>
              </a:spcBef>
              <a:spcAft>
                <a:spcPct val="0"/>
              </a:spcAft>
            </a:pPr>
            <a:fld id="{3DBDA7BC-5EA4-41F7-8960-F479331D83A4}" type="datetime'''''''''''''''''''''''''''Q''''''''''''''''4'''''''">
              <a:rPr lang="de-DE" altLang="en-US" sz="1100" b="1" smtClean="0">
                <a:cs typeface="+mn-cs"/>
              </a:rPr>
              <a:pPr lvl="0">
                <a:spcBef>
                  <a:spcPct val="0"/>
                </a:spcBef>
                <a:spcAft>
                  <a:spcPct val="0"/>
                </a:spcAft>
              </a:pPr>
              <a:t>Q4</a:t>
            </a:fld>
            <a:endParaRPr lang="de-DE" sz="1100" b="1">
              <a:cs typeface="+mn-cs"/>
            </a:endParaRPr>
          </a:p>
        </p:txBody>
      </p:sp>
      <p:sp>
        <p:nvSpPr>
          <p:cNvPr id="10" name="Text Placeholder 4">
            <a:extLst>
              <a:ext uri="{FF2B5EF4-FFF2-40B4-BE49-F238E27FC236}">
                <a16:creationId xmlns:a16="http://schemas.microsoft.com/office/drawing/2014/main" id="{5188624A-5469-CEB7-3852-01E4F27FCBC8}"/>
              </a:ext>
            </a:extLst>
          </p:cNvPr>
          <p:cNvSpPr>
            <a:spLocks noGrp="1"/>
          </p:cNvSpPr>
          <p:nvPr>
            <p:custDataLst>
              <p:tags r:id="rId13"/>
            </p:custDataLst>
          </p:nvPr>
        </p:nvSpPr>
        <p:spPr bwMode="auto">
          <a:xfrm>
            <a:off x="10428288" y="1395413"/>
            <a:ext cx="1171575" cy="21907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25400" rIns="0" bIns="25400"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spcBef>
                <a:spcPct val="0"/>
              </a:spcBef>
              <a:spcAft>
                <a:spcPct val="0"/>
              </a:spcAft>
            </a:pPr>
            <a:fld id="{142F97E2-B94E-49D4-B694-158CE3785792}" type="datetime'''''''''''Q''''''''''''''''''''''''''1'''''''''''''''''''''">
              <a:rPr lang="de-DE" altLang="en-US" sz="1100" b="1" smtClean="0">
                <a:cs typeface="+mn-cs"/>
              </a:rPr>
              <a:pPr lvl="0">
                <a:spcBef>
                  <a:spcPct val="0"/>
                </a:spcBef>
                <a:spcAft>
                  <a:spcPct val="0"/>
                </a:spcAft>
              </a:pPr>
              <a:t>Q1</a:t>
            </a:fld>
            <a:endParaRPr lang="de-DE" sz="1100" b="1">
              <a:cs typeface="+mn-cs"/>
            </a:endParaRPr>
          </a:p>
        </p:txBody>
      </p:sp>
      <p:cxnSp>
        <p:nvCxnSpPr>
          <p:cNvPr id="176" name="Straight Connector 175">
            <a:extLst>
              <a:ext uri="{FF2B5EF4-FFF2-40B4-BE49-F238E27FC236}">
                <a16:creationId xmlns:a16="http://schemas.microsoft.com/office/drawing/2014/main" id="{5DD4932A-F24C-9920-CD3A-AD9F568761CC}"/>
              </a:ext>
            </a:extLst>
          </p:cNvPr>
          <p:cNvCxnSpPr/>
          <p:nvPr>
            <p:custDataLst>
              <p:tags r:id="rId14"/>
            </p:custDataLst>
          </p:nvPr>
        </p:nvCxnSpPr>
        <p:spPr bwMode="auto">
          <a:xfrm flipH="1">
            <a:off x="7588250" y="1395413"/>
            <a:ext cx="2840038" cy="0"/>
          </a:xfrm>
          <a:prstGeom prst="line">
            <a:avLst/>
          </a:prstGeom>
          <a:ln w="9525"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77" name="Straight Connector 176">
            <a:extLst>
              <a:ext uri="{FF2B5EF4-FFF2-40B4-BE49-F238E27FC236}">
                <a16:creationId xmlns:a16="http://schemas.microsoft.com/office/drawing/2014/main" id="{A44D554A-2041-DE3A-41F4-9529E46E8D9E}"/>
              </a:ext>
            </a:extLst>
          </p:cNvPr>
          <p:cNvCxnSpPr/>
          <p:nvPr>
            <p:custDataLst>
              <p:tags r:id="rId15"/>
            </p:custDataLst>
          </p:nvPr>
        </p:nvCxnSpPr>
        <p:spPr bwMode="auto">
          <a:xfrm flipH="1">
            <a:off x="10372725" y="1395413"/>
            <a:ext cx="1227138" cy="0"/>
          </a:xfrm>
          <a:prstGeom prst="line">
            <a:avLst/>
          </a:prstGeom>
          <a:ln w="9525"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68" name="Straight Connector 167">
            <a:extLst>
              <a:ext uri="{FF2B5EF4-FFF2-40B4-BE49-F238E27FC236}">
                <a16:creationId xmlns:a16="http://schemas.microsoft.com/office/drawing/2014/main" id="{3EE61A32-C014-38F6-2ADD-A3F1EA83C0D2}"/>
              </a:ext>
            </a:extLst>
          </p:cNvPr>
          <p:cNvCxnSpPr/>
          <p:nvPr>
            <p:custDataLst>
              <p:tags r:id="rId16"/>
            </p:custDataLst>
          </p:nvPr>
        </p:nvCxnSpPr>
        <p:spPr bwMode="auto">
          <a:xfrm>
            <a:off x="8034338" y="1614488"/>
            <a:ext cx="0" cy="4097338"/>
          </a:xfrm>
          <a:prstGeom prst="line">
            <a:avLst/>
          </a:prstGeom>
          <a:ln w="9525"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69" name="Straight Connector 168">
            <a:extLst>
              <a:ext uri="{FF2B5EF4-FFF2-40B4-BE49-F238E27FC236}">
                <a16:creationId xmlns:a16="http://schemas.microsoft.com/office/drawing/2014/main" id="{E68B9FAF-447E-EDF2-4780-787941EEDC75}"/>
              </a:ext>
            </a:extLst>
          </p:cNvPr>
          <p:cNvCxnSpPr/>
          <p:nvPr>
            <p:custDataLst>
              <p:tags r:id="rId17"/>
            </p:custDataLst>
          </p:nvPr>
        </p:nvCxnSpPr>
        <p:spPr bwMode="auto">
          <a:xfrm>
            <a:off x="9231313" y="1614488"/>
            <a:ext cx="0" cy="4097338"/>
          </a:xfrm>
          <a:prstGeom prst="line">
            <a:avLst/>
          </a:prstGeom>
          <a:ln w="9525"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70" name="Straight Connector 169">
            <a:extLst>
              <a:ext uri="{FF2B5EF4-FFF2-40B4-BE49-F238E27FC236}">
                <a16:creationId xmlns:a16="http://schemas.microsoft.com/office/drawing/2014/main" id="{FD0DBB6E-4C51-83AB-6649-270F094CE5DF}"/>
              </a:ext>
            </a:extLst>
          </p:cNvPr>
          <p:cNvCxnSpPr/>
          <p:nvPr>
            <p:custDataLst>
              <p:tags r:id="rId18"/>
            </p:custDataLst>
          </p:nvPr>
        </p:nvCxnSpPr>
        <p:spPr bwMode="auto">
          <a:xfrm>
            <a:off x="10428288" y="1614488"/>
            <a:ext cx="0" cy="4097338"/>
          </a:xfrm>
          <a:prstGeom prst="line">
            <a:avLst/>
          </a:prstGeom>
          <a:ln w="9525"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92" name="Straight Connector 91">
            <a:extLst>
              <a:ext uri="{FF2B5EF4-FFF2-40B4-BE49-F238E27FC236}">
                <a16:creationId xmlns:a16="http://schemas.microsoft.com/office/drawing/2014/main" id="{52F6EB5F-7623-3908-2538-651F26FF7EB8}"/>
              </a:ext>
            </a:extLst>
          </p:cNvPr>
          <p:cNvCxnSpPr/>
          <p:nvPr>
            <p:custDataLst>
              <p:tags r:id="rId19"/>
            </p:custDataLst>
          </p:nvPr>
        </p:nvCxnSpPr>
        <p:spPr bwMode="auto">
          <a:xfrm>
            <a:off x="7643813" y="1614488"/>
            <a:ext cx="0" cy="4097338"/>
          </a:xfrm>
          <a:prstGeom prst="line">
            <a:avLst/>
          </a:prstGeom>
          <a:ln w="9525"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93" name="Straight Connector 92">
            <a:extLst>
              <a:ext uri="{FF2B5EF4-FFF2-40B4-BE49-F238E27FC236}">
                <a16:creationId xmlns:a16="http://schemas.microsoft.com/office/drawing/2014/main" id="{17089766-C5F7-E3EA-B82C-52002FEDFB38}"/>
              </a:ext>
            </a:extLst>
          </p:cNvPr>
          <p:cNvCxnSpPr/>
          <p:nvPr>
            <p:custDataLst>
              <p:tags r:id="rId20"/>
            </p:custDataLst>
          </p:nvPr>
        </p:nvCxnSpPr>
        <p:spPr bwMode="auto">
          <a:xfrm>
            <a:off x="11599863" y="1614488"/>
            <a:ext cx="0" cy="4097338"/>
          </a:xfrm>
          <a:prstGeom prst="line">
            <a:avLst/>
          </a:prstGeom>
          <a:ln w="9525"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209" name="Straight Connector 208">
            <a:extLst>
              <a:ext uri="{FF2B5EF4-FFF2-40B4-BE49-F238E27FC236}">
                <a16:creationId xmlns:a16="http://schemas.microsoft.com/office/drawing/2014/main" id="{8BE427BA-8F49-96E8-2410-EAB6EEA51A84}"/>
              </a:ext>
            </a:extLst>
          </p:cNvPr>
          <p:cNvCxnSpPr/>
          <p:nvPr>
            <p:custDataLst>
              <p:tags r:id="rId21"/>
            </p:custDataLst>
          </p:nvPr>
        </p:nvCxnSpPr>
        <p:spPr bwMode="auto">
          <a:xfrm>
            <a:off x="8437563" y="1614488"/>
            <a:ext cx="0" cy="4097338"/>
          </a:xfrm>
          <a:prstGeom prst="line">
            <a:avLst/>
          </a:prstGeom>
          <a:ln w="9525" cap="flat" cmpd="sng" algn="ctr">
            <a:solidFill>
              <a:schemeClr val="tx1"/>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210" name="Straight Connector 209">
            <a:extLst>
              <a:ext uri="{FF2B5EF4-FFF2-40B4-BE49-F238E27FC236}">
                <a16:creationId xmlns:a16="http://schemas.microsoft.com/office/drawing/2014/main" id="{691E3462-68D8-8C07-8536-C8A32BDEA1DA}"/>
              </a:ext>
            </a:extLst>
          </p:cNvPr>
          <p:cNvCxnSpPr/>
          <p:nvPr>
            <p:custDataLst>
              <p:tags r:id="rId22"/>
            </p:custDataLst>
          </p:nvPr>
        </p:nvCxnSpPr>
        <p:spPr bwMode="auto">
          <a:xfrm>
            <a:off x="8840788" y="1614488"/>
            <a:ext cx="0" cy="4097338"/>
          </a:xfrm>
          <a:prstGeom prst="line">
            <a:avLst/>
          </a:prstGeom>
          <a:ln w="9525" cap="flat" cmpd="sng" algn="ctr">
            <a:solidFill>
              <a:schemeClr val="tx1"/>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211" name="Straight Connector 210">
            <a:extLst>
              <a:ext uri="{FF2B5EF4-FFF2-40B4-BE49-F238E27FC236}">
                <a16:creationId xmlns:a16="http://schemas.microsoft.com/office/drawing/2014/main" id="{D77FD2BE-C1C6-3FED-6BBD-131D875A52DF}"/>
              </a:ext>
            </a:extLst>
          </p:cNvPr>
          <p:cNvCxnSpPr/>
          <p:nvPr>
            <p:custDataLst>
              <p:tags r:id="rId23"/>
            </p:custDataLst>
          </p:nvPr>
        </p:nvCxnSpPr>
        <p:spPr bwMode="auto">
          <a:xfrm>
            <a:off x="9634538" y="1614488"/>
            <a:ext cx="0" cy="4097338"/>
          </a:xfrm>
          <a:prstGeom prst="line">
            <a:avLst/>
          </a:prstGeom>
          <a:ln w="9525" cap="flat" cmpd="sng" algn="ctr">
            <a:solidFill>
              <a:schemeClr val="tx1"/>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212" name="Straight Connector 211">
            <a:extLst>
              <a:ext uri="{FF2B5EF4-FFF2-40B4-BE49-F238E27FC236}">
                <a16:creationId xmlns:a16="http://schemas.microsoft.com/office/drawing/2014/main" id="{544634BA-9B9A-A6CE-6A52-F4A3C75671AE}"/>
              </a:ext>
            </a:extLst>
          </p:cNvPr>
          <p:cNvCxnSpPr/>
          <p:nvPr>
            <p:custDataLst>
              <p:tags r:id="rId24"/>
            </p:custDataLst>
          </p:nvPr>
        </p:nvCxnSpPr>
        <p:spPr bwMode="auto">
          <a:xfrm>
            <a:off x="10025063" y="1614488"/>
            <a:ext cx="0" cy="4097338"/>
          </a:xfrm>
          <a:prstGeom prst="line">
            <a:avLst/>
          </a:prstGeom>
          <a:ln w="9525" cap="flat" cmpd="sng" algn="ctr">
            <a:solidFill>
              <a:schemeClr val="tx1"/>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213" name="Straight Connector 212">
            <a:extLst>
              <a:ext uri="{FF2B5EF4-FFF2-40B4-BE49-F238E27FC236}">
                <a16:creationId xmlns:a16="http://schemas.microsoft.com/office/drawing/2014/main" id="{89BA7A0C-5153-48A6-AA5F-444760567A12}"/>
              </a:ext>
            </a:extLst>
          </p:cNvPr>
          <p:cNvCxnSpPr/>
          <p:nvPr>
            <p:custDataLst>
              <p:tags r:id="rId25"/>
            </p:custDataLst>
          </p:nvPr>
        </p:nvCxnSpPr>
        <p:spPr bwMode="auto">
          <a:xfrm>
            <a:off x="10831513" y="1614488"/>
            <a:ext cx="0" cy="4097338"/>
          </a:xfrm>
          <a:prstGeom prst="line">
            <a:avLst/>
          </a:prstGeom>
          <a:ln w="9525" cap="flat" cmpd="sng" algn="ctr">
            <a:solidFill>
              <a:schemeClr val="tx1"/>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214" name="Straight Connector 213">
            <a:extLst>
              <a:ext uri="{FF2B5EF4-FFF2-40B4-BE49-F238E27FC236}">
                <a16:creationId xmlns:a16="http://schemas.microsoft.com/office/drawing/2014/main" id="{047E1542-BEA7-107B-45A8-B768AF52C49B}"/>
              </a:ext>
            </a:extLst>
          </p:cNvPr>
          <p:cNvCxnSpPr/>
          <p:nvPr>
            <p:custDataLst>
              <p:tags r:id="rId26"/>
            </p:custDataLst>
          </p:nvPr>
        </p:nvCxnSpPr>
        <p:spPr bwMode="auto">
          <a:xfrm>
            <a:off x="11196638" y="1614488"/>
            <a:ext cx="0" cy="4097338"/>
          </a:xfrm>
          <a:prstGeom prst="line">
            <a:avLst/>
          </a:prstGeom>
          <a:ln w="9525" cap="flat" cmpd="sng" algn="ctr">
            <a:solidFill>
              <a:schemeClr val="tx1"/>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95" name="Straight Connector 94">
            <a:extLst>
              <a:ext uri="{FF2B5EF4-FFF2-40B4-BE49-F238E27FC236}">
                <a16:creationId xmlns:a16="http://schemas.microsoft.com/office/drawing/2014/main" id="{8ABF7057-7108-0520-6F34-A972265AB2BD}"/>
              </a:ext>
            </a:extLst>
          </p:cNvPr>
          <p:cNvCxnSpPr/>
          <p:nvPr>
            <p:custDataLst>
              <p:tags r:id="rId27"/>
            </p:custDataLst>
          </p:nvPr>
        </p:nvCxnSpPr>
        <p:spPr bwMode="auto">
          <a:xfrm>
            <a:off x="7643813" y="5711825"/>
            <a:ext cx="3956050" cy="0"/>
          </a:xfrm>
          <a:prstGeom prst="line">
            <a:avLst/>
          </a:prstGeom>
          <a:ln w="190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94" name="Straight Connector 93">
            <a:extLst>
              <a:ext uri="{FF2B5EF4-FFF2-40B4-BE49-F238E27FC236}">
                <a16:creationId xmlns:a16="http://schemas.microsoft.com/office/drawing/2014/main" id="{E97EE53C-EE6A-1422-2E55-102B424275B8}"/>
              </a:ext>
            </a:extLst>
          </p:cNvPr>
          <p:cNvCxnSpPr/>
          <p:nvPr>
            <p:custDataLst>
              <p:tags r:id="rId28"/>
            </p:custDataLst>
          </p:nvPr>
        </p:nvCxnSpPr>
        <p:spPr bwMode="auto">
          <a:xfrm>
            <a:off x="7643813" y="1614488"/>
            <a:ext cx="3956050" cy="0"/>
          </a:xfrm>
          <a:prstGeom prst="line">
            <a:avLst/>
          </a:prstGeom>
          <a:ln w="190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83" name="LineBasicStrong 6">
            <a:extLst>
              <a:ext uri="{FF2B5EF4-FFF2-40B4-BE49-F238E27FC236}">
                <a16:creationId xmlns:a16="http://schemas.microsoft.com/office/drawing/2014/main" id="{2B7E53EB-F4F7-7945-69C7-8A01FC9CD1FA}"/>
              </a:ext>
            </a:extLst>
          </p:cNvPr>
          <p:cNvCxnSpPr>
            <a:cxnSpLocks/>
          </p:cNvCxnSpPr>
          <p:nvPr>
            <p:custDataLst>
              <p:tags r:id="rId29"/>
            </p:custDataLst>
          </p:nvPr>
        </p:nvCxnSpPr>
        <p:spPr>
          <a:xfrm>
            <a:off x="7643813" y="1169865"/>
            <a:ext cx="3955707" cy="0"/>
          </a:xfrm>
          <a:prstGeom prst="straightConnector1">
            <a:avLst/>
          </a:prstGeom>
          <a:ln w="12700" cap="flat">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224" name="Arrow: Pentagon 223">
            <a:extLst>
              <a:ext uri="{FF2B5EF4-FFF2-40B4-BE49-F238E27FC236}">
                <a16:creationId xmlns:a16="http://schemas.microsoft.com/office/drawing/2014/main" id="{7B2657D4-8459-A498-4DAF-396F73B8BF9B}"/>
              </a:ext>
            </a:extLst>
          </p:cNvPr>
          <p:cNvSpPr/>
          <p:nvPr/>
        </p:nvSpPr>
        <p:spPr>
          <a:xfrm>
            <a:off x="9237664" y="4114881"/>
            <a:ext cx="1196975" cy="441789"/>
          </a:xfrm>
          <a:prstGeom prst="homePlate">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de-DE" sz="900" b="1">
                <a:solidFill>
                  <a:schemeClr val="bg1"/>
                </a:solidFill>
              </a:rPr>
              <a:t>Case building</a:t>
            </a:r>
          </a:p>
        </p:txBody>
      </p:sp>
      <p:grpSp>
        <p:nvGrpSpPr>
          <p:cNvPr id="228" name="Group 227">
            <a:extLst>
              <a:ext uri="{FF2B5EF4-FFF2-40B4-BE49-F238E27FC236}">
                <a16:creationId xmlns:a16="http://schemas.microsoft.com/office/drawing/2014/main" id="{9530AE2E-53BB-8096-2067-DD607B9E9285}"/>
              </a:ext>
            </a:extLst>
          </p:cNvPr>
          <p:cNvGrpSpPr/>
          <p:nvPr/>
        </p:nvGrpSpPr>
        <p:grpSpPr>
          <a:xfrm>
            <a:off x="10271095" y="4114881"/>
            <a:ext cx="1328426" cy="441789"/>
            <a:chOff x="10271095" y="4324431"/>
            <a:chExt cx="1328426" cy="441789"/>
          </a:xfrm>
        </p:grpSpPr>
        <p:sp>
          <p:nvSpPr>
            <p:cNvPr id="226" name="Arrow: Chevron 225">
              <a:extLst>
                <a:ext uri="{FF2B5EF4-FFF2-40B4-BE49-F238E27FC236}">
                  <a16:creationId xmlns:a16="http://schemas.microsoft.com/office/drawing/2014/main" id="{3C80F781-1893-F597-E311-6B3099BAC9CA}"/>
                </a:ext>
              </a:extLst>
            </p:cNvPr>
            <p:cNvSpPr>
              <a:spLocks/>
            </p:cNvSpPr>
            <p:nvPr/>
          </p:nvSpPr>
          <p:spPr>
            <a:xfrm>
              <a:off x="10271095" y="4324431"/>
              <a:ext cx="1328426" cy="441789"/>
            </a:xfrm>
            <a:prstGeom prst="chevron">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de-DE" sz="1600" err="1">
                <a:solidFill>
                  <a:schemeClr val="bg1"/>
                </a:solidFill>
              </a:endParaRPr>
            </a:p>
          </p:txBody>
        </p:sp>
        <p:sp>
          <p:nvSpPr>
            <p:cNvPr id="227" name="Arrow: Chevron 226">
              <a:extLst>
                <a:ext uri="{FF2B5EF4-FFF2-40B4-BE49-F238E27FC236}">
                  <a16:creationId xmlns:a16="http://schemas.microsoft.com/office/drawing/2014/main" id="{82F961F6-8B8D-1104-382A-6CDA8B069466}"/>
                </a:ext>
              </a:extLst>
            </p:cNvPr>
            <p:cNvSpPr>
              <a:spLocks/>
            </p:cNvSpPr>
            <p:nvPr/>
          </p:nvSpPr>
          <p:spPr>
            <a:xfrm>
              <a:off x="10972799" y="4324431"/>
              <a:ext cx="626721" cy="441789"/>
            </a:xfrm>
            <a:prstGeom prst="chevron">
              <a:avLst>
                <a:gd name="adj" fmla="val 0"/>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de-DE" sz="1600" err="1">
                <a:solidFill>
                  <a:schemeClr val="bg1"/>
                </a:solidFill>
              </a:endParaRPr>
            </a:p>
          </p:txBody>
        </p:sp>
      </p:grpSp>
      <p:sp>
        <p:nvSpPr>
          <p:cNvPr id="229" name="TextBox 228">
            <a:extLst>
              <a:ext uri="{FF2B5EF4-FFF2-40B4-BE49-F238E27FC236}">
                <a16:creationId xmlns:a16="http://schemas.microsoft.com/office/drawing/2014/main" id="{000BD5B4-738B-3B45-43F0-6DC11CDE838D}"/>
              </a:ext>
            </a:extLst>
          </p:cNvPr>
          <p:cNvSpPr txBox="1">
            <a:spLocks/>
          </p:cNvSpPr>
          <p:nvPr/>
        </p:nvSpPr>
        <p:spPr>
          <a:xfrm>
            <a:off x="10520559" y="4258831"/>
            <a:ext cx="1145986" cy="138499"/>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lvl="1" indent="0">
              <a:buNone/>
            </a:pPr>
            <a:r>
              <a:rPr lang="en-US" sz="900" b="1">
                <a:solidFill>
                  <a:schemeClr val="bg1"/>
                </a:solidFill>
              </a:rPr>
              <a:t>Batch Zero Study</a:t>
            </a:r>
            <a:endParaRPr lang="en-US" sz="900">
              <a:solidFill>
                <a:schemeClr val="bg1"/>
              </a:solidFill>
            </a:endParaRPr>
          </a:p>
        </p:txBody>
      </p:sp>
      <p:cxnSp>
        <p:nvCxnSpPr>
          <p:cNvPr id="230" name="LineBasicStrong 6">
            <a:extLst>
              <a:ext uri="{FF2B5EF4-FFF2-40B4-BE49-F238E27FC236}">
                <a16:creationId xmlns:a16="http://schemas.microsoft.com/office/drawing/2014/main" id="{B0FAA1EC-A3B1-CE2D-BABE-FB0820CFF7CF}"/>
              </a:ext>
            </a:extLst>
          </p:cNvPr>
          <p:cNvCxnSpPr>
            <a:cxnSpLocks/>
          </p:cNvCxnSpPr>
          <p:nvPr>
            <p:custDataLst>
              <p:tags r:id="rId30"/>
            </p:custDataLst>
          </p:nvPr>
        </p:nvCxnSpPr>
        <p:spPr>
          <a:xfrm flipV="1">
            <a:off x="9230971" y="1859280"/>
            <a:ext cx="0" cy="3855720"/>
          </a:xfrm>
          <a:prstGeom prst="straightConnector1">
            <a:avLst/>
          </a:prstGeom>
          <a:ln w="28575" cap="flat">
            <a:solidFill>
              <a:schemeClr val="accent3"/>
            </a:solidFill>
            <a:prstDash val="dash"/>
            <a:miter lim="800000"/>
            <a:tailEnd type="none"/>
          </a:ln>
        </p:spPr>
        <p:style>
          <a:lnRef idx="1">
            <a:schemeClr val="accent1"/>
          </a:lnRef>
          <a:fillRef idx="0">
            <a:schemeClr val="accent1"/>
          </a:fillRef>
          <a:effectRef idx="0">
            <a:schemeClr val="accent1"/>
          </a:effectRef>
          <a:fontRef idx="minor">
            <a:schemeClr val="tx1"/>
          </a:fontRef>
        </p:style>
      </p:cxnSp>
      <p:sp>
        <p:nvSpPr>
          <p:cNvPr id="234" name="Isosceles Triangle 233">
            <a:extLst>
              <a:ext uri="{FF2B5EF4-FFF2-40B4-BE49-F238E27FC236}">
                <a16:creationId xmlns:a16="http://schemas.microsoft.com/office/drawing/2014/main" id="{E34A6E01-70EF-F09C-75C6-377DE8F37260}"/>
              </a:ext>
            </a:extLst>
          </p:cNvPr>
          <p:cNvSpPr/>
          <p:nvPr/>
        </p:nvSpPr>
        <p:spPr>
          <a:xfrm>
            <a:off x="9146224" y="5806756"/>
            <a:ext cx="182880" cy="182880"/>
          </a:xfrm>
          <a:prstGeom prst="triangle">
            <a:avLst/>
          </a:prstGeom>
          <a:solidFill>
            <a:schemeClr val="accent3"/>
          </a:solidFill>
          <a:ln w="6350" cap="sq">
            <a:solidFill>
              <a:schemeClr val="accent3"/>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de-DE" sz="1600" err="1">
              <a:solidFill>
                <a:schemeClr val="bg1"/>
              </a:solidFill>
            </a:endParaRPr>
          </a:p>
        </p:txBody>
      </p:sp>
      <p:sp>
        <p:nvSpPr>
          <p:cNvPr id="235" name="TextBox 234">
            <a:extLst>
              <a:ext uri="{FF2B5EF4-FFF2-40B4-BE49-F238E27FC236}">
                <a16:creationId xmlns:a16="http://schemas.microsoft.com/office/drawing/2014/main" id="{5E26B25D-E2DC-4FE1-0173-5AB66D7ABAA6}"/>
              </a:ext>
            </a:extLst>
          </p:cNvPr>
          <p:cNvSpPr txBox="1">
            <a:spLocks/>
          </p:cNvSpPr>
          <p:nvPr/>
        </p:nvSpPr>
        <p:spPr>
          <a:xfrm>
            <a:off x="7703044" y="5772435"/>
            <a:ext cx="1386642" cy="276999"/>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lvl="1" indent="0" algn="r">
              <a:buNone/>
            </a:pPr>
            <a:r>
              <a:rPr lang="en-US" sz="900" i="1"/>
              <a:t>Illustrative publication date of Project No. 58481</a:t>
            </a:r>
          </a:p>
        </p:txBody>
      </p:sp>
      <p:sp>
        <p:nvSpPr>
          <p:cNvPr id="242" name="Speech Bubble: Rectangle 241">
            <a:extLst>
              <a:ext uri="{FF2B5EF4-FFF2-40B4-BE49-F238E27FC236}">
                <a16:creationId xmlns:a16="http://schemas.microsoft.com/office/drawing/2014/main" id="{30B8A2B3-0286-FECF-D1B6-85336A23D523}"/>
              </a:ext>
            </a:extLst>
          </p:cNvPr>
          <p:cNvSpPr/>
          <p:nvPr/>
        </p:nvSpPr>
        <p:spPr>
          <a:xfrm>
            <a:off x="7983685" y="4132820"/>
            <a:ext cx="1017135" cy="358783"/>
          </a:xfrm>
          <a:prstGeom prst="wedgeRectCallout">
            <a:avLst>
              <a:gd name="adj1" fmla="val 61316"/>
              <a:gd name="adj2" fmla="val -4591"/>
            </a:avLst>
          </a:prstGeom>
          <a:solidFill>
            <a:schemeClr val="bg1"/>
          </a:solidFill>
          <a:ln w="6350" cap="sq">
            <a:solidFill>
              <a:schemeClr val="accent3"/>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de-DE" sz="900">
                <a:solidFill>
                  <a:schemeClr val="tx1"/>
                </a:solidFill>
              </a:rPr>
              <a:t>Deferred launch of Batch Zero</a:t>
            </a:r>
          </a:p>
        </p:txBody>
      </p:sp>
      <p:sp>
        <p:nvSpPr>
          <p:cNvPr id="244" name="Speech Bubble: Rectangle 243">
            <a:extLst>
              <a:ext uri="{FF2B5EF4-FFF2-40B4-BE49-F238E27FC236}">
                <a16:creationId xmlns:a16="http://schemas.microsoft.com/office/drawing/2014/main" id="{E2152F92-704D-15B3-CC16-3495E4DB69A4}"/>
              </a:ext>
            </a:extLst>
          </p:cNvPr>
          <p:cNvSpPr/>
          <p:nvPr/>
        </p:nvSpPr>
        <p:spPr>
          <a:xfrm>
            <a:off x="9509929" y="4845076"/>
            <a:ext cx="1353807" cy="626203"/>
          </a:xfrm>
          <a:prstGeom prst="wedgeRectCallout">
            <a:avLst>
              <a:gd name="adj1" fmla="val -62018"/>
              <a:gd name="adj2" fmla="val -28020"/>
            </a:avLst>
          </a:prstGeom>
          <a:solidFill>
            <a:schemeClr val="bg1"/>
          </a:solidFill>
          <a:ln w="6350" cap="sq">
            <a:solidFill>
              <a:schemeClr val="accent3"/>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de-DE" sz="900">
                <a:solidFill>
                  <a:srgbClr val="333333"/>
                </a:solidFill>
                <a:highlight>
                  <a:srgbClr val="FFFFFF"/>
                </a:highlight>
                <a:latin typeface="Segoe UI"/>
                <a:cs typeface="Segoe UI"/>
              </a:rPr>
              <a:t>No need for re-alignment if adopted 58481 rule is different from published draft</a:t>
            </a:r>
            <a:endParaRPr lang="en-US">
              <a:solidFill>
                <a:srgbClr val="333333"/>
              </a:solidFill>
              <a:highlight>
                <a:srgbClr val="FFFFFF"/>
              </a:highlight>
              <a:latin typeface="Segoe UI"/>
              <a:cs typeface="Segoe UI"/>
            </a:endParaRPr>
          </a:p>
        </p:txBody>
      </p:sp>
      <p:sp>
        <p:nvSpPr>
          <p:cNvPr id="232" name="Arrow: Pentagon 231">
            <a:extLst>
              <a:ext uri="{FF2B5EF4-FFF2-40B4-BE49-F238E27FC236}">
                <a16:creationId xmlns:a16="http://schemas.microsoft.com/office/drawing/2014/main" id="{33B2A067-B8B5-33A9-D0D3-EDB2122BFA40}"/>
              </a:ext>
            </a:extLst>
          </p:cNvPr>
          <p:cNvSpPr>
            <a:spLocks/>
          </p:cNvSpPr>
          <p:nvPr/>
        </p:nvSpPr>
        <p:spPr>
          <a:xfrm>
            <a:off x="8033996" y="1890233"/>
            <a:ext cx="1196975" cy="441789"/>
          </a:xfrm>
          <a:prstGeom prst="homePlate">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de-DE" sz="900" b="1">
                <a:solidFill>
                  <a:schemeClr val="bg1"/>
                </a:solidFill>
              </a:rPr>
              <a:t>Case building</a:t>
            </a:r>
          </a:p>
        </p:txBody>
      </p:sp>
      <p:sp>
        <p:nvSpPr>
          <p:cNvPr id="233" name="Arrow: Chevron 232">
            <a:extLst>
              <a:ext uri="{FF2B5EF4-FFF2-40B4-BE49-F238E27FC236}">
                <a16:creationId xmlns:a16="http://schemas.microsoft.com/office/drawing/2014/main" id="{FB2C55F3-1B30-0AFB-020F-5F5F4B17F0B3}"/>
              </a:ext>
            </a:extLst>
          </p:cNvPr>
          <p:cNvSpPr>
            <a:spLocks/>
          </p:cNvSpPr>
          <p:nvPr/>
        </p:nvSpPr>
        <p:spPr>
          <a:xfrm>
            <a:off x="9067801" y="1890233"/>
            <a:ext cx="2128491" cy="441789"/>
          </a:xfrm>
          <a:prstGeom prst="chevron">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de-DE" sz="900" b="1">
                <a:solidFill>
                  <a:schemeClr val="bg1"/>
                </a:solidFill>
              </a:rPr>
              <a:t>Batch Zero Study</a:t>
            </a:r>
          </a:p>
        </p:txBody>
      </p:sp>
      <p:sp>
        <p:nvSpPr>
          <p:cNvPr id="236" name="Speech Bubble: Rectangle 235">
            <a:extLst>
              <a:ext uri="{FF2B5EF4-FFF2-40B4-BE49-F238E27FC236}">
                <a16:creationId xmlns:a16="http://schemas.microsoft.com/office/drawing/2014/main" id="{3AB1AF8A-F077-F975-4C6B-DDE661063A3E}"/>
              </a:ext>
            </a:extLst>
          </p:cNvPr>
          <p:cNvSpPr/>
          <p:nvPr/>
        </p:nvSpPr>
        <p:spPr>
          <a:xfrm>
            <a:off x="9509929" y="2409902"/>
            <a:ext cx="1353807" cy="662489"/>
          </a:xfrm>
          <a:prstGeom prst="wedgeRectCallout">
            <a:avLst>
              <a:gd name="adj1" fmla="val -62018"/>
              <a:gd name="adj2" fmla="val -28020"/>
            </a:avLst>
          </a:prstGeom>
          <a:solidFill>
            <a:schemeClr val="bg1"/>
          </a:solidFill>
          <a:ln w="6350" cap="sq">
            <a:solidFill>
              <a:schemeClr val="accent3"/>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de-DE" sz="900">
                <a:solidFill>
                  <a:srgbClr val="333333"/>
                </a:solidFill>
                <a:highlight>
                  <a:srgbClr val="FFFFFF"/>
                </a:highlight>
                <a:latin typeface="Segoe UI"/>
                <a:cs typeface="Segoe UI"/>
              </a:rPr>
              <a:t>Potential re-alignment needed if adopted 58481 rule is different from published draft</a:t>
            </a:r>
            <a:endParaRPr lang="en-US">
              <a:solidFill>
                <a:srgbClr val="333333"/>
              </a:solidFill>
              <a:highlight>
                <a:srgbClr val="FFFFFF"/>
              </a:highlight>
              <a:latin typeface="Segoe UI"/>
              <a:cs typeface="Segoe UI"/>
            </a:endParaRPr>
          </a:p>
        </p:txBody>
      </p:sp>
      <p:sp>
        <p:nvSpPr>
          <p:cNvPr id="243" name="Speech Bubble: Rectangle 242">
            <a:extLst>
              <a:ext uri="{FF2B5EF4-FFF2-40B4-BE49-F238E27FC236}">
                <a16:creationId xmlns:a16="http://schemas.microsoft.com/office/drawing/2014/main" id="{D636D194-87B0-32EF-FB3F-144E1D0EDA03}"/>
              </a:ext>
            </a:extLst>
          </p:cNvPr>
          <p:cNvSpPr/>
          <p:nvPr/>
        </p:nvSpPr>
        <p:spPr>
          <a:xfrm>
            <a:off x="8071014" y="2428113"/>
            <a:ext cx="924668" cy="358783"/>
          </a:xfrm>
          <a:prstGeom prst="wedgeRectCallout">
            <a:avLst>
              <a:gd name="adj1" fmla="val -22018"/>
              <a:gd name="adj2" fmla="val -67590"/>
            </a:avLst>
          </a:prstGeom>
          <a:solidFill>
            <a:schemeClr val="bg1"/>
          </a:solidFill>
          <a:ln w="6350" cap="sq">
            <a:solidFill>
              <a:schemeClr val="accent3"/>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de-DE" sz="900">
                <a:solidFill>
                  <a:schemeClr val="tx1"/>
                </a:solidFill>
              </a:rPr>
              <a:t>Early launch of Batch Zero</a:t>
            </a:r>
          </a:p>
        </p:txBody>
      </p:sp>
      <p:sp>
        <p:nvSpPr>
          <p:cNvPr id="20" name="TextBox 19">
            <a:extLst>
              <a:ext uri="{FF2B5EF4-FFF2-40B4-BE49-F238E27FC236}">
                <a16:creationId xmlns:a16="http://schemas.microsoft.com/office/drawing/2014/main" id="{2146126A-9C26-14F0-289B-43E9FC49E7B9}"/>
              </a:ext>
            </a:extLst>
          </p:cNvPr>
          <p:cNvSpPr txBox="1">
            <a:spLocks/>
          </p:cNvSpPr>
          <p:nvPr/>
        </p:nvSpPr>
        <p:spPr>
          <a:xfrm>
            <a:off x="554736" y="1652588"/>
            <a:ext cx="1260584" cy="2030413"/>
          </a:xfrm>
          <a:prstGeom prst="rect">
            <a:avLst/>
          </a:prstGeom>
        </p:spPr>
        <p:txBody>
          <a:bodyPr vert="horz" wrap="square" lIns="0" tIns="0" rIns="0" bIns="0" rtlCol="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spcBef>
                <a:spcPts val="0"/>
              </a:spcBef>
              <a:buNone/>
            </a:pPr>
            <a:r>
              <a:rPr lang="en-US" sz="1200"/>
              <a:t>Project 58481 will define readiness and financial commitment standards for Large Loads. ERCOT must determine how to align Batch Zero timing with this rulemaking</a:t>
            </a:r>
          </a:p>
        </p:txBody>
      </p:sp>
      <p:sp>
        <p:nvSpPr>
          <p:cNvPr id="28" name="TextBox 27">
            <a:extLst>
              <a:ext uri="{FF2B5EF4-FFF2-40B4-BE49-F238E27FC236}">
                <a16:creationId xmlns:a16="http://schemas.microsoft.com/office/drawing/2014/main" id="{B5D0A808-38D0-93AD-38EE-B602B2053DCD}"/>
              </a:ext>
            </a:extLst>
          </p:cNvPr>
          <p:cNvSpPr txBox="1">
            <a:spLocks/>
          </p:cNvSpPr>
          <p:nvPr/>
        </p:nvSpPr>
        <p:spPr>
          <a:xfrm>
            <a:off x="554736" y="1352550"/>
            <a:ext cx="1260584" cy="215444"/>
          </a:xfrm>
          <a:prstGeom prst="rect">
            <a:avLst/>
          </a:prstGeom>
        </p:spPr>
        <p:txBody>
          <a:bodyPr vert="horz" wrap="square" lIns="0" tIns="0" rIns="0" bIns="0" rtlCol="0" anchor="b" anchorCtr="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de-DE" sz="1400" b="1"/>
              <a:t>Context</a:t>
            </a:r>
          </a:p>
        </p:txBody>
      </p:sp>
      <p:sp>
        <p:nvSpPr>
          <p:cNvPr id="29" name="TextBox 28">
            <a:extLst>
              <a:ext uri="{FF2B5EF4-FFF2-40B4-BE49-F238E27FC236}">
                <a16:creationId xmlns:a16="http://schemas.microsoft.com/office/drawing/2014/main" id="{3F005F79-8163-D329-A3BB-92B8B182E672}"/>
              </a:ext>
            </a:extLst>
          </p:cNvPr>
          <p:cNvSpPr txBox="1">
            <a:spLocks/>
          </p:cNvSpPr>
          <p:nvPr/>
        </p:nvSpPr>
        <p:spPr>
          <a:xfrm>
            <a:off x="3978398" y="1652588"/>
            <a:ext cx="3543300" cy="1815882"/>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lvl="1" indent="0">
              <a:buNone/>
            </a:pPr>
            <a:r>
              <a:rPr lang="en-US" sz="1200" b="1"/>
              <a:t>Description: </a:t>
            </a:r>
            <a:r>
              <a:rPr lang="en-US" sz="1200"/>
              <a:t>embed the embed the PUCT proposal for publication (Project No. 58481) concepts directly into the PGRR language and update the PGRR with the published PFP once available</a:t>
            </a:r>
            <a:endParaRPr lang="en-US" sz="1200">
              <a:cs typeface="Arial"/>
            </a:endParaRPr>
          </a:p>
          <a:p>
            <a:pPr marL="0" lvl="1" indent="0">
              <a:buNone/>
            </a:pPr>
            <a:r>
              <a:rPr lang="en-US" sz="1200" b="1"/>
              <a:t>Implications</a:t>
            </a:r>
          </a:p>
          <a:p>
            <a:pPr lvl="1"/>
            <a:r>
              <a:rPr lang="en-US" sz="1200"/>
              <a:t>Enables earlier Batch Zero launch</a:t>
            </a:r>
          </a:p>
          <a:p>
            <a:pPr lvl="1"/>
            <a:r>
              <a:rPr lang="en-US" sz="1200"/>
              <a:t>Uses proposed draft for intermediate agreement and interconnection agreement criteria</a:t>
            </a:r>
            <a:endParaRPr lang="en-US" sz="1200">
              <a:cs typeface="Arial"/>
            </a:endParaRPr>
          </a:p>
          <a:p>
            <a:pPr lvl="1"/>
            <a:r>
              <a:rPr lang="en-US" sz="1200"/>
              <a:t>Risk of misalignment if final rule differs from draft</a:t>
            </a:r>
          </a:p>
        </p:txBody>
      </p:sp>
      <p:sp>
        <p:nvSpPr>
          <p:cNvPr id="35" name="TextBox 34">
            <a:extLst>
              <a:ext uri="{FF2B5EF4-FFF2-40B4-BE49-F238E27FC236}">
                <a16:creationId xmlns:a16="http://schemas.microsoft.com/office/drawing/2014/main" id="{EBF822DF-958C-E6EE-0C19-C439C6074BD3}"/>
              </a:ext>
            </a:extLst>
          </p:cNvPr>
          <p:cNvSpPr txBox="1">
            <a:spLocks/>
          </p:cNvSpPr>
          <p:nvPr/>
        </p:nvSpPr>
        <p:spPr>
          <a:xfrm>
            <a:off x="3978398" y="4132820"/>
            <a:ext cx="3543300" cy="1592744"/>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lvl="1" indent="0">
              <a:buNone/>
            </a:pPr>
            <a:r>
              <a:rPr lang="en-US" sz="1200" b="1"/>
              <a:t>Description: </a:t>
            </a:r>
            <a:r>
              <a:rPr lang="en-US" sz="1200"/>
              <a:t>draft PGRR to reference the final adopted 16 TAC §25.194 and begin Batch Zero a defined period (e.g., X days) after the rule becomes effective</a:t>
            </a:r>
          </a:p>
          <a:p>
            <a:pPr marL="0" lvl="1" indent="0">
              <a:buNone/>
            </a:pPr>
            <a:r>
              <a:rPr lang="en-US" sz="1200" b="1"/>
              <a:t>Implications</a:t>
            </a:r>
          </a:p>
          <a:p>
            <a:pPr lvl="1"/>
            <a:r>
              <a:rPr lang="en-US" sz="1200"/>
              <a:t>Batch Zero will be aligned with final PUC rule</a:t>
            </a:r>
            <a:endParaRPr lang="en-US" sz="1200">
              <a:cs typeface="Arial"/>
            </a:endParaRPr>
          </a:p>
          <a:p>
            <a:pPr lvl="1"/>
            <a:r>
              <a:rPr lang="en-US" sz="1200"/>
              <a:t>May delay Batch Zero start depending on rule adoption timeline</a:t>
            </a:r>
          </a:p>
        </p:txBody>
      </p:sp>
      <p:sp>
        <p:nvSpPr>
          <p:cNvPr id="18" name="TextBox 17">
            <a:extLst>
              <a:ext uri="{FF2B5EF4-FFF2-40B4-BE49-F238E27FC236}">
                <a16:creationId xmlns:a16="http://schemas.microsoft.com/office/drawing/2014/main" id="{11A7E6AA-B72B-5D3C-E99B-44A74D0496EB}"/>
              </a:ext>
            </a:extLst>
          </p:cNvPr>
          <p:cNvSpPr txBox="1"/>
          <p:nvPr/>
        </p:nvSpPr>
        <p:spPr>
          <a:xfrm>
            <a:off x="7643813" y="927930"/>
            <a:ext cx="3955707" cy="215444"/>
          </a:xfrm>
          <a:prstGeom prst="rect">
            <a:avLst/>
          </a:prstGeom>
        </p:spPr>
        <p:txBody>
          <a:bodyPr vert="horz" wrap="square" lIns="0" tIns="0" rIns="0" bIns="0" rtlCol="0" anchor="b"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de-DE" sz="1400" b="1"/>
              <a:t>Illustrative timeline</a:t>
            </a:r>
          </a:p>
        </p:txBody>
      </p:sp>
      <p:sp>
        <p:nvSpPr>
          <p:cNvPr id="32" name="TextBox 31">
            <a:extLst>
              <a:ext uri="{FF2B5EF4-FFF2-40B4-BE49-F238E27FC236}">
                <a16:creationId xmlns:a16="http://schemas.microsoft.com/office/drawing/2014/main" id="{A2C1CD64-685E-86FE-92CE-82FCF4FD7E77}"/>
              </a:ext>
            </a:extLst>
          </p:cNvPr>
          <p:cNvSpPr txBox="1">
            <a:spLocks/>
          </p:cNvSpPr>
          <p:nvPr/>
        </p:nvSpPr>
        <p:spPr>
          <a:xfrm>
            <a:off x="2356413" y="1652588"/>
            <a:ext cx="1499870" cy="738188"/>
          </a:xfrm>
          <a:prstGeom prst="rect">
            <a:avLst/>
          </a:prstGeom>
        </p:spPr>
        <p:txBody>
          <a:bodyPr vert="horz" wrap="square" lIns="0" tIns="0" rIns="0" bIns="0" rtlCol="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spcBef>
                <a:spcPts val="0"/>
              </a:spcBef>
            </a:pPr>
            <a:r>
              <a:rPr lang="en-US" sz="1200" b="1"/>
              <a:t>Option 1: Replicate the Draft 58481 PFP in the PGRR (proceed in parallel)</a:t>
            </a:r>
            <a:endParaRPr lang="en-US" sz="1200" b="1" strike="sngStrike">
              <a:solidFill>
                <a:srgbClr val="FF0000"/>
              </a:solidFill>
              <a:cs typeface="Arial"/>
            </a:endParaRPr>
          </a:p>
        </p:txBody>
      </p:sp>
      <p:sp>
        <p:nvSpPr>
          <p:cNvPr id="36" name="TextBox 35">
            <a:extLst>
              <a:ext uri="{FF2B5EF4-FFF2-40B4-BE49-F238E27FC236}">
                <a16:creationId xmlns:a16="http://schemas.microsoft.com/office/drawing/2014/main" id="{31EC06A3-6A36-EB6B-6473-4C788DEA6068}"/>
              </a:ext>
            </a:extLst>
          </p:cNvPr>
          <p:cNvSpPr txBox="1">
            <a:spLocks/>
          </p:cNvSpPr>
          <p:nvPr/>
        </p:nvSpPr>
        <p:spPr>
          <a:xfrm>
            <a:off x="2356413" y="4132819"/>
            <a:ext cx="1499870" cy="923330"/>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spcBef>
                <a:spcPts val="0"/>
              </a:spcBef>
            </a:pPr>
            <a:r>
              <a:rPr lang="en-US" sz="1200" b="1"/>
              <a:t>Option 2: Tie PGRR to Final Adopted 58481 Rule (sequential alignment)</a:t>
            </a:r>
            <a:endParaRPr lang="en-US" sz="1200" b="1" strike="sngStrike">
              <a:solidFill>
                <a:srgbClr val="FF0000"/>
              </a:solidFill>
              <a:cs typeface="Arial"/>
            </a:endParaRPr>
          </a:p>
        </p:txBody>
      </p:sp>
      <p:sp>
        <p:nvSpPr>
          <p:cNvPr id="37" name="TextBox 36">
            <a:extLst>
              <a:ext uri="{FF2B5EF4-FFF2-40B4-BE49-F238E27FC236}">
                <a16:creationId xmlns:a16="http://schemas.microsoft.com/office/drawing/2014/main" id="{F9AD3FB2-7978-651A-04D0-84DC5E4FE4B9}"/>
              </a:ext>
            </a:extLst>
          </p:cNvPr>
          <p:cNvSpPr txBox="1">
            <a:spLocks/>
          </p:cNvSpPr>
          <p:nvPr/>
        </p:nvSpPr>
        <p:spPr>
          <a:xfrm>
            <a:off x="2356413" y="1352550"/>
            <a:ext cx="1499870" cy="215444"/>
          </a:xfrm>
          <a:prstGeom prst="rect">
            <a:avLst/>
          </a:prstGeom>
        </p:spPr>
        <p:txBody>
          <a:bodyPr vert="horz" wrap="square" lIns="0" tIns="0" rIns="0" bIns="0" rtlCol="0" anchor="b" anchorCtr="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de-DE" sz="1400" b="1"/>
              <a:t>Option</a:t>
            </a:r>
          </a:p>
        </p:txBody>
      </p:sp>
      <p:grpSp>
        <p:nvGrpSpPr>
          <p:cNvPr id="27" name="ChevronBlue 27">
            <a:extLst>
              <a:ext uri="{FF2B5EF4-FFF2-40B4-BE49-F238E27FC236}">
                <a16:creationId xmlns:a16="http://schemas.microsoft.com/office/drawing/2014/main" id="{F2B0B0C6-9325-DBEE-B785-585FC2F6D381}"/>
              </a:ext>
            </a:extLst>
          </p:cNvPr>
          <p:cNvGrpSpPr>
            <a:grpSpLocks noChangeAspect="1"/>
          </p:cNvGrpSpPr>
          <p:nvPr>
            <p:custDataLst>
              <p:tags r:id="rId31"/>
            </p:custDataLst>
          </p:nvPr>
        </p:nvGrpSpPr>
        <p:grpSpPr>
          <a:xfrm>
            <a:off x="1937435" y="1421606"/>
            <a:ext cx="296863" cy="296863"/>
            <a:chOff x="1016000" y="1016000"/>
            <a:chExt cx="396228" cy="396228"/>
          </a:xfrm>
        </p:grpSpPr>
        <p:sp>
          <p:nvSpPr>
            <p:cNvPr id="24" name="Oval 23">
              <a:extLst>
                <a:ext uri="{FF2B5EF4-FFF2-40B4-BE49-F238E27FC236}">
                  <a16:creationId xmlns:a16="http://schemas.microsoft.com/office/drawing/2014/main" id="{0D3C176D-312C-45DA-7320-4A39828ACF27}"/>
                </a:ext>
              </a:extLst>
            </p:cNvPr>
            <p:cNvSpPr/>
            <p:nvPr/>
          </p:nvSpPr>
          <p:spPr>
            <a:xfrm>
              <a:off x="1016000" y="1016000"/>
              <a:ext cx="396228" cy="396228"/>
            </a:xfrm>
            <a:prstGeom prst="ellipse">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de-DE" sz="1600" err="1">
                <a:solidFill>
                  <a:schemeClr val="bg1"/>
                </a:solidFill>
              </a:endParaRPr>
            </a:p>
          </p:txBody>
        </p:sp>
        <p:pic>
          <p:nvPicPr>
            <p:cNvPr id="26" name="Graphic 25">
              <a:extLst>
                <a:ext uri="{FF2B5EF4-FFF2-40B4-BE49-F238E27FC236}">
                  <a16:creationId xmlns:a16="http://schemas.microsoft.com/office/drawing/2014/main" id="{6EE571D9-8AB4-783E-CB29-43C423182D95}"/>
                </a:ext>
              </a:extLst>
            </p:cNvPr>
            <p:cNvPicPr>
              <a:picLocks noChangeAspect="1"/>
            </p:cNvPicPr>
            <p:nvPr/>
          </p:nvPicPr>
          <p:blipFill>
            <a:blip r:embed="rId35">
              <a:extLst>
                <a:ext uri="{96DAC541-7B7A-43D3-8B79-37D633B846F1}">
                  <asvg:svgBlip xmlns:asvg="http://schemas.microsoft.com/office/drawing/2016/SVG/main" r:embed="rId36"/>
                </a:ext>
              </a:extLst>
            </a:blip>
            <a:stretch>
              <a:fillRect/>
            </a:stretch>
          </p:blipFill>
          <p:spPr>
            <a:xfrm>
              <a:off x="1023614" y="1023614"/>
              <a:ext cx="381000" cy="381000"/>
            </a:xfrm>
            <a:prstGeom prst="rect">
              <a:avLst/>
            </a:prstGeom>
          </p:spPr>
        </p:pic>
      </p:grpSp>
      <p:sp>
        <p:nvSpPr>
          <p:cNvPr id="47" name="TextBox 46">
            <a:extLst>
              <a:ext uri="{FF2B5EF4-FFF2-40B4-BE49-F238E27FC236}">
                <a16:creationId xmlns:a16="http://schemas.microsoft.com/office/drawing/2014/main" id="{5F6B7DCB-7CA5-0F7B-8CA0-C2909F4516C1}"/>
              </a:ext>
            </a:extLst>
          </p:cNvPr>
          <p:cNvSpPr txBox="1"/>
          <p:nvPr/>
        </p:nvSpPr>
        <p:spPr>
          <a:xfrm>
            <a:off x="3978398" y="1352550"/>
            <a:ext cx="3543300" cy="215444"/>
          </a:xfrm>
          <a:prstGeom prst="rect">
            <a:avLst/>
          </a:prstGeom>
        </p:spPr>
        <p:txBody>
          <a:bodyPr vert="horz" wrap="square" lIns="0" tIns="0" rIns="0" bIns="0" rtlCol="0" anchor="b"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de-DE" sz="1400" b="1"/>
              <a:t>Description and implications</a:t>
            </a:r>
          </a:p>
        </p:txBody>
      </p:sp>
    </p:spTree>
    <p:extLst>
      <p:ext uri="{BB962C8B-B14F-4D97-AF65-F5344CB8AC3E}">
        <p14:creationId xmlns:p14="http://schemas.microsoft.com/office/powerpoint/2010/main" val="86570342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EE4P_STYLE_ID" val="c90ee1e1-c015-415f-8aa1-dd21303cc84c"/>
  <p:tag name="NEWVI" val="true"/>
  <p:tag name="TEMPLATELASTEDITTED" val="2019-02-25 12:05 PM"/>
  <p:tag name="TEMPLATECREATED" val="2019-02-27 01:18 PM"/>
  <p:tag name="TEMPLATEVERSION" val="3"/>
  <p:tag name="BLUEONEFOURTHTITLEFONTCOLORFIXED" val="true"/>
  <p:tag name="DARKLAYOUTNAMESCHANGEDTOCONTRAST" val="true"/>
  <p:tag name="CTFIXED" val="Yes"/>
  <p:tag name="THINKCELLUNDODONOTDELETE" val="0"/>
  <p:tag name="TEMPLATELASTEDITED" val="2021-09-23 06:12 PM"/>
  <p:tag name="LINKEDPICTURESLINKREMOVED" val="True"/>
  <p:tag name="TCCONTRASTACCENTS" val="4|5|6|7|8|9"/>
  <p:tag name="TCLIGHTACCENTS" val="4|5|6|7|8|9"/>
  <p:tag name="ICONLINEFILL" val="Color [A=255, R=255, G=255, B=255]"/>
  <p:tag name="ICONLINEFILLTHEME" val="Text 2"/>
  <p:tag name="THINKCELLPRESENTATIONDONOTDELETE" val="&lt;?xml version=&quot;1.0&quot; encoding=&quot;UTF-16&quot; standalone=&quot;yes&quot;?&gt;&lt;root reqver=&quot;28224&quot;&gt;&lt;version val=&quot;35840&quot;/&gt;&lt;CPresentation id=&quot;1&quot;&gt;&lt;m_precDefaultNumber&gt;&lt;m_bNumberIsYear val=&quot;1&quot;/&gt;&lt;m_chMinusSymbol&gt;-&lt;/m_chMinusSymbol&gt;&lt;m_chDecimalSymbol17909&gt;.&lt;/m_chDecimalSymbol17909&gt;&lt;m_nGroupingDigits17909 val=&quot;3&quot;/&gt;&lt;m_chGroupingSymbol17909&gt;,&lt;/m_chGroupingSymbol17909&gt;&lt;m_yearfmt&gt;&lt;begin val=&quot;0&quot;/&gt;&lt;end val=&quot;4&quot;/&gt;&lt;/m_yearfmt&gt;&lt;/m_precDefaultNumber&gt;&lt;m_precDefaultPercent&gt;&lt;m_bNumberIsYear val=&quot;1&quot;/&gt;&lt;m_chMinusSymbol&gt;-&lt;/m_chMinusSymbol&gt;&lt;m_nDecimalDigits17909 val=&quot;0&quot;/&gt;&lt;m_chDecimalSymbol17909&gt;.&lt;/m_chDecimalSymbol17909&gt;&lt;m_nGroupingDigits17909 val=&quot;3&quot;/&gt;&lt;m_chGroupingSymbol17909&gt;,&lt;/m_chGroupingSymbol17909&gt;&lt;m_strSuffix17909&gt;%&lt;/m_strSuffix17909&gt;&lt;m_yearfmt&gt;&lt;begin val=&quot;0&quot;/&gt;&lt;end val=&quot;4&quot;/&gt;&lt;/m_yearfmt&gt;&lt;/m_precDefaultPercent&gt;&lt;m_precDefaultDate&gt;&lt;m_bNumberIsYear val=&quot;0&quot;/&gt;&lt;m_strFormatTime&gt;%d-%1-%Y&lt;/m_strFormatTime&gt;&lt;m_yearfmt&gt;&lt;begin val=&quot;0&quot;/&gt;&lt;end val=&quot;0&quot;/&gt;&lt;/m_yearfmt&gt;&lt;/m_precDefaultDate&gt;&lt;m_precDefaultDay&gt;&lt;m_bNumberIsYear val=&quot;0&quot;/&gt;&lt;m_strFormatTime&gt;%d&lt;/m_strFormatTime&gt;&lt;m_yearfmt&gt;&lt;begin val=&quot;0&quot;/&gt;&lt;end val=&quot;4&quot;/&gt;&lt;/m_yearfmt&gt;&lt;/m_precDefaultDay&gt;&lt;m_precDefaultWeek&gt;&lt;m_bNumberIsYear val=&quot;0&quot;/&gt;&lt;m_strFormatTime&gt;%4&lt;/m_strFormatTime&gt;&lt;m_yearfmt&gt;&lt;begin val=&quot;0&quot;/&gt;&lt;end val=&quot;4&quot;/&gt;&lt;/m_yearfmt&gt;&lt;/m_precDefaultWeek&gt;&lt;m_precDefaultMonth&gt;&lt;m_bNumberIsYear val=&quot;0&quot;/&gt;&lt;m_strFormatTime&gt;%1&lt;/m_strFormatTime&gt;&lt;m_yearfmt&gt;&lt;begin val=&quot;0&quot;/&gt;&lt;end val=&quot;4&quot;/&gt;&lt;/m_yearfmt&gt;&lt;/m_precDefaultMonth&gt;&lt;m_precDefaultQuarter&gt;&lt;m_bNumberIsYear val=&quot;0&quot;/&gt;&lt;m_strFormatTime&gt;Q%5&lt;/m_strFormatTime&gt;&lt;m_yearfmt&gt;&lt;begin val=&quot;0&quot;/&gt;&lt;end val=&quot;4&quot;/&gt;&lt;/m_yearfmt&gt;&lt;/m_precDefaultQuarter&gt;&lt;m_precDefaultYear&gt;&lt;m_bNumberIsYear val=&quot;0&quot;/&gt;&lt;m_strFormatTime&gt;%Y&lt;/m_strFormatTime&gt;&lt;m_yearfmt&gt;&lt;begin val=&quot;0&quot;/&gt;&lt;end val=&quot;0&quot;/&gt;&lt;/m_yearfmt&gt;&lt;/m_precDefaultYear&gt;&lt;m_precDefaultFYDay&gt;&lt;m_yearfmt&gt;&lt;begin val=&quot;0&quot;/&gt;&lt;end val=&quot;4&quot;/&gt;&lt;/m_yearfmt&gt;&lt;/m_precDefaultFYDay&gt;&lt;m_precDefaultFYWeek&gt;&lt;m_yearfmt&gt;&lt;begin val=&quot;0&quot;/&gt;&lt;end val=&quot;4&quot;/&gt;&lt;/m_yearfmt&gt;&lt;/m_precDefaultFYWeek&gt;&lt;m_precDefaultFYMonth&gt;&lt;m_yearfmt&gt;&lt;begin val=&quot;0&quot;/&gt;&lt;end val=&quot;4&quot;/&gt;&lt;/m_yearfmt&gt;&lt;/m_precDefaultFYMonth&gt;&lt;m_precDefaultFYQuarter&gt;&lt;m_yearfmt&gt;&lt;begin val=&quot;0&quot;/&gt;&lt;end val=&quot;4&quot;/&gt;&lt;/m_yearfmt&gt;&lt;/m_precDefaultFYQuarter&gt;&lt;m_precDefaultFYYear&gt;&lt;m_yearfmt&gt;&lt;begin val=&quot;0&quot;/&gt;&lt;end val=&quot;4&quot;/&gt;&lt;/m_yearfmt&gt;&lt;/m_precDefaultFYYear&gt;&lt;m_mruColor&gt;&lt;m_vecMRU length=&quot;7&quot;&gt;&lt;elem m_fUsage=&quot;2.92994881114815974854E+00&quot;&gt;&lt;m_msothmcolidx val=&quot;0&quot;/&gt;&lt;m_rgb r=&quot;06&quot; g=&quot;1F&quot; b=&quot;79&quot;/&gt;&lt;/elem&gt;&lt;elem m_fUsage=&quot;1.70999999999999996447E+00&quot;&gt;&lt;m_msothmcolidx val=&quot;0&quot;/&gt;&lt;m_rgb r=&quot;75&quot; g=&quot;9C&quot; b=&quot;EA&quot;/&gt;&lt;/elem&gt;&lt;elem m_fUsage=&quot;1.00817383588184972254E+00&quot;&gt;&lt;m_msothmcolidx val=&quot;0&quot;/&gt;&lt;m_rgb r=&quot;01&quot; g=&quot;59&quot; b=&quot;A2&quot;/&gt;&lt;/elem&gt;&lt;elem m_fUsage=&quot;1.00000000000000000000E+00&quot;&gt;&lt;m_msothmcolidx val=&quot;0&quot;/&gt;&lt;m_rgb r=&quot;C1&quot; g=&quot;D2&quot; b=&quot;F5&quot;/&gt;&lt;/elem&gt;&lt;elem m_fUsage=&quot;7.29000000000000092371E-01&quot;&gt;&lt;m_msothmcolidx val=&quot;0&quot;/&gt;&lt;m_rgb r=&quot;47&quot; g=&quot;73&quot; b=&quot;D2&quot;/&gt;&lt;/elem&gt;&lt;elem m_fUsage=&quot;5.90490000000000181402E-01&quot;&gt;&lt;m_msothmcolidx val=&quot;0&quot;/&gt;&lt;m_rgb r=&quot;22&quot; g=&quot;3C&quot; b=&quot;83&quot;/&gt;&lt;/elem&gt;&lt;elem m_fUsage=&quot;5.31441000000000163261E-01&quot;&gt;&lt;m_msothmcolidx val=&quot;0&quot;/&gt;&lt;m_rgb r=&quot;AF&quot; g=&quot;F5&quot; b=&quot;FF&quot;/&gt;&lt;/elem&gt;&lt;/m_vecMRU&gt;&lt;/m_mruColor&gt;&lt;m_eweekdayFirstOfWeek val=&quot;2&quot;/&gt;&lt;m_eweekdayFirstOfWorkweek val=&quot;2&quot;/&gt;&lt;m_eweekdayFirstOfWeekend val=&quot;7&quot;/&gt;&lt;/CPresentation&gt;&lt;/root&gt;"/>
  <p:tag name="ICONENCLOSURE" val="True"/>
</p:tagLst>
</file>

<file path=ppt/tags/tag10.xml><?xml version="1.0" encoding="utf-8"?>
<p:tagLst xmlns:a="http://schemas.openxmlformats.org/drawingml/2006/main" xmlns:r="http://schemas.openxmlformats.org/officeDocument/2006/relationships" xmlns:p="http://schemas.openxmlformats.org/presentationml/2006/main">
  <p:tag name="NAME" val="Moon"/>
</p:tagLst>
</file>

<file path=ppt/tags/tag10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1.xml><?xml version="1.0" encoding="utf-8"?>
<p:tagLst xmlns:a="http://schemas.openxmlformats.org/drawingml/2006/main" xmlns:r="http://schemas.openxmlformats.org/officeDocument/2006/relationships" xmlns:p="http://schemas.openxmlformats.org/presentationml/2006/main">
  <p:tag name="THINKCELLSHAPEDONOTDELETE" val="txNguF4Gw2mJIhuiFXm5tKQ"/>
</p:tagLst>
</file>

<file path=ppt/tags/tag102.xml><?xml version="1.0" encoding="utf-8"?>
<p:tagLst xmlns:a="http://schemas.openxmlformats.org/drawingml/2006/main" xmlns:r="http://schemas.openxmlformats.org/officeDocument/2006/relationships" xmlns:p="http://schemas.openxmlformats.org/presentationml/2006/main">
  <p:tag name="SHAPENAME" val="Slide Number"/>
</p:tagLst>
</file>

<file path=ppt/tags/tag103.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104.xml><?xml version="1.0" encoding="utf-8"?>
<p:tagLst xmlns:a="http://schemas.openxmlformats.org/drawingml/2006/main" xmlns:r="http://schemas.openxmlformats.org/officeDocument/2006/relationships" xmlns:p="http://schemas.openxmlformats.org/presentationml/2006/main">
  <p:tag name="SHAPENAME" val="5. Source"/>
</p:tagLst>
</file>

<file path=ppt/tags/tag105.xml><?xml version="1.0" encoding="utf-8"?>
<p:tagLst xmlns:a="http://schemas.openxmlformats.org/drawingml/2006/main" xmlns:r="http://schemas.openxmlformats.org/officeDocument/2006/relationships" xmlns:p="http://schemas.openxmlformats.org/presentationml/2006/main">
  <p:tag name="SHAPENAME" val="1. On-page tracker"/>
</p:tagLst>
</file>

<file path=ppt/tags/tag10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7.xml><?xml version="1.0" encoding="utf-8"?>
<p:tagLst xmlns:a="http://schemas.openxmlformats.org/drawingml/2006/main" xmlns:r="http://schemas.openxmlformats.org/officeDocument/2006/relationships" xmlns:p="http://schemas.openxmlformats.org/presentationml/2006/main">
  <p:tag name="SHAPENAME" val="Slide Number"/>
</p:tagLst>
</file>

<file path=ppt/tags/tag108.xml><?xml version="1.0" encoding="utf-8"?>
<p:tagLst xmlns:a="http://schemas.openxmlformats.org/drawingml/2006/main" xmlns:r="http://schemas.openxmlformats.org/officeDocument/2006/relationships" xmlns:p="http://schemas.openxmlformats.org/presentationml/2006/main">
  <p:tag name="SHAPENAME" val="5. Source"/>
</p:tagLst>
</file>

<file path=ppt/tags/tag109.xml><?xml version="1.0" encoding="utf-8"?>
<p:tagLst xmlns:a="http://schemas.openxmlformats.org/drawingml/2006/main" xmlns:r="http://schemas.openxmlformats.org/officeDocument/2006/relationships" xmlns:p="http://schemas.openxmlformats.org/presentationml/2006/main">
  <p:tag name="SHAPENAME" val="1. On-page tracker"/>
</p:tagLst>
</file>

<file path=ppt/tags/tag11.xml><?xml version="1.0" encoding="utf-8"?>
<p:tagLst xmlns:a="http://schemas.openxmlformats.org/drawingml/2006/main" xmlns:r="http://schemas.openxmlformats.org/officeDocument/2006/relationships" xmlns:p="http://schemas.openxmlformats.org/presentationml/2006/main">
  <p:tag name="NAME" val="Moon"/>
</p:tagLst>
</file>

<file path=ppt/tags/tag1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1.xml><?xml version="1.0" encoding="utf-8"?>
<p:tagLst xmlns:a="http://schemas.openxmlformats.org/drawingml/2006/main" xmlns:r="http://schemas.openxmlformats.org/officeDocument/2006/relationships" xmlns:p="http://schemas.openxmlformats.org/presentationml/2006/main">
  <p:tag name="SHAPENAME" val="5. Source"/>
</p:tagLst>
</file>

<file path=ppt/tags/tag1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3.xml><?xml version="1.0" encoding="utf-8"?>
<p:tagLst xmlns:a="http://schemas.openxmlformats.org/drawingml/2006/main" xmlns:r="http://schemas.openxmlformats.org/officeDocument/2006/relationships" xmlns:p="http://schemas.openxmlformats.org/presentationml/2006/main">
  <p:tag name="THINKCELLSHAPEDONOTDELETE" val="t5tNN_OdVRnC_8Tatiiw6bA"/>
</p:tagLst>
</file>

<file path=ppt/tags/tag114.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115.xml><?xml version="1.0" encoding="utf-8"?>
<p:tagLst xmlns:a="http://schemas.openxmlformats.org/drawingml/2006/main" xmlns:r="http://schemas.openxmlformats.org/officeDocument/2006/relationships" xmlns:p="http://schemas.openxmlformats.org/presentationml/2006/main">
  <p:tag name="SHAPENAME" val="Slide Number"/>
</p:tagLst>
</file>

<file path=ppt/tags/tag116.xml><?xml version="1.0" encoding="utf-8"?>
<p:tagLst xmlns:a="http://schemas.openxmlformats.org/drawingml/2006/main" xmlns:r="http://schemas.openxmlformats.org/officeDocument/2006/relationships" xmlns:p="http://schemas.openxmlformats.org/presentationml/2006/main">
  <p:tag name="SHAPENAME" val="5. Source"/>
</p:tagLst>
</file>

<file path=ppt/tags/tag117.xml><?xml version="1.0" encoding="utf-8"?>
<p:tagLst xmlns:a="http://schemas.openxmlformats.org/drawingml/2006/main" xmlns:r="http://schemas.openxmlformats.org/officeDocument/2006/relationships" xmlns:p="http://schemas.openxmlformats.org/presentationml/2006/main">
  <p:tag name="SHAPENAME" val="1. On-page tracker"/>
</p:tagLst>
</file>

<file path=ppt/tags/tag118.xml><?xml version="1.0" encoding="utf-8"?>
<p:tagLst xmlns:a="http://schemas.openxmlformats.org/drawingml/2006/main" xmlns:r="http://schemas.openxmlformats.org/officeDocument/2006/relationships" xmlns:p="http://schemas.openxmlformats.org/presentationml/2006/main">
  <p:tag name="SHAPENAME" val="3. Subtitle"/>
</p:tagLst>
</file>

<file path=ppt/tags/tag1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NAME" val="Moon"/>
</p:tagLst>
</file>

<file path=ppt/tags/tag120.xml><?xml version="1.0" encoding="utf-8"?>
<p:tagLst xmlns:a="http://schemas.openxmlformats.org/drawingml/2006/main" xmlns:r="http://schemas.openxmlformats.org/officeDocument/2006/relationships" xmlns:p="http://schemas.openxmlformats.org/presentationml/2006/main">
  <p:tag name="THINKCELLSHAPEDONOTDELETE" val="tZRYLYSbLzP8DsqQ5_IDvMg"/>
</p:tagLst>
</file>

<file path=ppt/tags/tag121.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122.xml><?xml version="1.0" encoding="utf-8"?>
<p:tagLst xmlns:a="http://schemas.openxmlformats.org/drawingml/2006/main" xmlns:r="http://schemas.openxmlformats.org/officeDocument/2006/relationships" xmlns:p="http://schemas.openxmlformats.org/presentationml/2006/main">
  <p:tag name="SHAPENAME" val="Grid"/>
</p:tagLst>
</file>

<file path=ppt/tags/tag123.xml><?xml version="1.0" encoding="utf-8"?>
<p:tagLst xmlns:a="http://schemas.openxmlformats.org/drawingml/2006/main" xmlns:r="http://schemas.openxmlformats.org/officeDocument/2006/relationships" xmlns:p="http://schemas.openxmlformats.org/presentationml/2006/main">
  <p:tag name="SHAPENAME" val="4. Footnote"/>
</p:tagLst>
</file>

<file path=ppt/tags/tag124.xml><?xml version="1.0" encoding="utf-8"?>
<p:tagLst xmlns:a="http://schemas.openxmlformats.org/drawingml/2006/main" xmlns:r="http://schemas.openxmlformats.org/officeDocument/2006/relationships" xmlns:p="http://schemas.openxmlformats.org/presentationml/2006/main">
  <p:tag name="NAME" val="ACET"/>
</p:tagLst>
</file>

<file path=ppt/tags/tag12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6.xml><?xml version="1.0" encoding="utf-8"?>
<p:tagLst xmlns:a="http://schemas.openxmlformats.org/drawingml/2006/main" xmlns:r="http://schemas.openxmlformats.org/officeDocument/2006/relationships" xmlns:p="http://schemas.openxmlformats.org/presentationml/2006/main">
  <p:tag name="SHAPENAME" val="Documenttype"/>
</p:tagLst>
</file>

<file path=ppt/tags/tag127.xml><?xml version="1.0" encoding="utf-8"?>
<p:tagLst xmlns:a="http://schemas.openxmlformats.org/drawingml/2006/main" xmlns:r="http://schemas.openxmlformats.org/officeDocument/2006/relationships" xmlns:p="http://schemas.openxmlformats.org/presentationml/2006/main">
  <p:tag name="SHAPENAME" val="Subtitle"/>
</p:tagLst>
</file>

<file path=ppt/tags/tag128.xml><?xml version="1.0" encoding="utf-8"?>
<p:tagLst xmlns:a="http://schemas.openxmlformats.org/drawingml/2006/main" xmlns:r="http://schemas.openxmlformats.org/officeDocument/2006/relationships" xmlns:p="http://schemas.openxmlformats.org/presentationml/2006/main">
  <p:tag name="SHAPENAME" val="Title"/>
</p:tagLst>
</file>

<file path=ppt/tags/tag12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ANGLE" val="5"/>
</p:tagLst>
</file>

<file path=ppt/tags/tag130.xml><?xml version="1.0" encoding="utf-8"?>
<p:tagLst xmlns:a="http://schemas.openxmlformats.org/drawingml/2006/main" xmlns:r="http://schemas.openxmlformats.org/officeDocument/2006/relationships" xmlns:p="http://schemas.openxmlformats.org/presentationml/2006/main">
  <p:tag name="THINKCELLSHAPEDONOTDELETE" val="tJvgJTIPPebpo6irFSQqHlA"/>
</p:tagLst>
</file>

<file path=ppt/tags/tag131.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132.xml><?xml version="1.0" encoding="utf-8"?>
<p:tagLst xmlns:a="http://schemas.openxmlformats.org/drawingml/2006/main" xmlns:r="http://schemas.openxmlformats.org/officeDocument/2006/relationships" xmlns:p="http://schemas.openxmlformats.org/presentationml/2006/main">
  <p:tag name="SHAPENAME" val="3. Subtitle"/>
</p:tagLst>
</file>

<file path=ppt/tags/tag133.xml><?xml version="1.0" encoding="utf-8"?>
<p:tagLst xmlns:a="http://schemas.openxmlformats.org/drawingml/2006/main" xmlns:r="http://schemas.openxmlformats.org/officeDocument/2006/relationships" xmlns:p="http://schemas.openxmlformats.org/presentationml/2006/main">
  <p:tag name="SHAPENAME" val="Slide Number"/>
</p:tagLst>
</file>

<file path=ppt/tags/tag134.xml><?xml version="1.0" encoding="utf-8"?>
<p:tagLst xmlns:a="http://schemas.openxmlformats.org/drawingml/2006/main" xmlns:r="http://schemas.openxmlformats.org/officeDocument/2006/relationships" xmlns:p="http://schemas.openxmlformats.org/presentationml/2006/main">
  <p:tag name="SHAPENAME" val="5. Source"/>
</p:tagLst>
</file>

<file path=ppt/tags/tag135.xml><?xml version="1.0" encoding="utf-8"?>
<p:tagLst xmlns:a="http://schemas.openxmlformats.org/drawingml/2006/main" xmlns:r="http://schemas.openxmlformats.org/officeDocument/2006/relationships" xmlns:p="http://schemas.openxmlformats.org/presentationml/2006/main">
  <p:tag name="SHAPENAME" val="1. On-page tracker"/>
</p:tagLst>
</file>

<file path=ppt/tags/tag13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7.xml><?xml version="1.0" encoding="utf-8"?>
<p:tagLst xmlns:a="http://schemas.openxmlformats.org/drawingml/2006/main" xmlns:r="http://schemas.openxmlformats.org/officeDocument/2006/relationships" xmlns:p="http://schemas.openxmlformats.org/presentationml/2006/main">
  <p:tag name="THINKCELLSHAPEDONOTDELETE" val="tFWrJZYiK81Dqg3AKqhPXmQ"/>
</p:tagLst>
</file>

<file path=ppt/tags/tag138.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139.xml><?xml version="1.0" encoding="utf-8"?>
<p:tagLst xmlns:a="http://schemas.openxmlformats.org/drawingml/2006/main" xmlns:r="http://schemas.openxmlformats.org/officeDocument/2006/relationships" xmlns:p="http://schemas.openxmlformats.org/presentationml/2006/main">
  <p:tag name="SHAPENAME" val="Slide Number"/>
</p:tagLst>
</file>

<file path=ppt/tags/tag14.xml><?xml version="1.0" encoding="utf-8"?>
<p:tagLst xmlns:a="http://schemas.openxmlformats.org/drawingml/2006/main" xmlns:r="http://schemas.openxmlformats.org/officeDocument/2006/relationships" xmlns:p="http://schemas.openxmlformats.org/presentationml/2006/main">
  <p:tag name="ANGLE" val="5"/>
</p:tagLst>
</file>

<file path=ppt/tags/tag140.xml><?xml version="1.0" encoding="utf-8"?>
<p:tagLst xmlns:a="http://schemas.openxmlformats.org/drawingml/2006/main" xmlns:r="http://schemas.openxmlformats.org/officeDocument/2006/relationships" xmlns:p="http://schemas.openxmlformats.org/presentationml/2006/main">
  <p:tag name="SHAPENAME" val="5. Source"/>
</p:tagLst>
</file>

<file path=ppt/tags/tag141.xml><?xml version="1.0" encoding="utf-8"?>
<p:tagLst xmlns:a="http://schemas.openxmlformats.org/drawingml/2006/main" xmlns:r="http://schemas.openxmlformats.org/officeDocument/2006/relationships" xmlns:p="http://schemas.openxmlformats.org/presentationml/2006/main">
  <p:tag name="SHAPENAME" val="1. On-page tracker"/>
</p:tagLst>
</file>

<file path=ppt/tags/tag14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3.xml><?xml version="1.0" encoding="utf-8"?>
<p:tagLst xmlns:a="http://schemas.openxmlformats.org/drawingml/2006/main" xmlns:r="http://schemas.openxmlformats.org/officeDocument/2006/relationships" xmlns:p="http://schemas.openxmlformats.org/presentationml/2006/main">
  <p:tag name="THINKCELLSHAPEDONOTDELETE" val="tTqRLcqlXddAIBcoL4_FmkA"/>
</p:tagLst>
</file>

<file path=ppt/tags/tag144.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145.xml><?xml version="1.0" encoding="utf-8"?>
<p:tagLst xmlns:a="http://schemas.openxmlformats.org/drawingml/2006/main" xmlns:r="http://schemas.openxmlformats.org/officeDocument/2006/relationships" xmlns:p="http://schemas.openxmlformats.org/presentationml/2006/main">
  <p:tag name="SHAPENAME" val="Slide Number"/>
</p:tagLst>
</file>

<file path=ppt/tags/tag146.xml><?xml version="1.0" encoding="utf-8"?>
<p:tagLst xmlns:a="http://schemas.openxmlformats.org/drawingml/2006/main" xmlns:r="http://schemas.openxmlformats.org/officeDocument/2006/relationships" xmlns:p="http://schemas.openxmlformats.org/presentationml/2006/main">
  <p:tag name="SHAPENAME" val="5. Source"/>
</p:tagLst>
</file>

<file path=ppt/tags/tag147.xml><?xml version="1.0" encoding="utf-8"?>
<p:tagLst xmlns:a="http://schemas.openxmlformats.org/drawingml/2006/main" xmlns:r="http://schemas.openxmlformats.org/officeDocument/2006/relationships" xmlns:p="http://schemas.openxmlformats.org/presentationml/2006/main">
  <p:tag name="SHAPENAME" val="1. On-page tracker"/>
</p:tagLst>
</file>

<file path=ppt/tags/tag14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9.xml><?xml version="1.0" encoding="utf-8"?>
<p:tagLst xmlns:a="http://schemas.openxmlformats.org/drawingml/2006/main" xmlns:r="http://schemas.openxmlformats.org/officeDocument/2006/relationships" xmlns:p="http://schemas.openxmlformats.org/presentationml/2006/main">
  <p:tag name="THINKCELLSHAPEDONOTDELETE" val="tzFTi586bxaRXNGLyq6cjUQ"/>
</p:tagLst>
</file>

<file path=ppt/tags/tag15.xml><?xml version="1.0" encoding="utf-8"?>
<p:tagLst xmlns:a="http://schemas.openxmlformats.org/drawingml/2006/main" xmlns:r="http://schemas.openxmlformats.org/officeDocument/2006/relationships" xmlns:p="http://schemas.openxmlformats.org/presentationml/2006/main">
  <p:tag name="ANGLE" val="4"/>
</p:tagLst>
</file>

<file path=ppt/tags/tag150.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151.xml><?xml version="1.0" encoding="utf-8"?>
<p:tagLst xmlns:a="http://schemas.openxmlformats.org/drawingml/2006/main" xmlns:r="http://schemas.openxmlformats.org/officeDocument/2006/relationships" xmlns:p="http://schemas.openxmlformats.org/presentationml/2006/main">
  <p:tag name="SHAPENAME" val="Slide Number"/>
</p:tagLst>
</file>

<file path=ppt/tags/tag152.xml><?xml version="1.0" encoding="utf-8"?>
<p:tagLst xmlns:a="http://schemas.openxmlformats.org/drawingml/2006/main" xmlns:r="http://schemas.openxmlformats.org/officeDocument/2006/relationships" xmlns:p="http://schemas.openxmlformats.org/presentationml/2006/main">
  <p:tag name="SHAPENAME" val="5. Source"/>
</p:tagLst>
</file>

<file path=ppt/tags/tag153.xml><?xml version="1.0" encoding="utf-8"?>
<p:tagLst xmlns:a="http://schemas.openxmlformats.org/drawingml/2006/main" xmlns:r="http://schemas.openxmlformats.org/officeDocument/2006/relationships" xmlns:p="http://schemas.openxmlformats.org/presentationml/2006/main">
  <p:tag name="SHAPENAME" val="1. On-page tracker"/>
</p:tagLst>
</file>

<file path=ppt/tags/tag15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5.xml><?xml version="1.0" encoding="utf-8"?>
<p:tagLst xmlns:a="http://schemas.openxmlformats.org/drawingml/2006/main" xmlns:r="http://schemas.openxmlformats.org/officeDocument/2006/relationships" xmlns:p="http://schemas.openxmlformats.org/presentationml/2006/main">
  <p:tag name="THINKCELLSHAPEDONOTDELETE" val="tfRnDxEIFDMpZ7XFucXEwcQ"/>
</p:tagLst>
</file>

<file path=ppt/tags/tag156.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157.xml><?xml version="1.0" encoding="utf-8"?>
<p:tagLst xmlns:a="http://schemas.openxmlformats.org/drawingml/2006/main" xmlns:r="http://schemas.openxmlformats.org/officeDocument/2006/relationships" xmlns:p="http://schemas.openxmlformats.org/presentationml/2006/main">
  <p:tag name="SHAPENAME" val="3. Subtitle"/>
</p:tagLst>
</file>

<file path=ppt/tags/tag158.xml><?xml version="1.0" encoding="utf-8"?>
<p:tagLst xmlns:a="http://schemas.openxmlformats.org/drawingml/2006/main" xmlns:r="http://schemas.openxmlformats.org/officeDocument/2006/relationships" xmlns:p="http://schemas.openxmlformats.org/presentationml/2006/main">
  <p:tag name="SHAPENAME" val="Slide Number"/>
</p:tagLst>
</file>

<file path=ppt/tags/tag159.xml><?xml version="1.0" encoding="utf-8"?>
<p:tagLst xmlns:a="http://schemas.openxmlformats.org/drawingml/2006/main" xmlns:r="http://schemas.openxmlformats.org/officeDocument/2006/relationships" xmlns:p="http://schemas.openxmlformats.org/presentationml/2006/main">
  <p:tag name="SHAPENAME" val="5. Source"/>
</p:tagLst>
</file>

<file path=ppt/tags/tag16.xml><?xml version="1.0" encoding="utf-8"?>
<p:tagLst xmlns:a="http://schemas.openxmlformats.org/drawingml/2006/main" xmlns:r="http://schemas.openxmlformats.org/officeDocument/2006/relationships" xmlns:p="http://schemas.openxmlformats.org/presentationml/2006/main">
  <p:tag name="ANGLE" val="4"/>
</p:tagLst>
</file>

<file path=ppt/tags/tag160.xml><?xml version="1.0" encoding="utf-8"?>
<p:tagLst xmlns:a="http://schemas.openxmlformats.org/drawingml/2006/main" xmlns:r="http://schemas.openxmlformats.org/officeDocument/2006/relationships" xmlns:p="http://schemas.openxmlformats.org/presentationml/2006/main">
  <p:tag name="SHAPENAME" val="1. On-page tracker"/>
</p:tagLst>
</file>

<file path=ppt/tags/tag16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2.xml><?xml version="1.0" encoding="utf-8"?>
<p:tagLst xmlns:a="http://schemas.openxmlformats.org/drawingml/2006/main" xmlns:r="http://schemas.openxmlformats.org/officeDocument/2006/relationships" xmlns:p="http://schemas.openxmlformats.org/presentationml/2006/main">
  <p:tag name="THINKCELLSHAPEDONOTDELETE" val="tMlpk7TYHRxaIHe6.SUx9jg"/>
</p:tagLst>
</file>

<file path=ppt/tags/tag163.xml><?xml version="1.0" encoding="utf-8"?>
<p:tagLst xmlns:a="http://schemas.openxmlformats.org/drawingml/2006/main" xmlns:r="http://schemas.openxmlformats.org/officeDocument/2006/relationships" xmlns:p="http://schemas.openxmlformats.org/presentationml/2006/main">
  <p:tag name="SHAPENAME" val="RectangleDark"/>
</p:tagLst>
</file>

<file path=ppt/tags/tag164.xml><?xml version="1.0" encoding="utf-8"?>
<p:tagLst xmlns:a="http://schemas.openxmlformats.org/drawingml/2006/main" xmlns:r="http://schemas.openxmlformats.org/officeDocument/2006/relationships" xmlns:p="http://schemas.openxmlformats.org/presentationml/2006/main">
  <p:tag name="SHAPENAME" val="Slide Number"/>
</p:tagLst>
</file>

<file path=ppt/tags/tag165.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166.xml><?xml version="1.0" encoding="utf-8"?>
<p:tagLst xmlns:a="http://schemas.openxmlformats.org/drawingml/2006/main" xmlns:r="http://schemas.openxmlformats.org/officeDocument/2006/relationships" xmlns:p="http://schemas.openxmlformats.org/presentationml/2006/main">
  <p:tag name="SHAPENAME" val="3. Subtitle"/>
</p:tagLst>
</file>

<file path=ppt/tags/tag167.xml><?xml version="1.0" encoding="utf-8"?>
<p:tagLst xmlns:a="http://schemas.openxmlformats.org/drawingml/2006/main" xmlns:r="http://schemas.openxmlformats.org/officeDocument/2006/relationships" xmlns:p="http://schemas.openxmlformats.org/presentationml/2006/main">
  <p:tag name="SHAPENAME" val="5. Source"/>
</p:tagLst>
</file>

<file path=ppt/tags/tag168.xml><?xml version="1.0" encoding="utf-8"?>
<p:tagLst xmlns:a="http://schemas.openxmlformats.org/drawingml/2006/main" xmlns:r="http://schemas.openxmlformats.org/officeDocument/2006/relationships" xmlns:p="http://schemas.openxmlformats.org/presentationml/2006/main">
  <p:tag name="SHAPENAME" val="1. On-page tracker"/>
</p:tagLst>
</file>

<file path=ppt/tags/tag16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ANGLE" val="3"/>
</p:tagLst>
</file>

<file path=ppt/tags/tag170.xml><?xml version="1.0" encoding="utf-8"?>
<p:tagLst xmlns:a="http://schemas.openxmlformats.org/drawingml/2006/main" xmlns:r="http://schemas.openxmlformats.org/officeDocument/2006/relationships" xmlns:p="http://schemas.openxmlformats.org/presentationml/2006/main">
  <p:tag name="THINKCELLSHAPEDONOTDELETE" val="tyA0evTD9FXplcSqw.av8MA"/>
</p:tagLst>
</file>

<file path=ppt/tags/tag171.xml><?xml version="1.0" encoding="utf-8"?>
<p:tagLst xmlns:a="http://schemas.openxmlformats.org/drawingml/2006/main" xmlns:r="http://schemas.openxmlformats.org/officeDocument/2006/relationships" xmlns:p="http://schemas.openxmlformats.org/presentationml/2006/main">
  <p:tag name="SHAPENAME" val="RectangleDark"/>
</p:tagLst>
</file>

<file path=ppt/tags/tag172.xml><?xml version="1.0" encoding="utf-8"?>
<p:tagLst xmlns:a="http://schemas.openxmlformats.org/drawingml/2006/main" xmlns:r="http://schemas.openxmlformats.org/officeDocument/2006/relationships" xmlns:p="http://schemas.openxmlformats.org/presentationml/2006/main">
  <p:tag name="SHAPENAME" val="Slide Number"/>
</p:tagLst>
</file>

<file path=ppt/tags/tag173.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174.xml><?xml version="1.0" encoding="utf-8"?>
<p:tagLst xmlns:a="http://schemas.openxmlformats.org/drawingml/2006/main" xmlns:r="http://schemas.openxmlformats.org/officeDocument/2006/relationships" xmlns:p="http://schemas.openxmlformats.org/presentationml/2006/main">
  <p:tag name="SHAPENAME" val="3. Subtitle"/>
</p:tagLst>
</file>

<file path=ppt/tags/tag175.xml><?xml version="1.0" encoding="utf-8"?>
<p:tagLst xmlns:a="http://schemas.openxmlformats.org/drawingml/2006/main" xmlns:r="http://schemas.openxmlformats.org/officeDocument/2006/relationships" xmlns:p="http://schemas.openxmlformats.org/presentationml/2006/main">
  <p:tag name="SHAPENAME" val="5. Source"/>
</p:tagLst>
</file>

<file path=ppt/tags/tag176.xml><?xml version="1.0" encoding="utf-8"?>
<p:tagLst xmlns:a="http://schemas.openxmlformats.org/drawingml/2006/main" xmlns:r="http://schemas.openxmlformats.org/officeDocument/2006/relationships" xmlns:p="http://schemas.openxmlformats.org/presentationml/2006/main">
  <p:tag name="SHAPENAME" val="1. On-page tracker"/>
</p:tagLst>
</file>

<file path=ppt/tags/tag17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8.xml><?xml version="1.0" encoding="utf-8"?>
<p:tagLst xmlns:a="http://schemas.openxmlformats.org/drawingml/2006/main" xmlns:r="http://schemas.openxmlformats.org/officeDocument/2006/relationships" xmlns:p="http://schemas.openxmlformats.org/presentationml/2006/main">
  <p:tag name="THINKCELLSHAPEDONOTDELETE" val="t2DWhDmC1QbRmt16_uxlW7g"/>
</p:tagLst>
</file>

<file path=ppt/tags/tag179.xml><?xml version="1.0" encoding="utf-8"?>
<p:tagLst xmlns:a="http://schemas.openxmlformats.org/drawingml/2006/main" xmlns:r="http://schemas.openxmlformats.org/officeDocument/2006/relationships" xmlns:p="http://schemas.openxmlformats.org/presentationml/2006/main">
  <p:tag name="SHAPENAME" val="RectangleDark"/>
</p:tagLst>
</file>

<file path=ppt/tags/tag18.xml><?xml version="1.0" encoding="utf-8"?>
<p:tagLst xmlns:a="http://schemas.openxmlformats.org/drawingml/2006/main" xmlns:r="http://schemas.openxmlformats.org/officeDocument/2006/relationships" xmlns:p="http://schemas.openxmlformats.org/presentationml/2006/main">
  <p:tag name="ANGLE" val="3"/>
</p:tagLst>
</file>

<file path=ppt/tags/tag180.xml><?xml version="1.0" encoding="utf-8"?>
<p:tagLst xmlns:a="http://schemas.openxmlformats.org/drawingml/2006/main" xmlns:r="http://schemas.openxmlformats.org/officeDocument/2006/relationships" xmlns:p="http://schemas.openxmlformats.org/presentationml/2006/main">
  <p:tag name="SHAPENAME" val="Slide Number"/>
</p:tagLst>
</file>

<file path=ppt/tags/tag181.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182.xml><?xml version="1.0" encoding="utf-8"?>
<p:tagLst xmlns:a="http://schemas.openxmlformats.org/drawingml/2006/main" xmlns:r="http://schemas.openxmlformats.org/officeDocument/2006/relationships" xmlns:p="http://schemas.openxmlformats.org/presentationml/2006/main">
  <p:tag name="SHAPENAME" val="3. Subtitle"/>
</p:tagLst>
</file>

<file path=ppt/tags/tag183.xml><?xml version="1.0" encoding="utf-8"?>
<p:tagLst xmlns:a="http://schemas.openxmlformats.org/drawingml/2006/main" xmlns:r="http://schemas.openxmlformats.org/officeDocument/2006/relationships" xmlns:p="http://schemas.openxmlformats.org/presentationml/2006/main">
  <p:tag name="SHAPENAME" val="5. Source"/>
</p:tagLst>
</file>

<file path=ppt/tags/tag184.xml><?xml version="1.0" encoding="utf-8"?>
<p:tagLst xmlns:a="http://schemas.openxmlformats.org/drawingml/2006/main" xmlns:r="http://schemas.openxmlformats.org/officeDocument/2006/relationships" xmlns:p="http://schemas.openxmlformats.org/presentationml/2006/main">
  <p:tag name="SHAPENAME" val="1. On-page tracker"/>
</p:tagLst>
</file>

<file path=ppt/tags/tag18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6.xml><?xml version="1.0" encoding="utf-8"?>
<p:tagLst xmlns:a="http://schemas.openxmlformats.org/drawingml/2006/main" xmlns:r="http://schemas.openxmlformats.org/officeDocument/2006/relationships" xmlns:p="http://schemas.openxmlformats.org/presentationml/2006/main">
  <p:tag name="THINKCELLSHAPEDONOTDELETE" val="t7MQWNAe6aOZs3iPRT_1kIw"/>
</p:tagLst>
</file>

<file path=ppt/tags/tag187.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188.xml><?xml version="1.0" encoding="utf-8"?>
<p:tagLst xmlns:a="http://schemas.openxmlformats.org/drawingml/2006/main" xmlns:r="http://schemas.openxmlformats.org/officeDocument/2006/relationships" xmlns:p="http://schemas.openxmlformats.org/presentationml/2006/main">
  <p:tag name="SHAPENAME" val="RectangleDark"/>
</p:tagLst>
</file>

<file path=ppt/tags/tag189.xml><?xml version="1.0" encoding="utf-8"?>
<p:tagLst xmlns:a="http://schemas.openxmlformats.org/drawingml/2006/main" xmlns:r="http://schemas.openxmlformats.org/officeDocument/2006/relationships" xmlns:p="http://schemas.openxmlformats.org/presentationml/2006/main">
  <p:tag name="SHAPENAME" val="Slide Number"/>
</p:tagLst>
</file>

<file path=ppt/tags/tag19.xml><?xml version="1.0" encoding="utf-8"?>
<p:tagLst xmlns:a="http://schemas.openxmlformats.org/drawingml/2006/main" xmlns:r="http://schemas.openxmlformats.org/officeDocument/2006/relationships" xmlns:p="http://schemas.openxmlformats.org/presentationml/2006/main">
  <p:tag name="ANGLE" val="2"/>
</p:tagLst>
</file>

<file path=ppt/tags/tag190.xml><?xml version="1.0" encoding="utf-8"?>
<p:tagLst xmlns:a="http://schemas.openxmlformats.org/drawingml/2006/main" xmlns:r="http://schemas.openxmlformats.org/officeDocument/2006/relationships" xmlns:p="http://schemas.openxmlformats.org/presentationml/2006/main">
  <p:tag name="SHAPENAME" val="3. Subtitle"/>
</p:tagLst>
</file>

<file path=ppt/tags/tag191.xml><?xml version="1.0" encoding="utf-8"?>
<p:tagLst xmlns:a="http://schemas.openxmlformats.org/drawingml/2006/main" xmlns:r="http://schemas.openxmlformats.org/officeDocument/2006/relationships" xmlns:p="http://schemas.openxmlformats.org/presentationml/2006/main">
  <p:tag name="SHAPENAME" val="5. Source"/>
</p:tagLst>
</file>

<file path=ppt/tags/tag192.xml><?xml version="1.0" encoding="utf-8"?>
<p:tagLst xmlns:a="http://schemas.openxmlformats.org/drawingml/2006/main" xmlns:r="http://schemas.openxmlformats.org/officeDocument/2006/relationships" xmlns:p="http://schemas.openxmlformats.org/presentationml/2006/main">
  <p:tag name="SHAPENAME" val="1. On-page tracker"/>
</p:tagLst>
</file>

<file path=ppt/tags/tag19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4.xml><?xml version="1.0" encoding="utf-8"?>
<p:tagLst xmlns:a="http://schemas.openxmlformats.org/drawingml/2006/main" xmlns:r="http://schemas.openxmlformats.org/officeDocument/2006/relationships" xmlns:p="http://schemas.openxmlformats.org/presentationml/2006/main">
  <p:tag name="THINKCELLSHAPEDONOTDELETE" val="tBgETb3D.HcKF_v3xSvBqjg"/>
</p:tagLst>
</file>

<file path=ppt/tags/tag195.xml><?xml version="1.0" encoding="utf-8"?>
<p:tagLst xmlns:a="http://schemas.openxmlformats.org/drawingml/2006/main" xmlns:r="http://schemas.openxmlformats.org/officeDocument/2006/relationships" xmlns:p="http://schemas.openxmlformats.org/presentationml/2006/main">
  <p:tag name="SHAPENAME" val="RectangleLight"/>
</p:tagLst>
</file>

<file path=ppt/tags/tag196.xml><?xml version="1.0" encoding="utf-8"?>
<p:tagLst xmlns:a="http://schemas.openxmlformats.org/drawingml/2006/main" xmlns:r="http://schemas.openxmlformats.org/officeDocument/2006/relationships" xmlns:p="http://schemas.openxmlformats.org/presentationml/2006/main">
  <p:tag name="SHAPENAME" val="Slide Number"/>
</p:tagLst>
</file>

<file path=ppt/tags/tag197.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198.xml><?xml version="1.0" encoding="utf-8"?>
<p:tagLst xmlns:a="http://schemas.openxmlformats.org/drawingml/2006/main" xmlns:r="http://schemas.openxmlformats.org/officeDocument/2006/relationships" xmlns:p="http://schemas.openxmlformats.org/presentationml/2006/main">
  <p:tag name="SHAPENAME" val="3. Subtitle"/>
</p:tagLst>
</file>

<file path=ppt/tags/tag199.xml><?xml version="1.0" encoding="utf-8"?>
<p:tagLst xmlns:a="http://schemas.openxmlformats.org/drawingml/2006/main" xmlns:r="http://schemas.openxmlformats.org/officeDocument/2006/relationships" xmlns:p="http://schemas.openxmlformats.org/presentationml/2006/main">
  <p:tag name="SHAPENAME" val="5. Sourc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ANGLE" val="2"/>
</p:tagLst>
</file>

<file path=ppt/tags/tag200.xml><?xml version="1.0" encoding="utf-8"?>
<p:tagLst xmlns:a="http://schemas.openxmlformats.org/drawingml/2006/main" xmlns:r="http://schemas.openxmlformats.org/officeDocument/2006/relationships" xmlns:p="http://schemas.openxmlformats.org/presentationml/2006/main">
  <p:tag name="SHAPENAME" val="1. On-page tracker"/>
</p:tagLst>
</file>

<file path=ppt/tags/tag20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2.xml><?xml version="1.0" encoding="utf-8"?>
<p:tagLst xmlns:a="http://schemas.openxmlformats.org/drawingml/2006/main" xmlns:r="http://schemas.openxmlformats.org/officeDocument/2006/relationships" xmlns:p="http://schemas.openxmlformats.org/presentationml/2006/main">
  <p:tag name="THINKCELLSHAPEDONOTDELETE" val="t2DWhDmC1QbRmt16_uxlW7g"/>
</p:tagLst>
</file>

<file path=ppt/tags/tag203.xml><?xml version="1.0" encoding="utf-8"?>
<p:tagLst xmlns:a="http://schemas.openxmlformats.org/drawingml/2006/main" xmlns:r="http://schemas.openxmlformats.org/officeDocument/2006/relationships" xmlns:p="http://schemas.openxmlformats.org/presentationml/2006/main">
  <p:tag name="SHAPENAME" val="RectangleDark"/>
</p:tagLst>
</file>

<file path=ppt/tags/tag204.xml><?xml version="1.0" encoding="utf-8"?>
<p:tagLst xmlns:a="http://schemas.openxmlformats.org/drawingml/2006/main" xmlns:r="http://schemas.openxmlformats.org/officeDocument/2006/relationships" xmlns:p="http://schemas.openxmlformats.org/presentationml/2006/main">
  <p:tag name="SHAPENAME" val="Slide Number"/>
</p:tagLst>
</file>

<file path=ppt/tags/tag205.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206.xml><?xml version="1.0" encoding="utf-8"?>
<p:tagLst xmlns:a="http://schemas.openxmlformats.org/drawingml/2006/main" xmlns:r="http://schemas.openxmlformats.org/officeDocument/2006/relationships" xmlns:p="http://schemas.openxmlformats.org/presentationml/2006/main">
  <p:tag name="SHAPENAME" val="3. Subtitle"/>
</p:tagLst>
</file>

<file path=ppt/tags/tag207.xml><?xml version="1.0" encoding="utf-8"?>
<p:tagLst xmlns:a="http://schemas.openxmlformats.org/drawingml/2006/main" xmlns:r="http://schemas.openxmlformats.org/officeDocument/2006/relationships" xmlns:p="http://schemas.openxmlformats.org/presentationml/2006/main">
  <p:tag name="SHAPENAME" val="5. Source"/>
</p:tagLst>
</file>

<file path=ppt/tags/tag208.xml><?xml version="1.0" encoding="utf-8"?>
<p:tagLst xmlns:a="http://schemas.openxmlformats.org/drawingml/2006/main" xmlns:r="http://schemas.openxmlformats.org/officeDocument/2006/relationships" xmlns:p="http://schemas.openxmlformats.org/presentationml/2006/main">
  <p:tag name="SHAPENAME" val="1. On-page tracker"/>
</p:tagLst>
</file>

<file path=ppt/tags/tag20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xml><?xml version="1.0" encoding="utf-8"?>
<p:tagLst xmlns:a="http://schemas.openxmlformats.org/drawingml/2006/main" xmlns:r="http://schemas.openxmlformats.org/officeDocument/2006/relationships" xmlns:p="http://schemas.openxmlformats.org/presentationml/2006/main">
  <p:tag name="ANGLE" val="1"/>
</p:tagLst>
</file>

<file path=ppt/tags/tag210.xml><?xml version="1.0" encoding="utf-8"?>
<p:tagLst xmlns:a="http://schemas.openxmlformats.org/drawingml/2006/main" xmlns:r="http://schemas.openxmlformats.org/officeDocument/2006/relationships" xmlns:p="http://schemas.openxmlformats.org/presentationml/2006/main">
  <p:tag name="THINKCELLSHAPEDONOTDELETE" val="t7MQWNAe6aOZs3iPRT_1kIw"/>
</p:tagLst>
</file>

<file path=ppt/tags/tag211.xml><?xml version="1.0" encoding="utf-8"?>
<p:tagLst xmlns:a="http://schemas.openxmlformats.org/drawingml/2006/main" xmlns:r="http://schemas.openxmlformats.org/officeDocument/2006/relationships" xmlns:p="http://schemas.openxmlformats.org/presentationml/2006/main">
  <p:tag name="SHAPENAME" val="RectangleDark"/>
</p:tagLst>
</file>

<file path=ppt/tags/tag212.xml><?xml version="1.0" encoding="utf-8"?>
<p:tagLst xmlns:a="http://schemas.openxmlformats.org/drawingml/2006/main" xmlns:r="http://schemas.openxmlformats.org/officeDocument/2006/relationships" xmlns:p="http://schemas.openxmlformats.org/presentationml/2006/main">
  <p:tag name="SHAPENAME" val="Slide Number"/>
</p:tagLst>
</file>

<file path=ppt/tags/tag213.xml><?xml version="1.0" encoding="utf-8"?>
<p:tagLst xmlns:a="http://schemas.openxmlformats.org/drawingml/2006/main" xmlns:r="http://schemas.openxmlformats.org/officeDocument/2006/relationships" xmlns:p="http://schemas.openxmlformats.org/presentationml/2006/main">
  <p:tag name="SHAPENAME" val="5. Source"/>
</p:tagLst>
</file>

<file path=ppt/tags/tag214.xml><?xml version="1.0" encoding="utf-8"?>
<p:tagLst xmlns:a="http://schemas.openxmlformats.org/drawingml/2006/main" xmlns:r="http://schemas.openxmlformats.org/officeDocument/2006/relationships" xmlns:p="http://schemas.openxmlformats.org/presentationml/2006/main">
  <p:tag name="SHAPENAME" val="1. On-page tracker"/>
</p:tagLst>
</file>

<file path=ppt/tags/tag215.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216.xml><?xml version="1.0" encoding="utf-8"?>
<p:tagLst xmlns:a="http://schemas.openxmlformats.org/drawingml/2006/main" xmlns:r="http://schemas.openxmlformats.org/officeDocument/2006/relationships" xmlns:p="http://schemas.openxmlformats.org/presentationml/2006/main">
  <p:tag name="SHAPENAME" val="3. Subtitle"/>
</p:tagLst>
</file>

<file path=ppt/tags/tag2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8.xml><?xml version="1.0" encoding="utf-8"?>
<p:tagLst xmlns:a="http://schemas.openxmlformats.org/drawingml/2006/main" xmlns:r="http://schemas.openxmlformats.org/officeDocument/2006/relationships" xmlns:p="http://schemas.openxmlformats.org/presentationml/2006/main">
  <p:tag name="THINKCELLSHAPEDONOTDELETE" val="tBgETb3D.HcKF_v3xSvBqjg"/>
</p:tagLst>
</file>

<file path=ppt/tags/tag219.xml><?xml version="1.0" encoding="utf-8"?>
<p:tagLst xmlns:a="http://schemas.openxmlformats.org/drawingml/2006/main" xmlns:r="http://schemas.openxmlformats.org/officeDocument/2006/relationships" xmlns:p="http://schemas.openxmlformats.org/presentationml/2006/main">
  <p:tag name="SHAPENAME" val="RectangleLight"/>
</p:tagLst>
</file>

<file path=ppt/tags/tag22.xml><?xml version="1.0" encoding="utf-8"?>
<p:tagLst xmlns:a="http://schemas.openxmlformats.org/drawingml/2006/main" xmlns:r="http://schemas.openxmlformats.org/officeDocument/2006/relationships" xmlns:p="http://schemas.openxmlformats.org/presentationml/2006/main">
  <p:tag name="ANGLE" val="1"/>
</p:tagLst>
</file>

<file path=ppt/tags/tag220.xml><?xml version="1.0" encoding="utf-8"?>
<p:tagLst xmlns:a="http://schemas.openxmlformats.org/drawingml/2006/main" xmlns:r="http://schemas.openxmlformats.org/officeDocument/2006/relationships" xmlns:p="http://schemas.openxmlformats.org/presentationml/2006/main">
  <p:tag name="SHAPENAME" val="Slide Number"/>
</p:tagLst>
</file>

<file path=ppt/tags/tag221.xml><?xml version="1.0" encoding="utf-8"?>
<p:tagLst xmlns:a="http://schemas.openxmlformats.org/drawingml/2006/main" xmlns:r="http://schemas.openxmlformats.org/officeDocument/2006/relationships" xmlns:p="http://schemas.openxmlformats.org/presentationml/2006/main">
  <p:tag name="SHAPENAME" val="5. Source"/>
</p:tagLst>
</file>

<file path=ppt/tags/tag222.xml><?xml version="1.0" encoding="utf-8"?>
<p:tagLst xmlns:a="http://schemas.openxmlformats.org/drawingml/2006/main" xmlns:r="http://schemas.openxmlformats.org/officeDocument/2006/relationships" xmlns:p="http://schemas.openxmlformats.org/presentationml/2006/main">
  <p:tag name="SHAPENAME" val="1. On-page tracker"/>
</p:tagLst>
</file>

<file path=ppt/tags/tag223.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224.xml><?xml version="1.0" encoding="utf-8"?>
<p:tagLst xmlns:a="http://schemas.openxmlformats.org/drawingml/2006/main" xmlns:r="http://schemas.openxmlformats.org/officeDocument/2006/relationships" xmlns:p="http://schemas.openxmlformats.org/presentationml/2006/main">
  <p:tag name="SHAPENAME" val="3. Subtitle"/>
</p:tagLst>
</file>

<file path=ppt/tags/tag22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6.xml><?xml version="1.0" encoding="utf-8"?>
<p:tagLst xmlns:a="http://schemas.openxmlformats.org/drawingml/2006/main" xmlns:r="http://schemas.openxmlformats.org/officeDocument/2006/relationships" xmlns:p="http://schemas.openxmlformats.org/presentationml/2006/main">
  <p:tag name="THINKCELLSHAPEDONOTDELETE" val="tRw4BZlnvKEO9ZCIa9.28.w"/>
</p:tagLst>
</file>

<file path=ppt/tags/tag227.xml><?xml version="1.0" encoding="utf-8"?>
<p:tagLst xmlns:a="http://schemas.openxmlformats.org/drawingml/2006/main" xmlns:r="http://schemas.openxmlformats.org/officeDocument/2006/relationships" xmlns:p="http://schemas.openxmlformats.org/presentationml/2006/main">
  <p:tag name="SHAPENAME" val="Slide Number"/>
</p:tagLst>
</file>

<file path=ppt/tags/tag228.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229.xml><?xml version="1.0" encoding="utf-8"?>
<p:tagLst xmlns:a="http://schemas.openxmlformats.org/drawingml/2006/main" xmlns:r="http://schemas.openxmlformats.org/officeDocument/2006/relationships" xmlns:p="http://schemas.openxmlformats.org/presentationml/2006/main">
  <p:tag name="SHAPENAME" val="5. Source"/>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30.xml><?xml version="1.0" encoding="utf-8"?>
<p:tagLst xmlns:a="http://schemas.openxmlformats.org/drawingml/2006/main" xmlns:r="http://schemas.openxmlformats.org/officeDocument/2006/relationships" xmlns:p="http://schemas.openxmlformats.org/presentationml/2006/main">
  <p:tag name="SHAPENAME" val="1. On-page tracker"/>
</p:tagLst>
</file>

<file path=ppt/tags/tag23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32.xml><?xml version="1.0" encoding="utf-8"?>
<p:tagLst xmlns:a="http://schemas.openxmlformats.org/drawingml/2006/main" xmlns:r="http://schemas.openxmlformats.org/officeDocument/2006/relationships" xmlns:p="http://schemas.openxmlformats.org/presentationml/2006/main">
  <p:tag name="SHAPENAME" val="Slide Number"/>
</p:tagLst>
</file>

<file path=ppt/tags/tag233.xml><?xml version="1.0" encoding="utf-8"?>
<p:tagLst xmlns:a="http://schemas.openxmlformats.org/drawingml/2006/main" xmlns:r="http://schemas.openxmlformats.org/officeDocument/2006/relationships" xmlns:p="http://schemas.openxmlformats.org/presentationml/2006/main">
  <p:tag name="SHAPENAME" val="5. Source"/>
</p:tagLst>
</file>

<file path=ppt/tags/tag234.xml><?xml version="1.0" encoding="utf-8"?>
<p:tagLst xmlns:a="http://schemas.openxmlformats.org/drawingml/2006/main" xmlns:r="http://schemas.openxmlformats.org/officeDocument/2006/relationships" xmlns:p="http://schemas.openxmlformats.org/presentationml/2006/main">
  <p:tag name="SHAPENAME" val="1. On-page tracker"/>
</p:tagLst>
</file>

<file path=ppt/tags/tag23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36.xml><?xml version="1.0" encoding="utf-8"?>
<p:tagLst xmlns:a="http://schemas.openxmlformats.org/drawingml/2006/main" xmlns:r="http://schemas.openxmlformats.org/officeDocument/2006/relationships" xmlns:p="http://schemas.openxmlformats.org/presentationml/2006/main">
  <p:tag name="SHAPENAME" val="5. Source"/>
</p:tagLst>
</file>

<file path=ppt/tags/tag237.xml><?xml version="1.0" encoding="utf-8"?>
<p:tagLst xmlns:a="http://schemas.openxmlformats.org/drawingml/2006/main" xmlns:r="http://schemas.openxmlformats.org/officeDocument/2006/relationships" xmlns:p="http://schemas.openxmlformats.org/presentationml/2006/main">
  <p:tag name="SLIDELOOKUP" val="202511060734191472561"/>
</p:tagLst>
</file>

<file path=ppt/tags/tag23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39.xml><?xml version="1.0" encoding="utf-8"?>
<p:tagLst xmlns:a="http://schemas.openxmlformats.org/drawingml/2006/main" xmlns:r="http://schemas.openxmlformats.org/officeDocument/2006/relationships" xmlns:p="http://schemas.openxmlformats.org/presentationml/2006/main">
  <p:tag name="THINKCELLSHAPEDONOTDELETE" val="tdYhlT7lGQomWkE8tnMs3lw"/>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Wz9_f.d6YGbJCbK0.Pg2_A"/>
</p:tagLst>
</file>

<file path=ppt/tags/tag240.xml><?xml version="1.0" encoding="utf-8"?>
<p:tagLst xmlns:a="http://schemas.openxmlformats.org/drawingml/2006/main" xmlns:r="http://schemas.openxmlformats.org/officeDocument/2006/relationships" xmlns:p="http://schemas.openxmlformats.org/presentationml/2006/main">
  <p:tag name="SHAPENAME" val="Title"/>
</p:tagLst>
</file>

<file path=ppt/tags/tag241.xml><?xml version="1.0" encoding="utf-8"?>
<p:tagLst xmlns:a="http://schemas.openxmlformats.org/drawingml/2006/main" xmlns:r="http://schemas.openxmlformats.org/officeDocument/2006/relationships" xmlns:p="http://schemas.openxmlformats.org/presentationml/2006/main">
  <p:tag name="SHAPENAME" val="Documenttype"/>
</p:tagLst>
</file>

<file path=ppt/tags/tag242.xml><?xml version="1.0" encoding="utf-8"?>
<p:tagLst xmlns:a="http://schemas.openxmlformats.org/drawingml/2006/main" xmlns:r="http://schemas.openxmlformats.org/officeDocument/2006/relationships" xmlns:p="http://schemas.openxmlformats.org/presentationml/2006/main">
  <p:tag name="SHAPENAME" val="Documenttype"/>
</p:tagLst>
</file>

<file path=ppt/tags/tag24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44.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24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46.xml><?xml version="1.0" encoding="utf-8"?>
<p:tagLst xmlns:a="http://schemas.openxmlformats.org/drawingml/2006/main" xmlns:r="http://schemas.openxmlformats.org/officeDocument/2006/relationships" xmlns:p="http://schemas.openxmlformats.org/presentationml/2006/main">
  <p:tag name="NAME" val="CustomIcon"/>
</p:tagLst>
</file>

<file path=ppt/tags/tag247.xml><?xml version="1.0" encoding="utf-8"?>
<p:tagLst xmlns:a="http://schemas.openxmlformats.org/drawingml/2006/main" xmlns:r="http://schemas.openxmlformats.org/officeDocument/2006/relationships" xmlns:p="http://schemas.openxmlformats.org/presentationml/2006/main">
  <p:tag name="NAME" val="TrackerAlphaWhite"/>
</p:tagLst>
</file>

<file path=ppt/tags/tag248.xml><?xml version="1.0" encoding="utf-8"?>
<p:tagLst xmlns:a="http://schemas.openxmlformats.org/drawingml/2006/main" xmlns:r="http://schemas.openxmlformats.org/officeDocument/2006/relationships" xmlns:p="http://schemas.openxmlformats.org/presentationml/2006/main">
  <p:tag name="NAME" val="CustomIcon"/>
</p:tagLst>
</file>

<file path=ppt/tags/tag249.xml><?xml version="1.0" encoding="utf-8"?>
<p:tagLst xmlns:a="http://schemas.openxmlformats.org/drawingml/2006/main" xmlns:r="http://schemas.openxmlformats.org/officeDocument/2006/relationships" xmlns:p="http://schemas.openxmlformats.org/presentationml/2006/main">
  <p:tag name="NAME" val="CustomIcon"/>
</p:tagLst>
</file>

<file path=ppt/tags/tag25.xml><?xml version="1.0" encoding="utf-8"?>
<p:tagLst xmlns:a="http://schemas.openxmlformats.org/drawingml/2006/main" xmlns:r="http://schemas.openxmlformats.org/officeDocument/2006/relationships" xmlns:p="http://schemas.openxmlformats.org/presentationml/2006/main">
  <p:tag name="SHAPENAME" val="Documenttype"/>
</p:tagLst>
</file>

<file path=ppt/tags/tag250.xml><?xml version="1.0" encoding="utf-8"?>
<p:tagLst xmlns:a="http://schemas.openxmlformats.org/drawingml/2006/main" xmlns:r="http://schemas.openxmlformats.org/officeDocument/2006/relationships" xmlns:p="http://schemas.openxmlformats.org/presentationml/2006/main">
  <p:tag name="NAME" val="CustomIcon"/>
</p:tagLst>
</file>

<file path=ppt/tags/tag251.xml><?xml version="1.0" encoding="utf-8"?>
<p:tagLst xmlns:a="http://schemas.openxmlformats.org/drawingml/2006/main" xmlns:r="http://schemas.openxmlformats.org/officeDocument/2006/relationships" xmlns:p="http://schemas.openxmlformats.org/presentationml/2006/main">
  <p:tag name="NAME" val="GreyLineContentSeparatorDefault"/>
</p:tagLst>
</file>

<file path=ppt/tags/tag252.xml><?xml version="1.0" encoding="utf-8"?>
<p:tagLst xmlns:a="http://schemas.openxmlformats.org/drawingml/2006/main" xmlns:r="http://schemas.openxmlformats.org/officeDocument/2006/relationships" xmlns:p="http://schemas.openxmlformats.org/presentationml/2006/main">
  <p:tag name="NAME" val="LineBasicVerticalDefault"/>
</p:tagLst>
</file>

<file path=ppt/tags/tag253.xml><?xml version="1.0" encoding="utf-8"?>
<p:tagLst xmlns:a="http://schemas.openxmlformats.org/drawingml/2006/main" xmlns:r="http://schemas.openxmlformats.org/officeDocument/2006/relationships" xmlns:p="http://schemas.openxmlformats.org/presentationml/2006/main">
  <p:tag name="CIRCLESTATUS" val="Blue"/>
  <p:tag name="NAME" val="ChevronBlue"/>
  <p:tag name="SYMBOLNAME" val="Chevron"/>
</p:tagLst>
</file>

<file path=ppt/tags/tag254.xml><?xml version="1.0" encoding="utf-8"?>
<p:tagLst xmlns:a="http://schemas.openxmlformats.org/drawingml/2006/main" xmlns:r="http://schemas.openxmlformats.org/officeDocument/2006/relationships" xmlns:p="http://schemas.openxmlformats.org/presentationml/2006/main">
  <p:tag name="NAME" val="CustomIcon"/>
</p:tagLst>
</file>

<file path=ppt/tags/tag255.xml><?xml version="1.0" encoding="utf-8"?>
<p:tagLst xmlns:a="http://schemas.openxmlformats.org/drawingml/2006/main" xmlns:r="http://schemas.openxmlformats.org/officeDocument/2006/relationships" xmlns:p="http://schemas.openxmlformats.org/presentationml/2006/main">
  <p:tag name="NAME" val="CustomIcon"/>
</p:tagLst>
</file>

<file path=ppt/tags/tag256.xml><?xml version="1.0" encoding="utf-8"?>
<p:tagLst xmlns:a="http://schemas.openxmlformats.org/drawingml/2006/main" xmlns:r="http://schemas.openxmlformats.org/officeDocument/2006/relationships" xmlns:p="http://schemas.openxmlformats.org/presentationml/2006/main">
  <p:tag name="NAME" val="CustomIcon"/>
</p:tagLst>
</file>

<file path=ppt/tags/tag257.xml><?xml version="1.0" encoding="utf-8"?>
<p:tagLst xmlns:a="http://schemas.openxmlformats.org/drawingml/2006/main" xmlns:r="http://schemas.openxmlformats.org/officeDocument/2006/relationships" xmlns:p="http://schemas.openxmlformats.org/presentationml/2006/main">
  <p:tag name="NAME" val="TrackerAlphaWhite"/>
</p:tagLst>
</file>

<file path=ppt/tags/tag258.xml><?xml version="1.0" encoding="utf-8"?>
<p:tagLst xmlns:a="http://schemas.openxmlformats.org/drawingml/2006/main" xmlns:r="http://schemas.openxmlformats.org/officeDocument/2006/relationships" xmlns:p="http://schemas.openxmlformats.org/presentationml/2006/main">
  <p:tag name="NAME" val="CustomIcon"/>
</p:tagLst>
</file>

<file path=ppt/tags/tag259.xml><?xml version="1.0" encoding="utf-8"?>
<p:tagLst xmlns:a="http://schemas.openxmlformats.org/drawingml/2006/main" xmlns:r="http://schemas.openxmlformats.org/officeDocument/2006/relationships" xmlns:p="http://schemas.openxmlformats.org/presentationml/2006/main">
  <p:tag name="HEIGHT" val="19.38748"/>
  <p:tag name="LEFT" val="45"/>
  <p:tag name="MTNUMBER" val="0.992322978560032"/>
  <p:tag name="MTTABLE" val="Cell"/>
  <p:tag name="TOP" val="110"/>
  <p:tag name="WIDTH" val="202.5"/>
</p:tagLst>
</file>

<file path=ppt/tags/tag26.xml><?xml version="1.0" encoding="utf-8"?>
<p:tagLst xmlns:a="http://schemas.openxmlformats.org/drawingml/2006/main" xmlns:r="http://schemas.openxmlformats.org/officeDocument/2006/relationships" xmlns:p="http://schemas.openxmlformats.org/presentationml/2006/main">
  <p:tag name="SHAPENAME" val="Subtitle"/>
</p:tagLst>
</file>

<file path=ppt/tags/tag260.xml><?xml version="1.0" encoding="utf-8"?>
<p:tagLst xmlns:a="http://schemas.openxmlformats.org/drawingml/2006/main" xmlns:r="http://schemas.openxmlformats.org/officeDocument/2006/relationships" xmlns:p="http://schemas.openxmlformats.org/presentationml/2006/main">
  <p:tag name="NAME" val="CustomIcon"/>
</p:tagLst>
</file>

<file path=ppt/tags/tag261.xml><?xml version="1.0" encoding="utf-8"?>
<p:tagLst xmlns:a="http://schemas.openxmlformats.org/drawingml/2006/main" xmlns:r="http://schemas.openxmlformats.org/officeDocument/2006/relationships" xmlns:p="http://schemas.openxmlformats.org/presentationml/2006/main">
  <p:tag name="NAME" val="CustomIcon"/>
</p:tagLst>
</file>

<file path=ppt/tags/tag262.xml><?xml version="1.0" encoding="utf-8"?>
<p:tagLst xmlns:a="http://schemas.openxmlformats.org/drawingml/2006/main" xmlns:r="http://schemas.openxmlformats.org/officeDocument/2006/relationships" xmlns:p="http://schemas.openxmlformats.org/presentationml/2006/main">
  <p:tag name="CIRCLESTATUS" val="White"/>
  <p:tag name="NAME" val="XWhite"/>
  <p:tag name="SYMBOLNAME" val="X"/>
</p:tagLst>
</file>

<file path=ppt/tags/tag263.xml><?xml version="1.0" encoding="utf-8"?>
<p:tagLst xmlns:a="http://schemas.openxmlformats.org/drawingml/2006/main" xmlns:r="http://schemas.openxmlformats.org/officeDocument/2006/relationships" xmlns:p="http://schemas.openxmlformats.org/presentationml/2006/main">
  <p:tag name="CIRCLESTATUS" val="White"/>
  <p:tag name="NAME" val="XWhite"/>
  <p:tag name="SYMBOLNAME" val="X"/>
</p:tagLst>
</file>

<file path=ppt/tags/tag264.xml><?xml version="1.0" encoding="utf-8"?>
<p:tagLst xmlns:a="http://schemas.openxmlformats.org/drawingml/2006/main" xmlns:r="http://schemas.openxmlformats.org/officeDocument/2006/relationships" xmlns:p="http://schemas.openxmlformats.org/presentationml/2006/main">
  <p:tag name="CIRCLESTATUS" val="White"/>
  <p:tag name="NAME" val="XWhite"/>
  <p:tag name="SYMBOLNAME" val="X"/>
</p:tagLst>
</file>

<file path=ppt/tags/tag265.xml><?xml version="1.0" encoding="utf-8"?>
<p:tagLst xmlns:a="http://schemas.openxmlformats.org/drawingml/2006/main" xmlns:r="http://schemas.openxmlformats.org/officeDocument/2006/relationships" xmlns:p="http://schemas.openxmlformats.org/presentationml/2006/main">
  <p:tag name="CIRCLESTATUS" val="White"/>
  <p:tag name="NAME" val="XWhite"/>
  <p:tag name="SYMBOLNAME" val="X"/>
</p:tagLst>
</file>

<file path=ppt/tags/tag266.xml><?xml version="1.0" encoding="utf-8"?>
<p:tagLst xmlns:a="http://schemas.openxmlformats.org/drawingml/2006/main" xmlns:r="http://schemas.openxmlformats.org/officeDocument/2006/relationships" xmlns:p="http://schemas.openxmlformats.org/presentationml/2006/main">
  <p:tag name="CIRCLESTATUS" val="White"/>
  <p:tag name="NAME" val="XWhite"/>
  <p:tag name="SYMBOLNAME" val="X"/>
</p:tagLst>
</file>

<file path=ppt/tags/tag267.xml><?xml version="1.0" encoding="utf-8"?>
<p:tagLst xmlns:a="http://schemas.openxmlformats.org/drawingml/2006/main" xmlns:r="http://schemas.openxmlformats.org/officeDocument/2006/relationships" xmlns:p="http://schemas.openxmlformats.org/presentationml/2006/main">
  <p:tag name="NAME" val="TrackerAlphaWhite"/>
</p:tagLst>
</file>

<file path=ppt/tags/tag268.xml><?xml version="1.0" encoding="utf-8"?>
<p:tagLst xmlns:a="http://schemas.openxmlformats.org/drawingml/2006/main" xmlns:r="http://schemas.openxmlformats.org/officeDocument/2006/relationships" xmlns:p="http://schemas.openxmlformats.org/presentationml/2006/main">
  <p:tag name="NAME" val="TrackerAlphaWhite"/>
</p:tagLst>
</file>

<file path=ppt/tags/tag269.xml><?xml version="1.0" encoding="utf-8"?>
<p:tagLst xmlns:a="http://schemas.openxmlformats.org/drawingml/2006/main" xmlns:r="http://schemas.openxmlformats.org/officeDocument/2006/relationships" xmlns:p="http://schemas.openxmlformats.org/presentationml/2006/main">
  <p:tag name="NAME" val="TrackerAlphaWhite"/>
</p:tagLst>
</file>

<file path=ppt/tags/tag27.xml><?xml version="1.0" encoding="utf-8"?>
<p:tagLst xmlns:a="http://schemas.openxmlformats.org/drawingml/2006/main" xmlns:r="http://schemas.openxmlformats.org/officeDocument/2006/relationships" xmlns:p="http://schemas.openxmlformats.org/presentationml/2006/main">
  <p:tag name="SHAPENAME" val="Title"/>
</p:tagLst>
</file>

<file path=ppt/tags/tag270.xml><?xml version="1.0" encoding="utf-8"?>
<p:tagLst xmlns:a="http://schemas.openxmlformats.org/drawingml/2006/main" xmlns:r="http://schemas.openxmlformats.org/officeDocument/2006/relationships" xmlns:p="http://schemas.openxmlformats.org/presentationml/2006/main">
  <p:tag name="NAME" val="TrackerAlphaWhite"/>
</p:tagLst>
</file>

<file path=ppt/tags/tag271.xml><?xml version="1.0" encoding="utf-8"?>
<p:tagLst xmlns:a="http://schemas.openxmlformats.org/drawingml/2006/main" xmlns:r="http://schemas.openxmlformats.org/officeDocument/2006/relationships" xmlns:p="http://schemas.openxmlformats.org/presentationml/2006/main">
  <p:tag name="NAME" val="CustomIcon"/>
</p:tagLst>
</file>

<file path=ppt/tags/tag272.xml><?xml version="1.0" encoding="utf-8"?>
<p:tagLst xmlns:a="http://schemas.openxmlformats.org/drawingml/2006/main" xmlns:r="http://schemas.openxmlformats.org/officeDocument/2006/relationships" xmlns:p="http://schemas.openxmlformats.org/presentationml/2006/main">
  <p:tag name="NAME" val="TrackerAlphaWhite"/>
</p:tagLst>
</file>

<file path=ppt/tags/tag273.xml><?xml version="1.0" encoding="utf-8"?>
<p:tagLst xmlns:a="http://schemas.openxmlformats.org/drawingml/2006/main" xmlns:r="http://schemas.openxmlformats.org/officeDocument/2006/relationships" xmlns:p="http://schemas.openxmlformats.org/presentationml/2006/main">
  <p:tag name="NAME" val="TrackerAlphaWhite"/>
</p:tagLst>
</file>

<file path=ppt/tags/tag274.xml><?xml version="1.0" encoding="utf-8"?>
<p:tagLst xmlns:a="http://schemas.openxmlformats.org/drawingml/2006/main" xmlns:r="http://schemas.openxmlformats.org/officeDocument/2006/relationships" xmlns:p="http://schemas.openxmlformats.org/presentationml/2006/main">
  <p:tag name="NAME" val="TrackerAlphaWhite"/>
</p:tagLst>
</file>

<file path=ppt/tags/tag27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76.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27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78.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279.xml><?xml version="1.0" encoding="utf-8"?>
<p:tagLst xmlns:a="http://schemas.openxmlformats.org/drawingml/2006/main" xmlns:r="http://schemas.openxmlformats.org/officeDocument/2006/relationships" xmlns:p="http://schemas.openxmlformats.org/presentationml/2006/main">
  <p:tag name="NAME" val="SingleBoatText"/>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80.xml><?xml version="1.0" encoding="utf-8"?>
<p:tagLst xmlns:a="http://schemas.openxmlformats.org/drawingml/2006/main" xmlns:r="http://schemas.openxmlformats.org/officeDocument/2006/relationships" xmlns:p="http://schemas.openxmlformats.org/presentationml/2006/main">
  <p:tag name="NAME" val="SingleBoatText"/>
</p:tagLst>
</file>

<file path=ppt/tags/tag281.xml><?xml version="1.0" encoding="utf-8"?>
<p:tagLst xmlns:a="http://schemas.openxmlformats.org/drawingml/2006/main" xmlns:r="http://schemas.openxmlformats.org/officeDocument/2006/relationships" xmlns:p="http://schemas.openxmlformats.org/presentationml/2006/main">
  <p:tag name="NAME" val="SingleBoatText"/>
</p:tagLst>
</file>

<file path=ppt/tags/tag282.xml><?xml version="1.0" encoding="utf-8"?>
<p:tagLst xmlns:a="http://schemas.openxmlformats.org/drawingml/2006/main" xmlns:r="http://schemas.openxmlformats.org/officeDocument/2006/relationships" xmlns:p="http://schemas.openxmlformats.org/presentationml/2006/main">
  <p:tag name="NAME" val="SingleBoatText"/>
</p:tagLst>
</file>

<file path=ppt/tags/tag283.xml><?xml version="1.0" encoding="utf-8"?>
<p:tagLst xmlns:a="http://schemas.openxmlformats.org/drawingml/2006/main" xmlns:r="http://schemas.openxmlformats.org/officeDocument/2006/relationships" xmlns:p="http://schemas.openxmlformats.org/presentationml/2006/main">
  <p:tag name="NAME" val="SingleBoatText"/>
</p:tagLst>
</file>

<file path=ppt/tags/tag284.xml><?xml version="1.0" encoding="utf-8"?>
<p:tagLst xmlns:a="http://schemas.openxmlformats.org/drawingml/2006/main" xmlns:r="http://schemas.openxmlformats.org/officeDocument/2006/relationships" xmlns:p="http://schemas.openxmlformats.org/presentationml/2006/main">
  <p:tag name="NAME" val="SingleBoatText"/>
</p:tagLst>
</file>

<file path=ppt/tags/tag285.xml><?xml version="1.0" encoding="utf-8"?>
<p:tagLst xmlns:a="http://schemas.openxmlformats.org/drawingml/2006/main" xmlns:r="http://schemas.openxmlformats.org/officeDocument/2006/relationships" xmlns:p="http://schemas.openxmlformats.org/presentationml/2006/main">
  <p:tag name="THINKCELLSHAPEDONOTDELETE" val="tTDPeaD_S6hcRZgSaqwNTzQ"/>
</p:tagLst>
</file>

<file path=ppt/tags/tag286.xml><?xml version="1.0" encoding="utf-8"?>
<p:tagLst xmlns:a="http://schemas.openxmlformats.org/drawingml/2006/main" xmlns:r="http://schemas.openxmlformats.org/officeDocument/2006/relationships" xmlns:p="http://schemas.openxmlformats.org/presentationml/2006/main">
  <p:tag name="THINKCELLSHAPEDONOTDELETE" val="tJ__g7y8MFtCLGc9k39lYZg"/>
</p:tagLst>
</file>

<file path=ppt/tags/tag287.xml><?xml version="1.0" encoding="utf-8"?>
<p:tagLst xmlns:a="http://schemas.openxmlformats.org/drawingml/2006/main" xmlns:r="http://schemas.openxmlformats.org/officeDocument/2006/relationships" xmlns:p="http://schemas.openxmlformats.org/presentationml/2006/main">
  <p:tag name="THINKCELLSHAPEDONOTDELETE" val="thsjDdCuEeXI3OU.d6hGMRQ"/>
</p:tagLst>
</file>

<file path=ppt/tags/tag288.xml><?xml version="1.0" encoding="utf-8"?>
<p:tagLst xmlns:a="http://schemas.openxmlformats.org/drawingml/2006/main" xmlns:r="http://schemas.openxmlformats.org/officeDocument/2006/relationships" xmlns:p="http://schemas.openxmlformats.org/presentationml/2006/main">
  <p:tag name="THINKCELLSHAPEDONOTDELETE" val="tF5Cl6nZRt5nOuGB.GS2aQQ"/>
</p:tagLst>
</file>

<file path=ppt/tags/tag289.xml><?xml version="1.0" encoding="utf-8"?>
<p:tagLst xmlns:a="http://schemas.openxmlformats.org/drawingml/2006/main" xmlns:r="http://schemas.openxmlformats.org/officeDocument/2006/relationships" xmlns:p="http://schemas.openxmlformats.org/presentationml/2006/main">
  <p:tag name="THINKCELLSHAPEDONOTDELETE" val="tTl9o3rm1ZtmE_1rgp3HAfQ"/>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t4.oZbb0sXNdu8BCibsgsUw"/>
</p:tagLst>
</file>

<file path=ppt/tags/tag290.xml><?xml version="1.0" encoding="utf-8"?>
<p:tagLst xmlns:a="http://schemas.openxmlformats.org/drawingml/2006/main" xmlns:r="http://schemas.openxmlformats.org/officeDocument/2006/relationships" xmlns:p="http://schemas.openxmlformats.org/presentationml/2006/main">
  <p:tag name="THINKCELLSHAPEDONOTDELETE" val="tFzxCrL8DSHu5OdMU9EIFCQ"/>
</p:tagLst>
</file>

<file path=ppt/tags/tag291.xml><?xml version="1.0" encoding="utf-8"?>
<p:tagLst xmlns:a="http://schemas.openxmlformats.org/drawingml/2006/main" xmlns:r="http://schemas.openxmlformats.org/officeDocument/2006/relationships" xmlns:p="http://schemas.openxmlformats.org/presentationml/2006/main">
  <p:tag name="THINKCELLSHAPEDONOTDELETE" val="t3Gk4kOC8qKloqMTCTF2d1Q"/>
</p:tagLst>
</file>

<file path=ppt/tags/tag292.xml><?xml version="1.0" encoding="utf-8"?>
<p:tagLst xmlns:a="http://schemas.openxmlformats.org/drawingml/2006/main" xmlns:r="http://schemas.openxmlformats.org/officeDocument/2006/relationships" xmlns:p="http://schemas.openxmlformats.org/presentationml/2006/main">
  <p:tag name="THINKCELLSHAPEDONOTDELETE" val="tSZfuenqUiFjz7742pS60_A"/>
</p:tagLst>
</file>

<file path=ppt/tags/tag293.xml><?xml version="1.0" encoding="utf-8"?>
<p:tagLst xmlns:a="http://schemas.openxmlformats.org/drawingml/2006/main" xmlns:r="http://schemas.openxmlformats.org/officeDocument/2006/relationships" xmlns:p="http://schemas.openxmlformats.org/presentationml/2006/main">
  <p:tag name="THINKCELLSHAPEDONOTDELETE" val="tBiE9UfeWjyMlkJnAR4nM8w"/>
</p:tagLst>
</file>

<file path=ppt/tags/tag294.xml><?xml version="1.0" encoding="utf-8"?>
<p:tagLst xmlns:a="http://schemas.openxmlformats.org/drawingml/2006/main" xmlns:r="http://schemas.openxmlformats.org/officeDocument/2006/relationships" xmlns:p="http://schemas.openxmlformats.org/presentationml/2006/main">
  <p:tag name="THINKCELLSHAPEDONOTDELETE" val="tId6ZzMaBKkFiwsCDphkzUw"/>
</p:tagLst>
</file>

<file path=ppt/tags/tag295.xml><?xml version="1.0" encoding="utf-8"?>
<p:tagLst xmlns:a="http://schemas.openxmlformats.org/drawingml/2006/main" xmlns:r="http://schemas.openxmlformats.org/officeDocument/2006/relationships" xmlns:p="http://schemas.openxmlformats.org/presentationml/2006/main">
  <p:tag name="THINKCELLSHAPEDONOTDELETE" val="t3yfUSIO2yEZ8J0OkpRIUHw"/>
</p:tagLst>
</file>

<file path=ppt/tags/tag296.xml><?xml version="1.0" encoding="utf-8"?>
<p:tagLst xmlns:a="http://schemas.openxmlformats.org/drawingml/2006/main" xmlns:r="http://schemas.openxmlformats.org/officeDocument/2006/relationships" xmlns:p="http://schemas.openxmlformats.org/presentationml/2006/main">
  <p:tag name="THINKCELLSHAPEDONOTDELETE" val="tfyF4iDs3DTwso.ELdVGmcA"/>
</p:tagLst>
</file>

<file path=ppt/tags/tag297.xml><?xml version="1.0" encoding="utf-8"?>
<p:tagLst xmlns:a="http://schemas.openxmlformats.org/drawingml/2006/main" xmlns:r="http://schemas.openxmlformats.org/officeDocument/2006/relationships" xmlns:p="http://schemas.openxmlformats.org/presentationml/2006/main">
  <p:tag name="THINKCELLSHAPEDONOTDELETE" val="tNI32NLO74EUDhAGbVMlLyA"/>
</p:tagLst>
</file>

<file path=ppt/tags/tag298.xml><?xml version="1.0" encoding="utf-8"?>
<p:tagLst xmlns:a="http://schemas.openxmlformats.org/drawingml/2006/main" xmlns:r="http://schemas.openxmlformats.org/officeDocument/2006/relationships" xmlns:p="http://schemas.openxmlformats.org/presentationml/2006/main">
  <p:tag name="THINKCELLSHAPEDONOTDELETE" val="ty_4ChXNUXjWGkwcdqN7IUw"/>
</p:tagLst>
</file>

<file path=ppt/tags/tag299.xml><?xml version="1.0" encoding="utf-8"?>
<p:tagLst xmlns:a="http://schemas.openxmlformats.org/drawingml/2006/main" xmlns:r="http://schemas.openxmlformats.org/officeDocument/2006/relationships" xmlns:p="http://schemas.openxmlformats.org/presentationml/2006/main">
  <p:tag name="THINKCELLSHAPEDONOTDELETE" val="tMg2JRkhtIe.B1yW5e_LdAQ"/>
</p:tagLst>
</file>

<file path=ppt/tags/tag3.xml><?xml version="1.0" encoding="utf-8"?>
<p:tagLst xmlns:a="http://schemas.openxmlformats.org/drawingml/2006/main" xmlns:r="http://schemas.openxmlformats.org/officeDocument/2006/relationships" xmlns:p="http://schemas.openxmlformats.org/presentationml/2006/main">
  <p:tag name="NOREPLACE" val="true"/>
</p:tagLst>
</file>

<file path=ppt/tags/tag30.xml><?xml version="1.0" encoding="utf-8"?>
<p:tagLst xmlns:a="http://schemas.openxmlformats.org/drawingml/2006/main" xmlns:r="http://schemas.openxmlformats.org/officeDocument/2006/relationships" xmlns:p="http://schemas.openxmlformats.org/presentationml/2006/main">
  <p:tag name="SHAPENAME" val="3. Subtitle"/>
</p:tagLst>
</file>

<file path=ppt/tags/tag300.xml><?xml version="1.0" encoding="utf-8"?>
<p:tagLst xmlns:a="http://schemas.openxmlformats.org/drawingml/2006/main" xmlns:r="http://schemas.openxmlformats.org/officeDocument/2006/relationships" xmlns:p="http://schemas.openxmlformats.org/presentationml/2006/main">
  <p:tag name="THINKCELLSHAPEDONOTDELETE" val="t5sWUYA8mqe13ItSZGq1VFg"/>
</p:tagLst>
</file>

<file path=ppt/tags/tag301.xml><?xml version="1.0" encoding="utf-8"?>
<p:tagLst xmlns:a="http://schemas.openxmlformats.org/drawingml/2006/main" xmlns:r="http://schemas.openxmlformats.org/officeDocument/2006/relationships" xmlns:p="http://schemas.openxmlformats.org/presentationml/2006/main">
  <p:tag name="THINKCELLSHAPEDONOTDELETE" val="t__vGYrIjvFGCsXsEoV9dFA"/>
</p:tagLst>
</file>

<file path=ppt/tags/tag302.xml><?xml version="1.0" encoding="utf-8"?>
<p:tagLst xmlns:a="http://schemas.openxmlformats.org/drawingml/2006/main" xmlns:r="http://schemas.openxmlformats.org/officeDocument/2006/relationships" xmlns:p="http://schemas.openxmlformats.org/presentationml/2006/main">
  <p:tag name="THINKCELLSHAPEDONOTDELETE" val="tnH_HTJ5XYeJQAmJsjkwYXg"/>
</p:tagLst>
</file>

<file path=ppt/tags/tag303.xml><?xml version="1.0" encoding="utf-8"?>
<p:tagLst xmlns:a="http://schemas.openxmlformats.org/drawingml/2006/main" xmlns:r="http://schemas.openxmlformats.org/officeDocument/2006/relationships" xmlns:p="http://schemas.openxmlformats.org/presentationml/2006/main">
  <p:tag name="THINKCELLSHAPEDONOTDELETE" val="t6tuDlyFnZKa1QpEgNNbifg"/>
</p:tagLst>
</file>

<file path=ppt/tags/tag304.xml><?xml version="1.0" encoding="utf-8"?>
<p:tagLst xmlns:a="http://schemas.openxmlformats.org/drawingml/2006/main" xmlns:r="http://schemas.openxmlformats.org/officeDocument/2006/relationships" xmlns:p="http://schemas.openxmlformats.org/presentationml/2006/main">
  <p:tag name="THINKCELLSHAPEDONOTDELETE" val="tIkp.hRN5uAxa8sPArqyi7w"/>
</p:tagLst>
</file>

<file path=ppt/tags/tag305.xml><?xml version="1.0" encoding="utf-8"?>
<p:tagLst xmlns:a="http://schemas.openxmlformats.org/drawingml/2006/main" xmlns:r="http://schemas.openxmlformats.org/officeDocument/2006/relationships" xmlns:p="http://schemas.openxmlformats.org/presentationml/2006/main">
  <p:tag name="THINKCELLSHAPEDONOTDELETE" val="toOZKWKoY70kjblFmQSb3dw"/>
</p:tagLst>
</file>

<file path=ppt/tags/tag306.xml><?xml version="1.0" encoding="utf-8"?>
<p:tagLst xmlns:a="http://schemas.openxmlformats.org/drawingml/2006/main" xmlns:r="http://schemas.openxmlformats.org/officeDocument/2006/relationships" xmlns:p="http://schemas.openxmlformats.org/presentationml/2006/main">
  <p:tag name="THINKCELLSHAPEDONOTDELETE" val="tQ8kSJBPWvDv.hSH8lbF_zA"/>
</p:tagLst>
</file>

<file path=ppt/tags/tag307.xml><?xml version="1.0" encoding="utf-8"?>
<p:tagLst xmlns:a="http://schemas.openxmlformats.org/drawingml/2006/main" xmlns:r="http://schemas.openxmlformats.org/officeDocument/2006/relationships" xmlns:p="http://schemas.openxmlformats.org/presentationml/2006/main">
  <p:tag name="THINKCELLSHAPEDONOTDELETE" val="tdLCFtrOj.dmTzbylndYpSQ"/>
</p:tagLst>
</file>

<file path=ppt/tags/tag308.xml><?xml version="1.0" encoding="utf-8"?>
<p:tagLst xmlns:a="http://schemas.openxmlformats.org/drawingml/2006/main" xmlns:r="http://schemas.openxmlformats.org/officeDocument/2006/relationships" xmlns:p="http://schemas.openxmlformats.org/presentationml/2006/main">
  <p:tag name="THINKCELLSHAPEDONOTDELETE" val="tEm3xrEum5Z9jsIrw9HJ.cg"/>
</p:tagLst>
</file>

<file path=ppt/tags/tag309.xml><?xml version="1.0" encoding="utf-8"?>
<p:tagLst xmlns:a="http://schemas.openxmlformats.org/drawingml/2006/main" xmlns:r="http://schemas.openxmlformats.org/officeDocument/2006/relationships" xmlns:p="http://schemas.openxmlformats.org/presentationml/2006/main">
  <p:tag name="THINKCELLSHAPEDONOTDELETE" val="tRgI5jBbqN1xUb1ZYUWnzBQ"/>
</p:tagLst>
</file>

<file path=ppt/tags/tag31.xml><?xml version="1.0" encoding="utf-8"?>
<p:tagLst xmlns:a="http://schemas.openxmlformats.org/drawingml/2006/main" xmlns:r="http://schemas.openxmlformats.org/officeDocument/2006/relationships" xmlns:p="http://schemas.openxmlformats.org/presentationml/2006/main">
  <p:tag name="SHAPENAME" val="Slide Number"/>
</p:tagLst>
</file>

<file path=ppt/tags/tag310.xml><?xml version="1.0" encoding="utf-8"?>
<p:tagLst xmlns:a="http://schemas.openxmlformats.org/drawingml/2006/main" xmlns:r="http://schemas.openxmlformats.org/officeDocument/2006/relationships" xmlns:p="http://schemas.openxmlformats.org/presentationml/2006/main">
  <p:tag name="THINKCELLSHAPEDONOTDELETE" val="tPuU7mRKevoJoVHQ5YFnBEw"/>
</p:tagLst>
</file>

<file path=ppt/tags/tag311.xml><?xml version="1.0" encoding="utf-8"?>
<p:tagLst xmlns:a="http://schemas.openxmlformats.org/drawingml/2006/main" xmlns:r="http://schemas.openxmlformats.org/officeDocument/2006/relationships" xmlns:p="http://schemas.openxmlformats.org/presentationml/2006/main">
  <p:tag name="THINKCELLSHAPEDONOTDELETE" val="t1fdBBbkYAfwWjcFTqisWGw"/>
</p:tagLst>
</file>

<file path=ppt/tags/tag312.xml><?xml version="1.0" encoding="utf-8"?>
<p:tagLst xmlns:a="http://schemas.openxmlformats.org/drawingml/2006/main" xmlns:r="http://schemas.openxmlformats.org/officeDocument/2006/relationships" xmlns:p="http://schemas.openxmlformats.org/presentationml/2006/main">
  <p:tag name="THINKCELLSHAPEDONOTDELETE" val="tuIYIjDAVa7CJLTtYsmI.2A"/>
</p:tagLst>
</file>

<file path=ppt/tags/tag313.xml><?xml version="1.0" encoding="utf-8"?>
<p:tagLst xmlns:a="http://schemas.openxmlformats.org/drawingml/2006/main" xmlns:r="http://schemas.openxmlformats.org/officeDocument/2006/relationships" xmlns:p="http://schemas.openxmlformats.org/presentationml/2006/main">
  <p:tag name="THINKCELLSHAPEDONOTDELETE" val="tFJ3UMgPZupp5CQEXmUigrA"/>
</p:tagLst>
</file>

<file path=ppt/tags/tag314.xml><?xml version="1.0" encoding="utf-8"?>
<p:tagLst xmlns:a="http://schemas.openxmlformats.org/drawingml/2006/main" xmlns:r="http://schemas.openxmlformats.org/officeDocument/2006/relationships" xmlns:p="http://schemas.openxmlformats.org/presentationml/2006/main">
  <p:tag name="THINKCELLSHAPEDONOTDELETE" val="tQeBsuWLaZecGClEY9_Skpw"/>
</p:tagLst>
</file>

<file path=ppt/tags/tag315.xml><?xml version="1.0" encoding="utf-8"?>
<p:tagLst xmlns:a="http://schemas.openxmlformats.org/drawingml/2006/main" xmlns:r="http://schemas.openxmlformats.org/officeDocument/2006/relationships" xmlns:p="http://schemas.openxmlformats.org/presentationml/2006/main">
  <p:tag name="THINKCELLSHAPEDONOTDELETE" val="t2VabPWrE9mbolEOrUQRspg"/>
</p:tagLst>
</file>

<file path=ppt/tags/tag316.xml><?xml version="1.0" encoding="utf-8"?>
<p:tagLst xmlns:a="http://schemas.openxmlformats.org/drawingml/2006/main" xmlns:r="http://schemas.openxmlformats.org/officeDocument/2006/relationships" xmlns:p="http://schemas.openxmlformats.org/presentationml/2006/main">
  <p:tag name="THINKCELLSHAPEDONOTDELETE" val="t36mOyqB1TqDllcjRofsjdA"/>
</p:tagLst>
</file>

<file path=ppt/tags/tag317.xml><?xml version="1.0" encoding="utf-8"?>
<p:tagLst xmlns:a="http://schemas.openxmlformats.org/drawingml/2006/main" xmlns:r="http://schemas.openxmlformats.org/officeDocument/2006/relationships" xmlns:p="http://schemas.openxmlformats.org/presentationml/2006/main">
  <p:tag name="THINKCELLSHAPEDONOTDELETE" val="trfokJnNjOlzXHLcvVKxt.Q"/>
</p:tagLst>
</file>

<file path=ppt/tags/tag318.xml><?xml version="1.0" encoding="utf-8"?>
<p:tagLst xmlns:a="http://schemas.openxmlformats.org/drawingml/2006/main" xmlns:r="http://schemas.openxmlformats.org/officeDocument/2006/relationships" xmlns:p="http://schemas.openxmlformats.org/presentationml/2006/main">
  <p:tag name="THINKCELLSHAPEDONOTDELETE" val="tlExDCM59aFHMsF0v5pZukw"/>
</p:tagLst>
</file>

<file path=ppt/tags/tag319.xml><?xml version="1.0" encoding="utf-8"?>
<p:tagLst xmlns:a="http://schemas.openxmlformats.org/drawingml/2006/main" xmlns:r="http://schemas.openxmlformats.org/officeDocument/2006/relationships" xmlns:p="http://schemas.openxmlformats.org/presentationml/2006/main">
  <p:tag name="THINKCELLSHAPEDONOTDELETE" val="tBtkW3KtNmk3eAXOPcn6KtQ"/>
</p:tagLst>
</file>

<file path=ppt/tags/tag32.xml><?xml version="1.0" encoding="utf-8"?>
<p:tagLst xmlns:a="http://schemas.openxmlformats.org/drawingml/2006/main" xmlns:r="http://schemas.openxmlformats.org/officeDocument/2006/relationships" xmlns:p="http://schemas.openxmlformats.org/presentationml/2006/main">
  <p:tag name="SHAPENAME" val="5. Source"/>
</p:tagLst>
</file>

<file path=ppt/tags/tag320.xml><?xml version="1.0" encoding="utf-8"?>
<p:tagLst xmlns:a="http://schemas.openxmlformats.org/drawingml/2006/main" xmlns:r="http://schemas.openxmlformats.org/officeDocument/2006/relationships" xmlns:p="http://schemas.openxmlformats.org/presentationml/2006/main">
  <p:tag name="THINKCELLSHAPEDONOTDELETE" val="tJj8DJV_aivkp7U437fMS.w"/>
</p:tagLst>
</file>

<file path=ppt/tags/tag321.xml><?xml version="1.0" encoding="utf-8"?>
<p:tagLst xmlns:a="http://schemas.openxmlformats.org/drawingml/2006/main" xmlns:r="http://schemas.openxmlformats.org/officeDocument/2006/relationships" xmlns:p="http://schemas.openxmlformats.org/presentationml/2006/main">
  <p:tag name="THINKCELLSHAPEDONOTDELETE" val="tVJj6564KQlBRRvRuRSN1EA"/>
</p:tagLst>
</file>

<file path=ppt/tags/tag322.xml><?xml version="1.0" encoding="utf-8"?>
<p:tagLst xmlns:a="http://schemas.openxmlformats.org/drawingml/2006/main" xmlns:r="http://schemas.openxmlformats.org/officeDocument/2006/relationships" xmlns:p="http://schemas.openxmlformats.org/presentationml/2006/main">
  <p:tag name="THINKCELLSHAPEDONOTDELETE" val="tyZeS4eFmXtztyeJO8lhGKQ"/>
</p:tagLst>
</file>

<file path=ppt/tags/tag323.xml><?xml version="1.0" encoding="utf-8"?>
<p:tagLst xmlns:a="http://schemas.openxmlformats.org/drawingml/2006/main" xmlns:r="http://schemas.openxmlformats.org/officeDocument/2006/relationships" xmlns:p="http://schemas.openxmlformats.org/presentationml/2006/main">
  <p:tag name="THINKCELLSHAPEDONOTDELETE" val="tthY9kXBOhcoiSEr7lsj8BQ"/>
</p:tagLst>
</file>

<file path=ppt/tags/tag324.xml><?xml version="1.0" encoding="utf-8"?>
<p:tagLst xmlns:a="http://schemas.openxmlformats.org/drawingml/2006/main" xmlns:r="http://schemas.openxmlformats.org/officeDocument/2006/relationships" xmlns:p="http://schemas.openxmlformats.org/presentationml/2006/main">
  <p:tag name="THINKCELLSHAPEDONOTDELETE" val="tU_2ImxRooahgmQCFgQ8GJw"/>
</p:tagLst>
</file>

<file path=ppt/tags/tag325.xml><?xml version="1.0" encoding="utf-8"?>
<p:tagLst xmlns:a="http://schemas.openxmlformats.org/drawingml/2006/main" xmlns:r="http://schemas.openxmlformats.org/officeDocument/2006/relationships" xmlns:p="http://schemas.openxmlformats.org/presentationml/2006/main">
  <p:tag name="THINKCELLSHAPEDONOTDELETE" val="tIk3bpe9WGVsBRNMhtrXGaQ"/>
</p:tagLst>
</file>

<file path=ppt/tags/tag326.xml><?xml version="1.0" encoding="utf-8"?>
<p:tagLst xmlns:a="http://schemas.openxmlformats.org/drawingml/2006/main" xmlns:r="http://schemas.openxmlformats.org/officeDocument/2006/relationships" xmlns:p="http://schemas.openxmlformats.org/presentationml/2006/main">
  <p:tag name="THINKCELLSHAPEDONOTDELETE" val="t.VFMuIfhoBoKVIu3zX8FhQ"/>
</p:tagLst>
</file>

<file path=ppt/tags/tag327.xml><?xml version="1.0" encoding="utf-8"?>
<p:tagLst xmlns:a="http://schemas.openxmlformats.org/drawingml/2006/main" xmlns:r="http://schemas.openxmlformats.org/officeDocument/2006/relationships" xmlns:p="http://schemas.openxmlformats.org/presentationml/2006/main">
  <p:tag name="THINKCELLSHAPEDONOTDELETE" val="tf4xXz8SJSgwpO4RhwzRiPg"/>
</p:tagLst>
</file>

<file path=ppt/tags/tag328.xml><?xml version="1.0" encoding="utf-8"?>
<p:tagLst xmlns:a="http://schemas.openxmlformats.org/drawingml/2006/main" xmlns:r="http://schemas.openxmlformats.org/officeDocument/2006/relationships" xmlns:p="http://schemas.openxmlformats.org/presentationml/2006/main">
  <p:tag name="THINKCELLSHAPEDONOTDELETE" val="t4k.._bFljrzV8vsS184TOQ"/>
</p:tagLst>
</file>

<file path=ppt/tags/tag329.xml><?xml version="1.0" encoding="utf-8"?>
<p:tagLst xmlns:a="http://schemas.openxmlformats.org/drawingml/2006/main" xmlns:r="http://schemas.openxmlformats.org/officeDocument/2006/relationships" xmlns:p="http://schemas.openxmlformats.org/presentationml/2006/main">
  <p:tag name="THINKCELLSHAPEDONOTDELETE" val="tgVze9UiSPkOGHz4FVUsqmQ"/>
</p:tagLst>
</file>

<file path=ppt/tags/tag33.xml><?xml version="1.0" encoding="utf-8"?>
<p:tagLst xmlns:a="http://schemas.openxmlformats.org/drawingml/2006/main" xmlns:r="http://schemas.openxmlformats.org/officeDocument/2006/relationships" xmlns:p="http://schemas.openxmlformats.org/presentationml/2006/main">
  <p:tag name="SHAPENAME" val="1. On-page tracker"/>
</p:tagLst>
</file>

<file path=ppt/tags/tag330.xml><?xml version="1.0" encoding="utf-8"?>
<p:tagLst xmlns:a="http://schemas.openxmlformats.org/drawingml/2006/main" xmlns:r="http://schemas.openxmlformats.org/officeDocument/2006/relationships" xmlns:p="http://schemas.openxmlformats.org/presentationml/2006/main">
  <p:tag name="THINKCELLSHAPEDONOTDELETE" val="t_ApAAbDk8kKMeyxQiG.3Bw"/>
</p:tagLst>
</file>

<file path=ppt/tags/tag331.xml><?xml version="1.0" encoding="utf-8"?>
<p:tagLst xmlns:a="http://schemas.openxmlformats.org/drawingml/2006/main" xmlns:r="http://schemas.openxmlformats.org/officeDocument/2006/relationships" xmlns:p="http://schemas.openxmlformats.org/presentationml/2006/main">
  <p:tag name="THINKCELLSHAPEDONOTDELETE" val="t_nBg2qUlVnxnvrqxtM0BXQ"/>
</p:tagLst>
</file>

<file path=ppt/tags/tag332.xml><?xml version="1.0" encoding="utf-8"?>
<p:tagLst xmlns:a="http://schemas.openxmlformats.org/drawingml/2006/main" xmlns:r="http://schemas.openxmlformats.org/officeDocument/2006/relationships" xmlns:p="http://schemas.openxmlformats.org/presentationml/2006/main">
  <p:tag name="THINKCELLSHAPEDONOTDELETE" val="tdpqQ1mE3nNmmYZ2uLi_SdA"/>
</p:tagLst>
</file>

<file path=ppt/tags/tag333.xml><?xml version="1.0" encoding="utf-8"?>
<p:tagLst xmlns:a="http://schemas.openxmlformats.org/drawingml/2006/main" xmlns:r="http://schemas.openxmlformats.org/officeDocument/2006/relationships" xmlns:p="http://schemas.openxmlformats.org/presentationml/2006/main">
  <p:tag name="THINKCELLSHAPEDONOTDELETE" val="t9jpqDTDERjLtC8mo9nWCMg"/>
</p:tagLst>
</file>

<file path=ppt/tags/tag334.xml><?xml version="1.0" encoding="utf-8"?>
<p:tagLst xmlns:a="http://schemas.openxmlformats.org/drawingml/2006/main" xmlns:r="http://schemas.openxmlformats.org/officeDocument/2006/relationships" xmlns:p="http://schemas.openxmlformats.org/presentationml/2006/main">
  <p:tag name="THINKCELLSHAPEDONOTDELETE" val="tr6jd_0loiJaeYJwU7NWRrA"/>
</p:tagLst>
</file>

<file path=ppt/tags/tag335.xml><?xml version="1.0" encoding="utf-8"?>
<p:tagLst xmlns:a="http://schemas.openxmlformats.org/drawingml/2006/main" xmlns:r="http://schemas.openxmlformats.org/officeDocument/2006/relationships" xmlns:p="http://schemas.openxmlformats.org/presentationml/2006/main">
  <p:tag name="THINKCELLSHAPEDONOTDELETE" val="tstnIn81ubAWpay9OIT2.7Q"/>
</p:tagLst>
</file>

<file path=ppt/tags/tag336.xml><?xml version="1.0" encoding="utf-8"?>
<p:tagLst xmlns:a="http://schemas.openxmlformats.org/drawingml/2006/main" xmlns:r="http://schemas.openxmlformats.org/officeDocument/2006/relationships" xmlns:p="http://schemas.openxmlformats.org/presentationml/2006/main">
  <p:tag name="THINKCELLSHAPEDONOTDELETE" val="tvGYEJsst_J3bGHl9FnZGuQ"/>
</p:tagLst>
</file>

<file path=ppt/tags/tag337.xml><?xml version="1.0" encoding="utf-8"?>
<p:tagLst xmlns:a="http://schemas.openxmlformats.org/drawingml/2006/main" xmlns:r="http://schemas.openxmlformats.org/officeDocument/2006/relationships" xmlns:p="http://schemas.openxmlformats.org/presentationml/2006/main">
  <p:tag name="THINKCELLSHAPEDONOTDELETE" val="tURL8c7SZ4nNYfQ3g95ImsA"/>
</p:tagLst>
</file>

<file path=ppt/tags/tag338.xml><?xml version="1.0" encoding="utf-8"?>
<p:tagLst xmlns:a="http://schemas.openxmlformats.org/drawingml/2006/main" xmlns:r="http://schemas.openxmlformats.org/officeDocument/2006/relationships" xmlns:p="http://schemas.openxmlformats.org/presentationml/2006/main">
  <p:tag name="THINKCELLSHAPEDONOTDELETE" val="trU32GnV0WC7kAde.aDIxxQ"/>
</p:tagLst>
</file>

<file path=ppt/tags/tag339.xml><?xml version="1.0" encoding="utf-8"?>
<p:tagLst xmlns:a="http://schemas.openxmlformats.org/drawingml/2006/main" xmlns:r="http://schemas.openxmlformats.org/officeDocument/2006/relationships" xmlns:p="http://schemas.openxmlformats.org/presentationml/2006/main">
  <p:tag name="THINKCELLSHAPEDONOTDELETE" val="tNKnkEgxCBZ8reBpilr7exQ"/>
</p:tagLst>
</file>

<file path=ppt/tags/tag34.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340.xml><?xml version="1.0" encoding="utf-8"?>
<p:tagLst xmlns:a="http://schemas.openxmlformats.org/drawingml/2006/main" xmlns:r="http://schemas.openxmlformats.org/officeDocument/2006/relationships" xmlns:p="http://schemas.openxmlformats.org/presentationml/2006/main">
  <p:tag name="THINKCELLSHAPEDONOTDELETE" val="tKUoCXsSP34ZCfPOb0nNoeQ"/>
</p:tagLst>
</file>

<file path=ppt/tags/tag341.xml><?xml version="1.0" encoding="utf-8"?>
<p:tagLst xmlns:a="http://schemas.openxmlformats.org/drawingml/2006/main" xmlns:r="http://schemas.openxmlformats.org/officeDocument/2006/relationships" xmlns:p="http://schemas.openxmlformats.org/presentationml/2006/main">
  <p:tag name="NAME" val="LineBasicDefault"/>
</p:tagLst>
</file>

<file path=ppt/tags/tag342.xml><?xml version="1.0" encoding="utf-8"?>
<p:tagLst xmlns:a="http://schemas.openxmlformats.org/drawingml/2006/main" xmlns:r="http://schemas.openxmlformats.org/officeDocument/2006/relationships" xmlns:p="http://schemas.openxmlformats.org/presentationml/2006/main">
  <p:tag name="NAME" val="LineBasicDefault"/>
</p:tagLst>
</file>

<file path=ppt/tags/tag343.xml><?xml version="1.0" encoding="utf-8"?>
<p:tagLst xmlns:a="http://schemas.openxmlformats.org/drawingml/2006/main" xmlns:r="http://schemas.openxmlformats.org/officeDocument/2006/relationships" xmlns:p="http://schemas.openxmlformats.org/presentationml/2006/main">
  <p:tag name="NAME" val="GreyLineSeparatorDefault"/>
</p:tagLst>
</file>

<file path=ppt/tags/tag344.xml><?xml version="1.0" encoding="utf-8"?>
<p:tagLst xmlns:a="http://schemas.openxmlformats.org/drawingml/2006/main" xmlns:r="http://schemas.openxmlformats.org/officeDocument/2006/relationships" xmlns:p="http://schemas.openxmlformats.org/presentationml/2006/main">
  <p:tag name="NAME" val="GreyLineSeparatorDefault"/>
</p:tagLst>
</file>

<file path=ppt/tags/tag345.xml><?xml version="1.0" encoding="utf-8"?>
<p:tagLst xmlns:a="http://schemas.openxmlformats.org/drawingml/2006/main" xmlns:r="http://schemas.openxmlformats.org/officeDocument/2006/relationships" xmlns:p="http://schemas.openxmlformats.org/presentationml/2006/main">
  <p:tag name="NAME" val="GreyLineSeparatorDefault"/>
</p:tagLst>
</file>

<file path=ppt/tags/tag346.xml><?xml version="1.0" encoding="utf-8"?>
<p:tagLst xmlns:a="http://schemas.openxmlformats.org/drawingml/2006/main" xmlns:r="http://schemas.openxmlformats.org/officeDocument/2006/relationships" xmlns:p="http://schemas.openxmlformats.org/presentationml/2006/main">
  <p:tag name="NAME" val="GreyLineSeparatorDefault"/>
</p:tagLst>
</file>

<file path=ppt/tags/tag347.xml><?xml version="1.0" encoding="utf-8"?>
<p:tagLst xmlns:a="http://schemas.openxmlformats.org/drawingml/2006/main" xmlns:r="http://schemas.openxmlformats.org/officeDocument/2006/relationships" xmlns:p="http://schemas.openxmlformats.org/presentationml/2006/main">
  <p:tag name="NAME" val="SingleBoatText"/>
</p:tagLst>
</file>

<file path=ppt/tags/tag348.xml><?xml version="1.0" encoding="utf-8"?>
<p:tagLst xmlns:a="http://schemas.openxmlformats.org/drawingml/2006/main" xmlns:r="http://schemas.openxmlformats.org/officeDocument/2006/relationships" xmlns:p="http://schemas.openxmlformats.org/presentationml/2006/main">
  <p:tag name="NAME" val="SingleBoatText"/>
</p:tagLst>
</file>

<file path=ppt/tags/tag349.xml><?xml version="1.0" encoding="utf-8"?>
<p:tagLst xmlns:a="http://schemas.openxmlformats.org/drawingml/2006/main" xmlns:r="http://schemas.openxmlformats.org/officeDocument/2006/relationships" xmlns:p="http://schemas.openxmlformats.org/presentationml/2006/main">
  <p:tag name="NAME" val="SingleBoatText"/>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50.xml><?xml version="1.0" encoding="utf-8"?>
<p:tagLst xmlns:a="http://schemas.openxmlformats.org/drawingml/2006/main" xmlns:r="http://schemas.openxmlformats.org/officeDocument/2006/relationships" xmlns:p="http://schemas.openxmlformats.org/presentationml/2006/main">
  <p:tag name="NAME" val="SingleBoatText"/>
</p:tagLst>
</file>

<file path=ppt/tags/tag351.xml><?xml version="1.0" encoding="utf-8"?>
<p:tagLst xmlns:a="http://schemas.openxmlformats.org/drawingml/2006/main" xmlns:r="http://schemas.openxmlformats.org/officeDocument/2006/relationships" xmlns:p="http://schemas.openxmlformats.org/presentationml/2006/main">
  <p:tag name="NAME" val="SingleBoatText"/>
</p:tagLst>
</file>

<file path=ppt/tags/tag352.xml><?xml version="1.0" encoding="utf-8"?>
<p:tagLst xmlns:a="http://schemas.openxmlformats.org/drawingml/2006/main" xmlns:r="http://schemas.openxmlformats.org/officeDocument/2006/relationships" xmlns:p="http://schemas.openxmlformats.org/presentationml/2006/main">
  <p:tag name="NAME" val="SingleBoatText"/>
</p:tagLst>
</file>

<file path=ppt/tags/tag353.xml><?xml version="1.0" encoding="utf-8"?>
<p:tagLst xmlns:a="http://schemas.openxmlformats.org/drawingml/2006/main" xmlns:r="http://schemas.openxmlformats.org/officeDocument/2006/relationships" xmlns:p="http://schemas.openxmlformats.org/presentationml/2006/main">
  <p:tag name="NAME" val="SingleBoatText"/>
</p:tagLst>
</file>

<file path=ppt/tags/tag354.xml><?xml version="1.0" encoding="utf-8"?>
<p:tagLst xmlns:a="http://schemas.openxmlformats.org/drawingml/2006/main" xmlns:r="http://schemas.openxmlformats.org/officeDocument/2006/relationships" xmlns:p="http://schemas.openxmlformats.org/presentationml/2006/main">
  <p:tag name="NAME" val="SingleBoatText"/>
</p:tagLst>
</file>

<file path=ppt/tags/tag355.xml><?xml version="1.0" encoding="utf-8"?>
<p:tagLst xmlns:a="http://schemas.openxmlformats.org/drawingml/2006/main" xmlns:r="http://schemas.openxmlformats.org/officeDocument/2006/relationships" xmlns:p="http://schemas.openxmlformats.org/presentationml/2006/main">
  <p:tag name="NAME" val="SingleBoatText"/>
</p:tagLst>
</file>

<file path=ppt/tags/tag356.xml><?xml version="1.0" encoding="utf-8"?>
<p:tagLst xmlns:a="http://schemas.openxmlformats.org/drawingml/2006/main" xmlns:r="http://schemas.openxmlformats.org/officeDocument/2006/relationships" xmlns:p="http://schemas.openxmlformats.org/presentationml/2006/main">
  <p:tag name="NAME" val="GreyLineSeparatorDefault"/>
</p:tagLst>
</file>

<file path=ppt/tags/tag357.xml><?xml version="1.0" encoding="utf-8"?>
<p:tagLst xmlns:a="http://schemas.openxmlformats.org/drawingml/2006/main" xmlns:r="http://schemas.openxmlformats.org/officeDocument/2006/relationships" xmlns:p="http://schemas.openxmlformats.org/presentationml/2006/main">
  <p:tag name="NAME" val="GreyLineSeparatorDefault"/>
</p:tagLst>
</file>

<file path=ppt/tags/tag358.xml><?xml version="1.0" encoding="utf-8"?>
<p:tagLst xmlns:a="http://schemas.openxmlformats.org/drawingml/2006/main" xmlns:r="http://schemas.openxmlformats.org/officeDocument/2006/relationships" xmlns:p="http://schemas.openxmlformats.org/presentationml/2006/main">
  <p:tag name="NAME" val="GreyLineSeparatorDefault"/>
</p:tagLst>
</file>

<file path=ppt/tags/tag359.xml><?xml version="1.0" encoding="utf-8"?>
<p:tagLst xmlns:a="http://schemas.openxmlformats.org/drawingml/2006/main" xmlns:r="http://schemas.openxmlformats.org/officeDocument/2006/relationships" xmlns:p="http://schemas.openxmlformats.org/presentationml/2006/main">
  <p:tag name="NAME" val="GreyLineSeparatorDefault"/>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trZ96ctUUqJsGDCugslwBCg"/>
</p:tagLst>
</file>

<file path=ppt/tags/tag360.xml><?xml version="1.0" encoding="utf-8"?>
<p:tagLst xmlns:a="http://schemas.openxmlformats.org/drawingml/2006/main" xmlns:r="http://schemas.openxmlformats.org/officeDocument/2006/relationships" xmlns:p="http://schemas.openxmlformats.org/presentationml/2006/main">
  <p:tag name="NAME" val="GreyLineSeparatorDefault"/>
</p:tagLst>
</file>

<file path=ppt/tags/tag361.xml><?xml version="1.0" encoding="utf-8"?>
<p:tagLst xmlns:a="http://schemas.openxmlformats.org/drawingml/2006/main" xmlns:r="http://schemas.openxmlformats.org/officeDocument/2006/relationships" xmlns:p="http://schemas.openxmlformats.org/presentationml/2006/main">
  <p:tag name="NAME" val="GreyLineSeparatorDefault"/>
</p:tagLst>
</file>

<file path=ppt/tags/tag362.xml><?xml version="1.0" encoding="utf-8"?>
<p:tagLst xmlns:a="http://schemas.openxmlformats.org/drawingml/2006/main" xmlns:r="http://schemas.openxmlformats.org/officeDocument/2006/relationships" xmlns:p="http://schemas.openxmlformats.org/presentationml/2006/main">
  <p:tag name="NAME" val="GreyLineSeparatorDefault"/>
</p:tagLst>
</file>

<file path=ppt/tags/tag363.xml><?xml version="1.0" encoding="utf-8"?>
<p:tagLst xmlns:a="http://schemas.openxmlformats.org/drawingml/2006/main" xmlns:r="http://schemas.openxmlformats.org/officeDocument/2006/relationships" xmlns:p="http://schemas.openxmlformats.org/presentationml/2006/main">
  <p:tag name="NAME" val="GreyLineSeparatorDefault"/>
</p:tagLst>
</file>

<file path=ppt/tags/tag364.xml><?xml version="1.0" encoding="utf-8"?>
<p:tagLst xmlns:a="http://schemas.openxmlformats.org/drawingml/2006/main" xmlns:r="http://schemas.openxmlformats.org/officeDocument/2006/relationships" xmlns:p="http://schemas.openxmlformats.org/presentationml/2006/main">
  <p:tag name="NAME" val="SingleBoatText"/>
</p:tagLst>
</file>

<file path=ppt/tags/tag365.xml><?xml version="1.0" encoding="utf-8"?>
<p:tagLst xmlns:a="http://schemas.openxmlformats.org/drawingml/2006/main" xmlns:r="http://schemas.openxmlformats.org/officeDocument/2006/relationships" xmlns:p="http://schemas.openxmlformats.org/presentationml/2006/main">
  <p:tag name="NAME" val="SingleBoatText"/>
</p:tagLst>
</file>

<file path=ppt/tags/tag366.xml><?xml version="1.0" encoding="utf-8"?>
<p:tagLst xmlns:a="http://schemas.openxmlformats.org/drawingml/2006/main" xmlns:r="http://schemas.openxmlformats.org/officeDocument/2006/relationships" xmlns:p="http://schemas.openxmlformats.org/presentationml/2006/main">
  <p:tag name="NAME" val="SingleBoatText"/>
</p:tagLst>
</file>

<file path=ppt/tags/tag367.xml><?xml version="1.0" encoding="utf-8"?>
<p:tagLst xmlns:a="http://schemas.openxmlformats.org/drawingml/2006/main" xmlns:r="http://schemas.openxmlformats.org/officeDocument/2006/relationships" xmlns:p="http://schemas.openxmlformats.org/presentationml/2006/main">
  <p:tag name="NAME" val="SingleBoatText"/>
</p:tagLst>
</file>

<file path=ppt/tags/tag368.xml><?xml version="1.0" encoding="utf-8"?>
<p:tagLst xmlns:a="http://schemas.openxmlformats.org/drawingml/2006/main" xmlns:r="http://schemas.openxmlformats.org/officeDocument/2006/relationships" xmlns:p="http://schemas.openxmlformats.org/presentationml/2006/main">
  <p:tag name="NAME" val="SingleBoatText"/>
</p:tagLst>
</file>

<file path=ppt/tags/tag369.xml><?xml version="1.0" encoding="utf-8"?>
<p:tagLst xmlns:a="http://schemas.openxmlformats.org/drawingml/2006/main" xmlns:r="http://schemas.openxmlformats.org/officeDocument/2006/relationships" xmlns:p="http://schemas.openxmlformats.org/presentationml/2006/main">
  <p:tag name="NAME" val="SingleBoatText"/>
</p:tagLst>
</file>

<file path=ppt/tags/tag37.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370.xml><?xml version="1.0" encoding="utf-8"?>
<p:tagLst xmlns:a="http://schemas.openxmlformats.org/drawingml/2006/main" xmlns:r="http://schemas.openxmlformats.org/officeDocument/2006/relationships" xmlns:p="http://schemas.openxmlformats.org/presentationml/2006/main">
  <p:tag name="NAME" val="SingleBoatText"/>
</p:tagLst>
</file>

<file path=ppt/tags/tag371.xml><?xml version="1.0" encoding="utf-8"?>
<p:tagLst xmlns:a="http://schemas.openxmlformats.org/drawingml/2006/main" xmlns:r="http://schemas.openxmlformats.org/officeDocument/2006/relationships" xmlns:p="http://schemas.openxmlformats.org/presentationml/2006/main">
  <p:tag name="NAME" val="SingleBoatText"/>
</p:tagLst>
</file>

<file path=ppt/tags/tag372.xml><?xml version="1.0" encoding="utf-8"?>
<p:tagLst xmlns:a="http://schemas.openxmlformats.org/drawingml/2006/main" xmlns:r="http://schemas.openxmlformats.org/officeDocument/2006/relationships" xmlns:p="http://schemas.openxmlformats.org/presentationml/2006/main">
  <p:tag name="NAME" val="SingleBoatText"/>
</p:tagLst>
</file>

<file path=ppt/tags/tag373.xml><?xml version="1.0" encoding="utf-8"?>
<p:tagLst xmlns:a="http://schemas.openxmlformats.org/drawingml/2006/main" xmlns:r="http://schemas.openxmlformats.org/officeDocument/2006/relationships" xmlns:p="http://schemas.openxmlformats.org/presentationml/2006/main">
  <p:tag name="NAME" val="SingleBoatText"/>
</p:tagLst>
</file>

<file path=ppt/tags/tag374.xml><?xml version="1.0" encoding="utf-8"?>
<p:tagLst xmlns:a="http://schemas.openxmlformats.org/drawingml/2006/main" xmlns:r="http://schemas.openxmlformats.org/officeDocument/2006/relationships" xmlns:p="http://schemas.openxmlformats.org/presentationml/2006/main">
  <p:tag name="NAME" val="SingleBoatText"/>
</p:tagLst>
</file>

<file path=ppt/tags/tag375.xml><?xml version="1.0" encoding="utf-8"?>
<p:tagLst xmlns:a="http://schemas.openxmlformats.org/drawingml/2006/main" xmlns:r="http://schemas.openxmlformats.org/officeDocument/2006/relationships" xmlns:p="http://schemas.openxmlformats.org/presentationml/2006/main">
  <p:tag name="NAME" val="SingleBoatText"/>
</p:tagLst>
</file>

<file path=ppt/tags/tag376.xml><?xml version="1.0" encoding="utf-8"?>
<p:tagLst xmlns:a="http://schemas.openxmlformats.org/drawingml/2006/main" xmlns:r="http://schemas.openxmlformats.org/officeDocument/2006/relationships" xmlns:p="http://schemas.openxmlformats.org/presentationml/2006/main">
  <p:tag name="NAME" val="SingleBoatText"/>
</p:tagLst>
</file>

<file path=ppt/tags/tag377.xml><?xml version="1.0" encoding="utf-8"?>
<p:tagLst xmlns:a="http://schemas.openxmlformats.org/drawingml/2006/main" xmlns:r="http://schemas.openxmlformats.org/officeDocument/2006/relationships" xmlns:p="http://schemas.openxmlformats.org/presentationml/2006/main">
  <p:tag name="NAME" val="SingleBoatText"/>
</p:tagLst>
</file>

<file path=ppt/tags/tag378.xml><?xml version="1.0" encoding="utf-8"?>
<p:tagLst xmlns:a="http://schemas.openxmlformats.org/drawingml/2006/main" xmlns:r="http://schemas.openxmlformats.org/officeDocument/2006/relationships" xmlns:p="http://schemas.openxmlformats.org/presentationml/2006/main">
  <p:tag name="NAME" val="SingleBoatText"/>
</p:tagLst>
</file>

<file path=ppt/tags/tag379.xml><?xml version="1.0" encoding="utf-8"?>
<p:tagLst xmlns:a="http://schemas.openxmlformats.org/drawingml/2006/main" xmlns:r="http://schemas.openxmlformats.org/officeDocument/2006/relationships" xmlns:p="http://schemas.openxmlformats.org/presentationml/2006/main">
  <p:tag name="NAME" val="SingleBoatText"/>
</p:tagLst>
</file>

<file path=ppt/tags/tag38.xml><?xml version="1.0" encoding="utf-8"?>
<p:tagLst xmlns:a="http://schemas.openxmlformats.org/drawingml/2006/main" xmlns:r="http://schemas.openxmlformats.org/officeDocument/2006/relationships" xmlns:p="http://schemas.openxmlformats.org/presentationml/2006/main">
  <p:tag name="SHAPENAME" val="5. Source"/>
</p:tagLst>
</file>

<file path=ppt/tags/tag380.xml><?xml version="1.0" encoding="utf-8"?>
<p:tagLst xmlns:a="http://schemas.openxmlformats.org/drawingml/2006/main" xmlns:r="http://schemas.openxmlformats.org/officeDocument/2006/relationships" xmlns:p="http://schemas.openxmlformats.org/presentationml/2006/main">
  <p:tag name="NAME" val="SingleBoatText"/>
</p:tagLst>
</file>

<file path=ppt/tags/tag381.xml><?xml version="1.0" encoding="utf-8"?>
<p:tagLst xmlns:a="http://schemas.openxmlformats.org/drawingml/2006/main" xmlns:r="http://schemas.openxmlformats.org/officeDocument/2006/relationships" xmlns:p="http://schemas.openxmlformats.org/presentationml/2006/main">
  <p:tag name="NAME" val="SingleBoatText"/>
</p:tagLst>
</file>

<file path=ppt/tags/tag382.xml><?xml version="1.0" encoding="utf-8"?>
<p:tagLst xmlns:a="http://schemas.openxmlformats.org/drawingml/2006/main" xmlns:r="http://schemas.openxmlformats.org/officeDocument/2006/relationships" xmlns:p="http://schemas.openxmlformats.org/presentationml/2006/main">
  <p:tag name="NAME" val="SingleBoatText"/>
</p:tagLst>
</file>

<file path=ppt/tags/tag383.xml><?xml version="1.0" encoding="utf-8"?>
<p:tagLst xmlns:a="http://schemas.openxmlformats.org/drawingml/2006/main" xmlns:r="http://schemas.openxmlformats.org/officeDocument/2006/relationships" xmlns:p="http://schemas.openxmlformats.org/presentationml/2006/main">
  <p:tag name="NAME" val="SingleBoatText"/>
</p:tagLst>
</file>

<file path=ppt/tags/tag384.xml><?xml version="1.0" encoding="utf-8"?>
<p:tagLst xmlns:a="http://schemas.openxmlformats.org/drawingml/2006/main" xmlns:r="http://schemas.openxmlformats.org/officeDocument/2006/relationships" xmlns:p="http://schemas.openxmlformats.org/presentationml/2006/main">
  <p:tag name="NAME" val="SingleBoatText"/>
</p:tagLst>
</file>

<file path=ppt/tags/tag385.xml><?xml version="1.0" encoding="utf-8"?>
<p:tagLst xmlns:a="http://schemas.openxmlformats.org/drawingml/2006/main" xmlns:r="http://schemas.openxmlformats.org/officeDocument/2006/relationships" xmlns:p="http://schemas.openxmlformats.org/presentationml/2006/main">
  <p:tag name="NAME" val="SingleBoatText"/>
</p:tagLst>
</file>

<file path=ppt/tags/tag386.xml><?xml version="1.0" encoding="utf-8"?>
<p:tagLst xmlns:a="http://schemas.openxmlformats.org/drawingml/2006/main" xmlns:r="http://schemas.openxmlformats.org/officeDocument/2006/relationships" xmlns:p="http://schemas.openxmlformats.org/presentationml/2006/main">
  <p:tag name="NAME" val="SingleBoatText"/>
</p:tagLst>
</file>

<file path=ppt/tags/tag387.xml><?xml version="1.0" encoding="utf-8"?>
<p:tagLst xmlns:a="http://schemas.openxmlformats.org/drawingml/2006/main" xmlns:r="http://schemas.openxmlformats.org/officeDocument/2006/relationships" xmlns:p="http://schemas.openxmlformats.org/presentationml/2006/main">
  <p:tag name="NAME" val="SingleBoatText"/>
</p:tagLst>
</file>

<file path=ppt/tags/tag388.xml><?xml version="1.0" encoding="utf-8"?>
<p:tagLst xmlns:a="http://schemas.openxmlformats.org/drawingml/2006/main" xmlns:r="http://schemas.openxmlformats.org/officeDocument/2006/relationships" xmlns:p="http://schemas.openxmlformats.org/presentationml/2006/main">
  <p:tag name="NAME" val="SingleBoatText"/>
</p:tagLst>
</file>

<file path=ppt/tags/tag389.xml><?xml version="1.0" encoding="utf-8"?>
<p:tagLst xmlns:a="http://schemas.openxmlformats.org/drawingml/2006/main" xmlns:r="http://schemas.openxmlformats.org/officeDocument/2006/relationships" xmlns:p="http://schemas.openxmlformats.org/presentationml/2006/main">
  <p:tag name="NAME" val="SingleBoatText"/>
</p:tagLst>
</file>

<file path=ppt/tags/tag39.xml><?xml version="1.0" encoding="utf-8"?>
<p:tagLst xmlns:a="http://schemas.openxmlformats.org/drawingml/2006/main" xmlns:r="http://schemas.openxmlformats.org/officeDocument/2006/relationships" xmlns:p="http://schemas.openxmlformats.org/presentationml/2006/main">
  <p:tag name="SHAPENAME" val="1. On-page tracker"/>
</p:tagLst>
</file>

<file path=ppt/tags/tag390.xml><?xml version="1.0" encoding="utf-8"?>
<p:tagLst xmlns:a="http://schemas.openxmlformats.org/drawingml/2006/main" xmlns:r="http://schemas.openxmlformats.org/officeDocument/2006/relationships" xmlns:p="http://schemas.openxmlformats.org/presentationml/2006/main">
  <p:tag name="NAME" val="SingleBoatText"/>
</p:tagLst>
</file>

<file path=ppt/tags/tag39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92.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39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94.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395.xml><?xml version="1.0" encoding="utf-8"?>
<p:tagLst xmlns:a="http://schemas.openxmlformats.org/drawingml/2006/main" xmlns:r="http://schemas.openxmlformats.org/officeDocument/2006/relationships" xmlns:p="http://schemas.openxmlformats.org/presentationml/2006/main">
  <p:tag name="1LEVEL" val="0.5"/>
  <p:tag name="2LEVEL" val="0.25"/>
  <p:tag name="3LEVEL" val="0.12"/>
  <p:tag name="4LEVEL" val="0.06"/>
  <p:tag name="5LEVEL" val="0.03"/>
</p:tagLst>
</file>

<file path=ppt/tags/tag396.xml><?xml version="1.0" encoding="utf-8"?>
<p:tagLst xmlns:a="http://schemas.openxmlformats.org/drawingml/2006/main" xmlns:r="http://schemas.openxmlformats.org/officeDocument/2006/relationships" xmlns:p="http://schemas.openxmlformats.org/presentationml/2006/main">
  <p:tag name="1LEVEL" val="0.5"/>
  <p:tag name="2LEVEL" val="0.25"/>
  <p:tag name="3LEVEL" val="0.12"/>
  <p:tag name="4LEVEL" val="0.06"/>
  <p:tag name="5LEVEL" val="0.03"/>
</p:tagLst>
</file>

<file path=ppt/tags/tag397.xml><?xml version="1.0" encoding="utf-8"?>
<p:tagLst xmlns:a="http://schemas.openxmlformats.org/drawingml/2006/main" xmlns:r="http://schemas.openxmlformats.org/officeDocument/2006/relationships" xmlns:p="http://schemas.openxmlformats.org/presentationml/2006/main">
  <p:tag name="1LEVEL" val="0.5"/>
  <p:tag name="2LEVEL" val="0.25"/>
  <p:tag name="3LEVEL" val="0.12"/>
  <p:tag name="4LEVEL" val="0.06"/>
  <p:tag name="5LEVEL" val="0.03"/>
</p:tagLst>
</file>

<file path=ppt/tags/tag398.xml><?xml version="1.0" encoding="utf-8"?>
<p:tagLst xmlns:a="http://schemas.openxmlformats.org/drawingml/2006/main" xmlns:r="http://schemas.openxmlformats.org/officeDocument/2006/relationships" xmlns:p="http://schemas.openxmlformats.org/presentationml/2006/main">
  <p:tag name="NAME" val="TrackerNumBlue"/>
</p:tagLst>
</file>

<file path=ppt/tags/tag399.xml><?xml version="1.0" encoding="utf-8"?>
<p:tagLst xmlns:a="http://schemas.openxmlformats.org/drawingml/2006/main" xmlns:r="http://schemas.openxmlformats.org/officeDocument/2006/relationships" xmlns:p="http://schemas.openxmlformats.org/presentationml/2006/main">
  <p:tag name="NAME" val="TrackerNumBlu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xcgoWEzLgA0_64VDvMxGGg"/>
</p:tagLst>
</file>

<file path=ppt/tags/tag40.xml><?xml version="1.0" encoding="utf-8"?>
<p:tagLst xmlns:a="http://schemas.openxmlformats.org/drawingml/2006/main" xmlns:r="http://schemas.openxmlformats.org/officeDocument/2006/relationships" xmlns:p="http://schemas.openxmlformats.org/presentationml/2006/main">
  <p:tag name="SHAPENAME" val="Slide Number"/>
</p:tagLst>
</file>

<file path=ppt/tags/tag400.xml><?xml version="1.0" encoding="utf-8"?>
<p:tagLst xmlns:a="http://schemas.openxmlformats.org/drawingml/2006/main" xmlns:r="http://schemas.openxmlformats.org/officeDocument/2006/relationships" xmlns:p="http://schemas.openxmlformats.org/presentationml/2006/main">
  <p:tag name="NAME" val="TrackerNumBlue"/>
</p:tagLst>
</file>

<file path=ppt/tags/tag401.xml><?xml version="1.0" encoding="utf-8"?>
<p:tagLst xmlns:a="http://schemas.openxmlformats.org/drawingml/2006/main" xmlns:r="http://schemas.openxmlformats.org/officeDocument/2006/relationships" xmlns:p="http://schemas.openxmlformats.org/presentationml/2006/main">
  <p:tag name="NAME" val="TrackerNumBlue"/>
</p:tagLst>
</file>

<file path=ppt/tags/tag402.xml><?xml version="1.0" encoding="utf-8"?>
<p:tagLst xmlns:a="http://schemas.openxmlformats.org/drawingml/2006/main" xmlns:r="http://schemas.openxmlformats.org/officeDocument/2006/relationships" xmlns:p="http://schemas.openxmlformats.org/presentationml/2006/main">
  <p:tag name="NAME" val="TrackerNumBlue"/>
</p:tagLst>
</file>

<file path=ppt/tags/tag403.xml><?xml version="1.0" encoding="utf-8"?>
<p:tagLst xmlns:a="http://schemas.openxmlformats.org/drawingml/2006/main" xmlns:r="http://schemas.openxmlformats.org/officeDocument/2006/relationships" xmlns:p="http://schemas.openxmlformats.org/presentationml/2006/main">
  <p:tag name="1LEVEL" val="0.5"/>
  <p:tag name="2LEVEL" val="0.25"/>
  <p:tag name="3LEVEL" val="0.12"/>
  <p:tag name="4LEVEL" val="0.06"/>
  <p:tag name="5LEVEL" val="0.03"/>
</p:tagLst>
</file>

<file path=ppt/tags/tag404.xml><?xml version="1.0" encoding="utf-8"?>
<p:tagLst xmlns:a="http://schemas.openxmlformats.org/drawingml/2006/main" xmlns:r="http://schemas.openxmlformats.org/officeDocument/2006/relationships" xmlns:p="http://schemas.openxmlformats.org/presentationml/2006/main">
  <p:tag name="1LEVEL" val="0.5"/>
  <p:tag name="2LEVEL" val="0.25"/>
  <p:tag name="3LEVEL" val="0.12"/>
  <p:tag name="4LEVEL" val="0.06"/>
  <p:tag name="5LEVEL" val="0.03"/>
</p:tagLst>
</file>

<file path=ppt/tags/tag40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06.xml><?xml version="1.0" encoding="utf-8"?>
<p:tagLst xmlns:a="http://schemas.openxmlformats.org/drawingml/2006/main" xmlns:r="http://schemas.openxmlformats.org/officeDocument/2006/relationships" xmlns:p="http://schemas.openxmlformats.org/presentationml/2006/main">
  <p:tag name="SHAPENAME" val="5. Source"/>
</p:tagLst>
</file>

<file path=ppt/tags/tag40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08.xml><?xml version="1.0" encoding="utf-8"?>
<p:tagLst xmlns:a="http://schemas.openxmlformats.org/drawingml/2006/main" xmlns:r="http://schemas.openxmlformats.org/officeDocument/2006/relationships" xmlns:p="http://schemas.openxmlformats.org/presentationml/2006/main">
  <p:tag name="SHAPENAME" val="3. Subtitle"/>
</p:tagLst>
</file>

<file path=ppt/tags/tag409.xml><?xml version="1.0" encoding="utf-8"?>
<p:tagLst xmlns:a="http://schemas.openxmlformats.org/drawingml/2006/main" xmlns:r="http://schemas.openxmlformats.org/officeDocument/2006/relationships" xmlns:p="http://schemas.openxmlformats.org/presentationml/2006/main">
  <p:tag name="SHAPENAME" val="1. On-page tracker"/>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10.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411.xml><?xml version="1.0" encoding="utf-8"?>
<p:tagLst xmlns:a="http://schemas.openxmlformats.org/drawingml/2006/main" xmlns:r="http://schemas.openxmlformats.org/officeDocument/2006/relationships" xmlns:p="http://schemas.openxmlformats.org/presentationml/2006/main">
  <p:tag name="NAME" val="LineBasicStrong"/>
</p:tagLst>
</file>

<file path=ppt/tags/tag412.xml><?xml version="1.0" encoding="utf-8"?>
<p:tagLst xmlns:a="http://schemas.openxmlformats.org/drawingml/2006/main" xmlns:r="http://schemas.openxmlformats.org/officeDocument/2006/relationships" xmlns:p="http://schemas.openxmlformats.org/presentationml/2006/main">
  <p:tag name="NAME" val="LineBasicStrong"/>
</p:tagLst>
</file>

<file path=ppt/tags/tag413.xml><?xml version="1.0" encoding="utf-8"?>
<p:tagLst xmlns:a="http://schemas.openxmlformats.org/drawingml/2006/main" xmlns:r="http://schemas.openxmlformats.org/officeDocument/2006/relationships" xmlns:p="http://schemas.openxmlformats.org/presentationml/2006/main">
  <p:tag name="NAME" val="LineBasicStrong"/>
</p:tagLst>
</file>

<file path=ppt/tags/tag414.xml><?xml version="1.0" encoding="utf-8"?>
<p:tagLst xmlns:a="http://schemas.openxmlformats.org/drawingml/2006/main" xmlns:r="http://schemas.openxmlformats.org/officeDocument/2006/relationships" xmlns:p="http://schemas.openxmlformats.org/presentationml/2006/main">
  <p:tag name="THINKCELLSHAPEDONOTDELETE" val="tNv6sAU9Fm81LZ76KHe.Ohg"/>
</p:tagLst>
</file>

<file path=ppt/tags/tag415.xml><?xml version="1.0" encoding="utf-8"?>
<p:tagLst xmlns:a="http://schemas.openxmlformats.org/drawingml/2006/main" xmlns:r="http://schemas.openxmlformats.org/officeDocument/2006/relationships" xmlns:p="http://schemas.openxmlformats.org/presentationml/2006/main">
  <p:tag name="THINKCELLSHAPEDONOTDELETE" val="thCRbyZNygg70HOqP.kCugg"/>
</p:tagLst>
</file>

<file path=ppt/tags/tag416.xml><?xml version="1.0" encoding="utf-8"?>
<p:tagLst xmlns:a="http://schemas.openxmlformats.org/drawingml/2006/main" xmlns:r="http://schemas.openxmlformats.org/officeDocument/2006/relationships" xmlns:p="http://schemas.openxmlformats.org/presentationml/2006/main">
  <p:tag name="THINKCELLSHAPEDONOTDELETE" val="ttX4VdLuCD9Ty_M._1rNzVw"/>
</p:tagLst>
</file>

<file path=ppt/tags/tag417.xml><?xml version="1.0" encoding="utf-8"?>
<p:tagLst xmlns:a="http://schemas.openxmlformats.org/drawingml/2006/main" xmlns:r="http://schemas.openxmlformats.org/officeDocument/2006/relationships" xmlns:p="http://schemas.openxmlformats.org/presentationml/2006/main">
  <p:tag name="THINKCELLSHAPEDONOTDELETE" val="tG58zyNkRgw4oAl9WZD7O6w"/>
</p:tagLst>
</file>

<file path=ppt/tags/tag418.xml><?xml version="1.0" encoding="utf-8"?>
<p:tagLst xmlns:a="http://schemas.openxmlformats.org/drawingml/2006/main" xmlns:r="http://schemas.openxmlformats.org/officeDocument/2006/relationships" xmlns:p="http://schemas.openxmlformats.org/presentationml/2006/main">
  <p:tag name="THINKCELLSHAPEDONOTDELETE" val="txq1f7VLIwJ3.hFoZR2yQ9A"/>
</p:tagLst>
</file>

<file path=ppt/tags/tag419.xml><?xml version="1.0" encoding="utf-8"?>
<p:tagLst xmlns:a="http://schemas.openxmlformats.org/drawingml/2006/main" xmlns:r="http://schemas.openxmlformats.org/officeDocument/2006/relationships" xmlns:p="http://schemas.openxmlformats.org/presentationml/2006/main">
  <p:tag name="THINKCELLSHAPEDONOTDELETE" val="tWryUpl.QHSST7SPXn1Cw2w"/>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tAvhTnprpZIIVVQCOTQtpLw"/>
</p:tagLst>
</file>

<file path=ppt/tags/tag420.xml><?xml version="1.0" encoding="utf-8"?>
<p:tagLst xmlns:a="http://schemas.openxmlformats.org/drawingml/2006/main" xmlns:r="http://schemas.openxmlformats.org/officeDocument/2006/relationships" xmlns:p="http://schemas.openxmlformats.org/presentationml/2006/main">
  <p:tag name="THINKCELLSHAPEDONOTDELETE" val="thQOSKsTNd1cVWlR_V.fl9Q"/>
</p:tagLst>
</file>

<file path=ppt/tags/tag421.xml><?xml version="1.0" encoding="utf-8"?>
<p:tagLst xmlns:a="http://schemas.openxmlformats.org/drawingml/2006/main" xmlns:r="http://schemas.openxmlformats.org/officeDocument/2006/relationships" xmlns:p="http://schemas.openxmlformats.org/presentationml/2006/main">
  <p:tag name="THINKCELLSHAPEDONOTDELETE" val="tRCahiJZHc2eiicC_WiLK4A"/>
</p:tagLst>
</file>

<file path=ppt/tags/tag422.xml><?xml version="1.0" encoding="utf-8"?>
<p:tagLst xmlns:a="http://schemas.openxmlformats.org/drawingml/2006/main" xmlns:r="http://schemas.openxmlformats.org/officeDocument/2006/relationships" xmlns:p="http://schemas.openxmlformats.org/presentationml/2006/main">
  <p:tag name="THINKCELLSHAPEDONOTDELETE" val="tqivZv17McewAEN5SYAeNrg"/>
</p:tagLst>
</file>

<file path=ppt/tags/tag423.xml><?xml version="1.0" encoding="utf-8"?>
<p:tagLst xmlns:a="http://schemas.openxmlformats.org/drawingml/2006/main" xmlns:r="http://schemas.openxmlformats.org/officeDocument/2006/relationships" xmlns:p="http://schemas.openxmlformats.org/presentationml/2006/main">
  <p:tag name="THINKCELLSHAPEDONOTDELETE" val="t69ZwEkwnizXCmYWQ6.Ytsg"/>
</p:tagLst>
</file>

<file path=ppt/tags/tag424.xml><?xml version="1.0" encoding="utf-8"?>
<p:tagLst xmlns:a="http://schemas.openxmlformats.org/drawingml/2006/main" xmlns:r="http://schemas.openxmlformats.org/officeDocument/2006/relationships" xmlns:p="http://schemas.openxmlformats.org/presentationml/2006/main">
  <p:tag name="THINKCELLSHAPEDONOTDELETE" val="tqmri4lKQ5tYDDrMTk7Q7hw"/>
</p:tagLst>
</file>

<file path=ppt/tags/tag425.xml><?xml version="1.0" encoding="utf-8"?>
<p:tagLst xmlns:a="http://schemas.openxmlformats.org/drawingml/2006/main" xmlns:r="http://schemas.openxmlformats.org/officeDocument/2006/relationships" xmlns:p="http://schemas.openxmlformats.org/presentationml/2006/main">
  <p:tag name="THINKCELLSHAPEDONOTDELETE" val="tegyprnspgKEgjJvLGkuiFQ"/>
</p:tagLst>
</file>

<file path=ppt/tags/tag426.xml><?xml version="1.0" encoding="utf-8"?>
<p:tagLst xmlns:a="http://schemas.openxmlformats.org/drawingml/2006/main" xmlns:r="http://schemas.openxmlformats.org/officeDocument/2006/relationships" xmlns:p="http://schemas.openxmlformats.org/presentationml/2006/main">
  <p:tag name="THINKCELLSHAPEDONOTDELETE" val="t79Qy7SgoEOq3QOCzFL1.kQ"/>
</p:tagLst>
</file>

<file path=ppt/tags/tag427.xml><?xml version="1.0" encoding="utf-8"?>
<p:tagLst xmlns:a="http://schemas.openxmlformats.org/drawingml/2006/main" xmlns:r="http://schemas.openxmlformats.org/officeDocument/2006/relationships" xmlns:p="http://schemas.openxmlformats.org/presentationml/2006/main">
  <p:tag name="THINKCELLSHAPEDONOTDELETE" val="tjTuaXC6EBoYhsrgat83Sog"/>
</p:tagLst>
</file>

<file path=ppt/tags/tag428.xml><?xml version="1.0" encoding="utf-8"?>
<p:tagLst xmlns:a="http://schemas.openxmlformats.org/drawingml/2006/main" xmlns:r="http://schemas.openxmlformats.org/officeDocument/2006/relationships" xmlns:p="http://schemas.openxmlformats.org/presentationml/2006/main">
  <p:tag name="THINKCELLSHAPEDONOTDELETE" val="tll3gGfb5TNPQ6NM.LroWdg"/>
</p:tagLst>
</file>

<file path=ppt/tags/tag429.xml><?xml version="1.0" encoding="utf-8"?>
<p:tagLst xmlns:a="http://schemas.openxmlformats.org/drawingml/2006/main" xmlns:r="http://schemas.openxmlformats.org/officeDocument/2006/relationships" xmlns:p="http://schemas.openxmlformats.org/presentationml/2006/main">
  <p:tag name="THINKCELLSHAPEDONOTDELETE" val="t0daG9yQ8vIGQk4bomxlTgw"/>
</p:tagLst>
</file>

<file path=ppt/tags/tag43.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430.xml><?xml version="1.0" encoding="utf-8"?>
<p:tagLst xmlns:a="http://schemas.openxmlformats.org/drawingml/2006/main" xmlns:r="http://schemas.openxmlformats.org/officeDocument/2006/relationships" xmlns:p="http://schemas.openxmlformats.org/presentationml/2006/main">
  <p:tag name="THINKCELLSHAPEDONOTDELETE" val="t2UTj9nGpezDoCjNuvY1nPg"/>
</p:tagLst>
</file>

<file path=ppt/tags/tag431.xml><?xml version="1.0" encoding="utf-8"?>
<p:tagLst xmlns:a="http://schemas.openxmlformats.org/drawingml/2006/main" xmlns:r="http://schemas.openxmlformats.org/officeDocument/2006/relationships" xmlns:p="http://schemas.openxmlformats.org/presentationml/2006/main">
  <p:tag name="THINKCELLSHAPEDONOTDELETE" val="tsp7N9_TvY2ZTRykr6jvtqg"/>
</p:tagLst>
</file>

<file path=ppt/tags/tag432.xml><?xml version="1.0" encoding="utf-8"?>
<p:tagLst xmlns:a="http://schemas.openxmlformats.org/drawingml/2006/main" xmlns:r="http://schemas.openxmlformats.org/officeDocument/2006/relationships" xmlns:p="http://schemas.openxmlformats.org/presentationml/2006/main">
  <p:tag name="THINKCELLSHAPEDONOTDELETE" val="tNeDswBdOQ.nom9C3rcGLng"/>
</p:tagLst>
</file>

<file path=ppt/tags/tag433.xml><?xml version="1.0" encoding="utf-8"?>
<p:tagLst xmlns:a="http://schemas.openxmlformats.org/drawingml/2006/main" xmlns:r="http://schemas.openxmlformats.org/officeDocument/2006/relationships" xmlns:p="http://schemas.openxmlformats.org/presentationml/2006/main">
  <p:tag name="THINKCELLSHAPEDONOTDELETE" val="twgnzy8UYxNQyZpXlUOUo1Q"/>
</p:tagLst>
</file>

<file path=ppt/tags/tag434.xml><?xml version="1.0" encoding="utf-8"?>
<p:tagLst xmlns:a="http://schemas.openxmlformats.org/drawingml/2006/main" xmlns:r="http://schemas.openxmlformats.org/officeDocument/2006/relationships" xmlns:p="http://schemas.openxmlformats.org/presentationml/2006/main">
  <p:tag name="THINKCELLSHAPEDONOTDELETE" val="tEQPk4lXugTQ0XGbl4bN3yA"/>
</p:tagLst>
</file>

<file path=ppt/tags/tag435.xml><?xml version="1.0" encoding="utf-8"?>
<p:tagLst xmlns:a="http://schemas.openxmlformats.org/drawingml/2006/main" xmlns:r="http://schemas.openxmlformats.org/officeDocument/2006/relationships" xmlns:p="http://schemas.openxmlformats.org/presentationml/2006/main">
  <p:tag name="NAME" val="LineBasicStrong"/>
</p:tagLst>
</file>

<file path=ppt/tags/tag436.xml><?xml version="1.0" encoding="utf-8"?>
<p:tagLst xmlns:a="http://schemas.openxmlformats.org/drawingml/2006/main" xmlns:r="http://schemas.openxmlformats.org/officeDocument/2006/relationships" xmlns:p="http://schemas.openxmlformats.org/presentationml/2006/main">
  <p:tag name="NAME" val="LineBasicStrong"/>
</p:tagLst>
</file>

<file path=ppt/tags/tag437.xml><?xml version="1.0" encoding="utf-8"?>
<p:tagLst xmlns:a="http://schemas.openxmlformats.org/drawingml/2006/main" xmlns:r="http://schemas.openxmlformats.org/officeDocument/2006/relationships" xmlns:p="http://schemas.openxmlformats.org/presentationml/2006/main">
  <p:tag name="CIRCLESTATUS" val="Blue"/>
  <p:tag name="NAME" val="ChevronBlue"/>
  <p:tag name="SYMBOLNAME" val="Chevron"/>
</p:tagLst>
</file>

<file path=ppt/tags/tag43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39.xml><?xml version="1.0" encoding="utf-8"?>
<p:tagLst xmlns:a="http://schemas.openxmlformats.org/drawingml/2006/main" xmlns:r="http://schemas.openxmlformats.org/officeDocument/2006/relationships" xmlns:p="http://schemas.openxmlformats.org/presentationml/2006/main">
  <p:tag name="NAME" val="LineBasicStrong"/>
</p:tagLst>
</file>

<file path=ppt/tags/tag44.xml><?xml version="1.0" encoding="utf-8"?>
<p:tagLst xmlns:a="http://schemas.openxmlformats.org/drawingml/2006/main" xmlns:r="http://schemas.openxmlformats.org/officeDocument/2006/relationships" xmlns:p="http://schemas.openxmlformats.org/presentationml/2006/main">
  <p:tag name="SHAPENAME" val="Slide Number"/>
</p:tagLst>
</file>

<file path=ppt/tags/tag440.xml><?xml version="1.0" encoding="utf-8"?>
<p:tagLst xmlns:a="http://schemas.openxmlformats.org/drawingml/2006/main" xmlns:r="http://schemas.openxmlformats.org/officeDocument/2006/relationships" xmlns:p="http://schemas.openxmlformats.org/presentationml/2006/main">
  <p:tag name="NAME" val="LineBasicStrong"/>
</p:tagLst>
</file>

<file path=ppt/tags/tag441.xml><?xml version="1.0" encoding="utf-8"?>
<p:tagLst xmlns:a="http://schemas.openxmlformats.org/drawingml/2006/main" xmlns:r="http://schemas.openxmlformats.org/officeDocument/2006/relationships" xmlns:p="http://schemas.openxmlformats.org/presentationml/2006/main">
  <p:tag name="NAME" val="LineBasicStrong"/>
</p:tagLst>
</file>

<file path=ppt/tags/tag442.xml><?xml version="1.0" encoding="utf-8"?>
<p:tagLst xmlns:a="http://schemas.openxmlformats.org/drawingml/2006/main" xmlns:r="http://schemas.openxmlformats.org/officeDocument/2006/relationships" xmlns:p="http://schemas.openxmlformats.org/presentationml/2006/main">
  <p:tag name="NAME" val="LineBasicStrong"/>
</p:tagLst>
</file>

<file path=ppt/tags/tag443.xml><?xml version="1.0" encoding="utf-8"?>
<p:tagLst xmlns:a="http://schemas.openxmlformats.org/drawingml/2006/main" xmlns:r="http://schemas.openxmlformats.org/officeDocument/2006/relationships" xmlns:p="http://schemas.openxmlformats.org/presentationml/2006/main">
  <p:tag name="NAME" val="LineBasicStrong"/>
</p:tagLst>
</file>

<file path=ppt/tags/tag444.xml><?xml version="1.0" encoding="utf-8"?>
<p:tagLst xmlns:a="http://schemas.openxmlformats.org/drawingml/2006/main" xmlns:r="http://schemas.openxmlformats.org/officeDocument/2006/relationships" xmlns:p="http://schemas.openxmlformats.org/presentationml/2006/main">
  <p:tag name="NAME" val="LineBasicStrong"/>
</p:tagLst>
</file>

<file path=ppt/tags/tag445.xml><?xml version="1.0" encoding="utf-8"?>
<p:tagLst xmlns:a="http://schemas.openxmlformats.org/drawingml/2006/main" xmlns:r="http://schemas.openxmlformats.org/officeDocument/2006/relationships" xmlns:p="http://schemas.openxmlformats.org/presentationml/2006/main">
  <p:tag name="NAME" val="LineBasicStrong"/>
</p:tagLst>
</file>

<file path=ppt/tags/tag446.xml><?xml version="1.0" encoding="utf-8"?>
<p:tagLst xmlns:a="http://schemas.openxmlformats.org/drawingml/2006/main" xmlns:r="http://schemas.openxmlformats.org/officeDocument/2006/relationships" xmlns:p="http://schemas.openxmlformats.org/presentationml/2006/main">
  <p:tag name="NAME" val="LineBasicStrong"/>
</p:tagLst>
</file>

<file path=ppt/tags/tag447.xml><?xml version="1.0" encoding="utf-8"?>
<p:tagLst xmlns:a="http://schemas.openxmlformats.org/drawingml/2006/main" xmlns:r="http://schemas.openxmlformats.org/officeDocument/2006/relationships" xmlns:p="http://schemas.openxmlformats.org/presentationml/2006/main">
  <p:tag name="NAME" val="LineBasicStrong"/>
</p:tagLst>
</file>

<file path=ppt/tags/tag448.xml><?xml version="1.0" encoding="utf-8"?>
<p:tagLst xmlns:a="http://schemas.openxmlformats.org/drawingml/2006/main" xmlns:r="http://schemas.openxmlformats.org/officeDocument/2006/relationships" xmlns:p="http://schemas.openxmlformats.org/presentationml/2006/main">
  <p:tag name="NAME" val="LineBasicStrong"/>
</p:tagLst>
</file>

<file path=ppt/tags/tag449.xml><?xml version="1.0" encoding="utf-8"?>
<p:tagLst xmlns:a="http://schemas.openxmlformats.org/drawingml/2006/main" xmlns:r="http://schemas.openxmlformats.org/officeDocument/2006/relationships" xmlns:p="http://schemas.openxmlformats.org/presentationml/2006/main">
  <p:tag name="NAME" val="LineBasicStrong"/>
</p:tagLst>
</file>

<file path=ppt/tags/tag45.xml><?xml version="1.0" encoding="utf-8"?>
<p:tagLst xmlns:a="http://schemas.openxmlformats.org/drawingml/2006/main" xmlns:r="http://schemas.openxmlformats.org/officeDocument/2006/relationships" xmlns:p="http://schemas.openxmlformats.org/presentationml/2006/main">
  <p:tag name="SHAPENAME" val="5. Source"/>
</p:tagLst>
</file>

<file path=ppt/tags/tag450.xml><?xml version="1.0" encoding="utf-8"?>
<p:tagLst xmlns:a="http://schemas.openxmlformats.org/drawingml/2006/main" xmlns:r="http://schemas.openxmlformats.org/officeDocument/2006/relationships" xmlns:p="http://schemas.openxmlformats.org/presentationml/2006/main">
  <p:tag name="NAME" val="LineBasicStrong"/>
</p:tagLst>
</file>

<file path=ppt/tags/tag451.xml><?xml version="1.0" encoding="utf-8"?>
<p:tagLst xmlns:a="http://schemas.openxmlformats.org/drawingml/2006/main" xmlns:r="http://schemas.openxmlformats.org/officeDocument/2006/relationships" xmlns:p="http://schemas.openxmlformats.org/presentationml/2006/main">
  <p:tag name="NAME" val="LineBasicStrong"/>
</p:tagLst>
</file>

<file path=ppt/tags/tag452.xml><?xml version="1.0" encoding="utf-8"?>
<p:tagLst xmlns:a="http://schemas.openxmlformats.org/drawingml/2006/main" xmlns:r="http://schemas.openxmlformats.org/officeDocument/2006/relationships" xmlns:p="http://schemas.openxmlformats.org/presentationml/2006/main">
  <p:tag name="NAME" val="LineBasicStrong"/>
</p:tagLst>
</file>

<file path=ppt/tags/tag453.xml><?xml version="1.0" encoding="utf-8"?>
<p:tagLst xmlns:a="http://schemas.openxmlformats.org/drawingml/2006/main" xmlns:r="http://schemas.openxmlformats.org/officeDocument/2006/relationships" xmlns:p="http://schemas.openxmlformats.org/presentationml/2006/main">
  <p:tag name="NAME" val="LineBasicStrong"/>
</p:tagLst>
</file>

<file path=ppt/tags/tag454.xml><?xml version="1.0" encoding="utf-8"?>
<p:tagLst xmlns:a="http://schemas.openxmlformats.org/drawingml/2006/main" xmlns:r="http://schemas.openxmlformats.org/officeDocument/2006/relationships" xmlns:p="http://schemas.openxmlformats.org/presentationml/2006/main">
  <p:tag name="NAME" val="LineBasicStrong"/>
</p:tagLst>
</file>

<file path=ppt/tags/tag455.xml><?xml version="1.0" encoding="utf-8"?>
<p:tagLst xmlns:a="http://schemas.openxmlformats.org/drawingml/2006/main" xmlns:r="http://schemas.openxmlformats.org/officeDocument/2006/relationships" xmlns:p="http://schemas.openxmlformats.org/presentationml/2006/main">
  <p:tag name="NAME" val="LineBasicStrong"/>
</p:tagLst>
</file>

<file path=ppt/tags/tag456.xml><?xml version="1.0" encoding="utf-8"?>
<p:tagLst xmlns:a="http://schemas.openxmlformats.org/drawingml/2006/main" xmlns:r="http://schemas.openxmlformats.org/officeDocument/2006/relationships" xmlns:p="http://schemas.openxmlformats.org/presentationml/2006/main">
  <p:tag name="NAME" val="LineBasicStrong"/>
</p:tagLst>
</file>

<file path=ppt/tags/tag457.xml><?xml version="1.0" encoding="utf-8"?>
<p:tagLst xmlns:a="http://schemas.openxmlformats.org/drawingml/2006/main" xmlns:r="http://schemas.openxmlformats.org/officeDocument/2006/relationships" xmlns:p="http://schemas.openxmlformats.org/presentationml/2006/main">
  <p:tag name="NAME" val="LineBasicStrong"/>
</p:tagLst>
</file>

<file path=ppt/tags/tag458.xml><?xml version="1.0" encoding="utf-8"?>
<p:tagLst xmlns:a="http://schemas.openxmlformats.org/drawingml/2006/main" xmlns:r="http://schemas.openxmlformats.org/officeDocument/2006/relationships" xmlns:p="http://schemas.openxmlformats.org/presentationml/2006/main">
  <p:tag name="NAME" val="LineBasicStrong"/>
</p:tagLst>
</file>

<file path=ppt/tags/tag459.xml><?xml version="1.0" encoding="utf-8"?>
<p:tagLst xmlns:a="http://schemas.openxmlformats.org/drawingml/2006/main" xmlns:r="http://schemas.openxmlformats.org/officeDocument/2006/relationships" xmlns:p="http://schemas.openxmlformats.org/presentationml/2006/main">
  <p:tag name="NAME" val="LineBasicStrong"/>
</p:tagLst>
</file>

<file path=ppt/tags/tag46.xml><?xml version="1.0" encoding="utf-8"?>
<p:tagLst xmlns:a="http://schemas.openxmlformats.org/drawingml/2006/main" xmlns:r="http://schemas.openxmlformats.org/officeDocument/2006/relationships" xmlns:p="http://schemas.openxmlformats.org/presentationml/2006/main">
  <p:tag name="SHAPENAME" val="1. On-page tracker"/>
</p:tagLst>
</file>

<file path=ppt/tags/tag460.xml><?xml version="1.0" encoding="utf-8"?>
<p:tagLst xmlns:a="http://schemas.openxmlformats.org/drawingml/2006/main" xmlns:r="http://schemas.openxmlformats.org/officeDocument/2006/relationships" xmlns:p="http://schemas.openxmlformats.org/presentationml/2006/main">
  <p:tag name="NAME" val="LineBasicStrong"/>
</p:tagLst>
</file>

<file path=ppt/tags/tag461.xml><?xml version="1.0" encoding="utf-8"?>
<p:tagLst xmlns:a="http://schemas.openxmlformats.org/drawingml/2006/main" xmlns:r="http://schemas.openxmlformats.org/officeDocument/2006/relationships" xmlns:p="http://schemas.openxmlformats.org/presentationml/2006/main">
  <p:tag name="NAME" val="LineBasicStrong"/>
</p:tagLst>
</file>

<file path=ppt/tags/tag462.xml><?xml version="1.0" encoding="utf-8"?>
<p:tagLst xmlns:a="http://schemas.openxmlformats.org/drawingml/2006/main" xmlns:r="http://schemas.openxmlformats.org/officeDocument/2006/relationships" xmlns:p="http://schemas.openxmlformats.org/presentationml/2006/main">
  <p:tag name="NAME" val="LineBasicStrong"/>
</p:tagLst>
</file>

<file path=ppt/tags/tag46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64.xml><?xml version="1.0" encoding="utf-8"?>
<p:tagLst xmlns:a="http://schemas.openxmlformats.org/drawingml/2006/main" xmlns:r="http://schemas.openxmlformats.org/officeDocument/2006/relationships" xmlns:p="http://schemas.openxmlformats.org/presentationml/2006/main">
  <p:tag name="NAME" val="LineBasicDefault"/>
</p:tagLst>
</file>

<file path=ppt/tags/tag465.xml><?xml version="1.0" encoding="utf-8"?>
<p:tagLst xmlns:a="http://schemas.openxmlformats.org/drawingml/2006/main" xmlns:r="http://schemas.openxmlformats.org/officeDocument/2006/relationships" xmlns:p="http://schemas.openxmlformats.org/presentationml/2006/main">
  <p:tag name="NAME" val="LineBasicDefault"/>
</p:tagLst>
</file>

<file path=ppt/tags/tag466.xml><?xml version="1.0" encoding="utf-8"?>
<p:tagLst xmlns:a="http://schemas.openxmlformats.org/drawingml/2006/main" xmlns:r="http://schemas.openxmlformats.org/officeDocument/2006/relationships" xmlns:p="http://schemas.openxmlformats.org/presentationml/2006/main">
  <p:tag name="NAME" val="LineBasicDefault"/>
</p:tagLst>
</file>

<file path=ppt/tags/tag467.xml><?xml version="1.0" encoding="utf-8"?>
<p:tagLst xmlns:a="http://schemas.openxmlformats.org/drawingml/2006/main" xmlns:r="http://schemas.openxmlformats.org/officeDocument/2006/relationships" xmlns:p="http://schemas.openxmlformats.org/presentationml/2006/main">
  <p:tag name="NAME" val="LineBasicDefault"/>
</p:tagLst>
</file>

<file path=ppt/tags/tag468.xml><?xml version="1.0" encoding="utf-8"?>
<p:tagLst xmlns:a="http://schemas.openxmlformats.org/drawingml/2006/main" xmlns:r="http://schemas.openxmlformats.org/officeDocument/2006/relationships" xmlns:p="http://schemas.openxmlformats.org/presentationml/2006/main">
  <p:tag name="NAME" val="LineBasicDefault"/>
</p:tagLst>
</file>

<file path=ppt/tags/tag469.xml><?xml version="1.0" encoding="utf-8"?>
<p:tagLst xmlns:a="http://schemas.openxmlformats.org/drawingml/2006/main" xmlns:r="http://schemas.openxmlformats.org/officeDocument/2006/relationships" xmlns:p="http://schemas.openxmlformats.org/presentationml/2006/main">
  <p:tag name="NAME" val="TrackerNumBlue"/>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70.xml><?xml version="1.0" encoding="utf-8"?>
<p:tagLst xmlns:a="http://schemas.openxmlformats.org/drawingml/2006/main" xmlns:r="http://schemas.openxmlformats.org/officeDocument/2006/relationships" xmlns:p="http://schemas.openxmlformats.org/presentationml/2006/main">
  <p:tag name="NAME" val="TrackerNumBlue"/>
</p:tagLst>
</file>

<file path=ppt/tags/tag471.xml><?xml version="1.0" encoding="utf-8"?>
<p:tagLst xmlns:a="http://schemas.openxmlformats.org/drawingml/2006/main" xmlns:r="http://schemas.openxmlformats.org/officeDocument/2006/relationships" xmlns:p="http://schemas.openxmlformats.org/presentationml/2006/main">
  <p:tag name="NAME" val="TrackerNumBlue"/>
</p:tagLst>
</file>

<file path=ppt/tags/tag472.xml><?xml version="1.0" encoding="utf-8"?>
<p:tagLst xmlns:a="http://schemas.openxmlformats.org/drawingml/2006/main" xmlns:r="http://schemas.openxmlformats.org/officeDocument/2006/relationships" xmlns:p="http://schemas.openxmlformats.org/presentationml/2006/main">
  <p:tag name="NAME" val="TrackerNumBlue"/>
</p:tagLst>
</file>

<file path=ppt/tags/tag473.xml><?xml version="1.0" encoding="utf-8"?>
<p:tagLst xmlns:a="http://schemas.openxmlformats.org/drawingml/2006/main" xmlns:r="http://schemas.openxmlformats.org/officeDocument/2006/relationships" xmlns:p="http://schemas.openxmlformats.org/presentationml/2006/main">
  <p:tag name="NAME" val="TrackerNumBlue"/>
</p:tagLst>
</file>

<file path=ppt/tags/tag47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75.xml><?xml version="1.0" encoding="utf-8"?>
<p:tagLst xmlns:a="http://schemas.openxmlformats.org/drawingml/2006/main" xmlns:r="http://schemas.openxmlformats.org/officeDocument/2006/relationships" xmlns:p="http://schemas.openxmlformats.org/presentationml/2006/main">
  <p:tag name="NAME" val="TrackerNumBlue"/>
</p:tagLst>
</file>

<file path=ppt/tags/tag476.xml><?xml version="1.0" encoding="utf-8"?>
<p:tagLst xmlns:a="http://schemas.openxmlformats.org/drawingml/2006/main" xmlns:r="http://schemas.openxmlformats.org/officeDocument/2006/relationships" xmlns:p="http://schemas.openxmlformats.org/presentationml/2006/main">
  <p:tag name="CIRCLESTATUS" val="White"/>
  <p:tag name="NAME" val="CheckmarkDashWhite"/>
  <p:tag name="SYMBOLNAME" val="CheckmarkDash"/>
</p:tagLst>
</file>

<file path=ppt/tags/tag477.xml><?xml version="1.0" encoding="utf-8"?>
<p:tagLst xmlns:a="http://schemas.openxmlformats.org/drawingml/2006/main" xmlns:r="http://schemas.openxmlformats.org/officeDocument/2006/relationships" xmlns:p="http://schemas.openxmlformats.org/presentationml/2006/main">
  <p:tag name="NAME" val="TrackerNumBlue"/>
</p:tagLst>
</file>

<file path=ppt/tags/tag478.xml><?xml version="1.0" encoding="utf-8"?>
<p:tagLst xmlns:a="http://schemas.openxmlformats.org/drawingml/2006/main" xmlns:r="http://schemas.openxmlformats.org/officeDocument/2006/relationships" xmlns:p="http://schemas.openxmlformats.org/presentationml/2006/main">
  <p:tag name="CIRCLESTATUS" val="White"/>
  <p:tag name="NAME" val="CheckmarkDashWhite"/>
  <p:tag name="SYMBOLNAME" val="CheckmarkDash"/>
</p:tagLst>
</file>

<file path=ppt/tags/tag479.xml><?xml version="1.0" encoding="utf-8"?>
<p:tagLst xmlns:a="http://schemas.openxmlformats.org/drawingml/2006/main" xmlns:r="http://schemas.openxmlformats.org/officeDocument/2006/relationships" xmlns:p="http://schemas.openxmlformats.org/presentationml/2006/main">
  <p:tag name="NAME" val="TrackerNumBlue"/>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tVvs3CU0mhZ0iF9VK3Gc_gQ"/>
</p:tagLst>
</file>

<file path=ppt/tags/tag480.xml><?xml version="1.0" encoding="utf-8"?>
<p:tagLst xmlns:a="http://schemas.openxmlformats.org/drawingml/2006/main" xmlns:r="http://schemas.openxmlformats.org/officeDocument/2006/relationships" xmlns:p="http://schemas.openxmlformats.org/presentationml/2006/main">
  <p:tag name="CIRCLESTATUS" val="White"/>
  <p:tag name="NAME" val="CheckmarkDashWhite"/>
  <p:tag name="SYMBOLNAME" val="CheckmarkDash"/>
</p:tagLst>
</file>

<file path=ppt/tags/tag481.xml><?xml version="1.0" encoding="utf-8"?>
<p:tagLst xmlns:a="http://schemas.openxmlformats.org/drawingml/2006/main" xmlns:r="http://schemas.openxmlformats.org/officeDocument/2006/relationships" xmlns:p="http://schemas.openxmlformats.org/presentationml/2006/main">
  <p:tag name="NAME" val="TrackerNumBlue"/>
</p:tagLst>
</file>

<file path=ppt/tags/tag482.xml><?xml version="1.0" encoding="utf-8"?>
<p:tagLst xmlns:a="http://schemas.openxmlformats.org/drawingml/2006/main" xmlns:r="http://schemas.openxmlformats.org/officeDocument/2006/relationships" xmlns:p="http://schemas.openxmlformats.org/presentationml/2006/main">
  <p:tag name="CIRCLESTATUS" val="White"/>
  <p:tag name="NAME" val="XWhite"/>
  <p:tag name="SYMBOLNAME" val="X"/>
</p:tagLst>
</file>

<file path=ppt/tags/tag48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84.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485.xml><?xml version="1.0" encoding="utf-8"?>
<p:tagLst xmlns:a="http://schemas.openxmlformats.org/drawingml/2006/main" xmlns:r="http://schemas.openxmlformats.org/officeDocument/2006/relationships" xmlns:p="http://schemas.openxmlformats.org/presentationml/2006/main">
  <p:tag name="SHAPENAME" val="4. Footnote"/>
</p:tagLst>
</file>

<file path=ppt/tags/tag486.xml><?xml version="1.0" encoding="utf-8"?>
<p:tagLst xmlns:a="http://schemas.openxmlformats.org/drawingml/2006/main" xmlns:r="http://schemas.openxmlformats.org/officeDocument/2006/relationships" xmlns:p="http://schemas.openxmlformats.org/presentationml/2006/main">
  <p:tag name="SHAPENAME" val="4. Footnote"/>
</p:tagLst>
</file>

<file path=ppt/tags/tag487.xml><?xml version="1.0" encoding="utf-8"?>
<p:tagLst xmlns:a="http://schemas.openxmlformats.org/drawingml/2006/main" xmlns:r="http://schemas.openxmlformats.org/officeDocument/2006/relationships" xmlns:p="http://schemas.openxmlformats.org/presentationml/2006/main">
  <p:tag name="CIRCLESTATUS" val="White"/>
  <p:tag name="NAME" val="XWhite"/>
  <p:tag name="SYMBOLNAME" val="X"/>
</p:tagLst>
</file>

<file path=ppt/tags/tag488.xml><?xml version="1.0" encoding="utf-8"?>
<p:tagLst xmlns:a="http://schemas.openxmlformats.org/drawingml/2006/main" xmlns:r="http://schemas.openxmlformats.org/officeDocument/2006/relationships" xmlns:p="http://schemas.openxmlformats.org/presentationml/2006/main">
  <p:tag name="THINKCELLSHAPEDONOTDELETE" val="tdW1hceFRUMC4anZHVEb2dg"/>
</p:tagLst>
</file>

<file path=ppt/tags/tag489.xml><?xml version="1.0" encoding="utf-8"?>
<p:tagLst xmlns:a="http://schemas.openxmlformats.org/drawingml/2006/main" xmlns:r="http://schemas.openxmlformats.org/officeDocument/2006/relationships" xmlns:p="http://schemas.openxmlformats.org/presentationml/2006/main">
  <p:tag name="THINKCELLSHAPEDONOTDELETE" val="tM2UjGHsaOPv8PuZDIjmtMQ"/>
</p:tagLst>
</file>

<file path=ppt/tags/tag49.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490.xml><?xml version="1.0" encoding="utf-8"?>
<p:tagLst xmlns:a="http://schemas.openxmlformats.org/drawingml/2006/main" xmlns:r="http://schemas.openxmlformats.org/officeDocument/2006/relationships" xmlns:p="http://schemas.openxmlformats.org/presentationml/2006/main">
  <p:tag name="THINKCELLSHAPEDONOTDELETE" val="toWLoNeErmgfdI8NrRpoiqg"/>
</p:tagLst>
</file>

<file path=ppt/tags/tag491.xml><?xml version="1.0" encoding="utf-8"?>
<p:tagLst xmlns:a="http://schemas.openxmlformats.org/drawingml/2006/main" xmlns:r="http://schemas.openxmlformats.org/officeDocument/2006/relationships" xmlns:p="http://schemas.openxmlformats.org/presentationml/2006/main">
  <p:tag name="THINKCELLSHAPEDONOTDELETE" val="te9MnDvUhVWdOVP.iH5xMRg"/>
</p:tagLst>
</file>

<file path=ppt/tags/tag492.xml><?xml version="1.0" encoding="utf-8"?>
<p:tagLst xmlns:a="http://schemas.openxmlformats.org/drawingml/2006/main" xmlns:r="http://schemas.openxmlformats.org/officeDocument/2006/relationships" xmlns:p="http://schemas.openxmlformats.org/presentationml/2006/main">
  <p:tag name="THINKCELLSHAPEDONOTDELETE" val="tAo6m_EM4mHXaiQdjnACM.g"/>
</p:tagLst>
</file>

<file path=ppt/tags/tag493.xml><?xml version="1.0" encoding="utf-8"?>
<p:tagLst xmlns:a="http://schemas.openxmlformats.org/drawingml/2006/main" xmlns:r="http://schemas.openxmlformats.org/officeDocument/2006/relationships" xmlns:p="http://schemas.openxmlformats.org/presentationml/2006/main">
  <p:tag name="THINKCELLSHAPEDONOTDELETE" val="tw7HU2mDI7A4sHQ1EaSlFJg"/>
</p:tagLst>
</file>

<file path=ppt/tags/tag494.xml><?xml version="1.0" encoding="utf-8"?>
<p:tagLst xmlns:a="http://schemas.openxmlformats.org/drawingml/2006/main" xmlns:r="http://schemas.openxmlformats.org/officeDocument/2006/relationships" xmlns:p="http://schemas.openxmlformats.org/presentationml/2006/main">
  <p:tag name="THINKCELLSHAPEDONOTDELETE" val="t_VTwFysh8IyJ22_aXEplhg"/>
</p:tagLst>
</file>

<file path=ppt/tags/tag495.xml><?xml version="1.0" encoding="utf-8"?>
<p:tagLst xmlns:a="http://schemas.openxmlformats.org/drawingml/2006/main" xmlns:r="http://schemas.openxmlformats.org/officeDocument/2006/relationships" xmlns:p="http://schemas.openxmlformats.org/presentationml/2006/main">
  <p:tag name="THINKCELLSHAPEDONOTDELETE" val="tA6WVmAHvR5Q7tABdLONVsA"/>
</p:tagLst>
</file>

<file path=ppt/tags/tag496.xml><?xml version="1.0" encoding="utf-8"?>
<p:tagLst xmlns:a="http://schemas.openxmlformats.org/drawingml/2006/main" xmlns:r="http://schemas.openxmlformats.org/officeDocument/2006/relationships" xmlns:p="http://schemas.openxmlformats.org/presentationml/2006/main">
  <p:tag name="THINKCELLSHAPEDONOTDELETE" val="taXmOYK4l6KXOJAUM6jXVig"/>
</p:tagLst>
</file>

<file path=ppt/tags/tag497.xml><?xml version="1.0" encoding="utf-8"?>
<p:tagLst xmlns:a="http://schemas.openxmlformats.org/drawingml/2006/main" xmlns:r="http://schemas.openxmlformats.org/officeDocument/2006/relationships" xmlns:p="http://schemas.openxmlformats.org/presentationml/2006/main">
  <p:tag name="THINKCELLSHAPEDONOTDELETE" val="taT_OnncIkwzTTAdM_BoiTA"/>
</p:tagLst>
</file>

<file path=ppt/tags/tag498.xml><?xml version="1.0" encoding="utf-8"?>
<p:tagLst xmlns:a="http://schemas.openxmlformats.org/drawingml/2006/main" xmlns:r="http://schemas.openxmlformats.org/officeDocument/2006/relationships" xmlns:p="http://schemas.openxmlformats.org/presentationml/2006/main">
  <p:tag name="THINKCELLSHAPEDONOTDELETE" val="tbyhjr0v12HM.JjqU3gu1bg"/>
</p:tagLst>
</file>

<file path=ppt/tags/tag499.xml><?xml version="1.0" encoding="utf-8"?>
<p:tagLst xmlns:a="http://schemas.openxmlformats.org/drawingml/2006/main" xmlns:r="http://schemas.openxmlformats.org/officeDocument/2006/relationships" xmlns:p="http://schemas.openxmlformats.org/presentationml/2006/main">
  <p:tag name="THINKCELLSHAPEDONOTDELETE" val="tt5F.RquwQbZEvRexaQhshA"/>
</p:tagLst>
</file>

<file path=ppt/tags/tag5.xml><?xml version="1.0" encoding="utf-8"?>
<p:tagLst xmlns:a="http://schemas.openxmlformats.org/drawingml/2006/main" xmlns:r="http://schemas.openxmlformats.org/officeDocument/2006/relationships" xmlns:p="http://schemas.openxmlformats.org/presentationml/2006/main">
  <p:tag name="SHAPENAME" val="4. Footnote"/>
</p:tagLst>
</file>

<file path=ppt/tags/tag50.xml><?xml version="1.0" encoding="utf-8"?>
<p:tagLst xmlns:a="http://schemas.openxmlformats.org/drawingml/2006/main" xmlns:r="http://schemas.openxmlformats.org/officeDocument/2006/relationships" xmlns:p="http://schemas.openxmlformats.org/presentationml/2006/main">
  <p:tag name="SHAPENAME" val="Slide Number"/>
</p:tagLst>
</file>

<file path=ppt/tags/tag500.xml><?xml version="1.0" encoding="utf-8"?>
<p:tagLst xmlns:a="http://schemas.openxmlformats.org/drawingml/2006/main" xmlns:r="http://schemas.openxmlformats.org/officeDocument/2006/relationships" xmlns:p="http://schemas.openxmlformats.org/presentationml/2006/main">
  <p:tag name="THINKCELLSHAPEDONOTDELETE" val="t0PCzfrE_tZ.mgUcrq25_Aw"/>
</p:tagLst>
</file>

<file path=ppt/tags/tag501.xml><?xml version="1.0" encoding="utf-8"?>
<p:tagLst xmlns:a="http://schemas.openxmlformats.org/drawingml/2006/main" xmlns:r="http://schemas.openxmlformats.org/officeDocument/2006/relationships" xmlns:p="http://schemas.openxmlformats.org/presentationml/2006/main">
  <p:tag name="THINKCELLSHAPEDONOTDELETE" val="tVK.RhPoYxnI5yzLfoofIsw"/>
</p:tagLst>
</file>

<file path=ppt/tags/tag502.xml><?xml version="1.0" encoding="utf-8"?>
<p:tagLst xmlns:a="http://schemas.openxmlformats.org/drawingml/2006/main" xmlns:r="http://schemas.openxmlformats.org/officeDocument/2006/relationships" xmlns:p="http://schemas.openxmlformats.org/presentationml/2006/main">
  <p:tag name="THINKCELLSHAPEDONOTDELETE" val="tjGA2fN_nGLrVt6BBAVzW0A"/>
</p:tagLst>
</file>

<file path=ppt/tags/tag503.xml><?xml version="1.0" encoding="utf-8"?>
<p:tagLst xmlns:a="http://schemas.openxmlformats.org/drawingml/2006/main" xmlns:r="http://schemas.openxmlformats.org/officeDocument/2006/relationships" xmlns:p="http://schemas.openxmlformats.org/presentationml/2006/main">
  <p:tag name="NAME" val="TrackerNumBlue"/>
</p:tagLst>
</file>

<file path=ppt/tags/tag504.xml><?xml version="1.0" encoding="utf-8"?>
<p:tagLst xmlns:a="http://schemas.openxmlformats.org/drawingml/2006/main" xmlns:r="http://schemas.openxmlformats.org/officeDocument/2006/relationships" xmlns:p="http://schemas.openxmlformats.org/presentationml/2006/main">
  <p:tag name="CIRCLESTATUS" val="White"/>
  <p:tag name="NAME" val="XWhite"/>
  <p:tag name="SYMBOLNAME" val="X"/>
</p:tagLst>
</file>

<file path=ppt/tags/tag50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06.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507.xml><?xml version="1.0" encoding="utf-8"?>
<p:tagLst xmlns:a="http://schemas.openxmlformats.org/drawingml/2006/main" xmlns:r="http://schemas.openxmlformats.org/officeDocument/2006/relationships" xmlns:p="http://schemas.openxmlformats.org/presentationml/2006/main">
  <p:tag name="SHAPENAME" val="4. Footnote"/>
</p:tagLst>
</file>

<file path=ppt/tags/tag508.xml><?xml version="1.0" encoding="utf-8"?>
<p:tagLst xmlns:a="http://schemas.openxmlformats.org/drawingml/2006/main" xmlns:r="http://schemas.openxmlformats.org/officeDocument/2006/relationships" xmlns:p="http://schemas.openxmlformats.org/presentationml/2006/main">
  <p:tag name="NAME" val="TrackerNumBlue"/>
</p:tagLst>
</file>

<file path=ppt/tags/tag509.xml><?xml version="1.0" encoding="utf-8"?>
<p:tagLst xmlns:a="http://schemas.openxmlformats.org/drawingml/2006/main" xmlns:r="http://schemas.openxmlformats.org/officeDocument/2006/relationships" xmlns:p="http://schemas.openxmlformats.org/presentationml/2006/main">
  <p:tag name="SHAPENAME" val="4. Footnote"/>
</p:tagLst>
</file>

<file path=ppt/tags/tag51.xml><?xml version="1.0" encoding="utf-8"?>
<p:tagLst xmlns:a="http://schemas.openxmlformats.org/drawingml/2006/main" xmlns:r="http://schemas.openxmlformats.org/officeDocument/2006/relationships" xmlns:p="http://schemas.openxmlformats.org/presentationml/2006/main">
  <p:tag name="SHAPENAME" val="5. Source"/>
</p:tagLst>
</file>

<file path=ppt/tags/tag510.xml><?xml version="1.0" encoding="utf-8"?>
<p:tagLst xmlns:a="http://schemas.openxmlformats.org/drawingml/2006/main" xmlns:r="http://schemas.openxmlformats.org/officeDocument/2006/relationships" xmlns:p="http://schemas.openxmlformats.org/presentationml/2006/main">
  <p:tag name="CIRCLESTATUS" val="White"/>
  <p:tag name="NAME" val="XWhite"/>
  <p:tag name="SYMBOLNAME" val="X"/>
</p:tagLst>
</file>

<file path=ppt/tags/tag511.xml><?xml version="1.0" encoding="utf-8"?>
<p:tagLst xmlns:a="http://schemas.openxmlformats.org/drawingml/2006/main" xmlns:r="http://schemas.openxmlformats.org/officeDocument/2006/relationships" xmlns:p="http://schemas.openxmlformats.org/presentationml/2006/main">
  <p:tag name="CIRCLESTATUS" val="White"/>
  <p:tag name="NAME" val="XWhite"/>
  <p:tag name="SYMBOLNAME" val="X"/>
</p:tagLst>
</file>

<file path=ppt/tags/tag512.xml><?xml version="1.0" encoding="utf-8"?>
<p:tagLst xmlns:a="http://schemas.openxmlformats.org/drawingml/2006/main" xmlns:r="http://schemas.openxmlformats.org/officeDocument/2006/relationships" xmlns:p="http://schemas.openxmlformats.org/presentationml/2006/main">
  <p:tag name="CIRCLESTATUS" val="White"/>
  <p:tag name="NAME" val="XWhite"/>
  <p:tag name="SYMBOLNAME" val="X"/>
</p:tagLst>
</file>

<file path=ppt/tags/tag5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14.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515.xml><?xml version="1.0" encoding="utf-8"?>
<p:tagLst xmlns:a="http://schemas.openxmlformats.org/drawingml/2006/main" xmlns:r="http://schemas.openxmlformats.org/officeDocument/2006/relationships" xmlns:p="http://schemas.openxmlformats.org/presentationml/2006/main">
  <p:tag name="SHAPENAME" val="4. Footnote"/>
</p:tagLst>
</file>

<file path=ppt/tags/tag516.xml><?xml version="1.0" encoding="utf-8"?>
<p:tagLst xmlns:a="http://schemas.openxmlformats.org/drawingml/2006/main" xmlns:r="http://schemas.openxmlformats.org/officeDocument/2006/relationships" xmlns:p="http://schemas.openxmlformats.org/presentationml/2006/main">
  <p:tag name="NAME" val="TrackerNumBlue"/>
</p:tagLst>
</file>

<file path=ppt/tags/tag517.xml><?xml version="1.0" encoding="utf-8"?>
<p:tagLst xmlns:a="http://schemas.openxmlformats.org/drawingml/2006/main" xmlns:r="http://schemas.openxmlformats.org/officeDocument/2006/relationships" xmlns:p="http://schemas.openxmlformats.org/presentationml/2006/main">
  <p:tag name="CIRCLESTATUS" val="White"/>
  <p:tag name="NAME" val="XWhite"/>
  <p:tag name="SYMBOLNAME" val="X"/>
</p:tagLst>
</file>

<file path=ppt/tags/tag518.xml><?xml version="1.0" encoding="utf-8"?>
<p:tagLst xmlns:a="http://schemas.openxmlformats.org/drawingml/2006/main" xmlns:r="http://schemas.openxmlformats.org/officeDocument/2006/relationships" xmlns:p="http://schemas.openxmlformats.org/presentationml/2006/main">
  <p:tag name="CIRCLESTATUS" val="White"/>
  <p:tag name="NAME" val="XWhite"/>
  <p:tag name="SYMBOLNAME" val="X"/>
</p:tagLst>
</file>

<file path=ppt/tags/tag519.xml><?xml version="1.0" encoding="utf-8"?>
<p:tagLst xmlns:a="http://schemas.openxmlformats.org/drawingml/2006/main" xmlns:r="http://schemas.openxmlformats.org/officeDocument/2006/relationships" xmlns:p="http://schemas.openxmlformats.org/presentationml/2006/main">
  <p:tag name="CIRCLESTATUS" val="White"/>
  <p:tag name="NAME" val="XWhite"/>
  <p:tag name="SYMBOLNAME" val="X"/>
</p:tagLst>
</file>

<file path=ppt/tags/tag52.xml><?xml version="1.0" encoding="utf-8"?>
<p:tagLst xmlns:a="http://schemas.openxmlformats.org/drawingml/2006/main" xmlns:r="http://schemas.openxmlformats.org/officeDocument/2006/relationships" xmlns:p="http://schemas.openxmlformats.org/presentationml/2006/main">
  <p:tag name="SHAPENAME" val="1. On-page tracker"/>
</p:tagLst>
</file>

<file path=ppt/tags/tag5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21.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522.xml><?xml version="1.0" encoding="utf-8"?>
<p:tagLst xmlns:a="http://schemas.openxmlformats.org/drawingml/2006/main" xmlns:r="http://schemas.openxmlformats.org/officeDocument/2006/relationships" xmlns:p="http://schemas.openxmlformats.org/presentationml/2006/main">
  <p:tag name="SHAPENAME" val="4. Footnote"/>
</p:tagLst>
</file>

<file path=ppt/tags/tag523.xml><?xml version="1.0" encoding="utf-8"?>
<p:tagLst xmlns:a="http://schemas.openxmlformats.org/drawingml/2006/main" xmlns:r="http://schemas.openxmlformats.org/officeDocument/2006/relationships" xmlns:p="http://schemas.openxmlformats.org/presentationml/2006/main">
  <p:tag name="NAME" val="TrackerNumBlue"/>
</p:tagLst>
</file>

<file path=ppt/tags/tag524.xml><?xml version="1.0" encoding="utf-8"?>
<p:tagLst xmlns:a="http://schemas.openxmlformats.org/drawingml/2006/main" xmlns:r="http://schemas.openxmlformats.org/officeDocument/2006/relationships" xmlns:p="http://schemas.openxmlformats.org/presentationml/2006/main">
  <p:tag name="CIRCLESTATUS" val="White"/>
  <p:tag name="NAME" val="XWhite"/>
  <p:tag name="SYMBOLNAME" val="X"/>
</p:tagLst>
</file>

<file path=ppt/tags/tag525.xml><?xml version="1.0" encoding="utf-8"?>
<p:tagLst xmlns:a="http://schemas.openxmlformats.org/drawingml/2006/main" xmlns:r="http://schemas.openxmlformats.org/officeDocument/2006/relationships" xmlns:p="http://schemas.openxmlformats.org/presentationml/2006/main">
  <p:tag name="CIRCLESTATUS" val="White"/>
  <p:tag name="NAME" val="XWhite"/>
  <p:tag name="SYMBOLNAME" val="X"/>
</p:tagLst>
</file>

<file path=ppt/tags/tag526.xml><?xml version="1.0" encoding="utf-8"?>
<p:tagLst xmlns:a="http://schemas.openxmlformats.org/drawingml/2006/main" xmlns:r="http://schemas.openxmlformats.org/officeDocument/2006/relationships" xmlns:p="http://schemas.openxmlformats.org/presentationml/2006/main">
  <p:tag name="SHAPENAME" val="4. Footnote"/>
</p:tagLst>
</file>

<file path=ppt/tags/tag527.xml><?xml version="1.0" encoding="utf-8"?>
<p:tagLst xmlns:a="http://schemas.openxmlformats.org/drawingml/2006/main" xmlns:r="http://schemas.openxmlformats.org/officeDocument/2006/relationships" xmlns:p="http://schemas.openxmlformats.org/presentationml/2006/main">
  <p:tag name="CIRCLESTATUS" val="White"/>
  <p:tag name="NAME" val="XWhite"/>
  <p:tag name="SYMBOLNAME" val="X"/>
</p:tagLst>
</file>

<file path=ppt/tags/tag52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29.xml><?xml version="1.0" encoding="utf-8"?>
<p:tagLst xmlns:a="http://schemas.openxmlformats.org/drawingml/2006/main" xmlns:r="http://schemas.openxmlformats.org/officeDocument/2006/relationships" xmlns:p="http://schemas.openxmlformats.org/presentationml/2006/main">
  <p:tag name="NAME" val="LineBasicDefault"/>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30.xml><?xml version="1.0" encoding="utf-8"?>
<p:tagLst xmlns:a="http://schemas.openxmlformats.org/drawingml/2006/main" xmlns:r="http://schemas.openxmlformats.org/officeDocument/2006/relationships" xmlns:p="http://schemas.openxmlformats.org/presentationml/2006/main">
  <p:tag name="SHAPENAME" val="4. Footnote"/>
</p:tagLst>
</file>

<file path=ppt/tags/tag531.xml><?xml version="1.0" encoding="utf-8"?>
<p:tagLst xmlns:a="http://schemas.openxmlformats.org/drawingml/2006/main" xmlns:r="http://schemas.openxmlformats.org/officeDocument/2006/relationships" xmlns:p="http://schemas.openxmlformats.org/presentationml/2006/main">
  <p:tag name="SHAPENAME" val="4. Footnote"/>
</p:tagLst>
</file>

<file path=ppt/tags/tag532.xml><?xml version="1.0" encoding="utf-8"?>
<p:tagLst xmlns:a="http://schemas.openxmlformats.org/drawingml/2006/main" xmlns:r="http://schemas.openxmlformats.org/officeDocument/2006/relationships" xmlns:p="http://schemas.openxmlformats.org/presentationml/2006/main">
  <p:tag name="CIRCLESTATUS" val="White"/>
  <p:tag name="NAME" val="XWhite"/>
  <p:tag name="SYMBOLNAME" val="X"/>
</p:tagLst>
</file>

<file path=ppt/tags/tag533.xml><?xml version="1.0" encoding="utf-8"?>
<p:tagLst xmlns:a="http://schemas.openxmlformats.org/drawingml/2006/main" xmlns:r="http://schemas.openxmlformats.org/officeDocument/2006/relationships" xmlns:p="http://schemas.openxmlformats.org/presentationml/2006/main">
  <p:tag name="CIRCLESTATUS" val="White"/>
  <p:tag name="NAME" val="XWhite"/>
  <p:tag name="SYMBOLNAME" val="X"/>
</p:tagLst>
</file>

<file path=ppt/tags/tag534.xml><?xml version="1.0" encoding="utf-8"?>
<p:tagLst xmlns:a="http://schemas.openxmlformats.org/drawingml/2006/main" xmlns:r="http://schemas.openxmlformats.org/officeDocument/2006/relationships" xmlns:p="http://schemas.openxmlformats.org/presentationml/2006/main">
  <p:tag name="CIRCLESTATUS" val="White"/>
  <p:tag name="NAME" val="XWhite"/>
  <p:tag name="SYMBOLNAME" val="X"/>
</p:tagLst>
</file>

<file path=ppt/tags/tag535.xml><?xml version="1.0" encoding="utf-8"?>
<p:tagLst xmlns:a="http://schemas.openxmlformats.org/drawingml/2006/main" xmlns:r="http://schemas.openxmlformats.org/officeDocument/2006/relationships" xmlns:p="http://schemas.openxmlformats.org/presentationml/2006/main">
  <p:tag name="CIRCLESTATUS" val="White"/>
  <p:tag name="NAME" val="XWhite"/>
  <p:tag name="SYMBOLNAME" val="X"/>
</p:tagLst>
</file>

<file path=ppt/tags/tag536.xml><?xml version="1.0" encoding="utf-8"?>
<p:tagLst xmlns:a="http://schemas.openxmlformats.org/drawingml/2006/main" xmlns:r="http://schemas.openxmlformats.org/officeDocument/2006/relationships" xmlns:p="http://schemas.openxmlformats.org/presentationml/2006/main">
  <p:tag name="CIRCLESTATUS" val="White"/>
  <p:tag name="NAME" val="XWhite"/>
  <p:tag name="SYMBOLNAME" val="X"/>
</p:tagLst>
</file>

<file path=ppt/tags/tag537.xml><?xml version="1.0" encoding="utf-8"?>
<p:tagLst xmlns:a="http://schemas.openxmlformats.org/drawingml/2006/main" xmlns:r="http://schemas.openxmlformats.org/officeDocument/2006/relationships" xmlns:p="http://schemas.openxmlformats.org/presentationml/2006/main">
  <p:tag name="NAME" val="LineBasicDefault"/>
</p:tagLst>
</file>

<file path=ppt/tags/tag538.xml><?xml version="1.0" encoding="utf-8"?>
<p:tagLst xmlns:a="http://schemas.openxmlformats.org/drawingml/2006/main" xmlns:r="http://schemas.openxmlformats.org/officeDocument/2006/relationships" xmlns:p="http://schemas.openxmlformats.org/presentationml/2006/main">
  <p:tag name="NAME" val="LineBasicDefault"/>
</p:tagLst>
</file>

<file path=ppt/tags/tag539.xml><?xml version="1.0" encoding="utf-8"?>
<p:tagLst xmlns:a="http://schemas.openxmlformats.org/drawingml/2006/main" xmlns:r="http://schemas.openxmlformats.org/officeDocument/2006/relationships" xmlns:p="http://schemas.openxmlformats.org/presentationml/2006/main">
  <p:tag name="NAME" val="LineBasicDefault"/>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tNrcAbB4u0quRffFN3bn3Xw"/>
</p:tagLst>
</file>

<file path=ppt/tags/tag54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41.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542.xml><?xml version="1.0" encoding="utf-8"?>
<p:tagLst xmlns:a="http://schemas.openxmlformats.org/drawingml/2006/main" xmlns:r="http://schemas.openxmlformats.org/officeDocument/2006/relationships" xmlns:p="http://schemas.openxmlformats.org/presentationml/2006/main">
  <p:tag name="NAME" val="SingleBoatText"/>
</p:tagLst>
</file>

<file path=ppt/tags/tag543.xml><?xml version="1.0" encoding="utf-8"?>
<p:tagLst xmlns:a="http://schemas.openxmlformats.org/drawingml/2006/main" xmlns:r="http://schemas.openxmlformats.org/officeDocument/2006/relationships" xmlns:p="http://schemas.openxmlformats.org/presentationml/2006/main">
  <p:tag name="NAME" val="SingleBoatText"/>
</p:tagLst>
</file>

<file path=ppt/tags/tag544.xml><?xml version="1.0" encoding="utf-8"?>
<p:tagLst xmlns:a="http://schemas.openxmlformats.org/drawingml/2006/main" xmlns:r="http://schemas.openxmlformats.org/officeDocument/2006/relationships" xmlns:p="http://schemas.openxmlformats.org/presentationml/2006/main">
  <p:tag name="NAME" val="SingleBoatText"/>
</p:tagLst>
</file>

<file path=ppt/tags/tag545.xml><?xml version="1.0" encoding="utf-8"?>
<p:tagLst xmlns:a="http://schemas.openxmlformats.org/drawingml/2006/main" xmlns:r="http://schemas.openxmlformats.org/officeDocument/2006/relationships" xmlns:p="http://schemas.openxmlformats.org/presentationml/2006/main">
  <p:tag name="NAME" val="SingleBoatText"/>
</p:tagLst>
</file>

<file path=ppt/tags/tag546.xml><?xml version="1.0" encoding="utf-8"?>
<p:tagLst xmlns:a="http://schemas.openxmlformats.org/drawingml/2006/main" xmlns:r="http://schemas.openxmlformats.org/officeDocument/2006/relationships" xmlns:p="http://schemas.openxmlformats.org/presentationml/2006/main">
  <p:tag name="NAME" val="SingleBoatText"/>
</p:tagLst>
</file>

<file path=ppt/tags/tag547.xml><?xml version="1.0" encoding="utf-8"?>
<p:tagLst xmlns:a="http://schemas.openxmlformats.org/drawingml/2006/main" xmlns:r="http://schemas.openxmlformats.org/officeDocument/2006/relationships" xmlns:p="http://schemas.openxmlformats.org/presentationml/2006/main">
  <p:tag name="NAME" val="SingleBoatText"/>
</p:tagLst>
</file>

<file path=ppt/tags/tag548.xml><?xml version="1.0" encoding="utf-8"?>
<p:tagLst xmlns:a="http://schemas.openxmlformats.org/drawingml/2006/main" xmlns:r="http://schemas.openxmlformats.org/officeDocument/2006/relationships" xmlns:p="http://schemas.openxmlformats.org/presentationml/2006/main">
  <p:tag name="THINKCELLSHAPEDONOTDELETE" val="tTDPeaD_S6hcRZgSaqwNTzQ"/>
</p:tagLst>
</file>

<file path=ppt/tags/tag549.xml><?xml version="1.0" encoding="utf-8"?>
<p:tagLst xmlns:a="http://schemas.openxmlformats.org/drawingml/2006/main" xmlns:r="http://schemas.openxmlformats.org/officeDocument/2006/relationships" xmlns:p="http://schemas.openxmlformats.org/presentationml/2006/main">
  <p:tag name="THINKCELLSHAPEDONOTDELETE" val="tJ__g7y8MFtCLGc9k39lYZg"/>
</p:tagLst>
</file>

<file path=ppt/tags/tag55.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550.xml><?xml version="1.0" encoding="utf-8"?>
<p:tagLst xmlns:a="http://schemas.openxmlformats.org/drawingml/2006/main" xmlns:r="http://schemas.openxmlformats.org/officeDocument/2006/relationships" xmlns:p="http://schemas.openxmlformats.org/presentationml/2006/main">
  <p:tag name="THINKCELLSHAPEDONOTDELETE" val="thsjDdCuEeXI3OU.d6hGMRQ"/>
</p:tagLst>
</file>

<file path=ppt/tags/tag551.xml><?xml version="1.0" encoding="utf-8"?>
<p:tagLst xmlns:a="http://schemas.openxmlformats.org/drawingml/2006/main" xmlns:r="http://schemas.openxmlformats.org/officeDocument/2006/relationships" xmlns:p="http://schemas.openxmlformats.org/presentationml/2006/main">
  <p:tag name="THINKCELLSHAPEDONOTDELETE" val="tF5Cl6nZRt5nOuGB.GS2aQQ"/>
</p:tagLst>
</file>

<file path=ppt/tags/tag552.xml><?xml version="1.0" encoding="utf-8"?>
<p:tagLst xmlns:a="http://schemas.openxmlformats.org/drawingml/2006/main" xmlns:r="http://schemas.openxmlformats.org/officeDocument/2006/relationships" xmlns:p="http://schemas.openxmlformats.org/presentationml/2006/main">
  <p:tag name="THINKCELLSHAPEDONOTDELETE" val="tTl9o3rm1ZtmE_1rgp3HAfQ"/>
</p:tagLst>
</file>

<file path=ppt/tags/tag553.xml><?xml version="1.0" encoding="utf-8"?>
<p:tagLst xmlns:a="http://schemas.openxmlformats.org/drawingml/2006/main" xmlns:r="http://schemas.openxmlformats.org/officeDocument/2006/relationships" xmlns:p="http://schemas.openxmlformats.org/presentationml/2006/main">
  <p:tag name="THINKCELLSHAPEDONOTDELETE" val="tFzxCrL8DSHu5OdMU9EIFCQ"/>
</p:tagLst>
</file>

<file path=ppt/tags/tag554.xml><?xml version="1.0" encoding="utf-8"?>
<p:tagLst xmlns:a="http://schemas.openxmlformats.org/drawingml/2006/main" xmlns:r="http://schemas.openxmlformats.org/officeDocument/2006/relationships" xmlns:p="http://schemas.openxmlformats.org/presentationml/2006/main">
  <p:tag name="THINKCELLSHAPEDONOTDELETE" val="t3Gk4kOC8qKloqMTCTF2d1Q"/>
</p:tagLst>
</file>

<file path=ppt/tags/tag555.xml><?xml version="1.0" encoding="utf-8"?>
<p:tagLst xmlns:a="http://schemas.openxmlformats.org/drawingml/2006/main" xmlns:r="http://schemas.openxmlformats.org/officeDocument/2006/relationships" xmlns:p="http://schemas.openxmlformats.org/presentationml/2006/main">
  <p:tag name="THINKCELLSHAPEDONOTDELETE" val="tSZfuenqUiFjz7742pS60_A"/>
</p:tagLst>
</file>

<file path=ppt/tags/tag556.xml><?xml version="1.0" encoding="utf-8"?>
<p:tagLst xmlns:a="http://schemas.openxmlformats.org/drawingml/2006/main" xmlns:r="http://schemas.openxmlformats.org/officeDocument/2006/relationships" xmlns:p="http://schemas.openxmlformats.org/presentationml/2006/main">
  <p:tag name="THINKCELLSHAPEDONOTDELETE" val="tBiE9UfeWjyMlkJnAR4nM8w"/>
</p:tagLst>
</file>

<file path=ppt/tags/tag557.xml><?xml version="1.0" encoding="utf-8"?>
<p:tagLst xmlns:a="http://schemas.openxmlformats.org/drawingml/2006/main" xmlns:r="http://schemas.openxmlformats.org/officeDocument/2006/relationships" xmlns:p="http://schemas.openxmlformats.org/presentationml/2006/main">
  <p:tag name="THINKCELLSHAPEDONOTDELETE" val="tId6ZzMaBKkFiwsCDphkzUw"/>
</p:tagLst>
</file>

<file path=ppt/tags/tag558.xml><?xml version="1.0" encoding="utf-8"?>
<p:tagLst xmlns:a="http://schemas.openxmlformats.org/drawingml/2006/main" xmlns:r="http://schemas.openxmlformats.org/officeDocument/2006/relationships" xmlns:p="http://schemas.openxmlformats.org/presentationml/2006/main">
  <p:tag name="THINKCELLSHAPEDONOTDELETE" val="t3yfUSIO2yEZ8J0OkpRIUHw"/>
</p:tagLst>
</file>

<file path=ppt/tags/tag559.xml><?xml version="1.0" encoding="utf-8"?>
<p:tagLst xmlns:a="http://schemas.openxmlformats.org/drawingml/2006/main" xmlns:r="http://schemas.openxmlformats.org/officeDocument/2006/relationships" xmlns:p="http://schemas.openxmlformats.org/presentationml/2006/main">
  <p:tag name="THINKCELLSHAPEDONOTDELETE" val="tfyF4iDs3DTwso.ELdVGmcA"/>
</p:tagLst>
</file>

<file path=ppt/tags/tag56.xml><?xml version="1.0" encoding="utf-8"?>
<p:tagLst xmlns:a="http://schemas.openxmlformats.org/drawingml/2006/main" xmlns:r="http://schemas.openxmlformats.org/officeDocument/2006/relationships" xmlns:p="http://schemas.openxmlformats.org/presentationml/2006/main">
  <p:tag name="SHAPENAME" val="3. Subtitle"/>
</p:tagLst>
</file>

<file path=ppt/tags/tag560.xml><?xml version="1.0" encoding="utf-8"?>
<p:tagLst xmlns:a="http://schemas.openxmlformats.org/drawingml/2006/main" xmlns:r="http://schemas.openxmlformats.org/officeDocument/2006/relationships" xmlns:p="http://schemas.openxmlformats.org/presentationml/2006/main">
  <p:tag name="THINKCELLSHAPEDONOTDELETE" val="tNI32NLO74EUDhAGbVMlLyA"/>
</p:tagLst>
</file>

<file path=ppt/tags/tag561.xml><?xml version="1.0" encoding="utf-8"?>
<p:tagLst xmlns:a="http://schemas.openxmlformats.org/drawingml/2006/main" xmlns:r="http://schemas.openxmlformats.org/officeDocument/2006/relationships" xmlns:p="http://schemas.openxmlformats.org/presentationml/2006/main">
  <p:tag name="THINKCELLSHAPEDONOTDELETE" val="ty_4ChXNUXjWGkwcdqN7IUw"/>
</p:tagLst>
</file>

<file path=ppt/tags/tag562.xml><?xml version="1.0" encoding="utf-8"?>
<p:tagLst xmlns:a="http://schemas.openxmlformats.org/drawingml/2006/main" xmlns:r="http://schemas.openxmlformats.org/officeDocument/2006/relationships" xmlns:p="http://schemas.openxmlformats.org/presentationml/2006/main">
  <p:tag name="THINKCELLSHAPEDONOTDELETE" val="tMg2JRkhtIe.B1yW5e_LdAQ"/>
</p:tagLst>
</file>

<file path=ppt/tags/tag563.xml><?xml version="1.0" encoding="utf-8"?>
<p:tagLst xmlns:a="http://schemas.openxmlformats.org/drawingml/2006/main" xmlns:r="http://schemas.openxmlformats.org/officeDocument/2006/relationships" xmlns:p="http://schemas.openxmlformats.org/presentationml/2006/main">
  <p:tag name="THINKCELLSHAPEDONOTDELETE" val="t5sWUYA8mqe13ItSZGq1VFg"/>
</p:tagLst>
</file>

<file path=ppt/tags/tag564.xml><?xml version="1.0" encoding="utf-8"?>
<p:tagLst xmlns:a="http://schemas.openxmlformats.org/drawingml/2006/main" xmlns:r="http://schemas.openxmlformats.org/officeDocument/2006/relationships" xmlns:p="http://schemas.openxmlformats.org/presentationml/2006/main">
  <p:tag name="THINKCELLSHAPEDONOTDELETE" val="t__vGYrIjvFGCsXsEoV9dFA"/>
</p:tagLst>
</file>

<file path=ppt/tags/tag565.xml><?xml version="1.0" encoding="utf-8"?>
<p:tagLst xmlns:a="http://schemas.openxmlformats.org/drawingml/2006/main" xmlns:r="http://schemas.openxmlformats.org/officeDocument/2006/relationships" xmlns:p="http://schemas.openxmlformats.org/presentationml/2006/main">
  <p:tag name="THINKCELLSHAPEDONOTDELETE" val="tnH_HTJ5XYeJQAmJsjkwYXg"/>
</p:tagLst>
</file>

<file path=ppt/tags/tag566.xml><?xml version="1.0" encoding="utf-8"?>
<p:tagLst xmlns:a="http://schemas.openxmlformats.org/drawingml/2006/main" xmlns:r="http://schemas.openxmlformats.org/officeDocument/2006/relationships" xmlns:p="http://schemas.openxmlformats.org/presentationml/2006/main">
  <p:tag name="THINKCELLSHAPEDONOTDELETE" val="t6tuDlyFnZKa1QpEgNNbifg"/>
</p:tagLst>
</file>

<file path=ppt/tags/tag567.xml><?xml version="1.0" encoding="utf-8"?>
<p:tagLst xmlns:a="http://schemas.openxmlformats.org/drawingml/2006/main" xmlns:r="http://schemas.openxmlformats.org/officeDocument/2006/relationships" xmlns:p="http://schemas.openxmlformats.org/presentationml/2006/main">
  <p:tag name="THINKCELLSHAPEDONOTDELETE" val="tIkp.hRN5uAxa8sPArqyi7w"/>
</p:tagLst>
</file>

<file path=ppt/tags/tag568.xml><?xml version="1.0" encoding="utf-8"?>
<p:tagLst xmlns:a="http://schemas.openxmlformats.org/drawingml/2006/main" xmlns:r="http://schemas.openxmlformats.org/officeDocument/2006/relationships" xmlns:p="http://schemas.openxmlformats.org/presentationml/2006/main">
  <p:tag name="THINKCELLSHAPEDONOTDELETE" val="toOZKWKoY70kjblFmQSb3dw"/>
</p:tagLst>
</file>

<file path=ppt/tags/tag569.xml><?xml version="1.0" encoding="utf-8"?>
<p:tagLst xmlns:a="http://schemas.openxmlformats.org/drawingml/2006/main" xmlns:r="http://schemas.openxmlformats.org/officeDocument/2006/relationships" xmlns:p="http://schemas.openxmlformats.org/presentationml/2006/main">
  <p:tag name="THINKCELLSHAPEDONOTDELETE" val="tQ8kSJBPWvDv.hSH8lbF_zA"/>
</p:tagLst>
</file>

<file path=ppt/tags/tag57.xml><?xml version="1.0" encoding="utf-8"?>
<p:tagLst xmlns:a="http://schemas.openxmlformats.org/drawingml/2006/main" xmlns:r="http://schemas.openxmlformats.org/officeDocument/2006/relationships" xmlns:p="http://schemas.openxmlformats.org/presentationml/2006/main">
  <p:tag name="SHAPENAME" val="Slide Number"/>
</p:tagLst>
</file>

<file path=ppt/tags/tag570.xml><?xml version="1.0" encoding="utf-8"?>
<p:tagLst xmlns:a="http://schemas.openxmlformats.org/drawingml/2006/main" xmlns:r="http://schemas.openxmlformats.org/officeDocument/2006/relationships" xmlns:p="http://schemas.openxmlformats.org/presentationml/2006/main">
  <p:tag name="THINKCELLSHAPEDONOTDELETE" val="tdLCFtrOj.dmTzbylndYpSQ"/>
</p:tagLst>
</file>

<file path=ppt/tags/tag571.xml><?xml version="1.0" encoding="utf-8"?>
<p:tagLst xmlns:a="http://schemas.openxmlformats.org/drawingml/2006/main" xmlns:r="http://schemas.openxmlformats.org/officeDocument/2006/relationships" xmlns:p="http://schemas.openxmlformats.org/presentationml/2006/main">
  <p:tag name="THINKCELLSHAPEDONOTDELETE" val="tEm3xrEum5Z9jsIrw9HJ.cg"/>
</p:tagLst>
</file>

<file path=ppt/tags/tag572.xml><?xml version="1.0" encoding="utf-8"?>
<p:tagLst xmlns:a="http://schemas.openxmlformats.org/drawingml/2006/main" xmlns:r="http://schemas.openxmlformats.org/officeDocument/2006/relationships" xmlns:p="http://schemas.openxmlformats.org/presentationml/2006/main">
  <p:tag name="THINKCELLSHAPEDONOTDELETE" val="tRgI5jBbqN1xUb1ZYUWnzBQ"/>
</p:tagLst>
</file>

<file path=ppt/tags/tag573.xml><?xml version="1.0" encoding="utf-8"?>
<p:tagLst xmlns:a="http://schemas.openxmlformats.org/drawingml/2006/main" xmlns:r="http://schemas.openxmlformats.org/officeDocument/2006/relationships" xmlns:p="http://schemas.openxmlformats.org/presentationml/2006/main">
  <p:tag name="THINKCELLSHAPEDONOTDELETE" val="tPuU7mRKevoJoVHQ5YFnBEw"/>
</p:tagLst>
</file>

<file path=ppt/tags/tag574.xml><?xml version="1.0" encoding="utf-8"?>
<p:tagLst xmlns:a="http://schemas.openxmlformats.org/drawingml/2006/main" xmlns:r="http://schemas.openxmlformats.org/officeDocument/2006/relationships" xmlns:p="http://schemas.openxmlformats.org/presentationml/2006/main">
  <p:tag name="THINKCELLSHAPEDONOTDELETE" val="t1fdBBbkYAfwWjcFTqisWGw"/>
</p:tagLst>
</file>

<file path=ppt/tags/tag575.xml><?xml version="1.0" encoding="utf-8"?>
<p:tagLst xmlns:a="http://schemas.openxmlformats.org/drawingml/2006/main" xmlns:r="http://schemas.openxmlformats.org/officeDocument/2006/relationships" xmlns:p="http://schemas.openxmlformats.org/presentationml/2006/main">
  <p:tag name="THINKCELLSHAPEDONOTDELETE" val="tuIYIjDAVa7CJLTtYsmI.2A"/>
</p:tagLst>
</file>

<file path=ppt/tags/tag576.xml><?xml version="1.0" encoding="utf-8"?>
<p:tagLst xmlns:a="http://schemas.openxmlformats.org/drawingml/2006/main" xmlns:r="http://schemas.openxmlformats.org/officeDocument/2006/relationships" xmlns:p="http://schemas.openxmlformats.org/presentationml/2006/main">
  <p:tag name="THINKCELLSHAPEDONOTDELETE" val="tFJ3UMgPZupp5CQEXmUigrA"/>
</p:tagLst>
</file>

<file path=ppt/tags/tag577.xml><?xml version="1.0" encoding="utf-8"?>
<p:tagLst xmlns:a="http://schemas.openxmlformats.org/drawingml/2006/main" xmlns:r="http://schemas.openxmlformats.org/officeDocument/2006/relationships" xmlns:p="http://schemas.openxmlformats.org/presentationml/2006/main">
  <p:tag name="THINKCELLSHAPEDONOTDELETE" val="tQeBsuWLaZecGClEY9_Skpw"/>
</p:tagLst>
</file>

<file path=ppt/tags/tag578.xml><?xml version="1.0" encoding="utf-8"?>
<p:tagLst xmlns:a="http://schemas.openxmlformats.org/drawingml/2006/main" xmlns:r="http://schemas.openxmlformats.org/officeDocument/2006/relationships" xmlns:p="http://schemas.openxmlformats.org/presentationml/2006/main">
  <p:tag name="THINKCELLSHAPEDONOTDELETE" val="t2VabPWrE9mbolEOrUQRspg"/>
</p:tagLst>
</file>

<file path=ppt/tags/tag579.xml><?xml version="1.0" encoding="utf-8"?>
<p:tagLst xmlns:a="http://schemas.openxmlformats.org/drawingml/2006/main" xmlns:r="http://schemas.openxmlformats.org/officeDocument/2006/relationships" xmlns:p="http://schemas.openxmlformats.org/presentationml/2006/main">
  <p:tag name="THINKCELLSHAPEDONOTDELETE" val="t36mOyqB1TqDllcjRofsjdA"/>
</p:tagLst>
</file>

<file path=ppt/tags/tag58.xml><?xml version="1.0" encoding="utf-8"?>
<p:tagLst xmlns:a="http://schemas.openxmlformats.org/drawingml/2006/main" xmlns:r="http://schemas.openxmlformats.org/officeDocument/2006/relationships" xmlns:p="http://schemas.openxmlformats.org/presentationml/2006/main">
  <p:tag name="SHAPENAME" val="5. Source"/>
</p:tagLst>
</file>

<file path=ppt/tags/tag580.xml><?xml version="1.0" encoding="utf-8"?>
<p:tagLst xmlns:a="http://schemas.openxmlformats.org/drawingml/2006/main" xmlns:r="http://schemas.openxmlformats.org/officeDocument/2006/relationships" xmlns:p="http://schemas.openxmlformats.org/presentationml/2006/main">
  <p:tag name="THINKCELLSHAPEDONOTDELETE" val="trfokJnNjOlzXHLcvVKxt.Q"/>
</p:tagLst>
</file>

<file path=ppt/tags/tag581.xml><?xml version="1.0" encoding="utf-8"?>
<p:tagLst xmlns:a="http://schemas.openxmlformats.org/drawingml/2006/main" xmlns:r="http://schemas.openxmlformats.org/officeDocument/2006/relationships" xmlns:p="http://schemas.openxmlformats.org/presentationml/2006/main">
  <p:tag name="THINKCELLSHAPEDONOTDELETE" val="tlExDCM59aFHMsF0v5pZukw"/>
</p:tagLst>
</file>

<file path=ppt/tags/tag582.xml><?xml version="1.0" encoding="utf-8"?>
<p:tagLst xmlns:a="http://schemas.openxmlformats.org/drawingml/2006/main" xmlns:r="http://schemas.openxmlformats.org/officeDocument/2006/relationships" xmlns:p="http://schemas.openxmlformats.org/presentationml/2006/main">
  <p:tag name="THINKCELLSHAPEDONOTDELETE" val="tBtkW3KtNmk3eAXOPcn6KtQ"/>
</p:tagLst>
</file>

<file path=ppt/tags/tag583.xml><?xml version="1.0" encoding="utf-8"?>
<p:tagLst xmlns:a="http://schemas.openxmlformats.org/drawingml/2006/main" xmlns:r="http://schemas.openxmlformats.org/officeDocument/2006/relationships" xmlns:p="http://schemas.openxmlformats.org/presentationml/2006/main">
  <p:tag name="THINKCELLSHAPEDONOTDELETE" val="tJj8DJV_aivkp7U437fMS.w"/>
</p:tagLst>
</file>

<file path=ppt/tags/tag584.xml><?xml version="1.0" encoding="utf-8"?>
<p:tagLst xmlns:a="http://schemas.openxmlformats.org/drawingml/2006/main" xmlns:r="http://schemas.openxmlformats.org/officeDocument/2006/relationships" xmlns:p="http://schemas.openxmlformats.org/presentationml/2006/main">
  <p:tag name="THINKCELLSHAPEDONOTDELETE" val="tVJj6564KQlBRRvRuRSN1EA"/>
</p:tagLst>
</file>

<file path=ppt/tags/tag585.xml><?xml version="1.0" encoding="utf-8"?>
<p:tagLst xmlns:a="http://schemas.openxmlformats.org/drawingml/2006/main" xmlns:r="http://schemas.openxmlformats.org/officeDocument/2006/relationships" xmlns:p="http://schemas.openxmlformats.org/presentationml/2006/main">
  <p:tag name="THINKCELLSHAPEDONOTDELETE" val="tyZeS4eFmXtztyeJO8lhGKQ"/>
</p:tagLst>
</file>

<file path=ppt/tags/tag586.xml><?xml version="1.0" encoding="utf-8"?>
<p:tagLst xmlns:a="http://schemas.openxmlformats.org/drawingml/2006/main" xmlns:r="http://schemas.openxmlformats.org/officeDocument/2006/relationships" xmlns:p="http://schemas.openxmlformats.org/presentationml/2006/main">
  <p:tag name="THINKCELLSHAPEDONOTDELETE" val="tthY9kXBOhcoiSEr7lsj8BQ"/>
</p:tagLst>
</file>

<file path=ppt/tags/tag587.xml><?xml version="1.0" encoding="utf-8"?>
<p:tagLst xmlns:a="http://schemas.openxmlformats.org/drawingml/2006/main" xmlns:r="http://schemas.openxmlformats.org/officeDocument/2006/relationships" xmlns:p="http://schemas.openxmlformats.org/presentationml/2006/main">
  <p:tag name="THINKCELLSHAPEDONOTDELETE" val="tU_2ImxRooahgmQCFgQ8GJw"/>
</p:tagLst>
</file>

<file path=ppt/tags/tag588.xml><?xml version="1.0" encoding="utf-8"?>
<p:tagLst xmlns:a="http://schemas.openxmlformats.org/drawingml/2006/main" xmlns:r="http://schemas.openxmlformats.org/officeDocument/2006/relationships" xmlns:p="http://schemas.openxmlformats.org/presentationml/2006/main">
  <p:tag name="THINKCELLSHAPEDONOTDELETE" val="tIk3bpe9WGVsBRNMhtrXGaQ"/>
</p:tagLst>
</file>

<file path=ppt/tags/tag589.xml><?xml version="1.0" encoding="utf-8"?>
<p:tagLst xmlns:a="http://schemas.openxmlformats.org/drawingml/2006/main" xmlns:r="http://schemas.openxmlformats.org/officeDocument/2006/relationships" xmlns:p="http://schemas.openxmlformats.org/presentationml/2006/main">
  <p:tag name="THINKCELLSHAPEDONOTDELETE" val="t.VFMuIfhoBoKVIu3zX8FhQ"/>
</p:tagLst>
</file>

<file path=ppt/tags/tag59.xml><?xml version="1.0" encoding="utf-8"?>
<p:tagLst xmlns:a="http://schemas.openxmlformats.org/drawingml/2006/main" xmlns:r="http://schemas.openxmlformats.org/officeDocument/2006/relationships" xmlns:p="http://schemas.openxmlformats.org/presentationml/2006/main">
  <p:tag name="SHAPENAME" val="1. On-page tracker"/>
</p:tagLst>
</file>

<file path=ppt/tags/tag590.xml><?xml version="1.0" encoding="utf-8"?>
<p:tagLst xmlns:a="http://schemas.openxmlformats.org/drawingml/2006/main" xmlns:r="http://schemas.openxmlformats.org/officeDocument/2006/relationships" xmlns:p="http://schemas.openxmlformats.org/presentationml/2006/main">
  <p:tag name="THINKCELLSHAPEDONOTDELETE" val="tf4xXz8SJSgwpO4RhwzRiPg"/>
</p:tagLst>
</file>

<file path=ppt/tags/tag591.xml><?xml version="1.0" encoding="utf-8"?>
<p:tagLst xmlns:a="http://schemas.openxmlformats.org/drawingml/2006/main" xmlns:r="http://schemas.openxmlformats.org/officeDocument/2006/relationships" xmlns:p="http://schemas.openxmlformats.org/presentationml/2006/main">
  <p:tag name="THINKCELLSHAPEDONOTDELETE" val="t4k.._bFljrzV8vsS184TOQ"/>
</p:tagLst>
</file>

<file path=ppt/tags/tag592.xml><?xml version="1.0" encoding="utf-8"?>
<p:tagLst xmlns:a="http://schemas.openxmlformats.org/drawingml/2006/main" xmlns:r="http://schemas.openxmlformats.org/officeDocument/2006/relationships" xmlns:p="http://schemas.openxmlformats.org/presentationml/2006/main">
  <p:tag name="THINKCELLSHAPEDONOTDELETE" val="tgVze9UiSPkOGHz4FVUsqmQ"/>
</p:tagLst>
</file>

<file path=ppt/tags/tag593.xml><?xml version="1.0" encoding="utf-8"?>
<p:tagLst xmlns:a="http://schemas.openxmlformats.org/drawingml/2006/main" xmlns:r="http://schemas.openxmlformats.org/officeDocument/2006/relationships" xmlns:p="http://schemas.openxmlformats.org/presentationml/2006/main">
  <p:tag name="THINKCELLSHAPEDONOTDELETE" val="t_ApAAbDk8kKMeyxQiG.3Bw"/>
</p:tagLst>
</file>

<file path=ppt/tags/tag594.xml><?xml version="1.0" encoding="utf-8"?>
<p:tagLst xmlns:a="http://schemas.openxmlformats.org/drawingml/2006/main" xmlns:r="http://schemas.openxmlformats.org/officeDocument/2006/relationships" xmlns:p="http://schemas.openxmlformats.org/presentationml/2006/main">
  <p:tag name="THINKCELLSHAPEDONOTDELETE" val="t_nBg2qUlVnxnvrqxtM0BXQ"/>
</p:tagLst>
</file>

<file path=ppt/tags/tag595.xml><?xml version="1.0" encoding="utf-8"?>
<p:tagLst xmlns:a="http://schemas.openxmlformats.org/drawingml/2006/main" xmlns:r="http://schemas.openxmlformats.org/officeDocument/2006/relationships" xmlns:p="http://schemas.openxmlformats.org/presentationml/2006/main">
  <p:tag name="THINKCELLSHAPEDONOTDELETE" val="tdpqQ1mE3nNmmYZ2uLi_SdA"/>
</p:tagLst>
</file>

<file path=ppt/tags/tag596.xml><?xml version="1.0" encoding="utf-8"?>
<p:tagLst xmlns:a="http://schemas.openxmlformats.org/drawingml/2006/main" xmlns:r="http://schemas.openxmlformats.org/officeDocument/2006/relationships" xmlns:p="http://schemas.openxmlformats.org/presentationml/2006/main">
  <p:tag name="THINKCELLSHAPEDONOTDELETE" val="t9jpqDTDERjLtC8mo9nWCMg"/>
</p:tagLst>
</file>

<file path=ppt/tags/tag597.xml><?xml version="1.0" encoding="utf-8"?>
<p:tagLst xmlns:a="http://schemas.openxmlformats.org/drawingml/2006/main" xmlns:r="http://schemas.openxmlformats.org/officeDocument/2006/relationships" xmlns:p="http://schemas.openxmlformats.org/presentationml/2006/main">
  <p:tag name="THINKCELLSHAPEDONOTDELETE" val="tr6jd_0loiJaeYJwU7NWRrA"/>
</p:tagLst>
</file>

<file path=ppt/tags/tag598.xml><?xml version="1.0" encoding="utf-8"?>
<p:tagLst xmlns:a="http://schemas.openxmlformats.org/drawingml/2006/main" xmlns:r="http://schemas.openxmlformats.org/officeDocument/2006/relationships" xmlns:p="http://schemas.openxmlformats.org/presentationml/2006/main">
  <p:tag name="THINKCELLSHAPEDONOTDELETE" val="tstnIn81ubAWpay9OIT2.7Q"/>
</p:tagLst>
</file>

<file path=ppt/tags/tag599.xml><?xml version="1.0" encoding="utf-8"?>
<p:tagLst xmlns:a="http://schemas.openxmlformats.org/drawingml/2006/main" xmlns:r="http://schemas.openxmlformats.org/officeDocument/2006/relationships" xmlns:p="http://schemas.openxmlformats.org/presentationml/2006/main">
  <p:tag name="THINKCELLSHAPEDONOTDELETE" val="tvGYEJsst_J3bGHl9FnZGuQ"/>
</p:tagLst>
</file>

<file path=ppt/tags/tag6.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6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00.xml><?xml version="1.0" encoding="utf-8"?>
<p:tagLst xmlns:a="http://schemas.openxmlformats.org/drawingml/2006/main" xmlns:r="http://schemas.openxmlformats.org/officeDocument/2006/relationships" xmlns:p="http://schemas.openxmlformats.org/presentationml/2006/main">
  <p:tag name="THINKCELLSHAPEDONOTDELETE" val="tURL8c7SZ4nNYfQ3g95ImsA"/>
</p:tagLst>
</file>

<file path=ppt/tags/tag601.xml><?xml version="1.0" encoding="utf-8"?>
<p:tagLst xmlns:a="http://schemas.openxmlformats.org/drawingml/2006/main" xmlns:r="http://schemas.openxmlformats.org/officeDocument/2006/relationships" xmlns:p="http://schemas.openxmlformats.org/presentationml/2006/main">
  <p:tag name="THINKCELLSHAPEDONOTDELETE" val="trU32GnV0WC7kAde.aDIxxQ"/>
</p:tagLst>
</file>

<file path=ppt/tags/tag602.xml><?xml version="1.0" encoding="utf-8"?>
<p:tagLst xmlns:a="http://schemas.openxmlformats.org/drawingml/2006/main" xmlns:r="http://schemas.openxmlformats.org/officeDocument/2006/relationships" xmlns:p="http://schemas.openxmlformats.org/presentationml/2006/main">
  <p:tag name="THINKCELLSHAPEDONOTDELETE" val="tNKnkEgxCBZ8reBpilr7exQ"/>
</p:tagLst>
</file>

<file path=ppt/tags/tag603.xml><?xml version="1.0" encoding="utf-8"?>
<p:tagLst xmlns:a="http://schemas.openxmlformats.org/drawingml/2006/main" xmlns:r="http://schemas.openxmlformats.org/officeDocument/2006/relationships" xmlns:p="http://schemas.openxmlformats.org/presentationml/2006/main">
  <p:tag name="THINKCELLSHAPEDONOTDELETE" val="tKUoCXsSP34ZCfPOb0nNoeQ"/>
</p:tagLst>
</file>

<file path=ppt/tags/tag604.xml><?xml version="1.0" encoding="utf-8"?>
<p:tagLst xmlns:a="http://schemas.openxmlformats.org/drawingml/2006/main" xmlns:r="http://schemas.openxmlformats.org/officeDocument/2006/relationships" xmlns:p="http://schemas.openxmlformats.org/presentationml/2006/main">
  <p:tag name="NAME" val="LineBasicDefault"/>
</p:tagLst>
</file>

<file path=ppt/tags/tag605.xml><?xml version="1.0" encoding="utf-8"?>
<p:tagLst xmlns:a="http://schemas.openxmlformats.org/drawingml/2006/main" xmlns:r="http://schemas.openxmlformats.org/officeDocument/2006/relationships" xmlns:p="http://schemas.openxmlformats.org/presentationml/2006/main">
  <p:tag name="NAME" val="LineBasicDefault"/>
</p:tagLst>
</file>

<file path=ppt/tags/tag606.xml><?xml version="1.0" encoding="utf-8"?>
<p:tagLst xmlns:a="http://schemas.openxmlformats.org/drawingml/2006/main" xmlns:r="http://schemas.openxmlformats.org/officeDocument/2006/relationships" xmlns:p="http://schemas.openxmlformats.org/presentationml/2006/main">
  <p:tag name="NAME" val="GreyLineSeparatorDefault"/>
</p:tagLst>
</file>

<file path=ppt/tags/tag607.xml><?xml version="1.0" encoding="utf-8"?>
<p:tagLst xmlns:a="http://schemas.openxmlformats.org/drawingml/2006/main" xmlns:r="http://schemas.openxmlformats.org/officeDocument/2006/relationships" xmlns:p="http://schemas.openxmlformats.org/presentationml/2006/main">
  <p:tag name="NAME" val="GreyLineSeparatorDefault"/>
</p:tagLst>
</file>

<file path=ppt/tags/tag608.xml><?xml version="1.0" encoding="utf-8"?>
<p:tagLst xmlns:a="http://schemas.openxmlformats.org/drawingml/2006/main" xmlns:r="http://schemas.openxmlformats.org/officeDocument/2006/relationships" xmlns:p="http://schemas.openxmlformats.org/presentationml/2006/main">
  <p:tag name="NAME" val="GreyLineSeparatorDefault"/>
</p:tagLst>
</file>

<file path=ppt/tags/tag609.xml><?xml version="1.0" encoding="utf-8"?>
<p:tagLst xmlns:a="http://schemas.openxmlformats.org/drawingml/2006/main" xmlns:r="http://schemas.openxmlformats.org/officeDocument/2006/relationships" xmlns:p="http://schemas.openxmlformats.org/presentationml/2006/main">
  <p:tag name="NAME" val="GreyLineSeparatorDefault"/>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tYG_9mniplMrafceMpP.Qwg"/>
</p:tagLst>
</file>

<file path=ppt/tags/tag610.xml><?xml version="1.0" encoding="utf-8"?>
<p:tagLst xmlns:a="http://schemas.openxmlformats.org/drawingml/2006/main" xmlns:r="http://schemas.openxmlformats.org/officeDocument/2006/relationships" xmlns:p="http://schemas.openxmlformats.org/presentationml/2006/main">
  <p:tag name="NAME" val="SingleBoatText"/>
</p:tagLst>
</file>

<file path=ppt/tags/tag611.xml><?xml version="1.0" encoding="utf-8"?>
<p:tagLst xmlns:a="http://schemas.openxmlformats.org/drawingml/2006/main" xmlns:r="http://schemas.openxmlformats.org/officeDocument/2006/relationships" xmlns:p="http://schemas.openxmlformats.org/presentationml/2006/main">
  <p:tag name="NAME" val="SingleBoatText"/>
</p:tagLst>
</file>

<file path=ppt/tags/tag612.xml><?xml version="1.0" encoding="utf-8"?>
<p:tagLst xmlns:a="http://schemas.openxmlformats.org/drawingml/2006/main" xmlns:r="http://schemas.openxmlformats.org/officeDocument/2006/relationships" xmlns:p="http://schemas.openxmlformats.org/presentationml/2006/main">
  <p:tag name="NAME" val="SingleBoatText"/>
</p:tagLst>
</file>

<file path=ppt/tags/tag613.xml><?xml version="1.0" encoding="utf-8"?>
<p:tagLst xmlns:a="http://schemas.openxmlformats.org/drawingml/2006/main" xmlns:r="http://schemas.openxmlformats.org/officeDocument/2006/relationships" xmlns:p="http://schemas.openxmlformats.org/presentationml/2006/main">
  <p:tag name="NAME" val="SingleBoatText"/>
</p:tagLst>
</file>

<file path=ppt/tags/tag614.xml><?xml version="1.0" encoding="utf-8"?>
<p:tagLst xmlns:a="http://schemas.openxmlformats.org/drawingml/2006/main" xmlns:r="http://schemas.openxmlformats.org/officeDocument/2006/relationships" xmlns:p="http://schemas.openxmlformats.org/presentationml/2006/main">
  <p:tag name="NAME" val="SingleBoatText"/>
</p:tagLst>
</file>

<file path=ppt/tags/tag615.xml><?xml version="1.0" encoding="utf-8"?>
<p:tagLst xmlns:a="http://schemas.openxmlformats.org/drawingml/2006/main" xmlns:r="http://schemas.openxmlformats.org/officeDocument/2006/relationships" xmlns:p="http://schemas.openxmlformats.org/presentationml/2006/main">
  <p:tag name="NAME" val="SingleBoatText"/>
</p:tagLst>
</file>

<file path=ppt/tags/tag616.xml><?xml version="1.0" encoding="utf-8"?>
<p:tagLst xmlns:a="http://schemas.openxmlformats.org/drawingml/2006/main" xmlns:r="http://schemas.openxmlformats.org/officeDocument/2006/relationships" xmlns:p="http://schemas.openxmlformats.org/presentationml/2006/main">
  <p:tag name="NAME" val="SingleBoatText"/>
</p:tagLst>
</file>

<file path=ppt/tags/tag617.xml><?xml version="1.0" encoding="utf-8"?>
<p:tagLst xmlns:a="http://schemas.openxmlformats.org/drawingml/2006/main" xmlns:r="http://schemas.openxmlformats.org/officeDocument/2006/relationships" xmlns:p="http://schemas.openxmlformats.org/presentationml/2006/main">
  <p:tag name="NAME" val="SingleBoatText"/>
</p:tagLst>
</file>

<file path=ppt/tags/tag618.xml><?xml version="1.0" encoding="utf-8"?>
<p:tagLst xmlns:a="http://schemas.openxmlformats.org/drawingml/2006/main" xmlns:r="http://schemas.openxmlformats.org/officeDocument/2006/relationships" xmlns:p="http://schemas.openxmlformats.org/presentationml/2006/main">
  <p:tag name="NAME" val="SingleBoatText"/>
</p:tagLst>
</file>

<file path=ppt/tags/tag619.xml><?xml version="1.0" encoding="utf-8"?>
<p:tagLst xmlns:a="http://schemas.openxmlformats.org/drawingml/2006/main" xmlns:r="http://schemas.openxmlformats.org/officeDocument/2006/relationships" xmlns:p="http://schemas.openxmlformats.org/presentationml/2006/main">
  <p:tag name="NAME" val="GreyLineSeparatorDefault"/>
</p:tagLst>
</file>

<file path=ppt/tags/tag62.xml><?xml version="1.0" encoding="utf-8"?>
<p:tagLst xmlns:a="http://schemas.openxmlformats.org/drawingml/2006/main" xmlns:r="http://schemas.openxmlformats.org/officeDocument/2006/relationships" xmlns:p="http://schemas.openxmlformats.org/presentationml/2006/main">
  <p:tag name="SHAPENAME" val="RectangleLight"/>
</p:tagLst>
</file>

<file path=ppt/tags/tag620.xml><?xml version="1.0" encoding="utf-8"?>
<p:tagLst xmlns:a="http://schemas.openxmlformats.org/drawingml/2006/main" xmlns:r="http://schemas.openxmlformats.org/officeDocument/2006/relationships" xmlns:p="http://schemas.openxmlformats.org/presentationml/2006/main">
  <p:tag name="NAME" val="GreyLineSeparatorDefault"/>
</p:tagLst>
</file>

<file path=ppt/tags/tag621.xml><?xml version="1.0" encoding="utf-8"?>
<p:tagLst xmlns:a="http://schemas.openxmlformats.org/drawingml/2006/main" xmlns:r="http://schemas.openxmlformats.org/officeDocument/2006/relationships" xmlns:p="http://schemas.openxmlformats.org/presentationml/2006/main">
  <p:tag name="NAME" val="GreyLineSeparatorDefault"/>
</p:tagLst>
</file>

<file path=ppt/tags/tag622.xml><?xml version="1.0" encoding="utf-8"?>
<p:tagLst xmlns:a="http://schemas.openxmlformats.org/drawingml/2006/main" xmlns:r="http://schemas.openxmlformats.org/officeDocument/2006/relationships" xmlns:p="http://schemas.openxmlformats.org/presentationml/2006/main">
  <p:tag name="NAME" val="GreyLineSeparatorDefault"/>
</p:tagLst>
</file>

<file path=ppt/tags/tag623.xml><?xml version="1.0" encoding="utf-8"?>
<p:tagLst xmlns:a="http://schemas.openxmlformats.org/drawingml/2006/main" xmlns:r="http://schemas.openxmlformats.org/officeDocument/2006/relationships" xmlns:p="http://schemas.openxmlformats.org/presentationml/2006/main">
  <p:tag name="NAME" val="GreyLineSeparatorDefault"/>
</p:tagLst>
</file>

<file path=ppt/tags/tag624.xml><?xml version="1.0" encoding="utf-8"?>
<p:tagLst xmlns:a="http://schemas.openxmlformats.org/drawingml/2006/main" xmlns:r="http://schemas.openxmlformats.org/officeDocument/2006/relationships" xmlns:p="http://schemas.openxmlformats.org/presentationml/2006/main">
  <p:tag name="NAME" val="GreyLineSeparatorDefault"/>
</p:tagLst>
</file>

<file path=ppt/tags/tag625.xml><?xml version="1.0" encoding="utf-8"?>
<p:tagLst xmlns:a="http://schemas.openxmlformats.org/drawingml/2006/main" xmlns:r="http://schemas.openxmlformats.org/officeDocument/2006/relationships" xmlns:p="http://schemas.openxmlformats.org/presentationml/2006/main">
  <p:tag name="NAME" val="GreyLineSeparatorDefault"/>
</p:tagLst>
</file>

<file path=ppt/tags/tag626.xml><?xml version="1.0" encoding="utf-8"?>
<p:tagLst xmlns:a="http://schemas.openxmlformats.org/drawingml/2006/main" xmlns:r="http://schemas.openxmlformats.org/officeDocument/2006/relationships" xmlns:p="http://schemas.openxmlformats.org/presentationml/2006/main">
  <p:tag name="NAME" val="GreyLineSeparatorDefault"/>
</p:tagLst>
</file>

<file path=ppt/tags/tag627.xml><?xml version="1.0" encoding="utf-8"?>
<p:tagLst xmlns:a="http://schemas.openxmlformats.org/drawingml/2006/main" xmlns:r="http://schemas.openxmlformats.org/officeDocument/2006/relationships" xmlns:p="http://schemas.openxmlformats.org/presentationml/2006/main">
  <p:tag name="NAME" val="SingleBoatText"/>
</p:tagLst>
</file>

<file path=ppt/tags/tag628.xml><?xml version="1.0" encoding="utf-8"?>
<p:tagLst xmlns:a="http://schemas.openxmlformats.org/drawingml/2006/main" xmlns:r="http://schemas.openxmlformats.org/officeDocument/2006/relationships" xmlns:p="http://schemas.openxmlformats.org/presentationml/2006/main">
  <p:tag name="NAME" val="SingleBoatText"/>
</p:tagLst>
</file>

<file path=ppt/tags/tag629.xml><?xml version="1.0" encoding="utf-8"?>
<p:tagLst xmlns:a="http://schemas.openxmlformats.org/drawingml/2006/main" xmlns:r="http://schemas.openxmlformats.org/officeDocument/2006/relationships" xmlns:p="http://schemas.openxmlformats.org/presentationml/2006/main">
  <p:tag name="NAME" val="SingleBoatText"/>
</p:tagLst>
</file>

<file path=ppt/tags/tag63.xml><?xml version="1.0" encoding="utf-8"?>
<p:tagLst xmlns:a="http://schemas.openxmlformats.org/drawingml/2006/main" xmlns:r="http://schemas.openxmlformats.org/officeDocument/2006/relationships" xmlns:p="http://schemas.openxmlformats.org/presentationml/2006/main">
  <p:tag name="SHAPENAME" val="Slide Number"/>
</p:tagLst>
</file>

<file path=ppt/tags/tag630.xml><?xml version="1.0" encoding="utf-8"?>
<p:tagLst xmlns:a="http://schemas.openxmlformats.org/drawingml/2006/main" xmlns:r="http://schemas.openxmlformats.org/officeDocument/2006/relationships" xmlns:p="http://schemas.openxmlformats.org/presentationml/2006/main">
  <p:tag name="NAME" val="SingleBoatText"/>
</p:tagLst>
</file>

<file path=ppt/tags/tag631.xml><?xml version="1.0" encoding="utf-8"?>
<p:tagLst xmlns:a="http://schemas.openxmlformats.org/drawingml/2006/main" xmlns:r="http://schemas.openxmlformats.org/officeDocument/2006/relationships" xmlns:p="http://schemas.openxmlformats.org/presentationml/2006/main">
  <p:tag name="NAME" val="SingleBoatText"/>
</p:tagLst>
</file>

<file path=ppt/tags/tag632.xml><?xml version="1.0" encoding="utf-8"?>
<p:tagLst xmlns:a="http://schemas.openxmlformats.org/drawingml/2006/main" xmlns:r="http://schemas.openxmlformats.org/officeDocument/2006/relationships" xmlns:p="http://schemas.openxmlformats.org/presentationml/2006/main">
  <p:tag name="NAME" val="SingleBoatText"/>
</p:tagLst>
</file>

<file path=ppt/tags/tag633.xml><?xml version="1.0" encoding="utf-8"?>
<p:tagLst xmlns:a="http://schemas.openxmlformats.org/drawingml/2006/main" xmlns:r="http://schemas.openxmlformats.org/officeDocument/2006/relationships" xmlns:p="http://schemas.openxmlformats.org/presentationml/2006/main">
  <p:tag name="NAME" val="SingleBoatText"/>
</p:tagLst>
</file>

<file path=ppt/tags/tag634.xml><?xml version="1.0" encoding="utf-8"?>
<p:tagLst xmlns:a="http://schemas.openxmlformats.org/drawingml/2006/main" xmlns:r="http://schemas.openxmlformats.org/officeDocument/2006/relationships" xmlns:p="http://schemas.openxmlformats.org/presentationml/2006/main">
  <p:tag name="NAME" val="SingleBoatText"/>
</p:tagLst>
</file>

<file path=ppt/tags/tag635.xml><?xml version="1.0" encoding="utf-8"?>
<p:tagLst xmlns:a="http://schemas.openxmlformats.org/drawingml/2006/main" xmlns:r="http://schemas.openxmlformats.org/officeDocument/2006/relationships" xmlns:p="http://schemas.openxmlformats.org/presentationml/2006/main">
  <p:tag name="NAME" val="SingleBoatText"/>
</p:tagLst>
</file>

<file path=ppt/tags/tag636.xml><?xml version="1.0" encoding="utf-8"?>
<p:tagLst xmlns:a="http://schemas.openxmlformats.org/drawingml/2006/main" xmlns:r="http://schemas.openxmlformats.org/officeDocument/2006/relationships" xmlns:p="http://schemas.openxmlformats.org/presentationml/2006/main">
  <p:tag name="NAME" val="SingleBoatText"/>
</p:tagLst>
</file>

<file path=ppt/tags/tag637.xml><?xml version="1.0" encoding="utf-8"?>
<p:tagLst xmlns:a="http://schemas.openxmlformats.org/drawingml/2006/main" xmlns:r="http://schemas.openxmlformats.org/officeDocument/2006/relationships" xmlns:p="http://schemas.openxmlformats.org/presentationml/2006/main">
  <p:tag name="NAME" val="SingleBoatText"/>
</p:tagLst>
</file>

<file path=ppt/tags/tag638.xml><?xml version="1.0" encoding="utf-8"?>
<p:tagLst xmlns:a="http://schemas.openxmlformats.org/drawingml/2006/main" xmlns:r="http://schemas.openxmlformats.org/officeDocument/2006/relationships" xmlns:p="http://schemas.openxmlformats.org/presentationml/2006/main">
  <p:tag name="NAME" val="SingleBoatText"/>
</p:tagLst>
</file>

<file path=ppt/tags/tag639.xml><?xml version="1.0" encoding="utf-8"?>
<p:tagLst xmlns:a="http://schemas.openxmlformats.org/drawingml/2006/main" xmlns:r="http://schemas.openxmlformats.org/officeDocument/2006/relationships" xmlns:p="http://schemas.openxmlformats.org/presentationml/2006/main">
  <p:tag name="NAME" val="SingleBoatText"/>
</p:tagLst>
</file>

<file path=ppt/tags/tag64.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640.xml><?xml version="1.0" encoding="utf-8"?>
<p:tagLst xmlns:a="http://schemas.openxmlformats.org/drawingml/2006/main" xmlns:r="http://schemas.openxmlformats.org/officeDocument/2006/relationships" xmlns:p="http://schemas.openxmlformats.org/presentationml/2006/main">
  <p:tag name="NAME" val="SingleBoatText"/>
</p:tagLst>
</file>

<file path=ppt/tags/tag641.xml><?xml version="1.0" encoding="utf-8"?>
<p:tagLst xmlns:a="http://schemas.openxmlformats.org/drawingml/2006/main" xmlns:r="http://schemas.openxmlformats.org/officeDocument/2006/relationships" xmlns:p="http://schemas.openxmlformats.org/presentationml/2006/main">
  <p:tag name="NAME" val="SingleBoatText"/>
</p:tagLst>
</file>

<file path=ppt/tags/tag642.xml><?xml version="1.0" encoding="utf-8"?>
<p:tagLst xmlns:a="http://schemas.openxmlformats.org/drawingml/2006/main" xmlns:r="http://schemas.openxmlformats.org/officeDocument/2006/relationships" xmlns:p="http://schemas.openxmlformats.org/presentationml/2006/main">
  <p:tag name="NAME" val="SingleBoatText"/>
</p:tagLst>
</file>

<file path=ppt/tags/tag643.xml><?xml version="1.0" encoding="utf-8"?>
<p:tagLst xmlns:a="http://schemas.openxmlformats.org/drawingml/2006/main" xmlns:r="http://schemas.openxmlformats.org/officeDocument/2006/relationships" xmlns:p="http://schemas.openxmlformats.org/presentationml/2006/main">
  <p:tag name="NAME" val="SingleBoatText"/>
</p:tagLst>
</file>

<file path=ppt/tags/tag644.xml><?xml version="1.0" encoding="utf-8"?>
<p:tagLst xmlns:a="http://schemas.openxmlformats.org/drawingml/2006/main" xmlns:r="http://schemas.openxmlformats.org/officeDocument/2006/relationships" xmlns:p="http://schemas.openxmlformats.org/presentationml/2006/main">
  <p:tag name="NAME" val="SingleBoatText"/>
</p:tagLst>
</file>

<file path=ppt/tags/tag645.xml><?xml version="1.0" encoding="utf-8"?>
<p:tagLst xmlns:a="http://schemas.openxmlformats.org/drawingml/2006/main" xmlns:r="http://schemas.openxmlformats.org/officeDocument/2006/relationships" xmlns:p="http://schemas.openxmlformats.org/presentationml/2006/main">
  <p:tag name="NAME" val="SingleBoatText"/>
</p:tagLst>
</file>

<file path=ppt/tags/tag646.xml><?xml version="1.0" encoding="utf-8"?>
<p:tagLst xmlns:a="http://schemas.openxmlformats.org/drawingml/2006/main" xmlns:r="http://schemas.openxmlformats.org/officeDocument/2006/relationships" xmlns:p="http://schemas.openxmlformats.org/presentationml/2006/main">
  <p:tag name="NAME" val="SingleBoatText"/>
</p:tagLst>
</file>

<file path=ppt/tags/tag647.xml><?xml version="1.0" encoding="utf-8"?>
<p:tagLst xmlns:a="http://schemas.openxmlformats.org/drawingml/2006/main" xmlns:r="http://schemas.openxmlformats.org/officeDocument/2006/relationships" xmlns:p="http://schemas.openxmlformats.org/presentationml/2006/main">
  <p:tag name="NAME" val="SingleBoatText"/>
</p:tagLst>
</file>

<file path=ppt/tags/tag648.xml><?xml version="1.0" encoding="utf-8"?>
<p:tagLst xmlns:a="http://schemas.openxmlformats.org/drawingml/2006/main" xmlns:r="http://schemas.openxmlformats.org/officeDocument/2006/relationships" xmlns:p="http://schemas.openxmlformats.org/presentationml/2006/main">
  <p:tag name="NAME" val="SingleBoatText"/>
</p:tagLst>
</file>

<file path=ppt/tags/tag649.xml><?xml version="1.0" encoding="utf-8"?>
<p:tagLst xmlns:a="http://schemas.openxmlformats.org/drawingml/2006/main" xmlns:r="http://schemas.openxmlformats.org/officeDocument/2006/relationships" xmlns:p="http://schemas.openxmlformats.org/presentationml/2006/main">
  <p:tag name="NAME" val="SingleBoatText"/>
</p:tagLst>
</file>

<file path=ppt/tags/tag65.xml><?xml version="1.0" encoding="utf-8"?>
<p:tagLst xmlns:a="http://schemas.openxmlformats.org/drawingml/2006/main" xmlns:r="http://schemas.openxmlformats.org/officeDocument/2006/relationships" xmlns:p="http://schemas.openxmlformats.org/presentationml/2006/main">
  <p:tag name="SHAPENAME" val="3. Subtitle"/>
</p:tagLst>
</file>

<file path=ppt/tags/tag650.xml><?xml version="1.0" encoding="utf-8"?>
<p:tagLst xmlns:a="http://schemas.openxmlformats.org/drawingml/2006/main" xmlns:r="http://schemas.openxmlformats.org/officeDocument/2006/relationships" xmlns:p="http://schemas.openxmlformats.org/presentationml/2006/main">
  <p:tag name="NAME" val="SingleBoatText"/>
</p:tagLst>
</file>

<file path=ppt/tags/tag651.xml><?xml version="1.0" encoding="utf-8"?>
<p:tagLst xmlns:a="http://schemas.openxmlformats.org/drawingml/2006/main" xmlns:r="http://schemas.openxmlformats.org/officeDocument/2006/relationships" xmlns:p="http://schemas.openxmlformats.org/presentationml/2006/main">
  <p:tag name="NAME" val="SingleBoatText"/>
</p:tagLst>
</file>

<file path=ppt/tags/tag652.xml><?xml version="1.0" encoding="utf-8"?>
<p:tagLst xmlns:a="http://schemas.openxmlformats.org/drawingml/2006/main" xmlns:r="http://schemas.openxmlformats.org/officeDocument/2006/relationships" xmlns:p="http://schemas.openxmlformats.org/presentationml/2006/main">
  <p:tag name="NAME" val="SingleBoatText"/>
</p:tagLst>
</file>

<file path=ppt/tags/tag653.xml><?xml version="1.0" encoding="utf-8"?>
<p:tagLst xmlns:a="http://schemas.openxmlformats.org/drawingml/2006/main" xmlns:r="http://schemas.openxmlformats.org/officeDocument/2006/relationships" xmlns:p="http://schemas.openxmlformats.org/presentationml/2006/main">
  <p:tag name="NAME" val="SingleBoatText"/>
</p:tagLst>
</file>

<file path=ppt/tags/tag65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55.xml><?xml version="1.0" encoding="utf-8"?>
<p:tagLst xmlns:a="http://schemas.openxmlformats.org/drawingml/2006/main" xmlns:r="http://schemas.openxmlformats.org/officeDocument/2006/relationships" xmlns:p="http://schemas.openxmlformats.org/presentationml/2006/main">
  <p:tag name="NAME" val="LineBasicDefault"/>
</p:tagLst>
</file>

<file path=ppt/tags/tag656.xml><?xml version="1.0" encoding="utf-8"?>
<p:tagLst xmlns:a="http://schemas.openxmlformats.org/drawingml/2006/main" xmlns:r="http://schemas.openxmlformats.org/officeDocument/2006/relationships" xmlns:p="http://schemas.openxmlformats.org/presentationml/2006/main">
  <p:tag name="NAME" val="LineBasicDefault"/>
</p:tagLst>
</file>

<file path=ppt/tags/tag657.xml><?xml version="1.0" encoding="utf-8"?>
<p:tagLst xmlns:a="http://schemas.openxmlformats.org/drawingml/2006/main" xmlns:r="http://schemas.openxmlformats.org/officeDocument/2006/relationships" xmlns:p="http://schemas.openxmlformats.org/presentationml/2006/main">
  <p:tag name="NAME" val="LineBasicDefault"/>
</p:tagLst>
</file>

<file path=ppt/tags/tag658.xml><?xml version="1.0" encoding="utf-8"?>
<p:tagLst xmlns:a="http://schemas.openxmlformats.org/drawingml/2006/main" xmlns:r="http://schemas.openxmlformats.org/officeDocument/2006/relationships" xmlns:p="http://schemas.openxmlformats.org/presentationml/2006/main">
  <p:tag name="NAME" val="LineBasicDefault"/>
</p:tagLst>
</file>

<file path=ppt/tags/tag659.xml><?xml version="1.0" encoding="utf-8"?>
<p:tagLst xmlns:a="http://schemas.openxmlformats.org/drawingml/2006/main" xmlns:r="http://schemas.openxmlformats.org/officeDocument/2006/relationships" xmlns:p="http://schemas.openxmlformats.org/presentationml/2006/main">
  <p:tag name="NAME" val="LineBasicDefault"/>
</p:tagLst>
</file>

<file path=ppt/tags/tag66.xml><?xml version="1.0" encoding="utf-8"?>
<p:tagLst xmlns:a="http://schemas.openxmlformats.org/drawingml/2006/main" xmlns:r="http://schemas.openxmlformats.org/officeDocument/2006/relationships" xmlns:p="http://schemas.openxmlformats.org/presentationml/2006/main">
  <p:tag name="SHAPENAME" val="5. Source"/>
</p:tagLst>
</file>

<file path=ppt/tags/tag660.xml><?xml version="1.0" encoding="utf-8"?>
<p:tagLst xmlns:a="http://schemas.openxmlformats.org/drawingml/2006/main" xmlns:r="http://schemas.openxmlformats.org/officeDocument/2006/relationships" xmlns:p="http://schemas.openxmlformats.org/presentationml/2006/main">
  <p:tag name="NAME" val="TrackerNumBlue"/>
</p:tagLst>
</file>

<file path=ppt/tags/tag661.xml><?xml version="1.0" encoding="utf-8"?>
<p:tagLst xmlns:a="http://schemas.openxmlformats.org/drawingml/2006/main" xmlns:r="http://schemas.openxmlformats.org/officeDocument/2006/relationships" xmlns:p="http://schemas.openxmlformats.org/presentationml/2006/main">
  <p:tag name="NAME" val="TrackerNumBlue"/>
</p:tagLst>
</file>

<file path=ppt/tags/tag662.xml><?xml version="1.0" encoding="utf-8"?>
<p:tagLst xmlns:a="http://schemas.openxmlformats.org/drawingml/2006/main" xmlns:r="http://schemas.openxmlformats.org/officeDocument/2006/relationships" xmlns:p="http://schemas.openxmlformats.org/presentationml/2006/main">
  <p:tag name="NAME" val="TrackerNumBlue"/>
</p:tagLst>
</file>

<file path=ppt/tags/tag663.xml><?xml version="1.0" encoding="utf-8"?>
<p:tagLst xmlns:a="http://schemas.openxmlformats.org/drawingml/2006/main" xmlns:r="http://schemas.openxmlformats.org/officeDocument/2006/relationships" xmlns:p="http://schemas.openxmlformats.org/presentationml/2006/main">
  <p:tag name="NAME" val="TrackerNumBlue"/>
</p:tagLst>
</file>

<file path=ppt/tags/tag664.xml><?xml version="1.0" encoding="utf-8"?>
<p:tagLst xmlns:a="http://schemas.openxmlformats.org/drawingml/2006/main" xmlns:r="http://schemas.openxmlformats.org/officeDocument/2006/relationships" xmlns:p="http://schemas.openxmlformats.org/presentationml/2006/main">
  <p:tag name="NAME" val="TrackerNumBlue"/>
</p:tagLst>
</file>

<file path=ppt/tags/tag66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66.xml><?xml version="1.0" encoding="utf-8"?>
<p:tagLst xmlns:a="http://schemas.openxmlformats.org/drawingml/2006/main" xmlns:r="http://schemas.openxmlformats.org/officeDocument/2006/relationships" xmlns:p="http://schemas.openxmlformats.org/presentationml/2006/main">
  <p:tag name="THINKCELLSHAPEDONOTDELETE" val="t0rkP3.Xgd_z1wfrNHj9VFg"/>
</p:tagLst>
</file>

<file path=ppt/tags/tag667.xml><?xml version="1.0" encoding="utf-8"?>
<p:tagLst xmlns:a="http://schemas.openxmlformats.org/drawingml/2006/main" xmlns:r="http://schemas.openxmlformats.org/officeDocument/2006/relationships" xmlns:p="http://schemas.openxmlformats.org/presentationml/2006/main">
  <p:tag name="NAME" val="LineBasicDefault"/>
</p:tagLst>
</file>

<file path=ppt/tags/tag668.xml><?xml version="1.0" encoding="utf-8"?>
<p:tagLst xmlns:a="http://schemas.openxmlformats.org/drawingml/2006/main" xmlns:r="http://schemas.openxmlformats.org/officeDocument/2006/relationships" xmlns:p="http://schemas.openxmlformats.org/presentationml/2006/main">
  <p:tag name="NAME" val="GreyLineContentSeparatorDefault"/>
</p:tagLst>
</file>

<file path=ppt/tags/tag669.xml><?xml version="1.0" encoding="utf-8"?>
<p:tagLst xmlns:a="http://schemas.openxmlformats.org/drawingml/2006/main" xmlns:r="http://schemas.openxmlformats.org/officeDocument/2006/relationships" xmlns:p="http://schemas.openxmlformats.org/presentationml/2006/main">
  <p:tag name="NAME" val="GreyLineContentSeparatorDefault"/>
</p:tagLst>
</file>

<file path=ppt/tags/tag67.xml><?xml version="1.0" encoding="utf-8"?>
<p:tagLst xmlns:a="http://schemas.openxmlformats.org/drawingml/2006/main" xmlns:r="http://schemas.openxmlformats.org/officeDocument/2006/relationships" xmlns:p="http://schemas.openxmlformats.org/presentationml/2006/main">
  <p:tag name="SHAPENAME" val="1. On-page tracker"/>
</p:tagLst>
</file>

<file path=ppt/tags/tag670.xml><?xml version="1.0" encoding="utf-8"?>
<p:tagLst xmlns:a="http://schemas.openxmlformats.org/drawingml/2006/main" xmlns:r="http://schemas.openxmlformats.org/officeDocument/2006/relationships" xmlns:p="http://schemas.openxmlformats.org/presentationml/2006/main">
  <p:tag name="NAME" val="GreyLineContentSeparatorDefault"/>
</p:tagLst>
</file>

<file path=ppt/tags/tag671.xml><?xml version="1.0" encoding="utf-8"?>
<p:tagLst xmlns:a="http://schemas.openxmlformats.org/drawingml/2006/main" xmlns:r="http://schemas.openxmlformats.org/officeDocument/2006/relationships" xmlns:p="http://schemas.openxmlformats.org/presentationml/2006/main">
  <p:tag name="NAME" val="GreyLineContentSeparatorDefault"/>
</p:tagLst>
</file>

<file path=ppt/tags/tag672.xml><?xml version="1.0" encoding="utf-8"?>
<p:tagLst xmlns:a="http://schemas.openxmlformats.org/drawingml/2006/main" xmlns:r="http://schemas.openxmlformats.org/officeDocument/2006/relationships" xmlns:p="http://schemas.openxmlformats.org/presentationml/2006/main">
  <p:tag name="NAME" val="GreyLineContentSeparatorDefault"/>
</p:tagLst>
</file>

<file path=ppt/tags/tag673.xml><?xml version="1.0" encoding="utf-8"?>
<p:tagLst xmlns:a="http://schemas.openxmlformats.org/drawingml/2006/main" xmlns:r="http://schemas.openxmlformats.org/officeDocument/2006/relationships" xmlns:p="http://schemas.openxmlformats.org/presentationml/2006/main">
  <p:tag name="NAME" val="GreyLineContentSeparatorDefault"/>
</p:tagLst>
</file>

<file path=ppt/tags/tag674.xml><?xml version="1.0" encoding="utf-8"?>
<p:tagLst xmlns:a="http://schemas.openxmlformats.org/drawingml/2006/main" xmlns:r="http://schemas.openxmlformats.org/officeDocument/2006/relationships" xmlns:p="http://schemas.openxmlformats.org/presentationml/2006/main">
  <p:tag name="NAME" val="GreyLineContentSeparatorDefault"/>
</p:tagLst>
</file>

<file path=ppt/tags/tag675.xml><?xml version="1.0" encoding="utf-8"?>
<p:tagLst xmlns:a="http://schemas.openxmlformats.org/drawingml/2006/main" xmlns:r="http://schemas.openxmlformats.org/officeDocument/2006/relationships" xmlns:p="http://schemas.openxmlformats.org/presentationml/2006/main">
  <p:tag name="NAME" val="GreyLineContentSeparatorDefault"/>
</p:tagLst>
</file>

<file path=ppt/tags/tag676.xml><?xml version="1.0" encoding="utf-8"?>
<p:tagLst xmlns:a="http://schemas.openxmlformats.org/drawingml/2006/main" xmlns:r="http://schemas.openxmlformats.org/officeDocument/2006/relationships" xmlns:p="http://schemas.openxmlformats.org/presentationml/2006/main">
  <p:tag name="NAME" val="LineBasicDefault"/>
</p:tagLst>
</file>

<file path=ppt/tags/tag67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78.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679.xml><?xml version="1.0" encoding="utf-8"?>
<p:tagLst xmlns:a="http://schemas.openxmlformats.org/drawingml/2006/main" xmlns:r="http://schemas.openxmlformats.org/officeDocument/2006/relationships" xmlns:p="http://schemas.openxmlformats.org/presentationml/2006/main">
  <p:tag name="THINKCELLSHAPEDONOTDELETE" val="tmrUj_aNBsHV9PnXnSNZoKg"/>
</p:tagLst>
</file>

<file path=ppt/tags/tag6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80.xml><?xml version="1.0" encoding="utf-8"?>
<p:tagLst xmlns:a="http://schemas.openxmlformats.org/drawingml/2006/main" xmlns:r="http://schemas.openxmlformats.org/officeDocument/2006/relationships" xmlns:p="http://schemas.openxmlformats.org/presentationml/2006/main">
  <p:tag name="NAME" val="LineBasicDefault"/>
</p:tagLst>
</file>

<file path=ppt/tags/tag681.xml><?xml version="1.0" encoding="utf-8"?>
<p:tagLst xmlns:a="http://schemas.openxmlformats.org/drawingml/2006/main" xmlns:r="http://schemas.openxmlformats.org/officeDocument/2006/relationships" xmlns:p="http://schemas.openxmlformats.org/presentationml/2006/main">
  <p:tag name="NAME" val="GreyLineContentSeparatorDefault"/>
</p:tagLst>
</file>

<file path=ppt/tags/tag682.xml><?xml version="1.0" encoding="utf-8"?>
<p:tagLst xmlns:a="http://schemas.openxmlformats.org/drawingml/2006/main" xmlns:r="http://schemas.openxmlformats.org/officeDocument/2006/relationships" xmlns:p="http://schemas.openxmlformats.org/presentationml/2006/main">
  <p:tag name="NAME" val="GreyLineContentSeparatorDefault"/>
</p:tagLst>
</file>

<file path=ppt/tags/tag683.xml><?xml version="1.0" encoding="utf-8"?>
<p:tagLst xmlns:a="http://schemas.openxmlformats.org/drawingml/2006/main" xmlns:r="http://schemas.openxmlformats.org/officeDocument/2006/relationships" xmlns:p="http://schemas.openxmlformats.org/presentationml/2006/main">
  <p:tag name="NAME" val="GreyLineContentSeparatorDefault"/>
</p:tagLst>
</file>

<file path=ppt/tags/tag684.xml><?xml version="1.0" encoding="utf-8"?>
<p:tagLst xmlns:a="http://schemas.openxmlformats.org/drawingml/2006/main" xmlns:r="http://schemas.openxmlformats.org/officeDocument/2006/relationships" xmlns:p="http://schemas.openxmlformats.org/presentationml/2006/main">
  <p:tag name="NAME" val="GreyLineContentSeparatorDefault"/>
</p:tagLst>
</file>

<file path=ppt/tags/tag685.xml><?xml version="1.0" encoding="utf-8"?>
<p:tagLst xmlns:a="http://schemas.openxmlformats.org/drawingml/2006/main" xmlns:r="http://schemas.openxmlformats.org/officeDocument/2006/relationships" xmlns:p="http://schemas.openxmlformats.org/presentationml/2006/main">
  <p:tag name="NAME" val="GreyLineContentSeparatorDefault"/>
</p:tagLst>
</file>

<file path=ppt/tags/tag686.xml><?xml version="1.0" encoding="utf-8"?>
<p:tagLst xmlns:a="http://schemas.openxmlformats.org/drawingml/2006/main" xmlns:r="http://schemas.openxmlformats.org/officeDocument/2006/relationships" xmlns:p="http://schemas.openxmlformats.org/presentationml/2006/main">
  <p:tag name="NAME" val="LineBasicDefault"/>
</p:tagLst>
</file>

<file path=ppt/tags/tag68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88.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689.xml><?xml version="1.0" encoding="utf-8"?>
<p:tagLst xmlns:a="http://schemas.openxmlformats.org/drawingml/2006/main" xmlns:r="http://schemas.openxmlformats.org/officeDocument/2006/relationships" xmlns:p="http://schemas.openxmlformats.org/presentationml/2006/main">
  <p:tag name="NAME" val="LineBasicDefault"/>
</p:tagLst>
</file>

<file path=ppt/tags/tag69.xml><?xml version="1.0" encoding="utf-8"?>
<p:tagLst xmlns:a="http://schemas.openxmlformats.org/drawingml/2006/main" xmlns:r="http://schemas.openxmlformats.org/officeDocument/2006/relationships" xmlns:p="http://schemas.openxmlformats.org/presentationml/2006/main">
  <p:tag name="THINKCELLSHAPEDONOTDELETE" val="tHbEQ8aI7AKzsdxigcAG3ZA"/>
</p:tagLst>
</file>

<file path=ppt/tags/tag690.xml><?xml version="1.0" encoding="utf-8"?>
<p:tagLst xmlns:a="http://schemas.openxmlformats.org/drawingml/2006/main" xmlns:r="http://schemas.openxmlformats.org/officeDocument/2006/relationships" xmlns:p="http://schemas.openxmlformats.org/presentationml/2006/main">
  <p:tag name="NAME" val="GreyLineContentSeparatorDefault"/>
</p:tagLst>
</file>

<file path=ppt/tags/tag691.xml><?xml version="1.0" encoding="utf-8"?>
<p:tagLst xmlns:a="http://schemas.openxmlformats.org/drawingml/2006/main" xmlns:r="http://schemas.openxmlformats.org/officeDocument/2006/relationships" xmlns:p="http://schemas.openxmlformats.org/presentationml/2006/main">
  <p:tag name="NAME" val="GreyLineContentSeparatorDefault"/>
</p:tagLst>
</file>

<file path=ppt/tags/tag692.xml><?xml version="1.0" encoding="utf-8"?>
<p:tagLst xmlns:a="http://schemas.openxmlformats.org/drawingml/2006/main" xmlns:r="http://schemas.openxmlformats.org/officeDocument/2006/relationships" xmlns:p="http://schemas.openxmlformats.org/presentationml/2006/main">
  <p:tag name="NAME" val="GreyLineContentSeparatorDefault"/>
</p:tagLst>
</file>

<file path=ppt/tags/tag69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94.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695.xml><?xml version="1.0" encoding="utf-8"?>
<p:tagLst xmlns:a="http://schemas.openxmlformats.org/drawingml/2006/main" xmlns:r="http://schemas.openxmlformats.org/officeDocument/2006/relationships" xmlns:p="http://schemas.openxmlformats.org/presentationml/2006/main">
  <p:tag name="NAME" val="LineBasicDefault"/>
</p:tagLst>
</file>

<file path=ppt/tags/tag696.xml><?xml version="1.0" encoding="utf-8"?>
<p:tagLst xmlns:a="http://schemas.openxmlformats.org/drawingml/2006/main" xmlns:r="http://schemas.openxmlformats.org/officeDocument/2006/relationships" xmlns:p="http://schemas.openxmlformats.org/presentationml/2006/main">
  <p:tag name="NAME" val="GreyLineContentSeparatorDefault"/>
</p:tagLst>
</file>

<file path=ppt/tags/tag697.xml><?xml version="1.0" encoding="utf-8"?>
<p:tagLst xmlns:a="http://schemas.openxmlformats.org/drawingml/2006/main" xmlns:r="http://schemas.openxmlformats.org/officeDocument/2006/relationships" xmlns:p="http://schemas.openxmlformats.org/presentationml/2006/main">
  <p:tag name="NAME" val="GreyLineContentSeparatorDefault"/>
</p:tagLst>
</file>

<file path=ppt/tags/tag698.xml><?xml version="1.0" encoding="utf-8"?>
<p:tagLst xmlns:a="http://schemas.openxmlformats.org/drawingml/2006/main" xmlns:r="http://schemas.openxmlformats.org/officeDocument/2006/relationships" xmlns:p="http://schemas.openxmlformats.org/presentationml/2006/main">
  <p:tag name="NAME" val="GreyLineContentSeparatorDefault"/>
</p:tagLst>
</file>

<file path=ppt/tags/tag699.xml><?xml version="1.0" encoding="utf-8"?>
<p:tagLst xmlns:a="http://schemas.openxmlformats.org/drawingml/2006/main" xmlns:r="http://schemas.openxmlformats.org/officeDocument/2006/relationships" xmlns:p="http://schemas.openxmlformats.org/presentationml/2006/main">
  <p:tag name="NAME" val="GreyLineContentSeparatorDefault"/>
</p:tagLst>
</file>

<file path=ppt/tags/tag7.xml><?xml version="1.0" encoding="utf-8"?>
<p:tagLst xmlns:a="http://schemas.openxmlformats.org/drawingml/2006/main" xmlns:r="http://schemas.openxmlformats.org/officeDocument/2006/relationships" xmlns:p="http://schemas.openxmlformats.org/presentationml/2006/main">
  <p:tag name="NAME" val="ACET"/>
</p:tagLst>
</file>

<file path=ppt/tags/tag70.xml><?xml version="1.0" encoding="utf-8"?>
<p:tagLst xmlns:a="http://schemas.openxmlformats.org/drawingml/2006/main" xmlns:r="http://schemas.openxmlformats.org/officeDocument/2006/relationships" xmlns:p="http://schemas.openxmlformats.org/presentationml/2006/main">
  <p:tag name="SHAPENAME" val="RectangleLight"/>
</p:tagLst>
</file>

<file path=ppt/tags/tag71.xml><?xml version="1.0" encoding="utf-8"?>
<p:tagLst xmlns:a="http://schemas.openxmlformats.org/drawingml/2006/main" xmlns:r="http://schemas.openxmlformats.org/officeDocument/2006/relationships" xmlns:p="http://schemas.openxmlformats.org/presentationml/2006/main">
  <p:tag name="SHAPENAME" val="Slide Number"/>
</p:tagLst>
</file>

<file path=ppt/tags/tag72.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73.xml><?xml version="1.0" encoding="utf-8"?>
<p:tagLst xmlns:a="http://schemas.openxmlformats.org/drawingml/2006/main" xmlns:r="http://schemas.openxmlformats.org/officeDocument/2006/relationships" xmlns:p="http://schemas.openxmlformats.org/presentationml/2006/main">
  <p:tag name="SHAPENAME" val="3. Subtitle"/>
</p:tagLst>
</file>

<file path=ppt/tags/tag74.xml><?xml version="1.0" encoding="utf-8"?>
<p:tagLst xmlns:a="http://schemas.openxmlformats.org/drawingml/2006/main" xmlns:r="http://schemas.openxmlformats.org/officeDocument/2006/relationships" xmlns:p="http://schemas.openxmlformats.org/presentationml/2006/main">
  <p:tag name="SHAPENAME" val="5. Source"/>
</p:tagLst>
</file>

<file path=ppt/tags/tag75.xml><?xml version="1.0" encoding="utf-8"?>
<p:tagLst xmlns:a="http://schemas.openxmlformats.org/drawingml/2006/main" xmlns:r="http://schemas.openxmlformats.org/officeDocument/2006/relationships" xmlns:p="http://schemas.openxmlformats.org/presentationml/2006/main">
  <p:tag name="SHAPENAME" val="1. On-page tracker"/>
</p:tagLst>
</file>

<file path=ppt/tags/tag7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7.xml><?xml version="1.0" encoding="utf-8"?>
<p:tagLst xmlns:a="http://schemas.openxmlformats.org/drawingml/2006/main" xmlns:r="http://schemas.openxmlformats.org/officeDocument/2006/relationships" xmlns:p="http://schemas.openxmlformats.org/presentationml/2006/main">
  <p:tag name="THINKCELLSHAPEDONOTDELETE" val="tBLvs1S2qnQw1aA01IUaglg"/>
</p:tagLst>
</file>

<file path=ppt/tags/tag78.xml><?xml version="1.0" encoding="utf-8"?>
<p:tagLst xmlns:a="http://schemas.openxmlformats.org/drawingml/2006/main" xmlns:r="http://schemas.openxmlformats.org/officeDocument/2006/relationships" xmlns:p="http://schemas.openxmlformats.org/presentationml/2006/main">
  <p:tag name="SHAPENAME" val="RectangleLight"/>
</p:tagLst>
</file>

<file path=ppt/tags/tag79.xml><?xml version="1.0" encoding="utf-8"?>
<p:tagLst xmlns:a="http://schemas.openxmlformats.org/drawingml/2006/main" xmlns:r="http://schemas.openxmlformats.org/officeDocument/2006/relationships" xmlns:p="http://schemas.openxmlformats.org/presentationml/2006/main">
  <p:tag name="SHAPENAME" val="Slide Number"/>
</p:tagLst>
</file>

<file path=ppt/tags/tag8.xml><?xml version="1.0" encoding="utf-8"?>
<p:tagLst xmlns:a="http://schemas.openxmlformats.org/drawingml/2006/main" xmlns:r="http://schemas.openxmlformats.org/officeDocument/2006/relationships" xmlns:p="http://schemas.openxmlformats.org/presentationml/2006/main">
  <p:tag name="NAME" val="Moon"/>
</p:tagLst>
</file>

<file path=ppt/tags/tag80.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81.xml><?xml version="1.0" encoding="utf-8"?>
<p:tagLst xmlns:a="http://schemas.openxmlformats.org/drawingml/2006/main" xmlns:r="http://schemas.openxmlformats.org/officeDocument/2006/relationships" xmlns:p="http://schemas.openxmlformats.org/presentationml/2006/main">
  <p:tag name="SHAPENAME" val="3. Subtitle"/>
</p:tagLst>
</file>

<file path=ppt/tags/tag82.xml><?xml version="1.0" encoding="utf-8"?>
<p:tagLst xmlns:a="http://schemas.openxmlformats.org/drawingml/2006/main" xmlns:r="http://schemas.openxmlformats.org/officeDocument/2006/relationships" xmlns:p="http://schemas.openxmlformats.org/presentationml/2006/main">
  <p:tag name="SHAPENAME" val="5. Source"/>
</p:tagLst>
</file>

<file path=ppt/tags/tag83.xml><?xml version="1.0" encoding="utf-8"?>
<p:tagLst xmlns:a="http://schemas.openxmlformats.org/drawingml/2006/main" xmlns:r="http://schemas.openxmlformats.org/officeDocument/2006/relationships" xmlns:p="http://schemas.openxmlformats.org/presentationml/2006/main">
  <p:tag name="SHAPENAME" val="1. On-page tracker"/>
</p:tagLst>
</file>

<file path=ppt/tags/tag8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5.xml><?xml version="1.0" encoding="utf-8"?>
<p:tagLst xmlns:a="http://schemas.openxmlformats.org/drawingml/2006/main" xmlns:r="http://schemas.openxmlformats.org/officeDocument/2006/relationships" xmlns:p="http://schemas.openxmlformats.org/presentationml/2006/main">
  <p:tag name="THINKCELLSHAPEDONOTDELETE" val="tqUyDlDqWonv3hoAx.p9Rsw"/>
</p:tagLst>
</file>

<file path=ppt/tags/tag86.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87.xml><?xml version="1.0" encoding="utf-8"?>
<p:tagLst xmlns:a="http://schemas.openxmlformats.org/drawingml/2006/main" xmlns:r="http://schemas.openxmlformats.org/officeDocument/2006/relationships" xmlns:p="http://schemas.openxmlformats.org/presentationml/2006/main">
  <p:tag name="SHAPENAME" val="RectangleLight"/>
</p:tagLst>
</file>

<file path=ppt/tags/tag88.xml><?xml version="1.0" encoding="utf-8"?>
<p:tagLst xmlns:a="http://schemas.openxmlformats.org/drawingml/2006/main" xmlns:r="http://schemas.openxmlformats.org/officeDocument/2006/relationships" xmlns:p="http://schemas.openxmlformats.org/presentationml/2006/main">
  <p:tag name="SHAPENAME" val="Slide Number"/>
</p:tagLst>
</file>

<file path=ppt/tags/tag89.xml><?xml version="1.0" encoding="utf-8"?>
<p:tagLst xmlns:a="http://schemas.openxmlformats.org/drawingml/2006/main" xmlns:r="http://schemas.openxmlformats.org/officeDocument/2006/relationships" xmlns:p="http://schemas.openxmlformats.org/presentationml/2006/main">
  <p:tag name="SHAPENAME" val="3. Subtitle"/>
</p:tagLst>
</file>

<file path=ppt/tags/tag9.xml><?xml version="1.0" encoding="utf-8"?>
<p:tagLst xmlns:a="http://schemas.openxmlformats.org/drawingml/2006/main" xmlns:r="http://schemas.openxmlformats.org/officeDocument/2006/relationships" xmlns:p="http://schemas.openxmlformats.org/presentationml/2006/main">
  <p:tag name="NAME" val="Moon"/>
</p:tagLst>
</file>

<file path=ppt/tags/tag90.xml><?xml version="1.0" encoding="utf-8"?>
<p:tagLst xmlns:a="http://schemas.openxmlformats.org/drawingml/2006/main" xmlns:r="http://schemas.openxmlformats.org/officeDocument/2006/relationships" xmlns:p="http://schemas.openxmlformats.org/presentationml/2006/main">
  <p:tag name="SHAPENAME" val="5. Source"/>
</p:tagLst>
</file>

<file path=ppt/tags/tag91.xml><?xml version="1.0" encoding="utf-8"?>
<p:tagLst xmlns:a="http://schemas.openxmlformats.org/drawingml/2006/main" xmlns:r="http://schemas.openxmlformats.org/officeDocument/2006/relationships" xmlns:p="http://schemas.openxmlformats.org/presentationml/2006/main">
  <p:tag name="SHAPENAME" val="1. On-page tracker"/>
</p:tagLst>
</file>

<file path=ppt/tags/tag9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3.xml><?xml version="1.0" encoding="utf-8"?>
<p:tagLst xmlns:a="http://schemas.openxmlformats.org/drawingml/2006/main" xmlns:r="http://schemas.openxmlformats.org/officeDocument/2006/relationships" xmlns:p="http://schemas.openxmlformats.org/presentationml/2006/main">
  <p:tag name="THINKCELLSHAPEDONOTDELETE" val="to9xgrPArEB1mEiMOhB5KGA"/>
</p:tagLst>
</file>

<file path=ppt/tags/tag94.xml><?xml version="1.0" encoding="utf-8"?>
<p:tagLst xmlns:a="http://schemas.openxmlformats.org/drawingml/2006/main" xmlns:r="http://schemas.openxmlformats.org/officeDocument/2006/relationships" xmlns:p="http://schemas.openxmlformats.org/presentationml/2006/main">
  <p:tag name="SHAPENAME" val="RectangleLight"/>
</p:tagLst>
</file>

<file path=ppt/tags/tag95.xml><?xml version="1.0" encoding="utf-8"?>
<p:tagLst xmlns:a="http://schemas.openxmlformats.org/drawingml/2006/main" xmlns:r="http://schemas.openxmlformats.org/officeDocument/2006/relationships" xmlns:p="http://schemas.openxmlformats.org/presentationml/2006/main">
  <p:tag name="SHAPENAME" val="Slide Number"/>
</p:tagLst>
</file>

<file path=ppt/tags/tag96.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97.xml><?xml version="1.0" encoding="utf-8"?>
<p:tagLst xmlns:a="http://schemas.openxmlformats.org/drawingml/2006/main" xmlns:r="http://schemas.openxmlformats.org/officeDocument/2006/relationships" xmlns:p="http://schemas.openxmlformats.org/presentationml/2006/main">
  <p:tag name="SHAPENAME" val="3. Subtitle"/>
</p:tagLst>
</file>

<file path=ppt/tags/tag98.xml><?xml version="1.0" encoding="utf-8"?>
<p:tagLst xmlns:a="http://schemas.openxmlformats.org/drawingml/2006/main" xmlns:r="http://schemas.openxmlformats.org/officeDocument/2006/relationships" xmlns:p="http://schemas.openxmlformats.org/presentationml/2006/main">
  <p:tag name="SHAPENAME" val="5. Source"/>
</p:tagLst>
</file>

<file path=ppt/tags/tag99.xml><?xml version="1.0" encoding="utf-8"?>
<p:tagLst xmlns:a="http://schemas.openxmlformats.org/drawingml/2006/main" xmlns:r="http://schemas.openxmlformats.org/officeDocument/2006/relationships" xmlns:p="http://schemas.openxmlformats.org/presentationml/2006/main">
  <p:tag name="SHAPENAME" val="1. On-page tracker"/>
</p:tagLst>
</file>

<file path=ppt/theme/theme1.xml><?xml version="1.0" encoding="utf-8"?>
<a:theme xmlns:a="http://schemas.openxmlformats.org/drawingml/2006/main" name="White">
  <a:themeElements>
    <a:clrScheme name="Scheme1">
      <a:dk1>
        <a:srgbClr val="000000"/>
      </a:dk1>
      <a:lt1>
        <a:srgbClr val="FFFFFF"/>
      </a:lt1>
      <a:dk2>
        <a:srgbClr val="FFFFFF"/>
      </a:dk2>
      <a:lt2>
        <a:srgbClr val="FFFFFF"/>
      </a:lt2>
      <a:accent1>
        <a:srgbClr val="00AEC7"/>
      </a:accent1>
      <a:accent2>
        <a:srgbClr val="7C858C"/>
      </a:accent2>
      <a:accent3>
        <a:srgbClr val="26D07C"/>
      </a:accent3>
      <a:accent4>
        <a:srgbClr val="003865"/>
      </a:accent4>
      <a:accent5>
        <a:srgbClr val="685BC7"/>
      </a:accent5>
      <a:accent6>
        <a:srgbClr val="1F8B9D"/>
      </a:accent6>
      <a:hlink>
        <a:srgbClr val="0000FF"/>
      </a:hlink>
      <a:folHlink>
        <a:srgbClr val="800080"/>
      </a:folHlink>
    </a:clrScheme>
    <a:fontScheme name="Custom">
      <a:majorFont>
        <a:latin typeface="Arial"/>
        <a:ea typeface=""/>
        <a:cs typeface=""/>
      </a:majorFont>
      <a:minorFont>
        <a:latin typeface="Arial"/>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6350" cap="sq">
          <a:noFill/>
          <a:miter lim="800000"/>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spcBef>
            <a:spcPts val="300"/>
          </a:spcBef>
          <a:spcAft>
            <a:spcPts val="300"/>
          </a:spcAft>
          <a:defRPr sz="1600" dirty="0" err="1">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6350" cap="flat">
          <a:solidFill>
            <a:schemeClr val="tx1"/>
          </a:solidFill>
          <a:miter lim="800000"/>
          <a:tailEnd type="none"/>
        </a:ln>
      </a:spPr>
      <a:bodyPr/>
      <a:lstStyle/>
      <a:style>
        <a:lnRef idx="1">
          <a:schemeClr val="accent1"/>
        </a:lnRef>
        <a:fillRef idx="0">
          <a:schemeClr val="accent1"/>
        </a:fillRef>
        <a:effectRef idx="0">
          <a:schemeClr val="accent1"/>
        </a:effectRef>
        <a:fontRef idx="minor">
          <a:schemeClr val="tx1"/>
        </a:fontRef>
      </a:style>
    </a:lnDef>
    <a:txDef>
      <a:spPr>
        <a:ln w="6350">
          <a:noFill/>
          <a:miter lim="800000"/>
        </a:ln>
      </a:spPr>
      <a:bodyPr vert="horz" wrap="square" lIns="0" tIns="0" rIns="0" bIns="0" rtlCol="0">
        <a:noAutofit/>
      </a:bodyPr>
      <a:lstStyle>
        <a:defPPr algn="l">
          <a:spcBef>
            <a:spcPts val="300"/>
          </a:spcBef>
          <a:spcAft>
            <a:spcPts val="300"/>
          </a:spcAft>
          <a:buNone/>
          <a:defRPr sz="1600" dirty="0" smtClean="0"/>
        </a:defPPr>
      </a:lstStyle>
    </a:txDef>
  </a:objectDefaults>
  <a:extraClrSchemeLst>
    <a:extraClrScheme>
      <a:clrScheme name="Scheme1">
        <a:dk1>
          <a:srgbClr val="000000"/>
        </a:dk1>
        <a:lt1>
          <a:srgbClr val="FFFFFF"/>
        </a:lt1>
        <a:dk2>
          <a:srgbClr val="FFFFFF"/>
        </a:dk2>
        <a:lt2>
          <a:srgbClr val="FFFFFF"/>
        </a:lt2>
        <a:accent1>
          <a:srgbClr val="00AEC7"/>
        </a:accent1>
        <a:accent2>
          <a:srgbClr val="7C858C"/>
        </a:accent2>
        <a:accent3>
          <a:srgbClr val="26D07C"/>
        </a:accent3>
        <a:accent4>
          <a:srgbClr val="003865"/>
        </a:accent4>
        <a:accent5>
          <a:srgbClr val="685BC7"/>
        </a:accent5>
        <a:accent6>
          <a:srgbClr val="1F8B9D"/>
        </a:accent6>
        <a:hlink>
          <a:srgbClr val="0000FF"/>
        </a:hlink>
        <a:folHlink>
          <a:srgbClr val="800080"/>
        </a:folHlink>
      </a:clrScheme>
    </a:extraClrScheme>
  </a:extraClrSchemeLst>
  <a:custClrLst>
    <a:custClr name="Dark Gray">
      <a:srgbClr val="4D4D4D"/>
    </a:custClr>
    <a:custClr name="Mid Gray">
      <a:srgbClr val="7F7F7F"/>
    </a:custClr>
    <a:custClr name="Light Gray">
      <a:srgbClr val="B3B3B3"/>
    </a:custClr>
    <a:custClr name="Super Light Gray">
      <a:srgbClr val="D0D0D0"/>
    </a:custClr>
    <a:custClr name="Pale Gray">
      <a:srgbClr val="E6E6E6"/>
    </a:custClr>
    <a:custClr name="Custom Color6">
      <a:srgbClr val="E6EBF0"/>
    </a:custClr>
    <a:custClr name="Custom Color7">
      <a:srgbClr val="5B6770"/>
    </a:custClr>
  </a:custClrLst>
  <a:extLst>
    <a:ext uri="{05A4C25C-085E-4340-85A3-A5531E510DB2}">
      <thm15:themeFamily xmlns:thm15="http://schemas.microsoft.com/office/thememl/2012/main" name="8595HP01_CF_16x9_ENG_V1.potx" id="{42F32C14-58EC-47D9-9028-847CDCF2A67E}" vid="{9AF27E40-36C6-4524-B55C-2496A44DAD24}"/>
    </a:ext>
  </a:extLst>
</a:theme>
</file>

<file path=ppt/theme/theme2.xml><?xml version="1.0" encoding="utf-8"?>
<a:theme xmlns:a="http://schemas.openxmlformats.org/drawingml/2006/main" name="Contrast">
  <a:themeElements>
    <a:clrScheme name="Scheme2">
      <a:dk1>
        <a:srgbClr val="FFFFFF"/>
      </a:dk1>
      <a:lt1>
        <a:srgbClr val="1F8B9D"/>
      </a:lt1>
      <a:dk2>
        <a:srgbClr val="000000"/>
      </a:dk2>
      <a:lt2>
        <a:srgbClr val="000000"/>
      </a:lt2>
      <a:accent1>
        <a:srgbClr val="FFFFFF"/>
      </a:accent1>
      <a:accent2>
        <a:srgbClr val="00AEC7"/>
      </a:accent2>
      <a:accent3>
        <a:srgbClr val="7C858C"/>
      </a:accent3>
      <a:accent4>
        <a:srgbClr val="26D07C"/>
      </a:accent4>
      <a:accent5>
        <a:srgbClr val="003865"/>
      </a:accent5>
      <a:accent6>
        <a:srgbClr val="685BC7"/>
      </a:accent6>
      <a:hlink>
        <a:srgbClr val="0000FF"/>
      </a:hlink>
      <a:folHlink>
        <a:srgbClr val="800080"/>
      </a:folHlink>
    </a:clrScheme>
    <a:fontScheme name="Custom">
      <a:majorFont>
        <a:latin typeface="Arial"/>
        <a:ea typeface=""/>
        <a:cs typeface=""/>
      </a:majorFont>
      <a:minorFont>
        <a:latin typeface="Arial"/>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solidFill>
        <a:ln w="6350" cap="sq">
          <a:noFill/>
          <a:miter lim="800000"/>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spcBef>
            <a:spcPts val="300"/>
          </a:spcBef>
          <a:spcAft>
            <a:spcPts val="300"/>
          </a:spcAft>
          <a:defRPr sz="1600" dirty="0" err="1" smtClean="0">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6350" cap="flat">
          <a:solidFill>
            <a:schemeClr val="tx1"/>
          </a:solidFill>
          <a:miter lim="800000"/>
          <a:tailEnd type="none"/>
        </a:ln>
      </a:spPr>
      <a:bodyPr/>
      <a:lstStyle/>
      <a:style>
        <a:lnRef idx="1">
          <a:schemeClr val="accent1"/>
        </a:lnRef>
        <a:fillRef idx="0">
          <a:schemeClr val="accent1"/>
        </a:fillRef>
        <a:effectRef idx="0">
          <a:schemeClr val="accent1"/>
        </a:effectRef>
        <a:fontRef idx="minor">
          <a:schemeClr val="tx1"/>
        </a:fontRef>
      </a:style>
    </a:lnDef>
    <a:txDef>
      <a:spPr>
        <a:ln w="6350">
          <a:noFill/>
          <a:miter lim="800000"/>
        </a:ln>
      </a:spPr>
      <a:bodyPr vert="horz" wrap="square" lIns="0" tIns="0" rIns="0" bIns="0" rtlCol="0">
        <a:noAutofit/>
      </a:bodyPr>
      <a:lstStyle>
        <a:defPPr algn="l">
          <a:spcBef>
            <a:spcPts val="300"/>
          </a:spcBef>
          <a:spcAft>
            <a:spcPts val="300"/>
          </a:spcAft>
          <a:buNone/>
          <a:defRPr sz="1600" dirty="0" smtClean="0"/>
        </a:defPPr>
      </a:lstStyle>
    </a:txDef>
  </a:objectDefaults>
  <a:extraClrSchemeLst>
    <a:extraClrScheme>
      <a:clrScheme name="Scheme2">
        <a:dk1>
          <a:srgbClr val="FFFFFF"/>
        </a:dk1>
        <a:lt1>
          <a:srgbClr val="1F8B9D"/>
        </a:lt1>
        <a:dk2>
          <a:srgbClr val="000000"/>
        </a:dk2>
        <a:lt2>
          <a:srgbClr val="000000"/>
        </a:lt2>
        <a:accent1>
          <a:srgbClr val="FFFFFF"/>
        </a:accent1>
        <a:accent2>
          <a:srgbClr val="00AEC7"/>
        </a:accent2>
        <a:accent3>
          <a:srgbClr val="7C858C"/>
        </a:accent3>
        <a:accent4>
          <a:srgbClr val="26D07C"/>
        </a:accent4>
        <a:accent5>
          <a:srgbClr val="003865"/>
        </a:accent5>
        <a:accent6>
          <a:srgbClr val="685BC7"/>
        </a:accent6>
        <a:hlink>
          <a:srgbClr val="0000FF"/>
        </a:hlink>
        <a:folHlink>
          <a:srgbClr val="800080"/>
        </a:folHlink>
      </a:clrScheme>
    </a:extraClrScheme>
  </a:extraClrSchemeLst>
  <a:custClrLst>
    <a:custClr name="Dark Gray">
      <a:srgbClr val="4D4D4D"/>
    </a:custClr>
    <a:custClr name="Mid Gray">
      <a:srgbClr val="7F7F7F"/>
    </a:custClr>
    <a:custClr name="Light Gray">
      <a:srgbClr val="B3B3B3"/>
    </a:custClr>
    <a:custClr name="Super Light Gray">
      <a:srgbClr val="D0D0D0"/>
    </a:custClr>
    <a:custClr name="Pale Gray">
      <a:srgbClr val="E6E6E6"/>
    </a:custClr>
    <a:custClr name="Custom Color6">
      <a:srgbClr val="E6EBF0"/>
    </a:custClr>
    <a:custClr name="Custom Color7">
      <a:srgbClr val="5B6770"/>
    </a:custClr>
  </a:custClrLst>
  <a:extLst>
    <a:ext uri="{05A4C25C-085E-4340-85A3-A5531E510DB2}">
      <thm15:themeFamily xmlns:thm15="http://schemas.microsoft.com/office/thememl/2012/main" name="8595HP01_CF_16x9_ENG_V1.potx" id="{42F32C14-58EC-47D9-9028-847CDCF2A67E}" vid="{DD447390-42C6-4045-A404-EE24DB9FFF36}"/>
    </a:ext>
  </a:extLst>
</a:theme>
</file>

<file path=ppt/theme/theme3.xml><?xml version="1.0" encoding="utf-8"?>
<a:theme xmlns:a="http://schemas.openxmlformats.org/drawingml/2006/main" name="Office Theme">
  <a:themeElements>
    <a:clrScheme name="Custom Scheme">
      <a:dk1>
        <a:srgbClr val="000000"/>
      </a:dk1>
      <a:lt1>
        <a:srgbClr val="FFFFFF"/>
      </a:lt1>
      <a:dk2>
        <a:srgbClr val="051C2C"/>
      </a:dk2>
      <a:lt2>
        <a:srgbClr val="FFFFFF"/>
      </a:lt2>
      <a:accent1>
        <a:srgbClr val="051C2C"/>
      </a:accent1>
      <a:accent2>
        <a:srgbClr val="00A9F4"/>
      </a:accent2>
      <a:accent3>
        <a:srgbClr val="1F40E6"/>
      </a:accent3>
      <a:accent4>
        <a:srgbClr val="AAE6F0"/>
      </a:accent4>
      <a:accent5>
        <a:srgbClr val="3C96B4"/>
      </a:accent5>
      <a:accent6>
        <a:srgbClr val="AFC3FF"/>
      </a:accent6>
      <a:hlink>
        <a:srgbClr val="00A9F4"/>
      </a:hlink>
      <a:folHlink>
        <a:srgbClr val="00A9F4"/>
      </a:folHlink>
    </a:clrScheme>
    <a:fontScheme name="Custom Scheme Fonts">
      <a:majorFont>
        <a:latin typeface="Georgia"/>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Custom Scheme">
      <a:dk1>
        <a:srgbClr val="000000"/>
      </a:dk1>
      <a:lt1>
        <a:srgbClr val="FFFFFF"/>
      </a:lt1>
      <a:dk2>
        <a:srgbClr val="051C2C"/>
      </a:dk2>
      <a:lt2>
        <a:srgbClr val="FFFFFF"/>
      </a:lt2>
      <a:accent1>
        <a:srgbClr val="051C2C"/>
      </a:accent1>
      <a:accent2>
        <a:srgbClr val="00A9F4"/>
      </a:accent2>
      <a:accent3>
        <a:srgbClr val="1F40E6"/>
      </a:accent3>
      <a:accent4>
        <a:srgbClr val="AAE6F0"/>
      </a:accent4>
      <a:accent5>
        <a:srgbClr val="3C96B4"/>
      </a:accent5>
      <a:accent6>
        <a:srgbClr val="AFC3FF"/>
      </a:accent6>
      <a:hlink>
        <a:srgbClr val="00A9F4"/>
      </a:hlink>
      <a:folHlink>
        <a:srgbClr val="00A9F4"/>
      </a:folHlink>
    </a:clrScheme>
    <a:fontScheme name="Custom Scheme2 Fonts">
      <a:majorFont>
        <a:latin typeface="Georgia"/>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2" Type="http://schemas.microsoft.com/office/2011/relationships/webextension" Target="webextension2.xml"/><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525" row="13">
    <wetp:webextensionref xmlns:r="http://schemas.openxmlformats.org/officeDocument/2006/relationships" r:id="rId1"/>
  </wetp:taskpane>
  <wetp:taskpane dockstate="right" visibility="0" width="525" row="15">
    <wetp:webextensionref xmlns:r="http://schemas.openxmlformats.org/officeDocument/2006/relationships" r:id="rId2"/>
  </wetp:taskpane>
</wetp:taskpanes>
</file>

<file path=ppt/webextensions/webextension1.xml><?xml version="1.0" encoding="utf-8"?>
<we:webextension xmlns:we="http://schemas.microsoft.com/office/webextensions/webextension/2010/11" id="{B0BBBD9C-7E92-43DB-94A8-2B1A716663AF}">
  <we:reference id="5332053f-08b1-4ad5-b936-144d44d33f40" version="2.1.0.2" store="EXCatalog" storeType="EXCatalog"/>
  <we:alternateReferences/>
  <we:properties/>
  <we:bindings/>
  <we:snapshot xmlns:r="http://schemas.openxmlformats.org/officeDocument/2006/relationships"/>
</we:webextension>
</file>

<file path=ppt/webextensions/webextension2.xml><?xml version="1.0" encoding="utf-8"?>
<we:webextension xmlns:we="http://schemas.microsoft.com/office/webextensions/webextension/2010/11" id="{1A36CB36-0D55-4E5B-8E3F-06E34B1102E2}">
  <we:reference id="e74ca2a7-5e50-4ebf-bfa5-bb75c7950374" version="4.0.0.0" store="EXCatalog" storeType="EXCatalog"/>
  <we:alternateReferences/>
  <we:properties>
    <we:property name="srChargeCodeData" value="{&quot;selectedSupportOption&quot;:&quot;CLIENT&quot;,&quot;language&quot;:&quot;English&quot;,&quot;chargeCode&quot;:{&quot;activityCode&quot;:&quot;CE&quot;,&quot;anchorTag&quot;:&quot;&quot;,&quot;announcements&quot;:{&quot;createdAt&quot;:null,&quot;id&quot;:2,&quot;link&quot;:&quot;https://mckinsey.service-now.com/ghd/en/sliderequest-add-in-not-showing-in-powerpoint?id=mck_ghd_kb_article&amp;utm_medium=web&amp;utm_source=ghd_website&amp;utm_content=ai_search_result&amp;sysparm_article=KO106994&amp;sys_kb_id=7e689c03d1083210cacde81885285f84&amp;table=kb_knowledge&amp;searchTerm=sliderequest&quot;,&quot;linkText&quot;:&quot;Learn more.&quot;,&quot;longDescription&quot;:&quot;Start times are delayed due to a technical issue that is now resolved. While we work to restore normal services levels, please contact the Service Desk if you have a client-critical request.&quot;,&quot;shortDescription&quot;:&quot;A recent Microsoft Office update may cause SlideRequest to disappear from your toolbar. Restore from File&gt;Account&gt;Get Add-ins. &quot;,&quot;showOnAddin&quot;:1,&quot;source&quot;:&quot;web-addin&quot;,&quot;updatedAt&quot;:{},&quot;webAddinAnnouncementText&quot;:{&quot;body&quot;:&quot;A recent Microsoft Office update may cause SlideRequest to disappear from your toolbar. Restore from File&gt;Account&gt;Get Add-ins. &quot;,&quot;heading&quot;:&quot;Alert!&quot;,&quot;primaryAction&quot;:{&quot;label&quot;:&quot;Learn more.&quot;,&quot;url&quot;:&quot;https://mckinsey.service-now.com/ghd/en/sliderequest-add-in-not-showing-in-powerpoint?id=mck_ghd_kb_article&amp;utm_medium=web&amp;utm_source=ghd_website&amp;utm_content=ai_search_result&amp;sysparm_article=KO106994&amp;sys_kb_id=7e689c03d1083210cacde81885285f84&amp;table=kb_knowledge&amp;searchTerm=sliderequest&quot;},&quot;secondaryAction&quot;:{&quot;label&quot;:&quot;&quot;,&quot;url&quot;:&quot;&quot;},&quot;style&quot;:&quot;warning&quot;}},&quot;chargeCodeRegistered&quot;:false,&quot;coreServicesLimit&quot;:15,&quot;critical&quot;:0,&quot;description&quot;:&quot;&quot;,&quot;eligibleForPlus&quot;:true,&quot;enableFPS&quot;:&quot;true&quot;,&quot;featureFlag&quot;:{&quot;overnightDeliveryEnabled&quot;:false},&quot;formType&quot;:&quot;&quot;,&quot;inScope&quot;:true,&quot;isBoxDisabled&quot;:false,&quot;isCTEEnabled&quot;:false,&quot;lane&quot;:&quot;NA&quot;,&quot;maxStartTime&quot;:480,&quot;message&quot;:&quot;&quot;,&quot;outSourced&quot;:true,&quot;platform&quot;:&quot;GW&quot;,&quot;showInternal&quot;:false,&quot;userRegistered&quot;:false,&quot;chargeCode&quot;:&quot;valid&quot;,&quot;projectType&quot;:&quot;Client&quot;,&quot;subLane&quot;:&quot;&quot;,&quot;code&quot;:&quot;1490ML01&quot;,&quot;updatedAt&quot;:&quot;2026-03-04T02:28:54.228Z&quot;}}"/>
  </we:properties>
  <we:bindings/>
  <we:snapshot xmlns:r="http://schemas.openxmlformats.org/officeDocument/2006/relationships"/>
</we:webextension>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c37ac4fa-902d-4f29-bbdc-3877ea87d1ce" xsi:nil="true"/>
    <lcf76f155ced4ddcb4097134ff3c332f xmlns="f419a087-1e80-495d-85c4-486fa6b09cae">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3CD0E9D229717A45A0F014C745A02018" ma:contentTypeVersion="10" ma:contentTypeDescription="Create a new document." ma:contentTypeScope="" ma:versionID="f3d69bc3bfd0aac6724cf821c4b9b5ef">
  <xsd:schema xmlns:xsd="http://www.w3.org/2001/XMLSchema" xmlns:xs="http://www.w3.org/2001/XMLSchema" xmlns:p="http://schemas.microsoft.com/office/2006/metadata/properties" xmlns:ns2="f419a087-1e80-495d-85c4-486fa6b09cae" xmlns:ns3="c37ac4fa-902d-4f29-bbdc-3877ea87d1ce" targetNamespace="http://schemas.microsoft.com/office/2006/metadata/properties" ma:root="true" ma:fieldsID="971f991f8e9e1bdcc84bdb1939d05c3d" ns2:_="" ns3:_="">
    <xsd:import namespace="f419a087-1e80-495d-85c4-486fa6b09cae"/>
    <xsd:import namespace="c37ac4fa-902d-4f29-bbdc-3877ea87d1c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lcf76f155ced4ddcb4097134ff3c332f" minOccurs="0"/>
                <xsd:element ref="ns3:TaxCatchAll"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419a087-1e80-495d-85c4-486fa6b09ca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a102f585-f336-4ab5-8023-668eed9f00b2"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37ac4fa-902d-4f29-bbdc-3877ea87d1ce"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62af1a2d-7cff-4f55-99dc-3de56818a427}" ma:internalName="TaxCatchAll" ma:showField="CatchAllData" ma:web="c37ac4fa-902d-4f29-bbdc-3877ea87d1c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088E84E-FE87-43F7-BCE6-5A46C17D6D9B}">
  <ds:schemaRefs>
    <ds:schemaRef ds:uri="c37ac4fa-902d-4f29-bbdc-3877ea87d1ce"/>
    <ds:schemaRef ds:uri="f419a087-1e80-495d-85c4-486fa6b09cae"/>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56DF4A24-324D-4782-9E87-0490BC21775F}">
  <ds:schemaRefs>
    <ds:schemaRef ds:uri="c37ac4fa-902d-4f29-bbdc-3877ea87d1ce"/>
    <ds:schemaRef ds:uri="f419a087-1e80-495d-85c4-486fa6b09cae"/>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29131D89-EB5F-45FE-8031-A736CA7001E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8595HP01_CF_16x9_ENG_V1</Template>
  <TotalTime>0</TotalTime>
  <Words>5425</Words>
  <Application>Microsoft Office PowerPoint</Application>
  <PresentationFormat>Widescreen</PresentationFormat>
  <Paragraphs>692</Paragraphs>
  <Slides>24</Slides>
  <Notes>3</Notes>
  <HiddenSlides>0</HiddenSlides>
  <MMClips>0</MMClips>
  <ScaleCrop>false</ScaleCrop>
  <HeadingPairs>
    <vt:vector size="8" baseType="variant">
      <vt:variant>
        <vt:lpstr>Fonts Used</vt:lpstr>
      </vt:variant>
      <vt:variant>
        <vt:i4>7</vt:i4>
      </vt:variant>
      <vt:variant>
        <vt:lpstr>Theme</vt:lpstr>
      </vt:variant>
      <vt:variant>
        <vt:i4>2</vt:i4>
      </vt:variant>
      <vt:variant>
        <vt:lpstr>Embedded OLE Servers</vt:lpstr>
      </vt:variant>
      <vt:variant>
        <vt:i4>1</vt:i4>
      </vt:variant>
      <vt:variant>
        <vt:lpstr>Slide Titles</vt:lpstr>
      </vt:variant>
      <vt:variant>
        <vt:i4>24</vt:i4>
      </vt:variant>
    </vt:vector>
  </HeadingPairs>
  <TitlesOfParts>
    <vt:vector size="34" baseType="lpstr">
      <vt:lpstr>Aptos Black</vt:lpstr>
      <vt:lpstr>Segoe UI</vt:lpstr>
      <vt:lpstr>Calibri</vt:lpstr>
      <vt:lpstr>Arial</vt:lpstr>
      <vt:lpstr>Georgia</vt:lpstr>
      <vt:lpstr>Wingdings</vt:lpstr>
      <vt:lpstr>Courier New</vt:lpstr>
      <vt:lpstr>White</vt:lpstr>
      <vt:lpstr>Contrast</vt:lpstr>
      <vt:lpstr>think-cell Slide</vt:lpstr>
      <vt:lpstr>Large Load Interconnection Batch Study Workshops</vt:lpstr>
      <vt:lpstr>Outline</vt:lpstr>
      <vt:lpstr>The batch study process increases outcome certainty and transparency while limiting restudy risk</vt:lpstr>
      <vt:lpstr>Scope and Priorities for Workshops</vt:lpstr>
      <vt:lpstr>Batch Zero Revision Request Timeline</vt:lpstr>
      <vt:lpstr>Revision Request Process Flow</vt:lpstr>
      <vt:lpstr>Workshop #5 Discussion</vt:lpstr>
      <vt:lpstr>Related PUCT Activities</vt:lpstr>
      <vt:lpstr>Incorporating PUC Project 58481 into Batch Zero: Two Implementation Pathways</vt:lpstr>
      <vt:lpstr>Stakeholder feedback received to date</vt:lpstr>
      <vt:lpstr>Stakeholder feedback highlights: key themes across submissions (more details in Appendix)</vt:lpstr>
      <vt:lpstr>Four different constructs were identified by ERCOT to integrate CLR and BYOG concepts into PGRR145</vt:lpstr>
      <vt:lpstr>Load-Only CLR (Not netted with any Generation or Batteries)</vt:lpstr>
      <vt:lpstr>CLR with Non-Synchronous Backup Generation</vt:lpstr>
      <vt:lpstr>BYOG Self-Limiting Facility (SLF)</vt:lpstr>
      <vt:lpstr>Netted Network</vt:lpstr>
      <vt:lpstr>Conceptual Batch Zero BYOG operating configurations for Large Load interconnection3</vt:lpstr>
      <vt:lpstr>Questions?</vt:lpstr>
      <vt:lpstr>APPENDIX</vt:lpstr>
      <vt:lpstr>Stakeholder feedback highlights: key themes across submissions</vt:lpstr>
      <vt:lpstr>Stakeholder feedback concentrates on legacy project treatment and study validity in Batch Zero</vt:lpstr>
      <vt:lpstr>Deep dive: Section 9.2 stakeholder feedback on eligibility and study validity</vt:lpstr>
      <vt:lpstr>Study validity and re-evaluation (9.2.1.4): stakeholder feedback deep-dive</vt:lpstr>
      <vt:lpstr>Base load eligibility criteria (9.2.1.1): stakeholder feedback deep-dive</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Mereness, Matt</cp:lastModifiedBy>
  <cp:revision>45</cp:revision>
  <dcterms:created xsi:type="dcterms:W3CDTF">2026-03-23T21:54:52Z</dcterms:created>
  <dcterms:modified xsi:type="dcterms:W3CDTF">2026-03-25T11:25:42Z</dcterms:modified>
  <cp:category/>
  <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83303d7c-e5a3-4cc8-90eb-69bfd7570ac4_Enabled">
    <vt:lpwstr>true</vt:lpwstr>
  </property>
  <property fmtid="{D5CDD505-2E9C-101B-9397-08002B2CF9AE}" pid="3" name="MSIP_Label_83303d7c-e5a3-4cc8-90eb-69bfd7570ac4_SetDate">
    <vt:lpwstr>2026-03-23T21:55:01Z</vt:lpwstr>
  </property>
  <property fmtid="{D5CDD505-2E9C-101B-9397-08002B2CF9AE}" pid="4" name="MSIP_Label_83303d7c-e5a3-4cc8-90eb-69bfd7570ac4_Method">
    <vt:lpwstr>Standard</vt:lpwstr>
  </property>
  <property fmtid="{D5CDD505-2E9C-101B-9397-08002B2CF9AE}" pid="5" name="MSIP_Label_83303d7c-e5a3-4cc8-90eb-69bfd7570ac4_Name">
    <vt:lpwstr>Client Confidential Information-SLV1</vt:lpwstr>
  </property>
  <property fmtid="{D5CDD505-2E9C-101B-9397-08002B2CF9AE}" pid="6" name="MSIP_Label_83303d7c-e5a3-4cc8-90eb-69bfd7570ac4_SiteId">
    <vt:lpwstr>cc8936bc-9382-4fff-87cb-6f55999549e7</vt:lpwstr>
  </property>
  <property fmtid="{D5CDD505-2E9C-101B-9397-08002B2CF9AE}" pid="7" name="MSIP_Label_83303d7c-e5a3-4cc8-90eb-69bfd7570ac4_ActionId">
    <vt:lpwstr>9a8f361d-ae61-4c85-8566-2a8546d9598b</vt:lpwstr>
  </property>
  <property fmtid="{D5CDD505-2E9C-101B-9397-08002B2CF9AE}" pid="8" name="MSIP_Label_83303d7c-e5a3-4cc8-90eb-69bfd7570ac4_ContentBits">
    <vt:lpwstr>0</vt:lpwstr>
  </property>
  <property fmtid="{D5CDD505-2E9C-101B-9397-08002B2CF9AE}" pid="9" name="MSIP_Label_83303d7c-e5a3-4cc8-90eb-69bfd7570ac4_Tag">
    <vt:lpwstr>10, 3, 0, 1</vt:lpwstr>
  </property>
  <property fmtid="{D5CDD505-2E9C-101B-9397-08002B2CF9AE}" pid="10" name="ContentTypeId">
    <vt:lpwstr>0x0101003CD0E9D229717A45A0F014C745A02018</vt:lpwstr>
  </property>
  <property fmtid="{D5CDD505-2E9C-101B-9397-08002B2CF9AE}" pid="11" name="MediaServiceImageTags">
    <vt:lpwstr/>
  </property>
  <property fmtid="{D5CDD505-2E9C-101B-9397-08002B2CF9AE}" pid="12" name="MSIP_Label_7084cbda-52b8-46fb-a7b7-cb5bd465ed85_Enabled">
    <vt:lpwstr>true</vt:lpwstr>
  </property>
  <property fmtid="{D5CDD505-2E9C-101B-9397-08002B2CF9AE}" pid="13" name="MSIP_Label_7084cbda-52b8-46fb-a7b7-cb5bd465ed85_SetDate">
    <vt:lpwstr>2026-03-23T22:29:58Z</vt:lpwstr>
  </property>
  <property fmtid="{D5CDD505-2E9C-101B-9397-08002B2CF9AE}" pid="14" name="MSIP_Label_7084cbda-52b8-46fb-a7b7-cb5bd465ed85_Method">
    <vt:lpwstr>Standard</vt:lpwstr>
  </property>
  <property fmtid="{D5CDD505-2E9C-101B-9397-08002B2CF9AE}" pid="15" name="MSIP_Label_7084cbda-52b8-46fb-a7b7-cb5bd465ed85_Name">
    <vt:lpwstr>Internal</vt:lpwstr>
  </property>
  <property fmtid="{D5CDD505-2E9C-101B-9397-08002B2CF9AE}" pid="16" name="MSIP_Label_7084cbda-52b8-46fb-a7b7-cb5bd465ed85_SiteId">
    <vt:lpwstr>0afb747d-bff7-4596-a9fc-950ef9e0ec45</vt:lpwstr>
  </property>
  <property fmtid="{D5CDD505-2E9C-101B-9397-08002B2CF9AE}" pid="17" name="MSIP_Label_7084cbda-52b8-46fb-a7b7-cb5bd465ed85_ActionId">
    <vt:lpwstr>508ae287-7fd8-4e1f-aa98-6eff3bb679d0</vt:lpwstr>
  </property>
  <property fmtid="{D5CDD505-2E9C-101B-9397-08002B2CF9AE}" pid="18" name="MSIP_Label_7084cbda-52b8-46fb-a7b7-cb5bd465ed85_ContentBits">
    <vt:lpwstr>0</vt:lpwstr>
  </property>
  <property fmtid="{D5CDD505-2E9C-101B-9397-08002B2CF9AE}" pid="19" name="MSIP_Label_7084cbda-52b8-46fb-a7b7-cb5bd465ed85_Tag">
    <vt:lpwstr>10, 3, 0, 2</vt:lpwstr>
  </property>
</Properties>
</file>