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 id="2147483700" r:id="rId2"/>
    <p:sldMasterId id="2147483712" r:id="rId3"/>
  </p:sldMasterIdLst>
  <p:notesMasterIdLst>
    <p:notesMasterId r:id="rId13"/>
  </p:notesMasterIdLst>
  <p:sldIdLst>
    <p:sldId id="371" r:id="rId4"/>
    <p:sldId id="370" r:id="rId5"/>
    <p:sldId id="372" r:id="rId6"/>
    <p:sldId id="258" r:id="rId7"/>
    <p:sldId id="373" r:id="rId8"/>
    <p:sldId id="374" r:id="rId9"/>
    <p:sldId id="376" r:id="rId10"/>
    <p:sldId id="378" r:id="rId11"/>
    <p:sldId id="366" r:id="rId12"/>
  </p:sldIdLst>
  <p:sldSz cx="9144000" cy="5143500" type="screen16x9"/>
  <p:notesSz cx="6858000" cy="9144000"/>
  <p:embeddedFontLst>
    <p:embeddedFont>
      <p:font typeface="Arial Black" panose="020B0A04020102020204" pitchFamily="34" charset="0"/>
      <p:bold r:id="rId14"/>
    </p:embeddedFont>
    <p:embeddedFont>
      <p:font typeface="Inter Tight" panose="020B0604020202020204" charset="0"/>
      <p:regular r:id="rId15"/>
      <p:bold r:id="rId16"/>
      <p:italic r:id="rId17"/>
      <p:boldItalic r:id="rId18"/>
    </p:embeddedFont>
    <p:embeddedFont>
      <p:font typeface="Roboto Mono" panose="00000009000000000000" pitchFamily="49" charset="0"/>
      <p:regular r:id="rId19"/>
      <p:bold r:id="rId20"/>
      <p:italic r:id="rId21"/>
      <p:boldItalic r:id="rId22"/>
    </p:embeddedFont>
    <p:embeddedFont>
      <p:font typeface="Rockwell" panose="02060603020205020403" pitchFamily="18" charset="0"/>
      <p:regular r:id="rId23"/>
      <p:bold r:id="rId24"/>
      <p:italic r:id="rId25"/>
      <p:boldItalic r:id="rId26"/>
    </p:embeddedFont>
    <p:embeddedFont>
      <p:font typeface="Rockwell Condensed" panose="02060603050405020104" pitchFamily="18" charset="0"/>
      <p:regular r:id="rId27"/>
      <p:bold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15:clr>
            <a:srgbClr val="747775"/>
          </p15:clr>
        </p15:guide>
        <p15:guide id="2" orient="horz" pos="162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jDNTOhVgGlxp2+5suxcVnzQT6t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harath Ravulapati" initials="" lastIdx="2" clrIdx="0"/>
  <p:cmAuthor id="1" name="Arianna Togelang" initials="" lastIdx="1" clrIdx="1"/>
  <p:cmAuthor id="2" name="Scott Williams" initial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0CC597-9719-4B7F-9B55-280B314D509F}" v="6" dt="2026-03-19T02:10:47.721"/>
  </p1510:revLst>
</p1510:revInfo>
</file>

<file path=ppt/tableStyles.xml><?xml version="1.0" encoding="utf-8"?>
<a:tblStyleLst xmlns:a="http://schemas.openxmlformats.org/drawingml/2006/main" def="{69FD6AFF-3FEC-4E11-946D-FD67FDD2374A}">
  <a:tblStyle styleId="{69FD6AFF-3FEC-4E11-946D-FD67FDD2374A}"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7497274C-D1FC-4E18-88CF-21937915FF2F}"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82" d="100"/>
          <a:sy n="182" d="100"/>
        </p:scale>
        <p:origin x="88" y="328"/>
      </p:cViewPr>
      <p:guideLst>
        <p:guide/>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font" Target="fonts/font13.fntdata"/><Relationship Id="rId39" Type="http://customschemas.google.com/relationships/presentationmetadata" Target="metadata"/><Relationship Id="rId3" Type="http://schemas.openxmlformats.org/officeDocument/2006/relationships/slideMaster" Target="slideMasters/slideMaster3.xml"/><Relationship Id="rId21" Type="http://schemas.openxmlformats.org/officeDocument/2006/relationships/font" Target="fonts/font8.fntdata"/><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font" Target="fonts/font3.fntdata"/><Relationship Id="rId20" Type="http://schemas.openxmlformats.org/officeDocument/2006/relationships/font" Target="fonts/font7.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11.fntdata"/><Relationship Id="rId40" Type="http://schemas.openxmlformats.org/officeDocument/2006/relationships/commentAuthors" Target="commentAuthors.xml"/><Relationship Id="rId45"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font" Target="fonts/font15.fntdata"/><Relationship Id="rId10" Type="http://schemas.openxmlformats.org/officeDocument/2006/relationships/slide" Target="slides/slide7.xml"/><Relationship Id="rId19" Type="http://schemas.openxmlformats.org/officeDocument/2006/relationships/font" Target="fonts/font6.fntdata"/><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font" Target="fonts/font14.fntdata"/><Relationship Id="rId43"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c4dc4fd867_1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g3c4dc4fd867_1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53" rtl="0" eaLnBrk="1" fontAlgn="auto" latinLnBrk="0" hangingPunct="1">
              <a:lnSpc>
                <a:spcPct val="100000"/>
              </a:lnSpc>
              <a:spcBef>
                <a:spcPts val="0"/>
              </a:spcBef>
              <a:spcAft>
                <a:spcPts val="0"/>
              </a:spcAft>
              <a:buClrTx/>
              <a:buSzTx/>
              <a:buFontTx/>
              <a:buNone/>
              <a:tabLst/>
              <a:defRPr/>
            </a:pPr>
            <a:fld id="{68B07D0E-785C-48F1-A1E8-B226AA427CA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253"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124489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6.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5.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2">
  <p:cSld name="TITLE_AND_BODY_2">
    <p:spTree>
      <p:nvGrpSpPr>
        <p:cNvPr id="1" name="Shape 92"/>
        <p:cNvGrpSpPr/>
        <p:nvPr/>
      </p:nvGrpSpPr>
      <p:grpSpPr>
        <a:xfrm>
          <a:off x="0" y="0"/>
          <a:ext cx="0" cy="0"/>
          <a:chOff x="0" y="0"/>
          <a:chExt cx="0" cy="0"/>
        </a:xfrm>
      </p:grpSpPr>
      <p:sp>
        <p:nvSpPr>
          <p:cNvPr id="93" name="Google Shape;93;g3ca772ae40a_2_178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94" name="Google Shape;94;g3ca772ae40a_2_1789" title="Group 1597884274 (1).png"/>
          <p:cNvPicPr preferRelativeResize="0"/>
          <p:nvPr/>
        </p:nvPicPr>
        <p:blipFill rotWithShape="1">
          <a:blip r:embed="rId2">
            <a:alphaModFix/>
          </a:blip>
          <a:srcRect/>
          <a:stretch/>
        </p:blipFill>
        <p:spPr>
          <a:xfrm>
            <a:off x="249675" y="4797388"/>
            <a:ext cx="541353" cy="125275"/>
          </a:xfrm>
          <a:prstGeom prst="rect">
            <a:avLst/>
          </a:prstGeom>
          <a:noFill/>
          <a:ln>
            <a:noFill/>
          </a:ln>
        </p:spPr>
      </p:pic>
      <p:sp>
        <p:nvSpPr>
          <p:cNvPr id="95" name="Google Shape;95;g3ca772ae40a_2_1789"/>
          <p:cNvSpPr txBox="1">
            <a:spLocks noGrp="1"/>
          </p:cNvSpPr>
          <p:nvPr>
            <p:ph type="title"/>
          </p:nvPr>
        </p:nvSpPr>
        <p:spPr>
          <a:xfrm>
            <a:off x="159800" y="8247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dk1"/>
              </a:buClr>
              <a:buSzPts val="2800"/>
              <a:buFont typeface="Roboto Mono"/>
              <a:buNone/>
              <a:defRPr>
                <a:solidFill>
                  <a:schemeClr val="dk1"/>
                </a:solidFill>
                <a:latin typeface="Roboto Mono"/>
                <a:ea typeface="Roboto Mono"/>
                <a:cs typeface="Roboto Mono"/>
                <a:sym typeface="Roboto Mono"/>
              </a:defRPr>
            </a:lvl1pPr>
            <a:lvl2pPr lvl="1"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2pPr>
            <a:lvl3pPr lvl="2"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3pPr>
            <a:lvl4pPr lvl="3"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4pPr>
            <a:lvl5pPr lvl="4"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5pPr>
            <a:lvl6pPr lvl="5"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6pPr>
            <a:lvl7pPr lvl="6"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7pPr>
            <a:lvl8pPr lvl="7"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8pPr>
            <a:lvl9pPr lvl="8"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9pPr>
          </a:lstStyle>
          <a:p>
            <a:endParaRPr/>
          </a:p>
        </p:txBody>
      </p:sp>
      <p:sp>
        <p:nvSpPr>
          <p:cNvPr id="96" name="Google Shape;96;g3ca772ae40a_2_1789"/>
          <p:cNvSpPr txBox="1">
            <a:spLocks noGrp="1"/>
          </p:cNvSpPr>
          <p:nvPr>
            <p:ph type="body" idx="1"/>
          </p:nvPr>
        </p:nvSpPr>
        <p:spPr>
          <a:xfrm>
            <a:off x="159800" y="605550"/>
            <a:ext cx="8520600" cy="3416400"/>
          </a:xfrm>
          <a:prstGeom prst="rect">
            <a:avLst/>
          </a:prstGeom>
          <a:noFill/>
          <a:ln>
            <a:noFill/>
          </a:ln>
        </p:spPr>
        <p:txBody>
          <a:bodyPr spcFirstLastPara="1" wrap="square" lIns="91425" tIns="91425" rIns="91425" bIns="91425" anchor="t" anchorCtr="0">
            <a:normAutofit/>
          </a:bodyPr>
          <a:lstStyle>
            <a:lvl1pPr marL="457200" lvl="0" indent="-330200" algn="l">
              <a:lnSpc>
                <a:spcPct val="115000"/>
              </a:lnSpc>
              <a:spcBef>
                <a:spcPts val="0"/>
              </a:spcBef>
              <a:spcAft>
                <a:spcPts val="0"/>
              </a:spcAft>
              <a:buClr>
                <a:schemeClr val="dk1"/>
              </a:buClr>
              <a:buSzPts val="1600"/>
              <a:buFont typeface="Inter Tight"/>
              <a:buChar char="●"/>
              <a:defRPr sz="1600">
                <a:solidFill>
                  <a:schemeClr val="dk1"/>
                </a:solidFill>
                <a:latin typeface="Inter Tight"/>
                <a:ea typeface="Inter Tight"/>
                <a:cs typeface="Inter Tight"/>
                <a:sym typeface="Inter Tight"/>
              </a:defRPr>
            </a:lvl1pPr>
            <a:lvl2pPr marL="914400" lvl="1"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2pPr>
            <a:lvl3pPr marL="1371600" lvl="2"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3pPr>
            <a:lvl4pPr marL="1828800" lvl="3"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4pPr>
            <a:lvl5pPr marL="2286000" lvl="4"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5pPr>
            <a:lvl6pPr marL="2743200" lvl="5"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6pPr>
            <a:lvl7pPr marL="3200400" lvl="6"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7pPr>
            <a:lvl8pPr marL="3657600" lvl="7"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8pPr>
            <a:lvl9pPr marL="4114800" lvl="8"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37"/>
        <p:cNvGrpSpPr/>
        <p:nvPr/>
      </p:nvGrpSpPr>
      <p:grpSpPr>
        <a:xfrm>
          <a:off x="0" y="0"/>
          <a:ext cx="0" cy="0"/>
          <a:chOff x="0" y="0"/>
          <a:chExt cx="0" cy="0"/>
        </a:xfrm>
      </p:grpSpPr>
      <p:sp>
        <p:nvSpPr>
          <p:cNvPr id="138" name="Google Shape;138;g3ca772ae40a_2_1834"/>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39" name="Google Shape;139;g3ca772ae40a_2_1834"/>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140" name="Google Shape;140;g3ca772ae40a_2_18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1">
  <p:cSld name="TITLE_1">
    <p:bg>
      <p:bgPr>
        <a:blipFill>
          <a:blip r:embed="rId2">
            <a:alphaModFix/>
          </a:blip>
          <a:stretch>
            <a:fillRect/>
          </a:stretch>
        </a:blipFill>
        <a:effectLst/>
      </p:bgPr>
    </p:bg>
    <p:spTree>
      <p:nvGrpSpPr>
        <p:cNvPr id="1" name="Shape 143"/>
        <p:cNvGrpSpPr/>
        <p:nvPr/>
      </p:nvGrpSpPr>
      <p:grpSpPr>
        <a:xfrm>
          <a:off x="0" y="0"/>
          <a:ext cx="0" cy="0"/>
          <a:chOff x="0" y="0"/>
          <a:chExt cx="0" cy="0"/>
        </a:xfrm>
      </p:grpSpPr>
      <p:sp>
        <p:nvSpPr>
          <p:cNvPr id="144" name="Google Shape;144;g3ca772ae40a_2_1840"/>
          <p:cNvSpPr txBox="1">
            <a:spLocks noGrp="1"/>
          </p:cNvSpPr>
          <p:nvPr>
            <p:ph type="ctrTitle"/>
          </p:nvPr>
        </p:nvSpPr>
        <p:spPr>
          <a:xfrm>
            <a:off x="150400" y="873075"/>
            <a:ext cx="4779900" cy="2052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lt1"/>
              </a:buClr>
              <a:buSzPts val="4000"/>
              <a:buNone/>
              <a:defRPr sz="4000">
                <a:solidFill>
                  <a:schemeClr val="lt1"/>
                </a:solidFill>
              </a:defRPr>
            </a:lvl1pPr>
            <a:lvl2pPr lvl="1" algn="l">
              <a:lnSpc>
                <a:spcPct val="100000"/>
              </a:lnSpc>
              <a:spcBef>
                <a:spcPts val="0"/>
              </a:spcBef>
              <a:spcAft>
                <a:spcPts val="0"/>
              </a:spcAft>
              <a:buClr>
                <a:schemeClr val="lt1"/>
              </a:buClr>
              <a:buSzPts val="4000"/>
              <a:buNone/>
              <a:defRPr sz="4000">
                <a:solidFill>
                  <a:schemeClr val="lt1"/>
                </a:solidFill>
              </a:defRPr>
            </a:lvl2pPr>
            <a:lvl3pPr lvl="2" algn="l">
              <a:lnSpc>
                <a:spcPct val="100000"/>
              </a:lnSpc>
              <a:spcBef>
                <a:spcPts val="0"/>
              </a:spcBef>
              <a:spcAft>
                <a:spcPts val="0"/>
              </a:spcAft>
              <a:buClr>
                <a:schemeClr val="lt1"/>
              </a:buClr>
              <a:buSzPts val="4000"/>
              <a:buNone/>
              <a:defRPr sz="4000">
                <a:solidFill>
                  <a:schemeClr val="lt1"/>
                </a:solidFill>
              </a:defRPr>
            </a:lvl3pPr>
            <a:lvl4pPr lvl="3" algn="l">
              <a:lnSpc>
                <a:spcPct val="100000"/>
              </a:lnSpc>
              <a:spcBef>
                <a:spcPts val="0"/>
              </a:spcBef>
              <a:spcAft>
                <a:spcPts val="0"/>
              </a:spcAft>
              <a:buClr>
                <a:schemeClr val="lt1"/>
              </a:buClr>
              <a:buSzPts val="4000"/>
              <a:buNone/>
              <a:defRPr sz="4000">
                <a:solidFill>
                  <a:schemeClr val="lt1"/>
                </a:solidFill>
              </a:defRPr>
            </a:lvl4pPr>
            <a:lvl5pPr lvl="4" algn="l">
              <a:lnSpc>
                <a:spcPct val="100000"/>
              </a:lnSpc>
              <a:spcBef>
                <a:spcPts val="0"/>
              </a:spcBef>
              <a:spcAft>
                <a:spcPts val="0"/>
              </a:spcAft>
              <a:buClr>
                <a:schemeClr val="lt1"/>
              </a:buClr>
              <a:buSzPts val="4000"/>
              <a:buNone/>
              <a:defRPr sz="4000">
                <a:solidFill>
                  <a:schemeClr val="lt1"/>
                </a:solidFill>
              </a:defRPr>
            </a:lvl5pPr>
            <a:lvl6pPr lvl="5" algn="l">
              <a:lnSpc>
                <a:spcPct val="100000"/>
              </a:lnSpc>
              <a:spcBef>
                <a:spcPts val="0"/>
              </a:spcBef>
              <a:spcAft>
                <a:spcPts val="0"/>
              </a:spcAft>
              <a:buClr>
                <a:schemeClr val="lt1"/>
              </a:buClr>
              <a:buSzPts val="4000"/>
              <a:buNone/>
              <a:defRPr sz="4000">
                <a:solidFill>
                  <a:schemeClr val="lt1"/>
                </a:solidFill>
              </a:defRPr>
            </a:lvl6pPr>
            <a:lvl7pPr lvl="6" algn="l">
              <a:lnSpc>
                <a:spcPct val="100000"/>
              </a:lnSpc>
              <a:spcBef>
                <a:spcPts val="0"/>
              </a:spcBef>
              <a:spcAft>
                <a:spcPts val="0"/>
              </a:spcAft>
              <a:buClr>
                <a:schemeClr val="lt1"/>
              </a:buClr>
              <a:buSzPts val="4000"/>
              <a:buNone/>
              <a:defRPr sz="4000">
                <a:solidFill>
                  <a:schemeClr val="lt1"/>
                </a:solidFill>
              </a:defRPr>
            </a:lvl7pPr>
            <a:lvl8pPr lvl="7" algn="l">
              <a:lnSpc>
                <a:spcPct val="100000"/>
              </a:lnSpc>
              <a:spcBef>
                <a:spcPts val="0"/>
              </a:spcBef>
              <a:spcAft>
                <a:spcPts val="0"/>
              </a:spcAft>
              <a:buClr>
                <a:schemeClr val="lt1"/>
              </a:buClr>
              <a:buSzPts val="4000"/>
              <a:buNone/>
              <a:defRPr sz="4000">
                <a:solidFill>
                  <a:schemeClr val="lt1"/>
                </a:solidFill>
              </a:defRPr>
            </a:lvl8pPr>
            <a:lvl9pPr lvl="8" algn="l">
              <a:lnSpc>
                <a:spcPct val="100000"/>
              </a:lnSpc>
              <a:spcBef>
                <a:spcPts val="0"/>
              </a:spcBef>
              <a:spcAft>
                <a:spcPts val="0"/>
              </a:spcAft>
              <a:buClr>
                <a:schemeClr val="lt1"/>
              </a:buClr>
              <a:buSzPts val="4000"/>
              <a:buNone/>
              <a:defRPr sz="4000">
                <a:solidFill>
                  <a:schemeClr val="lt1"/>
                </a:solidFill>
              </a:defRPr>
            </a:lvl9pPr>
          </a:lstStyle>
          <a:p>
            <a:endParaRPr/>
          </a:p>
        </p:txBody>
      </p:sp>
      <p:sp>
        <p:nvSpPr>
          <p:cNvPr id="145" name="Google Shape;145;g3ca772ae40a_2_1840"/>
          <p:cNvSpPr txBox="1">
            <a:spLocks noGrp="1"/>
          </p:cNvSpPr>
          <p:nvPr>
            <p:ph type="subTitle" idx="1"/>
          </p:nvPr>
        </p:nvSpPr>
        <p:spPr>
          <a:xfrm>
            <a:off x="150400" y="3626500"/>
            <a:ext cx="2864400" cy="792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800"/>
              <a:buNone/>
              <a:defRPr sz="2800">
                <a:solidFill>
                  <a:schemeClr val="accent1"/>
                </a:solidFill>
              </a:defRPr>
            </a:lvl2pPr>
            <a:lvl3pPr lvl="2" algn="ctr">
              <a:lnSpc>
                <a:spcPct val="100000"/>
              </a:lnSpc>
              <a:spcBef>
                <a:spcPts val="0"/>
              </a:spcBef>
              <a:spcAft>
                <a:spcPts val="0"/>
              </a:spcAft>
              <a:buClr>
                <a:schemeClr val="accent1"/>
              </a:buClr>
              <a:buSzPts val="2800"/>
              <a:buNone/>
              <a:defRPr sz="2800">
                <a:solidFill>
                  <a:schemeClr val="accent1"/>
                </a:solidFill>
              </a:defRPr>
            </a:lvl3pPr>
            <a:lvl4pPr lvl="3" algn="ctr">
              <a:lnSpc>
                <a:spcPct val="100000"/>
              </a:lnSpc>
              <a:spcBef>
                <a:spcPts val="0"/>
              </a:spcBef>
              <a:spcAft>
                <a:spcPts val="0"/>
              </a:spcAft>
              <a:buClr>
                <a:schemeClr val="accent1"/>
              </a:buClr>
              <a:buSzPts val="2800"/>
              <a:buNone/>
              <a:defRPr sz="2800">
                <a:solidFill>
                  <a:schemeClr val="accent1"/>
                </a:solidFill>
              </a:defRPr>
            </a:lvl4pPr>
            <a:lvl5pPr lvl="4" algn="ctr">
              <a:lnSpc>
                <a:spcPct val="100000"/>
              </a:lnSpc>
              <a:spcBef>
                <a:spcPts val="0"/>
              </a:spcBef>
              <a:spcAft>
                <a:spcPts val="0"/>
              </a:spcAft>
              <a:buClr>
                <a:schemeClr val="accent1"/>
              </a:buClr>
              <a:buSzPts val="2800"/>
              <a:buNone/>
              <a:defRPr sz="2800">
                <a:solidFill>
                  <a:schemeClr val="accent1"/>
                </a:solidFill>
              </a:defRPr>
            </a:lvl5pPr>
            <a:lvl6pPr lvl="5" algn="ctr">
              <a:lnSpc>
                <a:spcPct val="100000"/>
              </a:lnSpc>
              <a:spcBef>
                <a:spcPts val="0"/>
              </a:spcBef>
              <a:spcAft>
                <a:spcPts val="0"/>
              </a:spcAft>
              <a:buClr>
                <a:schemeClr val="accent1"/>
              </a:buClr>
              <a:buSzPts val="2800"/>
              <a:buNone/>
              <a:defRPr sz="2800">
                <a:solidFill>
                  <a:schemeClr val="accent1"/>
                </a:solidFill>
              </a:defRPr>
            </a:lvl6pPr>
            <a:lvl7pPr lvl="6" algn="ctr">
              <a:lnSpc>
                <a:spcPct val="100000"/>
              </a:lnSpc>
              <a:spcBef>
                <a:spcPts val="0"/>
              </a:spcBef>
              <a:spcAft>
                <a:spcPts val="0"/>
              </a:spcAft>
              <a:buClr>
                <a:schemeClr val="accent1"/>
              </a:buClr>
              <a:buSzPts val="2800"/>
              <a:buNone/>
              <a:defRPr sz="2800">
                <a:solidFill>
                  <a:schemeClr val="accent1"/>
                </a:solidFill>
              </a:defRPr>
            </a:lvl7pPr>
            <a:lvl8pPr lvl="7" algn="ctr">
              <a:lnSpc>
                <a:spcPct val="100000"/>
              </a:lnSpc>
              <a:spcBef>
                <a:spcPts val="0"/>
              </a:spcBef>
              <a:spcAft>
                <a:spcPts val="0"/>
              </a:spcAft>
              <a:buClr>
                <a:schemeClr val="accent1"/>
              </a:buClr>
              <a:buSzPts val="2800"/>
              <a:buNone/>
              <a:defRPr sz="2800">
                <a:solidFill>
                  <a:schemeClr val="accent1"/>
                </a:solidFill>
              </a:defRPr>
            </a:lvl8pPr>
            <a:lvl9pPr lvl="8" algn="ctr">
              <a:lnSpc>
                <a:spcPct val="100000"/>
              </a:lnSpc>
              <a:spcBef>
                <a:spcPts val="0"/>
              </a:spcBef>
              <a:spcAft>
                <a:spcPts val="0"/>
              </a:spcAft>
              <a:buClr>
                <a:schemeClr val="accent1"/>
              </a:buClr>
              <a:buSzPts val="2800"/>
              <a:buNone/>
              <a:defRPr sz="2800">
                <a:solidFill>
                  <a:schemeClr val="accent1"/>
                </a:solidFill>
              </a:defRPr>
            </a:lvl9pPr>
          </a:lstStyle>
          <a:p>
            <a:endParaRPr/>
          </a:p>
        </p:txBody>
      </p:sp>
      <p:sp>
        <p:nvSpPr>
          <p:cNvPr id="146" name="Google Shape;146;g3ca772ae40a_2_18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47" name="Google Shape;147;g3ca772ae40a_2_1840" title="Layer_1 (4).png"/>
          <p:cNvPicPr preferRelativeResize="0"/>
          <p:nvPr/>
        </p:nvPicPr>
        <p:blipFill rotWithShape="1">
          <a:blip r:embed="rId3">
            <a:alphaModFix/>
          </a:blip>
          <a:srcRect/>
          <a:stretch/>
        </p:blipFill>
        <p:spPr>
          <a:xfrm>
            <a:off x="247450" y="228596"/>
            <a:ext cx="1436054" cy="34795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1 1 1 1 1">
  <p:cSld name="TITLE_AND_BODY_1_1_1_1_1">
    <p:bg>
      <p:bgPr>
        <a:solidFill>
          <a:schemeClr val="accent6"/>
        </a:solidFill>
        <a:effectLst/>
      </p:bgPr>
    </p:bg>
    <p:spTree>
      <p:nvGrpSpPr>
        <p:cNvPr id="1" name="Shape 148"/>
        <p:cNvGrpSpPr/>
        <p:nvPr/>
      </p:nvGrpSpPr>
      <p:grpSpPr>
        <a:xfrm>
          <a:off x="0" y="0"/>
          <a:ext cx="0" cy="0"/>
          <a:chOff x="0" y="0"/>
          <a:chExt cx="0" cy="0"/>
        </a:xfrm>
      </p:grpSpPr>
      <p:sp>
        <p:nvSpPr>
          <p:cNvPr id="149" name="Google Shape;149;g3ca772ae40a_2_1845"/>
          <p:cNvSpPr txBox="1">
            <a:spLocks noGrp="1"/>
          </p:cNvSpPr>
          <p:nvPr>
            <p:ph type="title"/>
          </p:nvPr>
        </p:nvSpPr>
        <p:spPr>
          <a:xfrm>
            <a:off x="145975" y="781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0" name="Google Shape;150;g3ca772ae40a_2_1845"/>
          <p:cNvSpPr txBox="1">
            <a:spLocks noGrp="1"/>
          </p:cNvSpPr>
          <p:nvPr>
            <p:ph type="body" idx="1"/>
          </p:nvPr>
        </p:nvSpPr>
        <p:spPr>
          <a:xfrm>
            <a:off x="145975" y="601200"/>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51" name="Google Shape;151;g3ca772ae40a_2_184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52" name="Google Shape;152;g3ca772ae40a_2_1845" title="Group 1597884274 (1).png"/>
          <p:cNvPicPr preferRelativeResize="0"/>
          <p:nvPr/>
        </p:nvPicPr>
        <p:blipFill rotWithShape="1">
          <a:blip r:embed="rId2">
            <a:alphaModFix/>
          </a:blip>
          <a:srcRect/>
          <a:stretch/>
        </p:blipFill>
        <p:spPr>
          <a:xfrm>
            <a:off x="249675" y="4797388"/>
            <a:ext cx="541353" cy="12527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53"/>
        <p:cNvGrpSpPr/>
        <p:nvPr/>
      </p:nvGrpSpPr>
      <p:grpSpPr>
        <a:xfrm>
          <a:off x="0" y="0"/>
          <a:ext cx="0" cy="0"/>
          <a:chOff x="0" y="0"/>
          <a:chExt cx="0" cy="0"/>
        </a:xfrm>
      </p:grpSpPr>
      <p:sp>
        <p:nvSpPr>
          <p:cNvPr id="154" name="Google Shape;154;g3ca772ae40a_2_185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55" name="Google Shape;155;g3ca772ae40a_2_1850"/>
          <p:cNvSpPr txBox="1">
            <a:spLocks noGrp="1"/>
          </p:cNvSpPr>
          <p:nvPr>
            <p:ph type="title"/>
          </p:nvPr>
        </p:nvSpPr>
        <p:spPr>
          <a:xfrm>
            <a:off x="159800" y="8247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dk1"/>
              </a:buClr>
              <a:buSzPts val="2800"/>
              <a:buFont typeface="Roboto Mono"/>
              <a:buNone/>
              <a:defRPr>
                <a:solidFill>
                  <a:schemeClr val="dk1"/>
                </a:solidFill>
                <a:latin typeface="Roboto Mono"/>
                <a:ea typeface="Roboto Mono"/>
                <a:cs typeface="Roboto Mono"/>
                <a:sym typeface="Roboto Mono"/>
              </a:defRPr>
            </a:lvl1pPr>
            <a:lvl2pPr lvl="1"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2pPr>
            <a:lvl3pPr lvl="2"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3pPr>
            <a:lvl4pPr lvl="3"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4pPr>
            <a:lvl5pPr lvl="4"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5pPr>
            <a:lvl6pPr lvl="5"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6pPr>
            <a:lvl7pPr lvl="6"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7pPr>
            <a:lvl8pPr lvl="7"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8pPr>
            <a:lvl9pPr lvl="8"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9pPr>
          </a:lstStyle>
          <a:p>
            <a:endParaRPr/>
          </a:p>
        </p:txBody>
      </p:sp>
      <p:sp>
        <p:nvSpPr>
          <p:cNvPr id="156" name="Google Shape;156;g3ca772ae40a_2_1850"/>
          <p:cNvSpPr txBox="1">
            <a:spLocks noGrp="1"/>
          </p:cNvSpPr>
          <p:nvPr>
            <p:ph type="body" idx="1"/>
          </p:nvPr>
        </p:nvSpPr>
        <p:spPr>
          <a:xfrm>
            <a:off x="159800" y="605550"/>
            <a:ext cx="8520600" cy="3416400"/>
          </a:xfrm>
          <a:prstGeom prst="rect">
            <a:avLst/>
          </a:prstGeom>
          <a:noFill/>
          <a:ln>
            <a:noFill/>
          </a:ln>
        </p:spPr>
        <p:txBody>
          <a:bodyPr spcFirstLastPara="1" wrap="square" lIns="91425" tIns="91425" rIns="91425" bIns="91425" anchor="t" anchorCtr="0">
            <a:normAutofit/>
          </a:bodyPr>
          <a:lstStyle>
            <a:lvl1pPr marL="457200" lvl="0" indent="-330200" algn="l">
              <a:lnSpc>
                <a:spcPct val="115000"/>
              </a:lnSpc>
              <a:spcBef>
                <a:spcPts val="0"/>
              </a:spcBef>
              <a:spcAft>
                <a:spcPts val="0"/>
              </a:spcAft>
              <a:buClr>
                <a:schemeClr val="dk1"/>
              </a:buClr>
              <a:buSzPts val="1600"/>
              <a:buFont typeface="Inter Tight"/>
              <a:buChar char="●"/>
              <a:defRPr sz="1600">
                <a:solidFill>
                  <a:schemeClr val="dk1"/>
                </a:solidFill>
                <a:latin typeface="Inter Tight"/>
                <a:ea typeface="Inter Tight"/>
                <a:cs typeface="Inter Tight"/>
                <a:sym typeface="Inter Tight"/>
              </a:defRPr>
            </a:lvl1pPr>
            <a:lvl2pPr marL="914400" lvl="1"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2pPr>
            <a:lvl3pPr marL="1371600" lvl="2"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3pPr>
            <a:lvl4pPr marL="1828800" lvl="3"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4pPr>
            <a:lvl5pPr marL="2286000" lvl="4"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5pPr>
            <a:lvl6pPr marL="2743200" lvl="5"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6pPr>
            <a:lvl7pPr marL="3200400" lvl="6"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7pPr>
            <a:lvl8pPr marL="3657600" lvl="7"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8pPr>
            <a:lvl9pPr marL="4114800" lvl="8"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3">
  <p:cSld name="TITLE_AND_BODY_3">
    <p:spTree>
      <p:nvGrpSpPr>
        <p:cNvPr id="1" name="Shape 157"/>
        <p:cNvGrpSpPr/>
        <p:nvPr/>
      </p:nvGrpSpPr>
      <p:grpSpPr>
        <a:xfrm>
          <a:off x="0" y="0"/>
          <a:ext cx="0" cy="0"/>
          <a:chOff x="0" y="0"/>
          <a:chExt cx="0" cy="0"/>
        </a:xfrm>
      </p:grpSpPr>
      <p:sp>
        <p:nvSpPr>
          <p:cNvPr id="158" name="Google Shape;158;g3ca772ae40a_2_185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59" name="Google Shape;159;g3ca772ae40a_2_1854" title="Group 1597884274 (1).png"/>
          <p:cNvPicPr preferRelativeResize="0"/>
          <p:nvPr/>
        </p:nvPicPr>
        <p:blipFill rotWithShape="1">
          <a:blip r:embed="rId2">
            <a:alphaModFix/>
          </a:blip>
          <a:srcRect/>
          <a:stretch/>
        </p:blipFill>
        <p:spPr>
          <a:xfrm>
            <a:off x="249675" y="4797388"/>
            <a:ext cx="541353" cy="125275"/>
          </a:xfrm>
          <a:prstGeom prst="rect">
            <a:avLst/>
          </a:prstGeom>
          <a:noFill/>
          <a:ln>
            <a:noFill/>
          </a:ln>
        </p:spPr>
      </p:pic>
      <p:sp>
        <p:nvSpPr>
          <p:cNvPr id="160" name="Google Shape;160;g3ca772ae40a_2_1854"/>
          <p:cNvSpPr txBox="1">
            <a:spLocks noGrp="1"/>
          </p:cNvSpPr>
          <p:nvPr>
            <p:ph type="title"/>
          </p:nvPr>
        </p:nvSpPr>
        <p:spPr>
          <a:xfrm>
            <a:off x="159800" y="8247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dk1"/>
              </a:buClr>
              <a:buSzPts val="2800"/>
              <a:buFont typeface="Roboto Mono"/>
              <a:buNone/>
              <a:defRPr>
                <a:solidFill>
                  <a:schemeClr val="dk1"/>
                </a:solidFill>
                <a:latin typeface="Roboto Mono"/>
                <a:ea typeface="Roboto Mono"/>
                <a:cs typeface="Roboto Mono"/>
                <a:sym typeface="Roboto Mono"/>
              </a:defRPr>
            </a:lvl1pPr>
            <a:lvl2pPr lvl="1"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2pPr>
            <a:lvl3pPr lvl="2"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3pPr>
            <a:lvl4pPr lvl="3"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4pPr>
            <a:lvl5pPr lvl="4"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5pPr>
            <a:lvl6pPr lvl="5"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6pPr>
            <a:lvl7pPr lvl="6"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7pPr>
            <a:lvl8pPr lvl="7"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8pPr>
            <a:lvl9pPr lvl="8"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9pPr>
          </a:lstStyle>
          <a:p>
            <a:endParaRPr/>
          </a:p>
        </p:txBody>
      </p:sp>
      <p:sp>
        <p:nvSpPr>
          <p:cNvPr id="161" name="Google Shape;161;g3ca772ae40a_2_1854"/>
          <p:cNvSpPr txBox="1">
            <a:spLocks noGrp="1"/>
          </p:cNvSpPr>
          <p:nvPr>
            <p:ph type="body" idx="1"/>
          </p:nvPr>
        </p:nvSpPr>
        <p:spPr>
          <a:xfrm>
            <a:off x="159800" y="605550"/>
            <a:ext cx="8520600" cy="3416400"/>
          </a:xfrm>
          <a:prstGeom prst="rect">
            <a:avLst/>
          </a:prstGeom>
          <a:noFill/>
          <a:ln>
            <a:noFill/>
          </a:ln>
        </p:spPr>
        <p:txBody>
          <a:bodyPr spcFirstLastPara="1" wrap="square" lIns="91425" tIns="91425" rIns="91425" bIns="91425" anchor="t" anchorCtr="0">
            <a:normAutofit/>
          </a:bodyPr>
          <a:lstStyle>
            <a:lvl1pPr marL="457200" lvl="0" indent="-330200" algn="l">
              <a:lnSpc>
                <a:spcPct val="115000"/>
              </a:lnSpc>
              <a:spcBef>
                <a:spcPts val="0"/>
              </a:spcBef>
              <a:spcAft>
                <a:spcPts val="0"/>
              </a:spcAft>
              <a:buClr>
                <a:schemeClr val="dk1"/>
              </a:buClr>
              <a:buSzPts val="1600"/>
              <a:buFont typeface="Inter Tight"/>
              <a:buChar char="●"/>
              <a:defRPr sz="1600">
                <a:solidFill>
                  <a:schemeClr val="dk1"/>
                </a:solidFill>
                <a:latin typeface="Inter Tight"/>
                <a:ea typeface="Inter Tight"/>
                <a:cs typeface="Inter Tight"/>
                <a:sym typeface="Inter Tight"/>
              </a:defRPr>
            </a:lvl1pPr>
            <a:lvl2pPr marL="914400" lvl="1"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2pPr>
            <a:lvl3pPr marL="1371600" lvl="2"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3pPr>
            <a:lvl4pPr marL="1828800" lvl="3"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4pPr>
            <a:lvl5pPr marL="2286000" lvl="4"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5pPr>
            <a:lvl6pPr marL="2743200" lvl="5"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6pPr>
            <a:lvl7pPr marL="3200400" lvl="6"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7pPr>
            <a:lvl8pPr marL="3657600" lvl="7"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8pPr>
            <a:lvl9pPr marL="4114800" lvl="8"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4">
  <p:cSld name="TITLE_AND_BODY_4">
    <p:spTree>
      <p:nvGrpSpPr>
        <p:cNvPr id="1" name="Shape 162"/>
        <p:cNvGrpSpPr/>
        <p:nvPr/>
      </p:nvGrpSpPr>
      <p:grpSpPr>
        <a:xfrm>
          <a:off x="0" y="0"/>
          <a:ext cx="0" cy="0"/>
          <a:chOff x="0" y="0"/>
          <a:chExt cx="0" cy="0"/>
        </a:xfrm>
      </p:grpSpPr>
      <p:sp>
        <p:nvSpPr>
          <p:cNvPr id="163" name="Google Shape;163;g3ca772ae40a_2_185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64" name="Google Shape;164;g3ca772ae40a_2_1859"/>
          <p:cNvSpPr txBox="1">
            <a:spLocks noGrp="1"/>
          </p:cNvSpPr>
          <p:nvPr>
            <p:ph type="title"/>
          </p:nvPr>
        </p:nvSpPr>
        <p:spPr>
          <a:xfrm>
            <a:off x="159800" y="8247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dk1"/>
              </a:buClr>
              <a:buSzPts val="2800"/>
              <a:buFont typeface="Roboto Mono"/>
              <a:buNone/>
              <a:defRPr>
                <a:solidFill>
                  <a:schemeClr val="dk1"/>
                </a:solidFill>
                <a:latin typeface="Roboto Mono"/>
                <a:ea typeface="Roboto Mono"/>
                <a:cs typeface="Roboto Mono"/>
                <a:sym typeface="Roboto Mono"/>
              </a:defRPr>
            </a:lvl1pPr>
            <a:lvl2pPr lvl="1"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2pPr>
            <a:lvl3pPr lvl="2"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3pPr>
            <a:lvl4pPr lvl="3"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4pPr>
            <a:lvl5pPr lvl="4"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5pPr>
            <a:lvl6pPr lvl="5"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6pPr>
            <a:lvl7pPr lvl="6"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7pPr>
            <a:lvl8pPr lvl="7"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8pPr>
            <a:lvl9pPr lvl="8"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9pPr>
          </a:lstStyle>
          <a:p>
            <a:endParaRPr/>
          </a:p>
        </p:txBody>
      </p:sp>
      <p:sp>
        <p:nvSpPr>
          <p:cNvPr id="165" name="Google Shape;165;g3ca772ae40a_2_1859"/>
          <p:cNvSpPr txBox="1">
            <a:spLocks noGrp="1"/>
          </p:cNvSpPr>
          <p:nvPr>
            <p:ph type="body" idx="1"/>
          </p:nvPr>
        </p:nvSpPr>
        <p:spPr>
          <a:xfrm>
            <a:off x="159800" y="605550"/>
            <a:ext cx="8520600" cy="3416400"/>
          </a:xfrm>
          <a:prstGeom prst="rect">
            <a:avLst/>
          </a:prstGeom>
          <a:noFill/>
          <a:ln>
            <a:noFill/>
          </a:ln>
        </p:spPr>
        <p:txBody>
          <a:bodyPr spcFirstLastPara="1" wrap="square" lIns="91425" tIns="91425" rIns="91425" bIns="91425" anchor="t" anchorCtr="0">
            <a:normAutofit/>
          </a:bodyPr>
          <a:lstStyle>
            <a:lvl1pPr marL="457200" lvl="0" indent="-330200" algn="l">
              <a:lnSpc>
                <a:spcPct val="115000"/>
              </a:lnSpc>
              <a:spcBef>
                <a:spcPts val="0"/>
              </a:spcBef>
              <a:spcAft>
                <a:spcPts val="0"/>
              </a:spcAft>
              <a:buClr>
                <a:schemeClr val="dk1"/>
              </a:buClr>
              <a:buSzPts val="1600"/>
              <a:buFont typeface="Inter Tight"/>
              <a:buChar char="●"/>
              <a:defRPr sz="1600">
                <a:solidFill>
                  <a:schemeClr val="dk1"/>
                </a:solidFill>
                <a:latin typeface="Inter Tight"/>
                <a:ea typeface="Inter Tight"/>
                <a:cs typeface="Inter Tight"/>
                <a:sym typeface="Inter Tight"/>
              </a:defRPr>
            </a:lvl1pPr>
            <a:lvl2pPr marL="914400" lvl="1"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2pPr>
            <a:lvl3pPr marL="1371600" lvl="2"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3pPr>
            <a:lvl4pPr marL="1828800" lvl="3"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4pPr>
            <a:lvl5pPr marL="2286000" lvl="4"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5pPr>
            <a:lvl6pPr marL="2743200" lvl="5"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6pPr>
            <a:lvl7pPr marL="3200400" lvl="6"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7pPr>
            <a:lvl8pPr marL="3657600" lvl="7"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8pPr>
            <a:lvl9pPr marL="4114800" lvl="8"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5">
  <p:cSld name="TITLE_AND_BODY_5">
    <p:spTree>
      <p:nvGrpSpPr>
        <p:cNvPr id="1" name="Shape 166"/>
        <p:cNvGrpSpPr/>
        <p:nvPr/>
      </p:nvGrpSpPr>
      <p:grpSpPr>
        <a:xfrm>
          <a:off x="0" y="0"/>
          <a:ext cx="0" cy="0"/>
          <a:chOff x="0" y="0"/>
          <a:chExt cx="0" cy="0"/>
        </a:xfrm>
      </p:grpSpPr>
      <p:sp>
        <p:nvSpPr>
          <p:cNvPr id="167" name="Google Shape;167;g3ca772ae40a_2_186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68" name="Google Shape;168;g3ca772ae40a_2_1863" title="Group 1597884274 (1).png"/>
          <p:cNvPicPr preferRelativeResize="0"/>
          <p:nvPr/>
        </p:nvPicPr>
        <p:blipFill rotWithShape="1">
          <a:blip r:embed="rId2">
            <a:alphaModFix/>
          </a:blip>
          <a:srcRect/>
          <a:stretch/>
        </p:blipFill>
        <p:spPr>
          <a:xfrm>
            <a:off x="249675" y="4797388"/>
            <a:ext cx="541353" cy="125275"/>
          </a:xfrm>
          <a:prstGeom prst="rect">
            <a:avLst/>
          </a:prstGeom>
          <a:noFill/>
          <a:ln>
            <a:noFill/>
          </a:ln>
        </p:spPr>
      </p:pic>
      <p:sp>
        <p:nvSpPr>
          <p:cNvPr id="169" name="Google Shape;169;g3ca772ae40a_2_1863"/>
          <p:cNvSpPr txBox="1">
            <a:spLocks noGrp="1"/>
          </p:cNvSpPr>
          <p:nvPr>
            <p:ph type="title"/>
          </p:nvPr>
        </p:nvSpPr>
        <p:spPr>
          <a:xfrm>
            <a:off x="159800" y="8247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dk1"/>
              </a:buClr>
              <a:buSzPts val="2800"/>
              <a:buFont typeface="Roboto Mono"/>
              <a:buNone/>
              <a:defRPr>
                <a:solidFill>
                  <a:schemeClr val="dk1"/>
                </a:solidFill>
                <a:latin typeface="Roboto Mono"/>
                <a:ea typeface="Roboto Mono"/>
                <a:cs typeface="Roboto Mono"/>
                <a:sym typeface="Roboto Mono"/>
              </a:defRPr>
            </a:lvl1pPr>
            <a:lvl2pPr lvl="1"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2pPr>
            <a:lvl3pPr lvl="2"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3pPr>
            <a:lvl4pPr lvl="3"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4pPr>
            <a:lvl5pPr lvl="4"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5pPr>
            <a:lvl6pPr lvl="5"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6pPr>
            <a:lvl7pPr lvl="6"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7pPr>
            <a:lvl8pPr lvl="7"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8pPr>
            <a:lvl9pPr lvl="8"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9pPr>
          </a:lstStyle>
          <a:p>
            <a:endParaRPr/>
          </a:p>
        </p:txBody>
      </p:sp>
      <p:sp>
        <p:nvSpPr>
          <p:cNvPr id="170" name="Google Shape;170;g3ca772ae40a_2_1863"/>
          <p:cNvSpPr txBox="1">
            <a:spLocks noGrp="1"/>
          </p:cNvSpPr>
          <p:nvPr>
            <p:ph type="body" idx="1"/>
          </p:nvPr>
        </p:nvSpPr>
        <p:spPr>
          <a:xfrm>
            <a:off x="159800" y="605550"/>
            <a:ext cx="8520600" cy="3416400"/>
          </a:xfrm>
          <a:prstGeom prst="rect">
            <a:avLst/>
          </a:prstGeom>
          <a:noFill/>
          <a:ln>
            <a:noFill/>
          </a:ln>
        </p:spPr>
        <p:txBody>
          <a:bodyPr spcFirstLastPara="1" wrap="square" lIns="91425" tIns="91425" rIns="91425" bIns="91425" anchor="t" anchorCtr="0">
            <a:normAutofit/>
          </a:bodyPr>
          <a:lstStyle>
            <a:lvl1pPr marL="457200" lvl="0" indent="-330200" algn="l">
              <a:lnSpc>
                <a:spcPct val="115000"/>
              </a:lnSpc>
              <a:spcBef>
                <a:spcPts val="0"/>
              </a:spcBef>
              <a:spcAft>
                <a:spcPts val="0"/>
              </a:spcAft>
              <a:buClr>
                <a:schemeClr val="dk1"/>
              </a:buClr>
              <a:buSzPts val="1600"/>
              <a:buFont typeface="Inter Tight"/>
              <a:buChar char="●"/>
              <a:defRPr sz="1600">
                <a:solidFill>
                  <a:schemeClr val="dk1"/>
                </a:solidFill>
                <a:latin typeface="Inter Tight"/>
                <a:ea typeface="Inter Tight"/>
                <a:cs typeface="Inter Tight"/>
                <a:sym typeface="Inter Tight"/>
              </a:defRPr>
            </a:lvl1pPr>
            <a:lvl2pPr marL="914400" lvl="1"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2pPr>
            <a:lvl3pPr marL="1371600" lvl="2"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3pPr>
            <a:lvl4pPr marL="1828800" lvl="3"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4pPr>
            <a:lvl5pPr marL="2286000" lvl="4"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5pPr>
            <a:lvl6pPr marL="2743200" lvl="5"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6pPr>
            <a:lvl7pPr marL="3200400" lvl="6"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7pPr>
            <a:lvl8pPr marL="3657600" lvl="7"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8pPr>
            <a:lvl9pPr marL="4114800" lvl="8"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6">
  <p:cSld name="TITLE_AND_BODY_6">
    <p:spTree>
      <p:nvGrpSpPr>
        <p:cNvPr id="1" name="Shape 171"/>
        <p:cNvGrpSpPr/>
        <p:nvPr/>
      </p:nvGrpSpPr>
      <p:grpSpPr>
        <a:xfrm>
          <a:off x="0" y="0"/>
          <a:ext cx="0" cy="0"/>
          <a:chOff x="0" y="0"/>
          <a:chExt cx="0" cy="0"/>
        </a:xfrm>
      </p:grpSpPr>
      <p:sp>
        <p:nvSpPr>
          <p:cNvPr id="172" name="Google Shape;172;g3ca772ae40a_2_186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73" name="Google Shape;173;g3ca772ae40a_2_1868" title="Group 1597884274 (1).png"/>
          <p:cNvPicPr preferRelativeResize="0"/>
          <p:nvPr/>
        </p:nvPicPr>
        <p:blipFill rotWithShape="1">
          <a:blip r:embed="rId2">
            <a:alphaModFix/>
          </a:blip>
          <a:srcRect/>
          <a:stretch/>
        </p:blipFill>
        <p:spPr>
          <a:xfrm>
            <a:off x="249675" y="4797388"/>
            <a:ext cx="541353" cy="125275"/>
          </a:xfrm>
          <a:prstGeom prst="rect">
            <a:avLst/>
          </a:prstGeom>
          <a:noFill/>
          <a:ln>
            <a:noFill/>
          </a:ln>
        </p:spPr>
      </p:pic>
      <p:sp>
        <p:nvSpPr>
          <p:cNvPr id="174" name="Google Shape;174;g3ca772ae40a_2_1868"/>
          <p:cNvSpPr txBox="1">
            <a:spLocks noGrp="1"/>
          </p:cNvSpPr>
          <p:nvPr>
            <p:ph type="title"/>
          </p:nvPr>
        </p:nvSpPr>
        <p:spPr>
          <a:xfrm>
            <a:off x="159800" y="8247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dk1"/>
              </a:buClr>
              <a:buSzPts val="2800"/>
              <a:buFont typeface="Roboto Mono"/>
              <a:buNone/>
              <a:defRPr>
                <a:solidFill>
                  <a:schemeClr val="dk1"/>
                </a:solidFill>
                <a:latin typeface="Roboto Mono"/>
                <a:ea typeface="Roboto Mono"/>
                <a:cs typeface="Roboto Mono"/>
                <a:sym typeface="Roboto Mono"/>
              </a:defRPr>
            </a:lvl1pPr>
            <a:lvl2pPr lvl="1"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2pPr>
            <a:lvl3pPr lvl="2"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3pPr>
            <a:lvl4pPr lvl="3"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4pPr>
            <a:lvl5pPr lvl="4"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5pPr>
            <a:lvl6pPr lvl="5"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6pPr>
            <a:lvl7pPr lvl="6"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7pPr>
            <a:lvl8pPr lvl="7"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8pPr>
            <a:lvl9pPr lvl="8"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9pPr>
          </a:lstStyle>
          <a:p>
            <a:endParaRPr/>
          </a:p>
        </p:txBody>
      </p:sp>
      <p:sp>
        <p:nvSpPr>
          <p:cNvPr id="175" name="Google Shape;175;g3ca772ae40a_2_1868"/>
          <p:cNvSpPr txBox="1">
            <a:spLocks noGrp="1"/>
          </p:cNvSpPr>
          <p:nvPr>
            <p:ph type="body" idx="1"/>
          </p:nvPr>
        </p:nvSpPr>
        <p:spPr>
          <a:xfrm>
            <a:off x="159800" y="605550"/>
            <a:ext cx="8520600" cy="3416400"/>
          </a:xfrm>
          <a:prstGeom prst="rect">
            <a:avLst/>
          </a:prstGeom>
          <a:noFill/>
          <a:ln>
            <a:noFill/>
          </a:ln>
        </p:spPr>
        <p:txBody>
          <a:bodyPr spcFirstLastPara="1" wrap="square" lIns="91425" tIns="91425" rIns="91425" bIns="91425" anchor="t" anchorCtr="0">
            <a:normAutofit/>
          </a:bodyPr>
          <a:lstStyle>
            <a:lvl1pPr marL="457200" lvl="0" indent="-330200" algn="l">
              <a:lnSpc>
                <a:spcPct val="115000"/>
              </a:lnSpc>
              <a:spcBef>
                <a:spcPts val="0"/>
              </a:spcBef>
              <a:spcAft>
                <a:spcPts val="0"/>
              </a:spcAft>
              <a:buClr>
                <a:schemeClr val="dk1"/>
              </a:buClr>
              <a:buSzPts val="1600"/>
              <a:buFont typeface="Inter Tight"/>
              <a:buChar char="●"/>
              <a:defRPr sz="1600">
                <a:solidFill>
                  <a:schemeClr val="dk1"/>
                </a:solidFill>
                <a:latin typeface="Inter Tight"/>
                <a:ea typeface="Inter Tight"/>
                <a:cs typeface="Inter Tight"/>
                <a:sym typeface="Inter Tight"/>
              </a:defRPr>
            </a:lvl1pPr>
            <a:lvl2pPr marL="914400" lvl="1"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2pPr>
            <a:lvl3pPr marL="1371600" lvl="2"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3pPr>
            <a:lvl4pPr marL="1828800" lvl="3"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4pPr>
            <a:lvl5pPr marL="2286000" lvl="4"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5pPr>
            <a:lvl6pPr marL="2743200" lvl="5"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6pPr>
            <a:lvl7pPr marL="3200400" lvl="6"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7pPr>
            <a:lvl8pPr marL="3657600" lvl="7"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8pPr>
            <a:lvl9pPr marL="4114800" lvl="8" indent="-317500" algn="l">
              <a:lnSpc>
                <a:spcPct val="115000"/>
              </a:lnSpc>
              <a:spcBef>
                <a:spcPts val="1200"/>
              </a:spcBef>
              <a:spcAft>
                <a:spcPts val="1200"/>
              </a:spcAft>
              <a:buClr>
                <a:schemeClr val="dk1"/>
              </a:buClr>
              <a:buSzPts val="1400"/>
              <a:buFont typeface="Inter Tight"/>
              <a:buChar char="■"/>
              <a:defRPr>
                <a:solidFill>
                  <a:schemeClr val="dk1"/>
                </a:solidFill>
                <a:latin typeface="Inter Tight"/>
                <a:ea typeface="Inter Tight"/>
                <a:cs typeface="Inter Tight"/>
                <a:sym typeface="Inter Tight"/>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7">
  <p:cSld name="TITLE_AND_BODY_7">
    <p:spTree>
      <p:nvGrpSpPr>
        <p:cNvPr id="1" name="Shape 176"/>
        <p:cNvGrpSpPr/>
        <p:nvPr/>
      </p:nvGrpSpPr>
      <p:grpSpPr>
        <a:xfrm>
          <a:off x="0" y="0"/>
          <a:ext cx="0" cy="0"/>
          <a:chOff x="0" y="0"/>
          <a:chExt cx="0" cy="0"/>
        </a:xfrm>
      </p:grpSpPr>
      <p:sp>
        <p:nvSpPr>
          <p:cNvPr id="177" name="Google Shape;177;g3ca772ae40a_2_187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78" name="Google Shape;178;g3ca772ae40a_2_1873" title="Group 1597884274 (1).png"/>
          <p:cNvPicPr preferRelativeResize="0"/>
          <p:nvPr/>
        </p:nvPicPr>
        <p:blipFill rotWithShape="1">
          <a:blip r:embed="rId2">
            <a:alphaModFix/>
          </a:blip>
          <a:srcRect/>
          <a:stretch/>
        </p:blipFill>
        <p:spPr>
          <a:xfrm>
            <a:off x="249675" y="4797388"/>
            <a:ext cx="541353" cy="125275"/>
          </a:xfrm>
          <a:prstGeom prst="rect">
            <a:avLst/>
          </a:prstGeom>
          <a:noFill/>
          <a:ln>
            <a:noFill/>
          </a:ln>
        </p:spPr>
      </p:pic>
      <p:sp>
        <p:nvSpPr>
          <p:cNvPr id="179" name="Google Shape;179;g3ca772ae40a_2_1873"/>
          <p:cNvSpPr txBox="1">
            <a:spLocks noGrp="1"/>
          </p:cNvSpPr>
          <p:nvPr>
            <p:ph type="title"/>
          </p:nvPr>
        </p:nvSpPr>
        <p:spPr>
          <a:xfrm>
            <a:off x="159800" y="8247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dk1"/>
              </a:buClr>
              <a:buSzPts val="2800"/>
              <a:buFont typeface="Roboto Mono"/>
              <a:buNone/>
              <a:defRPr>
                <a:solidFill>
                  <a:schemeClr val="dk1"/>
                </a:solidFill>
                <a:latin typeface="Roboto Mono"/>
                <a:ea typeface="Roboto Mono"/>
                <a:cs typeface="Roboto Mono"/>
                <a:sym typeface="Roboto Mono"/>
              </a:defRPr>
            </a:lvl1pPr>
            <a:lvl2pPr lvl="1"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2pPr>
            <a:lvl3pPr lvl="2"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3pPr>
            <a:lvl4pPr lvl="3"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4pPr>
            <a:lvl5pPr lvl="4"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5pPr>
            <a:lvl6pPr lvl="5"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6pPr>
            <a:lvl7pPr lvl="6"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7pPr>
            <a:lvl8pPr lvl="7"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8pPr>
            <a:lvl9pPr lvl="8"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9pPr>
          </a:lstStyle>
          <a:p>
            <a:endParaRPr/>
          </a:p>
        </p:txBody>
      </p:sp>
      <p:sp>
        <p:nvSpPr>
          <p:cNvPr id="180" name="Google Shape;180;g3ca772ae40a_2_1873"/>
          <p:cNvSpPr txBox="1">
            <a:spLocks noGrp="1"/>
          </p:cNvSpPr>
          <p:nvPr>
            <p:ph type="body" idx="1"/>
          </p:nvPr>
        </p:nvSpPr>
        <p:spPr>
          <a:xfrm>
            <a:off x="159800" y="605550"/>
            <a:ext cx="8520600" cy="3416400"/>
          </a:xfrm>
          <a:prstGeom prst="rect">
            <a:avLst/>
          </a:prstGeom>
          <a:noFill/>
          <a:ln>
            <a:noFill/>
          </a:ln>
        </p:spPr>
        <p:txBody>
          <a:bodyPr spcFirstLastPara="1" wrap="square" lIns="91425" tIns="91425" rIns="91425" bIns="91425" anchor="t" anchorCtr="0">
            <a:normAutofit/>
          </a:bodyPr>
          <a:lstStyle>
            <a:lvl1pPr marL="457200" lvl="0" indent="-330200" algn="l">
              <a:lnSpc>
                <a:spcPct val="115000"/>
              </a:lnSpc>
              <a:spcBef>
                <a:spcPts val="0"/>
              </a:spcBef>
              <a:spcAft>
                <a:spcPts val="0"/>
              </a:spcAft>
              <a:buClr>
                <a:schemeClr val="dk1"/>
              </a:buClr>
              <a:buSzPts val="1600"/>
              <a:buFont typeface="Inter Tight"/>
              <a:buChar char="●"/>
              <a:defRPr sz="1600">
                <a:solidFill>
                  <a:schemeClr val="dk1"/>
                </a:solidFill>
                <a:latin typeface="Inter Tight"/>
                <a:ea typeface="Inter Tight"/>
                <a:cs typeface="Inter Tight"/>
                <a:sym typeface="Inter Tight"/>
              </a:defRPr>
            </a:lvl1pPr>
            <a:lvl2pPr marL="914400" lvl="1"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2pPr>
            <a:lvl3pPr marL="1371600" lvl="2"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3pPr>
            <a:lvl4pPr marL="1828800" lvl="3"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4pPr>
            <a:lvl5pPr marL="2286000" lvl="4"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5pPr>
            <a:lvl6pPr marL="2743200" lvl="5"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6pPr>
            <a:lvl7pPr marL="3200400" lvl="6"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7pPr>
            <a:lvl8pPr marL="3657600" lvl="7"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8pPr>
            <a:lvl9pPr marL="4114800" lvl="8" indent="-317500" algn="l">
              <a:lnSpc>
                <a:spcPct val="115000"/>
              </a:lnSpc>
              <a:spcBef>
                <a:spcPts val="1200"/>
              </a:spcBef>
              <a:spcAft>
                <a:spcPts val="1200"/>
              </a:spcAft>
              <a:buClr>
                <a:schemeClr val="dk1"/>
              </a:buClr>
              <a:buSzPts val="1400"/>
              <a:buFont typeface="Inter Tight"/>
              <a:buChar char="■"/>
              <a:defRPr>
                <a:solidFill>
                  <a:schemeClr val="dk1"/>
                </a:solidFill>
                <a:latin typeface="Inter Tight"/>
                <a:ea typeface="Inter Tight"/>
                <a:cs typeface="Inter Tight"/>
                <a:sym typeface="Inter Tight"/>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1 1">
  <p:cSld name="Title and body 1">
    <p:bg>
      <p:bgPr>
        <a:solidFill>
          <a:srgbClr val="F2F5F8"/>
        </a:solidFill>
        <a:effectLst/>
      </p:bgPr>
    </p:bg>
    <p:spTree>
      <p:nvGrpSpPr>
        <p:cNvPr id="1" name="Shape 181"/>
        <p:cNvGrpSpPr/>
        <p:nvPr/>
      </p:nvGrpSpPr>
      <p:grpSpPr>
        <a:xfrm>
          <a:off x="0" y="0"/>
          <a:ext cx="0" cy="0"/>
          <a:chOff x="0" y="0"/>
          <a:chExt cx="0" cy="0"/>
        </a:xfrm>
      </p:grpSpPr>
      <p:sp>
        <p:nvSpPr>
          <p:cNvPr id="182" name="Google Shape;182;g3ca772ae40a_2_187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83" name="Google Shape;183;g3ca772ae40a_2_1878" title="Group 1597884274 (1).png"/>
          <p:cNvPicPr preferRelativeResize="0"/>
          <p:nvPr/>
        </p:nvPicPr>
        <p:blipFill rotWithShape="1">
          <a:blip r:embed="rId2">
            <a:alphaModFix/>
          </a:blip>
          <a:srcRect/>
          <a:stretch/>
        </p:blipFill>
        <p:spPr>
          <a:xfrm>
            <a:off x="249675" y="4797388"/>
            <a:ext cx="541353" cy="125275"/>
          </a:xfrm>
          <a:prstGeom prst="rect">
            <a:avLst/>
          </a:prstGeom>
          <a:noFill/>
          <a:ln>
            <a:noFill/>
          </a:ln>
        </p:spPr>
      </p:pic>
      <p:sp>
        <p:nvSpPr>
          <p:cNvPr id="184" name="Google Shape;184;g3ca772ae40a_2_1878"/>
          <p:cNvSpPr txBox="1">
            <a:spLocks noGrp="1"/>
          </p:cNvSpPr>
          <p:nvPr>
            <p:ph type="title"/>
          </p:nvPr>
        </p:nvSpPr>
        <p:spPr>
          <a:xfrm>
            <a:off x="159800" y="8247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dk1"/>
              </a:buClr>
              <a:buSzPts val="2400"/>
              <a:buFont typeface="Roboto Mono"/>
              <a:buNone/>
              <a:defRPr>
                <a:solidFill>
                  <a:schemeClr val="dk1"/>
                </a:solidFill>
                <a:latin typeface="Roboto Mono"/>
                <a:ea typeface="Roboto Mono"/>
                <a:cs typeface="Roboto Mono"/>
                <a:sym typeface="Roboto Mono"/>
              </a:defRPr>
            </a:lvl1pPr>
            <a:lvl2pPr lvl="1" algn="l">
              <a:lnSpc>
                <a:spcPct val="100000"/>
              </a:lnSpc>
              <a:spcBef>
                <a:spcPts val="0"/>
              </a:spcBef>
              <a:spcAft>
                <a:spcPts val="0"/>
              </a:spcAft>
              <a:buClr>
                <a:schemeClr val="dk1"/>
              </a:buClr>
              <a:buSzPts val="2400"/>
              <a:buFont typeface="Roboto Mono"/>
              <a:buNone/>
              <a:defRPr sz="2400">
                <a:solidFill>
                  <a:schemeClr val="dk1"/>
                </a:solidFill>
                <a:latin typeface="Roboto Mono"/>
                <a:ea typeface="Roboto Mono"/>
                <a:cs typeface="Roboto Mono"/>
                <a:sym typeface="Roboto Mono"/>
              </a:defRPr>
            </a:lvl2pPr>
            <a:lvl3pPr lvl="2" algn="l">
              <a:lnSpc>
                <a:spcPct val="100000"/>
              </a:lnSpc>
              <a:spcBef>
                <a:spcPts val="0"/>
              </a:spcBef>
              <a:spcAft>
                <a:spcPts val="0"/>
              </a:spcAft>
              <a:buClr>
                <a:schemeClr val="dk1"/>
              </a:buClr>
              <a:buSzPts val="2400"/>
              <a:buFont typeface="Roboto Mono"/>
              <a:buNone/>
              <a:defRPr sz="2400">
                <a:solidFill>
                  <a:schemeClr val="dk1"/>
                </a:solidFill>
                <a:latin typeface="Roboto Mono"/>
                <a:ea typeface="Roboto Mono"/>
                <a:cs typeface="Roboto Mono"/>
                <a:sym typeface="Roboto Mono"/>
              </a:defRPr>
            </a:lvl3pPr>
            <a:lvl4pPr lvl="3" algn="l">
              <a:lnSpc>
                <a:spcPct val="100000"/>
              </a:lnSpc>
              <a:spcBef>
                <a:spcPts val="0"/>
              </a:spcBef>
              <a:spcAft>
                <a:spcPts val="0"/>
              </a:spcAft>
              <a:buClr>
                <a:schemeClr val="dk1"/>
              </a:buClr>
              <a:buSzPts val="2400"/>
              <a:buFont typeface="Roboto Mono"/>
              <a:buNone/>
              <a:defRPr sz="2400">
                <a:solidFill>
                  <a:schemeClr val="dk1"/>
                </a:solidFill>
                <a:latin typeface="Roboto Mono"/>
                <a:ea typeface="Roboto Mono"/>
                <a:cs typeface="Roboto Mono"/>
                <a:sym typeface="Roboto Mono"/>
              </a:defRPr>
            </a:lvl4pPr>
            <a:lvl5pPr lvl="4" algn="l">
              <a:lnSpc>
                <a:spcPct val="100000"/>
              </a:lnSpc>
              <a:spcBef>
                <a:spcPts val="0"/>
              </a:spcBef>
              <a:spcAft>
                <a:spcPts val="0"/>
              </a:spcAft>
              <a:buClr>
                <a:schemeClr val="dk1"/>
              </a:buClr>
              <a:buSzPts val="2400"/>
              <a:buFont typeface="Roboto Mono"/>
              <a:buNone/>
              <a:defRPr sz="2400">
                <a:solidFill>
                  <a:schemeClr val="dk1"/>
                </a:solidFill>
                <a:latin typeface="Roboto Mono"/>
                <a:ea typeface="Roboto Mono"/>
                <a:cs typeface="Roboto Mono"/>
                <a:sym typeface="Roboto Mono"/>
              </a:defRPr>
            </a:lvl5pPr>
            <a:lvl6pPr lvl="5" algn="l">
              <a:lnSpc>
                <a:spcPct val="100000"/>
              </a:lnSpc>
              <a:spcBef>
                <a:spcPts val="0"/>
              </a:spcBef>
              <a:spcAft>
                <a:spcPts val="0"/>
              </a:spcAft>
              <a:buClr>
                <a:schemeClr val="dk1"/>
              </a:buClr>
              <a:buSzPts val="2400"/>
              <a:buFont typeface="Roboto Mono"/>
              <a:buNone/>
              <a:defRPr sz="2400">
                <a:solidFill>
                  <a:schemeClr val="dk1"/>
                </a:solidFill>
                <a:latin typeface="Roboto Mono"/>
                <a:ea typeface="Roboto Mono"/>
                <a:cs typeface="Roboto Mono"/>
                <a:sym typeface="Roboto Mono"/>
              </a:defRPr>
            </a:lvl6pPr>
            <a:lvl7pPr lvl="6" algn="l">
              <a:lnSpc>
                <a:spcPct val="100000"/>
              </a:lnSpc>
              <a:spcBef>
                <a:spcPts val="0"/>
              </a:spcBef>
              <a:spcAft>
                <a:spcPts val="0"/>
              </a:spcAft>
              <a:buClr>
                <a:schemeClr val="dk1"/>
              </a:buClr>
              <a:buSzPts val="2400"/>
              <a:buFont typeface="Roboto Mono"/>
              <a:buNone/>
              <a:defRPr sz="2400">
                <a:solidFill>
                  <a:schemeClr val="dk1"/>
                </a:solidFill>
                <a:latin typeface="Roboto Mono"/>
                <a:ea typeface="Roboto Mono"/>
                <a:cs typeface="Roboto Mono"/>
                <a:sym typeface="Roboto Mono"/>
              </a:defRPr>
            </a:lvl7pPr>
            <a:lvl8pPr lvl="7" algn="l">
              <a:lnSpc>
                <a:spcPct val="100000"/>
              </a:lnSpc>
              <a:spcBef>
                <a:spcPts val="0"/>
              </a:spcBef>
              <a:spcAft>
                <a:spcPts val="0"/>
              </a:spcAft>
              <a:buClr>
                <a:schemeClr val="dk1"/>
              </a:buClr>
              <a:buSzPts val="2400"/>
              <a:buFont typeface="Roboto Mono"/>
              <a:buNone/>
              <a:defRPr sz="2400">
                <a:solidFill>
                  <a:schemeClr val="dk1"/>
                </a:solidFill>
                <a:latin typeface="Roboto Mono"/>
                <a:ea typeface="Roboto Mono"/>
                <a:cs typeface="Roboto Mono"/>
                <a:sym typeface="Roboto Mono"/>
              </a:defRPr>
            </a:lvl8pPr>
            <a:lvl9pPr lvl="8" algn="l">
              <a:lnSpc>
                <a:spcPct val="100000"/>
              </a:lnSpc>
              <a:spcBef>
                <a:spcPts val="0"/>
              </a:spcBef>
              <a:spcAft>
                <a:spcPts val="0"/>
              </a:spcAft>
              <a:buClr>
                <a:schemeClr val="dk1"/>
              </a:buClr>
              <a:buSzPts val="2400"/>
              <a:buFont typeface="Roboto Mono"/>
              <a:buNone/>
              <a:defRPr sz="2400">
                <a:solidFill>
                  <a:schemeClr val="dk1"/>
                </a:solidFill>
                <a:latin typeface="Roboto Mono"/>
                <a:ea typeface="Roboto Mono"/>
                <a:cs typeface="Roboto Mono"/>
                <a:sym typeface="Roboto Mono"/>
              </a:defRPr>
            </a:lvl9pPr>
          </a:lstStyle>
          <a:p>
            <a:endParaRPr/>
          </a:p>
        </p:txBody>
      </p:sp>
      <p:sp>
        <p:nvSpPr>
          <p:cNvPr id="185" name="Google Shape;185;g3ca772ae40a_2_1878"/>
          <p:cNvSpPr txBox="1">
            <a:spLocks noGrp="1"/>
          </p:cNvSpPr>
          <p:nvPr>
            <p:ph type="body" idx="1"/>
          </p:nvPr>
        </p:nvSpPr>
        <p:spPr>
          <a:xfrm>
            <a:off x="159800" y="605550"/>
            <a:ext cx="8520600" cy="3416400"/>
          </a:xfrm>
          <a:prstGeom prst="rect">
            <a:avLst/>
          </a:prstGeom>
          <a:noFill/>
          <a:ln>
            <a:noFill/>
          </a:ln>
        </p:spPr>
        <p:txBody>
          <a:bodyPr spcFirstLastPara="1" wrap="square" lIns="91425" tIns="91425" rIns="91425" bIns="91425" anchor="t" anchorCtr="0">
            <a:normAutofit/>
          </a:bodyPr>
          <a:lstStyle>
            <a:lvl1pPr marL="457200" lvl="0" indent="-330200" algn="l">
              <a:lnSpc>
                <a:spcPct val="115000"/>
              </a:lnSpc>
              <a:spcBef>
                <a:spcPts val="0"/>
              </a:spcBef>
              <a:spcAft>
                <a:spcPts val="0"/>
              </a:spcAft>
              <a:buClr>
                <a:schemeClr val="dk1"/>
              </a:buClr>
              <a:buSzPts val="1600"/>
              <a:buFont typeface="Inter Tight"/>
              <a:buChar char="●"/>
              <a:defRPr sz="1600">
                <a:solidFill>
                  <a:schemeClr val="dk1"/>
                </a:solidFill>
                <a:latin typeface="Inter Tight"/>
                <a:ea typeface="Inter Tight"/>
                <a:cs typeface="Inter Tight"/>
                <a:sym typeface="Inter Tight"/>
              </a:defRPr>
            </a:lvl1pPr>
            <a:lvl2pPr marL="914400" lvl="1"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2pPr>
            <a:lvl3pPr marL="1371600" lvl="2"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3pPr>
            <a:lvl4pPr marL="1828800" lvl="3"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4pPr>
            <a:lvl5pPr marL="2286000" lvl="4"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5pPr>
            <a:lvl6pPr marL="2743200" lvl="5"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6pPr>
            <a:lvl7pPr marL="3200400" lvl="6"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7pPr>
            <a:lvl8pPr marL="3657600" lvl="7"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8pPr>
            <a:lvl9pPr marL="4114800" lvl="8" indent="-317500" algn="l">
              <a:lnSpc>
                <a:spcPct val="115000"/>
              </a:lnSpc>
              <a:spcBef>
                <a:spcPts val="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6"/>
        <p:cNvGrpSpPr/>
        <p:nvPr/>
      </p:nvGrpSpPr>
      <p:grpSpPr>
        <a:xfrm>
          <a:off x="0" y="0"/>
          <a:ext cx="0" cy="0"/>
          <a:chOff x="0" y="0"/>
          <a:chExt cx="0" cy="0"/>
        </a:xfrm>
      </p:grpSpPr>
      <p:sp>
        <p:nvSpPr>
          <p:cNvPr id="107" name="Google Shape;107;g3ca772ae40a_2_1803"/>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08" name="Google Shape;108;g3ca772ae40a_2_180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6 1">
  <p:cSld name="TITLE_AND_BODY_8">
    <p:spTree>
      <p:nvGrpSpPr>
        <p:cNvPr id="1" name="Shape 186"/>
        <p:cNvGrpSpPr/>
        <p:nvPr/>
      </p:nvGrpSpPr>
      <p:grpSpPr>
        <a:xfrm>
          <a:off x="0" y="0"/>
          <a:ext cx="0" cy="0"/>
          <a:chOff x="0" y="0"/>
          <a:chExt cx="0" cy="0"/>
        </a:xfrm>
      </p:grpSpPr>
      <p:sp>
        <p:nvSpPr>
          <p:cNvPr id="187" name="Google Shape;187;g3ca772ae40a_2_188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88" name="Google Shape;188;g3ca772ae40a_2_1883" title="Group 1597884274 (1).png"/>
          <p:cNvPicPr preferRelativeResize="0"/>
          <p:nvPr/>
        </p:nvPicPr>
        <p:blipFill rotWithShape="1">
          <a:blip r:embed="rId2">
            <a:alphaModFix/>
          </a:blip>
          <a:srcRect/>
          <a:stretch/>
        </p:blipFill>
        <p:spPr>
          <a:xfrm>
            <a:off x="249675" y="4797388"/>
            <a:ext cx="541353" cy="125275"/>
          </a:xfrm>
          <a:prstGeom prst="rect">
            <a:avLst/>
          </a:prstGeom>
          <a:noFill/>
          <a:ln>
            <a:noFill/>
          </a:ln>
        </p:spPr>
      </p:pic>
      <p:sp>
        <p:nvSpPr>
          <p:cNvPr id="189" name="Google Shape;189;g3ca772ae40a_2_1883"/>
          <p:cNvSpPr txBox="1">
            <a:spLocks noGrp="1"/>
          </p:cNvSpPr>
          <p:nvPr>
            <p:ph type="title"/>
          </p:nvPr>
        </p:nvSpPr>
        <p:spPr>
          <a:xfrm>
            <a:off x="159800" y="8247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dk1"/>
              </a:buClr>
              <a:buSzPts val="2800"/>
              <a:buFont typeface="Roboto Mono"/>
              <a:buNone/>
              <a:defRPr>
                <a:solidFill>
                  <a:schemeClr val="dk1"/>
                </a:solidFill>
                <a:latin typeface="Roboto Mono"/>
                <a:ea typeface="Roboto Mono"/>
                <a:cs typeface="Roboto Mono"/>
                <a:sym typeface="Roboto Mono"/>
              </a:defRPr>
            </a:lvl1pPr>
            <a:lvl2pPr lvl="1"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2pPr>
            <a:lvl3pPr lvl="2"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3pPr>
            <a:lvl4pPr lvl="3"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4pPr>
            <a:lvl5pPr lvl="4"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5pPr>
            <a:lvl6pPr lvl="5"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6pPr>
            <a:lvl7pPr lvl="6"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7pPr>
            <a:lvl8pPr lvl="7"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8pPr>
            <a:lvl9pPr lvl="8" algn="l">
              <a:lnSpc>
                <a:spcPct val="100000"/>
              </a:lnSpc>
              <a:spcBef>
                <a:spcPts val="0"/>
              </a:spcBef>
              <a:spcAft>
                <a:spcPts val="0"/>
              </a:spcAft>
              <a:buClr>
                <a:schemeClr val="dk1"/>
              </a:buClr>
              <a:buSzPts val="2500"/>
              <a:buFont typeface="Roboto Mono"/>
              <a:buNone/>
              <a:defRPr sz="2500">
                <a:solidFill>
                  <a:schemeClr val="dk1"/>
                </a:solidFill>
                <a:latin typeface="Roboto Mono"/>
                <a:ea typeface="Roboto Mono"/>
                <a:cs typeface="Roboto Mono"/>
                <a:sym typeface="Roboto Mono"/>
              </a:defRPr>
            </a:lvl9pPr>
          </a:lstStyle>
          <a:p>
            <a:endParaRPr/>
          </a:p>
        </p:txBody>
      </p:sp>
      <p:sp>
        <p:nvSpPr>
          <p:cNvPr id="190" name="Google Shape;190;g3ca772ae40a_2_1883"/>
          <p:cNvSpPr txBox="1">
            <a:spLocks noGrp="1"/>
          </p:cNvSpPr>
          <p:nvPr>
            <p:ph type="body" idx="1"/>
          </p:nvPr>
        </p:nvSpPr>
        <p:spPr>
          <a:xfrm>
            <a:off x="159800" y="605550"/>
            <a:ext cx="8520600" cy="3416400"/>
          </a:xfrm>
          <a:prstGeom prst="rect">
            <a:avLst/>
          </a:prstGeom>
          <a:noFill/>
          <a:ln>
            <a:noFill/>
          </a:ln>
        </p:spPr>
        <p:txBody>
          <a:bodyPr spcFirstLastPara="1" wrap="square" lIns="91425" tIns="91425" rIns="91425" bIns="91425" anchor="t" anchorCtr="0">
            <a:normAutofit/>
          </a:bodyPr>
          <a:lstStyle>
            <a:lvl1pPr marL="457200" lvl="0" indent="-330200" algn="l">
              <a:lnSpc>
                <a:spcPct val="115000"/>
              </a:lnSpc>
              <a:spcBef>
                <a:spcPts val="0"/>
              </a:spcBef>
              <a:spcAft>
                <a:spcPts val="0"/>
              </a:spcAft>
              <a:buClr>
                <a:schemeClr val="dk1"/>
              </a:buClr>
              <a:buSzPts val="1600"/>
              <a:buFont typeface="Inter Tight"/>
              <a:buChar char="●"/>
              <a:defRPr sz="1600">
                <a:solidFill>
                  <a:schemeClr val="dk1"/>
                </a:solidFill>
                <a:latin typeface="Inter Tight"/>
                <a:ea typeface="Inter Tight"/>
                <a:cs typeface="Inter Tight"/>
                <a:sym typeface="Inter Tight"/>
              </a:defRPr>
            </a:lvl1pPr>
            <a:lvl2pPr marL="914400" lvl="1"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2pPr>
            <a:lvl3pPr marL="1371600" lvl="2"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3pPr>
            <a:lvl4pPr marL="1828800" lvl="3"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4pPr>
            <a:lvl5pPr marL="2286000" lvl="4"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5pPr>
            <a:lvl6pPr marL="2743200" lvl="5"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6pPr>
            <a:lvl7pPr marL="3200400" lvl="6"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7pPr>
            <a:lvl8pPr marL="3657600" lvl="7" indent="-317500" algn="l">
              <a:lnSpc>
                <a:spcPct val="115000"/>
              </a:lnSpc>
              <a:spcBef>
                <a:spcPts val="1200"/>
              </a:spcBef>
              <a:spcAft>
                <a:spcPts val="0"/>
              </a:spcAft>
              <a:buClr>
                <a:schemeClr val="dk1"/>
              </a:buClr>
              <a:buSzPts val="1400"/>
              <a:buFont typeface="Inter Tight"/>
              <a:buChar char="○"/>
              <a:defRPr>
                <a:solidFill>
                  <a:schemeClr val="dk1"/>
                </a:solidFill>
                <a:latin typeface="Inter Tight"/>
                <a:ea typeface="Inter Tight"/>
                <a:cs typeface="Inter Tight"/>
                <a:sym typeface="Inter Tight"/>
              </a:defRPr>
            </a:lvl8pPr>
            <a:lvl9pPr marL="4114800" lvl="8" indent="-317500" algn="l">
              <a:lnSpc>
                <a:spcPct val="115000"/>
              </a:lnSpc>
              <a:spcBef>
                <a:spcPts val="1200"/>
              </a:spcBef>
              <a:spcAft>
                <a:spcPts val="1200"/>
              </a:spcAft>
              <a:buClr>
                <a:schemeClr val="dk1"/>
              </a:buClr>
              <a:buSzPts val="1400"/>
              <a:buFont typeface="Inter Tight"/>
              <a:buChar char="■"/>
              <a:defRPr>
                <a:solidFill>
                  <a:schemeClr val="dk1"/>
                </a:solidFill>
                <a:latin typeface="Inter Tight"/>
                <a:ea typeface="Inter Tight"/>
                <a:cs typeface="Inter Tight"/>
                <a:sym typeface="Inter Tight"/>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9"/>
            <a:ext cx="6858000" cy="1241822"/>
          </a:xfrm>
        </p:spPr>
        <p:txBody>
          <a:bodyPr/>
          <a:lstStyle>
            <a:lvl1pPr marL="0" indent="0" algn="ctr">
              <a:buNone/>
              <a:defRPr sz="1800"/>
            </a:lvl1pPr>
            <a:lvl2pPr marL="342907" indent="0" algn="ctr">
              <a:buNone/>
              <a:defRPr sz="1500"/>
            </a:lvl2pPr>
            <a:lvl3pPr marL="685814" indent="0" algn="ctr">
              <a:buNone/>
              <a:defRPr sz="1350"/>
            </a:lvl3pPr>
            <a:lvl4pPr marL="1028720" indent="0" algn="ctr">
              <a:buNone/>
              <a:defRPr sz="1200"/>
            </a:lvl4pPr>
            <a:lvl5pPr marL="1371628" indent="0" algn="ctr">
              <a:buNone/>
              <a:defRPr sz="1200"/>
            </a:lvl5pPr>
            <a:lvl6pPr marL="1714535" indent="0" algn="ctr">
              <a:buNone/>
              <a:defRPr sz="1200"/>
            </a:lvl6pPr>
            <a:lvl7pPr marL="2057441" indent="0" algn="ctr">
              <a:buNone/>
              <a:defRPr sz="1200"/>
            </a:lvl7pPr>
            <a:lvl8pPr marL="2400348" indent="0" algn="ctr">
              <a:buNone/>
              <a:defRPr sz="1200"/>
            </a:lvl8pPr>
            <a:lvl9pPr marL="2743255"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073D8A6-69B3-4D08-B849-95321A59CDB8}" type="datetime1">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BCF456-40F5-4E05-9AB1-CE594D84E397}" type="slidenum">
              <a:rPr lang="en-US" smtClean="0"/>
              <a:t>‹#›</a:t>
            </a:fld>
            <a:endParaRPr lang="en-US"/>
          </a:p>
        </p:txBody>
      </p:sp>
    </p:spTree>
    <p:extLst>
      <p:ext uri="{BB962C8B-B14F-4D97-AF65-F5344CB8AC3E}">
        <p14:creationId xmlns:p14="http://schemas.microsoft.com/office/powerpoint/2010/main" val="1230282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1B6F69-6C17-43FD-8228-4D2C6B0032F0}" type="datetime1">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BCF456-40F5-4E05-9AB1-CE594D84E397}" type="slidenum">
              <a:rPr lang="en-US" smtClean="0"/>
              <a:t>‹#›</a:t>
            </a:fld>
            <a:endParaRPr lang="en-US"/>
          </a:p>
        </p:txBody>
      </p:sp>
    </p:spTree>
    <p:extLst>
      <p:ext uri="{BB962C8B-B14F-4D97-AF65-F5344CB8AC3E}">
        <p14:creationId xmlns:p14="http://schemas.microsoft.com/office/powerpoint/2010/main" val="26153201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82000"/>
                  </a:schemeClr>
                </a:solidFill>
              </a:defRPr>
            </a:lvl1pPr>
            <a:lvl2pPr marL="342907" indent="0">
              <a:buNone/>
              <a:defRPr sz="1500">
                <a:solidFill>
                  <a:schemeClr val="tx1">
                    <a:tint val="82000"/>
                  </a:schemeClr>
                </a:solidFill>
              </a:defRPr>
            </a:lvl2pPr>
            <a:lvl3pPr marL="685814" indent="0">
              <a:buNone/>
              <a:defRPr sz="1350">
                <a:solidFill>
                  <a:schemeClr val="tx1">
                    <a:tint val="82000"/>
                  </a:schemeClr>
                </a:solidFill>
              </a:defRPr>
            </a:lvl3pPr>
            <a:lvl4pPr marL="1028720" indent="0">
              <a:buNone/>
              <a:defRPr sz="1200">
                <a:solidFill>
                  <a:schemeClr val="tx1">
                    <a:tint val="82000"/>
                  </a:schemeClr>
                </a:solidFill>
              </a:defRPr>
            </a:lvl4pPr>
            <a:lvl5pPr marL="1371628" indent="0">
              <a:buNone/>
              <a:defRPr sz="1200">
                <a:solidFill>
                  <a:schemeClr val="tx1">
                    <a:tint val="82000"/>
                  </a:schemeClr>
                </a:solidFill>
              </a:defRPr>
            </a:lvl5pPr>
            <a:lvl6pPr marL="1714535" indent="0">
              <a:buNone/>
              <a:defRPr sz="1200">
                <a:solidFill>
                  <a:schemeClr val="tx1">
                    <a:tint val="82000"/>
                  </a:schemeClr>
                </a:solidFill>
              </a:defRPr>
            </a:lvl6pPr>
            <a:lvl7pPr marL="2057441" indent="0">
              <a:buNone/>
              <a:defRPr sz="1200">
                <a:solidFill>
                  <a:schemeClr val="tx1">
                    <a:tint val="82000"/>
                  </a:schemeClr>
                </a:solidFill>
              </a:defRPr>
            </a:lvl7pPr>
            <a:lvl8pPr marL="2400348" indent="0">
              <a:buNone/>
              <a:defRPr sz="1200">
                <a:solidFill>
                  <a:schemeClr val="tx1">
                    <a:tint val="82000"/>
                  </a:schemeClr>
                </a:solidFill>
              </a:defRPr>
            </a:lvl8pPr>
            <a:lvl9pPr marL="2743255"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DBEA03C-A3B7-4A06-98A9-C47AF907AAA3}" type="datetime1">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BCF456-40F5-4E05-9AB1-CE594D84E397}" type="slidenum">
              <a:rPr lang="en-US" smtClean="0"/>
              <a:t>‹#›</a:t>
            </a:fld>
            <a:endParaRPr lang="en-US"/>
          </a:p>
        </p:txBody>
      </p:sp>
    </p:spTree>
    <p:extLst>
      <p:ext uri="{BB962C8B-B14F-4D97-AF65-F5344CB8AC3E}">
        <p14:creationId xmlns:p14="http://schemas.microsoft.com/office/powerpoint/2010/main" val="21774365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1B48C8B-FA97-473B-81DA-0504834844DF}" type="datetime1">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BCF456-40F5-4E05-9AB1-CE594D84E397}" type="slidenum">
              <a:rPr lang="en-US" smtClean="0"/>
              <a:t>‹#›</a:t>
            </a:fld>
            <a:endParaRPr lang="en-US"/>
          </a:p>
        </p:txBody>
      </p:sp>
    </p:spTree>
    <p:extLst>
      <p:ext uri="{BB962C8B-B14F-4D97-AF65-F5344CB8AC3E}">
        <p14:creationId xmlns:p14="http://schemas.microsoft.com/office/powerpoint/2010/main" val="36710401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3"/>
            <a:ext cx="3868340" cy="617934"/>
          </a:xfrm>
        </p:spPr>
        <p:txBody>
          <a:bodyPr anchor="b"/>
          <a:lstStyle>
            <a:lvl1pPr marL="0" indent="0">
              <a:buNone/>
              <a:defRPr sz="1800" b="1"/>
            </a:lvl1pPr>
            <a:lvl2pPr marL="342907" indent="0">
              <a:buNone/>
              <a:defRPr sz="1500" b="1"/>
            </a:lvl2pPr>
            <a:lvl3pPr marL="685814" indent="0">
              <a:buNone/>
              <a:defRPr sz="1350" b="1"/>
            </a:lvl3pPr>
            <a:lvl4pPr marL="1028720" indent="0">
              <a:buNone/>
              <a:defRPr sz="1200" b="1"/>
            </a:lvl4pPr>
            <a:lvl5pPr marL="1371628" indent="0">
              <a:buNone/>
              <a:defRPr sz="1200" b="1"/>
            </a:lvl5pPr>
            <a:lvl6pPr marL="1714535" indent="0">
              <a:buNone/>
              <a:defRPr sz="1200" b="1"/>
            </a:lvl6pPr>
            <a:lvl7pPr marL="2057441" indent="0">
              <a:buNone/>
              <a:defRPr sz="1200" b="1"/>
            </a:lvl7pPr>
            <a:lvl8pPr marL="2400348" indent="0">
              <a:buNone/>
              <a:defRPr sz="1200" b="1"/>
            </a:lvl8pPr>
            <a:lvl9pPr marL="274325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7"/>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3"/>
            <a:ext cx="3887391" cy="617934"/>
          </a:xfrm>
        </p:spPr>
        <p:txBody>
          <a:bodyPr anchor="b"/>
          <a:lstStyle>
            <a:lvl1pPr marL="0" indent="0">
              <a:buNone/>
              <a:defRPr sz="1800" b="1"/>
            </a:lvl1pPr>
            <a:lvl2pPr marL="342907" indent="0">
              <a:buNone/>
              <a:defRPr sz="1500" b="1"/>
            </a:lvl2pPr>
            <a:lvl3pPr marL="685814" indent="0">
              <a:buNone/>
              <a:defRPr sz="1350" b="1"/>
            </a:lvl3pPr>
            <a:lvl4pPr marL="1028720" indent="0">
              <a:buNone/>
              <a:defRPr sz="1200" b="1"/>
            </a:lvl4pPr>
            <a:lvl5pPr marL="1371628" indent="0">
              <a:buNone/>
              <a:defRPr sz="1200" b="1"/>
            </a:lvl5pPr>
            <a:lvl6pPr marL="1714535" indent="0">
              <a:buNone/>
              <a:defRPr sz="1200" b="1"/>
            </a:lvl6pPr>
            <a:lvl7pPr marL="2057441" indent="0">
              <a:buNone/>
              <a:defRPr sz="1200" b="1"/>
            </a:lvl7pPr>
            <a:lvl8pPr marL="2400348" indent="0">
              <a:buNone/>
              <a:defRPr sz="1200" b="1"/>
            </a:lvl8pPr>
            <a:lvl9pPr marL="274325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1878807"/>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7DA5D30-EA7A-472E-80BB-3A2D273C0BC9}" type="datetime1">
              <a:rPr lang="en-US" smtClean="0"/>
              <a:t>3/20/2026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BCF456-40F5-4E05-9AB1-CE594D84E397}" type="slidenum">
              <a:rPr lang="en-US" smtClean="0"/>
              <a:t>‹#›</a:t>
            </a:fld>
            <a:endParaRPr lang="en-US"/>
          </a:p>
        </p:txBody>
      </p:sp>
    </p:spTree>
    <p:extLst>
      <p:ext uri="{BB962C8B-B14F-4D97-AF65-F5344CB8AC3E}">
        <p14:creationId xmlns:p14="http://schemas.microsoft.com/office/powerpoint/2010/main" val="38512008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6FC8C15-F1BC-49CB-90E3-0F4B26D281A9}" type="datetime1">
              <a:rPr lang="en-US" smtClean="0"/>
              <a:t>3/20/2026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BCF456-40F5-4E05-9AB1-CE594D84E397}" type="slidenum">
              <a:rPr lang="en-US" smtClean="0"/>
              <a:t>‹#›</a:t>
            </a:fld>
            <a:endParaRPr lang="en-US"/>
          </a:p>
        </p:txBody>
      </p:sp>
    </p:spTree>
    <p:extLst>
      <p:ext uri="{BB962C8B-B14F-4D97-AF65-F5344CB8AC3E}">
        <p14:creationId xmlns:p14="http://schemas.microsoft.com/office/powerpoint/2010/main" val="31350066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E8C02B-5C05-44AE-93D0-6902B992A1C1}" type="datetime1">
              <a:rPr lang="en-US" smtClean="0"/>
              <a:t>3/20/2026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BCF456-40F5-4E05-9AB1-CE594D84E397}" type="slidenum">
              <a:rPr lang="en-US" smtClean="0"/>
              <a:t>‹#›</a:t>
            </a:fld>
            <a:endParaRPr lang="en-US"/>
          </a:p>
        </p:txBody>
      </p:sp>
    </p:spTree>
    <p:extLst>
      <p:ext uri="{BB962C8B-B14F-4D97-AF65-F5344CB8AC3E}">
        <p14:creationId xmlns:p14="http://schemas.microsoft.com/office/powerpoint/2010/main" val="18849443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7" indent="0">
              <a:buNone/>
              <a:defRPr sz="1050"/>
            </a:lvl2pPr>
            <a:lvl3pPr marL="685814" indent="0">
              <a:buNone/>
              <a:defRPr sz="900"/>
            </a:lvl3pPr>
            <a:lvl4pPr marL="1028720" indent="0">
              <a:buNone/>
              <a:defRPr sz="750"/>
            </a:lvl4pPr>
            <a:lvl5pPr marL="1371628" indent="0">
              <a:buNone/>
              <a:defRPr sz="750"/>
            </a:lvl5pPr>
            <a:lvl6pPr marL="1714535" indent="0">
              <a:buNone/>
              <a:defRPr sz="750"/>
            </a:lvl6pPr>
            <a:lvl7pPr marL="2057441" indent="0">
              <a:buNone/>
              <a:defRPr sz="750"/>
            </a:lvl7pPr>
            <a:lvl8pPr marL="2400348" indent="0">
              <a:buNone/>
              <a:defRPr sz="750"/>
            </a:lvl8pPr>
            <a:lvl9pPr marL="2743255"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93BEA06-C12D-45B4-9AD2-BE79C3CF76A4}" type="datetime1">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BCF456-40F5-4E05-9AB1-CE594D84E397}" type="slidenum">
              <a:rPr lang="en-US" smtClean="0"/>
              <a:t>‹#›</a:t>
            </a:fld>
            <a:endParaRPr lang="en-US"/>
          </a:p>
        </p:txBody>
      </p:sp>
    </p:spTree>
    <p:extLst>
      <p:ext uri="{BB962C8B-B14F-4D97-AF65-F5344CB8AC3E}">
        <p14:creationId xmlns:p14="http://schemas.microsoft.com/office/powerpoint/2010/main" val="42318263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2400"/>
            </a:lvl1pPr>
            <a:lvl2pPr marL="342907" indent="0">
              <a:buNone/>
              <a:defRPr sz="2100"/>
            </a:lvl2pPr>
            <a:lvl3pPr marL="685814" indent="0">
              <a:buNone/>
              <a:defRPr sz="1800"/>
            </a:lvl3pPr>
            <a:lvl4pPr marL="1028720" indent="0">
              <a:buNone/>
              <a:defRPr sz="1500"/>
            </a:lvl4pPr>
            <a:lvl5pPr marL="1371628" indent="0">
              <a:buNone/>
              <a:defRPr sz="1500"/>
            </a:lvl5pPr>
            <a:lvl6pPr marL="1714535" indent="0">
              <a:buNone/>
              <a:defRPr sz="1500"/>
            </a:lvl6pPr>
            <a:lvl7pPr marL="2057441" indent="0">
              <a:buNone/>
              <a:defRPr sz="1500"/>
            </a:lvl7pPr>
            <a:lvl8pPr marL="2400348" indent="0">
              <a:buNone/>
              <a:defRPr sz="1500"/>
            </a:lvl8pPr>
            <a:lvl9pPr marL="2743255"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7" indent="0">
              <a:buNone/>
              <a:defRPr sz="1050"/>
            </a:lvl2pPr>
            <a:lvl3pPr marL="685814" indent="0">
              <a:buNone/>
              <a:defRPr sz="900"/>
            </a:lvl3pPr>
            <a:lvl4pPr marL="1028720" indent="0">
              <a:buNone/>
              <a:defRPr sz="750"/>
            </a:lvl4pPr>
            <a:lvl5pPr marL="1371628" indent="0">
              <a:buNone/>
              <a:defRPr sz="750"/>
            </a:lvl5pPr>
            <a:lvl6pPr marL="1714535" indent="0">
              <a:buNone/>
              <a:defRPr sz="750"/>
            </a:lvl6pPr>
            <a:lvl7pPr marL="2057441" indent="0">
              <a:buNone/>
              <a:defRPr sz="750"/>
            </a:lvl7pPr>
            <a:lvl8pPr marL="2400348" indent="0">
              <a:buNone/>
              <a:defRPr sz="750"/>
            </a:lvl8pPr>
            <a:lvl9pPr marL="2743255"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4B3B9C1-C194-459E-86DC-34F58B8BBD57}" type="datetime1">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BCF456-40F5-4E05-9AB1-CE594D84E397}" type="slidenum">
              <a:rPr lang="en-US" smtClean="0"/>
              <a:t>‹#›</a:t>
            </a:fld>
            <a:endParaRPr lang="en-US"/>
          </a:p>
        </p:txBody>
      </p:sp>
    </p:spTree>
    <p:extLst>
      <p:ext uri="{BB962C8B-B14F-4D97-AF65-F5344CB8AC3E}">
        <p14:creationId xmlns:p14="http://schemas.microsoft.com/office/powerpoint/2010/main" val="9038199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9"/>
        <p:cNvGrpSpPr/>
        <p:nvPr/>
      </p:nvGrpSpPr>
      <p:grpSpPr>
        <a:xfrm>
          <a:off x="0" y="0"/>
          <a:ext cx="0" cy="0"/>
          <a:chOff x="0" y="0"/>
          <a:chExt cx="0" cy="0"/>
        </a:xfrm>
      </p:grpSpPr>
      <p:sp>
        <p:nvSpPr>
          <p:cNvPr id="110" name="Google Shape;110;g3ca772ae40a_2_180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11" name="Google Shape;111;g3ca772ae40a_2_180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12" name="Google Shape;112;g3ca772ae40a_2_180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46B9AE-4A8E-48F1-ADCA-5F73CEB3EAD4}" type="datetime1">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BCF456-40F5-4E05-9AB1-CE594D84E397}" type="slidenum">
              <a:rPr lang="en-US" smtClean="0"/>
              <a:t>‹#›</a:t>
            </a:fld>
            <a:endParaRPr lang="en-US"/>
          </a:p>
        </p:txBody>
      </p:sp>
    </p:spTree>
    <p:extLst>
      <p:ext uri="{BB962C8B-B14F-4D97-AF65-F5344CB8AC3E}">
        <p14:creationId xmlns:p14="http://schemas.microsoft.com/office/powerpoint/2010/main" val="27880127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081912-F29C-424D-B3C2-A82983C30821}" type="datetime1">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BCF456-40F5-4E05-9AB1-CE594D84E397}" type="slidenum">
              <a:rPr lang="en-US" smtClean="0"/>
              <a:t>‹#›</a:t>
            </a:fld>
            <a:endParaRPr lang="en-US"/>
          </a:p>
        </p:txBody>
      </p:sp>
    </p:spTree>
    <p:extLst>
      <p:ext uri="{BB962C8B-B14F-4D97-AF65-F5344CB8AC3E}">
        <p14:creationId xmlns:p14="http://schemas.microsoft.com/office/powerpoint/2010/main" val="10019465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90626" y="1010210"/>
            <a:ext cx="7667244" cy="60512"/>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8" name="Rectangle 7"/>
          <p:cNvSpPr/>
          <p:nvPr/>
        </p:nvSpPr>
        <p:spPr>
          <a:xfrm>
            <a:off x="690626" y="3224773"/>
            <a:ext cx="7667244" cy="60512"/>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9" name="Rectangle 8"/>
          <p:cNvSpPr/>
          <p:nvPr/>
        </p:nvSpPr>
        <p:spPr>
          <a:xfrm>
            <a:off x="690626" y="1113584"/>
            <a:ext cx="7667244" cy="20574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nvGrpSpPr>
          <p:cNvPr id="10" name="Group 9"/>
          <p:cNvGrpSpPr/>
          <p:nvPr/>
        </p:nvGrpSpPr>
        <p:grpSpPr>
          <a:xfrm>
            <a:off x="7236911" y="3051692"/>
            <a:ext cx="810678" cy="810677"/>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a:lstStyle/>
            <a:p>
              <a:endParaRPr lang="en-US"/>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a:lstStyle/>
            <a:p>
              <a:endParaRPr lang="en-US"/>
            </a:p>
          </p:txBody>
        </p:sp>
      </p:grpSp>
      <p:sp>
        <p:nvSpPr>
          <p:cNvPr id="2" name="Title 1"/>
          <p:cNvSpPr>
            <a:spLocks noGrp="1"/>
          </p:cNvSpPr>
          <p:nvPr>
            <p:ph type="ctrTitle"/>
          </p:nvPr>
        </p:nvSpPr>
        <p:spPr>
          <a:xfrm>
            <a:off x="788670" y="1074167"/>
            <a:ext cx="7475220" cy="2276856"/>
          </a:xfrm>
        </p:spPr>
        <p:txBody>
          <a:bodyPr anchor="ctr">
            <a:noAutofit/>
          </a:bodyPr>
          <a:lstStyle>
            <a:lvl1pPr algn="l">
              <a:lnSpc>
                <a:spcPct val="80000"/>
              </a:lnSpc>
              <a:defRPr sz="72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802386" y="3291840"/>
            <a:ext cx="5918454" cy="802386"/>
          </a:xfrm>
        </p:spPr>
        <p:txBody>
          <a:bodyPr>
            <a:normAutofit/>
          </a:bodyPr>
          <a:lstStyle>
            <a:lvl1pPr marL="0" indent="0" algn="l">
              <a:buNone/>
              <a:defRPr sz="1650">
                <a:solidFill>
                  <a:schemeClr val="tx1"/>
                </a:solidFill>
              </a:defRPr>
            </a:lvl1pPr>
            <a:lvl2pPr marL="342900" indent="0" algn="ctr">
              <a:buNone/>
              <a:defRPr sz="1650"/>
            </a:lvl2pPr>
            <a:lvl3pPr marL="685800" indent="0" algn="ctr">
              <a:buNone/>
              <a:defRPr sz="165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4F516AE-EC26-4613-A51E-390373B2AC23}" type="datetime1">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194550" y="3217001"/>
            <a:ext cx="895401" cy="480060"/>
          </a:xfrm>
        </p:spPr>
        <p:txBody>
          <a:bodyPr/>
          <a:lstStyle>
            <a:lvl1pPr>
              <a:defRPr sz="2100"/>
            </a:lvl1pPr>
          </a:lstStyle>
          <a:p>
            <a:fld id="{675FBA03-115A-4570-991D-2C682A0A64F1}" type="slidenum">
              <a:rPr lang="en-US" smtClean="0"/>
              <a:t>‹#›</a:t>
            </a:fld>
            <a:endParaRPr lang="en-US"/>
          </a:p>
        </p:txBody>
      </p:sp>
    </p:spTree>
    <p:extLst>
      <p:ext uri="{BB962C8B-B14F-4D97-AF65-F5344CB8AC3E}">
        <p14:creationId xmlns:p14="http://schemas.microsoft.com/office/powerpoint/2010/main" val="11823376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8ED63DA-D2DF-400D-85CC-1E8FDC427EF0}" type="datetime1">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5FBA03-115A-4570-991D-2C682A0A64F1}" type="slidenum">
              <a:rPr lang="en-US" smtClean="0"/>
              <a:t>‹#›</a:t>
            </a:fld>
            <a:endParaRPr lang="en-US"/>
          </a:p>
        </p:txBody>
      </p:sp>
    </p:spTree>
    <p:extLst>
      <p:ext uri="{BB962C8B-B14F-4D97-AF65-F5344CB8AC3E}">
        <p14:creationId xmlns:p14="http://schemas.microsoft.com/office/powerpoint/2010/main" val="11668076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3688492"/>
            <a:ext cx="9144000" cy="1455008"/>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918972"/>
            <a:ext cx="6960870" cy="2640330"/>
          </a:xfrm>
        </p:spPr>
        <p:txBody>
          <a:bodyPr anchor="ctr">
            <a:normAutofit/>
          </a:bodyPr>
          <a:lstStyle>
            <a:lvl1pPr>
              <a:lnSpc>
                <a:spcPct val="80000"/>
              </a:lnSpc>
              <a:defRPr sz="6000" b="0"/>
            </a:lvl1pPr>
          </a:lstStyle>
          <a:p>
            <a:r>
              <a:rPr lang="en-US"/>
              <a:t>Click to edit Master title style</a:t>
            </a:r>
            <a:endParaRPr lang="en-US" dirty="0"/>
          </a:p>
        </p:txBody>
      </p:sp>
      <p:sp>
        <p:nvSpPr>
          <p:cNvPr id="3" name="Text Placeholder 2"/>
          <p:cNvSpPr>
            <a:spLocks noGrp="1"/>
          </p:cNvSpPr>
          <p:nvPr>
            <p:ph type="body" idx="1"/>
          </p:nvPr>
        </p:nvSpPr>
        <p:spPr>
          <a:xfrm>
            <a:off x="1624331" y="3765042"/>
            <a:ext cx="6789420" cy="800100"/>
          </a:xfrm>
        </p:spPr>
        <p:txBody>
          <a:bodyPr anchor="t">
            <a:normAutofit/>
          </a:bodyPr>
          <a:lstStyle>
            <a:lvl1pPr marL="0" indent="0">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445251" y="4704588"/>
            <a:ext cx="1983232" cy="273844"/>
          </a:xfrm>
        </p:spPr>
        <p:txBody>
          <a:bodyPr/>
          <a:lstStyle/>
          <a:p>
            <a:fld id="{42D12DFC-C33A-4731-8F63-D2B48429ACDB}" type="datetime1">
              <a:rPr lang="en-US" smtClean="0"/>
              <a:t>3/20/2026</a:t>
            </a:fld>
            <a:endParaRPr lang="en-US"/>
          </a:p>
        </p:txBody>
      </p:sp>
      <p:sp>
        <p:nvSpPr>
          <p:cNvPr id="5" name="Footer Placeholder 4"/>
          <p:cNvSpPr>
            <a:spLocks noGrp="1"/>
          </p:cNvSpPr>
          <p:nvPr>
            <p:ph type="ftr" sz="quarter" idx="11"/>
          </p:nvPr>
        </p:nvSpPr>
        <p:spPr>
          <a:xfrm>
            <a:off x="1637031" y="4704588"/>
            <a:ext cx="4745736" cy="273844"/>
          </a:xfrm>
        </p:spPr>
        <p:txBody>
          <a:bodyPr/>
          <a:lstStyle/>
          <a:p>
            <a:endParaRPr lang="en-US"/>
          </a:p>
        </p:txBody>
      </p:sp>
      <p:grpSp>
        <p:nvGrpSpPr>
          <p:cNvPr id="8" name="Group 7"/>
          <p:cNvGrpSpPr/>
          <p:nvPr/>
        </p:nvGrpSpPr>
        <p:grpSpPr>
          <a:xfrm>
            <a:off x="673049" y="1744386"/>
            <a:ext cx="810678" cy="810677"/>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32776" y="1879600"/>
            <a:ext cx="891224" cy="540249"/>
          </a:xfrm>
        </p:spPr>
        <p:txBody>
          <a:bodyPr/>
          <a:lstStyle>
            <a:lvl1pPr>
              <a:defRPr sz="2100"/>
            </a:lvl1pPr>
          </a:lstStyle>
          <a:p>
            <a:fld id="{675FBA03-115A-4570-991D-2C682A0A64F1}" type="slidenum">
              <a:rPr lang="en-US" smtClean="0"/>
              <a:t>‹#›</a:t>
            </a:fld>
            <a:endParaRPr lang="en-US"/>
          </a:p>
        </p:txBody>
      </p:sp>
    </p:spTree>
    <p:extLst>
      <p:ext uri="{BB962C8B-B14F-4D97-AF65-F5344CB8AC3E}">
        <p14:creationId xmlns:p14="http://schemas.microsoft.com/office/powerpoint/2010/main" val="8924998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02386" y="1645920"/>
            <a:ext cx="3566160" cy="2983230"/>
          </a:xfrm>
        </p:spPr>
        <p:txBody>
          <a:bodyPr/>
          <a:lstStyle>
            <a:lvl1pPr>
              <a:defRPr sz="150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73168" y="1645920"/>
            <a:ext cx="3566160" cy="2983230"/>
          </a:xfrm>
        </p:spPr>
        <p:txBody>
          <a:bodyPr/>
          <a:lstStyle>
            <a:lvl1pPr>
              <a:defRPr sz="150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7443870-C49F-4D4D-8EA7-322F69F5EB52}" type="datetime1">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5FBA03-115A-4570-991D-2C682A0A64F1}" type="slidenum">
              <a:rPr lang="en-US" smtClean="0"/>
              <a:t>‹#›</a:t>
            </a:fld>
            <a:endParaRPr lang="en-US"/>
          </a:p>
        </p:txBody>
      </p:sp>
    </p:spTree>
    <p:extLst>
      <p:ext uri="{BB962C8B-B14F-4D97-AF65-F5344CB8AC3E}">
        <p14:creationId xmlns:p14="http://schemas.microsoft.com/office/powerpoint/2010/main" val="25236897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800100" y="1536192"/>
            <a:ext cx="3566160" cy="480060"/>
          </a:xfrm>
        </p:spPr>
        <p:txBody>
          <a:bodyPr anchor="ctr">
            <a:normAutofit/>
          </a:bodyPr>
          <a:lstStyle>
            <a:lvl1pPr marL="0" indent="0">
              <a:buNone/>
              <a:defRPr sz="1500" b="1">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02386" y="2057400"/>
            <a:ext cx="3566160" cy="2468880"/>
          </a:xfrm>
        </p:spPr>
        <p:txBody>
          <a:bodyPr/>
          <a:lstStyle>
            <a:lvl1pPr>
              <a:defRPr sz="150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73168" y="1536192"/>
            <a:ext cx="3566160" cy="480060"/>
          </a:xfrm>
        </p:spPr>
        <p:txBody>
          <a:bodyPr anchor="ctr">
            <a:normAutofit/>
          </a:bodyPr>
          <a:lstStyle>
            <a:lvl1pPr marL="0" indent="0">
              <a:buNone/>
              <a:defRPr sz="1500" b="1">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773168" y="2057400"/>
            <a:ext cx="3566160" cy="2468880"/>
          </a:xfrm>
        </p:spPr>
        <p:txBody>
          <a:bodyPr/>
          <a:lstStyle>
            <a:lvl1pPr>
              <a:defRPr sz="150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1EF950-1242-4BD8-9383-98BD55C2F7DB}" type="datetime1">
              <a:rPr lang="en-US" smtClean="0"/>
              <a:t>3/20/2026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5FBA03-115A-4570-991D-2C682A0A64F1}" type="slidenum">
              <a:rPr lang="en-US" smtClean="0"/>
              <a:t>‹#›</a:t>
            </a:fld>
            <a:endParaRPr lang="en-US"/>
          </a:p>
        </p:txBody>
      </p:sp>
    </p:spTree>
    <p:extLst>
      <p:ext uri="{BB962C8B-B14F-4D97-AF65-F5344CB8AC3E}">
        <p14:creationId xmlns:p14="http://schemas.microsoft.com/office/powerpoint/2010/main" val="40798731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2E5DC11-AB91-4CB0-8A22-96FC665DC377}" type="datetime1">
              <a:rPr lang="en-US" smtClean="0"/>
              <a:t>3/20/2026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5FBA03-115A-4570-991D-2C682A0A64F1}" type="slidenum">
              <a:rPr lang="en-US" smtClean="0"/>
              <a:t>‹#›</a:t>
            </a:fld>
            <a:endParaRPr lang="en-US"/>
          </a:p>
        </p:txBody>
      </p:sp>
    </p:spTree>
    <p:extLst>
      <p:ext uri="{BB962C8B-B14F-4D97-AF65-F5344CB8AC3E}">
        <p14:creationId xmlns:p14="http://schemas.microsoft.com/office/powerpoint/2010/main" val="17242712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8E1B68-76CD-47D9-9B08-7C128D71470E}" type="datetime1">
              <a:rPr lang="en-US" smtClean="0"/>
              <a:t>3/20/2026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5FBA03-115A-4570-991D-2C682A0A64F1}" type="slidenum">
              <a:rPr lang="en-US" smtClean="0"/>
              <a:t>‹#›</a:t>
            </a:fld>
            <a:endParaRPr lang="en-US"/>
          </a:p>
        </p:txBody>
      </p:sp>
    </p:spTree>
    <p:extLst>
      <p:ext uri="{BB962C8B-B14F-4D97-AF65-F5344CB8AC3E}">
        <p14:creationId xmlns:p14="http://schemas.microsoft.com/office/powerpoint/2010/main" val="17508576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1"/>
            <a:ext cx="2916194" cy="51434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514350"/>
            <a:ext cx="2400300" cy="1303020"/>
          </a:xfrm>
        </p:spPr>
        <p:txBody>
          <a:bodyPr anchor="b">
            <a:normAutofit/>
          </a:bodyPr>
          <a:lstStyle>
            <a:lvl1pPr>
              <a:defRPr sz="2400" b="1"/>
            </a:lvl1pPr>
          </a:lstStyle>
          <a:p>
            <a:r>
              <a:rPr lang="en-US"/>
              <a:t>Click to edit Master title style</a:t>
            </a:r>
            <a:endParaRPr lang="en-US" dirty="0"/>
          </a:p>
        </p:txBody>
      </p:sp>
      <p:sp>
        <p:nvSpPr>
          <p:cNvPr id="3" name="Content Placeholder 2"/>
          <p:cNvSpPr>
            <a:spLocks noGrp="1"/>
          </p:cNvSpPr>
          <p:nvPr>
            <p:ph idx="1"/>
          </p:nvPr>
        </p:nvSpPr>
        <p:spPr>
          <a:xfrm>
            <a:off x="628650" y="514350"/>
            <a:ext cx="5033772" cy="3765042"/>
          </a:xfrm>
        </p:spPr>
        <p:txBody>
          <a:bodyPr/>
          <a:lstStyle>
            <a:lvl1pPr>
              <a:defRPr sz="150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12230" y="1817370"/>
            <a:ext cx="2400300" cy="2468880"/>
          </a:xfrm>
        </p:spPr>
        <p:txBody>
          <a:bodyPr>
            <a:normAutofit/>
          </a:bodyPr>
          <a:lstStyle>
            <a:lvl1pPr marL="0" indent="0">
              <a:lnSpc>
                <a:spcPct val="100000"/>
              </a:lnSpc>
              <a:spcBef>
                <a:spcPts val="750"/>
              </a:spcBef>
              <a:buNone/>
              <a:defRPr sz="1050">
                <a:solidFill>
                  <a:schemeClr val="accent1">
                    <a:lumMod val="75000"/>
                  </a:schemeClr>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815BA05-950E-44E2-9917-91388C24066B}" type="datetime1">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8551294" y="4672261"/>
            <a:ext cx="342900" cy="3429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675FBA03-115A-4570-991D-2C682A0A64F1}" type="slidenum">
              <a:rPr lang="en-US" smtClean="0"/>
              <a:t>‹#›</a:t>
            </a:fld>
            <a:endParaRPr lang="en-US"/>
          </a:p>
        </p:txBody>
      </p:sp>
    </p:spTree>
    <p:extLst>
      <p:ext uri="{BB962C8B-B14F-4D97-AF65-F5344CB8AC3E}">
        <p14:creationId xmlns:p14="http://schemas.microsoft.com/office/powerpoint/2010/main" val="514647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3"/>
        <p:cNvGrpSpPr/>
        <p:nvPr/>
      </p:nvGrpSpPr>
      <p:grpSpPr>
        <a:xfrm>
          <a:off x="0" y="0"/>
          <a:ext cx="0" cy="0"/>
          <a:chOff x="0" y="0"/>
          <a:chExt cx="0" cy="0"/>
        </a:xfrm>
      </p:grpSpPr>
      <p:sp>
        <p:nvSpPr>
          <p:cNvPr id="114" name="Google Shape;114;g3ca772ae40a_2_181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15" name="Google Shape;115;g3ca772ae40a_2_1810"/>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16" name="Google Shape;116;g3ca772ae40a_2_1810"/>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17" name="Google Shape;117;g3ca772ae40a_2_18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1"/>
            <a:ext cx="2916194" cy="51434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514350"/>
            <a:ext cx="2400300" cy="1303020"/>
          </a:xfrm>
        </p:spPr>
        <p:txBody>
          <a:bodyPr anchor="b">
            <a:normAutofit/>
          </a:bodyPr>
          <a:lstStyle>
            <a:lvl1pPr>
              <a:defRPr sz="24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6227805" cy="5143500"/>
          </a:xfrm>
          <a:solidFill>
            <a:schemeClr val="tx2">
              <a:lumMod val="20000"/>
              <a:lumOff val="80000"/>
            </a:schemeClr>
          </a:solidFill>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412230" y="1817370"/>
            <a:ext cx="2400300" cy="2468880"/>
          </a:xfrm>
        </p:spPr>
        <p:txBody>
          <a:bodyPr>
            <a:normAutofit/>
          </a:bodyPr>
          <a:lstStyle>
            <a:lvl1pPr marL="0" indent="0">
              <a:lnSpc>
                <a:spcPct val="100000"/>
              </a:lnSpc>
              <a:spcBef>
                <a:spcPts val="750"/>
              </a:spcBef>
              <a:buNone/>
              <a:defRPr sz="1050">
                <a:solidFill>
                  <a:schemeClr val="accent1">
                    <a:lumMod val="75000"/>
                  </a:schemeClr>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634B947-F545-48B6-B71F-7FFFECA16E51}" type="datetime1">
              <a:rPr lang="en-US" smtClean="0"/>
              <a:t>3/20/2026</a:t>
            </a:fld>
            <a:endParaRPr lang="en-US"/>
          </a:p>
        </p:txBody>
      </p:sp>
      <p:grpSp>
        <p:nvGrpSpPr>
          <p:cNvPr id="8" name="Group 7"/>
          <p:cNvGrpSpPr>
            <a:grpSpLocks noChangeAspect="1"/>
          </p:cNvGrpSpPr>
          <p:nvPr/>
        </p:nvGrpSpPr>
        <p:grpSpPr>
          <a:xfrm>
            <a:off x="8551294" y="4672261"/>
            <a:ext cx="342900" cy="3429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675FBA03-115A-4570-991D-2C682A0A64F1}" type="slidenum">
              <a:rPr lang="en-US" smtClean="0"/>
              <a:t>‹#›</a:t>
            </a:fld>
            <a:endParaRPr lang="en-US"/>
          </a:p>
        </p:txBody>
      </p:sp>
    </p:spTree>
    <p:extLst>
      <p:ext uri="{BB962C8B-B14F-4D97-AF65-F5344CB8AC3E}">
        <p14:creationId xmlns:p14="http://schemas.microsoft.com/office/powerpoint/2010/main" val="39808238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09414C-E47B-4AEF-A7FF-E8FB3A2924E0}" type="datetime1">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5FBA03-115A-4570-991D-2C682A0A64F1}" type="slidenum">
              <a:rPr lang="en-US" smtClean="0"/>
              <a:t>‹#›</a:t>
            </a:fld>
            <a:endParaRPr lang="en-US"/>
          </a:p>
        </p:txBody>
      </p:sp>
    </p:spTree>
    <p:extLst>
      <p:ext uri="{BB962C8B-B14F-4D97-AF65-F5344CB8AC3E}">
        <p14:creationId xmlns:p14="http://schemas.microsoft.com/office/powerpoint/2010/main" val="34833540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400050"/>
            <a:ext cx="1914525" cy="42291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00100" y="400050"/>
            <a:ext cx="5629275" cy="4229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2C0E36-1D39-4BBB-9FA6-301D411CF3E3}" type="datetime1">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5FBA03-115A-4570-991D-2C682A0A64F1}" type="slidenum">
              <a:rPr lang="en-US" smtClean="0"/>
              <a:t>‹#›</a:t>
            </a:fld>
            <a:endParaRPr lang="en-US"/>
          </a:p>
        </p:txBody>
      </p:sp>
    </p:spTree>
    <p:extLst>
      <p:ext uri="{BB962C8B-B14F-4D97-AF65-F5344CB8AC3E}">
        <p14:creationId xmlns:p14="http://schemas.microsoft.com/office/powerpoint/2010/main" val="2170051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8"/>
        <p:cNvGrpSpPr/>
        <p:nvPr/>
      </p:nvGrpSpPr>
      <p:grpSpPr>
        <a:xfrm>
          <a:off x="0" y="0"/>
          <a:ext cx="0" cy="0"/>
          <a:chOff x="0" y="0"/>
          <a:chExt cx="0" cy="0"/>
        </a:xfrm>
      </p:grpSpPr>
      <p:sp>
        <p:nvSpPr>
          <p:cNvPr id="119" name="Google Shape;119;g3ca772ae40a_2_18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20" name="Google Shape;120;g3ca772ae40a_2_18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21"/>
        <p:cNvGrpSpPr/>
        <p:nvPr/>
      </p:nvGrpSpPr>
      <p:grpSpPr>
        <a:xfrm>
          <a:off x="0" y="0"/>
          <a:ext cx="0" cy="0"/>
          <a:chOff x="0" y="0"/>
          <a:chExt cx="0" cy="0"/>
        </a:xfrm>
      </p:grpSpPr>
      <p:sp>
        <p:nvSpPr>
          <p:cNvPr id="122" name="Google Shape;122;g3ca772ae40a_2_1818"/>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23" name="Google Shape;123;g3ca772ae40a_2_1818"/>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24" name="Google Shape;124;g3ca772ae40a_2_18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25"/>
        <p:cNvGrpSpPr/>
        <p:nvPr/>
      </p:nvGrpSpPr>
      <p:grpSpPr>
        <a:xfrm>
          <a:off x="0" y="0"/>
          <a:ext cx="0" cy="0"/>
          <a:chOff x="0" y="0"/>
          <a:chExt cx="0" cy="0"/>
        </a:xfrm>
      </p:grpSpPr>
      <p:sp>
        <p:nvSpPr>
          <p:cNvPr id="126" name="Google Shape;126;g3ca772ae40a_2_1822"/>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27" name="Google Shape;127;g3ca772ae40a_2_18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8"/>
        <p:cNvGrpSpPr/>
        <p:nvPr/>
      </p:nvGrpSpPr>
      <p:grpSpPr>
        <a:xfrm>
          <a:off x="0" y="0"/>
          <a:ext cx="0" cy="0"/>
          <a:chOff x="0" y="0"/>
          <a:chExt cx="0" cy="0"/>
        </a:xfrm>
      </p:grpSpPr>
      <p:sp>
        <p:nvSpPr>
          <p:cNvPr id="129" name="Google Shape;129;g3ca772ae40a_2_182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 name="Google Shape;130;g3ca772ae40a_2_182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31" name="Google Shape;131;g3ca772ae40a_2_1825"/>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32" name="Google Shape;132;g3ca772ae40a_2_182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33" name="Google Shape;133;g3ca772ae40a_2_18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34"/>
        <p:cNvGrpSpPr/>
        <p:nvPr/>
      </p:nvGrpSpPr>
      <p:grpSpPr>
        <a:xfrm>
          <a:off x="0" y="0"/>
          <a:ext cx="0" cy="0"/>
          <a:chOff x="0" y="0"/>
          <a:chExt cx="0" cy="0"/>
        </a:xfrm>
      </p:grpSpPr>
      <p:sp>
        <p:nvSpPr>
          <p:cNvPr id="135" name="Google Shape;135;g3ca772ae40a_2_1831"/>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136" name="Google Shape;136;g3ca772ae40a_2_18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5.pn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6.pn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88"/>
        <p:cNvGrpSpPr/>
        <p:nvPr/>
      </p:nvGrpSpPr>
      <p:grpSpPr>
        <a:xfrm>
          <a:off x="0" y="0"/>
          <a:ext cx="0" cy="0"/>
          <a:chOff x="0" y="0"/>
          <a:chExt cx="0" cy="0"/>
        </a:xfrm>
      </p:grpSpPr>
      <p:sp>
        <p:nvSpPr>
          <p:cNvPr id="89" name="Google Shape;89;g3ca772ae40a_2_178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90" name="Google Shape;90;g3ca772ae40a_2_178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91" name="Google Shape;91;g3ca772ae40a_2_178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5"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 id="2147483687" r:id="rId20"/>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6A3DEF49-FF99-40E1-81E4-8FAFDEFBA414}" type="datetime1">
              <a:rPr lang="en-US" smtClean="0"/>
              <a:t>3/20/2026</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fld id="{81BCF456-40F5-4E05-9AB1-CE594D84E397}" type="slidenum">
              <a:rPr lang="en-US" smtClean="0"/>
              <a:t>‹#›</a:t>
            </a:fld>
            <a:endParaRPr lang="en-US"/>
          </a:p>
        </p:txBody>
      </p:sp>
    </p:spTree>
    <p:extLst>
      <p:ext uri="{BB962C8B-B14F-4D97-AF65-F5344CB8AC3E}">
        <p14:creationId xmlns:p14="http://schemas.microsoft.com/office/powerpoint/2010/main" val="222427189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hdr="0" dt="0"/>
  <p:txStyles>
    <p:titleStyle>
      <a:lvl1pPr algn="l" defTabSz="685814"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4" indent="-171454" algn="l" defTabSz="685814"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61" indent="-171454" algn="l" defTabSz="685814"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67" indent="-171454" algn="l" defTabSz="685814"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74" indent="-171454"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81" indent="-171454"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88" indent="-171454"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94" indent="-171454"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802" indent="-171454"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709" indent="-171454"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14" rtl="0" eaLnBrk="1" latinLnBrk="0" hangingPunct="1">
        <a:defRPr sz="1350" kern="1200">
          <a:solidFill>
            <a:schemeClr val="tx1"/>
          </a:solidFill>
          <a:latin typeface="+mn-lt"/>
          <a:ea typeface="+mn-ea"/>
          <a:cs typeface="+mn-cs"/>
        </a:defRPr>
      </a:lvl1pPr>
      <a:lvl2pPr marL="342907" algn="l" defTabSz="685814" rtl="0" eaLnBrk="1" latinLnBrk="0" hangingPunct="1">
        <a:defRPr sz="1350" kern="1200">
          <a:solidFill>
            <a:schemeClr val="tx1"/>
          </a:solidFill>
          <a:latin typeface="+mn-lt"/>
          <a:ea typeface="+mn-ea"/>
          <a:cs typeface="+mn-cs"/>
        </a:defRPr>
      </a:lvl2pPr>
      <a:lvl3pPr marL="685814" algn="l" defTabSz="685814" rtl="0" eaLnBrk="1" latinLnBrk="0" hangingPunct="1">
        <a:defRPr sz="1350" kern="1200">
          <a:solidFill>
            <a:schemeClr val="tx1"/>
          </a:solidFill>
          <a:latin typeface="+mn-lt"/>
          <a:ea typeface="+mn-ea"/>
          <a:cs typeface="+mn-cs"/>
        </a:defRPr>
      </a:lvl3pPr>
      <a:lvl4pPr marL="1028720" algn="l" defTabSz="685814" rtl="0" eaLnBrk="1" latinLnBrk="0" hangingPunct="1">
        <a:defRPr sz="1350" kern="1200">
          <a:solidFill>
            <a:schemeClr val="tx1"/>
          </a:solidFill>
          <a:latin typeface="+mn-lt"/>
          <a:ea typeface="+mn-ea"/>
          <a:cs typeface="+mn-cs"/>
        </a:defRPr>
      </a:lvl4pPr>
      <a:lvl5pPr marL="1371628" algn="l" defTabSz="685814" rtl="0" eaLnBrk="1" latinLnBrk="0" hangingPunct="1">
        <a:defRPr sz="1350" kern="1200">
          <a:solidFill>
            <a:schemeClr val="tx1"/>
          </a:solidFill>
          <a:latin typeface="+mn-lt"/>
          <a:ea typeface="+mn-ea"/>
          <a:cs typeface="+mn-cs"/>
        </a:defRPr>
      </a:lvl5pPr>
      <a:lvl6pPr marL="1714535" algn="l" defTabSz="685814" rtl="0" eaLnBrk="1" latinLnBrk="0" hangingPunct="1">
        <a:defRPr sz="1350" kern="1200">
          <a:solidFill>
            <a:schemeClr val="tx1"/>
          </a:solidFill>
          <a:latin typeface="+mn-lt"/>
          <a:ea typeface="+mn-ea"/>
          <a:cs typeface="+mn-cs"/>
        </a:defRPr>
      </a:lvl6pPr>
      <a:lvl7pPr marL="2057441" algn="l" defTabSz="685814" rtl="0" eaLnBrk="1" latinLnBrk="0" hangingPunct="1">
        <a:defRPr sz="1350" kern="1200">
          <a:solidFill>
            <a:schemeClr val="tx1"/>
          </a:solidFill>
          <a:latin typeface="+mn-lt"/>
          <a:ea typeface="+mn-ea"/>
          <a:cs typeface="+mn-cs"/>
        </a:defRPr>
      </a:lvl7pPr>
      <a:lvl8pPr marL="2400348" algn="l" defTabSz="685814" rtl="0" eaLnBrk="1" latinLnBrk="0" hangingPunct="1">
        <a:defRPr sz="1350" kern="1200">
          <a:solidFill>
            <a:schemeClr val="tx1"/>
          </a:solidFill>
          <a:latin typeface="+mn-lt"/>
          <a:ea typeface="+mn-ea"/>
          <a:cs typeface="+mn-cs"/>
        </a:defRPr>
      </a:lvl8pPr>
      <a:lvl9pPr marL="2743255" algn="l" defTabSz="685814"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2386" y="363474"/>
            <a:ext cx="7543800" cy="120700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02386" y="1591056"/>
            <a:ext cx="7543800" cy="303809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973318" y="4704588"/>
            <a:ext cx="2455164" cy="273844"/>
          </a:xfrm>
          <a:prstGeom prst="rect">
            <a:avLst/>
          </a:prstGeom>
        </p:spPr>
        <p:txBody>
          <a:bodyPr vert="horz" lIns="91440" tIns="45720" rIns="91440" bIns="45720" rtlCol="0" anchor="ctr"/>
          <a:lstStyle>
            <a:lvl1pPr algn="r">
              <a:defRPr sz="825">
                <a:solidFill>
                  <a:schemeClr val="tx2"/>
                </a:solidFill>
              </a:defRPr>
            </a:lvl1pPr>
          </a:lstStyle>
          <a:p>
            <a:fld id="{049B1C54-F437-4FD3-A513-2450425DF70A}" type="datetime1">
              <a:rPr lang="en-US" smtClean="0"/>
              <a:t>3/20/2026</a:t>
            </a:fld>
            <a:endParaRPr lang="en-US" dirty="0"/>
          </a:p>
        </p:txBody>
      </p:sp>
      <p:sp>
        <p:nvSpPr>
          <p:cNvPr id="5" name="Footer Placeholder 4"/>
          <p:cNvSpPr>
            <a:spLocks noGrp="1"/>
          </p:cNvSpPr>
          <p:nvPr>
            <p:ph type="ftr" sz="quarter" idx="3"/>
          </p:nvPr>
        </p:nvSpPr>
        <p:spPr>
          <a:xfrm>
            <a:off x="816102" y="4704588"/>
            <a:ext cx="4745736" cy="273844"/>
          </a:xfrm>
          <a:prstGeom prst="rect">
            <a:avLst/>
          </a:prstGeom>
        </p:spPr>
        <p:txBody>
          <a:bodyPr vert="horz" lIns="91440" tIns="45720" rIns="91440" bIns="45720" rtlCol="0" anchor="ctr"/>
          <a:lstStyle>
            <a:lvl1pPr algn="l">
              <a:defRPr sz="825">
                <a:solidFill>
                  <a:schemeClr val="tx2"/>
                </a:solidFill>
              </a:defRPr>
            </a:lvl1pPr>
          </a:lstStyle>
          <a:p>
            <a:endParaRPr lang="en-US" dirty="0"/>
          </a:p>
        </p:txBody>
      </p:sp>
      <p:grpSp>
        <p:nvGrpSpPr>
          <p:cNvPr id="7" name="Group 6"/>
          <p:cNvGrpSpPr>
            <a:grpSpLocks noChangeAspect="1"/>
          </p:cNvGrpSpPr>
          <p:nvPr/>
        </p:nvGrpSpPr>
        <p:grpSpPr>
          <a:xfrm>
            <a:off x="8551294" y="4672261"/>
            <a:ext cx="342900" cy="3429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en-US"/>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en-US"/>
            </a:p>
          </p:txBody>
        </p:sp>
      </p:grpSp>
      <p:sp>
        <p:nvSpPr>
          <p:cNvPr id="6" name="Slide Number Placeholder 5"/>
          <p:cNvSpPr>
            <a:spLocks noGrp="1"/>
          </p:cNvSpPr>
          <p:nvPr>
            <p:ph type="sldNum" sz="quarter" idx="4"/>
          </p:nvPr>
        </p:nvSpPr>
        <p:spPr>
          <a:xfrm>
            <a:off x="8483346" y="4704588"/>
            <a:ext cx="480060" cy="273844"/>
          </a:xfrm>
          <a:prstGeom prst="rect">
            <a:avLst/>
          </a:prstGeom>
        </p:spPr>
        <p:txBody>
          <a:bodyPr vert="horz" lIns="91440" tIns="45720" rIns="91440" bIns="45720" rtlCol="0" anchor="ctr"/>
          <a:lstStyle>
            <a:lvl1pPr algn="ctr">
              <a:defRPr sz="1050" b="1">
                <a:solidFill>
                  <a:srgbClr val="FFFFFF"/>
                </a:solidFill>
                <a:latin typeface="+mj-lt"/>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22577227"/>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hdr="0" dt="0"/>
  <p:txStyles>
    <p:titleStyle>
      <a:lvl1pPr algn="l" defTabSz="685800" rtl="0" eaLnBrk="1" latinLnBrk="0" hangingPunct="1">
        <a:lnSpc>
          <a:spcPct val="90000"/>
        </a:lnSpc>
        <a:spcBef>
          <a:spcPct val="0"/>
        </a:spcBef>
        <a:buNone/>
        <a:defRPr sz="405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37160" indent="-137160" algn="l" defTabSz="685800" rtl="0" eaLnBrk="1" latinLnBrk="0" hangingPunct="1">
        <a:lnSpc>
          <a:spcPct val="90000"/>
        </a:lnSpc>
        <a:spcBef>
          <a:spcPts val="900"/>
        </a:spcBef>
        <a:buClr>
          <a:schemeClr val="accent1">
            <a:lumMod val="75000"/>
          </a:schemeClr>
        </a:buClr>
        <a:buSzPct val="85000"/>
        <a:buFont typeface="Wingdings" pitchFamily="2" charset="2"/>
        <a:buChar char="§"/>
        <a:defRPr sz="1500" kern="1200">
          <a:solidFill>
            <a:schemeClr val="tx1"/>
          </a:solidFill>
          <a:latin typeface="+mn-lt"/>
          <a:ea typeface="+mn-ea"/>
          <a:cs typeface="+mn-cs"/>
        </a:defRPr>
      </a:lvl1pPr>
      <a:lvl2pPr marL="342900" indent="-13716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350" kern="1200">
          <a:solidFill>
            <a:schemeClr val="tx1"/>
          </a:solidFill>
          <a:latin typeface="+mn-lt"/>
          <a:ea typeface="+mn-ea"/>
          <a:cs typeface="+mn-cs"/>
        </a:defRPr>
      </a:lvl2pPr>
      <a:lvl3pPr marL="548640" indent="-13716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3pPr>
      <a:lvl4pPr marL="754380" indent="-13716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4pPr>
      <a:lvl5pPr marL="960120" indent="-13716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5pPr>
      <a:lvl6pPr marL="1200000" indent="-17145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6pPr>
      <a:lvl7pPr marL="1425000" indent="-17145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7pPr>
      <a:lvl8pPr marL="1650000" indent="-17145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8pPr>
      <a:lvl9pPr marL="1875000" indent="-17145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bob@longhornpwr.com" TargetMode="Externa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9EE54-BD29-8E81-246C-013004CF0493}"/>
              </a:ext>
            </a:extLst>
          </p:cNvPr>
          <p:cNvSpPr>
            <a:spLocks noGrp="1"/>
          </p:cNvSpPr>
          <p:nvPr>
            <p:ph type="ctrTitle"/>
          </p:nvPr>
        </p:nvSpPr>
        <p:spPr>
          <a:xfrm>
            <a:off x="2632103" y="871672"/>
            <a:ext cx="6387981" cy="1320325"/>
          </a:xfrm>
        </p:spPr>
        <p:txBody>
          <a:bodyPr anchor="ctr">
            <a:normAutofit/>
          </a:bodyPr>
          <a:lstStyle/>
          <a:p>
            <a:r>
              <a:rPr lang="en-US" sz="2850" dirty="0"/>
              <a:t>Large Load Working Group March Update</a:t>
            </a:r>
          </a:p>
        </p:txBody>
      </p:sp>
      <p:sp>
        <p:nvSpPr>
          <p:cNvPr id="3" name="Subtitle 2">
            <a:extLst>
              <a:ext uri="{FF2B5EF4-FFF2-40B4-BE49-F238E27FC236}">
                <a16:creationId xmlns:a16="http://schemas.microsoft.com/office/drawing/2014/main" id="{7198D0A0-C101-2E9B-506C-B8BFF46F7AE5}"/>
              </a:ext>
            </a:extLst>
          </p:cNvPr>
          <p:cNvSpPr>
            <a:spLocks noGrp="1"/>
          </p:cNvSpPr>
          <p:nvPr>
            <p:ph type="subTitle" idx="1"/>
          </p:nvPr>
        </p:nvSpPr>
        <p:spPr>
          <a:xfrm>
            <a:off x="333257" y="1130561"/>
            <a:ext cx="2498086" cy="2777490"/>
          </a:xfrm>
          <a:ln w="57150">
            <a:noFill/>
          </a:ln>
        </p:spPr>
        <p:txBody>
          <a:bodyPr anchor="ctr">
            <a:normAutofit/>
          </a:bodyPr>
          <a:lstStyle/>
          <a:p>
            <a:pPr algn="r"/>
            <a:r>
              <a:rPr lang="en-US" sz="1500" dirty="0"/>
              <a:t>Bob Wittmeyer</a:t>
            </a:r>
          </a:p>
          <a:p>
            <a:pPr algn="r"/>
            <a:r>
              <a:rPr lang="en-US" sz="1500" dirty="0"/>
              <a:t>Chair LLWG</a:t>
            </a:r>
          </a:p>
          <a:p>
            <a:pPr algn="r"/>
            <a:r>
              <a:rPr lang="en-US" sz="900" dirty="0">
                <a:hlinkClick r:id="rId2"/>
              </a:rPr>
              <a:t>bob@longhornpwr.com</a:t>
            </a:r>
            <a:endParaRPr lang="en-US" sz="900" dirty="0"/>
          </a:p>
          <a:p>
            <a:pPr algn="r"/>
            <a:r>
              <a:rPr lang="en-US" sz="900"/>
              <a:t>512 762 8895</a:t>
            </a:r>
            <a:endParaRPr lang="en-US" sz="900" dirty="0"/>
          </a:p>
        </p:txBody>
      </p:sp>
      <p:sp>
        <p:nvSpPr>
          <p:cNvPr id="5" name="Footer Placeholder 4">
            <a:extLst>
              <a:ext uri="{FF2B5EF4-FFF2-40B4-BE49-F238E27FC236}">
                <a16:creationId xmlns:a16="http://schemas.microsoft.com/office/drawing/2014/main" id="{2DFBF60B-449F-F76E-10B8-83A74A34D3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B6CE3F-00FD-E1C0-6D8D-5DAB247567C5}"/>
              </a:ext>
            </a:extLst>
          </p:cNvPr>
          <p:cNvSpPr>
            <a:spLocks noGrp="1"/>
          </p:cNvSpPr>
          <p:nvPr>
            <p:ph type="sldNum" sz="quarter" idx="12"/>
          </p:nvPr>
        </p:nvSpPr>
        <p:spPr/>
        <p:txBody>
          <a:bodyPr/>
          <a:lstStyle/>
          <a:p>
            <a:fld id="{675FBA03-115A-4570-991D-2C682A0A64F1}" type="slidenum">
              <a:rPr lang="en-US" smtClean="0"/>
              <a:t>1</a:t>
            </a:fld>
            <a:endParaRPr lang="en-US"/>
          </a:p>
        </p:txBody>
      </p:sp>
    </p:spTree>
    <p:extLst>
      <p:ext uri="{BB962C8B-B14F-4D97-AF65-F5344CB8AC3E}">
        <p14:creationId xmlns:p14="http://schemas.microsoft.com/office/powerpoint/2010/main" val="2745455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27829-7112-B581-0395-1396BD6E7A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228BC-5ECE-4624-905E-A452EB82CAFD}"/>
              </a:ext>
            </a:extLst>
          </p:cNvPr>
          <p:cNvSpPr>
            <a:spLocks noGrp="1"/>
          </p:cNvSpPr>
          <p:nvPr>
            <p:ph type="title"/>
          </p:nvPr>
        </p:nvSpPr>
        <p:spPr/>
        <p:txBody>
          <a:bodyPr/>
          <a:lstStyle/>
          <a:p>
            <a:r>
              <a:rPr lang="en-US" dirty="0"/>
              <a:t>Mar 13th - LLWG Meeting	</a:t>
            </a:r>
          </a:p>
        </p:txBody>
      </p:sp>
      <p:sp>
        <p:nvSpPr>
          <p:cNvPr id="3" name="Content Placeholder 2">
            <a:extLst>
              <a:ext uri="{FF2B5EF4-FFF2-40B4-BE49-F238E27FC236}">
                <a16:creationId xmlns:a16="http://schemas.microsoft.com/office/drawing/2014/main" id="{6F70C9ED-BE44-C6FE-EB79-7ED06500CC22}"/>
              </a:ext>
            </a:extLst>
          </p:cNvPr>
          <p:cNvSpPr>
            <a:spLocks noGrp="1"/>
          </p:cNvSpPr>
          <p:nvPr>
            <p:ph idx="1"/>
          </p:nvPr>
        </p:nvSpPr>
        <p:spPr/>
        <p:txBody>
          <a:bodyPr>
            <a:normAutofit lnSpcReduction="10000"/>
          </a:bodyPr>
          <a:lstStyle/>
          <a:p>
            <a:r>
              <a:rPr lang="en-US" dirty="0"/>
              <a:t>Agee Springer – ERCOT Large Load Interconnection Queue – Update - </a:t>
            </a:r>
            <a:r>
              <a:rPr lang="en-US" dirty="0">
                <a:solidFill>
                  <a:srgbClr val="FF0000"/>
                </a:solidFill>
              </a:rPr>
              <a:t>+140 GW</a:t>
            </a:r>
          </a:p>
          <a:p>
            <a:r>
              <a:rPr lang="en-US" dirty="0"/>
              <a:t>Bharath </a:t>
            </a:r>
            <a:r>
              <a:rPr lang="en-US" dirty="0" err="1"/>
              <a:t>Ravulapati</a:t>
            </a:r>
            <a:r>
              <a:rPr lang="en-US" dirty="0"/>
              <a:t> – Crusoe presented on optimistic timeline for Data Center Development</a:t>
            </a:r>
          </a:p>
          <a:p>
            <a:r>
              <a:rPr lang="en-US" dirty="0"/>
              <a:t>Discussion of NOGRR 282 – request for later implementation dates from DCC and TBC</a:t>
            </a:r>
          </a:p>
          <a:p>
            <a:r>
              <a:rPr lang="en-US" dirty="0"/>
              <a:t>Mark Henry – TRE gave an update on NERC’s activity (to be come standard update)</a:t>
            </a:r>
          </a:p>
          <a:p>
            <a:r>
              <a:rPr lang="en-US" dirty="0"/>
              <a:t>Discussion of CLR and Bring your own Generation</a:t>
            </a:r>
          </a:p>
          <a:p>
            <a:r>
              <a:rPr lang="en-US" dirty="0"/>
              <a:t>Review of LEL Frequency Limit Study – Luis Hinojosa</a:t>
            </a:r>
          </a:p>
          <a:p>
            <a:r>
              <a:rPr lang="en-US" dirty="0"/>
              <a:t>Discussion of PGRR 144</a:t>
            </a:r>
          </a:p>
          <a:p>
            <a:r>
              <a:rPr lang="en-US" dirty="0"/>
              <a:t>LL Model Quality Test – drat update to DWG - Sun Wook </a:t>
            </a:r>
          </a:p>
          <a:p>
            <a:pPr lvl="1"/>
            <a:endParaRPr lang="en-US" dirty="0"/>
          </a:p>
        </p:txBody>
      </p:sp>
      <p:sp>
        <p:nvSpPr>
          <p:cNvPr id="5" name="Footer Placeholder 4">
            <a:extLst>
              <a:ext uri="{FF2B5EF4-FFF2-40B4-BE49-F238E27FC236}">
                <a16:creationId xmlns:a16="http://schemas.microsoft.com/office/drawing/2014/main" id="{E45A4B9B-F0C6-5E14-4F8D-5DF550D278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70C6B-1413-7BB4-8030-EFE42F574884}"/>
              </a:ext>
            </a:extLst>
          </p:cNvPr>
          <p:cNvSpPr>
            <a:spLocks noGrp="1"/>
          </p:cNvSpPr>
          <p:nvPr>
            <p:ph type="sldNum" sz="quarter" idx="12"/>
          </p:nvPr>
        </p:nvSpPr>
        <p:spPr/>
        <p:txBody>
          <a:bodyPr/>
          <a:lstStyle/>
          <a:p>
            <a:fld id="{675FBA03-115A-4570-991D-2C682A0A64F1}" type="slidenum">
              <a:rPr lang="en-US" smtClean="0"/>
              <a:t>2</a:t>
            </a:fld>
            <a:endParaRPr lang="en-US"/>
          </a:p>
        </p:txBody>
      </p:sp>
    </p:spTree>
    <p:extLst>
      <p:ext uri="{BB962C8B-B14F-4D97-AF65-F5344CB8AC3E}">
        <p14:creationId xmlns:p14="http://schemas.microsoft.com/office/powerpoint/2010/main" val="1705567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B9911E8-182B-7574-C1B6-4FAD8AB558A0}"/>
              </a:ext>
            </a:extLst>
          </p:cNvPr>
          <p:cNvPicPr>
            <a:picLocks noChangeAspect="1"/>
          </p:cNvPicPr>
          <p:nvPr/>
        </p:nvPicPr>
        <p:blipFill>
          <a:blip r:embed="rId2"/>
          <a:stretch>
            <a:fillRect/>
          </a:stretch>
        </p:blipFill>
        <p:spPr>
          <a:xfrm>
            <a:off x="0" y="4950"/>
            <a:ext cx="9144000" cy="5133600"/>
          </a:xfrm>
          <a:prstGeom prst="rect">
            <a:avLst/>
          </a:prstGeom>
        </p:spPr>
      </p:pic>
      <p:sp>
        <p:nvSpPr>
          <p:cNvPr id="3" name="Footer Placeholder 2">
            <a:extLst>
              <a:ext uri="{FF2B5EF4-FFF2-40B4-BE49-F238E27FC236}">
                <a16:creationId xmlns:a16="http://schemas.microsoft.com/office/drawing/2014/main" id="{9004F744-A2FC-7849-ABD4-E24E1D9E24F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13BFE1C-627E-87D3-03EA-FE46C23BD3F3}"/>
              </a:ext>
            </a:extLst>
          </p:cNvPr>
          <p:cNvSpPr>
            <a:spLocks noGrp="1"/>
          </p:cNvSpPr>
          <p:nvPr>
            <p:ph type="sldNum" sz="quarter" idx="12"/>
          </p:nvPr>
        </p:nvSpPr>
        <p:spPr/>
        <p:txBody>
          <a:bodyPr/>
          <a:lstStyle/>
          <a:p>
            <a:fld id="{675FBA03-115A-4570-991D-2C682A0A64F1}" type="slidenum">
              <a:rPr lang="en-US" smtClean="0"/>
              <a:t>3</a:t>
            </a:fld>
            <a:endParaRPr lang="en-US"/>
          </a:p>
        </p:txBody>
      </p:sp>
    </p:spTree>
    <p:extLst>
      <p:ext uri="{BB962C8B-B14F-4D97-AF65-F5344CB8AC3E}">
        <p14:creationId xmlns:p14="http://schemas.microsoft.com/office/powerpoint/2010/main" val="40052896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51" name="Google Shape;251;g3c4dc4fd867_1_33"/>
          <p:cNvSpPr txBox="1">
            <a:spLocks noGrp="1"/>
          </p:cNvSpPr>
          <p:nvPr>
            <p:ph type="title"/>
          </p:nvPr>
        </p:nvSpPr>
        <p:spPr>
          <a:xfrm>
            <a:off x="207350" y="733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US" sz="212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Data Center Development - Master Timeline</a:t>
            </a:r>
            <a:endParaRPr/>
          </a:p>
        </p:txBody>
      </p:sp>
      <p:grpSp>
        <p:nvGrpSpPr>
          <p:cNvPr id="12" name="Group 11">
            <a:extLst>
              <a:ext uri="{FF2B5EF4-FFF2-40B4-BE49-F238E27FC236}">
                <a16:creationId xmlns:a16="http://schemas.microsoft.com/office/drawing/2014/main" id="{FE5EE28F-C741-EEAC-3AD6-20B5EE1F4ED7}"/>
              </a:ext>
            </a:extLst>
          </p:cNvPr>
          <p:cNvGrpSpPr/>
          <p:nvPr/>
        </p:nvGrpSpPr>
        <p:grpSpPr>
          <a:xfrm>
            <a:off x="207350" y="585525"/>
            <a:ext cx="9662630" cy="4376570"/>
            <a:chOff x="207350" y="585525"/>
            <a:chExt cx="9662630" cy="4376570"/>
          </a:xfrm>
        </p:grpSpPr>
        <p:graphicFrame>
          <p:nvGraphicFramePr>
            <p:cNvPr id="233" name="Google Shape;233;g3c4dc4fd867_1_33"/>
            <p:cNvGraphicFramePr/>
            <p:nvPr>
              <p:extLst>
                <p:ext uri="{D42A27DB-BD31-4B8C-83A1-F6EECF244321}">
                  <p14:modId xmlns:p14="http://schemas.microsoft.com/office/powerpoint/2010/main" val="3577449002"/>
                </p:ext>
              </p:extLst>
            </p:nvPr>
          </p:nvGraphicFramePr>
          <p:xfrm>
            <a:off x="207350" y="585525"/>
            <a:ext cx="8866075" cy="3905125"/>
          </p:xfrm>
          <a:graphic>
            <a:graphicData uri="http://schemas.openxmlformats.org/drawingml/2006/table">
              <a:tbl>
                <a:tblPr>
                  <a:noFill/>
                  <a:tableStyleId>{69FD6AFF-3FEC-4E11-946D-FD67FDD2374A}</a:tableStyleId>
                </a:tblPr>
                <a:tblGrid>
                  <a:gridCol w="831050">
                    <a:extLst>
                      <a:ext uri="{9D8B030D-6E8A-4147-A177-3AD203B41FA5}">
                        <a16:colId xmlns:a16="http://schemas.microsoft.com/office/drawing/2014/main" val="20000"/>
                      </a:ext>
                    </a:extLst>
                  </a:gridCol>
                  <a:gridCol w="365650">
                    <a:extLst>
                      <a:ext uri="{9D8B030D-6E8A-4147-A177-3AD203B41FA5}">
                        <a16:colId xmlns:a16="http://schemas.microsoft.com/office/drawing/2014/main" val="20001"/>
                      </a:ext>
                    </a:extLst>
                  </a:gridCol>
                  <a:gridCol w="457150">
                    <a:extLst>
                      <a:ext uri="{9D8B030D-6E8A-4147-A177-3AD203B41FA5}">
                        <a16:colId xmlns:a16="http://schemas.microsoft.com/office/drawing/2014/main" val="20002"/>
                      </a:ext>
                    </a:extLst>
                  </a:gridCol>
                  <a:gridCol w="466300">
                    <a:extLst>
                      <a:ext uri="{9D8B030D-6E8A-4147-A177-3AD203B41FA5}">
                        <a16:colId xmlns:a16="http://schemas.microsoft.com/office/drawing/2014/main" val="20003"/>
                      </a:ext>
                    </a:extLst>
                  </a:gridCol>
                  <a:gridCol w="429700">
                    <a:extLst>
                      <a:ext uri="{9D8B030D-6E8A-4147-A177-3AD203B41FA5}">
                        <a16:colId xmlns:a16="http://schemas.microsoft.com/office/drawing/2014/main" val="20004"/>
                      </a:ext>
                    </a:extLst>
                  </a:gridCol>
                  <a:gridCol w="429700">
                    <a:extLst>
                      <a:ext uri="{9D8B030D-6E8A-4147-A177-3AD203B41FA5}">
                        <a16:colId xmlns:a16="http://schemas.microsoft.com/office/drawing/2014/main" val="20005"/>
                      </a:ext>
                    </a:extLst>
                  </a:gridCol>
                  <a:gridCol w="429700">
                    <a:extLst>
                      <a:ext uri="{9D8B030D-6E8A-4147-A177-3AD203B41FA5}">
                        <a16:colId xmlns:a16="http://schemas.microsoft.com/office/drawing/2014/main" val="20006"/>
                      </a:ext>
                    </a:extLst>
                  </a:gridCol>
                  <a:gridCol w="393100">
                    <a:extLst>
                      <a:ext uri="{9D8B030D-6E8A-4147-A177-3AD203B41FA5}">
                        <a16:colId xmlns:a16="http://schemas.microsoft.com/office/drawing/2014/main" val="20007"/>
                      </a:ext>
                    </a:extLst>
                  </a:gridCol>
                  <a:gridCol w="521225">
                    <a:extLst>
                      <a:ext uri="{9D8B030D-6E8A-4147-A177-3AD203B41FA5}">
                        <a16:colId xmlns:a16="http://schemas.microsoft.com/office/drawing/2014/main" val="20008"/>
                      </a:ext>
                    </a:extLst>
                  </a:gridCol>
                  <a:gridCol w="393075">
                    <a:extLst>
                      <a:ext uri="{9D8B030D-6E8A-4147-A177-3AD203B41FA5}">
                        <a16:colId xmlns:a16="http://schemas.microsoft.com/office/drawing/2014/main" val="20009"/>
                      </a:ext>
                    </a:extLst>
                  </a:gridCol>
                  <a:gridCol w="411400">
                    <a:extLst>
                      <a:ext uri="{9D8B030D-6E8A-4147-A177-3AD203B41FA5}">
                        <a16:colId xmlns:a16="http://schemas.microsoft.com/office/drawing/2014/main" val="20010"/>
                      </a:ext>
                    </a:extLst>
                  </a:gridCol>
                  <a:gridCol w="429700">
                    <a:extLst>
                      <a:ext uri="{9D8B030D-6E8A-4147-A177-3AD203B41FA5}">
                        <a16:colId xmlns:a16="http://schemas.microsoft.com/office/drawing/2014/main" val="20011"/>
                      </a:ext>
                    </a:extLst>
                  </a:gridCol>
                  <a:gridCol w="429700">
                    <a:extLst>
                      <a:ext uri="{9D8B030D-6E8A-4147-A177-3AD203B41FA5}">
                        <a16:colId xmlns:a16="http://schemas.microsoft.com/office/drawing/2014/main" val="20012"/>
                      </a:ext>
                    </a:extLst>
                  </a:gridCol>
                  <a:gridCol w="429700">
                    <a:extLst>
                      <a:ext uri="{9D8B030D-6E8A-4147-A177-3AD203B41FA5}">
                        <a16:colId xmlns:a16="http://schemas.microsoft.com/office/drawing/2014/main" val="20013"/>
                      </a:ext>
                    </a:extLst>
                  </a:gridCol>
                  <a:gridCol w="429700">
                    <a:extLst>
                      <a:ext uri="{9D8B030D-6E8A-4147-A177-3AD203B41FA5}">
                        <a16:colId xmlns:a16="http://schemas.microsoft.com/office/drawing/2014/main" val="20014"/>
                      </a:ext>
                    </a:extLst>
                  </a:gridCol>
                  <a:gridCol w="350850">
                    <a:extLst>
                      <a:ext uri="{9D8B030D-6E8A-4147-A177-3AD203B41FA5}">
                        <a16:colId xmlns:a16="http://schemas.microsoft.com/office/drawing/2014/main" val="20015"/>
                      </a:ext>
                    </a:extLst>
                  </a:gridCol>
                  <a:gridCol w="453650">
                    <a:extLst>
                      <a:ext uri="{9D8B030D-6E8A-4147-A177-3AD203B41FA5}">
                        <a16:colId xmlns:a16="http://schemas.microsoft.com/office/drawing/2014/main" val="20016"/>
                      </a:ext>
                    </a:extLst>
                  </a:gridCol>
                  <a:gridCol w="418425">
                    <a:extLst>
                      <a:ext uri="{9D8B030D-6E8A-4147-A177-3AD203B41FA5}">
                        <a16:colId xmlns:a16="http://schemas.microsoft.com/office/drawing/2014/main" val="20017"/>
                      </a:ext>
                    </a:extLst>
                  </a:gridCol>
                  <a:gridCol w="495875">
                    <a:extLst>
                      <a:ext uri="{9D8B030D-6E8A-4147-A177-3AD203B41FA5}">
                        <a16:colId xmlns:a16="http://schemas.microsoft.com/office/drawing/2014/main" val="20018"/>
                      </a:ext>
                    </a:extLst>
                  </a:gridCol>
                  <a:gridCol w="300425">
                    <a:extLst>
                      <a:ext uri="{9D8B030D-6E8A-4147-A177-3AD203B41FA5}">
                        <a16:colId xmlns:a16="http://schemas.microsoft.com/office/drawing/2014/main" val="20019"/>
                      </a:ext>
                    </a:extLst>
                  </a:gridCol>
                </a:tblGrid>
                <a:tr h="275625">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Months</a:t>
                        </a:r>
                        <a:endParaRPr sz="900" u="none" strike="noStrike" cap="none">
                          <a:solidFill>
                            <a:schemeClr val="lt1"/>
                          </a:solidFill>
                          <a:latin typeface="Inter Tight"/>
                          <a:ea typeface="Inter Tight"/>
                          <a:cs typeface="Inter Tight"/>
                          <a:sym typeface="Inter Tight"/>
                        </a:endParaRPr>
                      </a:p>
                    </a:txBody>
                    <a:tcPr marL="45700" marR="45700" marT="45700" marB="45700">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0</a:t>
                        </a:r>
                        <a:endParaRPr sz="900" u="none" strike="noStrike" cap="none">
                          <a:solidFill>
                            <a:schemeClr val="lt1"/>
                          </a:solidFill>
                          <a:latin typeface="Inter Tight"/>
                          <a:ea typeface="Inter Tight"/>
                          <a:cs typeface="Inter Tight"/>
                          <a:sym typeface="Inter Tight"/>
                        </a:endParaRPr>
                      </a:p>
                    </a:txBody>
                    <a:tcPr marL="45700" marR="45700" marT="45700" marB="45700">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1</a:t>
                        </a:r>
                        <a:endParaRPr sz="900" u="none" strike="noStrike" cap="none">
                          <a:solidFill>
                            <a:schemeClr val="lt1"/>
                          </a:solidFill>
                          <a:latin typeface="Inter Tight"/>
                          <a:ea typeface="Inter Tight"/>
                          <a:cs typeface="Inter Tight"/>
                          <a:sym typeface="Inter Tight"/>
                        </a:endParaRPr>
                      </a:p>
                    </a:txBody>
                    <a:tcPr marL="45700" marR="45700" marT="45700" marB="45700">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2</a:t>
                        </a:r>
                        <a:endParaRPr sz="900" u="none" strike="noStrike" cap="none">
                          <a:solidFill>
                            <a:schemeClr val="lt1"/>
                          </a:solidFill>
                          <a:latin typeface="Inter Tight"/>
                          <a:ea typeface="Inter Tight"/>
                          <a:cs typeface="Inter Tight"/>
                          <a:sym typeface="Inter Tight"/>
                        </a:endParaRPr>
                      </a:p>
                    </a:txBody>
                    <a:tcPr marL="45700" marR="45700" marT="45700" marB="45700">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3</a:t>
                        </a:r>
                        <a:endParaRPr sz="900" u="none" strike="noStrike" cap="none">
                          <a:solidFill>
                            <a:schemeClr val="lt1"/>
                          </a:solidFill>
                          <a:latin typeface="Inter Tight"/>
                          <a:ea typeface="Inter Tight"/>
                          <a:cs typeface="Inter Tight"/>
                          <a:sym typeface="Inter Tight"/>
                        </a:endParaRPr>
                      </a:p>
                    </a:txBody>
                    <a:tcPr marL="45700" marR="45700" marT="45700" marB="45700">
                      <a:lnR w="9525" cap="flat" cmpd="sng">
                        <a:solidFill>
                          <a:srgbClr val="9E9E9E"/>
                        </a:solidFill>
                        <a:prstDash val="solid"/>
                        <a:round/>
                        <a:headEnd type="none" w="sm" len="sm"/>
                        <a:tailEnd type="none" w="sm" len="sm"/>
                      </a:lnR>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4</a:t>
                        </a:r>
                        <a:endParaRPr sz="900" u="none" strike="noStrike" cap="none">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5</a:t>
                        </a:r>
                        <a:endParaRPr sz="900" u="none" strike="noStrike" cap="none">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6</a:t>
                        </a:r>
                        <a:endParaRPr sz="900" u="none" strike="noStrike" cap="none">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7</a:t>
                        </a:r>
                        <a:endParaRPr sz="900" u="none" strike="noStrike" cap="none">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8</a:t>
                        </a:r>
                        <a:endParaRPr sz="900" u="none" strike="noStrike" cap="none">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9</a:t>
                        </a:r>
                        <a:endParaRPr sz="900" u="none" strike="noStrike" cap="none">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10</a:t>
                        </a:r>
                        <a:endParaRPr sz="900" u="none" strike="noStrike" cap="none">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a:solidFill>
                              <a:schemeClr val="lt1"/>
                            </a:solidFill>
                            <a:latin typeface="Inter Tight"/>
                            <a:ea typeface="Inter Tight"/>
                            <a:cs typeface="Inter Tight"/>
                            <a:sym typeface="Inter Tight"/>
                          </a:rPr>
                          <a:t>11</a:t>
                        </a:r>
                        <a:endParaRPr sz="900" u="none" strike="noStrike" cap="none">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None/>
                        </a:pPr>
                        <a:r>
                          <a:rPr lang="en-US" sz="900">
                            <a:solidFill>
                              <a:schemeClr val="lt1"/>
                            </a:solidFill>
                            <a:latin typeface="Inter Tight"/>
                            <a:ea typeface="Inter Tight"/>
                            <a:cs typeface="Inter Tight"/>
                            <a:sym typeface="Inter Tight"/>
                          </a:rPr>
                          <a:t>12</a:t>
                        </a:r>
                        <a:endParaRPr sz="900">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None/>
                        </a:pPr>
                        <a:r>
                          <a:rPr lang="en-US" sz="900">
                            <a:solidFill>
                              <a:schemeClr val="lt1"/>
                            </a:solidFill>
                            <a:latin typeface="Inter Tight"/>
                            <a:ea typeface="Inter Tight"/>
                            <a:cs typeface="Inter Tight"/>
                            <a:sym typeface="Inter Tight"/>
                          </a:rPr>
                          <a:t>13</a:t>
                        </a:r>
                        <a:endParaRPr sz="900">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None/>
                        </a:pPr>
                        <a:r>
                          <a:rPr lang="en-US" sz="900">
                            <a:solidFill>
                              <a:schemeClr val="lt1"/>
                            </a:solidFill>
                            <a:latin typeface="Inter Tight"/>
                            <a:ea typeface="Inter Tight"/>
                            <a:cs typeface="Inter Tight"/>
                            <a:sym typeface="Inter Tight"/>
                          </a:rPr>
                          <a:t>14</a:t>
                        </a:r>
                        <a:endParaRPr sz="900">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None/>
                        </a:pPr>
                        <a:r>
                          <a:rPr lang="en-US" sz="900">
                            <a:solidFill>
                              <a:schemeClr val="lt1"/>
                            </a:solidFill>
                            <a:latin typeface="Inter Tight"/>
                            <a:ea typeface="Inter Tight"/>
                            <a:cs typeface="Inter Tight"/>
                            <a:sym typeface="Inter Tight"/>
                          </a:rPr>
                          <a:t>15</a:t>
                        </a:r>
                        <a:endParaRPr sz="900">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None/>
                        </a:pPr>
                        <a:r>
                          <a:rPr lang="en-US" sz="900">
                            <a:solidFill>
                              <a:schemeClr val="lt1"/>
                            </a:solidFill>
                            <a:latin typeface="Inter Tight"/>
                            <a:ea typeface="Inter Tight"/>
                            <a:cs typeface="Inter Tight"/>
                            <a:sym typeface="Inter Tight"/>
                          </a:rPr>
                          <a:t>16</a:t>
                        </a:r>
                        <a:endParaRPr sz="900">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None/>
                        </a:pPr>
                        <a:r>
                          <a:rPr lang="en-US" sz="900">
                            <a:solidFill>
                              <a:schemeClr val="lt1"/>
                            </a:solidFill>
                            <a:latin typeface="Inter Tight"/>
                            <a:ea typeface="Inter Tight"/>
                            <a:cs typeface="Inter Tight"/>
                            <a:sym typeface="Inter Tight"/>
                          </a:rPr>
                          <a:t>17</a:t>
                        </a:r>
                        <a:endParaRPr sz="900">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tc>
                    <a:txBody>
                      <a:bodyPr/>
                      <a:lstStyle/>
                      <a:p>
                        <a:pPr marL="0" marR="0" lvl="0" indent="0" algn="l" rtl="0">
                          <a:lnSpc>
                            <a:spcPct val="100000"/>
                          </a:lnSpc>
                          <a:spcBef>
                            <a:spcPts val="0"/>
                          </a:spcBef>
                          <a:spcAft>
                            <a:spcPts val="0"/>
                          </a:spcAft>
                          <a:buNone/>
                        </a:pPr>
                        <a:r>
                          <a:rPr lang="en-US" sz="900">
                            <a:solidFill>
                              <a:schemeClr val="lt1"/>
                            </a:solidFill>
                            <a:latin typeface="Inter Tight"/>
                            <a:ea typeface="Inter Tight"/>
                            <a:cs typeface="Inter Tight"/>
                            <a:sym typeface="Inter Tight"/>
                          </a:rPr>
                          <a:t>18</a:t>
                        </a:r>
                        <a:endParaRPr sz="900">
                          <a:solidFill>
                            <a:schemeClr val="lt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28524D"/>
                      </a:solidFill>
                    </a:tcPr>
                  </a:tc>
                  <a:extLst>
                    <a:ext uri="{0D108BD9-81ED-4DB2-BD59-A6C34878D82A}">
                      <a16:rowId xmlns:a16="http://schemas.microsoft.com/office/drawing/2014/main" val="10000"/>
                    </a:ext>
                  </a:extLst>
                </a:tr>
                <a:tr h="362950">
                  <a:tc>
                    <a:txBody>
                      <a:bodyPr/>
                      <a:lstStyle/>
                      <a:p>
                        <a:pPr marL="0" marR="0" lvl="0" indent="0" algn="l" rtl="0">
                          <a:lnSpc>
                            <a:spcPct val="100000"/>
                          </a:lnSpc>
                          <a:spcBef>
                            <a:spcPts val="0"/>
                          </a:spcBef>
                          <a:spcAft>
                            <a:spcPts val="0"/>
                          </a:spcAft>
                          <a:buClr>
                            <a:srgbClr val="000000"/>
                          </a:buClr>
                          <a:buSzPts val="800"/>
                          <a:buFont typeface="Arial"/>
                          <a:buNone/>
                        </a:pPr>
                        <a:r>
                          <a:rPr lang="en-US" sz="800" b="1">
                            <a:solidFill>
                              <a:schemeClr val="dk1"/>
                            </a:solidFill>
                            <a:latin typeface="Inter Tight"/>
                            <a:ea typeface="Inter Tight"/>
                            <a:cs typeface="Inter Tight"/>
                            <a:sym typeface="Inter Tight"/>
                          </a:rPr>
                          <a:t>Land</a:t>
                        </a:r>
                        <a:endParaRPr sz="800" b="1" u="none" strike="noStrike" cap="none">
                          <a:solidFill>
                            <a:schemeClr val="dk1"/>
                          </a:solidFill>
                          <a:latin typeface="Inter Tight"/>
                          <a:ea typeface="Inter Tight"/>
                          <a:cs typeface="Inter Tight"/>
                          <a:sym typeface="Inter Tight"/>
                        </a:endParaRPr>
                      </a:p>
                    </a:txBody>
                    <a:tcPr marL="45700" marR="45700" marT="45700" marB="45700" anchor="ctr">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600"/>
                      </a:p>
                    </a:txBody>
                    <a:tcPr marL="45700" marR="45700" marT="45700" marB="45700">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dirty="0">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dirty="0">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C7C8CA"/>
                        </a:solidFill>
                        <a:prstDash val="solid"/>
                        <a:round/>
                        <a:headEnd type="none" w="sm" len="sm"/>
                        <a:tailEnd type="none" w="sm" len="sm"/>
                      </a:lnB>
                    </a:tcPr>
                  </a:tc>
                  <a:extLst>
                    <a:ext uri="{0D108BD9-81ED-4DB2-BD59-A6C34878D82A}">
                      <a16:rowId xmlns:a16="http://schemas.microsoft.com/office/drawing/2014/main" val="10001"/>
                    </a:ext>
                  </a:extLst>
                </a:tr>
                <a:tr h="362950">
                  <a:tc>
                    <a:txBody>
                      <a:bodyPr/>
                      <a:lstStyle/>
                      <a:p>
                        <a:pPr marL="0" marR="0" lvl="0" indent="0" algn="l" rtl="0">
                          <a:lnSpc>
                            <a:spcPct val="100000"/>
                          </a:lnSpc>
                          <a:spcBef>
                            <a:spcPts val="0"/>
                          </a:spcBef>
                          <a:spcAft>
                            <a:spcPts val="0"/>
                          </a:spcAft>
                          <a:buClr>
                            <a:srgbClr val="000000"/>
                          </a:buClr>
                          <a:buSzPts val="800"/>
                          <a:buFont typeface="Arial"/>
                          <a:buNone/>
                        </a:pPr>
                        <a:r>
                          <a:rPr lang="en-US" sz="800" b="1">
                            <a:solidFill>
                              <a:schemeClr val="dk1"/>
                            </a:solidFill>
                            <a:latin typeface="Inter Tight"/>
                            <a:ea typeface="Inter Tight"/>
                            <a:cs typeface="Inter Tight"/>
                            <a:sym typeface="Inter Tight"/>
                          </a:rPr>
                          <a:t>Financing</a:t>
                        </a:r>
                        <a:endParaRPr sz="800" b="1" u="none" strike="noStrike" cap="none">
                          <a:solidFill>
                            <a:schemeClr val="dk1"/>
                          </a:solidFill>
                          <a:latin typeface="Inter Tight"/>
                          <a:ea typeface="Inter Tight"/>
                          <a:cs typeface="Inter Tight"/>
                          <a:sym typeface="Inter Tight"/>
                        </a:endParaRPr>
                      </a:p>
                    </a:txBody>
                    <a:tcPr marL="45700" marR="45700" marT="45700" marB="45700"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i="1"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200"/>
                          <a:buFont typeface="Arial"/>
                          <a:buNone/>
                        </a:pPr>
                        <a:r>
                          <a:rPr lang="en-US" sz="600">
                            <a:solidFill>
                              <a:schemeClr val="dk1"/>
                            </a:solidFill>
                            <a:latin typeface="Inter Tight"/>
                            <a:ea typeface="Inter Tight"/>
                            <a:cs typeface="Inter Tight"/>
                            <a:sym typeface="Inter Tight"/>
                          </a:rPr>
                          <a:t>Financing closed</a:t>
                        </a: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45700" marR="45700" marT="45700" marB="45700">
                      <a:lnL w="9525" cap="flat" cmpd="sng">
                        <a:solidFill>
                          <a:srgbClr val="9E9E9E"/>
                        </a:solidFill>
                        <a:prstDash val="solid"/>
                        <a:round/>
                        <a:headEnd type="none" w="sm" len="sm"/>
                        <a:tailEnd type="none" w="sm" len="sm"/>
                      </a:lnL>
                      <a:lnR w="9525" cap="flat" cmpd="sng">
                        <a:solidFill>
                          <a:srgbClr val="C7C8CA"/>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C7C8CA"/>
                        </a:solidFill>
                        <a:prstDash val="solid"/>
                        <a:round/>
                        <a:headEnd type="none" w="sm" len="sm"/>
                        <a:tailEnd type="none" w="sm" len="sm"/>
                      </a:lnL>
                      <a:lnR w="9525" cap="flat" cmpd="sng">
                        <a:solidFill>
                          <a:srgbClr val="C7C8CA"/>
                        </a:solidFill>
                        <a:prstDash val="solid"/>
                        <a:round/>
                        <a:headEnd type="none" w="sm" len="sm"/>
                        <a:tailEnd type="none" w="sm" len="sm"/>
                      </a:lnR>
                      <a:lnT w="9525" cap="flat" cmpd="sng">
                        <a:solidFill>
                          <a:srgbClr val="C7C8CA"/>
                        </a:solidFill>
                        <a:prstDash val="solid"/>
                        <a:round/>
                        <a:headEnd type="none" w="sm" len="sm"/>
                        <a:tailEnd type="none" w="sm" len="sm"/>
                      </a:lnT>
                      <a:lnB w="9525" cap="flat" cmpd="sng">
                        <a:solidFill>
                          <a:srgbClr val="C7C8CA"/>
                        </a:solidFill>
                        <a:prstDash val="solid"/>
                        <a:round/>
                        <a:headEnd type="none" w="sm" len="sm"/>
                        <a:tailEnd type="none" w="sm" len="sm"/>
                      </a:lnB>
                    </a:tcPr>
                  </a:tc>
                  <a:extLst>
                    <a:ext uri="{0D108BD9-81ED-4DB2-BD59-A6C34878D82A}">
                      <a16:rowId xmlns:a16="http://schemas.microsoft.com/office/drawing/2014/main" val="10002"/>
                    </a:ext>
                  </a:extLst>
                </a:tr>
                <a:tr h="362950">
                  <a:tc>
                    <a:txBody>
                      <a:bodyPr/>
                      <a:lstStyle/>
                      <a:p>
                        <a:pPr marL="0" marR="0" lvl="0" indent="0" algn="l" rtl="0">
                          <a:lnSpc>
                            <a:spcPct val="100000"/>
                          </a:lnSpc>
                          <a:spcBef>
                            <a:spcPts val="0"/>
                          </a:spcBef>
                          <a:spcAft>
                            <a:spcPts val="0"/>
                          </a:spcAft>
                          <a:buClr>
                            <a:schemeClr val="dk1"/>
                          </a:buClr>
                          <a:buSzPts val="1100"/>
                          <a:buFont typeface="Arial"/>
                          <a:buNone/>
                        </a:pPr>
                        <a:r>
                          <a:rPr lang="en-US" sz="800" b="1">
                            <a:solidFill>
                              <a:schemeClr val="dk1"/>
                            </a:solidFill>
                            <a:latin typeface="Inter Tight"/>
                            <a:ea typeface="Inter Tight"/>
                            <a:cs typeface="Inter Tight"/>
                            <a:sym typeface="Inter Tight"/>
                          </a:rPr>
                          <a:t>Local Outreach</a:t>
                        </a:r>
                        <a:endParaRPr sz="800" b="1" u="none" strike="noStrike" cap="none">
                          <a:solidFill>
                            <a:schemeClr val="dk1"/>
                          </a:solidFill>
                          <a:latin typeface="Inter Tight"/>
                          <a:ea typeface="Inter Tight"/>
                          <a:cs typeface="Inter Tight"/>
                          <a:sym typeface="Inter Tight"/>
                        </a:endParaRPr>
                      </a:p>
                    </a:txBody>
                    <a:tcPr marL="45700" marR="45700" marT="45700" marB="45700" anchor="ctr">
                      <a:lnT w="9525" cap="flat" cmpd="sng">
                        <a:solidFill>
                          <a:srgbClr val="9E9E9E"/>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200"/>
                          <a:buFont typeface="Arial"/>
                          <a:buNone/>
                        </a:pPr>
                        <a:endParaRPr sz="1200" i="1" u="none" strike="noStrike" cap="none">
                          <a:solidFill>
                            <a:schemeClr val="dk1"/>
                          </a:solidFill>
                          <a:latin typeface="Inter Tight"/>
                          <a:ea typeface="Inter Tight"/>
                          <a:cs typeface="Inter Tight"/>
                          <a:sym typeface="Inter Tight"/>
                        </a:endParaRPr>
                      </a:p>
                    </a:txBody>
                    <a:tcPr marL="45700" marR="45700" marT="45700" marB="45700">
                      <a:lnT w="9525" cap="flat" cmpd="sng">
                        <a:solidFill>
                          <a:srgbClr val="9E9E9E"/>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T w="9525" cap="flat" cmpd="sng">
                        <a:solidFill>
                          <a:srgbClr val="9E9E9E"/>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T w="9525" cap="flat" cmpd="sng">
                        <a:solidFill>
                          <a:srgbClr val="9E9E9E"/>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C7C8CA"/>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362950">
                  <a:tc>
                    <a:txBody>
                      <a:bodyPr/>
                      <a:lstStyle/>
                      <a:p>
                        <a:pPr marL="0" marR="0" lvl="0" indent="0" algn="l" rtl="0">
                          <a:lnSpc>
                            <a:spcPct val="100000"/>
                          </a:lnSpc>
                          <a:spcBef>
                            <a:spcPts val="0"/>
                          </a:spcBef>
                          <a:spcAft>
                            <a:spcPts val="0"/>
                          </a:spcAft>
                          <a:buClr>
                            <a:srgbClr val="000000"/>
                          </a:buClr>
                          <a:buSzPts val="800"/>
                          <a:buFont typeface="Arial"/>
                          <a:buNone/>
                        </a:pPr>
                        <a:r>
                          <a:rPr lang="en-US" sz="800" b="1">
                            <a:solidFill>
                              <a:schemeClr val="dk1"/>
                            </a:solidFill>
                            <a:latin typeface="Inter Tight"/>
                            <a:ea typeface="Inter Tight"/>
                            <a:cs typeface="Inter Tight"/>
                            <a:sym typeface="Inter Tight"/>
                          </a:rPr>
                          <a:t>Pre-Con</a:t>
                        </a:r>
                        <a:endParaRPr sz="800" b="1" u="none" strike="noStrike" cap="none">
                          <a:solidFill>
                            <a:schemeClr val="dk1"/>
                          </a:solidFill>
                          <a:latin typeface="Inter Tight"/>
                          <a:ea typeface="Inter Tight"/>
                          <a:cs typeface="Inter Tight"/>
                          <a:sym typeface="Inter Tight"/>
                        </a:endParaRPr>
                      </a:p>
                    </a:txBody>
                    <a:tcPr marL="45700" marR="45700" marT="45700" marB="45700" anchor="ctr"/>
                  </a:tc>
                  <a:tc>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solidFill>
                            <a:schemeClr val="dk1"/>
                          </a:solidFill>
                          <a:latin typeface="Inter Tight"/>
                          <a:ea typeface="Inter Tight"/>
                          <a:cs typeface="Inter Tight"/>
                          <a:sym typeface="Inter Tight"/>
                        </a:endParaRPr>
                      </a:p>
                    </a:txBody>
                    <a:tcPr marL="45700" marR="45700" marT="45700" marB="45700"/>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R w="9525" cap="flat" cmpd="sng">
                        <a:solidFill>
                          <a:srgbClr val="9E9E9E"/>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r h="362950">
                  <a:tc>
                    <a:txBody>
                      <a:bodyPr/>
                      <a:lstStyle/>
                      <a:p>
                        <a:pPr marL="0" marR="0" lvl="0" indent="0" algn="l" rtl="0">
                          <a:lnSpc>
                            <a:spcPct val="100000"/>
                          </a:lnSpc>
                          <a:spcBef>
                            <a:spcPts val="0"/>
                          </a:spcBef>
                          <a:spcAft>
                            <a:spcPts val="0"/>
                          </a:spcAft>
                          <a:buClr>
                            <a:srgbClr val="000000"/>
                          </a:buClr>
                          <a:buSzPts val="800"/>
                          <a:buFont typeface="Arial"/>
                          <a:buNone/>
                        </a:pPr>
                        <a:r>
                          <a:rPr lang="en-US" sz="800" b="1">
                            <a:solidFill>
                              <a:schemeClr val="dk1"/>
                            </a:solidFill>
                            <a:latin typeface="Inter Tight"/>
                            <a:ea typeface="Inter Tight"/>
                            <a:cs typeface="Inter Tight"/>
                            <a:sym typeface="Inter Tight"/>
                          </a:rPr>
                          <a:t>LLE</a:t>
                        </a:r>
                        <a:endParaRPr sz="800" b="1" u="none" strike="noStrike" cap="none">
                          <a:solidFill>
                            <a:schemeClr val="dk1"/>
                          </a:solidFill>
                          <a:latin typeface="Inter Tight"/>
                          <a:ea typeface="Inter Tight"/>
                          <a:cs typeface="Inter Tight"/>
                          <a:sym typeface="Inter Tight"/>
                        </a:endParaRPr>
                      </a:p>
                    </a:txBody>
                    <a:tcPr marL="45700" marR="45700" marT="45700" marB="45700" anchor="ctr">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45700" marR="45700" marT="45700" marB="45700">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200"/>
                          <a:buFont typeface="Arial"/>
                          <a:buNone/>
                        </a:pPr>
                        <a:r>
                          <a:rPr lang="en-US" sz="700">
                            <a:solidFill>
                              <a:schemeClr val="dk1"/>
                            </a:solidFill>
                            <a:latin typeface="Inter Tight"/>
                            <a:ea typeface="Inter Tight"/>
                            <a:cs typeface="Inter Tight"/>
                            <a:sym typeface="Inter Tight"/>
                          </a:rPr>
                          <a:t>Procure LLE</a:t>
                        </a: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7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5"/>
                    </a:ext>
                  </a:extLst>
                </a:tr>
                <a:tr h="362950">
                  <a:tc>
                    <a:txBody>
                      <a:bodyPr/>
                      <a:lstStyle/>
                      <a:p>
                        <a:pPr marL="0" marR="0" lvl="0" indent="0" algn="l" rtl="0">
                          <a:lnSpc>
                            <a:spcPct val="100000"/>
                          </a:lnSpc>
                          <a:spcBef>
                            <a:spcPts val="0"/>
                          </a:spcBef>
                          <a:spcAft>
                            <a:spcPts val="0"/>
                          </a:spcAft>
                          <a:buClr>
                            <a:schemeClr val="dk1"/>
                          </a:buClr>
                          <a:buSzPts val="1100"/>
                          <a:buFont typeface="Arial"/>
                          <a:buNone/>
                        </a:pPr>
                        <a:r>
                          <a:rPr lang="en-US" sz="800" b="1">
                            <a:solidFill>
                              <a:schemeClr val="dk1"/>
                            </a:solidFill>
                            <a:latin typeface="Inter Tight"/>
                            <a:ea typeface="Inter Tight"/>
                            <a:cs typeface="Inter Tight"/>
                            <a:sym typeface="Inter T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DC Construction</a:t>
                        </a:r>
                        <a:endParaRPr sz="800" b="1" u="none" strike="noStrike" cap="none" baseline="30000">
                          <a:solidFill>
                            <a:schemeClr val="dk1"/>
                          </a:solidFill>
                          <a:latin typeface="Inter Tight"/>
                          <a:ea typeface="Inter Tight"/>
                          <a:cs typeface="Inter Tight"/>
                          <a:sym typeface="Inter Tight"/>
                        </a:endParaRPr>
                      </a:p>
                    </a:txBody>
                    <a:tcPr marL="45700" marR="45700" marT="45700" marB="45700"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6"/>
                    </a:ext>
                  </a:extLst>
                </a:tr>
                <a:tr h="362950">
                  <a:tc>
                    <a:txBody>
                      <a:bodyPr/>
                      <a:lstStyle/>
                      <a:p>
                        <a:pPr marL="0" marR="0" lvl="0" indent="0" algn="l" rtl="0">
                          <a:lnSpc>
                            <a:spcPct val="100000"/>
                          </a:lnSpc>
                          <a:spcBef>
                            <a:spcPts val="0"/>
                          </a:spcBef>
                          <a:spcAft>
                            <a:spcPts val="0"/>
                          </a:spcAft>
                          <a:buClr>
                            <a:srgbClr val="000000"/>
                          </a:buClr>
                          <a:buSzPts val="800"/>
                          <a:buFont typeface="Arial"/>
                          <a:buNone/>
                        </a:pPr>
                        <a:r>
                          <a:rPr lang="en-US" sz="800" b="1">
                            <a:solidFill>
                              <a:schemeClr val="dk1"/>
                            </a:solidFill>
                            <a:latin typeface="Inter Tight"/>
                            <a:ea typeface="Inter Tight"/>
                            <a:cs typeface="Inter Tight"/>
                            <a:sym typeface="Inter T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Sub Construction</a:t>
                        </a:r>
                        <a:endParaRPr sz="800" b="1" u="none" strike="noStrike" cap="none">
                          <a:solidFill>
                            <a:schemeClr val="dk1"/>
                          </a:solidFill>
                          <a:latin typeface="Inter Tight"/>
                          <a:ea typeface="Inter Tight"/>
                          <a:cs typeface="Inter Tight"/>
                          <a:sym typeface="Inter Tight"/>
                        </a:endParaRPr>
                      </a:p>
                    </a:txBody>
                    <a:tcPr marL="45700" marR="45700" marT="45700" marB="45700"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8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C7C8CA"/>
                        </a:solidFill>
                        <a:prstDash val="solid"/>
                        <a:round/>
                        <a:headEnd type="none" w="sm" len="sm"/>
                        <a:tailEnd type="none" w="sm" len="sm"/>
                      </a:lnB>
                    </a:tcPr>
                  </a:tc>
                  <a:extLst>
                    <a:ext uri="{0D108BD9-81ED-4DB2-BD59-A6C34878D82A}">
                      <a16:rowId xmlns:a16="http://schemas.microsoft.com/office/drawing/2014/main" val="10007"/>
                    </a:ext>
                  </a:extLst>
                </a:tr>
                <a:tr h="362950">
                  <a:tc>
                    <a:txBody>
                      <a:bodyPr/>
                      <a:lstStyle/>
                      <a:p>
                        <a:pPr marL="0" marR="0" lvl="0" indent="0" algn="l" rtl="0">
                          <a:lnSpc>
                            <a:spcPct val="100000"/>
                          </a:lnSpc>
                          <a:spcBef>
                            <a:spcPts val="0"/>
                          </a:spcBef>
                          <a:spcAft>
                            <a:spcPts val="0"/>
                          </a:spcAft>
                          <a:buClr>
                            <a:srgbClr val="000000"/>
                          </a:buClr>
                          <a:buSzPts val="800"/>
                          <a:buFont typeface="Arial"/>
                          <a:buNone/>
                        </a:pPr>
                        <a:r>
                          <a:rPr lang="en-US" sz="800" b="1">
                            <a:solidFill>
                              <a:schemeClr val="dk1"/>
                            </a:solidFill>
                            <a:latin typeface="Inter Tight"/>
                            <a:ea typeface="Inter Tight"/>
                            <a:cs typeface="Inter Tight"/>
                            <a:sym typeface="Inter Tight"/>
                          </a:rPr>
                          <a:t>Tenant</a:t>
                        </a:r>
                        <a:endParaRPr sz="800" b="1" u="none" strike="noStrike" cap="none">
                          <a:solidFill>
                            <a:schemeClr val="dk1"/>
                          </a:solidFill>
                          <a:latin typeface="Inter Tight"/>
                          <a:ea typeface="Inter Tight"/>
                          <a:cs typeface="Inter Tight"/>
                          <a:sym typeface="Inter Tight"/>
                        </a:endParaRPr>
                      </a:p>
                    </a:txBody>
                    <a:tcPr marL="45700" marR="45700" marT="45700" marB="45700" anchor="ct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800">
                          <a:solidFill>
                            <a:schemeClr val="dk1"/>
                          </a:solidFill>
                          <a:latin typeface="Inter Tight"/>
                          <a:ea typeface="Inter Tight"/>
                          <a:cs typeface="Inter Tight"/>
                          <a:sym typeface="Inter Tight"/>
                        </a:endParaRPr>
                      </a:p>
                    </a:txBody>
                    <a:tcPr marL="45700" marR="45700" marT="45700" marB="45700">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700">
                          <a:solidFill>
                            <a:schemeClr val="dk1"/>
                          </a:solidFill>
                          <a:latin typeface="Inter Tight"/>
                          <a:ea typeface="Inter Tight"/>
                          <a:cs typeface="Inter Tight"/>
                          <a:sym typeface="Inter Tight"/>
                        </a:endParaRPr>
                      </a:p>
                    </a:txBody>
                    <a:tcPr marL="45700" marR="45700" marT="45700" marB="45700">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800" u="none" strike="noStrike" cap="none">
                          <a:solidFill>
                            <a:schemeClr val="dk1"/>
                          </a:solidFill>
                          <a:latin typeface="Inter Tight"/>
                          <a:ea typeface="Inter Tight"/>
                          <a:cs typeface="Inter Tight"/>
                          <a:sym typeface="Inter Tight"/>
                        </a:endParaRPr>
                      </a:p>
                    </a:txBody>
                    <a:tcPr marL="45700" marR="45700" marT="45700" marB="45700">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8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C7C8CA"/>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8"/>
                    </a:ext>
                  </a:extLst>
                </a:tr>
                <a:tr h="362950">
                  <a:tc>
                    <a:txBody>
                      <a:bodyPr/>
                      <a:lstStyle/>
                      <a:p>
                        <a:pPr marL="0" marR="0" lvl="0" indent="0" algn="l" rtl="0">
                          <a:lnSpc>
                            <a:spcPct val="100000"/>
                          </a:lnSpc>
                          <a:spcBef>
                            <a:spcPts val="0"/>
                          </a:spcBef>
                          <a:spcAft>
                            <a:spcPts val="0"/>
                          </a:spcAft>
                          <a:buClr>
                            <a:srgbClr val="000000"/>
                          </a:buClr>
                          <a:buSzPts val="800"/>
                          <a:buFont typeface="Arial"/>
                          <a:buNone/>
                        </a:pPr>
                        <a:r>
                          <a:rPr lang="en-US" sz="800" b="1">
                            <a:solidFill>
                              <a:schemeClr val="dk1"/>
                            </a:solidFill>
                            <a:latin typeface="Inter Tight"/>
                            <a:ea typeface="Inter Tight"/>
                            <a:cs typeface="Inter Tight"/>
                            <a:sym typeface="Inter Tight"/>
                          </a:rPr>
                          <a:t>GPU</a:t>
                        </a:r>
                        <a:endParaRPr sz="800" b="1" u="none" strike="noStrike" cap="none">
                          <a:solidFill>
                            <a:schemeClr val="dk1"/>
                          </a:solidFill>
                          <a:latin typeface="Inter Tight"/>
                          <a:ea typeface="Inter Tight"/>
                          <a:cs typeface="Inter Tight"/>
                          <a:sym typeface="Inter Tight"/>
                        </a:endParaRPr>
                      </a:p>
                    </a:txBody>
                    <a:tcPr marL="45700" marR="45700" marT="45700" marB="45700" anchor="ctr">
                      <a:lnT w="9525" cap="flat" cmpd="sng">
                        <a:solidFill>
                          <a:srgbClr val="9E9E9E"/>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T w="9525" cap="flat" cmpd="sng">
                        <a:solidFill>
                          <a:srgbClr val="9E9E9E"/>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T w="9525" cap="flat" cmpd="sng">
                        <a:solidFill>
                          <a:srgbClr val="9E9E9E"/>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T w="9525" cap="flat" cmpd="sng">
                        <a:solidFill>
                          <a:srgbClr val="9E9E9E"/>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8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9"/>
                    </a:ext>
                  </a:extLst>
                </a:tr>
                <a:tr h="362950">
                  <a:tc>
                    <a:txBody>
                      <a:bodyPr/>
                      <a:lstStyle/>
                      <a:p>
                        <a:pPr marL="0" marR="0" lvl="0" indent="0" algn="l" rtl="0">
                          <a:lnSpc>
                            <a:spcPct val="100000"/>
                          </a:lnSpc>
                          <a:spcBef>
                            <a:spcPts val="0"/>
                          </a:spcBef>
                          <a:spcAft>
                            <a:spcPts val="0"/>
                          </a:spcAft>
                          <a:buClr>
                            <a:srgbClr val="000000"/>
                          </a:buClr>
                          <a:buSzPts val="800"/>
                          <a:buFont typeface="Arial"/>
                          <a:buNone/>
                        </a:pPr>
                        <a:r>
                          <a:rPr lang="en-US" sz="800" b="1">
                            <a:solidFill>
                              <a:schemeClr val="dk1"/>
                            </a:solidFill>
                            <a:latin typeface="Inter Tight"/>
                            <a:ea typeface="Inter Tight"/>
                            <a:cs typeface="Inter Tight"/>
                            <a:sym typeface="Inter Tight"/>
                          </a:rPr>
                          <a:t>VRT</a:t>
                        </a:r>
                        <a:endParaRPr sz="800" b="1" u="none" strike="noStrike" cap="none">
                          <a:solidFill>
                            <a:schemeClr val="dk1"/>
                          </a:solidFill>
                          <a:latin typeface="Inter Tight"/>
                          <a:ea typeface="Inter Tight"/>
                          <a:cs typeface="Inter Tight"/>
                          <a:sym typeface="Inter Tight"/>
                        </a:endParaRPr>
                      </a:p>
                    </a:txBody>
                    <a:tcPr marL="45700" marR="45700" marT="45700" marB="45700" anchor="ctr">
                      <a:solidFill>
                        <a:schemeClr val="lt1"/>
                      </a:solidFill>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R w="9525" cap="flat" cmpd="sng">
                        <a:solidFill>
                          <a:srgbClr val="9E9E9E"/>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600" u="none" strike="noStrike" cap="none">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600" u="none" strike="noStrike" cap="none" dirty="0">
                          <a:solidFill>
                            <a:schemeClr val="dk1"/>
                          </a:solidFill>
                          <a:latin typeface="Inter Tight"/>
                          <a:ea typeface="Inter Tight"/>
                          <a:cs typeface="Inter Tight"/>
                          <a:sym typeface="Inter Tight"/>
                        </a:endParaRPr>
                      </a:p>
                    </a:txBody>
                    <a:tcPr marL="45700" marR="45700" marT="45700" marB="4570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grpSp>
          <p:nvGrpSpPr>
            <p:cNvPr id="10" name="Group 9">
              <a:extLst>
                <a:ext uri="{FF2B5EF4-FFF2-40B4-BE49-F238E27FC236}">
                  <a16:creationId xmlns:a16="http://schemas.microsoft.com/office/drawing/2014/main" id="{F4A3AFE3-769C-6A00-8E24-A2EA8E98004D}"/>
                </a:ext>
              </a:extLst>
            </p:cNvPr>
            <p:cNvGrpSpPr/>
            <p:nvPr/>
          </p:nvGrpSpPr>
          <p:grpSpPr>
            <a:xfrm>
              <a:off x="807010" y="904289"/>
              <a:ext cx="9062970" cy="4057806"/>
              <a:chOff x="793050" y="911269"/>
              <a:chExt cx="9062970" cy="4057806"/>
            </a:xfrm>
          </p:grpSpPr>
          <p:sp>
            <p:nvSpPr>
              <p:cNvPr id="232" name="Google Shape;232;g3c4dc4fd867_1_33"/>
              <p:cNvSpPr/>
              <p:nvPr/>
            </p:nvSpPr>
            <p:spPr>
              <a:xfrm>
                <a:off x="793050" y="4690894"/>
                <a:ext cx="1305900" cy="217200"/>
              </a:xfrm>
              <a:prstGeom prst="roundRect">
                <a:avLst>
                  <a:gd name="adj" fmla="val 16667"/>
                </a:avLst>
              </a:pr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34" name="Google Shape;234;g3c4dc4fd867_1_33"/>
              <p:cNvSpPr/>
              <p:nvPr/>
            </p:nvSpPr>
            <p:spPr>
              <a:xfrm>
                <a:off x="8778318" y="4177849"/>
                <a:ext cx="300300" cy="236100"/>
              </a:xfrm>
              <a:prstGeom prst="homePlate">
                <a:avLst>
                  <a:gd name="adj" fmla="val 50000"/>
                </a:avLst>
              </a:prstGeom>
              <a:solidFill>
                <a:srgbClr val="1264A3"/>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400">
                    <a:solidFill>
                      <a:schemeClr val="dk1"/>
                    </a:solidFill>
                    <a:latin typeface="Inter Tight"/>
                    <a:ea typeface="Inter Tight"/>
                    <a:cs typeface="Inter Tight"/>
                    <a:sym typeface="Inter Tight"/>
                  </a:rPr>
                  <a:t>VRT Commissioning</a:t>
                </a:r>
                <a:endParaRPr sz="400">
                  <a:solidFill>
                    <a:schemeClr val="dk1"/>
                  </a:solidFill>
                  <a:latin typeface="Inter Tight"/>
                  <a:ea typeface="Inter Tight"/>
                  <a:cs typeface="Inter Tight"/>
                  <a:sym typeface="Inter Tight"/>
                </a:endParaRPr>
              </a:p>
              <a:p>
                <a:pPr marL="0" lvl="0" indent="0" algn="l" rtl="0">
                  <a:spcBef>
                    <a:spcPts val="0"/>
                  </a:spcBef>
                  <a:spcAft>
                    <a:spcPts val="0"/>
                  </a:spcAft>
                  <a:buNone/>
                </a:pPr>
                <a:endParaRPr sz="400">
                  <a:solidFill>
                    <a:schemeClr val="dk1"/>
                  </a:solidFill>
                  <a:latin typeface="Inter Tight"/>
                  <a:ea typeface="Inter Tight"/>
                  <a:cs typeface="Inter Tight"/>
                  <a:sym typeface="Inter Tight"/>
                </a:endParaRPr>
              </a:p>
            </p:txBody>
          </p:sp>
          <p:sp>
            <p:nvSpPr>
              <p:cNvPr id="235" name="Google Shape;235;g3c4dc4fd867_1_33"/>
              <p:cNvSpPr/>
              <p:nvPr/>
            </p:nvSpPr>
            <p:spPr>
              <a:xfrm>
                <a:off x="8286977" y="3118660"/>
                <a:ext cx="466200" cy="236100"/>
              </a:xfrm>
              <a:prstGeom prst="homePlate">
                <a:avLst>
                  <a:gd name="adj" fmla="val 50000"/>
                </a:avLst>
              </a:prstGeom>
              <a:solidFill>
                <a:srgbClr val="FFE599"/>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500">
                    <a:solidFill>
                      <a:schemeClr val="dk1"/>
                    </a:solidFill>
                    <a:latin typeface="Inter Tight"/>
                    <a:ea typeface="Inter Tight"/>
                    <a:cs typeface="Inter Tight"/>
                    <a:sym typeface="Inter Tight"/>
                  </a:rPr>
                  <a:t>Sub Energization</a:t>
                </a:r>
                <a:endParaRPr sz="500">
                  <a:solidFill>
                    <a:schemeClr val="dk1"/>
                  </a:solidFill>
                  <a:latin typeface="Inter Tight"/>
                  <a:ea typeface="Inter Tight"/>
                  <a:cs typeface="Inter Tight"/>
                  <a:sym typeface="Inter Tight"/>
                </a:endParaRPr>
              </a:p>
            </p:txBody>
          </p:sp>
          <p:sp>
            <p:nvSpPr>
              <p:cNvPr id="236" name="Google Shape;236;g3c4dc4fd867_1_33"/>
              <p:cNvSpPr/>
              <p:nvPr/>
            </p:nvSpPr>
            <p:spPr>
              <a:xfrm>
                <a:off x="1040450" y="911269"/>
                <a:ext cx="2155800" cy="236100"/>
              </a:xfrm>
              <a:prstGeom prst="homePlate">
                <a:avLst>
                  <a:gd name="adj" fmla="val 50000"/>
                </a:avLst>
              </a:prstGeom>
              <a:solidFill>
                <a:srgbClr val="BBCCDB"/>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DD &amp; option to buy, Secure Mineral Rights, Secure Mineral Rights, Geotech, Secure Easements, Secure Land</a:t>
                </a:r>
                <a:endParaRPr sz="600">
                  <a:solidFill>
                    <a:schemeClr val="dk1"/>
                  </a:solidFill>
                  <a:latin typeface="Inter Tight"/>
                  <a:ea typeface="Inter Tight"/>
                  <a:cs typeface="Inter Tight"/>
                  <a:sym typeface="Inter Tight"/>
                </a:endParaRPr>
              </a:p>
            </p:txBody>
          </p:sp>
          <p:sp>
            <p:nvSpPr>
              <p:cNvPr id="237" name="Google Shape;237;g3c4dc4fd867_1_33"/>
              <p:cNvSpPr/>
              <p:nvPr/>
            </p:nvSpPr>
            <p:spPr>
              <a:xfrm>
                <a:off x="8284225" y="4177850"/>
                <a:ext cx="486900" cy="236100"/>
              </a:xfrm>
              <a:prstGeom prst="homePlate">
                <a:avLst>
                  <a:gd name="adj" fmla="val 50000"/>
                </a:avLst>
              </a:prstGeom>
              <a:solidFill>
                <a:srgbClr val="1264A3"/>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400">
                    <a:solidFill>
                      <a:schemeClr val="dk1"/>
                    </a:solidFill>
                    <a:latin typeface="Inter Tight"/>
                    <a:ea typeface="Inter Tight"/>
                    <a:cs typeface="Inter Tight"/>
                    <a:sym typeface="Inter Tight"/>
                  </a:rPr>
                  <a:t>VRT Testing</a:t>
                </a:r>
                <a:endParaRPr sz="400">
                  <a:solidFill>
                    <a:schemeClr val="dk1"/>
                  </a:solidFill>
                  <a:latin typeface="Inter Tight"/>
                  <a:ea typeface="Inter Tight"/>
                  <a:cs typeface="Inter Tight"/>
                  <a:sym typeface="Inter Tight"/>
                </a:endParaRPr>
              </a:p>
            </p:txBody>
          </p:sp>
          <p:sp>
            <p:nvSpPr>
              <p:cNvPr id="238" name="Google Shape;238;g3c4dc4fd867_1_33"/>
              <p:cNvSpPr/>
              <p:nvPr/>
            </p:nvSpPr>
            <p:spPr>
              <a:xfrm>
                <a:off x="7863922" y="4177850"/>
                <a:ext cx="420300" cy="236100"/>
              </a:xfrm>
              <a:prstGeom prst="homePlate">
                <a:avLst>
                  <a:gd name="adj" fmla="val 50000"/>
                </a:avLst>
              </a:prstGeom>
              <a:solidFill>
                <a:srgbClr val="1264A3"/>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400">
                    <a:solidFill>
                      <a:schemeClr val="dk1"/>
                    </a:solidFill>
                    <a:latin typeface="Inter Tight"/>
                    <a:ea typeface="Inter Tight"/>
                    <a:cs typeface="Inter Tight"/>
                    <a:sym typeface="Inter Tight"/>
                  </a:rPr>
                  <a:t>VRT Commissioning</a:t>
                </a:r>
                <a:endParaRPr sz="400">
                  <a:solidFill>
                    <a:schemeClr val="dk1"/>
                  </a:solidFill>
                  <a:latin typeface="Inter Tight"/>
                  <a:ea typeface="Inter Tight"/>
                  <a:cs typeface="Inter Tight"/>
                  <a:sym typeface="Inter Tight"/>
                </a:endParaRPr>
              </a:p>
              <a:p>
                <a:pPr marL="0" lvl="0" indent="0" algn="l" rtl="0">
                  <a:spcBef>
                    <a:spcPts val="0"/>
                  </a:spcBef>
                  <a:spcAft>
                    <a:spcPts val="0"/>
                  </a:spcAft>
                  <a:buNone/>
                </a:pPr>
                <a:endParaRPr sz="400">
                  <a:solidFill>
                    <a:schemeClr val="dk1"/>
                  </a:solidFill>
                  <a:latin typeface="Inter Tight"/>
                  <a:ea typeface="Inter Tight"/>
                  <a:cs typeface="Inter Tight"/>
                  <a:sym typeface="Inter Tight"/>
                </a:endParaRPr>
              </a:p>
            </p:txBody>
          </p:sp>
          <p:sp>
            <p:nvSpPr>
              <p:cNvPr id="239" name="Google Shape;239;g3c4dc4fd867_1_33"/>
              <p:cNvSpPr/>
              <p:nvPr/>
            </p:nvSpPr>
            <p:spPr>
              <a:xfrm>
                <a:off x="8315384" y="3819745"/>
                <a:ext cx="466200" cy="236100"/>
              </a:xfrm>
              <a:prstGeom prst="homePlate">
                <a:avLst>
                  <a:gd name="adj" fmla="val 50000"/>
                </a:avLst>
              </a:prstGeom>
              <a:solidFill>
                <a:srgbClr val="C27BA0"/>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GPU Testing</a:t>
                </a:r>
                <a:endParaRPr sz="600">
                  <a:solidFill>
                    <a:schemeClr val="dk1"/>
                  </a:solidFill>
                  <a:latin typeface="Inter Tight"/>
                  <a:ea typeface="Inter Tight"/>
                  <a:cs typeface="Inter Tight"/>
                  <a:sym typeface="Inter Tight"/>
                </a:endParaRPr>
              </a:p>
            </p:txBody>
          </p:sp>
          <p:sp>
            <p:nvSpPr>
              <p:cNvPr id="240" name="Google Shape;240;g3c4dc4fd867_1_33"/>
              <p:cNvSpPr/>
              <p:nvPr/>
            </p:nvSpPr>
            <p:spPr>
              <a:xfrm>
                <a:off x="7863585" y="3819750"/>
                <a:ext cx="420300" cy="236100"/>
              </a:xfrm>
              <a:prstGeom prst="homePlate">
                <a:avLst>
                  <a:gd name="adj" fmla="val 50000"/>
                </a:avLst>
              </a:prstGeom>
              <a:solidFill>
                <a:srgbClr val="C27BA0"/>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GPU Integration</a:t>
                </a:r>
                <a:endParaRPr sz="600">
                  <a:solidFill>
                    <a:schemeClr val="dk1"/>
                  </a:solidFill>
                  <a:latin typeface="Inter Tight"/>
                  <a:ea typeface="Inter Tight"/>
                  <a:cs typeface="Inter Tight"/>
                  <a:sym typeface="Inter Tight"/>
                </a:endParaRPr>
              </a:p>
            </p:txBody>
          </p:sp>
          <p:sp>
            <p:nvSpPr>
              <p:cNvPr id="241" name="Google Shape;241;g3c4dc4fd867_1_33"/>
              <p:cNvSpPr/>
              <p:nvPr/>
            </p:nvSpPr>
            <p:spPr>
              <a:xfrm>
                <a:off x="4014593" y="3827130"/>
                <a:ext cx="3043800" cy="236100"/>
              </a:xfrm>
              <a:prstGeom prst="homePlate">
                <a:avLst>
                  <a:gd name="adj" fmla="val 50000"/>
                </a:avLst>
              </a:prstGeom>
              <a:solidFill>
                <a:srgbClr val="C27BA0"/>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Procure GPUs</a:t>
                </a:r>
                <a:endParaRPr sz="600">
                  <a:solidFill>
                    <a:schemeClr val="dk1"/>
                  </a:solidFill>
                  <a:latin typeface="Inter Tight"/>
                  <a:ea typeface="Inter Tight"/>
                  <a:cs typeface="Inter Tight"/>
                  <a:sym typeface="Inter Tight"/>
                </a:endParaRPr>
              </a:p>
            </p:txBody>
          </p:sp>
          <p:sp>
            <p:nvSpPr>
              <p:cNvPr id="242" name="Google Shape;242;g3c4dc4fd867_1_33"/>
              <p:cNvSpPr/>
              <p:nvPr/>
            </p:nvSpPr>
            <p:spPr>
              <a:xfrm>
                <a:off x="3186900" y="3478435"/>
                <a:ext cx="436500" cy="236100"/>
              </a:xfrm>
              <a:prstGeom prst="homePlate">
                <a:avLst>
                  <a:gd name="adj" fmla="val 50000"/>
                </a:avLst>
              </a:prstGeom>
              <a:solidFill>
                <a:srgbClr val="93C47D"/>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Lease signing</a:t>
                </a:r>
                <a:endParaRPr sz="600">
                  <a:solidFill>
                    <a:schemeClr val="dk1"/>
                  </a:solidFill>
                  <a:latin typeface="Inter Tight"/>
                  <a:ea typeface="Inter Tight"/>
                  <a:cs typeface="Inter Tight"/>
                  <a:sym typeface="Inter Tight"/>
                </a:endParaRPr>
              </a:p>
            </p:txBody>
          </p:sp>
          <p:sp>
            <p:nvSpPr>
              <p:cNvPr id="243" name="Google Shape;243;g3c4dc4fd867_1_33"/>
              <p:cNvSpPr/>
              <p:nvPr/>
            </p:nvSpPr>
            <p:spPr>
              <a:xfrm>
                <a:off x="1865776" y="3478435"/>
                <a:ext cx="1305900" cy="236100"/>
              </a:xfrm>
              <a:prstGeom prst="homePlate">
                <a:avLst>
                  <a:gd name="adj" fmla="val 50000"/>
                </a:avLst>
              </a:prstGeom>
              <a:solidFill>
                <a:srgbClr val="93C47D"/>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Lease negotiation</a:t>
                </a:r>
                <a:endParaRPr sz="600">
                  <a:solidFill>
                    <a:schemeClr val="dk1"/>
                  </a:solidFill>
                  <a:latin typeface="Inter Tight"/>
                  <a:ea typeface="Inter Tight"/>
                  <a:cs typeface="Inter Tight"/>
                  <a:sym typeface="Inter Tight"/>
                </a:endParaRPr>
              </a:p>
            </p:txBody>
          </p:sp>
          <p:sp>
            <p:nvSpPr>
              <p:cNvPr id="244" name="Google Shape;244;g3c4dc4fd867_1_33"/>
              <p:cNvSpPr/>
              <p:nvPr/>
            </p:nvSpPr>
            <p:spPr>
              <a:xfrm>
                <a:off x="1404718" y="3478438"/>
                <a:ext cx="466200" cy="236100"/>
              </a:xfrm>
              <a:prstGeom prst="homePlate">
                <a:avLst>
                  <a:gd name="adj" fmla="val 50000"/>
                </a:avLst>
              </a:prstGeom>
              <a:solidFill>
                <a:srgbClr val="93C47D"/>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Sign LOI</a:t>
                </a:r>
                <a:endParaRPr sz="600">
                  <a:solidFill>
                    <a:schemeClr val="dk1"/>
                  </a:solidFill>
                  <a:latin typeface="Inter Tight"/>
                  <a:ea typeface="Inter Tight"/>
                  <a:cs typeface="Inter Tight"/>
                  <a:sym typeface="Inter Tight"/>
                </a:endParaRPr>
              </a:p>
            </p:txBody>
          </p:sp>
          <p:sp>
            <p:nvSpPr>
              <p:cNvPr id="245" name="Google Shape;245;g3c4dc4fd867_1_33"/>
              <p:cNvSpPr/>
              <p:nvPr/>
            </p:nvSpPr>
            <p:spPr>
              <a:xfrm>
                <a:off x="2339486" y="3103235"/>
                <a:ext cx="5937600" cy="236100"/>
              </a:xfrm>
              <a:prstGeom prst="homePlate">
                <a:avLst>
                  <a:gd name="adj" fmla="val 50000"/>
                </a:avLst>
              </a:prstGeom>
              <a:solidFill>
                <a:srgbClr val="FFE599"/>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Substation Construction</a:t>
                </a:r>
                <a:endParaRPr sz="600">
                  <a:solidFill>
                    <a:schemeClr val="dk1"/>
                  </a:solidFill>
                  <a:latin typeface="Inter Tight"/>
                  <a:ea typeface="Inter Tight"/>
                  <a:cs typeface="Inter Tight"/>
                  <a:sym typeface="Inter Tight"/>
                </a:endParaRPr>
              </a:p>
            </p:txBody>
          </p:sp>
          <p:sp>
            <p:nvSpPr>
              <p:cNvPr id="246" name="Google Shape;246;g3c4dc4fd867_1_33"/>
              <p:cNvSpPr/>
              <p:nvPr/>
            </p:nvSpPr>
            <p:spPr>
              <a:xfrm>
                <a:off x="7059738" y="2373749"/>
                <a:ext cx="350700" cy="236100"/>
              </a:xfrm>
              <a:prstGeom prst="homePlate">
                <a:avLst>
                  <a:gd name="adj" fmla="val 50000"/>
                </a:avLst>
              </a:prstGeom>
              <a:solidFill>
                <a:srgbClr val="F9CB9C"/>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Factory Testing</a:t>
                </a:r>
                <a:endParaRPr sz="600">
                  <a:solidFill>
                    <a:schemeClr val="dk1"/>
                  </a:solidFill>
                  <a:latin typeface="Inter Tight"/>
                  <a:ea typeface="Inter Tight"/>
                  <a:cs typeface="Inter Tight"/>
                  <a:sym typeface="Inter Tight"/>
                </a:endParaRPr>
              </a:p>
            </p:txBody>
          </p:sp>
          <p:sp>
            <p:nvSpPr>
              <p:cNvPr id="247" name="Google Shape;247;g3c4dc4fd867_1_33"/>
              <p:cNvSpPr/>
              <p:nvPr/>
            </p:nvSpPr>
            <p:spPr>
              <a:xfrm>
                <a:off x="3616888" y="2009742"/>
                <a:ext cx="420300" cy="236100"/>
              </a:xfrm>
              <a:prstGeom prst="homePlate">
                <a:avLst>
                  <a:gd name="adj" fmla="val 50000"/>
                </a:avLst>
              </a:prstGeom>
              <a:solidFill>
                <a:srgbClr val="B6D7A8"/>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DC Design</a:t>
                </a:r>
                <a:endParaRPr sz="600">
                  <a:solidFill>
                    <a:schemeClr val="dk1"/>
                  </a:solidFill>
                  <a:latin typeface="Inter Tight"/>
                  <a:ea typeface="Inter Tight"/>
                  <a:cs typeface="Inter Tight"/>
                  <a:sym typeface="Inter Tight"/>
                </a:endParaRPr>
              </a:p>
            </p:txBody>
          </p:sp>
          <p:sp>
            <p:nvSpPr>
              <p:cNvPr id="248" name="Google Shape;248;g3c4dc4fd867_1_33"/>
              <p:cNvSpPr/>
              <p:nvPr/>
            </p:nvSpPr>
            <p:spPr>
              <a:xfrm>
                <a:off x="3191440" y="2009742"/>
                <a:ext cx="420300" cy="236100"/>
              </a:xfrm>
              <a:prstGeom prst="homePlate">
                <a:avLst>
                  <a:gd name="adj" fmla="val 50000"/>
                </a:avLst>
              </a:prstGeom>
              <a:solidFill>
                <a:srgbClr val="B6D7A8"/>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Sub Design</a:t>
                </a:r>
                <a:endParaRPr sz="600">
                  <a:solidFill>
                    <a:schemeClr val="dk1"/>
                  </a:solidFill>
                  <a:latin typeface="Inter Tight"/>
                  <a:ea typeface="Inter Tight"/>
                  <a:cs typeface="Inter Tight"/>
                  <a:sym typeface="Inter Tight"/>
                </a:endParaRPr>
              </a:p>
            </p:txBody>
          </p:sp>
          <p:sp>
            <p:nvSpPr>
              <p:cNvPr id="249" name="Google Shape;249;g3c4dc4fd867_1_33"/>
              <p:cNvSpPr/>
              <p:nvPr/>
            </p:nvSpPr>
            <p:spPr>
              <a:xfrm>
                <a:off x="1865226" y="2009742"/>
                <a:ext cx="1325700" cy="236100"/>
              </a:xfrm>
              <a:prstGeom prst="homePlate">
                <a:avLst>
                  <a:gd name="adj" fmla="val 50000"/>
                </a:avLst>
              </a:prstGeom>
              <a:solidFill>
                <a:srgbClr val="B6D7A8"/>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Select Contractor</a:t>
                </a:r>
                <a:endParaRPr sz="600">
                  <a:solidFill>
                    <a:schemeClr val="dk1"/>
                  </a:solidFill>
                  <a:latin typeface="Inter Tight"/>
                  <a:ea typeface="Inter Tight"/>
                  <a:cs typeface="Inter Tight"/>
                  <a:sym typeface="Inter Tight"/>
                </a:endParaRPr>
              </a:p>
            </p:txBody>
          </p:sp>
          <p:sp>
            <p:nvSpPr>
              <p:cNvPr id="250" name="Google Shape;250;g3c4dc4fd867_1_33"/>
              <p:cNvSpPr/>
              <p:nvPr/>
            </p:nvSpPr>
            <p:spPr>
              <a:xfrm>
                <a:off x="2757200" y="1656210"/>
                <a:ext cx="1280700" cy="236100"/>
              </a:xfrm>
              <a:prstGeom prst="homePlate">
                <a:avLst>
                  <a:gd name="adj" fmla="val 50000"/>
                </a:avLst>
              </a:prstGeom>
              <a:solidFill>
                <a:srgbClr val="EAD1DC"/>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Present to City Council</a:t>
                </a:r>
                <a:endParaRPr sz="600">
                  <a:solidFill>
                    <a:schemeClr val="dk1"/>
                  </a:solidFill>
                  <a:latin typeface="Inter Tight"/>
                  <a:ea typeface="Inter Tight"/>
                  <a:cs typeface="Inter Tight"/>
                  <a:sym typeface="Inter Tight"/>
                </a:endParaRPr>
              </a:p>
            </p:txBody>
          </p:sp>
          <p:sp>
            <p:nvSpPr>
              <p:cNvPr id="252" name="Google Shape;252;g3c4dc4fd867_1_33"/>
              <p:cNvSpPr txBox="1"/>
              <p:nvPr/>
            </p:nvSpPr>
            <p:spPr>
              <a:xfrm>
                <a:off x="800225" y="4630344"/>
                <a:ext cx="1727100" cy="21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100" b="1">
                    <a:solidFill>
                      <a:schemeClr val="dk2"/>
                    </a:solidFill>
                    <a:latin typeface="Inter Tight"/>
                    <a:ea typeface="Inter Tight"/>
                    <a:cs typeface="Inter Tight"/>
                    <a:sym typeface="Inter Tight"/>
                  </a:rPr>
                  <a:t>ERCOT Approval</a:t>
                </a:r>
                <a:endParaRPr sz="1100" b="1">
                  <a:solidFill>
                    <a:schemeClr val="dk2"/>
                  </a:solidFill>
                  <a:latin typeface="Inter Tight"/>
                  <a:ea typeface="Inter Tight"/>
                  <a:cs typeface="Inter Tight"/>
                  <a:sym typeface="Inter Tight"/>
                </a:endParaRPr>
              </a:p>
            </p:txBody>
          </p:sp>
          <p:cxnSp>
            <p:nvCxnSpPr>
              <p:cNvPr id="253" name="Google Shape;253;g3c4dc4fd867_1_33"/>
              <p:cNvCxnSpPr/>
              <p:nvPr/>
            </p:nvCxnSpPr>
            <p:spPr>
              <a:xfrm rot="10800000">
                <a:off x="1238375" y="4490650"/>
                <a:ext cx="900" cy="188400"/>
              </a:xfrm>
              <a:prstGeom prst="straightConnector1">
                <a:avLst/>
              </a:prstGeom>
              <a:noFill/>
              <a:ln w="9525" cap="flat" cmpd="sng">
                <a:solidFill>
                  <a:schemeClr val="dk2"/>
                </a:solidFill>
                <a:prstDash val="solid"/>
                <a:round/>
                <a:headEnd type="none" w="med" len="med"/>
                <a:tailEnd type="triangle" w="med" len="med"/>
              </a:ln>
            </p:spPr>
          </p:cxnSp>
          <p:sp>
            <p:nvSpPr>
              <p:cNvPr id="254" name="Google Shape;254;g3c4dc4fd867_1_33"/>
              <p:cNvSpPr/>
              <p:nvPr/>
            </p:nvSpPr>
            <p:spPr>
              <a:xfrm>
                <a:off x="1861200" y="1277066"/>
                <a:ext cx="2155800" cy="236100"/>
              </a:xfrm>
              <a:prstGeom prst="homePlate">
                <a:avLst>
                  <a:gd name="adj" fmla="val 50000"/>
                </a:avLst>
              </a:prstGeom>
              <a:solidFill>
                <a:srgbClr val="D9D2E9"/>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Financing</a:t>
                </a:r>
                <a:endParaRPr sz="600">
                  <a:solidFill>
                    <a:schemeClr val="dk1"/>
                  </a:solidFill>
                  <a:latin typeface="Inter Tight"/>
                  <a:ea typeface="Inter Tight"/>
                  <a:cs typeface="Inter Tight"/>
                  <a:sym typeface="Inter Tight"/>
                </a:endParaRPr>
              </a:p>
            </p:txBody>
          </p:sp>
          <p:sp>
            <p:nvSpPr>
              <p:cNvPr id="255" name="Google Shape;255;g3c4dc4fd867_1_33"/>
              <p:cNvSpPr/>
              <p:nvPr/>
            </p:nvSpPr>
            <p:spPr>
              <a:xfrm>
                <a:off x="2334185" y="1656203"/>
                <a:ext cx="420300" cy="236100"/>
              </a:xfrm>
              <a:prstGeom prst="homePlate">
                <a:avLst>
                  <a:gd name="adj" fmla="val 50000"/>
                </a:avLst>
              </a:prstGeom>
              <a:solidFill>
                <a:srgbClr val="EAD1DC"/>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500">
                    <a:solidFill>
                      <a:schemeClr val="dk1"/>
                    </a:solidFill>
                    <a:latin typeface="Inter Tight"/>
                    <a:ea typeface="Inter Tight"/>
                    <a:cs typeface="Inter Tight"/>
                    <a:sym typeface="Inter Tight"/>
                  </a:rPr>
                  <a:t>Engage local planners</a:t>
                </a:r>
                <a:endParaRPr sz="500">
                  <a:solidFill>
                    <a:schemeClr val="dk1"/>
                  </a:solidFill>
                  <a:latin typeface="Inter Tight"/>
                  <a:ea typeface="Inter Tight"/>
                  <a:cs typeface="Inter Tight"/>
                  <a:sym typeface="Inter Tight"/>
                </a:endParaRPr>
              </a:p>
            </p:txBody>
          </p:sp>
          <p:sp>
            <p:nvSpPr>
              <p:cNvPr id="256" name="Google Shape;256;g3c4dc4fd867_1_33"/>
              <p:cNvSpPr/>
              <p:nvPr/>
            </p:nvSpPr>
            <p:spPr>
              <a:xfrm>
                <a:off x="2334175" y="2373760"/>
                <a:ext cx="4719900" cy="236100"/>
              </a:xfrm>
              <a:prstGeom prst="homePlate">
                <a:avLst>
                  <a:gd name="adj" fmla="val 50000"/>
                </a:avLst>
              </a:prstGeom>
              <a:solidFill>
                <a:srgbClr val="F9CB9C"/>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Procure LLE</a:t>
                </a:r>
                <a:endParaRPr sz="600">
                  <a:solidFill>
                    <a:schemeClr val="dk1"/>
                  </a:solidFill>
                  <a:latin typeface="Inter Tight"/>
                  <a:ea typeface="Inter Tight"/>
                  <a:cs typeface="Inter Tight"/>
                  <a:sym typeface="Inter Tight"/>
                </a:endParaRPr>
              </a:p>
            </p:txBody>
          </p:sp>
          <p:sp>
            <p:nvSpPr>
              <p:cNvPr id="257" name="Google Shape;257;g3c4dc4fd867_1_33"/>
              <p:cNvSpPr/>
              <p:nvPr/>
            </p:nvSpPr>
            <p:spPr>
              <a:xfrm>
                <a:off x="8284749" y="2748960"/>
                <a:ext cx="486900" cy="236100"/>
              </a:xfrm>
              <a:prstGeom prst="homePlate">
                <a:avLst>
                  <a:gd name="adj" fmla="val 50000"/>
                </a:avLst>
              </a:prstGeom>
              <a:solidFill>
                <a:srgbClr val="7799B6"/>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400">
                    <a:solidFill>
                      <a:schemeClr val="dk1"/>
                    </a:solidFill>
                    <a:latin typeface="Inter Tight"/>
                    <a:ea typeface="Inter Tight"/>
                    <a:cs typeface="Inter Tight"/>
                    <a:sym typeface="Inter Tight"/>
                  </a:rPr>
                  <a:t>Site Commissioning </a:t>
                </a:r>
                <a:endParaRPr sz="400">
                  <a:solidFill>
                    <a:schemeClr val="dk1"/>
                  </a:solidFill>
                  <a:latin typeface="Inter Tight"/>
                  <a:ea typeface="Inter Tight"/>
                  <a:cs typeface="Inter Tight"/>
                  <a:sym typeface="Inter Tight"/>
                </a:endParaRPr>
              </a:p>
            </p:txBody>
          </p:sp>
          <p:sp>
            <p:nvSpPr>
              <p:cNvPr id="258" name="Google Shape;258;g3c4dc4fd867_1_33"/>
              <p:cNvSpPr/>
              <p:nvPr/>
            </p:nvSpPr>
            <p:spPr>
              <a:xfrm>
                <a:off x="4934637" y="2748958"/>
                <a:ext cx="2481000" cy="236100"/>
              </a:xfrm>
              <a:prstGeom prst="homePlate">
                <a:avLst>
                  <a:gd name="adj" fmla="val 50000"/>
                </a:avLst>
              </a:prstGeom>
              <a:solidFill>
                <a:srgbClr val="7799B6"/>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MEP Construction</a:t>
                </a:r>
                <a:endParaRPr sz="600">
                  <a:solidFill>
                    <a:schemeClr val="dk1"/>
                  </a:solidFill>
                  <a:latin typeface="Inter Tight"/>
                  <a:ea typeface="Inter Tight"/>
                  <a:cs typeface="Inter Tight"/>
                  <a:sym typeface="Inter Tight"/>
                </a:endParaRPr>
              </a:p>
            </p:txBody>
          </p:sp>
          <p:sp>
            <p:nvSpPr>
              <p:cNvPr id="259" name="Google Shape;259;g3c4dc4fd867_1_33"/>
              <p:cNvSpPr/>
              <p:nvPr/>
            </p:nvSpPr>
            <p:spPr>
              <a:xfrm>
                <a:off x="7063912" y="3819745"/>
                <a:ext cx="804600" cy="236100"/>
              </a:xfrm>
              <a:prstGeom prst="homePlate">
                <a:avLst>
                  <a:gd name="adj" fmla="val 50000"/>
                </a:avLst>
              </a:prstGeom>
              <a:solidFill>
                <a:srgbClr val="C27BA0"/>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Design Racks and Cooling</a:t>
                </a:r>
                <a:endParaRPr sz="600">
                  <a:solidFill>
                    <a:schemeClr val="dk1"/>
                  </a:solidFill>
                  <a:latin typeface="Inter Tight"/>
                  <a:ea typeface="Inter Tight"/>
                  <a:cs typeface="Inter Tight"/>
                  <a:sym typeface="Inter Tight"/>
                </a:endParaRPr>
              </a:p>
            </p:txBody>
          </p:sp>
          <p:sp>
            <p:nvSpPr>
              <p:cNvPr id="260" name="Google Shape;260;g3c4dc4fd867_1_33"/>
              <p:cNvSpPr/>
              <p:nvPr/>
            </p:nvSpPr>
            <p:spPr>
              <a:xfrm>
                <a:off x="7405290" y="2748958"/>
                <a:ext cx="889500" cy="236100"/>
              </a:xfrm>
              <a:prstGeom prst="homePlate">
                <a:avLst>
                  <a:gd name="adj" fmla="val 50000"/>
                </a:avLst>
              </a:prstGeom>
              <a:solidFill>
                <a:srgbClr val="7799B6"/>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a:solidFill>
                      <a:schemeClr val="dk1"/>
                    </a:solidFill>
                    <a:latin typeface="Inter Tight"/>
                    <a:ea typeface="Inter Tight"/>
                    <a:cs typeface="Inter Tight"/>
                    <a:sym typeface="Inter Tight"/>
                  </a:rPr>
                  <a:t>Equipment Installation</a:t>
                </a:r>
                <a:endParaRPr sz="600">
                  <a:solidFill>
                    <a:schemeClr val="dk1"/>
                  </a:solidFill>
                  <a:latin typeface="Inter Tight"/>
                  <a:ea typeface="Inter Tight"/>
                  <a:cs typeface="Inter Tight"/>
                  <a:sym typeface="Inter Tight"/>
                </a:endParaRPr>
              </a:p>
            </p:txBody>
          </p:sp>
          <p:sp>
            <p:nvSpPr>
              <p:cNvPr id="261" name="Google Shape;261;g3c4dc4fd867_1_33"/>
              <p:cNvSpPr/>
              <p:nvPr/>
            </p:nvSpPr>
            <p:spPr>
              <a:xfrm>
                <a:off x="4020000" y="1656210"/>
                <a:ext cx="510900" cy="236100"/>
              </a:xfrm>
              <a:prstGeom prst="homePlate">
                <a:avLst>
                  <a:gd name="adj" fmla="val 50000"/>
                </a:avLst>
              </a:prstGeom>
              <a:solidFill>
                <a:srgbClr val="EAD1DC"/>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500">
                    <a:solidFill>
                      <a:schemeClr val="dk1"/>
                    </a:solidFill>
                    <a:latin typeface="Inter Tight"/>
                    <a:ea typeface="Inter Tight"/>
                    <a:cs typeface="Inter Tight"/>
                    <a:sym typeface="Inter Tight"/>
                  </a:rPr>
                  <a:t>Address local concerns</a:t>
                </a:r>
                <a:endParaRPr sz="500">
                  <a:solidFill>
                    <a:schemeClr val="dk1"/>
                  </a:solidFill>
                  <a:latin typeface="Inter Tight"/>
                  <a:ea typeface="Inter Tight"/>
                  <a:cs typeface="Inter Tight"/>
                  <a:sym typeface="Inter Tight"/>
                </a:endParaRPr>
              </a:p>
            </p:txBody>
          </p:sp>
          <p:sp>
            <p:nvSpPr>
              <p:cNvPr id="262" name="Google Shape;262;g3c4dc4fd867_1_33"/>
              <p:cNvSpPr/>
              <p:nvPr/>
            </p:nvSpPr>
            <p:spPr>
              <a:xfrm>
                <a:off x="8128925" y="4690900"/>
                <a:ext cx="968100" cy="217200"/>
              </a:xfrm>
              <a:prstGeom prst="roundRect">
                <a:avLst>
                  <a:gd name="adj" fmla="val 16667"/>
                </a:avLst>
              </a:pr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63" name="Google Shape;263;g3c4dc4fd867_1_33"/>
              <p:cNvSpPr txBox="1"/>
              <p:nvPr/>
            </p:nvSpPr>
            <p:spPr>
              <a:xfrm>
                <a:off x="8128920" y="4630344"/>
                <a:ext cx="1727100" cy="21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100" b="1">
                    <a:solidFill>
                      <a:schemeClr val="dk2"/>
                    </a:solidFill>
                    <a:latin typeface="Inter Tight"/>
                    <a:ea typeface="Inter Tight"/>
                    <a:cs typeface="Inter Tight"/>
                    <a:sym typeface="Inter Tight"/>
                  </a:rPr>
                  <a:t>Energization</a:t>
                </a:r>
                <a:endParaRPr sz="1100" b="1">
                  <a:solidFill>
                    <a:schemeClr val="dk2"/>
                  </a:solidFill>
                  <a:latin typeface="Inter Tight"/>
                  <a:ea typeface="Inter Tight"/>
                  <a:cs typeface="Inter Tight"/>
                  <a:sym typeface="Inter Tight"/>
                </a:endParaRPr>
              </a:p>
            </p:txBody>
          </p:sp>
          <p:cxnSp>
            <p:nvCxnSpPr>
              <p:cNvPr id="264" name="Google Shape;264;g3c4dc4fd867_1_33"/>
              <p:cNvCxnSpPr/>
              <p:nvPr/>
            </p:nvCxnSpPr>
            <p:spPr>
              <a:xfrm rot="10800000">
                <a:off x="8928025" y="4490650"/>
                <a:ext cx="900" cy="188400"/>
              </a:xfrm>
              <a:prstGeom prst="straightConnector1">
                <a:avLst/>
              </a:prstGeom>
              <a:noFill/>
              <a:ln w="9525" cap="flat" cmpd="sng">
                <a:solidFill>
                  <a:schemeClr val="dk2"/>
                </a:solidFill>
                <a:prstDash val="solid"/>
                <a:round/>
                <a:headEnd type="none" w="med" len="med"/>
                <a:tailEnd type="triangle" w="med" len="med"/>
              </a:ln>
            </p:spPr>
          </p:cxnSp>
          <p:sp>
            <p:nvSpPr>
              <p:cNvPr id="265" name="Google Shape;265;g3c4dc4fd867_1_33"/>
              <p:cNvSpPr txBox="1"/>
              <p:nvPr/>
            </p:nvSpPr>
            <p:spPr>
              <a:xfrm>
                <a:off x="2207025" y="4652875"/>
                <a:ext cx="4444500" cy="31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900" b="1">
                    <a:solidFill>
                      <a:schemeClr val="dk2"/>
                    </a:solidFill>
                    <a:latin typeface="Inter Tight"/>
                    <a:ea typeface="Inter Tight"/>
                    <a:cs typeface="Inter Tight"/>
                    <a:sym typeface="Inter Tight"/>
                  </a:rPr>
                  <a:t>*Note: Timelines are illustrative, and can range between 18-24 months</a:t>
                </a:r>
                <a:endParaRPr sz="900" b="1">
                  <a:solidFill>
                    <a:schemeClr val="dk2"/>
                  </a:solidFill>
                  <a:latin typeface="Inter Tight"/>
                  <a:ea typeface="Inter Tight"/>
                  <a:cs typeface="Inter Tight"/>
                  <a:sym typeface="Inter Tight"/>
                </a:endParaRPr>
              </a:p>
              <a:p>
                <a:pPr marL="0" lvl="0" indent="0" algn="l" rtl="0">
                  <a:spcBef>
                    <a:spcPts val="0"/>
                  </a:spcBef>
                  <a:spcAft>
                    <a:spcPts val="0"/>
                  </a:spcAft>
                  <a:buNone/>
                </a:pPr>
                <a:endParaRPr sz="900" b="1">
                  <a:solidFill>
                    <a:schemeClr val="dk2"/>
                  </a:solidFill>
                  <a:latin typeface="Inter Tight"/>
                  <a:ea typeface="Inter Tight"/>
                  <a:cs typeface="Inter Tight"/>
                  <a:sym typeface="Inter Tight"/>
                </a:endParaRPr>
              </a:p>
            </p:txBody>
          </p:sp>
          <p:sp>
            <p:nvSpPr>
              <p:cNvPr id="266" name="Google Shape;266;g3c4dc4fd867_1_33"/>
              <p:cNvSpPr/>
              <p:nvPr/>
            </p:nvSpPr>
            <p:spPr>
              <a:xfrm>
                <a:off x="2768125" y="2748960"/>
                <a:ext cx="2155800" cy="236100"/>
              </a:xfrm>
              <a:prstGeom prst="homePlate">
                <a:avLst>
                  <a:gd name="adj" fmla="val 50000"/>
                </a:avLst>
              </a:prstGeom>
              <a:solidFill>
                <a:srgbClr val="7799B6"/>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400">
                    <a:solidFill>
                      <a:schemeClr val="dk1"/>
                    </a:solidFill>
                    <a:latin typeface="Inter Tight"/>
                    <a:ea typeface="Inter Tight"/>
                    <a:cs typeface="Inter Tight"/>
                    <a:sym typeface="Inter Tight"/>
                  </a:rPr>
                  <a:t>Building Structure and Envelope</a:t>
                </a:r>
                <a:endParaRPr sz="400">
                  <a:solidFill>
                    <a:schemeClr val="dk1"/>
                  </a:solidFill>
                  <a:latin typeface="Inter Tight"/>
                  <a:ea typeface="Inter Tight"/>
                  <a:cs typeface="Inter Tight"/>
                  <a:sym typeface="Inter Tight"/>
                </a:endParaRPr>
              </a:p>
            </p:txBody>
          </p:sp>
        </p:grpSp>
        <p:sp>
          <p:nvSpPr>
            <p:cNvPr id="267" name="Google Shape;267;g3c4dc4fd867_1_33"/>
            <p:cNvSpPr/>
            <p:nvPr/>
          </p:nvSpPr>
          <p:spPr>
            <a:xfrm>
              <a:off x="2339475" y="2741575"/>
              <a:ext cx="436500" cy="236100"/>
            </a:xfrm>
            <a:prstGeom prst="homePlate">
              <a:avLst>
                <a:gd name="adj" fmla="val 50000"/>
              </a:avLst>
            </a:prstGeom>
            <a:solidFill>
              <a:srgbClr val="7799B6"/>
            </a:solidFill>
            <a:ln>
              <a:noFill/>
            </a:ln>
          </p:spPr>
          <p:txBody>
            <a:bodyPr spcFirstLastPara="1" wrap="square" lIns="0" tIns="0" rIns="0" bIns="0" anchor="ctr" anchorCtr="0">
              <a:noAutofit/>
            </a:bodyPr>
            <a:lstStyle/>
            <a:p>
              <a:pPr marL="0" lvl="0" indent="0" algn="l" rtl="0">
                <a:spcBef>
                  <a:spcPts val="0"/>
                </a:spcBef>
                <a:spcAft>
                  <a:spcPts val="0"/>
                </a:spcAft>
                <a:buNone/>
              </a:pPr>
              <a:r>
                <a:rPr lang="en-US" sz="600" dirty="0">
                  <a:solidFill>
                    <a:schemeClr val="dk1"/>
                  </a:solidFill>
                  <a:latin typeface="Inter Tight"/>
                  <a:ea typeface="Inter Tight"/>
                  <a:cs typeface="Inter Tight"/>
                  <a:sym typeface="Inter Tight"/>
                </a:rPr>
                <a:t>Site Clearing</a:t>
              </a:r>
              <a:endParaRPr sz="600" dirty="0">
                <a:solidFill>
                  <a:schemeClr val="dk1"/>
                </a:solidFill>
                <a:latin typeface="Inter Tight"/>
                <a:ea typeface="Inter Tight"/>
                <a:cs typeface="Inter Tight"/>
                <a:sym typeface="Inter Tight"/>
              </a:endParaRPr>
            </a:p>
          </p:txBody>
        </p:sp>
      </p:grpSp>
      <p:sp>
        <p:nvSpPr>
          <p:cNvPr id="2" name="Slide Number Placeholder 1">
            <a:extLst>
              <a:ext uri="{FF2B5EF4-FFF2-40B4-BE49-F238E27FC236}">
                <a16:creationId xmlns:a16="http://schemas.microsoft.com/office/drawing/2014/main" id="{99FAEBA6-1D59-75FB-7034-18B2C27BAC58}"/>
              </a:ext>
            </a:extLst>
          </p:cNvPr>
          <p:cNvSpPr>
            <a:spLocks noGrp="1"/>
          </p:cNvSpPr>
          <p:nvPr>
            <p:ph type="sldNum" idx="12"/>
          </p:nvPr>
        </p:nvSpPr>
        <p:spPr>
          <a:xfrm>
            <a:off x="7501971" y="4758840"/>
            <a:ext cx="548700" cy="393600"/>
          </a:xfrm>
        </p:spPr>
        <p:txBody>
          <a:bodyPr/>
          <a:lstStyle/>
          <a:p>
            <a:pPr marL="0" lvl="0" indent="0" algn="r" rtl="0">
              <a:spcBef>
                <a:spcPts val="0"/>
              </a:spcBef>
              <a:spcAft>
                <a:spcPts val="0"/>
              </a:spcAft>
              <a:buNone/>
            </a:pPr>
            <a:fld id="{00000000-1234-1234-1234-123412341234}" type="slidenum">
              <a:rPr lang="en-US" smtClean="0"/>
              <a:t>4</a:t>
            </a:fld>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41D20CA-9606-0C9E-7EFB-404022A697FE}"/>
              </a:ext>
            </a:extLst>
          </p:cNvPr>
          <p:cNvPicPr>
            <a:picLocks noChangeAspect="1"/>
          </p:cNvPicPr>
          <p:nvPr/>
        </p:nvPicPr>
        <p:blipFill>
          <a:blip r:embed="rId2"/>
          <a:stretch>
            <a:fillRect/>
          </a:stretch>
        </p:blipFill>
        <p:spPr>
          <a:xfrm>
            <a:off x="335689" y="46216"/>
            <a:ext cx="8191008" cy="4746904"/>
          </a:xfrm>
          <a:prstGeom prst="rect">
            <a:avLst/>
          </a:prstGeom>
        </p:spPr>
      </p:pic>
      <p:sp>
        <p:nvSpPr>
          <p:cNvPr id="5" name="Slide Number Placeholder 4">
            <a:extLst>
              <a:ext uri="{FF2B5EF4-FFF2-40B4-BE49-F238E27FC236}">
                <a16:creationId xmlns:a16="http://schemas.microsoft.com/office/drawing/2014/main" id="{2AC52CF9-CA8F-31F7-7A32-99EA5579431D}"/>
              </a:ext>
            </a:extLst>
          </p:cNvPr>
          <p:cNvSpPr>
            <a:spLocks noGrp="1"/>
          </p:cNvSpPr>
          <p:nvPr>
            <p:ph type="sldNum" sz="quarter" idx="12"/>
          </p:nvPr>
        </p:nvSpPr>
        <p:spPr/>
        <p:txBody>
          <a:bodyPr/>
          <a:lstStyle/>
          <a:p>
            <a:fld id="{675FBA03-115A-4570-991D-2C682A0A64F1}" type="slidenum">
              <a:rPr lang="en-US" smtClean="0"/>
              <a:t>5</a:t>
            </a:fld>
            <a:endParaRPr lang="en-US"/>
          </a:p>
        </p:txBody>
      </p:sp>
      <p:sp>
        <p:nvSpPr>
          <p:cNvPr id="6" name="Slide Number Placeholder 1">
            <a:extLst>
              <a:ext uri="{FF2B5EF4-FFF2-40B4-BE49-F238E27FC236}">
                <a16:creationId xmlns:a16="http://schemas.microsoft.com/office/drawing/2014/main" id="{A99071BD-604A-E867-FC15-11573D141316}"/>
              </a:ext>
            </a:extLst>
          </p:cNvPr>
          <p:cNvSpPr txBox="1">
            <a:spLocks/>
          </p:cNvSpPr>
          <p:nvPr/>
        </p:nvSpPr>
        <p:spPr>
          <a:xfrm>
            <a:off x="7501971" y="4758840"/>
            <a:ext cx="548700" cy="393600"/>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Font typeface="Arial"/>
              <a:defRPr sz="1050" b="1" i="0" u="none" strike="noStrike" cap="none">
                <a:solidFill>
                  <a:srgbClr val="FFFFFF"/>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mtClean="0"/>
              <a:pPr algn="r"/>
              <a:t>5</a:t>
            </a:fld>
            <a:endParaRPr lang="en-US" dirty="0"/>
          </a:p>
        </p:txBody>
      </p:sp>
    </p:spTree>
    <p:extLst>
      <p:ext uri="{BB962C8B-B14F-4D97-AF65-F5344CB8AC3E}">
        <p14:creationId xmlns:p14="http://schemas.microsoft.com/office/powerpoint/2010/main" val="31926115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F0099ED-ADC4-71D5-FCD1-7E67F56BD94C}"/>
              </a:ext>
            </a:extLst>
          </p:cNvPr>
          <p:cNvPicPr>
            <a:picLocks noChangeAspect="1"/>
          </p:cNvPicPr>
          <p:nvPr/>
        </p:nvPicPr>
        <p:blipFill>
          <a:blip r:embed="rId2"/>
          <a:stretch>
            <a:fillRect/>
          </a:stretch>
        </p:blipFill>
        <p:spPr>
          <a:xfrm>
            <a:off x="885039" y="1614881"/>
            <a:ext cx="7081545" cy="3410307"/>
          </a:xfrm>
          <a:prstGeom prst="rect">
            <a:avLst/>
          </a:prstGeom>
        </p:spPr>
      </p:pic>
      <p:sp>
        <p:nvSpPr>
          <p:cNvPr id="3" name="Title 1">
            <a:extLst>
              <a:ext uri="{FF2B5EF4-FFF2-40B4-BE49-F238E27FC236}">
                <a16:creationId xmlns:a16="http://schemas.microsoft.com/office/drawing/2014/main" id="{0BF7309F-A8BC-3284-A9FD-7C4FD7BF171D}"/>
              </a:ext>
            </a:extLst>
          </p:cNvPr>
          <p:cNvSpPr txBox="1">
            <a:spLocks/>
          </p:cNvSpPr>
          <p:nvPr/>
        </p:nvSpPr>
        <p:spPr>
          <a:xfrm>
            <a:off x="465161" y="159193"/>
            <a:ext cx="7543800" cy="1207008"/>
          </a:xfrm>
          <a:prstGeom prst="rect">
            <a:avLst/>
          </a:prstGeom>
        </p:spPr>
        <p:txBody>
          <a:bodyPr/>
          <a:lstStyle>
            <a:lvl1pPr algn="l" defTabSz="685800" rtl="0" eaLnBrk="1" latinLnBrk="0" hangingPunct="1">
              <a:lnSpc>
                <a:spcPct val="90000"/>
              </a:lnSpc>
              <a:spcBef>
                <a:spcPct val="0"/>
              </a:spcBef>
              <a:buNone/>
              <a:defRPr sz="4050" kern="1200" cap="all" baseline="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buClrTx/>
            </a:pPr>
            <a:r>
              <a:rPr lang="en-US" sz="2400" b="1" dirty="0"/>
              <a:t>CLR/BYOG – Potentially feasible options exist - but time is extremely tight to have NPRR/PGRR/NOGRR in place.</a:t>
            </a:r>
            <a:r>
              <a:rPr lang="en-US" sz="4400" b="1" dirty="0"/>
              <a:t> </a:t>
            </a:r>
          </a:p>
          <a:p>
            <a:pPr>
              <a:buClrTx/>
              <a:buFontTx/>
            </a:pPr>
            <a:r>
              <a:rPr lang="en-US" dirty="0"/>
              <a:t>	</a:t>
            </a:r>
          </a:p>
        </p:txBody>
      </p:sp>
      <p:sp>
        <p:nvSpPr>
          <p:cNvPr id="5" name="Footer Placeholder 4">
            <a:extLst>
              <a:ext uri="{FF2B5EF4-FFF2-40B4-BE49-F238E27FC236}">
                <a16:creationId xmlns:a16="http://schemas.microsoft.com/office/drawing/2014/main" id="{7B5CE26A-7DB4-E70A-D755-26CEAFE3DD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29379E-5FCB-3291-8AFB-D3F331933347}"/>
              </a:ext>
            </a:extLst>
          </p:cNvPr>
          <p:cNvSpPr>
            <a:spLocks noGrp="1"/>
          </p:cNvSpPr>
          <p:nvPr>
            <p:ph type="sldNum" sz="quarter" idx="12"/>
          </p:nvPr>
        </p:nvSpPr>
        <p:spPr/>
        <p:txBody>
          <a:bodyPr/>
          <a:lstStyle/>
          <a:p>
            <a:fld id="{675FBA03-115A-4570-991D-2C682A0A64F1}" type="slidenum">
              <a:rPr lang="en-US" smtClean="0"/>
              <a:t>6</a:t>
            </a:fld>
            <a:endParaRPr lang="en-US"/>
          </a:p>
        </p:txBody>
      </p:sp>
    </p:spTree>
    <p:extLst>
      <p:ext uri="{BB962C8B-B14F-4D97-AF65-F5344CB8AC3E}">
        <p14:creationId xmlns:p14="http://schemas.microsoft.com/office/powerpoint/2010/main" val="622728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390B5-AAC2-C213-7734-9743C9C7FE1A}"/>
              </a:ext>
            </a:extLst>
          </p:cNvPr>
          <p:cNvSpPr>
            <a:spLocks noGrp="1"/>
          </p:cNvSpPr>
          <p:nvPr>
            <p:ph type="title"/>
          </p:nvPr>
        </p:nvSpPr>
        <p:spPr/>
        <p:txBody>
          <a:bodyPr/>
          <a:lstStyle/>
          <a:p>
            <a:r>
              <a:rPr lang="en-US" dirty="0"/>
              <a:t>Modeling Challenges for Large Loads &amp; ERCOT	</a:t>
            </a:r>
          </a:p>
        </p:txBody>
      </p:sp>
      <p:sp>
        <p:nvSpPr>
          <p:cNvPr id="3" name="Content Placeholder 2">
            <a:extLst>
              <a:ext uri="{FF2B5EF4-FFF2-40B4-BE49-F238E27FC236}">
                <a16:creationId xmlns:a16="http://schemas.microsoft.com/office/drawing/2014/main" id="{6F3659E6-9265-A1B3-832C-D4827052417B}"/>
              </a:ext>
            </a:extLst>
          </p:cNvPr>
          <p:cNvSpPr>
            <a:spLocks noGrp="1"/>
          </p:cNvSpPr>
          <p:nvPr>
            <p:ph idx="1"/>
          </p:nvPr>
        </p:nvSpPr>
        <p:spPr/>
        <p:txBody>
          <a:bodyPr>
            <a:normAutofit fontScale="85000" lnSpcReduction="20000"/>
          </a:bodyPr>
          <a:lstStyle/>
          <a:p>
            <a:r>
              <a:rPr lang="en-US" dirty="0"/>
              <a:t>Developers often do not know what the end use will be for the Large Load interconnection, today Data Centers and </a:t>
            </a:r>
            <a:r>
              <a:rPr lang="en-US" dirty="0" err="1"/>
              <a:t>Hyperscalers</a:t>
            </a:r>
            <a:r>
              <a:rPr lang="en-US" dirty="0"/>
              <a:t> have the $$$,  tomorrow: Hydrogen? Ammonia Plants? </a:t>
            </a:r>
            <a:r>
              <a:rPr lang="en-US" dirty="0" err="1"/>
              <a:t>GigaFactories</a:t>
            </a:r>
            <a:r>
              <a:rPr lang="en-US" dirty="0"/>
              <a:t>? </a:t>
            </a:r>
          </a:p>
          <a:p>
            <a:r>
              <a:rPr lang="en-US" dirty="0"/>
              <a:t>Equipment changes as faster than your laptop computer.</a:t>
            </a:r>
          </a:p>
          <a:p>
            <a:r>
              <a:rPr lang="en-US" dirty="0"/>
              <a:t>ERCOT Process can take years, particularly if Transmission has to be built.</a:t>
            </a:r>
          </a:p>
          <a:p>
            <a:r>
              <a:rPr lang="en-US" dirty="0"/>
              <a:t>The Computer Equipment these data centers will install has not been invented yet.</a:t>
            </a:r>
          </a:p>
          <a:p>
            <a:r>
              <a:rPr lang="en-US" dirty="0"/>
              <a:t>The UPS Systems the integration of BTM Generation also has not been invented and won’t be until much closer to energization.</a:t>
            </a:r>
          </a:p>
          <a:p>
            <a:r>
              <a:rPr lang="en-US" dirty="0"/>
              <a:t>The Computers are expected to be changed out every 3-4 years</a:t>
            </a:r>
          </a:p>
          <a:p>
            <a:r>
              <a:rPr lang="en-US" dirty="0"/>
              <a:t>Historical Modeling approaches are not going to work</a:t>
            </a:r>
          </a:p>
          <a:p>
            <a:r>
              <a:rPr lang="en-US" dirty="0"/>
              <a:t>ERCOT needs assurance that the system will not crater.</a:t>
            </a:r>
          </a:p>
          <a:p>
            <a:r>
              <a:rPr lang="en-US" dirty="0"/>
              <a:t>Potential solution is set of phased in standards that will not require restudy and allow model updates much closer to energization.  This would allow real data to be passed to ERCOT rather than outdated models that reflected something years prior. </a:t>
            </a:r>
          </a:p>
        </p:txBody>
      </p:sp>
      <p:sp>
        <p:nvSpPr>
          <p:cNvPr id="5" name="Footer Placeholder 4">
            <a:extLst>
              <a:ext uri="{FF2B5EF4-FFF2-40B4-BE49-F238E27FC236}">
                <a16:creationId xmlns:a16="http://schemas.microsoft.com/office/drawing/2014/main" id="{BE7ECDC2-82EC-9268-3CAA-4B2443D663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EA85F8-1180-F27E-16F6-18A1ECE6A4CE}"/>
              </a:ext>
            </a:extLst>
          </p:cNvPr>
          <p:cNvSpPr>
            <a:spLocks noGrp="1"/>
          </p:cNvSpPr>
          <p:nvPr>
            <p:ph type="sldNum" sz="quarter" idx="12"/>
          </p:nvPr>
        </p:nvSpPr>
        <p:spPr/>
        <p:txBody>
          <a:bodyPr/>
          <a:lstStyle/>
          <a:p>
            <a:fld id="{675FBA03-115A-4570-991D-2C682A0A64F1}" type="slidenum">
              <a:rPr lang="en-US" smtClean="0"/>
              <a:t>7</a:t>
            </a:fld>
            <a:endParaRPr lang="en-US"/>
          </a:p>
        </p:txBody>
      </p:sp>
    </p:spTree>
    <p:extLst>
      <p:ext uri="{BB962C8B-B14F-4D97-AF65-F5344CB8AC3E}">
        <p14:creationId xmlns:p14="http://schemas.microsoft.com/office/powerpoint/2010/main" val="2676893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C3ED2-3339-3DBA-8A02-46CE9BE777F3}"/>
              </a:ext>
            </a:extLst>
          </p:cNvPr>
          <p:cNvSpPr>
            <a:spLocks noGrp="1"/>
          </p:cNvSpPr>
          <p:nvPr>
            <p:ph type="title"/>
          </p:nvPr>
        </p:nvSpPr>
        <p:spPr/>
        <p:txBody>
          <a:bodyPr/>
          <a:lstStyle/>
          <a:p>
            <a:r>
              <a:rPr lang="en-US" dirty="0"/>
              <a:t>Next Meeting	April 24</a:t>
            </a:r>
          </a:p>
        </p:txBody>
      </p:sp>
      <p:sp>
        <p:nvSpPr>
          <p:cNvPr id="3" name="Content Placeholder 2">
            <a:extLst>
              <a:ext uri="{FF2B5EF4-FFF2-40B4-BE49-F238E27FC236}">
                <a16:creationId xmlns:a16="http://schemas.microsoft.com/office/drawing/2014/main" id="{AFD0B6C3-AFF7-9F64-93A4-0A164DB16F23}"/>
              </a:ext>
            </a:extLst>
          </p:cNvPr>
          <p:cNvSpPr>
            <a:spLocks noGrp="1"/>
          </p:cNvSpPr>
          <p:nvPr>
            <p:ph idx="1"/>
          </p:nvPr>
        </p:nvSpPr>
        <p:spPr/>
        <p:txBody>
          <a:bodyPr/>
          <a:lstStyle/>
          <a:p>
            <a:pPr marL="0" indent="0">
              <a:buNone/>
            </a:pPr>
            <a:r>
              <a:rPr lang="en-US" dirty="0"/>
              <a:t>Expected discussion Topics</a:t>
            </a:r>
          </a:p>
          <a:p>
            <a:r>
              <a:rPr lang="en-US" dirty="0"/>
              <a:t>Large Load Modeling – PGRR 144</a:t>
            </a:r>
          </a:p>
          <a:p>
            <a:r>
              <a:rPr lang="en-US" dirty="0"/>
              <a:t>Vendor presentation on how they can do NPRR 282</a:t>
            </a:r>
          </a:p>
          <a:p>
            <a:r>
              <a:rPr lang="en-US" dirty="0"/>
              <a:t>Other TBD</a:t>
            </a:r>
          </a:p>
        </p:txBody>
      </p:sp>
      <p:sp>
        <p:nvSpPr>
          <p:cNvPr id="4" name="Footer Placeholder 3">
            <a:extLst>
              <a:ext uri="{FF2B5EF4-FFF2-40B4-BE49-F238E27FC236}">
                <a16:creationId xmlns:a16="http://schemas.microsoft.com/office/drawing/2014/main" id="{1137940C-E02A-A13A-27E7-25BD7793388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A74B0-6209-D9D1-BC9A-5FDEF1C4D6BA}"/>
              </a:ext>
            </a:extLst>
          </p:cNvPr>
          <p:cNvSpPr>
            <a:spLocks noGrp="1"/>
          </p:cNvSpPr>
          <p:nvPr>
            <p:ph type="sldNum" sz="quarter" idx="12"/>
          </p:nvPr>
        </p:nvSpPr>
        <p:spPr/>
        <p:txBody>
          <a:bodyPr/>
          <a:lstStyle/>
          <a:p>
            <a:fld id="{675FBA03-115A-4570-991D-2C682A0A64F1}" type="slidenum">
              <a:rPr lang="en-US" smtClean="0"/>
              <a:t>8</a:t>
            </a:fld>
            <a:endParaRPr lang="en-US"/>
          </a:p>
        </p:txBody>
      </p:sp>
    </p:spTree>
    <p:extLst>
      <p:ext uri="{BB962C8B-B14F-4D97-AF65-F5344CB8AC3E}">
        <p14:creationId xmlns:p14="http://schemas.microsoft.com/office/powerpoint/2010/main" val="1157577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F5B9A16E-7659-C55A-084F-3401C8EF869B}"/>
              </a:ext>
            </a:extLst>
          </p:cNvPr>
          <p:cNvSpPr/>
          <p:nvPr/>
        </p:nvSpPr>
        <p:spPr>
          <a:xfrm>
            <a:off x="0" y="-9643"/>
            <a:ext cx="9144000" cy="498547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690">
              <a:buClrTx/>
            </a:pPr>
            <a:endParaRPr lang="en-US" sz="540" kern="1200" dirty="0">
              <a:solidFill>
                <a:prstClr val="white"/>
              </a:solidFill>
              <a:latin typeface="Arial" panose="020B0604020202020204"/>
            </a:endParaRPr>
          </a:p>
        </p:txBody>
      </p:sp>
      <p:sp>
        <p:nvSpPr>
          <p:cNvPr id="55" name="1">
            <a:extLst>
              <a:ext uri="{FF2B5EF4-FFF2-40B4-BE49-F238E27FC236}">
                <a16:creationId xmlns:a16="http://schemas.microsoft.com/office/drawing/2014/main" id="{8AA8C521-926C-7FB1-AB1D-54F0DC0BD0F8}"/>
              </a:ext>
            </a:extLst>
          </p:cNvPr>
          <p:cNvSpPr txBox="1"/>
          <p:nvPr/>
        </p:nvSpPr>
        <p:spPr>
          <a:xfrm>
            <a:off x="880399" y="1524602"/>
            <a:ext cx="3605231" cy="947703"/>
          </a:xfrm>
          <a:prstGeom prst="rect">
            <a:avLst/>
          </a:prstGeom>
          <a:noFill/>
        </p:spPr>
        <p:txBody>
          <a:bodyPr wrap="square" lIns="0" rtlCol="0" anchor="b" anchorCtr="0">
            <a:noAutofit/>
          </a:bodyPr>
          <a:lstStyle/>
          <a:p>
            <a:pPr defTabSz="457232">
              <a:buClrTx/>
              <a:defRPr/>
            </a:pPr>
            <a:r>
              <a:rPr lang="en-US" sz="3150" b="1" kern="1200" dirty="0">
                <a:solidFill>
                  <a:srgbClr val="212C37"/>
                </a:solidFill>
                <a:latin typeface="Arial Black" panose="020B0A04020102020204"/>
                <a:ea typeface="+mn-ea"/>
                <a:cs typeface="+mn-cs"/>
              </a:rPr>
              <a:t>Questions</a:t>
            </a:r>
          </a:p>
        </p:txBody>
      </p:sp>
      <p:grpSp>
        <p:nvGrpSpPr>
          <p:cNvPr id="23" name="Group 22">
            <a:extLst>
              <a:ext uri="{FF2B5EF4-FFF2-40B4-BE49-F238E27FC236}">
                <a16:creationId xmlns:a16="http://schemas.microsoft.com/office/drawing/2014/main" id="{25F05A3B-4985-CE86-6F08-ED5ACB188AB9}"/>
              </a:ext>
            </a:extLst>
          </p:cNvPr>
          <p:cNvGrpSpPr/>
          <p:nvPr/>
        </p:nvGrpSpPr>
        <p:grpSpPr>
          <a:xfrm>
            <a:off x="4428085" y="1600"/>
            <a:ext cx="4715915" cy="5164456"/>
            <a:chOff x="5904114" y="2133"/>
            <a:chExt cx="6287886" cy="6885941"/>
          </a:xfrm>
        </p:grpSpPr>
        <p:sp>
          <p:nvSpPr>
            <p:cNvPr id="12" name="Freeform: Shape 11">
              <a:extLst>
                <a:ext uri="{FF2B5EF4-FFF2-40B4-BE49-F238E27FC236}">
                  <a16:creationId xmlns:a16="http://schemas.microsoft.com/office/drawing/2014/main" id="{99328E40-0753-4D46-6437-F09244D05ECB}"/>
                </a:ext>
              </a:extLst>
            </p:cNvPr>
            <p:cNvSpPr/>
            <p:nvPr/>
          </p:nvSpPr>
          <p:spPr>
            <a:xfrm>
              <a:off x="5904114" y="192474"/>
              <a:ext cx="6287886" cy="6695600"/>
            </a:xfrm>
            <a:custGeom>
              <a:avLst/>
              <a:gdLst>
                <a:gd name="connsiteX0" fmla="*/ 6287886 w 6287886"/>
                <a:gd name="connsiteY0" fmla="*/ 0 h 6900931"/>
                <a:gd name="connsiteX1" fmla="*/ 6287886 w 6287886"/>
                <a:gd name="connsiteY1" fmla="*/ 6900931 h 6900931"/>
                <a:gd name="connsiteX2" fmla="*/ 0 w 6287886"/>
                <a:gd name="connsiteY2" fmla="*/ 6900931 h 6900931"/>
                <a:gd name="connsiteX3" fmla="*/ 2809450 w 6287886"/>
                <a:gd name="connsiteY3" fmla="*/ 12858 h 6900931"/>
              </a:gdLst>
              <a:ahLst/>
              <a:cxnLst>
                <a:cxn ang="0">
                  <a:pos x="connsiteX0" y="connsiteY0"/>
                </a:cxn>
                <a:cxn ang="0">
                  <a:pos x="connsiteX1" y="connsiteY1"/>
                </a:cxn>
                <a:cxn ang="0">
                  <a:pos x="connsiteX2" y="connsiteY2"/>
                </a:cxn>
                <a:cxn ang="0">
                  <a:pos x="connsiteX3" y="connsiteY3"/>
                </a:cxn>
              </a:cxnLst>
              <a:rect l="l" t="t" r="r" b="b"/>
              <a:pathLst>
                <a:path w="6287886" h="6900931">
                  <a:moveTo>
                    <a:pt x="6287886" y="0"/>
                  </a:moveTo>
                  <a:lnTo>
                    <a:pt x="6287886" y="6900931"/>
                  </a:lnTo>
                  <a:lnTo>
                    <a:pt x="0" y="6900931"/>
                  </a:lnTo>
                  <a:lnTo>
                    <a:pt x="2809450" y="12858"/>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85690">
                <a:buClrTx/>
              </a:pPr>
              <a:endParaRPr lang="en-US" sz="1350" kern="1200" dirty="0">
                <a:solidFill>
                  <a:prstClr val="white"/>
                </a:solidFill>
                <a:latin typeface="Arial" panose="020B0604020202020204"/>
              </a:endParaRPr>
            </a:p>
          </p:txBody>
        </p:sp>
        <p:sp>
          <p:nvSpPr>
            <p:cNvPr id="7" name="Freeform: Shape 6">
              <a:extLst>
                <a:ext uri="{FF2B5EF4-FFF2-40B4-BE49-F238E27FC236}">
                  <a16:creationId xmlns:a16="http://schemas.microsoft.com/office/drawing/2014/main" id="{1552E82E-B5DD-9590-FC83-272BB56CABAC}"/>
                </a:ext>
              </a:extLst>
            </p:cNvPr>
            <p:cNvSpPr/>
            <p:nvPr/>
          </p:nvSpPr>
          <p:spPr>
            <a:xfrm>
              <a:off x="6174658" y="2133"/>
              <a:ext cx="6017342" cy="6870857"/>
            </a:xfrm>
            <a:custGeom>
              <a:avLst/>
              <a:gdLst>
                <a:gd name="connsiteX0" fmla="*/ 2888369 w 6017342"/>
                <a:gd name="connsiteY0" fmla="*/ 0 h 7081563"/>
                <a:gd name="connsiteX1" fmla="*/ 6017342 w 6017342"/>
                <a:gd name="connsiteY1" fmla="*/ 0 h 7081563"/>
                <a:gd name="connsiteX2" fmla="*/ 6017342 w 6017342"/>
                <a:gd name="connsiteY2" fmla="*/ 7081563 h 7081563"/>
                <a:gd name="connsiteX3" fmla="*/ 0 w 6017342"/>
                <a:gd name="connsiteY3" fmla="*/ 7081563 h 7081563"/>
              </a:gdLst>
              <a:ahLst/>
              <a:cxnLst>
                <a:cxn ang="0">
                  <a:pos x="connsiteX0" y="connsiteY0"/>
                </a:cxn>
                <a:cxn ang="0">
                  <a:pos x="connsiteX1" y="connsiteY1"/>
                </a:cxn>
                <a:cxn ang="0">
                  <a:pos x="connsiteX2" y="connsiteY2"/>
                </a:cxn>
                <a:cxn ang="0">
                  <a:pos x="connsiteX3" y="connsiteY3"/>
                </a:cxn>
              </a:cxnLst>
              <a:rect l="l" t="t" r="r" b="b"/>
              <a:pathLst>
                <a:path w="6017342" h="7081563">
                  <a:moveTo>
                    <a:pt x="2888369" y="0"/>
                  </a:moveTo>
                  <a:lnTo>
                    <a:pt x="6017342" y="0"/>
                  </a:lnTo>
                  <a:lnTo>
                    <a:pt x="6017342" y="7081563"/>
                  </a:lnTo>
                  <a:lnTo>
                    <a:pt x="0" y="7081563"/>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85690">
                <a:buClrTx/>
              </a:pPr>
              <a:endParaRPr lang="en-US" sz="1350" kern="1200" dirty="0">
                <a:solidFill>
                  <a:prstClr val="white"/>
                </a:solidFill>
                <a:latin typeface="Arial" panose="020B0604020202020204"/>
              </a:endParaRPr>
            </a:p>
          </p:txBody>
        </p:sp>
      </p:grpSp>
      <p:pic>
        <p:nvPicPr>
          <p:cNvPr id="4" name="Picture 3">
            <a:extLst>
              <a:ext uri="{FF2B5EF4-FFF2-40B4-BE49-F238E27FC236}">
                <a16:creationId xmlns:a16="http://schemas.microsoft.com/office/drawing/2014/main" id="{1B978C8D-49DC-09ED-B11A-439A6EE3132F}"/>
              </a:ext>
            </a:extLst>
          </p:cNvPr>
          <p:cNvPicPr>
            <a:picLocks noChangeAspect="1"/>
          </p:cNvPicPr>
          <p:nvPr/>
        </p:nvPicPr>
        <p:blipFill>
          <a:blip r:embed="rId3"/>
          <a:stretch>
            <a:fillRect/>
          </a:stretch>
        </p:blipFill>
        <p:spPr>
          <a:xfrm>
            <a:off x="4232787" y="240231"/>
            <a:ext cx="4663038" cy="4663038"/>
          </a:xfrm>
          <a:prstGeom prst="rect">
            <a:avLst/>
          </a:prstGeom>
        </p:spPr>
      </p:pic>
      <p:grpSp>
        <p:nvGrpSpPr>
          <p:cNvPr id="24" name="Group 23">
            <a:extLst>
              <a:ext uri="{FF2B5EF4-FFF2-40B4-BE49-F238E27FC236}">
                <a16:creationId xmlns:a16="http://schemas.microsoft.com/office/drawing/2014/main" id="{9C539F29-13A8-6EB9-83BE-FDCC6B53F741}"/>
              </a:ext>
            </a:extLst>
          </p:cNvPr>
          <p:cNvGrpSpPr/>
          <p:nvPr/>
        </p:nvGrpSpPr>
        <p:grpSpPr>
          <a:xfrm>
            <a:off x="414052" y="1444173"/>
            <a:ext cx="192024" cy="3699327"/>
            <a:chOff x="552069" y="1925564"/>
            <a:chExt cx="256032" cy="4932436"/>
          </a:xfrm>
        </p:grpSpPr>
        <p:sp>
          <p:nvSpPr>
            <p:cNvPr id="5" name="Rectangle 4">
              <a:extLst>
                <a:ext uri="{FF2B5EF4-FFF2-40B4-BE49-F238E27FC236}">
                  <a16:creationId xmlns:a16="http://schemas.microsoft.com/office/drawing/2014/main" id="{31C5F349-A7E5-456D-0E5A-BAEC7F4FD8AF}"/>
                </a:ext>
              </a:extLst>
            </p:cNvPr>
            <p:cNvSpPr/>
            <p:nvPr/>
          </p:nvSpPr>
          <p:spPr>
            <a:xfrm flipH="1">
              <a:off x="663785" y="2053717"/>
              <a:ext cx="45719" cy="480428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690">
                <a:buClrTx/>
              </a:pPr>
              <a:endParaRPr lang="en-US" sz="1350" kern="1200" dirty="0">
                <a:solidFill>
                  <a:prstClr val="white"/>
                </a:solidFill>
                <a:latin typeface="Arial" panose="020B0604020202020204"/>
              </a:endParaRPr>
            </a:p>
          </p:txBody>
        </p:sp>
        <p:sp>
          <p:nvSpPr>
            <p:cNvPr id="16" name="Rectangle 15">
              <a:extLst>
                <a:ext uri="{FF2B5EF4-FFF2-40B4-BE49-F238E27FC236}">
                  <a16:creationId xmlns:a16="http://schemas.microsoft.com/office/drawing/2014/main" id="{3FEFE572-CE98-8F50-AFB6-62CF0F6001EE}"/>
                </a:ext>
              </a:extLst>
            </p:cNvPr>
            <p:cNvSpPr/>
            <p:nvPr/>
          </p:nvSpPr>
          <p:spPr>
            <a:xfrm rot="2700000">
              <a:off x="551933" y="1925700"/>
              <a:ext cx="256304" cy="256032"/>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690">
                <a:buClrTx/>
              </a:pPr>
              <a:endParaRPr lang="en-US" sz="1350" kern="1200" dirty="0">
                <a:solidFill>
                  <a:prstClr val="white"/>
                </a:solidFill>
                <a:latin typeface="Arial" panose="020B0604020202020204"/>
              </a:endParaRPr>
            </a:p>
          </p:txBody>
        </p:sp>
      </p:grpSp>
      <p:sp>
        <p:nvSpPr>
          <p:cNvPr id="2" name="Footer Placeholder 1">
            <a:extLst>
              <a:ext uri="{FF2B5EF4-FFF2-40B4-BE49-F238E27FC236}">
                <a16:creationId xmlns:a16="http://schemas.microsoft.com/office/drawing/2014/main" id="{F89F467C-FF98-6217-5B2B-F1DB7C0E5B4B}"/>
              </a:ext>
            </a:extLst>
          </p:cNvPr>
          <p:cNvSpPr>
            <a:spLocks noGrp="1"/>
          </p:cNvSpPr>
          <p:nvPr>
            <p:ph type="ftr" sz="quarter" idx="11"/>
          </p:nvPr>
        </p:nvSpPr>
        <p:spPr/>
        <p:txBody>
          <a:bodyPr/>
          <a:lstStyle/>
          <a:p>
            <a:endParaRPr lang="en-US"/>
          </a:p>
        </p:txBody>
      </p:sp>
      <p:sp>
        <p:nvSpPr>
          <p:cNvPr id="3" name="Slide Number Placeholder 2">
            <a:extLst>
              <a:ext uri="{FF2B5EF4-FFF2-40B4-BE49-F238E27FC236}">
                <a16:creationId xmlns:a16="http://schemas.microsoft.com/office/drawing/2014/main" id="{4B12A115-25F3-BFCC-A8A1-0EB2DCD879B5}"/>
              </a:ext>
            </a:extLst>
          </p:cNvPr>
          <p:cNvSpPr>
            <a:spLocks noGrp="1"/>
          </p:cNvSpPr>
          <p:nvPr>
            <p:ph type="sldNum" sz="quarter" idx="12"/>
          </p:nvPr>
        </p:nvSpPr>
        <p:spPr/>
        <p:txBody>
          <a:bodyPr/>
          <a:lstStyle/>
          <a:p>
            <a:fld id="{81BCF456-40F5-4E05-9AB1-CE594D84E397}" type="slidenum">
              <a:rPr lang="en-US" smtClean="0"/>
              <a:t>9</a:t>
            </a:fld>
            <a:endParaRPr lang="en-US"/>
          </a:p>
        </p:txBody>
      </p:sp>
    </p:spTree>
    <p:extLst>
      <p:ext uri="{BB962C8B-B14F-4D97-AF65-F5344CB8AC3E}">
        <p14:creationId xmlns:p14="http://schemas.microsoft.com/office/powerpoint/2010/main" val="2066878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000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2300" fill="hold"/>
                                        <p:tgtEl>
                                          <p:spTgt spid="55"/>
                                        </p:tgtEl>
                                        <p:attrNameLst>
                                          <p:attrName>ppt_x</p:attrName>
                                        </p:attrNameLst>
                                      </p:cBhvr>
                                      <p:tavLst>
                                        <p:tav tm="0">
                                          <p:val>
                                            <p:strVal val="#ppt_x"/>
                                          </p:val>
                                        </p:tav>
                                        <p:tav tm="100000">
                                          <p:val>
                                            <p:strVal val="#ppt_x"/>
                                          </p:val>
                                        </p:tav>
                                      </p:tavLst>
                                    </p:anim>
                                    <p:anim calcmode="lin" valueType="num">
                                      <p:cBhvr additive="base">
                                        <p:cTn id="8" dur="2300" fill="hold"/>
                                        <p:tgtEl>
                                          <p:spTgt spid="55"/>
                                        </p:tgtEl>
                                        <p:attrNameLst>
                                          <p:attrName>ppt_y</p:attrName>
                                        </p:attrNameLst>
                                      </p:cBhvr>
                                      <p:tavLst>
                                        <p:tav tm="0">
                                          <p:val>
                                            <p:strVal val="1+#ppt_h/2"/>
                                          </p:val>
                                        </p:tav>
                                        <p:tav tm="100000">
                                          <p:val>
                                            <p:strVal val="#ppt_y"/>
                                          </p:val>
                                        </p:tav>
                                      </p:tavLst>
                                    </p:anim>
                                  </p:childTnLst>
                                </p:cTn>
                              </p:par>
                              <p:par>
                                <p:cTn id="9" presetID="2" presetClass="entr" presetSubtype="4" decel="6000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2300" fill="hold"/>
                                        <p:tgtEl>
                                          <p:spTgt spid="24"/>
                                        </p:tgtEl>
                                        <p:attrNameLst>
                                          <p:attrName>ppt_x</p:attrName>
                                        </p:attrNameLst>
                                      </p:cBhvr>
                                      <p:tavLst>
                                        <p:tav tm="0">
                                          <p:val>
                                            <p:strVal val="#ppt_x"/>
                                          </p:val>
                                        </p:tav>
                                        <p:tav tm="100000">
                                          <p:val>
                                            <p:strVal val="#ppt_x"/>
                                          </p:val>
                                        </p:tav>
                                      </p:tavLst>
                                    </p:anim>
                                    <p:anim calcmode="lin" valueType="num">
                                      <p:cBhvr additive="base">
                                        <p:cTn id="12" dur="23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6" decel="60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2300" fill="hold"/>
                                        <p:tgtEl>
                                          <p:spTgt spid="4"/>
                                        </p:tgtEl>
                                        <p:attrNameLst>
                                          <p:attrName>ppt_x</p:attrName>
                                        </p:attrNameLst>
                                      </p:cBhvr>
                                      <p:tavLst>
                                        <p:tav tm="0">
                                          <p:val>
                                            <p:strVal val="1+#ppt_w/2"/>
                                          </p:val>
                                        </p:tav>
                                        <p:tav tm="100000">
                                          <p:val>
                                            <p:strVal val="#ppt_x"/>
                                          </p:val>
                                        </p:tav>
                                      </p:tavLst>
                                    </p:anim>
                                    <p:anim calcmode="lin" valueType="num">
                                      <p:cBhvr additive="base">
                                        <p:cTn id="16" dur="23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Theme">
      <a:dk1>
        <a:sysClr val="windowText" lastClr="000000"/>
      </a:dk1>
      <a:lt1>
        <a:sysClr val="window" lastClr="FFFFFF"/>
      </a:lt1>
      <a:dk2>
        <a:srgbClr val="212C37"/>
      </a:dk2>
      <a:lt2>
        <a:srgbClr val="FFFFFF"/>
      </a:lt2>
      <a:accent1>
        <a:srgbClr val="3787D3"/>
      </a:accent1>
      <a:accent2>
        <a:srgbClr val="FFA637"/>
      </a:accent2>
      <a:accent3>
        <a:srgbClr val="FFCD75"/>
      </a:accent3>
      <a:accent4>
        <a:srgbClr val="0F9ED5"/>
      </a:accent4>
      <a:accent5>
        <a:srgbClr val="A02B93"/>
      </a:accent5>
      <a:accent6>
        <a:srgbClr val="4EA72E"/>
      </a:accent6>
      <a:hlink>
        <a:srgbClr val="467886"/>
      </a:hlink>
      <a:folHlink>
        <a:srgbClr val="96607D"/>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5557</TotalTime>
  <Words>487</Words>
  <Application>Microsoft Office PowerPoint</Application>
  <PresentationFormat>On-screen Show (16:9)</PresentationFormat>
  <Paragraphs>106</Paragraphs>
  <Slides>9</Slides>
  <Notes>2</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9</vt:i4>
      </vt:variant>
    </vt:vector>
  </HeadingPairs>
  <TitlesOfParts>
    <vt:vector size="20" baseType="lpstr">
      <vt:lpstr>Rockwell Condensed</vt:lpstr>
      <vt:lpstr>Arial</vt:lpstr>
      <vt:lpstr>Wingdings</vt:lpstr>
      <vt:lpstr>Aptos</vt:lpstr>
      <vt:lpstr>Arial Black</vt:lpstr>
      <vt:lpstr>Inter Tight</vt:lpstr>
      <vt:lpstr>Rockwell</vt:lpstr>
      <vt:lpstr>Roboto Mono</vt:lpstr>
      <vt:lpstr>Simple Light</vt:lpstr>
      <vt:lpstr>2_Custom Design</vt:lpstr>
      <vt:lpstr>Wood Type</vt:lpstr>
      <vt:lpstr>Large Load Working Group March Update</vt:lpstr>
      <vt:lpstr>Mar 13th - LLWG Meeting </vt:lpstr>
      <vt:lpstr>PowerPoint Presentation</vt:lpstr>
      <vt:lpstr>Data Center Development - Master Timeline</vt:lpstr>
      <vt:lpstr>PowerPoint Presentation</vt:lpstr>
      <vt:lpstr>PowerPoint Presentation</vt:lpstr>
      <vt:lpstr>Modeling Challenges for Large Loads &amp; ERCOT </vt:lpstr>
      <vt:lpstr>Next Meeting April 24</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Rick Mueller</dc:creator>
  <cp:lastModifiedBy>Bob Wittmeyer</cp:lastModifiedBy>
  <cp:revision>3</cp:revision>
  <dcterms:created xsi:type="dcterms:W3CDTF">2025-04-29T13:59:23Z</dcterms:created>
  <dcterms:modified xsi:type="dcterms:W3CDTF">2026-03-24T13:03:33Z</dcterms:modified>
</cp:coreProperties>
</file>