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5"/>
  </p:notesMasterIdLst>
  <p:handoutMasterIdLst>
    <p:handoutMasterId r:id="rId16"/>
  </p:handoutMasterIdLst>
  <p:sldIdLst>
    <p:sldId id="260" r:id="rId6"/>
    <p:sldId id="372" r:id="rId7"/>
    <p:sldId id="261" r:id="rId8"/>
    <p:sldId id="287" r:id="rId9"/>
    <p:sldId id="373" r:id="rId10"/>
    <p:sldId id="374" r:id="rId11"/>
    <p:sldId id="354" r:id="rId12"/>
    <p:sldId id="370" r:id="rId13"/>
    <p:sldId id="369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9F02122-73B8-7571-F3DE-0DC353D82440}" name="Carswell, Cory" initials="CC" userId="S::Cory.Carswell@ercot.com::c63747d5-e4be-47e4-a834-0d38b13ff3ae" providerId="AD"/>
  <p188:author id="{DCE2E846-A41C-7095-E2BA-36D0669FFA49}" name="Drake, Gordon" initials="DG" userId="S::Gordon.Drake@ercot.com::d3aa080c-bd91-4052-98d6-063a86a83a9f" providerId="AD"/>
  <p188:author id="{3274B748-C2E2-CD1D-7097-BB267DC7B270}" name="Drake, Gordon" initials="DG" userId="S::gordon.drake@ercot.com::d3aa080c-bd91-4052-98d6-063a86a83a9f" providerId="AD"/>
  <p188:author id="{3A28CD78-C3BD-553F-EDD2-06EF5A4564FC}" name="Skiles, Matthew" initials="SM" userId="S::matthew.skiles@ercot.com::bb9b5f1e-7301-452e-a4f0-46a9b1f017c7" providerId="AD"/>
  <p188:author id="{C47093A1-EA94-3DBA-9F8A-473D71E0B634}" name="Chu, Zhengguo" initials="CZ" userId="S::Zhengguo.Chu@ercot.com::46b45079-141b-4798-8f61-111a7cd7aa1e" providerId="AD"/>
  <p188:author id="{083EE7A5-F305-92ED-6652-38FC9F8A4846}" name="Chu, Zhengguo" initials="CZ" userId="S::zhengguo.chu@ercot.com::46b45079-141b-4798-8f61-111a7cd7aa1e" providerId="AD"/>
  <p188:author id="{6B37E3C9-22D4-6B4E-DFF8-857158FA6333}" name="Carswell, Cory" initials="CC" userId="S::cory.carswell@ercot.com::c63747d5-e4be-47e4-a834-0d38b13ff3ae" providerId="AD"/>
  <p188:author id="{BDCE6EE9-1CA1-56CE-18BB-03C57A759C57}" name="Dave Maggio" initials="djm" userId="Dave Maggio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ggio, Dave" initials="MD" lastIdx="4" clrIdx="0">
    <p:extLst>
      <p:ext uri="{19B8F6BF-5375-455C-9EA6-DF929625EA0E}">
        <p15:presenceInfo xmlns:p15="http://schemas.microsoft.com/office/powerpoint/2012/main" userId="S-1-5-21-639947351-343809578-3807592339-4753" providerId="AD"/>
      </p:ext>
    </p:extLst>
  </p:cmAuthor>
  <p:cmAuthor id="2" name="Townsend, Aaron" initials="TA" lastIdx="32" clrIdx="1">
    <p:extLst>
      <p:ext uri="{19B8F6BF-5375-455C-9EA6-DF929625EA0E}">
        <p15:presenceInfo xmlns:p15="http://schemas.microsoft.com/office/powerpoint/2012/main" userId="S-1-5-21-639947351-343809578-3807592339-53395" providerId="AD"/>
      </p:ext>
    </p:extLst>
  </p:cmAuthor>
  <p:cmAuthor id="3" name="Holt, Blake" initials="HB" lastIdx="30" clrIdx="2">
    <p:extLst>
      <p:ext uri="{19B8F6BF-5375-455C-9EA6-DF929625EA0E}">
        <p15:presenceInfo xmlns:p15="http://schemas.microsoft.com/office/powerpoint/2012/main" userId="S-1-5-21-639947351-343809578-3807592339-31793" providerId="AD"/>
      </p:ext>
    </p:extLst>
  </p:cmAuthor>
  <p:cmAuthor id="4" name="Kersulis, Jonas" initials="KJ" lastIdx="1" clrIdx="3">
    <p:extLst>
      <p:ext uri="{19B8F6BF-5375-455C-9EA6-DF929625EA0E}">
        <p15:presenceInfo xmlns:p15="http://schemas.microsoft.com/office/powerpoint/2012/main" userId="S::Jonas.Kersulis@ercot.com::38ec2a83-12fc-4093-8e16-3ee53b6e0485" providerId="AD"/>
      </p:ext>
    </p:extLst>
  </p:cmAuthor>
  <p:cmAuthor id="5" name="djm" initials="djm" lastIdx="1" clrIdx="4">
    <p:extLst>
      <p:ext uri="{19B8F6BF-5375-455C-9EA6-DF929625EA0E}">
        <p15:presenceInfo xmlns:p15="http://schemas.microsoft.com/office/powerpoint/2012/main" userId="djm" providerId="None"/>
      </p:ext>
    </p:extLst>
  </p:cmAuthor>
  <p:cmAuthor id="6" name="Shah, Neil" initials="SN" lastIdx="5" clrIdx="5">
    <p:extLst>
      <p:ext uri="{19B8F6BF-5375-455C-9EA6-DF929625EA0E}">
        <p15:presenceInfo xmlns:p15="http://schemas.microsoft.com/office/powerpoint/2012/main" userId="S::Neil.Shah@ercot.com::c825c17a-b2fe-45c0-a9d5-794112f6ee8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E3EB"/>
    <a:srgbClr val="E7F2F5"/>
    <a:srgbClr val="5B6770"/>
    <a:srgbClr val="F8A208"/>
    <a:srgbClr val="C681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0F0C6E-BAA2-9C5C-495C-8BAA9CB9393B}" v="22" dt="2026-03-23T14:25:30.33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8/10/relationships/authors" Target="authors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23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kiles, Matthew" userId="bb9b5f1e-7301-452e-a4f0-46a9b1f017c7" providerId="ADAL" clId="{DF8A1620-124A-4246-B76F-B701A885C9BE}"/>
    <pc:docChg chg="undo custSel modSld">
      <pc:chgData name="Skiles, Matthew" userId="bb9b5f1e-7301-452e-a4f0-46a9b1f017c7" providerId="ADAL" clId="{DF8A1620-124A-4246-B76F-B701A885C9BE}" dt="2025-05-14T16:17:43.939" v="627" actId="14100"/>
      <pc:docMkLst>
        <pc:docMk/>
      </pc:docMkLst>
      <pc:sldChg chg="modSp mod">
        <pc:chgData name="Skiles, Matthew" userId="bb9b5f1e-7301-452e-a4f0-46a9b1f017c7" providerId="ADAL" clId="{DF8A1620-124A-4246-B76F-B701A885C9BE}" dt="2025-05-14T15:18:59.313" v="18" actId="20577"/>
        <pc:sldMkLst>
          <pc:docMk/>
          <pc:sldMk cId="730603795" sldId="260"/>
        </pc:sldMkLst>
      </pc:sldChg>
      <pc:sldChg chg="addSp delSp modSp mod">
        <pc:chgData name="Skiles, Matthew" userId="bb9b5f1e-7301-452e-a4f0-46a9b1f017c7" providerId="ADAL" clId="{DF8A1620-124A-4246-B76F-B701A885C9BE}" dt="2025-05-14T16:17:43.939" v="627" actId="14100"/>
        <pc:sldMkLst>
          <pc:docMk/>
          <pc:sldMk cId="1338195067" sldId="287"/>
        </pc:sldMkLst>
      </pc:sldChg>
      <pc:sldChg chg="addSp delSp modSp mod">
        <pc:chgData name="Skiles, Matthew" userId="bb9b5f1e-7301-452e-a4f0-46a9b1f017c7" providerId="ADAL" clId="{DF8A1620-124A-4246-B76F-B701A885C9BE}" dt="2025-05-14T15:31:27.607" v="300" actId="20577"/>
        <pc:sldMkLst>
          <pc:docMk/>
          <pc:sldMk cId="1756044365" sldId="296"/>
        </pc:sldMkLst>
      </pc:sldChg>
      <pc:sldChg chg="addSp delSp modSp mod">
        <pc:chgData name="Skiles, Matthew" userId="bb9b5f1e-7301-452e-a4f0-46a9b1f017c7" providerId="ADAL" clId="{DF8A1620-124A-4246-B76F-B701A885C9BE}" dt="2025-05-14T15:37:17.224" v="376" actId="20577"/>
        <pc:sldMkLst>
          <pc:docMk/>
          <pc:sldMk cId="2309081026" sldId="297"/>
        </pc:sldMkLst>
      </pc:sldChg>
      <pc:sldChg chg="addSp delSp modSp mod">
        <pc:chgData name="Skiles, Matthew" userId="bb9b5f1e-7301-452e-a4f0-46a9b1f017c7" providerId="ADAL" clId="{DF8A1620-124A-4246-B76F-B701A885C9BE}" dt="2025-05-14T15:24:29.040" v="102" actId="20577"/>
        <pc:sldMkLst>
          <pc:docMk/>
          <pc:sldMk cId="1495175290" sldId="352"/>
        </pc:sldMkLst>
      </pc:sldChg>
      <pc:sldChg chg="addSp delSp modSp mod">
        <pc:chgData name="Skiles, Matthew" userId="bb9b5f1e-7301-452e-a4f0-46a9b1f017c7" providerId="ADAL" clId="{DF8A1620-124A-4246-B76F-B701A885C9BE}" dt="2025-05-14T15:41:42.891" v="489" actId="20577"/>
        <pc:sldMkLst>
          <pc:docMk/>
          <pc:sldMk cId="587539909" sldId="353"/>
        </pc:sldMkLst>
      </pc:sldChg>
      <pc:sldChg chg="addSp delSp modSp mod">
        <pc:chgData name="Skiles, Matthew" userId="bb9b5f1e-7301-452e-a4f0-46a9b1f017c7" providerId="ADAL" clId="{DF8A1620-124A-4246-B76F-B701A885C9BE}" dt="2025-05-14T15:44:25.974" v="580" actId="20577"/>
        <pc:sldMkLst>
          <pc:docMk/>
          <pc:sldMk cId="874353533" sldId="354"/>
        </pc:sldMkLst>
      </pc:sldChg>
      <pc:sldChg chg="addSp delSp modSp mod">
        <pc:chgData name="Skiles, Matthew" userId="bb9b5f1e-7301-452e-a4f0-46a9b1f017c7" providerId="ADAL" clId="{DF8A1620-124A-4246-B76F-B701A885C9BE}" dt="2025-05-14T15:27:59.522" v="143" actId="20577"/>
        <pc:sldMkLst>
          <pc:docMk/>
          <pc:sldMk cId="1731488322" sldId="367"/>
        </pc:sldMkLst>
      </pc:sldChg>
      <pc:sldChg chg="addSp delSp modSp mod">
        <pc:chgData name="Skiles, Matthew" userId="bb9b5f1e-7301-452e-a4f0-46a9b1f017c7" providerId="ADAL" clId="{DF8A1620-124A-4246-B76F-B701A885C9BE}" dt="2025-05-14T15:18:10.483" v="2" actId="1076"/>
        <pc:sldMkLst>
          <pc:docMk/>
          <pc:sldMk cId="477996415" sldId="372"/>
        </pc:sldMkLst>
      </pc:sldChg>
    </pc:docChg>
  </pc:docChgLst>
  <pc:docChgLst>
    <pc:chgData name="Chu, Zhengguo" userId="S::zhengguo.chu@ercot.com::46b45079-141b-4798-8f61-111a7cd7aa1e" providerId="AD" clId="Web-{830F0C6E-BAA2-9C5C-495C-8BAA9CB9393B}"/>
    <pc:docChg chg="mod modSld">
      <pc:chgData name="Chu, Zhengguo" userId="S::zhengguo.chu@ercot.com::46b45079-141b-4798-8f61-111a7cd7aa1e" providerId="AD" clId="Web-{830F0C6E-BAA2-9C5C-495C-8BAA9CB9393B}" dt="2026-03-23T14:25:30.338" v="22"/>
      <pc:docMkLst>
        <pc:docMk/>
      </pc:docMkLst>
      <pc:sldChg chg="modSp">
        <pc:chgData name="Chu, Zhengguo" userId="S::zhengguo.chu@ercot.com::46b45079-141b-4798-8f61-111a7cd7aa1e" providerId="AD" clId="Web-{830F0C6E-BAA2-9C5C-495C-8BAA9CB9393B}" dt="2026-03-23T14:25:30.338" v="22"/>
        <pc:sldMkLst>
          <pc:docMk/>
          <pc:sldMk cId="108375746" sldId="374"/>
        </pc:sldMkLst>
        <pc:graphicFrameChg chg="mod modGraphic">
          <ac:chgData name="Chu, Zhengguo" userId="S::zhengguo.chu@ercot.com::46b45079-141b-4798-8f61-111a7cd7aa1e" providerId="AD" clId="Web-{830F0C6E-BAA2-9C5C-495C-8BAA9CB9393B}" dt="2026-03-23T14:25:30.338" v="22"/>
          <ac:graphicFrameMkLst>
            <pc:docMk/>
            <pc:sldMk cId="108375746" sldId="374"/>
            <ac:graphicFrameMk id="7" creationId="{100FAB0C-DD42-32C2-46FC-B78E9B0474C2}"/>
          </ac:graphicFrameMkLst>
        </pc:graphicFrameChg>
      </pc:sldChg>
    </pc:docChg>
  </pc:docChgLst>
  <pc:docChgLst>
    <pc:chgData name="Petro, Nick" userId="S::robert.petro@ercot.com::f4669e5d-3df0-43f0-bbe8-5e3e7b0cdbca" providerId="AD" clId="Web-{2B97400B-B8FF-75D0-A6C2-6503171F7C86}"/>
    <pc:docChg chg="mod">
      <pc:chgData name="Petro, Nick" userId="S::robert.petro@ercot.com::f4669e5d-3df0-43f0-bbe8-5e3e7b0cdbca" providerId="AD" clId="Web-{2B97400B-B8FF-75D0-A6C2-6503171F7C86}" dt="2025-06-11T14:23:39.732" v="0" actId="33475"/>
      <pc:docMkLst>
        <pc:docMk/>
      </pc:docMkLst>
    </pc:docChg>
  </pc:docChgLst>
  <pc:docChgLst>
    <pc:chgData name="Drake, Gordon" userId="d3aa080c-bd91-4052-98d6-063a86a83a9f" providerId="ADAL" clId="{18D27EB5-6CF9-4EF3-8380-C9A9E62CE608}"/>
    <pc:docChg chg="custSel modSld">
      <pc:chgData name="Drake, Gordon" userId="d3aa080c-bd91-4052-98d6-063a86a83a9f" providerId="ADAL" clId="{18D27EB5-6CF9-4EF3-8380-C9A9E62CE608}" dt="2025-06-11T15:08:34.079" v="66" actId="2062"/>
      <pc:docMkLst>
        <pc:docMk/>
      </pc:docMkLst>
    </pc:docChg>
  </pc:docChgLst>
  <pc:docChgLst>
    <pc:chgData name="Skiles, Matthew" userId="S::matthew.skiles@ercot.com::bb9b5f1e-7301-452e-a4f0-46a9b1f017c7" providerId="AD" clId="Web-{E69B8852-B77E-E3F9-6A7F-509BA6E52248}"/>
    <pc:docChg chg="modSld">
      <pc:chgData name="Skiles, Matthew" userId="S::matthew.skiles@ercot.com::bb9b5f1e-7301-452e-a4f0-46a9b1f017c7" providerId="AD" clId="Web-{E69B8852-B77E-E3F9-6A7F-509BA6E52248}" dt="2025-10-13T20:30:26.635" v="71" actId="20577"/>
      <pc:docMkLst>
        <pc:docMk/>
      </pc:docMkLst>
      <pc:sldChg chg="modSp modCm">
        <pc:chgData name="Skiles, Matthew" userId="S::matthew.skiles@ercot.com::bb9b5f1e-7301-452e-a4f0-46a9b1f017c7" providerId="AD" clId="Web-{E69B8852-B77E-E3F9-6A7F-509BA6E52248}" dt="2025-10-13T20:30:26.635" v="71" actId="20577"/>
        <pc:sldMkLst>
          <pc:docMk/>
          <pc:sldMk cId="2145432706" sldId="276"/>
        </pc:sldMkLst>
        <pc:spChg chg="mod">
          <ac:chgData name="Skiles, Matthew" userId="S::matthew.skiles@ercot.com::bb9b5f1e-7301-452e-a4f0-46a9b1f017c7" providerId="AD" clId="Web-{E69B8852-B77E-E3F9-6A7F-509BA6E52248}" dt="2025-10-13T20:30:26.635" v="71" actId="20577"/>
          <ac:spMkLst>
            <pc:docMk/>
            <pc:sldMk cId="2145432706" sldId="276"/>
            <ac:spMk id="3" creationId="{00000000-0000-0000-0000-00000000000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kiles, Matthew" userId="S::matthew.skiles@ercot.com::bb9b5f1e-7301-452e-a4f0-46a9b1f017c7" providerId="AD" clId="Web-{E69B8852-B77E-E3F9-6A7F-509BA6E52248}" dt="2025-10-13T20:30:26.635" v="71" actId="20577"/>
              <pc2:cmMkLst xmlns:pc2="http://schemas.microsoft.com/office/powerpoint/2019/9/main/command">
                <pc:docMk/>
                <pc:sldMk cId="2145432706" sldId="276"/>
                <pc2:cmMk id="{3E0FDA02-838A-4BAF-9C71-09F981FB5786}"/>
              </pc2:cmMkLst>
            </pc226:cmChg>
          </p:ext>
        </pc:extLst>
      </pc:sldChg>
    </pc:docChg>
  </pc:docChgLst>
  <pc:docChgLst>
    <pc:chgData name="Skiles, Matthew" userId="bb9b5f1e-7301-452e-a4f0-46a9b1f017c7" providerId="ADAL" clId="{7AD28061-52F2-4B85-916B-A09395994ACF}"/>
    <pc:docChg chg="undo custSel modSld">
      <pc:chgData name="Skiles, Matthew" userId="bb9b5f1e-7301-452e-a4f0-46a9b1f017c7" providerId="ADAL" clId="{7AD28061-52F2-4B85-916B-A09395994ACF}" dt="2025-04-09T17:00:55.866" v="413" actId="20577"/>
      <pc:docMkLst>
        <pc:docMk/>
      </pc:docMkLst>
      <pc:sldChg chg="addSp delSp modSp mod">
        <pc:chgData name="Skiles, Matthew" userId="bb9b5f1e-7301-452e-a4f0-46a9b1f017c7" providerId="ADAL" clId="{7AD28061-52F2-4B85-916B-A09395994ACF}" dt="2025-04-09T16:52:11.689" v="408" actId="1076"/>
        <pc:sldMkLst>
          <pc:docMk/>
          <pc:sldMk cId="477996415" sldId="372"/>
        </pc:sldMkLst>
      </pc:sldChg>
    </pc:docChg>
  </pc:docChgLst>
  <pc:docChgLst>
    <pc:chgData name="Petro, Nick" userId="f4669e5d-3df0-43f0-bbe8-5e3e7b0cdbca" providerId="ADAL" clId="{304A6B01-3F95-4D4E-966C-F49FD11FF614}"/>
    <pc:docChg chg="modSld">
      <pc:chgData name="Petro, Nick" userId="f4669e5d-3df0-43f0-bbe8-5e3e7b0cdbca" providerId="ADAL" clId="{304A6B01-3F95-4D4E-966C-F49FD11FF614}" dt="2026-03-16T19:09:23.628" v="0" actId="14826"/>
      <pc:docMkLst>
        <pc:docMk/>
      </pc:docMkLst>
      <pc:sldChg chg="modSp">
        <pc:chgData name="Petro, Nick" userId="f4669e5d-3df0-43f0-bbe8-5e3e7b0cdbca" providerId="ADAL" clId="{304A6B01-3F95-4D4E-966C-F49FD11FF614}" dt="2026-03-16T19:09:23.628" v="0" actId="14826"/>
        <pc:sldMkLst>
          <pc:docMk/>
          <pc:sldMk cId="1338195067" sldId="287"/>
        </pc:sldMkLst>
        <pc:picChg chg="mod">
          <ac:chgData name="Petro, Nick" userId="f4669e5d-3df0-43f0-bbe8-5e3e7b0cdbca" providerId="ADAL" clId="{304A6B01-3F95-4D4E-966C-F49FD11FF614}" dt="2026-03-16T19:09:23.628" v="0" actId="14826"/>
          <ac:picMkLst>
            <pc:docMk/>
            <pc:sldMk cId="1338195067" sldId="287"/>
            <ac:picMk id="10" creationId="{EF67B4D5-C1D7-2DE4-3DCB-30496E8E144B}"/>
          </ac:picMkLst>
        </pc:picChg>
      </pc:sldChg>
    </pc:docChg>
  </pc:docChgLst>
  <pc:docChgLst>
    <pc:chgData name="Skiles, Matthew" userId="bb9b5f1e-7301-452e-a4f0-46a9b1f017c7" providerId="ADAL" clId="{84DC7B8A-1934-4B5C-8F1F-9D2B06001D2C}"/>
    <pc:docChg chg="undo custSel addSld delSld modSld">
      <pc:chgData name="Skiles, Matthew" userId="bb9b5f1e-7301-452e-a4f0-46a9b1f017c7" providerId="ADAL" clId="{84DC7B8A-1934-4B5C-8F1F-9D2B06001D2C}" dt="2025-02-21T22:45:13.602" v="1072" actId="20577"/>
      <pc:docMkLst>
        <pc:docMk/>
      </pc:docMkLst>
      <pc:sldChg chg="modSp mod">
        <pc:chgData name="Skiles, Matthew" userId="bb9b5f1e-7301-452e-a4f0-46a9b1f017c7" providerId="ADAL" clId="{84DC7B8A-1934-4B5C-8F1F-9D2B06001D2C}" dt="2025-02-19T17:07:04.669" v="16" actId="20577"/>
        <pc:sldMkLst>
          <pc:docMk/>
          <pc:sldMk cId="730603795" sldId="260"/>
        </pc:sldMkLst>
      </pc:sldChg>
      <pc:sldChg chg="addSp delSp modSp mod">
        <pc:chgData name="Skiles, Matthew" userId="bb9b5f1e-7301-452e-a4f0-46a9b1f017c7" providerId="ADAL" clId="{84DC7B8A-1934-4B5C-8F1F-9D2B06001D2C}" dt="2025-02-21T16:42:52.026" v="1034" actId="20577"/>
        <pc:sldMkLst>
          <pc:docMk/>
          <pc:sldMk cId="1324424397" sldId="261"/>
        </pc:sldMkLst>
      </pc:sldChg>
      <pc:sldChg chg="modSp mod">
        <pc:chgData name="Skiles, Matthew" userId="bb9b5f1e-7301-452e-a4f0-46a9b1f017c7" providerId="ADAL" clId="{84DC7B8A-1934-4B5C-8F1F-9D2B06001D2C}" dt="2025-02-19T18:15:41.778" v="704" actId="20577"/>
        <pc:sldMkLst>
          <pc:docMk/>
          <pc:sldMk cId="2145432706" sldId="276"/>
        </pc:sldMkLst>
      </pc:sldChg>
      <pc:sldChg chg="addSp delSp modSp mod">
        <pc:chgData name="Skiles, Matthew" userId="bb9b5f1e-7301-452e-a4f0-46a9b1f017c7" providerId="ADAL" clId="{84DC7B8A-1934-4B5C-8F1F-9D2B06001D2C}" dt="2025-02-21T20:04:04.611" v="1061" actId="1076"/>
        <pc:sldMkLst>
          <pc:docMk/>
          <pc:sldMk cId="1095794504" sldId="277"/>
        </pc:sldMkLst>
      </pc:sldChg>
      <pc:sldChg chg="addSp delSp modSp mod">
        <pc:chgData name="Skiles, Matthew" userId="bb9b5f1e-7301-452e-a4f0-46a9b1f017c7" providerId="ADAL" clId="{84DC7B8A-1934-4B5C-8F1F-9D2B06001D2C}" dt="2025-02-19T18:30:14.891" v="759" actId="20577"/>
        <pc:sldMkLst>
          <pc:docMk/>
          <pc:sldMk cId="1338195067" sldId="287"/>
        </pc:sldMkLst>
      </pc:sldChg>
      <pc:sldChg chg="addSp delSp modSp mod">
        <pc:chgData name="Skiles, Matthew" userId="bb9b5f1e-7301-452e-a4f0-46a9b1f017c7" providerId="ADAL" clId="{84DC7B8A-1934-4B5C-8F1F-9D2B06001D2C}" dt="2025-02-19T18:06:28.939" v="604" actId="20577"/>
        <pc:sldMkLst>
          <pc:docMk/>
          <pc:sldMk cId="1756044365" sldId="296"/>
        </pc:sldMkLst>
      </pc:sldChg>
      <pc:sldChg chg="addSp delSp modSp mod">
        <pc:chgData name="Skiles, Matthew" userId="bb9b5f1e-7301-452e-a4f0-46a9b1f017c7" providerId="ADAL" clId="{84DC7B8A-1934-4B5C-8F1F-9D2B06001D2C}" dt="2025-02-19T18:08:42.284" v="649" actId="20577"/>
        <pc:sldMkLst>
          <pc:docMk/>
          <pc:sldMk cId="2309081026" sldId="297"/>
        </pc:sldMkLst>
      </pc:sldChg>
      <pc:sldChg chg="addSp delSp modSp mod">
        <pc:chgData name="Skiles, Matthew" userId="bb9b5f1e-7301-452e-a4f0-46a9b1f017c7" providerId="ADAL" clId="{84DC7B8A-1934-4B5C-8F1F-9D2B06001D2C}" dt="2025-02-19T18:00:53.099" v="538" actId="1076"/>
        <pc:sldMkLst>
          <pc:docMk/>
          <pc:sldMk cId="1495175290" sldId="352"/>
        </pc:sldMkLst>
      </pc:sldChg>
      <pc:sldChg chg="addSp delSp modSp mod">
        <pc:chgData name="Skiles, Matthew" userId="bb9b5f1e-7301-452e-a4f0-46a9b1f017c7" providerId="ADAL" clId="{84DC7B8A-1934-4B5C-8F1F-9D2B06001D2C}" dt="2025-02-19T18:36:16.657" v="812" actId="20577"/>
        <pc:sldMkLst>
          <pc:docMk/>
          <pc:sldMk cId="587539909" sldId="353"/>
        </pc:sldMkLst>
      </pc:sldChg>
      <pc:sldChg chg="addSp delSp modSp mod">
        <pc:chgData name="Skiles, Matthew" userId="bb9b5f1e-7301-452e-a4f0-46a9b1f017c7" providerId="ADAL" clId="{84DC7B8A-1934-4B5C-8F1F-9D2B06001D2C}" dt="2025-02-21T22:45:13.602" v="1072" actId="20577"/>
        <pc:sldMkLst>
          <pc:docMk/>
          <pc:sldMk cId="874353533" sldId="354"/>
        </pc:sldMkLst>
      </pc:sldChg>
      <pc:sldChg chg="del">
        <pc:chgData name="Skiles, Matthew" userId="bb9b5f1e-7301-452e-a4f0-46a9b1f017c7" providerId="ADAL" clId="{84DC7B8A-1934-4B5C-8F1F-9D2B06001D2C}" dt="2025-02-19T17:52:29.780" v="398" actId="2696"/>
        <pc:sldMkLst>
          <pc:docMk/>
          <pc:sldMk cId="2492350086" sldId="355"/>
        </pc:sldMkLst>
      </pc:sldChg>
      <pc:sldChg chg="addSp delSp modSp mod">
        <pc:chgData name="Skiles, Matthew" userId="bb9b5f1e-7301-452e-a4f0-46a9b1f017c7" providerId="ADAL" clId="{84DC7B8A-1934-4B5C-8F1F-9D2B06001D2C}" dt="2025-02-21T16:43:38.938" v="1051" actId="20577"/>
        <pc:sldMkLst>
          <pc:docMk/>
          <pc:sldMk cId="1731488322" sldId="367"/>
        </pc:sldMkLst>
      </pc:sldChg>
      <pc:sldChg chg="addSp delSp modSp mod">
        <pc:chgData name="Skiles, Matthew" userId="bb9b5f1e-7301-452e-a4f0-46a9b1f017c7" providerId="ADAL" clId="{84DC7B8A-1934-4B5C-8F1F-9D2B06001D2C}" dt="2025-02-21T16:42:36.963" v="1017" actId="20577"/>
        <pc:sldMkLst>
          <pc:docMk/>
          <pc:sldMk cId="3306108906" sldId="368"/>
        </pc:sldMkLst>
      </pc:sldChg>
      <pc:sldChg chg="addSp delSp modSp mod">
        <pc:chgData name="Skiles, Matthew" userId="bb9b5f1e-7301-452e-a4f0-46a9b1f017c7" providerId="ADAL" clId="{84DC7B8A-1934-4B5C-8F1F-9D2B06001D2C}" dt="2025-02-21T16:23:52.751" v="1000" actId="1076"/>
        <pc:sldMkLst>
          <pc:docMk/>
          <pc:sldMk cId="1327399478" sldId="369"/>
        </pc:sldMkLst>
      </pc:sldChg>
      <pc:sldChg chg="addSp delSp modSp mod">
        <pc:chgData name="Skiles, Matthew" userId="bb9b5f1e-7301-452e-a4f0-46a9b1f017c7" providerId="ADAL" clId="{84DC7B8A-1934-4B5C-8F1F-9D2B06001D2C}" dt="2025-02-21T16:22:07.997" v="971" actId="1076"/>
        <pc:sldMkLst>
          <pc:docMk/>
          <pc:sldMk cId="2576058586" sldId="370"/>
        </pc:sldMkLst>
      </pc:sldChg>
      <pc:sldChg chg="addSp delSp modSp add mod">
        <pc:chgData name="Skiles, Matthew" userId="bb9b5f1e-7301-452e-a4f0-46a9b1f017c7" providerId="ADAL" clId="{84DC7B8A-1934-4B5C-8F1F-9D2B06001D2C}" dt="2025-02-19T17:53:05.732" v="404" actId="20577"/>
        <pc:sldMkLst>
          <pc:docMk/>
          <pc:sldMk cId="1357906248" sldId="371"/>
        </pc:sldMkLst>
      </pc:sldChg>
    </pc:docChg>
  </pc:docChgLst>
  <pc:docChgLst>
    <pc:chgData name="Carswell, Cory" userId="S::cory.carswell@ercot.com::c63747d5-e4be-47e4-a834-0d38b13ff3ae" providerId="AD" clId="Web-{B36C5244-3163-449A-97BE-0A3AD813F09E}"/>
    <pc:docChg chg="modSld">
      <pc:chgData name="Carswell, Cory" userId="S::cory.carswell@ercot.com::c63747d5-e4be-47e4-a834-0d38b13ff3ae" providerId="AD" clId="Web-{B36C5244-3163-449A-97BE-0A3AD813F09E}" dt="2025-01-24T23:36:56.785" v="53"/>
      <pc:docMkLst>
        <pc:docMk/>
      </pc:docMkLst>
      <pc:sldChg chg="modSp">
        <pc:chgData name="Carswell, Cory" userId="S::cory.carswell@ercot.com::c63747d5-e4be-47e4-a834-0d38b13ff3ae" providerId="AD" clId="Web-{B36C5244-3163-449A-97BE-0A3AD813F09E}" dt="2025-01-24T23:36:56.785" v="53"/>
        <pc:sldMkLst>
          <pc:docMk/>
          <pc:sldMk cId="1327399478" sldId="369"/>
        </pc:sldMkLst>
      </pc:sldChg>
      <pc:sldChg chg="modSp">
        <pc:chgData name="Carswell, Cory" userId="S::cory.carswell@ercot.com::c63747d5-e4be-47e4-a834-0d38b13ff3ae" providerId="AD" clId="Web-{B36C5244-3163-449A-97BE-0A3AD813F09E}" dt="2025-01-24T23:36:43.551" v="27"/>
        <pc:sldMkLst>
          <pc:docMk/>
          <pc:sldMk cId="2576058586" sldId="370"/>
        </pc:sldMkLst>
      </pc:sldChg>
    </pc:docChg>
  </pc:docChgLst>
  <pc:docChgLst>
    <pc:chgData name="Carswell, Cory" userId="c63747d5-e4be-47e4-a834-0d38b13ff3ae" providerId="ADAL" clId="{AADFA3E1-0C94-4997-B63E-52B472F9838D}"/>
    <pc:docChg chg="undo redo custSel modSld">
      <pc:chgData name="Carswell, Cory" userId="c63747d5-e4be-47e4-a834-0d38b13ff3ae" providerId="ADAL" clId="{AADFA3E1-0C94-4997-B63E-52B472F9838D}" dt="2025-01-29T16:30:33.202" v="753" actId="14826"/>
      <pc:docMkLst>
        <pc:docMk/>
      </pc:docMkLst>
      <pc:sldChg chg="modSp mod">
        <pc:chgData name="Carswell, Cory" userId="c63747d5-e4be-47e4-a834-0d38b13ff3ae" providerId="ADAL" clId="{AADFA3E1-0C94-4997-B63E-52B472F9838D}" dt="2025-01-24T17:19:17.642" v="737" actId="20577"/>
        <pc:sldMkLst>
          <pc:docMk/>
          <pc:sldMk cId="730603795" sldId="260"/>
        </pc:sldMkLst>
      </pc:sldChg>
      <pc:sldChg chg="modSp mod">
        <pc:chgData name="Carswell, Cory" userId="c63747d5-e4be-47e4-a834-0d38b13ff3ae" providerId="ADAL" clId="{AADFA3E1-0C94-4997-B63E-52B472F9838D}" dt="2025-01-29T16:23:52.098" v="741" actId="14826"/>
        <pc:sldMkLst>
          <pc:docMk/>
          <pc:sldMk cId="1324424397" sldId="261"/>
        </pc:sldMkLst>
      </pc:sldChg>
      <pc:sldChg chg="modSp mod">
        <pc:chgData name="Carswell, Cory" userId="c63747d5-e4be-47e4-a834-0d38b13ff3ae" providerId="ADAL" clId="{AADFA3E1-0C94-4997-B63E-52B472F9838D}" dt="2025-01-24T16:46:32.496" v="457" actId="13926"/>
        <pc:sldMkLst>
          <pc:docMk/>
          <pc:sldMk cId="2145432706" sldId="276"/>
        </pc:sldMkLst>
      </pc:sldChg>
      <pc:sldChg chg="modSp mod">
        <pc:chgData name="Carswell, Cory" userId="c63747d5-e4be-47e4-a834-0d38b13ff3ae" providerId="ADAL" clId="{AADFA3E1-0C94-4997-B63E-52B472F9838D}" dt="2025-01-29T16:25:43.969" v="747" actId="14826"/>
        <pc:sldMkLst>
          <pc:docMk/>
          <pc:sldMk cId="1095794504" sldId="277"/>
        </pc:sldMkLst>
      </pc:sldChg>
      <pc:sldChg chg="modSp mod">
        <pc:chgData name="Carswell, Cory" userId="c63747d5-e4be-47e4-a834-0d38b13ff3ae" providerId="ADAL" clId="{AADFA3E1-0C94-4997-B63E-52B472F9838D}" dt="2025-01-24T17:18:56.616" v="727" actId="14826"/>
        <pc:sldMkLst>
          <pc:docMk/>
          <pc:sldMk cId="1338195067" sldId="287"/>
        </pc:sldMkLst>
      </pc:sldChg>
      <pc:sldChg chg="modSp mod">
        <pc:chgData name="Carswell, Cory" userId="c63747d5-e4be-47e4-a834-0d38b13ff3ae" providerId="ADAL" clId="{AADFA3E1-0C94-4997-B63E-52B472F9838D}" dt="2025-01-24T16:43:44.320" v="439" actId="13926"/>
        <pc:sldMkLst>
          <pc:docMk/>
          <pc:sldMk cId="1756044365" sldId="296"/>
        </pc:sldMkLst>
      </pc:sldChg>
      <pc:sldChg chg="modSp mod">
        <pc:chgData name="Carswell, Cory" userId="c63747d5-e4be-47e4-a834-0d38b13ff3ae" providerId="ADAL" clId="{AADFA3E1-0C94-4997-B63E-52B472F9838D}" dt="2025-01-29T16:30:33.202" v="753" actId="14826"/>
        <pc:sldMkLst>
          <pc:docMk/>
          <pc:sldMk cId="2309081026" sldId="297"/>
        </pc:sldMkLst>
      </pc:sldChg>
      <pc:sldChg chg="modSp mod">
        <pc:chgData name="Carswell, Cory" userId="c63747d5-e4be-47e4-a834-0d38b13ff3ae" providerId="ADAL" clId="{AADFA3E1-0C94-4997-B63E-52B472F9838D}" dt="2025-01-29T16:26:08.830" v="748" actId="14826"/>
        <pc:sldMkLst>
          <pc:docMk/>
          <pc:sldMk cId="1495175290" sldId="352"/>
        </pc:sldMkLst>
      </pc:sldChg>
      <pc:sldChg chg="modSp mod">
        <pc:chgData name="Carswell, Cory" userId="c63747d5-e4be-47e4-a834-0d38b13ff3ae" providerId="ADAL" clId="{AADFA3E1-0C94-4997-B63E-52B472F9838D}" dt="2025-01-24T17:14:22.239" v="726" actId="13926"/>
        <pc:sldMkLst>
          <pc:docMk/>
          <pc:sldMk cId="587539909" sldId="353"/>
        </pc:sldMkLst>
      </pc:sldChg>
      <pc:sldChg chg="modSp mod">
        <pc:chgData name="Carswell, Cory" userId="c63747d5-e4be-47e4-a834-0d38b13ff3ae" providerId="ADAL" clId="{AADFA3E1-0C94-4997-B63E-52B472F9838D}" dt="2025-01-24T16:57:00.984" v="610" actId="13926"/>
        <pc:sldMkLst>
          <pc:docMk/>
          <pc:sldMk cId="874353533" sldId="354"/>
        </pc:sldMkLst>
      </pc:sldChg>
      <pc:sldChg chg="addSp delSp modSp mod">
        <pc:chgData name="Carswell, Cory" userId="c63747d5-e4be-47e4-a834-0d38b13ff3ae" providerId="ADAL" clId="{AADFA3E1-0C94-4997-B63E-52B472F9838D}" dt="2025-01-24T03:38:23.550" v="264" actId="20577"/>
        <pc:sldMkLst>
          <pc:docMk/>
          <pc:sldMk cId="2492350086" sldId="355"/>
        </pc:sldMkLst>
      </pc:sldChg>
      <pc:sldChg chg="modSp mod">
        <pc:chgData name="Carswell, Cory" userId="c63747d5-e4be-47e4-a834-0d38b13ff3ae" providerId="ADAL" clId="{AADFA3E1-0C94-4997-B63E-52B472F9838D}" dt="2025-01-29T16:27:18.375" v="752" actId="14826"/>
        <pc:sldMkLst>
          <pc:docMk/>
          <pc:sldMk cId="1731488322" sldId="367"/>
        </pc:sldMkLst>
      </pc:sldChg>
      <pc:sldChg chg="modSp mod">
        <pc:chgData name="Carswell, Cory" userId="c63747d5-e4be-47e4-a834-0d38b13ff3ae" providerId="ADAL" clId="{AADFA3E1-0C94-4997-B63E-52B472F9838D}" dt="2025-01-29T16:24:56.995" v="744" actId="14826"/>
        <pc:sldMkLst>
          <pc:docMk/>
          <pc:sldMk cId="3306108906" sldId="368"/>
        </pc:sldMkLst>
      </pc:sldChg>
      <pc:sldChg chg="modSp mod">
        <pc:chgData name="Carswell, Cory" userId="c63747d5-e4be-47e4-a834-0d38b13ff3ae" providerId="ADAL" clId="{AADFA3E1-0C94-4997-B63E-52B472F9838D}" dt="2025-01-24T17:08:46.999" v="716" actId="13926"/>
        <pc:sldMkLst>
          <pc:docMk/>
          <pc:sldMk cId="1327399478" sldId="369"/>
        </pc:sldMkLst>
      </pc:sldChg>
      <pc:sldChg chg="modSp mod">
        <pc:chgData name="Carswell, Cory" userId="c63747d5-e4be-47e4-a834-0d38b13ff3ae" providerId="ADAL" clId="{AADFA3E1-0C94-4997-B63E-52B472F9838D}" dt="2025-01-24T17:07:09.419" v="662" actId="122"/>
        <pc:sldMkLst>
          <pc:docMk/>
          <pc:sldMk cId="2576058586" sldId="370"/>
        </pc:sldMkLst>
      </pc:sldChg>
    </pc:docChg>
  </pc:docChgLst>
  <pc:docChgLst>
    <pc:chgData name="Skiles, Matthew" userId="bb9b5f1e-7301-452e-a4f0-46a9b1f017c7" providerId="ADAL" clId="{8489E3DD-54FE-41A4-BDD8-3E4E6A77A8F2}"/>
    <pc:docChg chg="undo custSel modSld">
      <pc:chgData name="Skiles, Matthew" userId="bb9b5f1e-7301-452e-a4f0-46a9b1f017c7" providerId="ADAL" clId="{8489E3DD-54FE-41A4-BDD8-3E4E6A77A8F2}" dt="2025-10-07T16:06:21.040" v="407" actId="20577"/>
      <pc:docMkLst>
        <pc:docMk/>
      </pc:docMkLst>
      <pc:sldChg chg="modSp mod">
        <pc:chgData name="Skiles, Matthew" userId="bb9b5f1e-7301-452e-a4f0-46a9b1f017c7" providerId="ADAL" clId="{8489E3DD-54FE-41A4-BDD8-3E4E6A77A8F2}" dt="2025-10-07T15:17:09.033" v="8" actId="20577"/>
        <pc:sldMkLst>
          <pc:docMk/>
          <pc:sldMk cId="730603795" sldId="260"/>
        </pc:sldMkLst>
        <pc:spChg chg="mod">
          <ac:chgData name="Skiles, Matthew" userId="bb9b5f1e-7301-452e-a4f0-46a9b1f017c7" providerId="ADAL" clId="{8489E3DD-54FE-41A4-BDD8-3E4E6A77A8F2}" dt="2025-10-07T15:17:09.033" v="8" actId="20577"/>
          <ac:spMkLst>
            <pc:docMk/>
            <pc:sldMk cId="730603795" sldId="260"/>
            <ac:spMk id="7" creationId="{00000000-0000-0000-0000-000000000000}"/>
          </ac:spMkLst>
        </pc:spChg>
      </pc:sldChg>
      <pc:sldChg chg="addSp delSp modSp mod">
        <pc:chgData name="Skiles, Matthew" userId="bb9b5f1e-7301-452e-a4f0-46a9b1f017c7" providerId="ADAL" clId="{8489E3DD-54FE-41A4-BDD8-3E4E6A77A8F2}" dt="2025-10-07T15:19:47.382" v="36" actId="20577"/>
        <pc:sldMkLst>
          <pc:docMk/>
          <pc:sldMk cId="1324424397" sldId="261"/>
        </pc:sldMkLst>
        <pc:spChg chg="mod">
          <ac:chgData name="Skiles, Matthew" userId="bb9b5f1e-7301-452e-a4f0-46a9b1f017c7" providerId="ADAL" clId="{8489E3DD-54FE-41A4-BDD8-3E4E6A77A8F2}" dt="2025-10-07T15:19:47.382" v="36" actId="20577"/>
          <ac:spMkLst>
            <pc:docMk/>
            <pc:sldMk cId="1324424397" sldId="261"/>
            <ac:spMk id="2" creationId="{00000000-0000-0000-0000-000000000000}"/>
          </ac:spMkLst>
        </pc:spChg>
        <pc:picChg chg="add mod">
          <ac:chgData name="Skiles, Matthew" userId="bb9b5f1e-7301-452e-a4f0-46a9b1f017c7" providerId="ADAL" clId="{8489E3DD-54FE-41A4-BDD8-3E4E6A77A8F2}" dt="2025-10-07T15:19:15.342" v="18" actId="1076"/>
          <ac:picMkLst>
            <pc:docMk/>
            <pc:sldMk cId="1324424397" sldId="261"/>
            <ac:picMk id="5" creationId="{86AF1532-601A-D975-31DA-3F99197A7A4C}"/>
          </ac:picMkLst>
        </pc:picChg>
      </pc:sldChg>
      <pc:sldChg chg="modSp mod">
        <pc:chgData name="Skiles, Matthew" userId="bb9b5f1e-7301-452e-a4f0-46a9b1f017c7" providerId="ADAL" clId="{8489E3DD-54FE-41A4-BDD8-3E4E6A77A8F2}" dt="2025-10-07T15:32:35.859" v="247" actId="20577"/>
        <pc:sldMkLst>
          <pc:docMk/>
          <pc:sldMk cId="2145432706" sldId="276"/>
        </pc:sldMkLst>
        <pc:spChg chg="mod">
          <ac:chgData name="Skiles, Matthew" userId="bb9b5f1e-7301-452e-a4f0-46a9b1f017c7" providerId="ADAL" clId="{8489E3DD-54FE-41A4-BDD8-3E4E6A77A8F2}" dt="2025-10-07T15:32:35.859" v="247" actId="20577"/>
          <ac:spMkLst>
            <pc:docMk/>
            <pc:sldMk cId="2145432706" sldId="276"/>
            <ac:spMk id="3" creationId="{00000000-0000-0000-0000-000000000000}"/>
          </ac:spMkLst>
        </pc:spChg>
      </pc:sldChg>
      <pc:sldChg chg="addSp delSp modSp mod">
        <pc:chgData name="Skiles, Matthew" userId="bb9b5f1e-7301-452e-a4f0-46a9b1f017c7" providerId="ADAL" clId="{8489E3DD-54FE-41A4-BDD8-3E4E6A77A8F2}" dt="2025-10-07T15:23:31.209" v="94" actId="20577"/>
        <pc:sldMkLst>
          <pc:docMk/>
          <pc:sldMk cId="1095794504" sldId="277"/>
        </pc:sldMkLst>
        <pc:spChg chg="mod">
          <ac:chgData name="Skiles, Matthew" userId="bb9b5f1e-7301-452e-a4f0-46a9b1f017c7" providerId="ADAL" clId="{8489E3DD-54FE-41A4-BDD8-3E4E6A77A8F2}" dt="2025-10-07T15:23:31.209" v="94" actId="20577"/>
          <ac:spMkLst>
            <pc:docMk/>
            <pc:sldMk cId="1095794504" sldId="277"/>
            <ac:spMk id="7" creationId="{8DE3848D-F869-4A14-B867-268DDF4A2C73}"/>
          </ac:spMkLst>
        </pc:spChg>
        <pc:picChg chg="add mod">
          <ac:chgData name="Skiles, Matthew" userId="bb9b5f1e-7301-452e-a4f0-46a9b1f017c7" providerId="ADAL" clId="{8489E3DD-54FE-41A4-BDD8-3E4E6A77A8F2}" dt="2025-10-07T15:22:36.445" v="80" actId="1076"/>
          <ac:picMkLst>
            <pc:docMk/>
            <pc:sldMk cId="1095794504" sldId="277"/>
            <ac:picMk id="5" creationId="{5BF1B832-8B8F-830C-C9AC-16366A9ABA67}"/>
          </ac:picMkLst>
        </pc:picChg>
      </pc:sldChg>
      <pc:sldChg chg="addSp delSp modSp mod">
        <pc:chgData name="Skiles, Matthew" userId="bb9b5f1e-7301-452e-a4f0-46a9b1f017c7" providerId="ADAL" clId="{8489E3DD-54FE-41A4-BDD8-3E4E6A77A8F2}" dt="2025-10-07T15:34:41.973" v="292" actId="1076"/>
        <pc:sldMkLst>
          <pc:docMk/>
          <pc:sldMk cId="1338195067" sldId="287"/>
        </pc:sldMkLst>
        <pc:spChg chg="mod">
          <ac:chgData name="Skiles, Matthew" userId="bb9b5f1e-7301-452e-a4f0-46a9b1f017c7" providerId="ADAL" clId="{8489E3DD-54FE-41A4-BDD8-3E4E6A77A8F2}" dt="2025-10-07T15:33:48.476" v="280" actId="20577"/>
          <ac:spMkLst>
            <pc:docMk/>
            <pc:sldMk cId="1338195067" sldId="287"/>
            <ac:spMk id="2" creationId="{00000000-0000-0000-0000-000000000000}"/>
          </ac:spMkLst>
        </pc:spChg>
        <pc:picChg chg="add mod">
          <ac:chgData name="Skiles, Matthew" userId="bb9b5f1e-7301-452e-a4f0-46a9b1f017c7" providerId="ADAL" clId="{8489E3DD-54FE-41A4-BDD8-3E4E6A77A8F2}" dt="2025-10-07T15:34:41.973" v="292" actId="1076"/>
          <ac:picMkLst>
            <pc:docMk/>
            <pc:sldMk cId="1338195067" sldId="287"/>
            <ac:picMk id="10" creationId="{EF67B4D5-C1D7-2DE4-3DCB-30496E8E144B}"/>
          </ac:picMkLst>
        </pc:picChg>
      </pc:sldChg>
      <pc:sldChg chg="addSp delSp modSp mod">
        <pc:chgData name="Skiles, Matthew" userId="bb9b5f1e-7301-452e-a4f0-46a9b1f017c7" providerId="ADAL" clId="{8489E3DD-54FE-41A4-BDD8-3E4E6A77A8F2}" dt="2025-10-07T15:28:49.909" v="181" actId="20577"/>
        <pc:sldMkLst>
          <pc:docMk/>
          <pc:sldMk cId="1756044365" sldId="296"/>
        </pc:sldMkLst>
        <pc:spChg chg="mod">
          <ac:chgData name="Skiles, Matthew" userId="bb9b5f1e-7301-452e-a4f0-46a9b1f017c7" providerId="ADAL" clId="{8489E3DD-54FE-41A4-BDD8-3E4E6A77A8F2}" dt="2025-10-07T15:28:49.909" v="181" actId="20577"/>
          <ac:spMkLst>
            <pc:docMk/>
            <pc:sldMk cId="1756044365" sldId="296"/>
            <ac:spMk id="2" creationId="{00000000-0000-0000-0000-000000000000}"/>
          </ac:spMkLst>
        </pc:spChg>
        <pc:picChg chg="add mod">
          <ac:chgData name="Skiles, Matthew" userId="bb9b5f1e-7301-452e-a4f0-46a9b1f017c7" providerId="ADAL" clId="{8489E3DD-54FE-41A4-BDD8-3E4E6A77A8F2}" dt="2025-10-07T15:28:29.548" v="169" actId="962"/>
          <ac:picMkLst>
            <pc:docMk/>
            <pc:sldMk cId="1756044365" sldId="296"/>
            <ac:picMk id="6" creationId="{62702CCA-BD23-1486-E574-C501DA33F081}"/>
          </ac:picMkLst>
        </pc:picChg>
      </pc:sldChg>
      <pc:sldChg chg="addSp delSp modSp mod">
        <pc:chgData name="Skiles, Matthew" userId="bb9b5f1e-7301-452e-a4f0-46a9b1f017c7" providerId="ADAL" clId="{8489E3DD-54FE-41A4-BDD8-3E4E6A77A8F2}" dt="2025-10-07T15:31:41.211" v="216" actId="20577"/>
        <pc:sldMkLst>
          <pc:docMk/>
          <pc:sldMk cId="2309081026" sldId="297"/>
        </pc:sldMkLst>
        <pc:spChg chg="mod">
          <ac:chgData name="Skiles, Matthew" userId="bb9b5f1e-7301-452e-a4f0-46a9b1f017c7" providerId="ADAL" clId="{8489E3DD-54FE-41A4-BDD8-3E4E6A77A8F2}" dt="2025-10-07T15:31:41.211" v="216" actId="20577"/>
          <ac:spMkLst>
            <pc:docMk/>
            <pc:sldMk cId="2309081026" sldId="297"/>
            <ac:spMk id="2" creationId="{00000000-0000-0000-0000-000000000000}"/>
          </ac:spMkLst>
        </pc:spChg>
        <pc:spChg chg="mod">
          <ac:chgData name="Skiles, Matthew" userId="bb9b5f1e-7301-452e-a4f0-46a9b1f017c7" providerId="ADAL" clId="{8489E3DD-54FE-41A4-BDD8-3E4E6A77A8F2}" dt="2025-10-07T15:30:13.900" v="205" actId="1076"/>
          <ac:spMkLst>
            <pc:docMk/>
            <pc:sldMk cId="2309081026" sldId="297"/>
            <ac:spMk id="7" creationId="{259C8F87-39A7-4E77-B01A-BFE5616552CF}"/>
          </ac:spMkLst>
        </pc:spChg>
        <pc:spChg chg="mod">
          <ac:chgData name="Skiles, Matthew" userId="bb9b5f1e-7301-452e-a4f0-46a9b1f017c7" providerId="ADAL" clId="{8489E3DD-54FE-41A4-BDD8-3E4E6A77A8F2}" dt="2025-10-07T15:30:09.710" v="204" actId="1076"/>
          <ac:spMkLst>
            <pc:docMk/>
            <pc:sldMk cId="2309081026" sldId="297"/>
            <ac:spMk id="14" creationId="{4B1E2F86-74F3-496A-A8DF-8166E77102C4}"/>
          </ac:spMkLst>
        </pc:spChg>
        <pc:picChg chg="add mod ord">
          <ac:chgData name="Skiles, Matthew" userId="bb9b5f1e-7301-452e-a4f0-46a9b1f017c7" providerId="ADAL" clId="{8489E3DD-54FE-41A4-BDD8-3E4E6A77A8F2}" dt="2025-10-07T15:29:18.237" v="187" actId="167"/>
          <ac:picMkLst>
            <pc:docMk/>
            <pc:sldMk cId="2309081026" sldId="297"/>
            <ac:picMk id="5" creationId="{47522435-79F6-AAA1-A0D5-4AE6D8C9995D}"/>
          </ac:picMkLst>
        </pc:picChg>
        <pc:picChg chg="add mod ord">
          <ac:chgData name="Skiles, Matthew" userId="bb9b5f1e-7301-452e-a4f0-46a9b1f017c7" providerId="ADAL" clId="{8489E3DD-54FE-41A4-BDD8-3E4E6A77A8F2}" dt="2025-10-07T15:30:03.243" v="203" actId="14100"/>
          <ac:picMkLst>
            <pc:docMk/>
            <pc:sldMk cId="2309081026" sldId="297"/>
            <ac:picMk id="9" creationId="{5B31D07B-0E07-5197-B6F3-F0B02F2B8761}"/>
          </ac:picMkLst>
        </pc:picChg>
      </pc:sldChg>
      <pc:sldChg chg="addSp delSp modSp mod">
        <pc:chgData name="Skiles, Matthew" userId="bb9b5f1e-7301-452e-a4f0-46a9b1f017c7" providerId="ADAL" clId="{8489E3DD-54FE-41A4-BDD8-3E4E6A77A8F2}" dt="2025-10-07T15:24:17.814" v="113" actId="20577"/>
        <pc:sldMkLst>
          <pc:docMk/>
          <pc:sldMk cId="1495175290" sldId="352"/>
        </pc:sldMkLst>
        <pc:spChg chg="mod">
          <ac:chgData name="Skiles, Matthew" userId="bb9b5f1e-7301-452e-a4f0-46a9b1f017c7" providerId="ADAL" clId="{8489E3DD-54FE-41A4-BDD8-3E4E6A77A8F2}" dt="2025-10-07T15:24:17.814" v="113" actId="20577"/>
          <ac:spMkLst>
            <pc:docMk/>
            <pc:sldMk cId="1495175290" sldId="352"/>
            <ac:spMk id="2" creationId="{00000000-0000-0000-0000-000000000000}"/>
          </ac:spMkLst>
        </pc:spChg>
        <pc:picChg chg="add mod">
          <ac:chgData name="Skiles, Matthew" userId="bb9b5f1e-7301-452e-a4f0-46a9b1f017c7" providerId="ADAL" clId="{8489E3DD-54FE-41A4-BDD8-3E4E6A77A8F2}" dt="2025-10-07T15:24:13.534" v="104" actId="1076"/>
          <ac:picMkLst>
            <pc:docMk/>
            <pc:sldMk cId="1495175290" sldId="352"/>
            <ac:picMk id="6" creationId="{C450156A-7753-E235-5D27-BF71837E0135}"/>
          </ac:picMkLst>
        </pc:picChg>
      </pc:sldChg>
      <pc:sldChg chg="addSp delSp modSp mod">
        <pc:chgData name="Skiles, Matthew" userId="bb9b5f1e-7301-452e-a4f0-46a9b1f017c7" providerId="ADAL" clId="{8489E3DD-54FE-41A4-BDD8-3E4E6A77A8F2}" dt="2025-10-07T15:35:11.786" v="309" actId="20577"/>
        <pc:sldMkLst>
          <pc:docMk/>
          <pc:sldMk cId="587539909" sldId="353"/>
        </pc:sldMkLst>
        <pc:spChg chg="mod">
          <ac:chgData name="Skiles, Matthew" userId="bb9b5f1e-7301-452e-a4f0-46a9b1f017c7" providerId="ADAL" clId="{8489E3DD-54FE-41A4-BDD8-3E4E6A77A8F2}" dt="2025-10-07T15:35:11.786" v="309" actId="20577"/>
          <ac:spMkLst>
            <pc:docMk/>
            <pc:sldMk cId="587539909" sldId="353"/>
            <ac:spMk id="2" creationId="{00000000-0000-0000-0000-000000000000}"/>
          </ac:spMkLst>
        </pc:spChg>
        <pc:picChg chg="add mod">
          <ac:chgData name="Skiles, Matthew" userId="bb9b5f1e-7301-452e-a4f0-46a9b1f017c7" providerId="ADAL" clId="{8489E3DD-54FE-41A4-BDD8-3E4E6A77A8F2}" dt="2025-10-07T15:34:12.858" v="283" actId="1076"/>
          <ac:picMkLst>
            <pc:docMk/>
            <pc:sldMk cId="587539909" sldId="353"/>
            <ac:picMk id="5" creationId="{2DC6CF72-2A87-DDD0-3A67-C8A734E5447A}"/>
          </ac:picMkLst>
        </pc:picChg>
      </pc:sldChg>
      <pc:sldChg chg="addSp delSp modSp mod">
        <pc:chgData name="Skiles, Matthew" userId="bb9b5f1e-7301-452e-a4f0-46a9b1f017c7" providerId="ADAL" clId="{8489E3DD-54FE-41A4-BDD8-3E4E6A77A8F2}" dt="2025-10-07T16:06:21.040" v="407" actId="20577"/>
        <pc:sldMkLst>
          <pc:docMk/>
          <pc:sldMk cId="874353533" sldId="354"/>
        </pc:sldMkLst>
        <pc:spChg chg="mod">
          <ac:chgData name="Skiles, Matthew" userId="bb9b5f1e-7301-452e-a4f0-46a9b1f017c7" providerId="ADAL" clId="{8489E3DD-54FE-41A4-BDD8-3E4E6A77A8F2}" dt="2025-10-07T15:36:57.946" v="346" actId="20577"/>
          <ac:spMkLst>
            <pc:docMk/>
            <pc:sldMk cId="874353533" sldId="354"/>
            <ac:spMk id="2" creationId="{00000000-0000-0000-0000-000000000000}"/>
          </ac:spMkLst>
        </pc:spChg>
        <pc:spChg chg="mod">
          <ac:chgData name="Skiles, Matthew" userId="bb9b5f1e-7301-452e-a4f0-46a9b1f017c7" providerId="ADAL" clId="{8489E3DD-54FE-41A4-BDD8-3E4E6A77A8F2}" dt="2025-10-07T15:37:42.330" v="378" actId="20577"/>
          <ac:spMkLst>
            <pc:docMk/>
            <pc:sldMk cId="874353533" sldId="354"/>
            <ac:spMk id="6" creationId="{08908601-C139-4ACB-828A-8FA588D945F5}"/>
          </ac:spMkLst>
        </pc:spChg>
        <pc:spChg chg="mod">
          <ac:chgData name="Skiles, Matthew" userId="bb9b5f1e-7301-452e-a4f0-46a9b1f017c7" providerId="ADAL" clId="{8489E3DD-54FE-41A4-BDD8-3E4E6A77A8F2}" dt="2025-10-07T16:06:21.040" v="407" actId="20577"/>
          <ac:spMkLst>
            <pc:docMk/>
            <pc:sldMk cId="874353533" sldId="354"/>
            <ac:spMk id="9" creationId="{E54B86FD-C6A5-4A5E-8937-826D598ADB5D}"/>
          </ac:spMkLst>
        </pc:spChg>
        <pc:picChg chg="add mod">
          <ac:chgData name="Skiles, Matthew" userId="bb9b5f1e-7301-452e-a4f0-46a9b1f017c7" providerId="ADAL" clId="{8489E3DD-54FE-41A4-BDD8-3E4E6A77A8F2}" dt="2025-10-07T15:35:52.196" v="318" actId="1076"/>
          <ac:picMkLst>
            <pc:docMk/>
            <pc:sldMk cId="874353533" sldId="354"/>
            <ac:picMk id="5" creationId="{B5DF8161-0A4C-7E0C-D8B5-5B560F3EA6C7}"/>
          </ac:picMkLst>
        </pc:picChg>
      </pc:sldChg>
      <pc:sldChg chg="addSp delSp modSp mod">
        <pc:chgData name="Skiles, Matthew" userId="bb9b5f1e-7301-452e-a4f0-46a9b1f017c7" providerId="ADAL" clId="{8489E3DD-54FE-41A4-BDD8-3E4E6A77A8F2}" dt="2025-10-07T15:28:10.089" v="164" actId="20577"/>
        <pc:sldMkLst>
          <pc:docMk/>
          <pc:sldMk cId="1731488322" sldId="367"/>
        </pc:sldMkLst>
        <pc:spChg chg="mod">
          <ac:chgData name="Skiles, Matthew" userId="bb9b5f1e-7301-452e-a4f0-46a9b1f017c7" providerId="ADAL" clId="{8489E3DD-54FE-41A4-BDD8-3E4E6A77A8F2}" dt="2025-10-07T15:26:10.289" v="162" actId="20577"/>
          <ac:spMkLst>
            <pc:docMk/>
            <pc:sldMk cId="1731488322" sldId="367"/>
            <ac:spMk id="2" creationId="{00000000-0000-0000-0000-000000000000}"/>
          </ac:spMkLst>
        </pc:spChg>
        <pc:spChg chg="mod">
          <ac:chgData name="Skiles, Matthew" userId="bb9b5f1e-7301-452e-a4f0-46a9b1f017c7" providerId="ADAL" clId="{8489E3DD-54FE-41A4-BDD8-3E4E6A77A8F2}" dt="2025-10-07T15:28:10.089" v="164" actId="20577"/>
          <ac:spMkLst>
            <pc:docMk/>
            <pc:sldMk cId="1731488322" sldId="367"/>
            <ac:spMk id="10" creationId="{C9339DF6-5C5D-4C78-858D-34640A37096F}"/>
          </ac:spMkLst>
        </pc:spChg>
        <pc:picChg chg="add mod">
          <ac:chgData name="Skiles, Matthew" userId="bb9b5f1e-7301-452e-a4f0-46a9b1f017c7" providerId="ADAL" clId="{8489E3DD-54FE-41A4-BDD8-3E4E6A77A8F2}" dt="2025-10-07T15:26:04.379" v="153" actId="1038"/>
          <ac:picMkLst>
            <pc:docMk/>
            <pc:sldMk cId="1731488322" sldId="367"/>
            <ac:picMk id="6" creationId="{8B971D1E-60B5-0467-DE8A-50976BA1CE2F}"/>
          </ac:picMkLst>
        </pc:picChg>
        <pc:picChg chg="add mod">
          <ac:chgData name="Skiles, Matthew" userId="bb9b5f1e-7301-452e-a4f0-46a9b1f017c7" providerId="ADAL" clId="{8489E3DD-54FE-41A4-BDD8-3E4E6A77A8F2}" dt="2025-10-07T15:26:04.379" v="153" actId="1038"/>
          <ac:picMkLst>
            <pc:docMk/>
            <pc:sldMk cId="1731488322" sldId="367"/>
            <ac:picMk id="9" creationId="{1C8D66E5-85DB-7D9E-5507-FF813931D7D9}"/>
          </ac:picMkLst>
        </pc:picChg>
      </pc:sldChg>
      <pc:sldChg chg="addSp delSp modSp mod">
        <pc:chgData name="Skiles, Matthew" userId="bb9b5f1e-7301-452e-a4f0-46a9b1f017c7" providerId="ADAL" clId="{8489E3DD-54FE-41A4-BDD8-3E4E6A77A8F2}" dt="2025-10-07T15:20:47.810" v="73" actId="1076"/>
        <pc:sldMkLst>
          <pc:docMk/>
          <pc:sldMk cId="3306108906" sldId="368"/>
        </pc:sldMkLst>
        <pc:spChg chg="mod">
          <ac:chgData name="Skiles, Matthew" userId="bb9b5f1e-7301-452e-a4f0-46a9b1f017c7" providerId="ADAL" clId="{8489E3DD-54FE-41A4-BDD8-3E4E6A77A8F2}" dt="2025-10-07T15:20:14.407" v="52" actId="20577"/>
          <ac:spMkLst>
            <pc:docMk/>
            <pc:sldMk cId="3306108906" sldId="368"/>
            <ac:spMk id="2" creationId="{00000000-0000-0000-0000-000000000000}"/>
          </ac:spMkLst>
        </pc:spChg>
        <pc:spChg chg="mod">
          <ac:chgData name="Skiles, Matthew" userId="bb9b5f1e-7301-452e-a4f0-46a9b1f017c7" providerId="ADAL" clId="{8489E3DD-54FE-41A4-BDD8-3E4E6A77A8F2}" dt="2025-10-07T15:20:40.317" v="72" actId="20577"/>
          <ac:spMkLst>
            <pc:docMk/>
            <pc:sldMk cId="3306108906" sldId="368"/>
            <ac:spMk id="3" creationId="{00000000-0000-0000-0000-000000000000}"/>
          </ac:spMkLst>
        </pc:spChg>
        <pc:picChg chg="add mod">
          <ac:chgData name="Skiles, Matthew" userId="bb9b5f1e-7301-452e-a4f0-46a9b1f017c7" providerId="ADAL" clId="{8489E3DD-54FE-41A4-BDD8-3E4E6A77A8F2}" dt="2025-10-07T15:20:47.810" v="73" actId="1076"/>
          <ac:picMkLst>
            <pc:docMk/>
            <pc:sldMk cId="3306108906" sldId="368"/>
            <ac:picMk id="7" creationId="{8DA52381-364E-A48E-6DF0-61733D458E92}"/>
          </ac:picMkLst>
        </pc:picChg>
      </pc:sldChg>
      <pc:sldChg chg="addSp delSp modSp mod">
        <pc:chgData name="Skiles, Matthew" userId="bb9b5f1e-7301-452e-a4f0-46a9b1f017c7" providerId="ADAL" clId="{8489E3DD-54FE-41A4-BDD8-3E4E6A77A8F2}" dt="2025-10-07T15:55:07.143" v="392" actId="1076"/>
        <pc:sldMkLst>
          <pc:docMk/>
          <pc:sldMk cId="1327399478" sldId="369"/>
        </pc:sldMkLst>
        <pc:graphicFrameChg chg="add mod">
          <ac:chgData name="Skiles, Matthew" userId="bb9b5f1e-7301-452e-a4f0-46a9b1f017c7" providerId="ADAL" clId="{8489E3DD-54FE-41A4-BDD8-3E4E6A77A8F2}" dt="2025-10-07T15:55:07.143" v="392" actId="1076"/>
          <ac:graphicFrameMkLst>
            <pc:docMk/>
            <pc:sldMk cId="1327399478" sldId="369"/>
            <ac:graphicFrameMk id="6" creationId="{D080CCAD-B0DA-FF86-0CE2-15C76FB74A90}"/>
          </ac:graphicFrameMkLst>
        </pc:graphicFrameChg>
      </pc:sldChg>
      <pc:sldChg chg="addSp delSp modSp mod">
        <pc:chgData name="Skiles, Matthew" userId="bb9b5f1e-7301-452e-a4f0-46a9b1f017c7" providerId="ADAL" clId="{8489E3DD-54FE-41A4-BDD8-3E4E6A77A8F2}" dt="2025-10-07T15:55:11.748" v="393" actId="1076"/>
        <pc:sldMkLst>
          <pc:docMk/>
          <pc:sldMk cId="2576058586" sldId="370"/>
        </pc:sldMkLst>
        <pc:graphicFrameChg chg="add mod">
          <ac:chgData name="Skiles, Matthew" userId="bb9b5f1e-7301-452e-a4f0-46a9b1f017c7" providerId="ADAL" clId="{8489E3DD-54FE-41A4-BDD8-3E4E6A77A8F2}" dt="2025-10-07T15:55:11.748" v="393" actId="1076"/>
          <ac:graphicFrameMkLst>
            <pc:docMk/>
            <pc:sldMk cId="2576058586" sldId="370"/>
            <ac:graphicFrameMk id="5" creationId="{BDE93D7A-A135-9728-4D87-0DD920A45374}"/>
          </ac:graphicFrameMkLst>
        </pc:graphicFrameChg>
      </pc:sldChg>
      <pc:sldChg chg="addSp delSp modSp mod">
        <pc:chgData name="Skiles, Matthew" userId="bb9b5f1e-7301-452e-a4f0-46a9b1f017c7" providerId="ADAL" clId="{8489E3DD-54FE-41A4-BDD8-3E4E6A77A8F2}" dt="2025-10-07T15:18:41.902" v="11" actId="1076"/>
        <pc:sldMkLst>
          <pc:docMk/>
          <pc:sldMk cId="477996415" sldId="372"/>
        </pc:sldMkLst>
        <pc:graphicFrameChg chg="add mod">
          <ac:chgData name="Skiles, Matthew" userId="bb9b5f1e-7301-452e-a4f0-46a9b1f017c7" providerId="ADAL" clId="{8489E3DD-54FE-41A4-BDD8-3E4E6A77A8F2}" dt="2025-10-07T15:18:41.902" v="11" actId="1076"/>
          <ac:graphicFrameMkLst>
            <pc:docMk/>
            <pc:sldMk cId="477996415" sldId="372"/>
            <ac:graphicFrameMk id="6" creationId="{32DA5744-A0FB-DF1B-CE4E-F3FDB2BCDEC9}"/>
          </ac:graphicFrameMkLst>
        </pc:graphicFrameChg>
      </pc:sldChg>
    </pc:docChg>
  </pc:docChgLst>
  <pc:docChgLst>
    <pc:chgData name="Petro, Nick" userId="S::robert.petro@ercot.com::f4669e5d-3df0-43f0-bbe8-5e3e7b0cdbca" providerId="AD" clId="Web-{FB544E98-B950-690D-8598-DC27A9B20994}"/>
    <pc:docChg chg="mod">
      <pc:chgData name="Petro, Nick" userId="S::robert.petro@ercot.com::f4669e5d-3df0-43f0-bbe8-5e3e7b0cdbca" providerId="AD" clId="Web-{FB544E98-B950-690D-8598-DC27A9B20994}" dt="2025-01-24T17:24:59.561" v="0" actId="33475"/>
      <pc:docMkLst>
        <pc:docMk/>
      </pc:docMkLst>
    </pc:docChg>
  </pc:docChgLst>
  <pc:docChgLst>
    <pc:chgData name="Skiles, Matthew" userId="bb9b5f1e-7301-452e-a4f0-46a9b1f017c7" providerId="ADAL" clId="{A47518A7-3EDA-4BED-A6AB-E6459964C597}"/>
    <pc:docChg chg="undo custSel modSld">
      <pc:chgData name="Skiles, Matthew" userId="bb9b5f1e-7301-452e-a4f0-46a9b1f017c7" providerId="ADAL" clId="{A47518A7-3EDA-4BED-A6AB-E6459964C597}" dt="2025-07-07T18:31:03.432" v="422" actId="20577"/>
      <pc:docMkLst>
        <pc:docMk/>
      </pc:docMkLst>
      <pc:sldChg chg="modSp mod">
        <pc:chgData name="Skiles, Matthew" userId="bb9b5f1e-7301-452e-a4f0-46a9b1f017c7" providerId="ADAL" clId="{A47518A7-3EDA-4BED-A6AB-E6459964C597}" dt="2025-07-07T18:31:03.432" v="422" actId="20577"/>
        <pc:sldMkLst>
          <pc:docMk/>
          <pc:sldMk cId="730603795" sldId="260"/>
        </pc:sldMkLst>
      </pc:sldChg>
      <pc:sldChg chg="addSp delSp modSp mod">
        <pc:chgData name="Skiles, Matthew" userId="bb9b5f1e-7301-452e-a4f0-46a9b1f017c7" providerId="ADAL" clId="{A47518A7-3EDA-4BED-A6AB-E6459964C597}" dt="2025-07-07T17:52:51.064" v="24" actId="20577"/>
        <pc:sldMkLst>
          <pc:docMk/>
          <pc:sldMk cId="1324424397" sldId="261"/>
        </pc:sldMkLst>
      </pc:sldChg>
      <pc:sldChg chg="modSp mod">
        <pc:chgData name="Skiles, Matthew" userId="bb9b5f1e-7301-452e-a4f0-46a9b1f017c7" providerId="ADAL" clId="{A47518A7-3EDA-4BED-A6AB-E6459964C597}" dt="2025-07-07T18:13:04.859" v="244" actId="20577"/>
        <pc:sldMkLst>
          <pc:docMk/>
          <pc:sldMk cId="2145432706" sldId="276"/>
        </pc:sldMkLst>
      </pc:sldChg>
      <pc:sldChg chg="addSp delSp modSp mod">
        <pc:chgData name="Skiles, Matthew" userId="bb9b5f1e-7301-452e-a4f0-46a9b1f017c7" providerId="ADAL" clId="{A47518A7-3EDA-4BED-A6AB-E6459964C597}" dt="2025-07-07T17:56:00.382" v="104" actId="20577"/>
        <pc:sldMkLst>
          <pc:docMk/>
          <pc:sldMk cId="1095794504" sldId="277"/>
        </pc:sldMkLst>
      </pc:sldChg>
      <pc:sldChg chg="addSp delSp modSp mod">
        <pc:chgData name="Skiles, Matthew" userId="bb9b5f1e-7301-452e-a4f0-46a9b1f017c7" providerId="ADAL" clId="{A47518A7-3EDA-4BED-A6AB-E6459964C597}" dt="2025-07-07T18:14:05.662" v="280" actId="20577"/>
        <pc:sldMkLst>
          <pc:docMk/>
          <pc:sldMk cId="1338195067" sldId="287"/>
        </pc:sldMkLst>
      </pc:sldChg>
      <pc:sldChg chg="addSp delSp modSp mod">
        <pc:chgData name="Skiles, Matthew" userId="bb9b5f1e-7301-452e-a4f0-46a9b1f017c7" providerId="ADAL" clId="{A47518A7-3EDA-4BED-A6AB-E6459964C597}" dt="2025-07-07T18:09:09.796" v="165" actId="20577"/>
        <pc:sldMkLst>
          <pc:docMk/>
          <pc:sldMk cId="1756044365" sldId="296"/>
        </pc:sldMkLst>
      </pc:sldChg>
      <pc:sldChg chg="addSp delSp modSp mod">
        <pc:chgData name="Skiles, Matthew" userId="bb9b5f1e-7301-452e-a4f0-46a9b1f017c7" providerId="ADAL" clId="{A47518A7-3EDA-4BED-A6AB-E6459964C597}" dt="2025-07-07T18:11:56.321" v="211" actId="20577"/>
        <pc:sldMkLst>
          <pc:docMk/>
          <pc:sldMk cId="2309081026" sldId="297"/>
        </pc:sldMkLst>
      </pc:sldChg>
      <pc:sldChg chg="addSp delSp modSp mod">
        <pc:chgData name="Skiles, Matthew" userId="bb9b5f1e-7301-452e-a4f0-46a9b1f017c7" providerId="ADAL" clId="{A47518A7-3EDA-4BED-A6AB-E6459964C597}" dt="2025-07-07T18:06:05.489" v="120" actId="1076"/>
        <pc:sldMkLst>
          <pc:docMk/>
          <pc:sldMk cId="1495175290" sldId="352"/>
        </pc:sldMkLst>
      </pc:sldChg>
      <pc:sldChg chg="addSp delSp modSp mod">
        <pc:chgData name="Skiles, Matthew" userId="bb9b5f1e-7301-452e-a4f0-46a9b1f017c7" providerId="ADAL" clId="{A47518A7-3EDA-4BED-A6AB-E6459964C597}" dt="2025-07-07T18:15:40.051" v="315" actId="20577"/>
        <pc:sldMkLst>
          <pc:docMk/>
          <pc:sldMk cId="587539909" sldId="353"/>
        </pc:sldMkLst>
      </pc:sldChg>
      <pc:sldChg chg="addSp delSp modSp mod">
        <pc:chgData name="Skiles, Matthew" userId="bb9b5f1e-7301-452e-a4f0-46a9b1f017c7" providerId="ADAL" clId="{A47518A7-3EDA-4BED-A6AB-E6459964C597}" dt="2025-07-07T18:18:05.425" v="394" actId="20577"/>
        <pc:sldMkLst>
          <pc:docMk/>
          <pc:sldMk cId="874353533" sldId="354"/>
        </pc:sldMkLst>
      </pc:sldChg>
      <pc:sldChg chg="addSp delSp modSp mod">
        <pc:chgData name="Skiles, Matthew" userId="bb9b5f1e-7301-452e-a4f0-46a9b1f017c7" providerId="ADAL" clId="{A47518A7-3EDA-4BED-A6AB-E6459964C597}" dt="2025-07-07T18:07:59.674" v="147" actId="20577"/>
        <pc:sldMkLst>
          <pc:docMk/>
          <pc:sldMk cId="1731488322" sldId="367"/>
        </pc:sldMkLst>
      </pc:sldChg>
      <pc:sldChg chg="addSp delSp modSp mod">
        <pc:chgData name="Skiles, Matthew" userId="bb9b5f1e-7301-452e-a4f0-46a9b1f017c7" providerId="ADAL" clId="{A47518A7-3EDA-4BED-A6AB-E6459964C597}" dt="2025-07-07T17:54:22.292" v="68" actId="1076"/>
        <pc:sldMkLst>
          <pc:docMk/>
          <pc:sldMk cId="3306108906" sldId="368"/>
        </pc:sldMkLst>
      </pc:sldChg>
      <pc:sldChg chg="addSp delSp modSp mod">
        <pc:chgData name="Skiles, Matthew" userId="bb9b5f1e-7301-452e-a4f0-46a9b1f017c7" providerId="ADAL" clId="{A47518A7-3EDA-4BED-A6AB-E6459964C597}" dt="2025-07-07T18:30:33.414" v="415" actId="1076"/>
        <pc:sldMkLst>
          <pc:docMk/>
          <pc:sldMk cId="1327399478" sldId="369"/>
        </pc:sldMkLst>
      </pc:sldChg>
      <pc:sldChg chg="addSp delSp modSp mod">
        <pc:chgData name="Skiles, Matthew" userId="bb9b5f1e-7301-452e-a4f0-46a9b1f017c7" providerId="ADAL" clId="{A47518A7-3EDA-4BED-A6AB-E6459964C597}" dt="2025-07-07T18:30:07.183" v="411" actId="1076"/>
        <pc:sldMkLst>
          <pc:docMk/>
          <pc:sldMk cId="2576058586" sldId="370"/>
        </pc:sldMkLst>
      </pc:sldChg>
      <pc:sldChg chg="addSp delSp modSp mod">
        <pc:chgData name="Skiles, Matthew" userId="bb9b5f1e-7301-452e-a4f0-46a9b1f017c7" providerId="ADAL" clId="{A47518A7-3EDA-4BED-A6AB-E6459964C597}" dt="2025-07-07T17:51:42.825" v="2" actId="1076"/>
        <pc:sldMkLst>
          <pc:docMk/>
          <pc:sldMk cId="477996415" sldId="372"/>
        </pc:sldMkLst>
      </pc:sldChg>
    </pc:docChg>
  </pc:docChgLst>
  <pc:docChgLst>
    <pc:chgData name="Chu, Zhengguo" userId="46b45079-141b-4798-8f61-111a7cd7aa1e" providerId="ADAL" clId="{85309A8E-72E4-44AE-ACF6-89A05B487F2B}"/>
    <pc:docChg chg="modSld">
      <pc:chgData name="Chu, Zhengguo" userId="46b45079-141b-4798-8f61-111a7cd7aa1e" providerId="ADAL" clId="{85309A8E-72E4-44AE-ACF6-89A05B487F2B}" dt="2025-02-21T19:59:39.268" v="4" actId="6549"/>
      <pc:docMkLst>
        <pc:docMk/>
      </pc:docMkLst>
      <pc:sldChg chg="modSp mod">
        <pc:chgData name="Chu, Zhengguo" userId="46b45079-141b-4798-8f61-111a7cd7aa1e" providerId="ADAL" clId="{85309A8E-72E4-44AE-ACF6-89A05B487F2B}" dt="2025-02-21T19:59:39.268" v="4" actId="6549"/>
        <pc:sldMkLst>
          <pc:docMk/>
          <pc:sldMk cId="1324424397" sldId="261"/>
        </pc:sldMkLst>
      </pc:sldChg>
      <pc:sldChg chg="modSp mod">
        <pc:chgData name="Chu, Zhengguo" userId="46b45079-141b-4798-8f61-111a7cd7aa1e" providerId="ADAL" clId="{85309A8E-72E4-44AE-ACF6-89A05B487F2B}" dt="2025-02-21T19:55:25.625" v="1" actId="1076"/>
        <pc:sldMkLst>
          <pc:docMk/>
          <pc:sldMk cId="1095794504" sldId="277"/>
        </pc:sldMkLst>
      </pc:sldChg>
    </pc:docChg>
  </pc:docChgLst>
  <pc:docChgLst>
    <pc:chgData name="Skiles, Matthew" userId="bb9b5f1e-7301-452e-a4f0-46a9b1f017c7" providerId="ADAL" clId="{D913F67A-3598-45B4-978C-C490C01718D3}"/>
    <pc:docChg chg="undo redo custSel addSld delSld modSld">
      <pc:chgData name="Skiles, Matthew" userId="bb9b5f1e-7301-452e-a4f0-46a9b1f017c7" providerId="ADAL" clId="{D913F67A-3598-45B4-978C-C490C01718D3}" dt="2025-03-14T20:11:22.809" v="728" actId="20577"/>
      <pc:docMkLst>
        <pc:docMk/>
      </pc:docMkLst>
      <pc:sldChg chg="modSp mod">
        <pc:chgData name="Skiles, Matthew" userId="bb9b5f1e-7301-452e-a4f0-46a9b1f017c7" providerId="ADAL" clId="{D913F67A-3598-45B4-978C-C490C01718D3}" dt="2025-03-13T16:37:58.105" v="606" actId="14100"/>
        <pc:sldMkLst>
          <pc:docMk/>
          <pc:sldMk cId="730603795" sldId="260"/>
        </pc:sldMkLst>
      </pc:sldChg>
      <pc:sldChg chg="addSp delSp modSp mod">
        <pc:chgData name="Skiles, Matthew" userId="bb9b5f1e-7301-452e-a4f0-46a9b1f017c7" providerId="ADAL" clId="{D913F67A-3598-45B4-978C-C490C01718D3}" dt="2025-03-13T16:40:23.757" v="696" actId="20577"/>
        <pc:sldMkLst>
          <pc:docMk/>
          <pc:sldMk cId="1324424397" sldId="261"/>
        </pc:sldMkLst>
      </pc:sldChg>
      <pc:sldChg chg="modSp mod">
        <pc:chgData name="Skiles, Matthew" userId="bb9b5f1e-7301-452e-a4f0-46a9b1f017c7" providerId="ADAL" clId="{D913F67A-3598-45B4-978C-C490C01718D3}" dt="2025-03-10T22:48:28.223" v="426" actId="20577"/>
        <pc:sldMkLst>
          <pc:docMk/>
          <pc:sldMk cId="2145432706" sldId="276"/>
        </pc:sldMkLst>
      </pc:sldChg>
      <pc:sldChg chg="addSp delSp modSp mod">
        <pc:chgData name="Skiles, Matthew" userId="bb9b5f1e-7301-452e-a4f0-46a9b1f017c7" providerId="ADAL" clId="{D913F67A-3598-45B4-978C-C490C01718D3}" dt="2025-03-13T16:47:57.669" v="708" actId="1076"/>
        <pc:sldMkLst>
          <pc:docMk/>
          <pc:sldMk cId="1095794504" sldId="277"/>
        </pc:sldMkLst>
      </pc:sldChg>
      <pc:sldChg chg="addSp delSp modSp mod">
        <pc:chgData name="Skiles, Matthew" userId="bb9b5f1e-7301-452e-a4f0-46a9b1f017c7" providerId="ADAL" clId="{D913F67A-3598-45B4-978C-C490C01718D3}" dt="2025-03-10T22:51:18.978" v="453" actId="20577"/>
        <pc:sldMkLst>
          <pc:docMk/>
          <pc:sldMk cId="1338195067" sldId="287"/>
        </pc:sldMkLst>
      </pc:sldChg>
      <pc:sldChg chg="addSp delSp modSp mod">
        <pc:chgData name="Skiles, Matthew" userId="bb9b5f1e-7301-452e-a4f0-46a9b1f017c7" providerId="ADAL" clId="{D913F67A-3598-45B4-978C-C490C01718D3}" dt="2025-03-13T16:50:40.301" v="719" actId="20577"/>
        <pc:sldMkLst>
          <pc:docMk/>
          <pc:sldMk cId="1756044365" sldId="296"/>
        </pc:sldMkLst>
      </pc:sldChg>
      <pc:sldChg chg="addSp delSp modSp mod">
        <pc:chgData name="Skiles, Matthew" userId="bb9b5f1e-7301-452e-a4f0-46a9b1f017c7" providerId="ADAL" clId="{D913F67A-3598-45B4-978C-C490C01718D3}" dt="2025-03-13T16:52:05.077" v="721" actId="20577"/>
        <pc:sldMkLst>
          <pc:docMk/>
          <pc:sldMk cId="2309081026" sldId="297"/>
        </pc:sldMkLst>
      </pc:sldChg>
      <pc:sldChg chg="addSp delSp modSp mod">
        <pc:chgData name="Skiles, Matthew" userId="bb9b5f1e-7301-452e-a4f0-46a9b1f017c7" providerId="ADAL" clId="{D913F67A-3598-45B4-978C-C490C01718D3}" dt="2025-03-10T22:38:21.852" v="136" actId="20577"/>
        <pc:sldMkLst>
          <pc:docMk/>
          <pc:sldMk cId="1495175290" sldId="352"/>
        </pc:sldMkLst>
      </pc:sldChg>
      <pc:sldChg chg="addSp delSp modSp mod">
        <pc:chgData name="Skiles, Matthew" userId="bb9b5f1e-7301-452e-a4f0-46a9b1f017c7" providerId="ADAL" clId="{D913F67A-3598-45B4-978C-C490C01718D3}" dt="2025-03-10T22:57:24.289" v="473" actId="20577"/>
        <pc:sldMkLst>
          <pc:docMk/>
          <pc:sldMk cId="587539909" sldId="353"/>
        </pc:sldMkLst>
      </pc:sldChg>
      <pc:sldChg chg="addSp delSp modSp mod">
        <pc:chgData name="Skiles, Matthew" userId="bb9b5f1e-7301-452e-a4f0-46a9b1f017c7" providerId="ADAL" clId="{D913F67A-3598-45B4-978C-C490C01718D3}" dt="2025-03-14T20:11:22.809" v="728" actId="20577"/>
        <pc:sldMkLst>
          <pc:docMk/>
          <pc:sldMk cId="874353533" sldId="354"/>
        </pc:sldMkLst>
      </pc:sldChg>
      <pc:sldChg chg="addSp delSp modSp mod">
        <pc:chgData name="Skiles, Matthew" userId="bb9b5f1e-7301-452e-a4f0-46a9b1f017c7" providerId="ADAL" clId="{D913F67A-3598-45B4-978C-C490C01718D3}" dt="2025-03-13T16:49:05.390" v="715" actId="20577"/>
        <pc:sldMkLst>
          <pc:docMk/>
          <pc:sldMk cId="1731488322" sldId="367"/>
        </pc:sldMkLst>
      </pc:sldChg>
      <pc:sldChg chg="addSp delSp modSp mod">
        <pc:chgData name="Skiles, Matthew" userId="bb9b5f1e-7301-452e-a4f0-46a9b1f017c7" providerId="ADAL" clId="{D913F67A-3598-45B4-978C-C490C01718D3}" dt="2025-03-12T14:54:22.447" v="555" actId="20577"/>
        <pc:sldMkLst>
          <pc:docMk/>
          <pc:sldMk cId="3306108906" sldId="368"/>
        </pc:sldMkLst>
      </pc:sldChg>
      <pc:sldChg chg="addSp delSp modSp mod">
        <pc:chgData name="Skiles, Matthew" userId="bb9b5f1e-7301-452e-a4f0-46a9b1f017c7" providerId="ADAL" clId="{D913F67A-3598-45B4-978C-C490C01718D3}" dt="2025-03-13T16:33:00.407" v="597" actId="1076"/>
        <pc:sldMkLst>
          <pc:docMk/>
          <pc:sldMk cId="1327399478" sldId="369"/>
        </pc:sldMkLst>
      </pc:sldChg>
      <pc:sldChg chg="addSp delSp modSp mod">
        <pc:chgData name="Skiles, Matthew" userId="bb9b5f1e-7301-452e-a4f0-46a9b1f017c7" providerId="ADAL" clId="{D913F67A-3598-45B4-978C-C490C01718D3}" dt="2025-03-13T16:32:55.708" v="596" actId="1076"/>
        <pc:sldMkLst>
          <pc:docMk/>
          <pc:sldMk cId="2576058586" sldId="370"/>
        </pc:sldMkLst>
      </pc:sldChg>
      <pc:sldChg chg="addSp delSp modSp del mod">
        <pc:chgData name="Skiles, Matthew" userId="bb9b5f1e-7301-452e-a4f0-46a9b1f017c7" providerId="ADAL" clId="{D913F67A-3598-45B4-978C-C490C01718D3}" dt="2025-03-10T22:24:45.560" v="20" actId="2696"/>
        <pc:sldMkLst>
          <pc:docMk/>
          <pc:sldMk cId="1357906248" sldId="371"/>
        </pc:sldMkLst>
      </pc:sldChg>
      <pc:sldChg chg="addSp delSp modSp add mod">
        <pc:chgData name="Skiles, Matthew" userId="bb9b5f1e-7301-452e-a4f0-46a9b1f017c7" providerId="ADAL" clId="{D913F67A-3598-45B4-978C-C490C01718D3}" dt="2025-03-10T22:24:07.675" v="19" actId="1076"/>
        <pc:sldMkLst>
          <pc:docMk/>
          <pc:sldMk cId="477996415" sldId="372"/>
        </pc:sldMkLst>
      </pc:sldChg>
    </pc:docChg>
  </pc:docChgLst>
  <pc:docChgLst>
    <pc:chgData name="Skiles, Matthew" userId="bb9b5f1e-7301-452e-a4f0-46a9b1f017c7" providerId="ADAL" clId="{8ACE890B-DC2A-4952-B8A3-F2430474C227}"/>
    <pc:docChg chg="undo redo custSel modSld">
      <pc:chgData name="Skiles, Matthew" userId="bb9b5f1e-7301-452e-a4f0-46a9b1f017c7" providerId="ADAL" clId="{8ACE890B-DC2A-4952-B8A3-F2430474C227}" dt="2025-09-09T17:30:02.715" v="651" actId="1076"/>
      <pc:docMkLst>
        <pc:docMk/>
      </pc:docMkLst>
      <pc:sldChg chg="modSp mod">
        <pc:chgData name="Skiles, Matthew" userId="bb9b5f1e-7301-452e-a4f0-46a9b1f017c7" providerId="ADAL" clId="{8ACE890B-DC2A-4952-B8A3-F2430474C227}" dt="2025-09-09T15:54:13.867" v="12" actId="20577"/>
        <pc:sldMkLst>
          <pc:docMk/>
          <pc:sldMk cId="730603795" sldId="260"/>
        </pc:sldMkLst>
      </pc:sldChg>
      <pc:sldChg chg="addSp delSp modSp mod">
        <pc:chgData name="Skiles, Matthew" userId="bb9b5f1e-7301-452e-a4f0-46a9b1f017c7" providerId="ADAL" clId="{8ACE890B-DC2A-4952-B8A3-F2430474C227}" dt="2025-09-09T15:55:02.851" v="37" actId="20577"/>
        <pc:sldMkLst>
          <pc:docMk/>
          <pc:sldMk cId="1324424397" sldId="261"/>
        </pc:sldMkLst>
      </pc:sldChg>
      <pc:sldChg chg="modSp mod">
        <pc:chgData name="Skiles, Matthew" userId="bb9b5f1e-7301-452e-a4f0-46a9b1f017c7" providerId="ADAL" clId="{8ACE890B-DC2A-4952-B8A3-F2430474C227}" dt="2025-09-09T16:13:39.082" v="451" actId="20577"/>
        <pc:sldMkLst>
          <pc:docMk/>
          <pc:sldMk cId="2145432706" sldId="276"/>
        </pc:sldMkLst>
      </pc:sldChg>
      <pc:sldChg chg="addSp delSp modSp mod">
        <pc:chgData name="Skiles, Matthew" userId="bb9b5f1e-7301-452e-a4f0-46a9b1f017c7" providerId="ADAL" clId="{8ACE890B-DC2A-4952-B8A3-F2430474C227}" dt="2025-09-09T15:57:57.006" v="100" actId="1076"/>
        <pc:sldMkLst>
          <pc:docMk/>
          <pc:sldMk cId="1095794504" sldId="277"/>
        </pc:sldMkLst>
      </pc:sldChg>
      <pc:sldChg chg="addSp delSp modSp mod">
        <pc:chgData name="Skiles, Matthew" userId="bb9b5f1e-7301-452e-a4f0-46a9b1f017c7" providerId="ADAL" clId="{8ACE890B-DC2A-4952-B8A3-F2430474C227}" dt="2025-09-09T16:52:52.329" v="490" actId="20577"/>
        <pc:sldMkLst>
          <pc:docMk/>
          <pc:sldMk cId="1338195067" sldId="287"/>
        </pc:sldMkLst>
      </pc:sldChg>
      <pc:sldChg chg="addSp delSp modSp mod">
        <pc:chgData name="Skiles, Matthew" userId="bb9b5f1e-7301-452e-a4f0-46a9b1f017c7" providerId="ADAL" clId="{8ACE890B-DC2A-4952-B8A3-F2430474C227}" dt="2025-09-09T16:08:42.556" v="187" actId="20577"/>
        <pc:sldMkLst>
          <pc:docMk/>
          <pc:sldMk cId="1756044365" sldId="296"/>
        </pc:sldMkLst>
      </pc:sldChg>
      <pc:sldChg chg="addSp delSp modSp mod">
        <pc:chgData name="Skiles, Matthew" userId="bb9b5f1e-7301-452e-a4f0-46a9b1f017c7" providerId="ADAL" clId="{8ACE890B-DC2A-4952-B8A3-F2430474C227}" dt="2025-09-09T17:25:12.467" v="641" actId="1035"/>
        <pc:sldMkLst>
          <pc:docMk/>
          <pc:sldMk cId="2309081026" sldId="297"/>
        </pc:sldMkLst>
      </pc:sldChg>
      <pc:sldChg chg="addSp delSp modSp mod">
        <pc:chgData name="Skiles, Matthew" userId="bb9b5f1e-7301-452e-a4f0-46a9b1f017c7" providerId="ADAL" clId="{8ACE890B-DC2A-4952-B8A3-F2430474C227}" dt="2025-09-09T15:58:50.951" v="119" actId="1076"/>
        <pc:sldMkLst>
          <pc:docMk/>
          <pc:sldMk cId="1495175290" sldId="352"/>
        </pc:sldMkLst>
      </pc:sldChg>
      <pc:sldChg chg="addSp delSp modSp mod">
        <pc:chgData name="Skiles, Matthew" userId="bb9b5f1e-7301-452e-a4f0-46a9b1f017c7" providerId="ADAL" clId="{8ACE890B-DC2A-4952-B8A3-F2430474C227}" dt="2025-09-09T16:54:15.487" v="523" actId="1076"/>
        <pc:sldMkLst>
          <pc:docMk/>
          <pc:sldMk cId="587539909" sldId="353"/>
        </pc:sldMkLst>
      </pc:sldChg>
      <pc:sldChg chg="addSp delSp modSp mod">
        <pc:chgData name="Skiles, Matthew" userId="bb9b5f1e-7301-452e-a4f0-46a9b1f017c7" providerId="ADAL" clId="{8ACE890B-DC2A-4952-B8A3-F2430474C227}" dt="2025-09-09T16:57:41.879" v="637" actId="20577"/>
        <pc:sldMkLst>
          <pc:docMk/>
          <pc:sldMk cId="874353533" sldId="354"/>
        </pc:sldMkLst>
      </pc:sldChg>
      <pc:sldChg chg="addSp delSp modSp mod">
        <pc:chgData name="Skiles, Matthew" userId="bb9b5f1e-7301-452e-a4f0-46a9b1f017c7" providerId="ADAL" clId="{8ACE890B-DC2A-4952-B8A3-F2430474C227}" dt="2025-09-09T16:07:37.242" v="166" actId="20577"/>
        <pc:sldMkLst>
          <pc:docMk/>
          <pc:sldMk cId="1731488322" sldId="367"/>
        </pc:sldMkLst>
      </pc:sldChg>
      <pc:sldChg chg="addSp delSp modSp mod">
        <pc:chgData name="Skiles, Matthew" userId="bb9b5f1e-7301-452e-a4f0-46a9b1f017c7" providerId="ADAL" clId="{8ACE890B-DC2A-4952-B8A3-F2430474C227}" dt="2025-09-09T15:55:58.595" v="68" actId="1076"/>
        <pc:sldMkLst>
          <pc:docMk/>
          <pc:sldMk cId="3306108906" sldId="368"/>
        </pc:sldMkLst>
      </pc:sldChg>
      <pc:sldChg chg="addSp delSp modSp mod">
        <pc:chgData name="Skiles, Matthew" userId="bb9b5f1e-7301-452e-a4f0-46a9b1f017c7" providerId="ADAL" clId="{8ACE890B-DC2A-4952-B8A3-F2430474C227}" dt="2025-09-09T17:29:53.570" v="650" actId="1076"/>
        <pc:sldMkLst>
          <pc:docMk/>
          <pc:sldMk cId="1327399478" sldId="369"/>
        </pc:sldMkLst>
      </pc:sldChg>
      <pc:sldChg chg="addSp delSp modSp mod">
        <pc:chgData name="Skiles, Matthew" userId="bb9b5f1e-7301-452e-a4f0-46a9b1f017c7" providerId="ADAL" clId="{8ACE890B-DC2A-4952-B8A3-F2430474C227}" dt="2025-09-09T17:30:02.715" v="651" actId="1076"/>
        <pc:sldMkLst>
          <pc:docMk/>
          <pc:sldMk cId="2576058586" sldId="370"/>
        </pc:sldMkLst>
      </pc:sldChg>
      <pc:sldChg chg="addSp delSp modSp mod">
        <pc:chgData name="Skiles, Matthew" userId="bb9b5f1e-7301-452e-a4f0-46a9b1f017c7" providerId="ADAL" clId="{8ACE890B-DC2A-4952-B8A3-F2430474C227}" dt="2025-09-09T15:54:07.608" v="2" actId="1076"/>
        <pc:sldMkLst>
          <pc:docMk/>
          <pc:sldMk cId="477996415" sldId="372"/>
        </pc:sldMkLst>
      </pc:sldChg>
    </pc:docChg>
  </pc:docChgLst>
  <pc:docChgLst>
    <pc:chgData name="Drake, Gordon" userId="S::gordon.drake@ercot.com::d3aa080c-bd91-4052-98d6-063a86a83a9f" providerId="AD" clId="Web-{7997E9C6-D3E5-1DC4-C2DD-F9056ED6542A}"/>
    <pc:docChg chg="modSld">
      <pc:chgData name="Drake, Gordon" userId="S::gordon.drake@ercot.com::d3aa080c-bd91-4052-98d6-063a86a83a9f" providerId="AD" clId="Web-{7997E9C6-D3E5-1DC4-C2DD-F9056ED6542A}" dt="2025-02-25T16:20:01.399" v="127" actId="1076"/>
      <pc:docMkLst>
        <pc:docMk/>
      </pc:docMkLst>
      <pc:sldChg chg="modSp">
        <pc:chgData name="Drake, Gordon" userId="S::gordon.drake@ercot.com::d3aa080c-bd91-4052-98d6-063a86a83a9f" providerId="AD" clId="Web-{7997E9C6-D3E5-1DC4-C2DD-F9056ED6542A}" dt="2025-02-25T16:20:01.399" v="127" actId="1076"/>
        <pc:sldMkLst>
          <pc:docMk/>
          <pc:sldMk cId="3306108906" sldId="368"/>
        </pc:sldMkLst>
      </pc:sldChg>
    </pc:docChg>
  </pc:docChgLst>
  <pc:docChgLst>
    <pc:chgData name="Skiles, Matthew" userId="S::matthew.skiles@ercot.com::bb9b5f1e-7301-452e-a4f0-46a9b1f017c7" providerId="AD" clId="Web-{601CD651-E9CD-BC76-47C7-90ED560F3640}"/>
    <pc:docChg chg="mod modSld">
      <pc:chgData name="Skiles, Matthew" userId="S::matthew.skiles@ercot.com::bb9b5f1e-7301-452e-a4f0-46a9b1f017c7" providerId="AD" clId="Web-{601CD651-E9CD-BC76-47C7-90ED560F3640}" dt="2025-10-13T21:36:05.832" v="35"/>
      <pc:docMkLst>
        <pc:docMk/>
      </pc:docMkLst>
      <pc:sldChg chg="modSp modCm">
        <pc:chgData name="Skiles, Matthew" userId="S::matthew.skiles@ercot.com::bb9b5f1e-7301-452e-a4f0-46a9b1f017c7" providerId="AD" clId="Web-{601CD651-E9CD-BC76-47C7-90ED560F3640}" dt="2025-10-13T21:36:02.910" v="34" actId="20577"/>
        <pc:sldMkLst>
          <pc:docMk/>
          <pc:sldMk cId="2145432706" sldId="276"/>
        </pc:sldMkLst>
        <pc:spChg chg="mod">
          <ac:chgData name="Skiles, Matthew" userId="S::matthew.skiles@ercot.com::bb9b5f1e-7301-452e-a4f0-46a9b1f017c7" providerId="AD" clId="Web-{601CD651-E9CD-BC76-47C7-90ED560F3640}" dt="2025-10-13T21:32:26.035" v="8" actId="20577"/>
          <ac:spMkLst>
            <pc:docMk/>
            <pc:sldMk cId="2145432706" sldId="276"/>
            <ac:spMk id="2" creationId="{00000000-0000-0000-0000-000000000000}"/>
          </ac:spMkLst>
        </pc:spChg>
        <pc:spChg chg="mod">
          <ac:chgData name="Skiles, Matthew" userId="S::matthew.skiles@ercot.com::bb9b5f1e-7301-452e-a4f0-46a9b1f017c7" providerId="AD" clId="Web-{601CD651-E9CD-BC76-47C7-90ED560F3640}" dt="2025-10-13T21:36:02.910" v="34" actId="20577"/>
          <ac:spMkLst>
            <pc:docMk/>
            <pc:sldMk cId="2145432706" sldId="276"/>
            <ac:spMk id="3" creationId="{00000000-0000-0000-0000-00000000000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kiles, Matthew" userId="S::matthew.skiles@ercot.com::bb9b5f1e-7301-452e-a4f0-46a9b1f017c7" providerId="AD" clId="Web-{601CD651-E9CD-BC76-47C7-90ED560F3640}" dt="2025-10-13T21:35:15.520" v="33" actId="20577"/>
              <pc2:cmMkLst xmlns:pc2="http://schemas.microsoft.com/office/powerpoint/2019/9/main/command">
                <pc:docMk/>
                <pc:sldMk cId="2145432706" sldId="276"/>
                <pc2:cmMk id="{3E0FDA02-838A-4BAF-9C71-09F981FB5786}"/>
              </pc2:cmMkLst>
            </pc226:cmChg>
          </p:ext>
        </pc:extLst>
      </pc:sldChg>
    </pc:docChg>
  </pc:docChgLst>
  <pc:docChgLst>
    <pc:chgData name="Sweeney, Carolyn" userId="cb463b47-21f8-4567-9420-a6855700ef3d" providerId="ADAL" clId="{507AF45E-468D-4594-8400-35AAA196DE4B}"/>
    <pc:docChg chg="undo redo custSel modSld">
      <pc:chgData name="Sweeney, Carolyn" userId="cb463b47-21f8-4567-9420-a6855700ef3d" providerId="ADAL" clId="{507AF45E-468D-4594-8400-35AAA196DE4B}" dt="2025-06-09T20:33:11.626" v="492" actId="13926"/>
      <pc:docMkLst>
        <pc:docMk/>
      </pc:docMkLst>
      <pc:sldChg chg="modSp mod">
        <pc:chgData name="Sweeney, Carolyn" userId="cb463b47-21f8-4567-9420-a6855700ef3d" providerId="ADAL" clId="{507AF45E-468D-4594-8400-35AAA196DE4B}" dt="2025-06-09T17:56:25.757" v="2" actId="20577"/>
        <pc:sldMkLst>
          <pc:docMk/>
          <pc:sldMk cId="730603795" sldId="260"/>
        </pc:sldMkLst>
      </pc:sldChg>
      <pc:sldChg chg="addSp delSp modSp mod">
        <pc:chgData name="Sweeney, Carolyn" userId="cb463b47-21f8-4567-9420-a6855700ef3d" providerId="ADAL" clId="{507AF45E-468D-4594-8400-35AAA196DE4B}" dt="2025-06-09T17:57:29.602" v="16" actId="20577"/>
        <pc:sldMkLst>
          <pc:docMk/>
          <pc:sldMk cId="1324424397" sldId="261"/>
        </pc:sldMkLst>
      </pc:sldChg>
      <pc:sldChg chg="addSp delSp modSp mod">
        <pc:chgData name="Sweeney, Carolyn" userId="cb463b47-21f8-4567-9420-a6855700ef3d" providerId="ADAL" clId="{507AF45E-468D-4594-8400-35AAA196DE4B}" dt="2025-06-09T18:15:44.394" v="276" actId="13926"/>
        <pc:sldMkLst>
          <pc:docMk/>
          <pc:sldMk cId="1095794504" sldId="277"/>
        </pc:sldMkLst>
      </pc:sldChg>
      <pc:sldChg chg="addSp delSp modSp mod">
        <pc:chgData name="Sweeney, Carolyn" userId="cb463b47-21f8-4567-9420-a6855700ef3d" providerId="ADAL" clId="{507AF45E-468D-4594-8400-35AAA196DE4B}" dt="2025-06-09T18:45:28.530" v="417" actId="13926"/>
        <pc:sldMkLst>
          <pc:docMk/>
          <pc:sldMk cId="1338195067" sldId="287"/>
        </pc:sldMkLst>
      </pc:sldChg>
      <pc:sldChg chg="addSp delSp modSp mod">
        <pc:chgData name="Sweeney, Carolyn" userId="cb463b47-21f8-4567-9420-a6855700ef3d" providerId="ADAL" clId="{507AF45E-468D-4594-8400-35AAA196DE4B}" dt="2025-06-09T18:44:01.405" v="401" actId="13926"/>
        <pc:sldMkLst>
          <pc:docMk/>
          <pc:sldMk cId="1756044365" sldId="296"/>
        </pc:sldMkLst>
      </pc:sldChg>
      <pc:sldChg chg="addSp delSp modSp mod">
        <pc:chgData name="Sweeney, Carolyn" userId="cb463b47-21f8-4567-9420-a6855700ef3d" providerId="ADAL" clId="{507AF45E-468D-4594-8400-35AAA196DE4B}" dt="2025-06-09T18:22:09.993" v="286" actId="13926"/>
        <pc:sldMkLst>
          <pc:docMk/>
          <pc:sldMk cId="2309081026" sldId="297"/>
        </pc:sldMkLst>
      </pc:sldChg>
      <pc:sldChg chg="addSp delSp modSp mod">
        <pc:chgData name="Sweeney, Carolyn" userId="cb463b47-21f8-4567-9420-a6855700ef3d" providerId="ADAL" clId="{507AF45E-468D-4594-8400-35AAA196DE4B}" dt="2025-06-09T19:02:08.938" v="453" actId="20577"/>
        <pc:sldMkLst>
          <pc:docMk/>
          <pc:sldMk cId="1495175290" sldId="352"/>
        </pc:sldMkLst>
      </pc:sldChg>
      <pc:sldChg chg="addSp delSp modSp mod">
        <pc:chgData name="Sweeney, Carolyn" userId="cb463b47-21f8-4567-9420-a6855700ef3d" providerId="ADAL" clId="{507AF45E-468D-4594-8400-35AAA196DE4B}" dt="2025-06-09T18:26:57.321" v="300" actId="20577"/>
        <pc:sldMkLst>
          <pc:docMk/>
          <pc:sldMk cId="587539909" sldId="353"/>
        </pc:sldMkLst>
      </pc:sldChg>
      <pc:sldChg chg="addSp delSp modSp mod">
        <pc:chgData name="Sweeney, Carolyn" userId="cb463b47-21f8-4567-9420-a6855700ef3d" providerId="ADAL" clId="{507AF45E-468D-4594-8400-35AAA196DE4B}" dt="2025-06-09T20:33:11.626" v="492" actId="13926"/>
        <pc:sldMkLst>
          <pc:docMk/>
          <pc:sldMk cId="874353533" sldId="354"/>
        </pc:sldMkLst>
      </pc:sldChg>
      <pc:sldChg chg="addSp delSp modSp mod">
        <pc:chgData name="Sweeney, Carolyn" userId="cb463b47-21f8-4567-9420-a6855700ef3d" providerId="ADAL" clId="{507AF45E-468D-4594-8400-35AAA196DE4B}" dt="2025-06-09T18:18:06.448" v="282" actId="13926"/>
        <pc:sldMkLst>
          <pc:docMk/>
          <pc:sldMk cId="1731488322" sldId="367"/>
        </pc:sldMkLst>
      </pc:sldChg>
      <pc:sldChg chg="addSp delSp modSp mod">
        <pc:chgData name="Sweeney, Carolyn" userId="cb463b47-21f8-4567-9420-a6855700ef3d" providerId="ADAL" clId="{507AF45E-468D-4594-8400-35AAA196DE4B}" dt="2025-06-09T18:13:09.312" v="257" actId="13926"/>
        <pc:sldMkLst>
          <pc:docMk/>
          <pc:sldMk cId="3306108906" sldId="368"/>
        </pc:sldMkLst>
      </pc:sldChg>
      <pc:sldChg chg="modSp mod">
        <pc:chgData name="Sweeney, Carolyn" userId="cb463b47-21f8-4567-9420-a6855700ef3d" providerId="ADAL" clId="{507AF45E-468D-4594-8400-35AAA196DE4B}" dt="2025-06-09T20:32:37.274" v="477"/>
        <pc:sldMkLst>
          <pc:docMk/>
          <pc:sldMk cId="1327399478" sldId="369"/>
        </pc:sldMkLst>
      </pc:sldChg>
      <pc:sldChg chg="modSp mod">
        <pc:chgData name="Sweeney, Carolyn" userId="cb463b47-21f8-4567-9420-a6855700ef3d" providerId="ADAL" clId="{507AF45E-468D-4594-8400-35AAA196DE4B}" dt="2025-06-09T20:32:25.975" v="475"/>
        <pc:sldMkLst>
          <pc:docMk/>
          <pc:sldMk cId="2576058586" sldId="370"/>
        </pc:sldMkLst>
      </pc:sldChg>
      <pc:sldChg chg="modSp mod">
        <pc:chgData name="Sweeney, Carolyn" userId="cb463b47-21f8-4567-9420-a6855700ef3d" providerId="ADAL" clId="{507AF45E-468D-4594-8400-35AAA196DE4B}" dt="2025-06-09T18:43:08.161" v="397" actId="122"/>
        <pc:sldMkLst>
          <pc:docMk/>
          <pc:sldMk cId="477996415" sldId="372"/>
        </pc:sldMkLst>
      </pc:sldChg>
    </pc:docChg>
  </pc:docChgLst>
  <pc:docChgLst>
    <pc:chgData name="Skiles, Matthew" userId="bb9b5f1e-7301-452e-a4f0-46a9b1f017c7" providerId="ADAL" clId="{0A8E56D5-AD16-4773-A22A-82A7DDEBD4AF}"/>
    <pc:docChg chg="undo custSel modSld">
      <pc:chgData name="Skiles, Matthew" userId="bb9b5f1e-7301-452e-a4f0-46a9b1f017c7" providerId="ADAL" clId="{0A8E56D5-AD16-4773-A22A-82A7DDEBD4AF}" dt="2025-08-08T14:41:44.322" v="501" actId="20577"/>
      <pc:docMkLst>
        <pc:docMk/>
      </pc:docMkLst>
      <pc:sldChg chg="modSp mod">
        <pc:chgData name="Skiles, Matthew" userId="bb9b5f1e-7301-452e-a4f0-46a9b1f017c7" providerId="ADAL" clId="{0A8E56D5-AD16-4773-A22A-82A7DDEBD4AF}" dt="2025-08-07T19:06:16.595" v="3" actId="20577"/>
        <pc:sldMkLst>
          <pc:docMk/>
          <pc:sldMk cId="730603795" sldId="260"/>
        </pc:sldMkLst>
      </pc:sldChg>
      <pc:sldChg chg="addSp delSp modSp mod">
        <pc:chgData name="Skiles, Matthew" userId="bb9b5f1e-7301-452e-a4f0-46a9b1f017c7" providerId="ADAL" clId="{0A8E56D5-AD16-4773-A22A-82A7DDEBD4AF}" dt="2025-08-07T19:24:10.263" v="137" actId="1076"/>
        <pc:sldMkLst>
          <pc:docMk/>
          <pc:sldMk cId="1324424397" sldId="261"/>
        </pc:sldMkLst>
      </pc:sldChg>
      <pc:sldChg chg="modSp mod">
        <pc:chgData name="Skiles, Matthew" userId="bb9b5f1e-7301-452e-a4f0-46a9b1f017c7" providerId="ADAL" clId="{0A8E56D5-AD16-4773-A22A-82A7DDEBD4AF}" dt="2025-08-07T19:46:28.955" v="368" actId="20577"/>
        <pc:sldMkLst>
          <pc:docMk/>
          <pc:sldMk cId="2145432706" sldId="276"/>
        </pc:sldMkLst>
      </pc:sldChg>
      <pc:sldChg chg="addSp delSp modSp mod">
        <pc:chgData name="Skiles, Matthew" userId="bb9b5f1e-7301-452e-a4f0-46a9b1f017c7" providerId="ADAL" clId="{0A8E56D5-AD16-4773-A22A-82A7DDEBD4AF}" dt="2025-08-07T19:24:58.735" v="148" actId="1076"/>
        <pc:sldMkLst>
          <pc:docMk/>
          <pc:sldMk cId="1095794504" sldId="277"/>
        </pc:sldMkLst>
      </pc:sldChg>
      <pc:sldChg chg="addSp delSp modSp mod">
        <pc:chgData name="Skiles, Matthew" userId="bb9b5f1e-7301-452e-a4f0-46a9b1f017c7" providerId="ADAL" clId="{0A8E56D5-AD16-4773-A22A-82A7DDEBD4AF}" dt="2025-08-07T19:47:55.244" v="394" actId="1076"/>
        <pc:sldMkLst>
          <pc:docMk/>
          <pc:sldMk cId="1338195067" sldId="287"/>
        </pc:sldMkLst>
      </pc:sldChg>
      <pc:sldChg chg="addSp delSp modSp mod">
        <pc:chgData name="Skiles, Matthew" userId="bb9b5f1e-7301-452e-a4f0-46a9b1f017c7" providerId="ADAL" clId="{0A8E56D5-AD16-4773-A22A-82A7DDEBD4AF}" dt="2025-08-07T19:29:26.622" v="218" actId="20577"/>
        <pc:sldMkLst>
          <pc:docMk/>
          <pc:sldMk cId="1756044365" sldId="296"/>
        </pc:sldMkLst>
      </pc:sldChg>
      <pc:sldChg chg="addSp delSp modSp mod">
        <pc:chgData name="Skiles, Matthew" userId="bb9b5f1e-7301-452e-a4f0-46a9b1f017c7" providerId="ADAL" clId="{0A8E56D5-AD16-4773-A22A-82A7DDEBD4AF}" dt="2025-08-07T19:44:56.755" v="322" actId="20577"/>
        <pc:sldMkLst>
          <pc:docMk/>
          <pc:sldMk cId="2309081026" sldId="297"/>
        </pc:sldMkLst>
      </pc:sldChg>
      <pc:sldChg chg="addSp delSp modSp mod">
        <pc:chgData name="Skiles, Matthew" userId="bb9b5f1e-7301-452e-a4f0-46a9b1f017c7" providerId="ADAL" clId="{0A8E56D5-AD16-4773-A22A-82A7DDEBD4AF}" dt="2025-08-07T19:25:35.263" v="157" actId="1076"/>
        <pc:sldMkLst>
          <pc:docMk/>
          <pc:sldMk cId="1495175290" sldId="352"/>
        </pc:sldMkLst>
      </pc:sldChg>
      <pc:sldChg chg="addSp delSp modSp mod">
        <pc:chgData name="Skiles, Matthew" userId="bb9b5f1e-7301-452e-a4f0-46a9b1f017c7" providerId="ADAL" clId="{0A8E56D5-AD16-4773-A22A-82A7DDEBD4AF}" dt="2025-08-07T19:49:21.795" v="423" actId="20577"/>
        <pc:sldMkLst>
          <pc:docMk/>
          <pc:sldMk cId="587539909" sldId="353"/>
        </pc:sldMkLst>
      </pc:sldChg>
      <pc:sldChg chg="addSp delSp modSp mod">
        <pc:chgData name="Skiles, Matthew" userId="bb9b5f1e-7301-452e-a4f0-46a9b1f017c7" providerId="ADAL" clId="{0A8E56D5-AD16-4773-A22A-82A7DDEBD4AF}" dt="2025-08-08T14:41:44.322" v="501" actId="20577"/>
        <pc:sldMkLst>
          <pc:docMk/>
          <pc:sldMk cId="874353533" sldId="354"/>
        </pc:sldMkLst>
      </pc:sldChg>
      <pc:sldChg chg="addSp delSp modSp mod">
        <pc:chgData name="Skiles, Matthew" userId="bb9b5f1e-7301-452e-a4f0-46a9b1f017c7" providerId="ADAL" clId="{0A8E56D5-AD16-4773-A22A-82A7DDEBD4AF}" dt="2025-08-07T19:28:39.381" v="204" actId="20577"/>
        <pc:sldMkLst>
          <pc:docMk/>
          <pc:sldMk cId="1731488322" sldId="367"/>
        </pc:sldMkLst>
      </pc:sldChg>
      <pc:sldChg chg="addSp delSp modSp mod">
        <pc:chgData name="Skiles, Matthew" userId="bb9b5f1e-7301-452e-a4f0-46a9b1f017c7" providerId="ADAL" clId="{0A8E56D5-AD16-4773-A22A-82A7DDEBD4AF}" dt="2025-08-07T19:24:21.391" v="140" actId="1076"/>
        <pc:sldMkLst>
          <pc:docMk/>
          <pc:sldMk cId="3306108906" sldId="368"/>
        </pc:sldMkLst>
      </pc:sldChg>
      <pc:sldChg chg="addSp delSp modSp mod">
        <pc:chgData name="Skiles, Matthew" userId="bb9b5f1e-7301-452e-a4f0-46a9b1f017c7" providerId="ADAL" clId="{0A8E56D5-AD16-4773-A22A-82A7DDEBD4AF}" dt="2025-08-07T21:17:35.293" v="487" actId="1076"/>
        <pc:sldMkLst>
          <pc:docMk/>
          <pc:sldMk cId="1327399478" sldId="369"/>
        </pc:sldMkLst>
      </pc:sldChg>
      <pc:sldChg chg="addSp delSp modSp mod">
        <pc:chgData name="Skiles, Matthew" userId="bb9b5f1e-7301-452e-a4f0-46a9b1f017c7" providerId="ADAL" clId="{0A8E56D5-AD16-4773-A22A-82A7DDEBD4AF}" dt="2025-08-07T21:07:31.124" v="477" actId="1076"/>
        <pc:sldMkLst>
          <pc:docMk/>
          <pc:sldMk cId="2576058586" sldId="370"/>
        </pc:sldMkLst>
      </pc:sldChg>
      <pc:sldChg chg="addSp delSp modSp mod">
        <pc:chgData name="Skiles, Matthew" userId="bb9b5f1e-7301-452e-a4f0-46a9b1f017c7" providerId="ADAL" clId="{0A8E56D5-AD16-4773-A22A-82A7DDEBD4AF}" dt="2025-08-08T14:38:45.355" v="489" actId="20577"/>
        <pc:sldMkLst>
          <pc:docMk/>
          <pc:sldMk cId="477996415" sldId="372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985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685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4045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BCE736-1572-C121-4B3D-9B76710D55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0D250C8-86D0-B64E-155E-5FE7FDC523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32EE039-98A5-21B1-52F2-D41DAB7D03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7635CE-0AD8-2FC1-DB68-71413888EED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3767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F2C020-A641-FCF1-AD96-7E9C25B569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C00C4F7-372D-3993-A5AC-546DA37A70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5414229-6CFA-A934-AFDD-4432DA556C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450291-AEF6-CD66-67E0-2EAF080AF17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0888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7538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4197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237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50883" y="4837176"/>
            <a:ext cx="4465283" cy="649224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cap="sm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547872" y="3429000"/>
            <a:ext cx="4465283" cy="923544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 cap="none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3547872" y="1325880"/>
            <a:ext cx="5519928" cy="2304288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sm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84040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>
                <a:solidFill>
                  <a:schemeClr val="tx2"/>
                </a:solidFill>
              </a:rPr>
              <a:t>PUBLIC</a:t>
            </a:r>
            <a:endParaRPr lang="en-US" sz="1000" b="1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62" r:id="rId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B6DCA977.xlsx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96448" y="1828800"/>
            <a:ext cx="5696712" cy="26622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b="1">
                <a:solidFill>
                  <a:schemeClr val="tx2"/>
                </a:solidFill>
              </a:rPr>
              <a:t>Monthly Review of Reliability Unit Commitment Market Impacts – February 2026 </a:t>
            </a:r>
          </a:p>
          <a:p>
            <a:endParaRPr lang="en-US" sz="2000"/>
          </a:p>
          <a:p>
            <a:r>
              <a:rPr lang="en-US" sz="1600" i="1">
                <a:solidFill>
                  <a:schemeClr val="tx2"/>
                </a:solidFill>
              </a:rPr>
              <a:t>Wholesale Market Working Group </a:t>
            </a:r>
          </a:p>
          <a:p>
            <a:endParaRPr lang="en-US" sz="2000"/>
          </a:p>
          <a:p>
            <a:r>
              <a:rPr lang="en-US">
                <a:solidFill>
                  <a:schemeClr val="tx2"/>
                </a:solidFill>
              </a:rPr>
              <a:t>ERCOT Market Analysis</a:t>
            </a:r>
          </a:p>
          <a:p>
            <a:endParaRPr lang="en-US">
              <a:solidFill>
                <a:schemeClr val="tx2"/>
              </a:solidFill>
            </a:endParaRPr>
          </a:p>
          <a:p>
            <a:endParaRPr lang="en-US">
              <a:solidFill>
                <a:schemeClr val="tx2"/>
              </a:solidFill>
            </a:endParaRPr>
          </a:p>
          <a:p>
            <a:endParaRPr lang="en-US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/>
              <a:t>RUC Resource-Hours</a:t>
            </a:r>
            <a:br>
              <a:rPr lang="en-US" sz="2400"/>
            </a:br>
            <a:r>
              <a:rPr lang="en-US" sz="1400"/>
              <a:t>There were no RUC effective hours in February 2026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262830" y="5940293"/>
            <a:ext cx="68049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200">
                <a:solidFill>
                  <a:schemeClr val="accent2"/>
                </a:solidFill>
                <a:cs typeface="Book Antiqua"/>
              </a:rPr>
              <a:t>* The difference between “Instructed” and “Effective” values is a result of Resources starting up, shutting down, receiving partial hour instructions, or otherwise not being dispatchable by SCED.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32DA5744-A0FB-DF1B-CE4E-F3FDB2BCDE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9203191"/>
              </p:ext>
            </p:extLst>
          </p:nvPr>
        </p:nvGraphicFramePr>
        <p:xfrm>
          <a:off x="366713" y="1074738"/>
          <a:ext cx="8648700" cy="449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8648523" imgH="4495737" progId="Excel.Sheet.12">
                  <p:embed/>
                </p:oleObj>
              </mc:Choice>
              <mc:Fallback>
                <p:oleObj name="Worksheet" r:id="rId3" imgW="8648523" imgH="4495737" progId="Excel.Sheet.12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32DA5744-A0FB-DF1B-CE4E-F3FDB2BCDE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6713" y="1074738"/>
                        <a:ext cx="8648700" cy="449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77996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7764"/>
            <a:ext cx="8458200" cy="746918"/>
          </a:xfrm>
        </p:spPr>
        <p:txBody>
          <a:bodyPr lIns="91440" tIns="45720" rIns="91440" bIns="45720" anchor="t"/>
          <a:lstStyle/>
          <a:p>
            <a:r>
              <a:rPr lang="en-US" sz="2400"/>
              <a:t>RUC Instruction Reasons: Last 13 Months</a:t>
            </a:r>
            <a:br>
              <a:rPr lang="en-US" sz="2400"/>
            </a:br>
            <a:r>
              <a:rPr lang="en-US" sz="1400"/>
              <a:t>There were no RUC effective hours in February 2026</a:t>
            </a:r>
            <a:br>
              <a:rPr lang="en-US" sz="2400">
                <a:highlight>
                  <a:srgbClr val="FFFF00"/>
                </a:highlight>
              </a:rPr>
            </a:br>
            <a:endParaRPr lang="en-US" sz="2400">
              <a:highlight>
                <a:srgbClr val="FFFF00"/>
              </a:highligh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9D80B9B-939B-3874-3CB1-B60972EF07D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1892" y="1463724"/>
            <a:ext cx="8458200" cy="422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424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561832" cy="746918"/>
          </a:xfrm>
        </p:spPr>
        <p:txBody>
          <a:bodyPr/>
          <a:lstStyle/>
          <a:p>
            <a:r>
              <a:rPr lang="en-US" sz="2400"/>
              <a:t>Reliability Deployment Price Adder: Last 13 Months</a:t>
            </a:r>
            <a:br>
              <a:rPr lang="en-US" sz="2400"/>
            </a:br>
            <a:r>
              <a:rPr lang="en-US" sz="1400"/>
              <a:t>February 2026 had a total of 17.5 RTORDPA hours with a time-weighted average value of $0.20/MWh.</a:t>
            </a:r>
            <a:br>
              <a:rPr lang="en-US" sz="1400">
                <a:highlight>
                  <a:srgbClr val="FFFF00"/>
                </a:highlight>
              </a:rPr>
            </a:br>
            <a:endParaRPr lang="en-US" sz="1400">
              <a:highlight>
                <a:srgbClr val="FFFF00"/>
              </a:highligh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ECA1D7E-9FAB-08CD-1D53-54D48E4416F6}"/>
              </a:ext>
            </a:extLst>
          </p:cNvPr>
          <p:cNvSpPr txBox="1"/>
          <p:nvPr/>
        </p:nvSpPr>
        <p:spPr>
          <a:xfrm>
            <a:off x="2076672" y="5864177"/>
            <a:ext cx="62128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These graphs show RTORDPA instances by reliability action: 'RUC Only' for instances triggered solely by Reliability Unit Commitment, 'RUC and other triggers' for instances with RUC and additional triggers, and 'Other triggers only' for instances with non-RUC triggers. The daily average RTORDPA is calculated using the total duration across all categories. See ERCOT protocol section 6.5.7.3.1 for details.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F67B4D5-C1D7-2DE4-3DCB-30496E8E14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29471" y="990600"/>
            <a:ext cx="6064886" cy="4851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8195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66EDE0-A949-4991-F60F-A18DDCDA82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63288-6ABB-42AD-FC1C-7117F34D5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999" y="243682"/>
            <a:ext cx="8899939" cy="670718"/>
          </a:xfrm>
        </p:spPr>
        <p:txBody>
          <a:bodyPr/>
          <a:lstStyle/>
          <a:p>
            <a:r>
              <a:rPr lang="en-US" sz="1800"/>
              <a:t>Reliability Deployment Price Adder for Ancillary Services: February 2026</a:t>
            </a:r>
            <a:br>
              <a:rPr lang="en-US" sz="2400"/>
            </a:br>
            <a:r>
              <a:rPr lang="en-US" sz="1400"/>
              <a:t>OD 2/27 had the highest daily time-weighted average RT RDPA for Ancillary Services.</a:t>
            </a:r>
            <a:endParaRPr lang="en-US" sz="12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A226B9-751A-266D-B0A2-45CD15E765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99A432-CE46-7C91-233B-57BA09AE37C9}"/>
              </a:ext>
            </a:extLst>
          </p:cNvPr>
          <p:cNvSpPr txBox="1"/>
          <p:nvPr/>
        </p:nvSpPr>
        <p:spPr>
          <a:xfrm>
            <a:off x="895282" y="5160459"/>
            <a:ext cx="760562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  <a:p>
            <a:r>
              <a:rPr lang="en-US"/>
              <a:t>The daily average values are calculated as time-weighted average Real-Time Reliability Deployment Price Adders for each Ancillary Service during SCED intervals with RDPA active for any reliability event trigger. </a:t>
            </a:r>
          </a:p>
          <a:p>
            <a:endParaRPr lang="en-US"/>
          </a:p>
          <a:p>
            <a:r>
              <a:rPr lang="en-US" altLang="zh-CN"/>
              <a:t>For details on the triggers for reliability price adders, please refer to the previous slide titled “</a:t>
            </a:r>
            <a:r>
              <a:rPr lang="en-US"/>
              <a:t>Reliability Deployment Price Adder for Energy: February 2026</a:t>
            </a:r>
            <a:r>
              <a:rPr lang="en-US" altLang="zh-CN"/>
              <a:t>”</a:t>
            </a:r>
            <a:endParaRPr lang="en-US"/>
          </a:p>
          <a:p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FB626EE-75F2-FD3C-2DA2-7F1B80D61F6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54549" y="1051210"/>
            <a:ext cx="6834901" cy="4271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5304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BF6688-886F-647C-CF97-5999E3E83A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7592B-36B5-4FC0-A7BC-740771796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999" y="243682"/>
            <a:ext cx="8899939" cy="670718"/>
          </a:xfrm>
        </p:spPr>
        <p:txBody>
          <a:bodyPr/>
          <a:lstStyle/>
          <a:p>
            <a:r>
              <a:rPr lang="en-US" sz="1800"/>
              <a:t>Reliability Deployment Price Adder for Ancillary Services: February 2026</a:t>
            </a:r>
            <a:br>
              <a:rPr lang="en-US" sz="2400"/>
            </a:br>
            <a:r>
              <a:rPr lang="en-US" sz="1400"/>
              <a:t>OD 2/27 had the highest daily time-weighted average RT RDPA for Ancillary Services.</a:t>
            </a:r>
            <a:endParaRPr lang="en-US" sz="12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8E48A8-8821-9D86-67C3-4D6B73182E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87B6158-F9A9-CD4D-4D89-DCEF8A7A1DA0}"/>
              </a:ext>
            </a:extLst>
          </p:cNvPr>
          <p:cNvSpPr txBox="1"/>
          <p:nvPr/>
        </p:nvSpPr>
        <p:spPr>
          <a:xfrm>
            <a:off x="895282" y="5160459"/>
            <a:ext cx="76056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  <a:p>
            <a:r>
              <a:rPr lang="en-US"/>
              <a:t>The average values are calculated as time-weighted average Real-Time Reliability Deployment Price Adders for each Ancillary Service during SCED intervals with RDPA active for any reliability event trigger. </a:t>
            </a:r>
          </a:p>
          <a:p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00FAB0C-DD42-32C2-46FC-B78E9B0474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9960447"/>
              </p:ext>
            </p:extLst>
          </p:nvPr>
        </p:nvGraphicFramePr>
        <p:xfrm>
          <a:off x="5581093" y="1384183"/>
          <a:ext cx="3219276" cy="3361358"/>
        </p:xfrm>
        <a:graphic>
          <a:graphicData uri="http://schemas.openxmlformats.org/drawingml/2006/table">
            <a:tbl>
              <a:tblPr/>
              <a:tblGrid>
                <a:gridCol w="1790856">
                  <a:extLst>
                    <a:ext uri="{9D8B030D-6E8A-4147-A177-3AD203B41FA5}">
                      <a16:colId xmlns:a16="http://schemas.microsoft.com/office/drawing/2014/main" val="3729118107"/>
                    </a:ext>
                  </a:extLst>
                </a:gridCol>
                <a:gridCol w="1428420">
                  <a:extLst>
                    <a:ext uri="{9D8B030D-6E8A-4147-A177-3AD203B41FA5}">
                      <a16:colId xmlns:a16="http://schemas.microsoft.com/office/drawing/2014/main" val="2868777895"/>
                    </a:ext>
                  </a:extLst>
                </a:gridCol>
              </a:tblGrid>
              <a:tr h="710861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RDPA</a:t>
                      </a:r>
                    </a:p>
                  </a:txBody>
                  <a:tcPr marL="7313" marR="7313" marT="73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Monthly Time Weighted Average ($/MWh)*</a:t>
                      </a:r>
                    </a:p>
                  </a:txBody>
                  <a:tcPr marL="7313" marR="7313" marT="73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9057382"/>
                  </a:ext>
                </a:extLst>
              </a:tr>
              <a:tr h="507758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>
                          <a:solidFill>
                            <a:srgbClr val="5B6770"/>
                          </a:solidFill>
                          <a:effectLst/>
                        </a:rPr>
                        <a:t>Regulation Up (Reg-Up) </a:t>
                      </a:r>
                      <a:endParaRPr lang="en-US"/>
                    </a:p>
                  </a:txBody>
                  <a:tcPr marL="7313" marR="7313" marT="73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b="0" i="0" u="none" strike="noStrike" noProof="0">
                          <a:solidFill>
                            <a:srgbClr val="5B6770"/>
                          </a:solidFill>
                          <a:effectLst/>
                        </a:rPr>
                        <a:t>0.03</a:t>
                      </a:r>
                      <a:endParaRPr lang="en-US" sz="1000" b="0" i="0" u="none" strike="noStrike">
                        <a:solidFill>
                          <a:srgbClr val="5B677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3" marR="7313" marT="73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6940416"/>
                  </a:ext>
                </a:extLst>
              </a:tr>
              <a:tr h="507758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>
                          <a:solidFill>
                            <a:srgbClr val="5B6770"/>
                          </a:solidFill>
                          <a:effectLst/>
                        </a:rPr>
                        <a:t>Regulation Down (Reg-Down) </a:t>
                      </a:r>
                      <a:endParaRPr lang="en-US"/>
                    </a:p>
                  </a:txBody>
                  <a:tcPr marL="7313" marR="7313" marT="73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b="0" i="0" u="none" strike="noStrike" noProof="0">
                          <a:solidFill>
                            <a:srgbClr val="5B6770"/>
                          </a:solidFill>
                          <a:effectLst/>
                        </a:rPr>
                        <a:t>0.00</a:t>
                      </a:r>
                      <a:endParaRPr lang="en-US" sz="1000" b="0" i="0" u="none" strike="noStrike">
                        <a:solidFill>
                          <a:srgbClr val="5B677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3" marR="7313" marT="73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497681"/>
                  </a:ext>
                </a:extLst>
              </a:tr>
              <a:tr h="507758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>
                          <a:solidFill>
                            <a:srgbClr val="5B6770"/>
                          </a:solidFill>
                          <a:effectLst/>
                        </a:rPr>
                        <a:t>Non-Spinning Reserves (Non-Spin) </a:t>
                      </a:r>
                      <a:endParaRPr lang="en-US"/>
                    </a:p>
                  </a:txBody>
                  <a:tcPr marL="7313" marR="7313" marT="73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b="0" i="0" u="none" strike="noStrike" noProof="0">
                          <a:solidFill>
                            <a:srgbClr val="5B6770"/>
                          </a:solidFill>
                          <a:effectLst/>
                        </a:rPr>
                        <a:t>0.03</a:t>
                      </a:r>
                      <a:endParaRPr lang="en-US" sz="1000" b="0" i="0" u="none" strike="noStrike">
                        <a:solidFill>
                          <a:srgbClr val="5B677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3" marR="7313" marT="73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1627002"/>
                  </a:ext>
                </a:extLst>
              </a:tr>
              <a:tr h="507758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>
                          <a:solidFill>
                            <a:srgbClr val="5B6770"/>
                          </a:solidFill>
                          <a:effectLst/>
                        </a:rPr>
                        <a:t>Responsive Reserve Service (RRS) </a:t>
                      </a:r>
                      <a:endParaRPr lang="en-US"/>
                    </a:p>
                  </a:txBody>
                  <a:tcPr marL="7313" marR="7313" marT="73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b="0" i="0" u="none" strike="noStrike" noProof="0">
                          <a:solidFill>
                            <a:srgbClr val="5B6770"/>
                          </a:solidFill>
                          <a:effectLst/>
                        </a:rPr>
                        <a:t>0.04</a:t>
                      </a:r>
                      <a:endParaRPr lang="en-US" sz="1000" b="0" i="0" u="none" strike="noStrike">
                        <a:solidFill>
                          <a:srgbClr val="5B677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3" marR="7313" marT="73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7191512"/>
                  </a:ext>
                </a:extLst>
              </a:tr>
              <a:tr h="619465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>
                          <a:solidFill>
                            <a:srgbClr val="5B6770"/>
                          </a:solidFill>
                          <a:effectLst/>
                        </a:rPr>
                        <a:t>ERCOT Contingency Reserve Service (ECRS) </a:t>
                      </a:r>
                      <a:endParaRPr lang="en-US"/>
                    </a:p>
                  </a:txBody>
                  <a:tcPr marL="7313" marR="7313" marT="73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b="0" i="0" u="none" strike="noStrike" noProof="0">
                          <a:solidFill>
                            <a:srgbClr val="5B6770"/>
                          </a:solidFill>
                          <a:effectLst/>
                        </a:rPr>
                        <a:t>0.04 </a:t>
                      </a:r>
                      <a:endParaRPr lang="en-US" sz="1000" b="0" i="0" u="none" strike="noStrike">
                        <a:solidFill>
                          <a:srgbClr val="5B677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13" marR="7313" marT="73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0452863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E631B73D-E338-03E2-39A1-963A64F3AB75}"/>
              </a:ext>
            </a:extLst>
          </p:cNvPr>
          <p:cNvSpPr txBox="1"/>
          <p:nvPr/>
        </p:nvSpPr>
        <p:spPr>
          <a:xfrm>
            <a:off x="5570716" y="4791127"/>
            <a:ext cx="3327479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* RDPAs for Ancillary Services are only available after RTC+B implementation on December 5, 2025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CB9C651-83A6-13D2-E441-B14306E90C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7309" y="1384183"/>
            <a:ext cx="4895816" cy="3671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75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201978"/>
            <a:ext cx="8648700" cy="815998"/>
          </a:xfrm>
        </p:spPr>
        <p:txBody>
          <a:bodyPr lIns="91440" tIns="45720" rIns="91440" bIns="45720" anchor="t"/>
          <a:lstStyle/>
          <a:p>
            <a:r>
              <a:rPr lang="en-US" sz="2400"/>
              <a:t>RUC Clawback, Make-Whole, and Shortfall</a:t>
            </a:r>
            <a:br>
              <a:rPr lang="en-US" sz="2400"/>
            </a:br>
            <a:r>
              <a:rPr lang="en-US" sz="1400"/>
              <a:t>There were no RUC effective hours in February 2026</a:t>
            </a:r>
            <a:br>
              <a:rPr lang="en-US" sz="1400"/>
            </a:br>
            <a:endParaRPr lang="en-US" sz="1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54B86FD-C6A5-4A5E-8937-826D598ADB5D}"/>
              </a:ext>
            </a:extLst>
          </p:cNvPr>
          <p:cNvSpPr txBox="1"/>
          <p:nvPr/>
        </p:nvSpPr>
        <p:spPr>
          <a:xfrm>
            <a:off x="7069394" y="6545719"/>
            <a:ext cx="1775500" cy="2154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800">
                <a:solidFill>
                  <a:schemeClr val="tx1">
                    <a:lumMod val="65000"/>
                    <a:lumOff val="35000"/>
                  </a:schemeClr>
                </a:solidFill>
              </a:rPr>
              <a:t>Data as of March 9</a:t>
            </a:r>
            <a:r>
              <a:rPr lang="en-US" sz="800" baseline="30000">
                <a:solidFill>
                  <a:schemeClr val="tx1">
                    <a:lumMod val="65000"/>
                    <a:lumOff val="35000"/>
                  </a:schemeClr>
                </a:solidFill>
              </a:rPr>
              <a:t>th</a:t>
            </a:r>
            <a:r>
              <a:rPr lang="en-US" sz="800">
                <a:solidFill>
                  <a:schemeClr val="tx1">
                    <a:lumMod val="65000"/>
                    <a:lumOff val="35000"/>
                  </a:schemeClr>
                </a:solidFill>
              </a:rPr>
              <a:t>, 2026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5DF8161-0A4C-7E0C-D8B5-5B560F3EA6C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48939" y="1006365"/>
            <a:ext cx="7189020" cy="5032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353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206060"/>
            <a:ext cx="8648700" cy="678261"/>
          </a:xfrm>
        </p:spPr>
        <p:txBody>
          <a:bodyPr/>
          <a:lstStyle/>
          <a:p>
            <a:r>
              <a:rPr lang="en-US" sz="2400"/>
              <a:t>RUC Clawback by Settlement Type</a:t>
            </a:r>
            <a:endParaRPr lang="en-US" sz="1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B29219-2490-43CC-8811-FBAE67FDB314}"/>
              </a:ext>
            </a:extLst>
          </p:cNvPr>
          <p:cNvSpPr txBox="1"/>
          <p:nvPr/>
        </p:nvSpPr>
        <p:spPr>
          <a:xfrm>
            <a:off x="4095566" y="5291806"/>
            <a:ext cx="4438834" cy="5078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Negative dollars represent a payment from ERCOT to a market participant</a:t>
            </a:r>
            <a:endParaRPr lang="en-US" sz="900">
              <a:solidFill>
                <a:schemeClr val="tx1">
                  <a:lumMod val="65000"/>
                  <a:lumOff val="35000"/>
                </a:schemeClr>
              </a:solidFill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“-” indicates settlement has yet to be completed.</a:t>
            </a:r>
            <a:endParaRPr lang="en-US" sz="900">
              <a:solidFill>
                <a:schemeClr val="tx1">
                  <a:lumMod val="65000"/>
                  <a:lumOff val="35000"/>
                </a:schemeClr>
              </a:solidFill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Net figures may differ slightly due to rounding.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DE93D7A-A135-9728-4D87-0DD920A453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9275818"/>
              </p:ext>
            </p:extLst>
          </p:nvPr>
        </p:nvGraphicFramePr>
        <p:xfrm>
          <a:off x="1276350" y="1173538"/>
          <a:ext cx="6591300" cy="3829050"/>
        </p:xfrm>
        <a:graphic>
          <a:graphicData uri="http://schemas.openxmlformats.org/drawingml/2006/table">
            <a:tbl>
              <a:tblPr/>
              <a:tblGrid>
                <a:gridCol w="660400">
                  <a:extLst>
                    <a:ext uri="{9D8B030D-6E8A-4147-A177-3AD203B41FA5}">
                      <a16:colId xmlns:a16="http://schemas.microsoft.com/office/drawing/2014/main" val="2450262793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2471702500"/>
                    </a:ext>
                  </a:extLst>
                </a:gridCol>
                <a:gridCol w="1384300">
                  <a:extLst>
                    <a:ext uri="{9D8B030D-6E8A-4147-A177-3AD203B41FA5}">
                      <a16:colId xmlns:a16="http://schemas.microsoft.com/office/drawing/2014/main" val="989745661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3624221800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143107090"/>
                    </a:ext>
                  </a:extLst>
                </a:gridCol>
              </a:tblGrid>
              <a:tr h="4857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Month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Initial Settlement ($)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Final Settlement Change ($)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True-up Settlement Change ($)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Net as of Jan 4, 2026 ($)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5575154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Feb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3,272,312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-2,138,639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1,133,673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0915626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Mar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545,642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-87,084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458,558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5799428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Apr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993,341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119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-418,816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574,643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6335598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May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574,643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9018733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Jun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173,176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562551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Jul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246,345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134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8388743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Aug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12,319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8939650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Sep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122,634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0546990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Oct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128,343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459688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Nov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61,933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4526653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Dec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233,499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4613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Jan ‘26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1,130,396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5586510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Feb ‘26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65840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60585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206060"/>
            <a:ext cx="8648700" cy="678261"/>
          </a:xfrm>
        </p:spPr>
        <p:txBody>
          <a:bodyPr/>
          <a:lstStyle/>
          <a:p>
            <a:r>
              <a:rPr lang="en-US" sz="2400"/>
              <a:t>RUC Make-Whole by Settlement Type</a:t>
            </a:r>
            <a:endParaRPr lang="en-US" sz="1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54B86FD-C6A5-4A5E-8937-826D598ADB5D}"/>
              </a:ext>
            </a:extLst>
          </p:cNvPr>
          <p:cNvSpPr txBox="1"/>
          <p:nvPr/>
        </p:nvSpPr>
        <p:spPr>
          <a:xfrm>
            <a:off x="4095566" y="5291806"/>
            <a:ext cx="4438834" cy="5078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Negative dollars represent a payment from ERCOT to a market participant</a:t>
            </a:r>
            <a:endParaRPr lang="en-US" sz="900">
              <a:solidFill>
                <a:schemeClr val="tx1">
                  <a:lumMod val="65000"/>
                  <a:lumOff val="35000"/>
                </a:schemeClr>
              </a:solidFill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“-” indicates settlement has yet to be completed.</a:t>
            </a:r>
            <a:endParaRPr lang="en-US" sz="900">
              <a:solidFill>
                <a:schemeClr val="tx1">
                  <a:lumMod val="65000"/>
                  <a:lumOff val="35000"/>
                </a:schemeClr>
              </a:solidFill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Net figures may differ slightly due to rounding.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080CCAD-B0DA-FF86-0CE2-15C76FB74A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4635831"/>
              </p:ext>
            </p:extLst>
          </p:nvPr>
        </p:nvGraphicFramePr>
        <p:xfrm>
          <a:off x="1295400" y="1173538"/>
          <a:ext cx="6553200" cy="3829050"/>
        </p:xfrm>
        <a:graphic>
          <a:graphicData uri="http://schemas.openxmlformats.org/drawingml/2006/table">
            <a:tbl>
              <a:tblPr/>
              <a:tblGrid>
                <a:gridCol w="647386">
                  <a:extLst>
                    <a:ext uri="{9D8B030D-6E8A-4147-A177-3AD203B41FA5}">
                      <a16:colId xmlns:a16="http://schemas.microsoft.com/office/drawing/2014/main" val="4185023845"/>
                    </a:ext>
                  </a:extLst>
                </a:gridCol>
                <a:gridCol w="1180528">
                  <a:extLst>
                    <a:ext uri="{9D8B030D-6E8A-4147-A177-3AD203B41FA5}">
                      <a16:colId xmlns:a16="http://schemas.microsoft.com/office/drawing/2014/main" val="2612524207"/>
                    </a:ext>
                  </a:extLst>
                </a:gridCol>
                <a:gridCol w="1383630">
                  <a:extLst>
                    <a:ext uri="{9D8B030D-6E8A-4147-A177-3AD203B41FA5}">
                      <a16:colId xmlns:a16="http://schemas.microsoft.com/office/drawing/2014/main" val="2926289917"/>
                    </a:ext>
                  </a:extLst>
                </a:gridCol>
                <a:gridCol w="1637507">
                  <a:extLst>
                    <a:ext uri="{9D8B030D-6E8A-4147-A177-3AD203B41FA5}">
                      <a16:colId xmlns:a16="http://schemas.microsoft.com/office/drawing/2014/main" val="1185989540"/>
                    </a:ext>
                  </a:extLst>
                </a:gridCol>
                <a:gridCol w="1704149">
                  <a:extLst>
                    <a:ext uri="{9D8B030D-6E8A-4147-A177-3AD203B41FA5}">
                      <a16:colId xmlns:a16="http://schemas.microsoft.com/office/drawing/2014/main" val="2106763230"/>
                    </a:ext>
                  </a:extLst>
                </a:gridCol>
              </a:tblGrid>
              <a:tr h="4857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Month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Initial Settlement ($)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Final Settlement Change ($)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True-up Settlement Change ($)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Net as of Jan 4, 2026 ($)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7042967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Feb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-1,198,579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-17,762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-4,344,131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-5,560,472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0553210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Mar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-1,701,707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-111,462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-1,813,169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9551596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Apr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-594,864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-3,693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104,830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-493,728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029294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May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-493,728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7270838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Jun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-1,285,661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3033512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Jul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-382,594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-294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8104114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Aug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-487,773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2366330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Sep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-2,035,251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8607861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Oct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-1,016,193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0440168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Nov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-1,119,452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1130517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Dec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-271,995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1496094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Jan ‘26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-431,895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4229351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Feb ‘26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0342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7399478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f8c9251-373f-4ee3-86cf-d97122226a81" xsi:nil="true"/>
    <lcf76f155ced4ddcb4097134ff3c332f xmlns="5f527160-b6a2-448e-b210-55bbe2178a90">
      <Terms xmlns="http://schemas.microsoft.com/office/infopath/2007/PartnerControls"/>
    </lcf76f155ced4ddcb4097134ff3c332f>
    <SharedWithUsers xmlns="cf8c9251-373f-4ee3-86cf-d97122226a81">
      <UserInfo>
        <DisplayName>King, Ryan</DisplayName>
        <AccountId>37</AccountId>
        <AccountType/>
      </UserInfo>
      <UserInfo>
        <DisplayName>Chu, Zhengguo</DisplayName>
        <AccountId>12</AccountId>
        <AccountType/>
      </UserInfo>
      <UserInfo>
        <DisplayName>Maggio, Dave</DisplayName>
        <AccountId>16</AccountId>
        <AccountType/>
      </UserInfo>
      <UserInfo>
        <DisplayName>Shaw, Pamela</DisplayName>
        <AccountId>18</AccountId>
        <AccountType/>
      </UserInfo>
      <UserInfo>
        <DisplayName>Kersulis, Jonas</DisplayName>
        <AccountId>11</AccountId>
        <AccountType/>
      </UserInfo>
      <UserInfo>
        <DisplayName>Yousefian, Mahnoush</DisplayName>
        <AccountId>22</AccountId>
        <AccountType/>
      </UserInfo>
      <UserInfo>
        <DisplayName>Urquhart, Ike</DisplayName>
        <AccountId>14</AccountId>
        <AccountType/>
      </UserInfo>
      <UserInfo>
        <DisplayName>Carswell, Cory</DisplayName>
        <AccountId>65</AccountId>
        <AccountType/>
      </UserInfo>
      <UserInfo>
        <DisplayName>Skiles, Matthew</DisplayName>
        <AccountId>114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F51A5998F0944EA03AB587B5B58FD3" ma:contentTypeVersion="14" ma:contentTypeDescription="Create a new document." ma:contentTypeScope="" ma:versionID="1f25472f7952a823f26b82c9247c2399">
  <xsd:schema xmlns:xsd="http://www.w3.org/2001/XMLSchema" xmlns:xs="http://www.w3.org/2001/XMLSchema" xmlns:p="http://schemas.microsoft.com/office/2006/metadata/properties" xmlns:ns2="5f527160-b6a2-448e-b210-55bbe2178a90" xmlns:ns3="cf8c9251-373f-4ee3-86cf-d97122226a81" targetNamespace="http://schemas.microsoft.com/office/2006/metadata/properties" ma:root="true" ma:fieldsID="bfa16fa066c0db69e062a31bbb6beaa7" ns2:_="" ns3:_="">
    <xsd:import namespace="5f527160-b6a2-448e-b210-55bbe2178a90"/>
    <xsd:import namespace="cf8c9251-373f-4ee3-86cf-d97122226a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527160-b6a2-448e-b210-55bbe2178a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a102f585-f336-4ab5-8023-668eed9f00b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8c9251-373f-4ee3-86cf-d97122226a81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87bce286-be28-47de-b9f7-94a506e34291}" ma:internalName="TaxCatchAll" ma:showField="CatchAllData" ma:web="cf8c9251-373f-4ee3-86cf-d97122226a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0E9AA12-8AF9-4AA6-90FE-24669859CDF3}">
  <ds:schemaRefs>
    <ds:schemaRef ds:uri="5f527160-b6a2-448e-b210-55bbe2178a90"/>
    <ds:schemaRef ds:uri="cf8c9251-373f-4ee3-86cf-d97122226a8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219EAA3-D442-4F70-BF2D-23C62F6A038D}">
  <ds:schemaRefs>
    <ds:schemaRef ds:uri="5f527160-b6a2-448e-b210-55bbe2178a90"/>
    <ds:schemaRef ds:uri="cf8c9251-373f-4ee3-86cf-d97122226a8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On-screen Show (4:3)</PresentationFormat>
  <Slides>9</Slides>
  <Notes>8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1_Custom Design</vt:lpstr>
      <vt:lpstr>Office Theme</vt:lpstr>
      <vt:lpstr>PowerPoint Presentation</vt:lpstr>
      <vt:lpstr>RUC Resource-Hours There were no RUC effective hours in February 2026</vt:lpstr>
      <vt:lpstr>RUC Instruction Reasons: Last 13 Months There were no RUC effective hours in February 2026 </vt:lpstr>
      <vt:lpstr>Reliability Deployment Price Adder: Last 13 Months February 2026 had a total of 17.5 RTORDPA hours with a time-weighted average value of $0.20/MWh. </vt:lpstr>
      <vt:lpstr>Reliability Deployment Price Adder for Ancillary Services: February 2026 OD 2/27 had the highest daily time-weighted average RT RDPA for Ancillary Services.</vt:lpstr>
      <vt:lpstr>Reliability Deployment Price Adder for Ancillary Services: February 2026 OD 2/27 had the highest daily time-weighted average RT RDPA for Ancillary Services.</vt:lpstr>
      <vt:lpstr>RUC Clawback, Make-Whole, and Shortfall There were no RUC effective hours in February 2026 </vt:lpstr>
      <vt:lpstr>RUC Clawback by Settlement Type</vt:lpstr>
      <vt:lpstr>RUC Make-Whole by Settlement Type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revision>1</cp:revision>
  <cp:lastPrinted>2016-01-21T20:53:15Z</cp:lastPrinted>
  <dcterms:created xsi:type="dcterms:W3CDTF">2016-01-21T15:20:31Z</dcterms:created>
  <dcterms:modified xsi:type="dcterms:W3CDTF">2026-03-23T14:26:05Z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0x0101009AF51A5998F0944EA03AB587B5B58FD3</vt:lpwstr>
  </property>
  <property fmtid="{D5CDD505-2E9C-101B-9397-08002B2CF9AE}" pid="3" name="MediaServiceImageTags">
    <vt:lpwstr/>
  </property>
  <property fmtid="{D5CDD505-2E9C-101B-9397-08002B2CF9AE}" pid="4" name="MSIP_Label_7084cbda-52b8-46fb-a7b7-cb5bd465ed85_Enabled">
    <vt:lpwstr>true</vt:lpwstr>
  </property>
  <property fmtid="{D5CDD505-2E9C-101B-9397-08002B2CF9AE}" pid="5" name="MSIP_Label_7084cbda-52b8-46fb-a7b7-cb5bd465ed85_SetDate">
    <vt:lpwstr>2026-03-23T14:23:44Z</vt:lpwstr>
  </property>
  <property fmtid="{D5CDD505-2E9C-101B-9397-08002B2CF9AE}" pid="6" name="MSIP_Label_7084cbda-52b8-46fb-a7b7-cb5bd465ed85_Method">
    <vt:lpwstr>Standard</vt:lpwstr>
  </property>
  <property fmtid="{D5CDD505-2E9C-101B-9397-08002B2CF9AE}" pid="7" name="MSIP_Label_7084cbda-52b8-46fb-a7b7-cb5bd465ed85_Name">
    <vt:lpwstr>Internal</vt:lpwstr>
  </property>
  <property fmtid="{D5CDD505-2E9C-101B-9397-08002B2CF9AE}" pid="8" name="MSIP_Label_7084cbda-52b8-46fb-a7b7-cb5bd465ed85_SiteId">
    <vt:lpwstr>0afb747d-bff7-4596-a9fc-950ef9e0ec45</vt:lpwstr>
  </property>
  <property fmtid="{D5CDD505-2E9C-101B-9397-08002B2CF9AE}" pid="9" name="MSIP_Label_7084cbda-52b8-46fb-a7b7-cb5bd465ed85_ActionId">
    <vt:lpwstr>9b7d94b6-8de8-4468-97af-b1344ce27016</vt:lpwstr>
  </property>
  <property fmtid="{D5CDD505-2E9C-101B-9397-08002B2CF9AE}" pid="10" name="MSIP_Label_7084cbda-52b8-46fb-a7b7-cb5bd465ed85_ContentBits">
    <vt:lpwstr>0</vt:lpwstr>
  </property>
  <property fmtid="{D5CDD505-2E9C-101B-9397-08002B2CF9AE}" pid="11" name="MSIP_Label_7084cbda-52b8-46fb-a7b7-cb5bd465ed85_Tag">
    <vt:lpwstr>10, 3, 0, 2</vt:lpwstr>
  </property>
</Properties>
</file>