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9"/>
  </p:notesMasterIdLst>
  <p:handoutMasterIdLst>
    <p:handoutMasterId r:id="rId10"/>
  </p:handoutMasterIdLst>
  <p:sldIdLst>
    <p:sldId id="260" r:id="rId7"/>
    <p:sldId id="257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CC8"/>
    <a:srgbClr val="CBE3EB"/>
    <a:srgbClr val="E7F1F5"/>
    <a:srgbClr val="5B6770"/>
    <a:srgbClr val="685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AD4A83-7CBA-45A6-AB36-389FED5C2D01}" v="1" dt="2026-03-23T14:57:52.4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u, Zhengguo" userId="46b45079-141b-4798-8f61-111a7cd7aa1e" providerId="ADAL" clId="{E68FA7E8-B9A9-46E2-A908-3F366042CE26}"/>
    <pc:docChg chg="modSld">
      <pc:chgData name="Chu, Zhengguo" userId="46b45079-141b-4798-8f61-111a7cd7aa1e" providerId="ADAL" clId="{E68FA7E8-B9A9-46E2-A908-3F366042CE26}" dt="2026-03-23T14:57:56.008" v="7" actId="20577"/>
      <pc:docMkLst>
        <pc:docMk/>
      </pc:docMkLst>
      <pc:sldChg chg="modSp mod">
        <pc:chgData name="Chu, Zhengguo" userId="46b45079-141b-4798-8f61-111a7cd7aa1e" providerId="ADAL" clId="{E68FA7E8-B9A9-46E2-A908-3F366042CE26}" dt="2026-03-23T14:57:56.008" v="7" actId="20577"/>
        <pc:sldMkLst>
          <pc:docMk/>
          <pc:sldMk cId="730603795" sldId="260"/>
        </pc:sldMkLst>
        <pc:spChg chg="mod">
          <ac:chgData name="Chu, Zhengguo" userId="46b45079-141b-4798-8f61-111a7cd7aa1e" providerId="ADAL" clId="{E68FA7E8-B9A9-46E2-A908-3F366042CE26}" dt="2026-03-23T14:57:56.008" v="7" actId="20577"/>
          <ac:spMkLst>
            <pc:docMk/>
            <pc:sldMk cId="730603795" sldId="260"/>
            <ac:spMk id="7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>
                <a:solidFill>
                  <a:schemeClr val="tx2"/>
                </a:solidFill>
              </a:rPr>
              <a:t>PUBLIC</a:t>
            </a:r>
            <a:endParaRPr lang="en-US" sz="1000" b="1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05200" y="2362200"/>
            <a:ext cx="5638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Market Update </a:t>
            </a:r>
            <a:r>
              <a:rPr lang="en-US" sz="2000" b="1">
                <a:solidFill>
                  <a:schemeClr val="tx2"/>
                </a:solidFill>
              </a:rPr>
              <a:t>– February </a:t>
            </a:r>
            <a:r>
              <a:rPr lang="en-US" sz="2000" b="1" dirty="0">
                <a:solidFill>
                  <a:schemeClr val="tx2"/>
                </a:solidFill>
              </a:rPr>
              <a:t>2026</a:t>
            </a:r>
          </a:p>
          <a:p>
            <a:endParaRPr lang="en-US" sz="2000" b="1" dirty="0">
              <a:solidFill>
                <a:schemeClr val="tx2"/>
              </a:solidFill>
            </a:endParaRPr>
          </a:p>
          <a:p>
            <a:r>
              <a:rPr lang="en-US" sz="1600" i="1" dirty="0">
                <a:solidFill>
                  <a:schemeClr val="tx2"/>
                </a:solidFill>
              </a:rPr>
              <a:t>Wholesale Market Working Group</a:t>
            </a:r>
          </a:p>
          <a:p>
            <a:endParaRPr lang="en-US" sz="2000" b="1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ERCOT Market Analysis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sz="2400"/>
              <a:t>Manual Overrides</a:t>
            </a:r>
            <a:endParaRPr lang="en-US" sz="2400" b="1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743200" y="2895600"/>
            <a:ext cx="3657600" cy="693738"/>
          </a:xfrm>
        </p:spPr>
        <p:txBody>
          <a:bodyPr anchor="ctr"/>
          <a:lstStyle/>
          <a:p>
            <a:pPr marL="0" indent="0" algn="ctr">
              <a:buNone/>
            </a:pPr>
            <a:r>
              <a:rPr lang="en-US" sz="2400">
                <a:solidFill>
                  <a:schemeClr val="tx2"/>
                </a:solidFill>
              </a:rPr>
              <a:t>No HDL/LDL Overrides</a:t>
            </a:r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51A5998F0944EA03AB587B5B58FD3" ma:contentTypeVersion="14" ma:contentTypeDescription="Create a new document." ma:contentTypeScope="" ma:versionID="1f25472f7952a823f26b82c9247c2399">
  <xsd:schema xmlns:xsd="http://www.w3.org/2001/XMLSchema" xmlns:xs="http://www.w3.org/2001/XMLSchema" xmlns:p="http://schemas.microsoft.com/office/2006/metadata/properties" xmlns:ns2="5f527160-b6a2-448e-b210-55bbe2178a90" xmlns:ns3="cf8c9251-373f-4ee3-86cf-d97122226a81" targetNamespace="http://schemas.microsoft.com/office/2006/metadata/properties" ma:root="true" ma:fieldsID="bfa16fa066c0db69e062a31bbb6beaa7" ns2:_="" ns3:_="">
    <xsd:import namespace="5f527160-b6a2-448e-b210-55bbe2178a90"/>
    <xsd:import namespace="cf8c9251-373f-4ee3-86cf-d97122226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527160-b6a2-448e-b210-55bbe2178a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02f585-f336-4ab5-8023-668eed9f00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8c9251-373f-4ee3-86cf-d97122226a8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7bce286-be28-47de-b9f7-94a506e34291}" ma:internalName="TaxCatchAll" ma:showField="CatchAllData" ma:web="cf8c9251-373f-4ee3-86cf-d97122226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8c9251-373f-4ee3-86cf-d97122226a81" xsi:nil="true"/>
    <lcf76f155ced4ddcb4097134ff3c332f xmlns="5f527160-b6a2-448e-b210-55bbe2178a90">
      <Terms xmlns="http://schemas.microsoft.com/office/infopath/2007/PartnerControls"/>
    </lcf76f155ced4ddcb4097134ff3c332f>
    <SharedWithUsers xmlns="cf8c9251-373f-4ee3-86cf-d97122226a81">
      <UserInfo>
        <DisplayName>Chu, Zhengguo</DisplayName>
        <AccountId>12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EE55E4B-0BF0-44B0-9173-0736EDC682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f527160-b6a2-448e-b210-55bbe2178a90"/>
    <ds:schemaRef ds:uri="cf8c9251-373f-4ee3-86cf-d97122226a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5f527160-b6a2-448e-b210-55bbe2178a90"/>
    <ds:schemaRef ds:uri="http://www.w3.org/XML/1998/namespace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cf8c9251-373f-4ee3-86cf-d97122226a81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1895</TotalTime>
  <Words>21</Words>
  <Application>Microsoft Office PowerPoint</Application>
  <PresentationFormat>On-screen Show (4:3)</PresentationFormat>
  <Paragraphs>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1_Custom Design</vt:lpstr>
      <vt:lpstr>Office Theme</vt:lpstr>
      <vt:lpstr>Custom Design</vt:lpstr>
      <vt:lpstr>PowerPoint Presentation</vt:lpstr>
      <vt:lpstr>Manual Overrides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Ben.Dansro@ercot.com</dc:creator>
  <cp:lastModifiedBy>Chu, Zhengguo</cp:lastModifiedBy>
  <cp:revision>23</cp:revision>
  <cp:lastPrinted>2016-01-21T20:53:15Z</cp:lastPrinted>
  <dcterms:created xsi:type="dcterms:W3CDTF">2016-01-21T15:20:31Z</dcterms:created>
  <dcterms:modified xsi:type="dcterms:W3CDTF">2026-03-23T14:57:56Z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0x0101009AF51A5998F0944EA03AB587B5B58FD3</vt:lpwstr>
  </property>
  <property fmtid="{D5CDD505-2E9C-101B-9397-08002B2CF9AE}" pid="4" name="MSIP_Label_7084cbda-52b8-46fb-a7b7-cb5bd465ed85_Name">
    <vt:lpwstr>Internal</vt:lpwstr>
  </property>
  <property fmtid="{D5CDD505-2E9C-101B-9397-08002B2CF9AE}" pid="5" name="MSIP_Label_7084cbda-52b8-46fb-a7b7-cb5bd465ed85_ActionId">
    <vt:lpwstr>7c09a379-1759-4a57-b6a8-e3a238f272c4</vt:lpwstr>
  </property>
  <property fmtid="{D5CDD505-2E9C-101B-9397-08002B2CF9AE}" pid="6" name="MSIP_Label_7084cbda-52b8-46fb-a7b7-cb5bd465ed85_Enabled">
    <vt:lpwstr>true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SetDate">
    <vt:lpwstr>2023-05-10T18:54:37Z</vt:lpwstr>
  </property>
  <property fmtid="{D5CDD505-2E9C-101B-9397-08002B2CF9AE}" pid="9" name="MSIP_Label_7084cbda-52b8-46fb-a7b7-cb5bd465ed85_ContentBits">
    <vt:lpwstr>0</vt:lpwstr>
  </property>
  <property fmtid="{D5CDD505-2E9C-101B-9397-08002B2CF9AE}" pid="10" name="MSIP_Label_7084cbda-52b8-46fb-a7b7-cb5bd465ed85_Method">
    <vt:lpwstr>Standard</vt:lpwstr>
  </property>
</Properties>
</file>