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9" r:id="rId9"/>
    <p:sldId id="288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9"/>
            <p14:sldId id="28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9" autoAdjust="0"/>
    <p:restoredTop sz="94660"/>
  </p:normalViewPr>
  <p:slideViewPr>
    <p:cSldViewPr showGuides="1">
      <p:cViewPr varScale="1">
        <p:scale>
          <a:sx n="102" d="100"/>
          <a:sy n="102" d="100"/>
        </p:scale>
        <p:origin x="1632" y="31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3/17/2026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372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995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Paul Yockey</a:t>
            </a:r>
          </a:p>
          <a:p>
            <a:r>
              <a:rPr lang="en-US" dirty="0"/>
              <a:t>Flight Administrator</a:t>
            </a:r>
          </a:p>
          <a:p>
            <a:endParaRPr lang="en-US" dirty="0"/>
          </a:p>
          <a:p>
            <a:r>
              <a:rPr lang="en-US" dirty="0"/>
              <a:t>Texas SET WG Meeting</a:t>
            </a:r>
          </a:p>
          <a:p>
            <a:r>
              <a:rPr lang="en-US" dirty="0"/>
              <a:t>03/24/2026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3434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13 New CRs have successfully completed testing for Flight 0226 including 9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8 Existing CRs have successfully completed testing for Flight 0226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8 Existing CRs, 7 tested for Service Provider Change and 1 added Territories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03/24/2026</a:t>
            </a:r>
          </a:p>
        </p:txBody>
      </p:sp>
    </p:spTree>
    <p:extLst>
      <p:ext uri="{BB962C8B-B14F-4D97-AF65-F5344CB8AC3E}">
        <p14:creationId xmlns:p14="http://schemas.microsoft.com/office/powerpoint/2010/main" val="663236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0626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842" y="1028700"/>
            <a:ext cx="8534400" cy="48006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0626 was sent on 03/18/26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0626 will be sent on 04/08/26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0626 will be sent on 04/29/26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application deadline will be 04/15/26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0626 signup deadline will be 05/06/26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will begin on </a:t>
            </a:r>
            <a:r>
              <a:rPr lang="en-US" sz="2000" dirty="0">
                <a:solidFill>
                  <a:prstClr val="black"/>
                </a:solidFill>
              </a:rPr>
              <a:t>05/13/26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will begin on 06/08/26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0626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06/22/26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06/26/26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86600" y="64886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Texas Set Working Group</a:t>
            </a:r>
          </a:p>
          <a:p>
            <a:pPr algn="r"/>
            <a:r>
              <a:rPr lang="en-US" sz="900" dirty="0"/>
              <a:t>03/24/2026</a:t>
            </a:r>
          </a:p>
        </p:txBody>
      </p:sp>
    </p:spTree>
    <p:extLst>
      <p:ext uri="{BB962C8B-B14F-4D97-AF65-F5344CB8AC3E}">
        <p14:creationId xmlns:p14="http://schemas.microsoft.com/office/powerpoint/2010/main" val="3383404367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Props1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c34af464-7aa1-4edd-9be4-83dffc1cb926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8275</TotalTime>
  <Words>149</Words>
  <Application>Microsoft Office PowerPoint</Application>
  <PresentationFormat>On-screen Show (4:3)</PresentationFormat>
  <Paragraphs>29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0226 Details</vt:lpstr>
      <vt:lpstr>Flight 0626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Heselmeyer, Sarah</cp:lastModifiedBy>
  <cp:revision>258</cp:revision>
  <cp:lastPrinted>2016-01-21T20:53:15Z</cp:lastPrinted>
  <dcterms:created xsi:type="dcterms:W3CDTF">2016-01-21T15:20:31Z</dcterms:created>
  <dcterms:modified xsi:type="dcterms:W3CDTF">2026-03-17T15:14:27Z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2023-07-18T13:44:30Z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2ed0afb9-576e-448a-bf55-019656ba7901</vt:lpwstr>
  </property>
  <property fmtid="{D5CDD505-2E9C-101B-9397-08002B2CF9AE}" pid="9" name="MSIP_Label_7084cbda-52b8-46fb-a7b7-cb5bd465ed85_ContentBits">
    <vt:lpwstr>0</vt:lpwstr>
  </property>
</Properties>
</file>