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93467" r:id="rId3"/>
  </p:sldMasterIdLst>
  <p:notesMasterIdLst>
    <p:notesMasterId r:id="rId11"/>
  </p:notesMasterIdLst>
  <p:handoutMasterIdLst>
    <p:handoutMasterId r:id="rId12"/>
  </p:handoutMasterIdLst>
  <p:sldIdLst>
    <p:sldId id="260" r:id="rId4"/>
    <p:sldId id="720" r:id="rId5"/>
    <p:sldId id="294" r:id="rId6"/>
    <p:sldId id="722" r:id="rId7"/>
    <p:sldId id="723" r:id="rId8"/>
    <p:sldId id="713" r:id="rId9"/>
    <p:sldId id="724" r:id="rId10"/>
  </p:sldIdLst>
  <p:sldSz cx="9144000" cy="6858000" type="screen4x3"/>
  <p:notesSz cx="7010400" cy="9296400"/>
  <p:defaultTextStyle>
    <a:defPPr>
      <a:defRPr lang="en-US"/>
    </a:defPPr>
    <a:lvl1pPr algn="l" defTabSz="457200"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defTabSz="457200"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defTabSz="457200"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defTabSz="457200"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defTabSz="457200"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4032">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386"/>
    <a:srgbClr val="55BAB7"/>
    <a:srgbClr val="00385E"/>
    <a:srgbClr val="C4E3E1"/>
    <a:srgbClr val="C0D1E2"/>
    <a:srgbClr val="00837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779" autoAdjust="0"/>
    <p:restoredTop sz="94595" autoAdjust="0"/>
  </p:normalViewPr>
  <p:slideViewPr>
    <p:cSldViewPr snapToGrid="0" snapToObjects="1">
      <p:cViewPr varScale="1">
        <p:scale>
          <a:sx n="66" d="100"/>
          <a:sy n="66" d="100"/>
        </p:scale>
        <p:origin x="1896" y="278"/>
      </p:cViewPr>
      <p:guideLst>
        <p:guide orient="horz" pos="4032"/>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49" d="100"/>
        <a:sy n="149" d="100"/>
      </p:scale>
      <p:origin x="0" y="0"/>
    </p:cViewPr>
  </p:sorterViewPr>
  <p:notesViewPr>
    <p:cSldViewPr snapToGrid="0" snapToObjects="1">
      <p:cViewPr varScale="1">
        <p:scale>
          <a:sx n="78" d="100"/>
          <a:sy n="78" d="100"/>
        </p:scale>
        <p:origin x="-2034" y="-102"/>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presProps" Target="presProps.xml"/><Relationship Id="rId3" Type="http://schemas.openxmlformats.org/officeDocument/2006/relationships/slideMaster" Target="slideMasters/slideMaster1.xml"/><Relationship Id="rId7" Type="http://schemas.openxmlformats.org/officeDocument/2006/relationships/slide" Target="slides/slide4.xml"/><Relationship Id="rId12"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theme" Target="theme/theme1.xml"/><Relationship Id="rId10" Type="http://schemas.openxmlformats.org/officeDocument/2006/relationships/slide" Target="slides/slide7.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eaLnBrk="1" fontAlgn="auto" hangingPunct="1">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sz="quarter" idx="1"/>
          </p:nvPr>
        </p:nvSpPr>
        <p:spPr>
          <a:xfrm>
            <a:off x="3970338" y="0"/>
            <a:ext cx="3038475" cy="465138"/>
          </a:xfrm>
          <a:prstGeom prst="rect">
            <a:avLst/>
          </a:prstGeom>
        </p:spPr>
        <p:txBody>
          <a:bodyPr vert="horz" lIns="91440" tIns="45720" rIns="91440" bIns="45720" rtlCol="0"/>
          <a:lstStyle>
            <a:lvl1pPr algn="r" eaLnBrk="1" fontAlgn="auto" hangingPunct="1">
              <a:spcBef>
                <a:spcPts val="0"/>
              </a:spcBef>
              <a:spcAft>
                <a:spcPts val="0"/>
              </a:spcAft>
              <a:defRPr sz="1200">
                <a:latin typeface="+mn-lt"/>
                <a:cs typeface="+mn-cs"/>
              </a:defRPr>
            </a:lvl1pPr>
          </a:lstStyle>
          <a:p>
            <a:pPr>
              <a:defRPr/>
            </a:pPr>
            <a:fld id="{3A93900B-E395-43E7-8304-29909643870B}" type="datetimeFigureOut">
              <a:rPr lang="en-US"/>
              <a:pPr>
                <a:defRPr/>
              </a:pPr>
              <a:t>3/18/2026</a:t>
            </a:fld>
            <a:endParaRPr lang="en-US"/>
          </a:p>
        </p:txBody>
      </p:sp>
      <p:sp>
        <p:nvSpPr>
          <p:cNvPr id="4" name="Footer Placeholder 3"/>
          <p:cNvSpPr>
            <a:spLocks noGrp="1"/>
          </p:cNvSpPr>
          <p:nvPr>
            <p:ph type="ftr" sz="quarter" idx="2"/>
          </p:nvPr>
        </p:nvSpPr>
        <p:spPr>
          <a:xfrm>
            <a:off x="0" y="8829675"/>
            <a:ext cx="3038475" cy="465138"/>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cs typeface="+mn-cs"/>
              </a:defRPr>
            </a:lvl1pPr>
          </a:lstStyle>
          <a:p>
            <a:pPr>
              <a:defRPr/>
            </a:pPr>
            <a:endParaRPr lang="en-US"/>
          </a:p>
        </p:txBody>
      </p:sp>
      <p:sp>
        <p:nvSpPr>
          <p:cNvPr id="5" name="Slide Number Placeholder 4"/>
          <p:cNvSpPr>
            <a:spLocks noGrp="1"/>
          </p:cNvSpPr>
          <p:nvPr>
            <p:ph type="sldNum" sz="quarter" idx="3"/>
          </p:nvPr>
        </p:nvSpPr>
        <p:spPr>
          <a:xfrm>
            <a:off x="3970338" y="8829675"/>
            <a:ext cx="3038475" cy="465138"/>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defRPr>
            </a:lvl1pPr>
          </a:lstStyle>
          <a:p>
            <a:pPr>
              <a:defRPr/>
            </a:pPr>
            <a:fld id="{B99E6681-5ED2-4276-ADE9-96EBF7D37320}" type="slidenum">
              <a:rPr lang="en-US" altLang="en-US"/>
              <a:pPr>
                <a:defRPr/>
              </a:pPr>
              <a:t>‹#›</a:t>
            </a:fld>
            <a:endParaRPr lang="en-US" altLang="en-US"/>
          </a:p>
        </p:txBody>
      </p:sp>
    </p:spTree>
    <p:extLst>
      <p:ext uri="{BB962C8B-B14F-4D97-AF65-F5344CB8AC3E}">
        <p14:creationId xmlns:p14="http://schemas.microsoft.com/office/powerpoint/2010/main" val="114126856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eaLnBrk="1" fontAlgn="auto" hangingPunct="1">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970338" y="0"/>
            <a:ext cx="3038475" cy="465138"/>
          </a:xfrm>
          <a:prstGeom prst="rect">
            <a:avLst/>
          </a:prstGeom>
        </p:spPr>
        <p:txBody>
          <a:bodyPr vert="horz" lIns="91440" tIns="45720" rIns="91440" bIns="45720" rtlCol="0"/>
          <a:lstStyle>
            <a:lvl1pPr algn="r" eaLnBrk="1" fontAlgn="auto" hangingPunct="1">
              <a:spcBef>
                <a:spcPts val="0"/>
              </a:spcBef>
              <a:spcAft>
                <a:spcPts val="0"/>
              </a:spcAft>
              <a:defRPr sz="1200">
                <a:latin typeface="+mn-lt"/>
                <a:cs typeface="+mn-cs"/>
              </a:defRPr>
            </a:lvl1pPr>
          </a:lstStyle>
          <a:p>
            <a:pPr>
              <a:defRPr/>
            </a:pPr>
            <a:fld id="{916DEC4A-A848-423D-B6D0-8A125B2D4CA1}" type="datetimeFigureOut">
              <a:rPr lang="en-US"/>
              <a:pPr>
                <a:defRPr/>
              </a:pPr>
              <a:t>3/18/2026</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701675" y="4416425"/>
            <a:ext cx="5607050" cy="4183063"/>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829675"/>
            <a:ext cx="3038475" cy="465138"/>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970338" y="8829675"/>
            <a:ext cx="3038475" cy="465138"/>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defRPr>
            </a:lvl1pPr>
          </a:lstStyle>
          <a:p>
            <a:pPr>
              <a:defRPr/>
            </a:pPr>
            <a:fld id="{BB56BE11-F7D4-4A51-97C7-9E59A26F3BF6}" type="slidenum">
              <a:rPr lang="en-US" altLang="en-US"/>
              <a:pPr>
                <a:defRPr/>
              </a:pPr>
              <a:t>‹#›</a:t>
            </a:fld>
            <a:endParaRPr lang="en-US" altLang="en-US"/>
          </a:p>
        </p:txBody>
      </p:sp>
    </p:spTree>
    <p:extLst>
      <p:ext uri="{BB962C8B-B14F-4D97-AF65-F5344CB8AC3E}">
        <p14:creationId xmlns:p14="http://schemas.microsoft.com/office/powerpoint/2010/main" val="270742532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81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EEEA60B-7622-4EC2-8DF7-099F1D6081DA}" type="slidenum">
              <a:rPr lang="en-US" altLang="en-US" smtClean="0">
                <a:latin typeface="Calibri" panose="020F0502020204030204" pitchFamily="34" charset="0"/>
              </a:rPr>
              <a:pPr/>
              <a:t>1</a:t>
            </a:fld>
            <a:endParaRPr lang="en-US" altLang="en-US">
              <a:latin typeface="Calibri" panose="020F0502020204030204" pitchFamily="34" charset="0"/>
            </a:endParaRPr>
          </a:p>
        </p:txBody>
      </p:sp>
    </p:spTree>
    <p:extLst>
      <p:ext uri="{BB962C8B-B14F-4D97-AF65-F5344CB8AC3E}">
        <p14:creationId xmlns:p14="http://schemas.microsoft.com/office/powerpoint/2010/main" val="13122816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102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B4AE44D9-16B7-444D-AA66-52C3E69C02E8}"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457200" rtl="0" eaLnBrk="1" fontAlgn="base" latinLnBrk="0" hangingPunct="1">
                <a:lnSpc>
                  <a:spcPct val="100000"/>
                </a:lnSpc>
                <a:spcBef>
                  <a:spcPct val="0"/>
                </a:spcBef>
                <a:spcAft>
                  <a:spcPct val="0"/>
                </a:spcAft>
                <a:buClrTx/>
                <a:buSzTx/>
                <a:buFontTx/>
                <a:buNone/>
                <a:tabLst/>
                <a:defRPr/>
              </a:pPr>
              <a:t>2</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35800312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0922CA-A7EC-7C8A-A346-7B0C6428D33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071C7CD-55CB-20E7-1C91-BD788B5C711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62FA374-0B83-489D-3731-BA99114CCC2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7A992DD-D8EF-F975-5854-3D388EE7B22A}"/>
              </a:ext>
            </a:extLst>
          </p:cNvPr>
          <p:cNvSpPr>
            <a:spLocks noGrp="1"/>
          </p:cNvSpPr>
          <p:nvPr>
            <p:ph type="sldNum" sz="quarter" idx="5"/>
          </p:nvPr>
        </p:nvSpPr>
        <p:spPr/>
        <p:txBody>
          <a:bodyPr/>
          <a:lstStyle/>
          <a:p>
            <a:pPr>
              <a:defRPr/>
            </a:pPr>
            <a:fld id="{BB56BE11-F7D4-4A51-97C7-9E59A26F3BF6}" type="slidenum">
              <a:rPr lang="en-US" altLang="en-US" smtClean="0"/>
              <a:pPr>
                <a:defRPr/>
              </a:pPr>
              <a:t>4</a:t>
            </a:fld>
            <a:endParaRPr lang="en-US" altLang="en-US"/>
          </a:p>
        </p:txBody>
      </p:sp>
    </p:spTree>
    <p:extLst>
      <p:ext uri="{BB962C8B-B14F-4D97-AF65-F5344CB8AC3E}">
        <p14:creationId xmlns:p14="http://schemas.microsoft.com/office/powerpoint/2010/main" val="2787338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2E3D40-C1E6-F9E2-F8BA-CC450759A38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00B1BE9-3E57-E20F-9404-FBEE5B9D9AB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520AFAD-9F68-F351-CD96-8F5FAB5F15D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EA921FC-7403-4710-1870-DF8A77A9D025}"/>
              </a:ext>
            </a:extLst>
          </p:cNvPr>
          <p:cNvSpPr>
            <a:spLocks noGrp="1"/>
          </p:cNvSpPr>
          <p:nvPr>
            <p:ph type="sldNum" sz="quarter" idx="5"/>
          </p:nvPr>
        </p:nvSpPr>
        <p:spPr/>
        <p:txBody>
          <a:bodyPr/>
          <a:lstStyle/>
          <a:p>
            <a:pPr>
              <a:defRPr/>
            </a:pPr>
            <a:fld id="{BB56BE11-F7D4-4A51-97C7-9E59A26F3BF6}" type="slidenum">
              <a:rPr lang="en-US" altLang="en-US" smtClean="0"/>
              <a:pPr>
                <a:defRPr/>
              </a:pPr>
              <a:t>5</a:t>
            </a:fld>
            <a:endParaRPr lang="en-US" altLang="en-US"/>
          </a:p>
        </p:txBody>
      </p:sp>
    </p:spTree>
    <p:extLst>
      <p:ext uri="{BB962C8B-B14F-4D97-AF65-F5344CB8AC3E}">
        <p14:creationId xmlns:p14="http://schemas.microsoft.com/office/powerpoint/2010/main" val="5132234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BB56BE11-F7D4-4A51-97C7-9E59A26F3BF6}" type="slidenum">
              <a:rPr lang="en-US" altLang="en-US" smtClean="0"/>
              <a:pPr>
                <a:defRPr/>
              </a:pPr>
              <a:t>6</a:t>
            </a:fld>
            <a:endParaRPr lang="en-US" altLang="en-US"/>
          </a:p>
        </p:txBody>
      </p:sp>
    </p:spTree>
    <p:extLst>
      <p:ext uri="{BB962C8B-B14F-4D97-AF65-F5344CB8AC3E}">
        <p14:creationId xmlns:p14="http://schemas.microsoft.com/office/powerpoint/2010/main" val="35225594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DC08A6-1A06-0923-1C45-4FCC31DB5C1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ADABC6B-0C97-56B6-6887-98B6712D81D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449D93B-E78F-8950-2F3D-0BB1EDABA69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D88EE56-EE29-F4D5-2FA3-0D1840679E1D}"/>
              </a:ext>
            </a:extLst>
          </p:cNvPr>
          <p:cNvSpPr>
            <a:spLocks noGrp="1"/>
          </p:cNvSpPr>
          <p:nvPr>
            <p:ph type="sldNum" sz="quarter" idx="10"/>
          </p:nvPr>
        </p:nvSpPr>
        <p:spPr/>
        <p:txBody>
          <a:bodyPr/>
          <a:lstStyle/>
          <a:p>
            <a:fld id="{F62AC51D-6DAA-4455-8EA7-D54B64909A85}" type="slidenum">
              <a:rPr lang="en-US" smtClean="0"/>
              <a:t>7</a:t>
            </a:fld>
            <a:endParaRPr lang="en-US" dirty="0"/>
          </a:p>
        </p:txBody>
      </p:sp>
    </p:spTree>
    <p:extLst>
      <p:ext uri="{BB962C8B-B14F-4D97-AF65-F5344CB8AC3E}">
        <p14:creationId xmlns:p14="http://schemas.microsoft.com/office/powerpoint/2010/main" val="30122391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Cover Page">
    <p:spTree>
      <p:nvGrpSpPr>
        <p:cNvPr id="1" name=""/>
        <p:cNvGrpSpPr/>
        <p:nvPr/>
      </p:nvGrpSpPr>
      <p:grpSpPr>
        <a:xfrm>
          <a:off x="0" y="0"/>
          <a:ext cx="0" cy="0"/>
          <a:chOff x="0" y="0"/>
          <a:chExt cx="0" cy="0"/>
        </a:xfrm>
      </p:grpSpPr>
      <p:sp>
        <p:nvSpPr>
          <p:cNvPr id="2" name="Footer Placeholder 4"/>
          <p:cNvSpPr>
            <a:spLocks noGrp="1"/>
          </p:cNvSpPr>
          <p:nvPr>
            <p:ph type="ftr" sz="quarter" idx="10"/>
          </p:nvPr>
        </p:nvSpPr>
        <p:spPr>
          <a:xfrm>
            <a:off x="3124200" y="6194425"/>
            <a:ext cx="2895600" cy="200025"/>
          </a:xfrm>
        </p:spPr>
        <p:txBody>
          <a:bodyPr/>
          <a:lstStyle>
            <a:lvl1pPr algn="ctr">
              <a:defRPr sz="1200">
                <a:solidFill>
                  <a:schemeClr val="tx1">
                    <a:tint val="75000"/>
                  </a:schemeClr>
                </a:solidFill>
              </a:defRPr>
            </a:lvl1pPr>
          </a:lstStyle>
          <a:p>
            <a:pPr>
              <a:defRPr/>
            </a:pPr>
            <a:r>
              <a:rPr lang="en-US"/>
              <a:t>Hello I'm a slide</a:t>
            </a:r>
            <a:endParaRPr lang="en-US" dirty="0"/>
          </a:p>
        </p:txBody>
      </p:sp>
    </p:spTree>
    <p:extLst>
      <p:ext uri="{BB962C8B-B14F-4D97-AF65-F5344CB8AC3E}">
        <p14:creationId xmlns:p14="http://schemas.microsoft.com/office/powerpoint/2010/main" val="36670912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Cover Page">
    <p:spTree>
      <p:nvGrpSpPr>
        <p:cNvPr id="1" name=""/>
        <p:cNvGrpSpPr/>
        <p:nvPr/>
      </p:nvGrpSpPr>
      <p:grpSpPr>
        <a:xfrm>
          <a:off x="0" y="0"/>
          <a:ext cx="0" cy="0"/>
          <a:chOff x="0" y="0"/>
          <a:chExt cx="0" cy="0"/>
        </a:xfrm>
      </p:grpSpPr>
      <p:sp>
        <p:nvSpPr>
          <p:cNvPr id="2" name="Slide Number Placeholder 6"/>
          <p:cNvSpPr txBox="1">
            <a:spLocks/>
          </p:cNvSpPr>
          <p:nvPr userDrawn="1"/>
        </p:nvSpPr>
        <p:spPr>
          <a:xfrm>
            <a:off x="6705600" y="6069013"/>
            <a:ext cx="2133600" cy="365125"/>
          </a:xfrm>
          <a:prstGeom prst="rect">
            <a:avLst/>
          </a:prstGeom>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eaLnBrk="1" hangingPunct="1">
              <a:defRPr/>
            </a:pPr>
            <a:fld id="{94754E99-A0E5-4899-94D8-C73D0E406896}" type="slidenum">
              <a:rPr lang="en-US" altLang="en-US" sz="1200" smtClean="0"/>
              <a:pPr algn="r" eaLnBrk="1" hangingPunct="1">
                <a:defRPr/>
              </a:pPr>
              <a:t>‹#›</a:t>
            </a:fld>
            <a:endParaRPr lang="en-US" altLang="en-US" sz="1200"/>
          </a:p>
        </p:txBody>
      </p:sp>
      <p:sp>
        <p:nvSpPr>
          <p:cNvPr id="3" name="Footer Placeholder 4"/>
          <p:cNvSpPr>
            <a:spLocks noGrp="1"/>
          </p:cNvSpPr>
          <p:nvPr>
            <p:ph type="ftr" sz="quarter" idx="10"/>
          </p:nvPr>
        </p:nvSpPr>
        <p:spPr>
          <a:xfrm>
            <a:off x="3124200" y="6194425"/>
            <a:ext cx="2895600" cy="200025"/>
          </a:xfrm>
        </p:spPr>
        <p:txBody>
          <a:bodyPr/>
          <a:lstStyle>
            <a:lvl1pPr algn="ctr">
              <a:defRPr sz="1200">
                <a:solidFill>
                  <a:schemeClr val="tx1">
                    <a:tint val="75000"/>
                  </a:schemeClr>
                </a:solidFill>
              </a:defRPr>
            </a:lvl1pPr>
          </a:lstStyle>
          <a:p>
            <a:pPr>
              <a:defRPr/>
            </a:pPr>
            <a:r>
              <a:rPr lang="en-US"/>
              <a:t>Hello I'm a slide</a:t>
            </a:r>
            <a:endParaRPr lang="en-US" dirty="0"/>
          </a:p>
        </p:txBody>
      </p:sp>
    </p:spTree>
    <p:extLst>
      <p:ext uri="{BB962C8B-B14F-4D97-AF65-F5344CB8AC3E}">
        <p14:creationId xmlns:p14="http://schemas.microsoft.com/office/powerpoint/2010/main" val="18754921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cxnSp>
        <p:nvCxnSpPr>
          <p:cNvPr id="3" name="Straight Connector 2"/>
          <p:cNvCxnSpPr/>
          <p:nvPr userDrawn="1"/>
        </p:nvCxnSpPr>
        <p:spPr>
          <a:xfrm>
            <a:off x="247650" y="641350"/>
            <a:ext cx="8648700" cy="0"/>
          </a:xfrm>
          <a:prstGeom prst="line">
            <a:avLst/>
          </a:prstGeom>
          <a:ln w="15875">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4" name="Slide Number Placeholder 6"/>
          <p:cNvSpPr txBox="1">
            <a:spLocks/>
          </p:cNvSpPr>
          <p:nvPr userDrawn="1"/>
        </p:nvSpPr>
        <p:spPr>
          <a:xfrm>
            <a:off x="6705600" y="6202363"/>
            <a:ext cx="2133600" cy="182562"/>
          </a:xfrm>
          <a:prstGeom prst="rect">
            <a:avLst/>
          </a:prstGeom>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eaLnBrk="1" hangingPunct="1">
              <a:defRPr/>
            </a:pPr>
            <a:fld id="{F7754F16-BD6A-4448-A728-D47AE01157D9}" type="slidenum">
              <a:rPr lang="en-US" altLang="en-US" sz="1200" smtClean="0"/>
              <a:pPr algn="r" eaLnBrk="1" hangingPunct="1">
                <a:defRPr/>
              </a:pPr>
              <a:t>‹#›</a:t>
            </a:fld>
            <a:endParaRPr lang="en-US" altLang="en-US" sz="1200"/>
          </a:p>
        </p:txBody>
      </p:sp>
      <p:sp>
        <p:nvSpPr>
          <p:cNvPr id="11" name="Title Placeholder 1"/>
          <p:cNvSpPr>
            <a:spLocks noGrp="1"/>
          </p:cNvSpPr>
          <p:nvPr>
            <p:ph type="title"/>
          </p:nvPr>
        </p:nvSpPr>
        <p:spPr>
          <a:xfrm>
            <a:off x="379663" y="179143"/>
            <a:ext cx="8458200" cy="461665"/>
          </a:xfrm>
          <a:prstGeom prst="rect">
            <a:avLst/>
          </a:prstGeom>
        </p:spPr>
        <p:txBody>
          <a:bodyPr vert="horz" lIns="91440" tIns="45720" rIns="91440" bIns="45720" rtlCol="0" anchor="ctr">
            <a:noAutofit/>
          </a:bodyPr>
          <a:lstStyle>
            <a:lvl1pPr algn="l">
              <a:defRPr sz="2400" b="1"/>
            </a:lvl1pPr>
          </a:lstStyle>
          <a:p>
            <a:r>
              <a:rPr lang="en-US" dirty="0"/>
              <a:t>Click to edit Master title style</a:t>
            </a:r>
          </a:p>
        </p:txBody>
      </p:sp>
      <p:sp>
        <p:nvSpPr>
          <p:cNvPr id="5" name="Footer Placeholder 4"/>
          <p:cNvSpPr>
            <a:spLocks noGrp="1"/>
          </p:cNvSpPr>
          <p:nvPr>
            <p:ph type="ftr" sz="quarter" idx="10"/>
          </p:nvPr>
        </p:nvSpPr>
        <p:spPr>
          <a:xfrm>
            <a:off x="3124200" y="6194425"/>
            <a:ext cx="2895600" cy="200025"/>
          </a:xfrm>
        </p:spPr>
        <p:txBody>
          <a:bodyPr/>
          <a:lstStyle>
            <a:lvl1pPr algn="ctr">
              <a:defRPr sz="1200">
                <a:solidFill>
                  <a:schemeClr val="tx1">
                    <a:tint val="75000"/>
                  </a:schemeClr>
                </a:solidFill>
              </a:defRPr>
            </a:lvl1pPr>
          </a:lstStyle>
          <a:p>
            <a:pPr>
              <a:defRPr/>
            </a:pPr>
            <a:r>
              <a:rPr lang="en-US"/>
              <a:t>Hello I'm a slide</a:t>
            </a:r>
            <a:endParaRPr lang="en-US" dirty="0"/>
          </a:p>
        </p:txBody>
      </p:sp>
    </p:spTree>
    <p:extLst>
      <p:ext uri="{BB962C8B-B14F-4D97-AF65-F5344CB8AC3E}">
        <p14:creationId xmlns:p14="http://schemas.microsoft.com/office/powerpoint/2010/main" val="41143929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243682"/>
            <a:ext cx="8458200" cy="1143000"/>
          </a:xfrm>
          <a:prstGeom prst="rect">
            <a:avLst/>
          </a:prstGeom>
        </p:spPr>
        <p:txBody>
          <a:bodyPr/>
          <a:lstStyle>
            <a:lvl1pPr algn="l">
              <a:defRPr sz="2800" b="1">
                <a:solidFill>
                  <a:schemeClr val="accent1"/>
                </a:solidFill>
              </a:defRPr>
            </a:lvl1pPr>
          </a:lstStyle>
          <a:p>
            <a:r>
              <a:rPr lang="en-US" dirty="0"/>
              <a:t>Click to edit Master title style</a:t>
            </a:r>
          </a:p>
        </p:txBody>
      </p:sp>
      <p:sp>
        <p:nvSpPr>
          <p:cNvPr id="3" name="Content Placeholder 2"/>
          <p:cNvSpPr>
            <a:spLocks noGrp="1"/>
          </p:cNvSpPr>
          <p:nvPr>
            <p:ph idx="1"/>
          </p:nvPr>
        </p:nvSpPr>
        <p:spPr>
          <a:xfrm>
            <a:off x="304800" y="1600201"/>
            <a:ext cx="8534400" cy="4319832"/>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p:cNvSpPr/>
          <p:nvPr userDrawn="1"/>
        </p:nvSpPr>
        <p:spPr>
          <a:xfrm>
            <a:off x="304800" y="243682"/>
            <a:ext cx="76200" cy="5183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 name="Straight Connector 4"/>
          <p:cNvCxnSpPr/>
          <p:nvPr userDrawn="1"/>
        </p:nvCxnSpPr>
        <p:spPr>
          <a:xfrm>
            <a:off x="304800" y="243682"/>
            <a:ext cx="9906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9" name="Slide Number Placeholder 5"/>
          <p:cNvSpPr>
            <a:spLocks noGrp="1"/>
          </p:cNvSpPr>
          <p:nvPr>
            <p:ph type="sldNum" sz="quarter" idx="4"/>
          </p:nvPr>
        </p:nvSpPr>
        <p:spPr>
          <a:xfrm>
            <a:off x="8610600" y="6561138"/>
            <a:ext cx="457200" cy="212725"/>
          </a:xfrm>
          <a:prstGeom prst="rect">
            <a:avLst/>
          </a:prstGeom>
        </p:spPr>
        <p:txBody>
          <a:bodyPr vert="horz" lIns="91440" tIns="45720" rIns="91440" bIns="45720" rtlCol="0" anchor="ctr"/>
          <a:lstStyle>
            <a:lvl1pPr algn="ctr">
              <a:defRPr sz="1200">
                <a:solidFill>
                  <a:schemeClr val="tx1">
                    <a:tint val="75000"/>
                  </a:schemeClr>
                </a:solidFill>
              </a:defRPr>
            </a:lvl1pPr>
          </a:lstStyle>
          <a:p>
            <a:fld id="{1D93BD3E-1E9A-4970-A6F7-E7AC52762E0C}" type="slidenum">
              <a:rPr lang="en-US" smtClean="0"/>
              <a:pPr/>
              <a:t>‹#›</a:t>
            </a:fld>
            <a:endParaRPr lang="en-US"/>
          </a:p>
        </p:txBody>
      </p:sp>
      <p:sp>
        <p:nvSpPr>
          <p:cNvPr id="10" name="Footer Placeholder 4"/>
          <p:cNvSpPr txBox="1">
            <a:spLocks/>
          </p:cNvSpPr>
          <p:nvPr userDrawn="1"/>
        </p:nvSpPr>
        <p:spPr>
          <a:xfrm>
            <a:off x="7391400" y="6553200"/>
            <a:ext cx="1219200" cy="220663"/>
          </a:xfrm>
          <a:prstGeom prst="rect">
            <a:avLst/>
          </a:prstGeom>
        </p:spPr>
        <p:txBody>
          <a:bodyPr/>
          <a:lstStyle>
            <a:defPPr>
              <a:defRPr lang="en-US"/>
            </a:defPPr>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000" dirty="0"/>
              <a:t>March 2026</a:t>
            </a:r>
          </a:p>
        </p:txBody>
      </p:sp>
    </p:spTree>
    <p:extLst>
      <p:ext uri="{BB962C8B-B14F-4D97-AF65-F5344CB8AC3E}">
        <p14:creationId xmlns:p14="http://schemas.microsoft.com/office/powerpoint/2010/main" val="255296068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 name="Rectangle 8"/>
          <p:cNvSpPr/>
          <p:nvPr userDrawn="1"/>
        </p:nvSpPr>
        <p:spPr>
          <a:xfrm>
            <a:off x="0" y="-168275"/>
            <a:ext cx="9144000" cy="7216775"/>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12" name="Picture 11"/>
          <p:cNvPicPr>
            <a:picLocks/>
          </p:cNvPicPr>
          <p:nvPr userDrawn="1"/>
        </p:nvPicPr>
        <p:blipFill rotWithShape="1">
          <a:blip r:embed="rId6"/>
          <a:srcRect t="-1" b="46868"/>
          <a:stretch/>
        </p:blipFill>
        <p:spPr>
          <a:xfrm>
            <a:off x="214884" y="0"/>
            <a:ext cx="8714232" cy="6858000"/>
          </a:xfrm>
          <a:prstGeom prst="rect">
            <a:avLst/>
          </a:prstGeom>
          <a:effectLst>
            <a:reflection stA="58000" endPos="1000" dir="5400000" sy="-100000" algn="bl" rotWithShape="0"/>
          </a:effectLst>
        </p:spPr>
      </p:pic>
      <p:sp>
        <p:nvSpPr>
          <p:cNvPr id="4" name="Date Placeholder 3"/>
          <p:cNvSpPr>
            <a:spLocks noGrp="1"/>
          </p:cNvSpPr>
          <p:nvPr>
            <p:ph type="dt" sz="half" idx="2"/>
          </p:nvPr>
        </p:nvSpPr>
        <p:spPr>
          <a:xfrm>
            <a:off x="457200" y="5975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5" name="Footer Placeholder 4"/>
          <p:cNvSpPr>
            <a:spLocks noGrp="1"/>
          </p:cNvSpPr>
          <p:nvPr>
            <p:ph type="ftr" sz="quarter" idx="3"/>
          </p:nvPr>
        </p:nvSpPr>
        <p:spPr>
          <a:xfrm>
            <a:off x="3124200" y="5975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cs typeface="+mn-cs"/>
              </a:defRPr>
            </a:lvl1pPr>
          </a:lstStyle>
          <a:p>
            <a:pPr>
              <a:defRPr/>
            </a:pPr>
            <a:r>
              <a:rPr lang="en-US"/>
              <a:t>Hello I'm a slide</a:t>
            </a:r>
            <a:endParaRPr lang="en-US" dirty="0"/>
          </a:p>
        </p:txBody>
      </p:sp>
      <p:sp>
        <p:nvSpPr>
          <p:cNvPr id="6" name="Slide Number Placeholder 5"/>
          <p:cNvSpPr>
            <a:spLocks noGrp="1"/>
          </p:cNvSpPr>
          <p:nvPr>
            <p:ph type="sldNum" sz="quarter" idx="4"/>
          </p:nvPr>
        </p:nvSpPr>
        <p:spPr>
          <a:xfrm>
            <a:off x="6553200" y="5975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B58EF099-2B0E-49FB-A308-8F2246FAE503}"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94274" r:id="rId1"/>
    <p:sldLayoutId id="2147494275" r:id="rId2"/>
    <p:sldLayoutId id="2147494276" r:id="rId3"/>
    <p:sldLayoutId id="2147494277" r:id="rId4"/>
  </p:sldLayoutIdLst>
  <p:hf sldNum="0" hdr="0" ftr="0" dt="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Arial" charset="0"/>
        </a:defRPr>
      </a:lvl2pPr>
      <a:lvl3pPr algn="ctr" defTabSz="457200" rtl="0" eaLnBrk="0" fontAlgn="base" hangingPunct="0">
        <a:spcBef>
          <a:spcPct val="0"/>
        </a:spcBef>
        <a:spcAft>
          <a:spcPct val="0"/>
        </a:spcAft>
        <a:defRPr sz="4400">
          <a:solidFill>
            <a:schemeClr val="tx1"/>
          </a:solidFill>
          <a:latin typeface="Arial" charset="0"/>
        </a:defRPr>
      </a:lvl3pPr>
      <a:lvl4pPr algn="ctr" defTabSz="457200" rtl="0" eaLnBrk="0" fontAlgn="base" hangingPunct="0">
        <a:spcBef>
          <a:spcPct val="0"/>
        </a:spcBef>
        <a:spcAft>
          <a:spcPct val="0"/>
        </a:spcAft>
        <a:defRPr sz="4400">
          <a:solidFill>
            <a:schemeClr val="tx1"/>
          </a:solidFill>
          <a:latin typeface="Arial" charset="0"/>
        </a:defRPr>
      </a:lvl4pPr>
      <a:lvl5pPr algn="ctr" defTabSz="457200" rtl="0" eaLnBrk="0" fontAlgn="base" hangingPunct="0">
        <a:spcBef>
          <a:spcPct val="0"/>
        </a:spcBef>
        <a:spcAft>
          <a:spcPct val="0"/>
        </a:spcAft>
        <a:defRPr sz="4400">
          <a:solidFill>
            <a:schemeClr val="tx1"/>
          </a:solidFill>
          <a:latin typeface="Arial" charset="0"/>
        </a:defRPr>
      </a:lvl5pPr>
      <a:lvl6pPr marL="457200" algn="ctr" defTabSz="457200" rtl="0" fontAlgn="base">
        <a:spcBef>
          <a:spcPct val="0"/>
        </a:spcBef>
        <a:spcAft>
          <a:spcPct val="0"/>
        </a:spcAft>
        <a:defRPr sz="4400">
          <a:solidFill>
            <a:schemeClr val="tx1"/>
          </a:solidFill>
          <a:latin typeface="Arial" charset="0"/>
        </a:defRPr>
      </a:lvl6pPr>
      <a:lvl7pPr marL="914400" algn="ctr" defTabSz="457200" rtl="0" fontAlgn="base">
        <a:spcBef>
          <a:spcPct val="0"/>
        </a:spcBef>
        <a:spcAft>
          <a:spcPct val="0"/>
        </a:spcAft>
        <a:defRPr sz="4400">
          <a:solidFill>
            <a:schemeClr val="tx1"/>
          </a:solidFill>
          <a:latin typeface="Arial" charset="0"/>
        </a:defRPr>
      </a:lvl7pPr>
      <a:lvl8pPr marL="1371600" algn="ctr" defTabSz="457200" rtl="0" fontAlgn="base">
        <a:spcBef>
          <a:spcPct val="0"/>
        </a:spcBef>
        <a:spcAft>
          <a:spcPct val="0"/>
        </a:spcAft>
        <a:defRPr sz="4400">
          <a:solidFill>
            <a:schemeClr val="tx1"/>
          </a:solidFill>
          <a:latin typeface="Arial" charset="0"/>
        </a:defRPr>
      </a:lvl8pPr>
      <a:lvl9pPr marL="1828800" algn="ctr" defTabSz="457200" rtl="0" fontAlgn="base">
        <a:spcBef>
          <a:spcPct val="0"/>
        </a:spcBef>
        <a:spcAft>
          <a:spcPct val="0"/>
        </a:spcAft>
        <a:defRPr sz="4400">
          <a:solidFill>
            <a:schemeClr val="tx1"/>
          </a:solidFill>
          <a:latin typeface="Arial"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70" name="Group 13"/>
          <p:cNvGrpSpPr>
            <a:grpSpLocks/>
          </p:cNvGrpSpPr>
          <p:nvPr/>
        </p:nvGrpSpPr>
        <p:grpSpPr bwMode="auto">
          <a:xfrm>
            <a:off x="787400" y="2805113"/>
            <a:ext cx="7543800" cy="2863850"/>
            <a:chOff x="787400" y="1852613"/>
            <a:chExt cx="7543800" cy="2863316"/>
          </a:xfrm>
        </p:grpSpPr>
        <p:sp>
          <p:nvSpPr>
            <p:cNvPr id="7171" name="TextBox 9"/>
            <p:cNvSpPr txBox="1">
              <a:spLocks noChangeArrowheads="1"/>
            </p:cNvSpPr>
            <p:nvPr/>
          </p:nvSpPr>
          <p:spPr bwMode="auto">
            <a:xfrm>
              <a:off x="787400" y="2130425"/>
              <a:ext cx="7543800" cy="2585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3200" b="1" dirty="0"/>
                <a:t>Item 5: PRS Report </a:t>
              </a:r>
            </a:p>
            <a:p>
              <a:pPr eaLnBrk="1" hangingPunct="1"/>
              <a:endParaRPr lang="en-US" altLang="en-US" b="1" dirty="0"/>
            </a:p>
            <a:p>
              <a:pPr eaLnBrk="1" hangingPunct="1"/>
              <a:r>
                <a:rPr lang="en-US" altLang="en-US" sz="2000" dirty="0"/>
                <a:t>Diana Coleman</a:t>
              </a:r>
            </a:p>
            <a:p>
              <a:pPr eaLnBrk="1" hangingPunct="1"/>
              <a:r>
                <a:rPr lang="en-US" altLang="en-US" sz="2000" dirty="0"/>
                <a:t>PRS Chair</a:t>
              </a:r>
            </a:p>
            <a:p>
              <a:pPr eaLnBrk="1" hangingPunct="1"/>
              <a:r>
                <a:rPr lang="en-US" altLang="en-US" dirty="0"/>
                <a:t> </a:t>
              </a:r>
            </a:p>
            <a:p>
              <a:pPr eaLnBrk="1" hangingPunct="1"/>
              <a:r>
                <a:rPr lang="en-US" altLang="en-US" dirty="0"/>
                <a:t>Technical Advisory Committee (TAC) Meeting</a:t>
              </a:r>
            </a:p>
            <a:p>
              <a:pPr eaLnBrk="1" hangingPunct="1"/>
              <a:r>
                <a:rPr lang="en-US" altLang="en-US" dirty="0"/>
                <a:t>ERCOT Public</a:t>
              </a:r>
            </a:p>
            <a:p>
              <a:pPr eaLnBrk="1" hangingPunct="1"/>
              <a:r>
                <a:rPr lang="en-US" altLang="en-US" dirty="0"/>
                <a:t>March 25, 2026</a:t>
              </a:r>
            </a:p>
          </p:txBody>
        </p:sp>
        <p:cxnSp>
          <p:nvCxnSpPr>
            <p:cNvPr id="13" name="Straight Connector 12"/>
            <p:cNvCxnSpPr/>
            <p:nvPr/>
          </p:nvCxnSpPr>
          <p:spPr>
            <a:xfrm flipV="1">
              <a:off x="787400" y="1852613"/>
              <a:ext cx="6286500" cy="12698"/>
            </a:xfrm>
            <a:prstGeom prst="line">
              <a:avLst/>
            </a:prstGeom>
            <a:ln>
              <a:solidFill>
                <a:srgbClr val="00385E"/>
              </a:solidFill>
            </a:ln>
            <a:effectLst/>
          </p:spPr>
          <p:style>
            <a:lnRef idx="2">
              <a:schemeClr val="accent1"/>
            </a:lnRef>
            <a:fillRef idx="0">
              <a:schemeClr val="accent1"/>
            </a:fillRef>
            <a:effectRef idx="1">
              <a:schemeClr val="accent1"/>
            </a:effectRef>
            <a:fontRef idx="minor">
              <a:schemeClr val="tx1"/>
            </a:fontRef>
          </p:style>
        </p:cxn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bwMode="auto">
          <a:xfrm>
            <a:off x="296555" y="696159"/>
            <a:ext cx="8531226" cy="5595138"/>
          </a:xfrm>
          <a:prstGeom prst="rect">
            <a:avLst/>
          </a:prstGeom>
          <a:noFill/>
          <a:ln>
            <a:noFill/>
          </a:ln>
          <a:effectLst/>
        </p:spPr>
        <p:txBody>
          <a:bodyPr/>
          <a:lstStyle>
            <a:lvl1pPr marL="342900" indent="-342900" algn="l" rtl="0" fontAlgn="base">
              <a:spcBef>
                <a:spcPct val="20000"/>
              </a:spcBef>
              <a:spcAft>
                <a:spcPct val="0"/>
              </a:spcAft>
              <a:buChar char="•"/>
              <a:defRPr sz="2000" b="1">
                <a:solidFill>
                  <a:schemeClr val="tx1"/>
                </a:solidFill>
                <a:latin typeface="+mn-lt"/>
                <a:ea typeface="+mn-ea"/>
                <a:cs typeface="+mn-cs"/>
              </a:defRPr>
            </a:lvl1pPr>
            <a:lvl2pPr marL="742950" indent="-285750" algn="l" rtl="0" fontAlgn="base">
              <a:spcBef>
                <a:spcPct val="20000"/>
              </a:spcBef>
              <a:spcAft>
                <a:spcPct val="0"/>
              </a:spcAft>
              <a:buChar char="–"/>
              <a:defRPr sz="2000">
                <a:solidFill>
                  <a:schemeClr val="tx1"/>
                </a:solidFill>
                <a:latin typeface="+mn-lt"/>
              </a:defRPr>
            </a:lvl2pPr>
            <a:lvl3pPr marL="1143000" indent="-228600" algn="l" rtl="0" fontAlgn="base">
              <a:spcBef>
                <a:spcPct val="20000"/>
              </a:spcBef>
              <a:spcAft>
                <a:spcPct val="0"/>
              </a:spcAft>
              <a:buChar char="•"/>
              <a:defRPr>
                <a:solidFill>
                  <a:schemeClr val="tx1"/>
                </a:solidFill>
                <a:latin typeface="+mn-lt"/>
              </a:defRPr>
            </a:lvl3pPr>
            <a:lvl4pPr marL="1600200" indent="-228600" algn="l" rtl="0" fontAlgn="base">
              <a:spcBef>
                <a:spcPct val="20000"/>
              </a:spcBef>
              <a:spcAft>
                <a:spcPct val="0"/>
              </a:spcAft>
              <a:buChar char="–"/>
              <a:defRPr>
                <a:solidFill>
                  <a:schemeClr val="tx1"/>
                </a:solidFill>
                <a:latin typeface="+mn-lt"/>
              </a:defRPr>
            </a:lvl4pPr>
            <a:lvl5pPr marL="2057400" indent="-228600" algn="l" rtl="0" fontAlgn="base">
              <a:spcBef>
                <a:spcPct val="20000"/>
              </a:spcBef>
              <a:spcAft>
                <a:spcPct val="0"/>
              </a:spcAft>
              <a:buChar char="»"/>
              <a:defRPr>
                <a:solidFill>
                  <a:schemeClr val="tx1"/>
                </a:solidFill>
                <a:latin typeface="+mn-lt"/>
              </a:defRPr>
            </a:lvl5pPr>
            <a:lvl6pPr marL="2514600" indent="-228600" algn="l" rtl="0" fontAlgn="base">
              <a:spcBef>
                <a:spcPct val="20000"/>
              </a:spcBef>
              <a:spcAft>
                <a:spcPct val="0"/>
              </a:spcAft>
              <a:buChar char="»"/>
              <a:defRPr>
                <a:solidFill>
                  <a:schemeClr val="tx1"/>
                </a:solidFill>
                <a:latin typeface="+mn-lt"/>
              </a:defRPr>
            </a:lvl6pPr>
            <a:lvl7pPr marL="2971800" indent="-228600" algn="l" rtl="0" fontAlgn="base">
              <a:spcBef>
                <a:spcPct val="20000"/>
              </a:spcBef>
              <a:spcAft>
                <a:spcPct val="0"/>
              </a:spcAft>
              <a:buChar char="»"/>
              <a:defRPr>
                <a:solidFill>
                  <a:schemeClr val="tx1"/>
                </a:solidFill>
                <a:latin typeface="+mn-lt"/>
              </a:defRPr>
            </a:lvl7pPr>
            <a:lvl8pPr marL="3429000" indent="-228600" algn="l" rtl="0" fontAlgn="base">
              <a:spcBef>
                <a:spcPct val="20000"/>
              </a:spcBef>
              <a:spcAft>
                <a:spcPct val="0"/>
              </a:spcAft>
              <a:buChar char="»"/>
              <a:defRPr>
                <a:solidFill>
                  <a:schemeClr val="tx1"/>
                </a:solidFill>
                <a:latin typeface="+mn-lt"/>
              </a:defRPr>
            </a:lvl8pPr>
            <a:lvl9pPr marL="3886200" indent="-228600" algn="l" rtl="0" fontAlgn="base">
              <a:spcBef>
                <a:spcPct val="20000"/>
              </a:spcBef>
              <a:spcAft>
                <a:spcPct val="0"/>
              </a:spcAft>
              <a:buChar char="»"/>
              <a:defRPr>
                <a:solidFill>
                  <a:schemeClr val="tx1"/>
                </a:solidFill>
                <a:latin typeface="+mn-lt"/>
              </a:defRPr>
            </a:lvl9pPr>
          </a:lstStyle>
          <a:p>
            <a:pPr marL="0" marR="0" lvl="0" indent="0" algn="l" defTabSz="457200" rtl="0" eaLnBrk="1" fontAlgn="base" latinLnBrk="0" hangingPunct="1">
              <a:lnSpc>
                <a:spcPct val="100000"/>
              </a:lnSpc>
              <a:spcBef>
                <a:spcPts val="0"/>
              </a:spcBef>
              <a:spcAft>
                <a:spcPts val="60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Arial"/>
                <a:ea typeface="+mn-ea"/>
                <a:cs typeface="+mn-cs"/>
              </a:rPr>
              <a:t>Revision Requests Recommended for Approval by PRS – Unopposed and No Impact (Vote):</a:t>
            </a:r>
          </a:p>
          <a:p>
            <a:pPr lvl="0">
              <a:spcBef>
                <a:spcPts val="1200"/>
              </a:spcBef>
              <a:spcAft>
                <a:spcPts val="600"/>
              </a:spcAft>
            </a:pPr>
            <a:r>
              <a:rPr lang="en-US" b="0" dirty="0"/>
              <a:t>NPRR1275,</a:t>
            </a:r>
            <a:r>
              <a:rPr lang="en-US" dirty="0"/>
              <a:t> </a:t>
            </a:r>
            <a:r>
              <a:rPr lang="en-US" b="0" dirty="0"/>
              <a:t>Expansion of Qualifying Pipeline Definition for Firm Fuel Supply Service in Phase 3</a:t>
            </a:r>
            <a:endParaRPr lang="en-US" dirty="0"/>
          </a:p>
          <a:p>
            <a:pPr lvl="0"/>
            <a:r>
              <a:rPr lang="en-US" b="0" dirty="0"/>
              <a:t>NPRR1313, Adjustment to the Calculation of the Initial Standby Cost for RMR Resources</a:t>
            </a:r>
          </a:p>
          <a:p>
            <a:pPr lvl="0"/>
            <a:endParaRPr lang="en-US" b="0" dirty="0"/>
          </a:p>
          <a:p>
            <a:pPr marL="0" indent="0">
              <a:spcBef>
                <a:spcPts val="1800"/>
              </a:spcBef>
              <a:spcAft>
                <a:spcPts val="600"/>
              </a:spcAft>
              <a:buNone/>
            </a:pPr>
            <a:r>
              <a:rPr lang="en-US" dirty="0"/>
              <a:t>Revision Requests Recommended for Approval by PRS – Unopposed with Impacts (Vote):</a:t>
            </a:r>
          </a:p>
          <a:p>
            <a:pPr>
              <a:spcBef>
                <a:spcPts val="1200"/>
              </a:spcBef>
              <a:spcAft>
                <a:spcPts val="600"/>
              </a:spcAft>
            </a:pPr>
            <a:r>
              <a:rPr lang="en-US" b="0" dirty="0"/>
              <a:t>NPRR1323, Correction to Inadvertent Removal of Real-Time MCPC Capping for NPRR1290 Phase 2 – URGENT</a:t>
            </a:r>
          </a:p>
          <a:p>
            <a:pPr lvl="1">
              <a:spcBef>
                <a:spcPts val="1200"/>
              </a:spcBef>
              <a:spcAft>
                <a:spcPts val="600"/>
              </a:spcAft>
            </a:pPr>
            <a:r>
              <a:rPr lang="en-US" dirty="0"/>
              <a:t>IA: Between $25K and $45K		Priority 2026; Rank 4800</a:t>
            </a:r>
            <a:endParaRPr lang="en-US" sz="1800" dirty="0"/>
          </a:p>
          <a:p>
            <a:pPr lvl="0"/>
            <a:endParaRPr lang="en-US" dirty="0"/>
          </a:p>
          <a:p>
            <a:pPr marL="0" lvl="0" indent="0">
              <a:spcBef>
                <a:spcPts val="600"/>
              </a:spcBef>
              <a:spcAft>
                <a:spcPts val="600"/>
              </a:spcAft>
              <a:buNone/>
              <a:defRPr/>
            </a:pPr>
            <a:endParaRPr kumimoji="0" lang="en-US" sz="2000" b="0" i="0" u="none" strike="noStrike" kern="1200" cap="none" spc="0" normalizeH="0" baseline="0" noProof="0" dirty="0">
              <a:ln>
                <a:noFill/>
              </a:ln>
              <a:solidFill>
                <a:prstClr val="black"/>
              </a:solidFill>
              <a:effectLst/>
              <a:uLnTx/>
              <a:uFillTx/>
              <a:latin typeface="Arial"/>
              <a:ea typeface="+mn-ea"/>
              <a:cs typeface="+mn-cs"/>
            </a:endParaRPr>
          </a:p>
        </p:txBody>
      </p:sp>
      <p:sp>
        <p:nvSpPr>
          <p:cNvPr id="9219" name="Title 8"/>
          <p:cNvSpPr>
            <a:spLocks noGrp="1"/>
          </p:cNvSpPr>
          <p:nvPr>
            <p:ph type="title"/>
          </p:nvPr>
        </p:nvSpPr>
        <p:spPr bwMode="auto">
          <a:xfrm>
            <a:off x="379413" y="179388"/>
            <a:ext cx="8458200" cy="461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eaLnBrk="1" hangingPunct="1"/>
            <a:r>
              <a:rPr lang="en-US" altLang="en-US"/>
              <a:t>Summary of PRS Update</a:t>
            </a:r>
          </a:p>
        </p:txBody>
      </p:sp>
    </p:spTree>
    <p:extLst>
      <p:ext uri="{BB962C8B-B14F-4D97-AF65-F5344CB8AC3E}">
        <p14:creationId xmlns:p14="http://schemas.microsoft.com/office/powerpoint/2010/main" val="2507381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bwMode="auto">
          <a:xfrm>
            <a:off x="379413" y="179388"/>
            <a:ext cx="8458200" cy="461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r>
              <a:rPr lang="en-US" altLang="en-US"/>
              <a:t>Appendix</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50592A-0BB1-4ACC-FD78-502AD618EB86}"/>
            </a:ext>
          </a:extLst>
        </p:cNvPr>
        <p:cNvGrpSpPr/>
        <p:nvPr/>
      </p:nvGrpSpPr>
      <p:grpSpPr>
        <a:xfrm>
          <a:off x="0" y="0"/>
          <a:ext cx="0" cy="0"/>
          <a:chOff x="0" y="0"/>
          <a:chExt cx="0" cy="0"/>
        </a:xfrm>
      </p:grpSpPr>
      <p:sp>
        <p:nvSpPr>
          <p:cNvPr id="14338" name="Title 1">
            <a:extLst>
              <a:ext uri="{FF2B5EF4-FFF2-40B4-BE49-F238E27FC236}">
                <a16:creationId xmlns:a16="http://schemas.microsoft.com/office/drawing/2014/main" id="{2E59C560-BE6A-2CF0-FB16-6399C8D99157}"/>
              </a:ext>
            </a:extLst>
          </p:cNvPr>
          <p:cNvSpPr>
            <a:spLocks noGrp="1"/>
          </p:cNvSpPr>
          <p:nvPr>
            <p:ph type="title"/>
          </p:nvPr>
        </p:nvSpPr>
        <p:spPr bwMode="auto">
          <a:xfrm>
            <a:off x="190500" y="125413"/>
            <a:ext cx="8732520" cy="461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marR="0" lvl="0">
              <a:tabLst>
                <a:tab pos="228600" algn="l"/>
              </a:tabLst>
            </a:pPr>
            <a:r>
              <a:rPr lang="en-US" sz="1800" b="1" i="1" dirty="0">
                <a:effectLst/>
                <a:latin typeface="Arial" panose="020B0604020202020204" pitchFamily="34" charset="0"/>
                <a:ea typeface="Times New Roman" panose="02020603050405020304" pitchFamily="18" charset="0"/>
              </a:rPr>
              <a:t>NPRR1275, Expansion of Qualifying Pipeline Definition for Firm Fuel Supply Service in Phase 3</a:t>
            </a:r>
            <a:endParaRPr lang="en-US" sz="1800" dirty="0">
              <a:effectLst/>
              <a:latin typeface="Times New Roman" panose="02020603050405020304" pitchFamily="18" charset="0"/>
              <a:ea typeface="Times New Roman" panose="02020603050405020304" pitchFamily="18" charset="0"/>
            </a:endParaRPr>
          </a:p>
        </p:txBody>
      </p:sp>
      <p:sp>
        <p:nvSpPr>
          <p:cNvPr id="14339" name="Rectangle 2">
            <a:extLst>
              <a:ext uri="{FF2B5EF4-FFF2-40B4-BE49-F238E27FC236}">
                <a16:creationId xmlns:a16="http://schemas.microsoft.com/office/drawing/2014/main" id="{DB792545-D2E2-C43F-07D5-A13F16686AE2}"/>
              </a:ext>
            </a:extLst>
          </p:cNvPr>
          <p:cNvSpPr>
            <a:spLocks noChangeArrowheads="1"/>
          </p:cNvSpPr>
          <p:nvPr/>
        </p:nvSpPr>
        <p:spPr bwMode="auto">
          <a:xfrm>
            <a:off x="304800" y="678426"/>
            <a:ext cx="8498008" cy="3693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b="1" dirty="0"/>
              <a:t>Sponsor:  </a:t>
            </a:r>
            <a:r>
              <a:rPr lang="en-US" dirty="0"/>
              <a:t>ERCOT</a:t>
            </a:r>
          </a:p>
          <a:p>
            <a:r>
              <a:rPr lang="en-US" b="1" dirty="0"/>
              <a:t>Proposed Effective Date:  </a:t>
            </a:r>
            <a:r>
              <a:rPr lang="en-US" dirty="0"/>
              <a:t>The first of the month following Public Utility Commission of Texas (PUCT) approval</a:t>
            </a:r>
          </a:p>
          <a:p>
            <a:r>
              <a:rPr lang="en-US" b="1" dirty="0"/>
              <a:t>Estimated Impacts:</a:t>
            </a:r>
            <a:r>
              <a:rPr lang="en-US" dirty="0"/>
              <a:t>  No impact</a:t>
            </a:r>
          </a:p>
          <a:p>
            <a:r>
              <a:rPr lang="en-US" b="1" dirty="0"/>
              <a:t>Revision Description:  </a:t>
            </a:r>
            <a:r>
              <a:rPr lang="en-US" dirty="0"/>
              <a:t>This NPRR replaces the definition for Firm Fuel Supply Service (FFSS) Qualifying Pipeline with the definition recommended by the Technical Advisory Committee (TAC) in NPRR1169, Expansion of Generation Resources Qualified to Provide Firm Fuel Supply Service in Phase 2 of the Service.</a:t>
            </a:r>
          </a:p>
          <a:p>
            <a:r>
              <a:rPr lang="en-US" b="1" dirty="0"/>
              <a:t>PRS Decision:</a:t>
            </a:r>
            <a:r>
              <a:rPr lang="en-US" dirty="0"/>
              <a:t>  On 3/12/25, PRS voted to recommend approval of NPRR1275 as submitted.  There was one opposing vote from the Independent Generator (Vistra) Market Segment.  On 3/11/26, PRS voted unanimously to endorse and forward to TAC the 4/9/25 PRS Report and 2/25/25 Impact Analysis for NPRR1275.</a:t>
            </a:r>
          </a:p>
        </p:txBody>
      </p:sp>
    </p:spTree>
    <p:extLst>
      <p:ext uri="{BB962C8B-B14F-4D97-AF65-F5344CB8AC3E}">
        <p14:creationId xmlns:p14="http://schemas.microsoft.com/office/powerpoint/2010/main" val="28869593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E96B42-9131-9A8D-23F4-735740341135}"/>
            </a:ext>
          </a:extLst>
        </p:cNvPr>
        <p:cNvGrpSpPr/>
        <p:nvPr/>
      </p:nvGrpSpPr>
      <p:grpSpPr>
        <a:xfrm>
          <a:off x="0" y="0"/>
          <a:ext cx="0" cy="0"/>
          <a:chOff x="0" y="0"/>
          <a:chExt cx="0" cy="0"/>
        </a:xfrm>
      </p:grpSpPr>
      <p:sp>
        <p:nvSpPr>
          <p:cNvPr id="14338" name="Title 1">
            <a:extLst>
              <a:ext uri="{FF2B5EF4-FFF2-40B4-BE49-F238E27FC236}">
                <a16:creationId xmlns:a16="http://schemas.microsoft.com/office/drawing/2014/main" id="{B16DA94A-BC28-C00C-41F3-DE728C94C4AA}"/>
              </a:ext>
            </a:extLst>
          </p:cNvPr>
          <p:cNvSpPr>
            <a:spLocks noGrp="1"/>
          </p:cNvSpPr>
          <p:nvPr>
            <p:ph type="title"/>
          </p:nvPr>
        </p:nvSpPr>
        <p:spPr bwMode="auto">
          <a:xfrm>
            <a:off x="190500" y="125413"/>
            <a:ext cx="8732520" cy="461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marR="0" lvl="0">
              <a:tabLst>
                <a:tab pos="228600" algn="l"/>
              </a:tabLst>
            </a:pPr>
            <a:r>
              <a:rPr lang="en-US" sz="1800" b="1" i="1" dirty="0">
                <a:effectLst/>
                <a:latin typeface="Arial" panose="020B0604020202020204" pitchFamily="34" charset="0"/>
                <a:ea typeface="Times New Roman" panose="02020603050405020304" pitchFamily="18" charset="0"/>
              </a:rPr>
              <a:t>NPRR1313, Adjustment to the Calculation of the Initial Standby Cost for RMR Resources</a:t>
            </a:r>
            <a:endParaRPr lang="en-US" sz="1800" dirty="0">
              <a:effectLst/>
              <a:latin typeface="Times New Roman" panose="02020603050405020304" pitchFamily="18" charset="0"/>
              <a:ea typeface="Times New Roman" panose="02020603050405020304" pitchFamily="18" charset="0"/>
            </a:endParaRPr>
          </a:p>
        </p:txBody>
      </p:sp>
      <p:sp>
        <p:nvSpPr>
          <p:cNvPr id="14339" name="Rectangle 2">
            <a:extLst>
              <a:ext uri="{FF2B5EF4-FFF2-40B4-BE49-F238E27FC236}">
                <a16:creationId xmlns:a16="http://schemas.microsoft.com/office/drawing/2014/main" id="{628C58B4-CDC3-5EB1-BA27-034D67BB3164}"/>
              </a:ext>
            </a:extLst>
          </p:cNvPr>
          <p:cNvSpPr>
            <a:spLocks noChangeArrowheads="1"/>
          </p:cNvSpPr>
          <p:nvPr/>
        </p:nvSpPr>
        <p:spPr bwMode="auto">
          <a:xfrm>
            <a:off x="304800" y="678426"/>
            <a:ext cx="8498008" cy="3139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b="1" dirty="0"/>
              <a:t>Sponsor:  </a:t>
            </a:r>
            <a:r>
              <a:rPr lang="en-US" dirty="0"/>
              <a:t>ERCOT</a:t>
            </a:r>
          </a:p>
          <a:p>
            <a:r>
              <a:rPr lang="en-US" b="1" dirty="0"/>
              <a:t>Proposed Effective Date:  </a:t>
            </a:r>
            <a:r>
              <a:rPr lang="en-US" dirty="0"/>
              <a:t>The first of the month following PUCT approval</a:t>
            </a:r>
          </a:p>
          <a:p>
            <a:r>
              <a:rPr lang="en-US" b="1" dirty="0"/>
              <a:t>Estimated Impacts:</a:t>
            </a:r>
            <a:r>
              <a:rPr lang="en-US" dirty="0"/>
              <a:t>  No impact</a:t>
            </a:r>
          </a:p>
          <a:p>
            <a:r>
              <a:rPr lang="en-US" b="1" dirty="0"/>
              <a:t>Revision Description:  </a:t>
            </a:r>
            <a:r>
              <a:rPr lang="en-US" dirty="0"/>
              <a:t>This NPRR changes the calculation of the Initial Standby Cost for Reliability Must Run (RMR) Resources from a constant hourly value over the term of the RMR Contract to an hourly value that could vary monthly during the term of the Agreement based on a monthly budget.</a:t>
            </a:r>
          </a:p>
          <a:p>
            <a:r>
              <a:rPr lang="en-US" b="1" dirty="0"/>
              <a:t>PRS Decision:</a:t>
            </a:r>
            <a:r>
              <a:rPr lang="en-US" dirty="0"/>
              <a:t>  On 2/11/26, PRS voted unanimously to recommend approval of NPRR1313 as submitted.  On 3/11/26, PRS voted unanimously to endorse and forward to TAC the 2/11/26 PRS Report and the 12/16/25 Impact Analysis for NPRR1313.</a:t>
            </a:r>
          </a:p>
        </p:txBody>
      </p:sp>
    </p:spTree>
    <p:extLst>
      <p:ext uri="{BB962C8B-B14F-4D97-AF65-F5344CB8AC3E}">
        <p14:creationId xmlns:p14="http://schemas.microsoft.com/office/powerpoint/2010/main" val="12550198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bwMode="auto">
          <a:xfrm>
            <a:off x="190500" y="125413"/>
            <a:ext cx="8732520" cy="461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marR="0" lvl="0">
              <a:tabLst>
                <a:tab pos="228600" algn="l"/>
              </a:tabLst>
            </a:pPr>
            <a:r>
              <a:rPr lang="en-US" sz="1800" b="1" i="1" dirty="0">
                <a:effectLst/>
                <a:latin typeface="Arial" panose="020B0604020202020204" pitchFamily="34" charset="0"/>
                <a:ea typeface="Times New Roman" panose="02020603050405020304" pitchFamily="18" charset="0"/>
              </a:rPr>
              <a:t>NPRR1323, Correction to Inadvertent Removal of Real-Time MCPC Capping for NPRR1290 Phase 2 – URGENT</a:t>
            </a:r>
            <a:endParaRPr lang="en-US" sz="1800" dirty="0">
              <a:effectLst/>
              <a:latin typeface="Times New Roman" panose="02020603050405020304" pitchFamily="18" charset="0"/>
              <a:ea typeface="Times New Roman" panose="02020603050405020304" pitchFamily="18" charset="0"/>
            </a:endParaRPr>
          </a:p>
        </p:txBody>
      </p:sp>
      <p:sp>
        <p:nvSpPr>
          <p:cNvPr id="14339" name="Rectangle 2"/>
          <p:cNvSpPr>
            <a:spLocks noChangeArrowheads="1"/>
          </p:cNvSpPr>
          <p:nvPr/>
        </p:nvSpPr>
        <p:spPr bwMode="auto">
          <a:xfrm>
            <a:off x="304800" y="678426"/>
            <a:ext cx="8498008"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b="1" dirty="0"/>
              <a:t>Sponsor:  </a:t>
            </a:r>
            <a:r>
              <a:rPr lang="en-US" dirty="0"/>
              <a:t>ERCOT</a:t>
            </a:r>
          </a:p>
          <a:p>
            <a:r>
              <a:rPr lang="en-US" b="1" dirty="0"/>
              <a:t>Proposed Effective Date:  </a:t>
            </a:r>
            <a:r>
              <a:rPr lang="en-US" dirty="0"/>
              <a:t>Upon system implementation – Priority 2026; Rank 4800</a:t>
            </a:r>
          </a:p>
          <a:p>
            <a:r>
              <a:rPr lang="en-US" b="1" dirty="0"/>
              <a:t>Estimated Impacts:</a:t>
            </a:r>
            <a:r>
              <a:rPr lang="en-US" dirty="0"/>
              <a:t>  Between $25K and $45K</a:t>
            </a:r>
          </a:p>
          <a:p>
            <a:r>
              <a:rPr lang="en-US" b="1" dirty="0"/>
              <a:t>Revision Description:  </a:t>
            </a:r>
            <a:r>
              <a:rPr lang="en-US" dirty="0"/>
              <a:t>This NPRR reinserts Protocol language regarding the capping of Real-Time MCPCs at the effective Value of Lost Load (VOLL) in grey-box language for NPRR1290.  This capping of Real-Time MCPCs is part of existing Protocol language introduced as part of NPRR1268, RTC – Modification of Ancillary Service Demand Curves, and was inadvertently not included in the development of NPRR1290.  </a:t>
            </a:r>
          </a:p>
          <a:p>
            <a:r>
              <a:rPr lang="en-US" b="1" dirty="0"/>
              <a:t>PRS Decision:</a:t>
            </a:r>
            <a:r>
              <a:rPr lang="en-US" dirty="0"/>
              <a:t>  On 3/11/26, PRS voted unanimously to grant NPRR1323 Urgent status; to recommend approval of NPRR1323 as submitted; and to forward to TAC NPRR1323 and the 2/24/26 Impact Analysis with a recommended priority of 2026 and rank of 4800.</a:t>
            </a:r>
          </a:p>
        </p:txBody>
      </p:sp>
    </p:spTree>
    <p:extLst>
      <p:ext uri="{BB962C8B-B14F-4D97-AF65-F5344CB8AC3E}">
        <p14:creationId xmlns:p14="http://schemas.microsoft.com/office/powerpoint/2010/main" val="233485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0BFD30-B220-FFDE-2AEA-DCAD3175958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77A423A-29BD-916C-9237-B60CD5C6AC05}"/>
              </a:ext>
            </a:extLst>
          </p:cNvPr>
          <p:cNvSpPr>
            <a:spLocks noGrp="1"/>
          </p:cNvSpPr>
          <p:nvPr>
            <p:ph type="title"/>
          </p:nvPr>
        </p:nvSpPr>
        <p:spPr>
          <a:xfrm>
            <a:off x="381000" y="259449"/>
            <a:ext cx="7924800" cy="435268"/>
          </a:xfrm>
        </p:spPr>
        <p:txBody>
          <a:bodyPr/>
          <a:lstStyle/>
          <a:p>
            <a:r>
              <a:rPr lang="en-US" sz="2200" b="1" dirty="0">
                <a:solidFill>
                  <a:schemeClr val="accent1"/>
                </a:solidFill>
              </a:rPr>
              <a:t>2026 Release Targets – Approved NPRRs / SCRs / xGRRs </a:t>
            </a:r>
          </a:p>
        </p:txBody>
      </p:sp>
      <p:sp>
        <p:nvSpPr>
          <p:cNvPr id="6" name="Slide Number Placeholder 5">
            <a:extLst>
              <a:ext uri="{FF2B5EF4-FFF2-40B4-BE49-F238E27FC236}">
                <a16:creationId xmlns:a16="http://schemas.microsoft.com/office/drawing/2014/main" id="{AE853389-F64E-2741-F604-DBFAAFEEAD1C}"/>
              </a:ext>
            </a:extLst>
          </p:cNvPr>
          <p:cNvSpPr>
            <a:spLocks noGrp="1"/>
          </p:cNvSpPr>
          <p:nvPr>
            <p:ph type="sldNum" sz="quarter" idx="4"/>
          </p:nvPr>
        </p:nvSpPr>
        <p:spPr>
          <a:xfrm>
            <a:off x="8763000" y="6561138"/>
            <a:ext cx="228600" cy="212725"/>
          </a:xfrm>
        </p:spPr>
        <p:txBody>
          <a:bodyPr/>
          <a:lstStyle/>
          <a:p>
            <a:fld id="{1D93BD3E-1E9A-4970-A6F7-E7AC52762E0C}" type="slidenum">
              <a:rPr lang="en-US" smtClean="0"/>
              <a:t>7</a:t>
            </a:fld>
            <a:endParaRPr lang="en-US"/>
          </a:p>
        </p:txBody>
      </p:sp>
      <p:sp>
        <p:nvSpPr>
          <p:cNvPr id="29" name="TextBox 15">
            <a:extLst>
              <a:ext uri="{FF2B5EF4-FFF2-40B4-BE49-F238E27FC236}">
                <a16:creationId xmlns:a16="http://schemas.microsoft.com/office/drawing/2014/main" id="{99778076-88D8-AF87-CCD6-0387D3705F34}"/>
              </a:ext>
            </a:extLst>
          </p:cNvPr>
          <p:cNvSpPr txBox="1">
            <a:spLocks noChangeArrowheads="1"/>
          </p:cNvSpPr>
          <p:nvPr/>
        </p:nvSpPr>
        <p:spPr bwMode="auto">
          <a:xfrm>
            <a:off x="160280" y="5617850"/>
            <a:ext cx="2278120" cy="55399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square" anchor="t" anchorCtr="1">
            <a:spAutoFit/>
          </a:bodyPr>
          <a:lstStyle>
            <a:lvl1pPr eaLnBrk="0" hangingPunct="0">
              <a:defRPr sz="1600" b="1">
                <a:solidFill>
                  <a:schemeClr val="tx1"/>
                </a:solidFill>
                <a:latin typeface="Arial" charset="0"/>
              </a:defRPr>
            </a:lvl1pPr>
            <a:lvl2pPr marL="742950" indent="-285750" eaLnBrk="0" hangingPunct="0">
              <a:defRPr sz="1600" b="1">
                <a:solidFill>
                  <a:schemeClr val="tx1"/>
                </a:solidFill>
                <a:latin typeface="Arial" charset="0"/>
              </a:defRPr>
            </a:lvl2pPr>
            <a:lvl3pPr marL="1143000" indent="-228600" eaLnBrk="0" hangingPunct="0">
              <a:defRPr sz="1600" b="1">
                <a:solidFill>
                  <a:schemeClr val="tx1"/>
                </a:solidFill>
                <a:latin typeface="Arial" charset="0"/>
              </a:defRPr>
            </a:lvl3pPr>
            <a:lvl4pPr marL="1600200" indent="-228600" eaLnBrk="0" hangingPunct="0">
              <a:defRPr sz="1600" b="1">
                <a:solidFill>
                  <a:schemeClr val="tx1"/>
                </a:solidFill>
                <a:latin typeface="Arial" charset="0"/>
              </a:defRPr>
            </a:lvl4pPr>
            <a:lvl5pPr marL="2057400" indent="-228600" eaLnBrk="0" hangingPunct="0">
              <a:defRPr sz="1600" b="1">
                <a:solidFill>
                  <a:schemeClr val="tx1"/>
                </a:solidFill>
                <a:latin typeface="Arial" charset="0"/>
              </a:defRPr>
            </a:lvl5pPr>
            <a:lvl6pPr marL="2514600" indent="-228600" eaLnBrk="0" fontAlgn="base" hangingPunct="0">
              <a:spcBef>
                <a:spcPct val="0"/>
              </a:spcBef>
              <a:spcAft>
                <a:spcPct val="0"/>
              </a:spcAft>
              <a:defRPr sz="1600" b="1">
                <a:solidFill>
                  <a:schemeClr val="tx1"/>
                </a:solidFill>
                <a:latin typeface="Arial" charset="0"/>
              </a:defRPr>
            </a:lvl6pPr>
            <a:lvl7pPr marL="2971800" indent="-228600" eaLnBrk="0" fontAlgn="base" hangingPunct="0">
              <a:spcBef>
                <a:spcPct val="0"/>
              </a:spcBef>
              <a:spcAft>
                <a:spcPct val="0"/>
              </a:spcAft>
              <a:defRPr sz="1600" b="1">
                <a:solidFill>
                  <a:schemeClr val="tx1"/>
                </a:solidFill>
                <a:latin typeface="Arial" charset="0"/>
              </a:defRPr>
            </a:lvl7pPr>
            <a:lvl8pPr marL="3429000" indent="-228600" eaLnBrk="0" fontAlgn="base" hangingPunct="0">
              <a:spcBef>
                <a:spcPct val="0"/>
              </a:spcBef>
              <a:spcAft>
                <a:spcPct val="0"/>
              </a:spcAft>
              <a:defRPr sz="1600" b="1">
                <a:solidFill>
                  <a:schemeClr val="tx1"/>
                </a:solidFill>
                <a:latin typeface="Arial" charset="0"/>
              </a:defRPr>
            </a:lvl8pPr>
            <a:lvl9pPr marL="3886200" indent="-228600" eaLnBrk="0" fontAlgn="base" hangingPunct="0">
              <a:spcBef>
                <a:spcPct val="0"/>
              </a:spcBef>
              <a:spcAft>
                <a:spcPct val="0"/>
              </a:spcAft>
              <a:defRPr sz="1600" b="1">
                <a:solidFill>
                  <a:schemeClr val="tx1"/>
                </a:solidFill>
                <a:latin typeface="Arial" charset="0"/>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en-US" sz="1000" b="0" i="0" u="none" strike="noStrike" kern="0" cap="none" spc="0" normalizeH="0" baseline="0" noProof="0" dirty="0">
                <a:ln>
                  <a:noFill/>
                </a:ln>
                <a:solidFill>
                  <a:srgbClr val="000000"/>
                </a:solidFill>
                <a:effectLst/>
                <a:uLnTx/>
                <a:uFillTx/>
                <a:latin typeface="Arial" charset="0"/>
              </a:rPr>
              <a:t>Go-live dates can differ from Protocol effective dates – Please refer to market notices for more details</a:t>
            </a:r>
          </a:p>
        </p:txBody>
      </p:sp>
      <p:sp>
        <p:nvSpPr>
          <p:cNvPr id="30" name="TextBox 22">
            <a:extLst>
              <a:ext uri="{FF2B5EF4-FFF2-40B4-BE49-F238E27FC236}">
                <a16:creationId xmlns:a16="http://schemas.microsoft.com/office/drawing/2014/main" id="{C27BF776-BF97-F1A6-B314-C018AEFF3976}"/>
              </a:ext>
            </a:extLst>
          </p:cNvPr>
          <p:cNvSpPr txBox="1">
            <a:spLocks noChangeArrowheads="1"/>
          </p:cNvSpPr>
          <p:nvPr/>
        </p:nvSpPr>
        <p:spPr bwMode="auto">
          <a:xfrm>
            <a:off x="5635675" y="6114491"/>
            <a:ext cx="3174415" cy="26161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square" anchor="t" anchorCtr="1">
            <a:spAutoFit/>
          </a:bodyPr>
          <a:lstStyle>
            <a:lvl1pPr eaLnBrk="0" hangingPunct="0">
              <a:defRPr sz="1600" b="1">
                <a:solidFill>
                  <a:schemeClr val="tx1"/>
                </a:solidFill>
                <a:latin typeface="Arial" charset="0"/>
              </a:defRPr>
            </a:lvl1pPr>
            <a:lvl2pPr marL="742950" indent="-285750" eaLnBrk="0" hangingPunct="0">
              <a:defRPr sz="1600" b="1">
                <a:solidFill>
                  <a:schemeClr val="tx1"/>
                </a:solidFill>
                <a:latin typeface="Arial" charset="0"/>
              </a:defRPr>
            </a:lvl2pPr>
            <a:lvl3pPr marL="1143000" indent="-228600" eaLnBrk="0" hangingPunct="0">
              <a:defRPr sz="1600" b="1">
                <a:solidFill>
                  <a:schemeClr val="tx1"/>
                </a:solidFill>
                <a:latin typeface="Arial" charset="0"/>
              </a:defRPr>
            </a:lvl3pPr>
            <a:lvl4pPr marL="1600200" indent="-228600" eaLnBrk="0" hangingPunct="0">
              <a:defRPr sz="1600" b="1">
                <a:solidFill>
                  <a:schemeClr val="tx1"/>
                </a:solidFill>
                <a:latin typeface="Arial" charset="0"/>
              </a:defRPr>
            </a:lvl4pPr>
            <a:lvl5pPr marL="2057400" indent="-228600" eaLnBrk="0" hangingPunct="0">
              <a:defRPr sz="1600" b="1">
                <a:solidFill>
                  <a:schemeClr val="tx1"/>
                </a:solidFill>
                <a:latin typeface="Arial" charset="0"/>
              </a:defRPr>
            </a:lvl5pPr>
            <a:lvl6pPr marL="2514600" indent="-228600" eaLnBrk="0" fontAlgn="base" hangingPunct="0">
              <a:spcBef>
                <a:spcPct val="0"/>
              </a:spcBef>
              <a:spcAft>
                <a:spcPct val="0"/>
              </a:spcAft>
              <a:defRPr sz="1600" b="1">
                <a:solidFill>
                  <a:schemeClr val="tx1"/>
                </a:solidFill>
                <a:latin typeface="Arial" charset="0"/>
              </a:defRPr>
            </a:lvl6pPr>
            <a:lvl7pPr marL="2971800" indent="-228600" eaLnBrk="0" fontAlgn="base" hangingPunct="0">
              <a:spcBef>
                <a:spcPct val="0"/>
              </a:spcBef>
              <a:spcAft>
                <a:spcPct val="0"/>
              </a:spcAft>
              <a:defRPr sz="1600" b="1">
                <a:solidFill>
                  <a:schemeClr val="tx1"/>
                </a:solidFill>
                <a:latin typeface="Arial" charset="0"/>
              </a:defRPr>
            </a:lvl7pPr>
            <a:lvl8pPr marL="3429000" indent="-228600" eaLnBrk="0" fontAlgn="base" hangingPunct="0">
              <a:spcBef>
                <a:spcPct val="0"/>
              </a:spcBef>
              <a:spcAft>
                <a:spcPct val="0"/>
              </a:spcAft>
              <a:defRPr sz="1600" b="1">
                <a:solidFill>
                  <a:schemeClr val="tx1"/>
                </a:solidFill>
                <a:latin typeface="Arial" charset="0"/>
              </a:defRPr>
            </a:lvl8pPr>
            <a:lvl9pPr marL="3886200" indent="-228600" eaLnBrk="0" fontAlgn="base" hangingPunct="0">
              <a:spcBef>
                <a:spcPct val="0"/>
              </a:spcBef>
              <a:spcAft>
                <a:spcPct val="0"/>
              </a:spcAft>
              <a:defRPr sz="1600" b="1">
                <a:solidFill>
                  <a:schemeClr val="tx1"/>
                </a:solidFill>
                <a:latin typeface="Arial" charset="0"/>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rial" charset="0"/>
              </a:rPr>
              <a:t>Release targets are subject to change</a:t>
            </a:r>
          </a:p>
        </p:txBody>
      </p:sp>
      <p:sp>
        <p:nvSpPr>
          <p:cNvPr id="32" name="TextBox 23">
            <a:extLst>
              <a:ext uri="{FF2B5EF4-FFF2-40B4-BE49-F238E27FC236}">
                <a16:creationId xmlns:a16="http://schemas.microsoft.com/office/drawing/2014/main" id="{0B080159-FAE2-6B31-4EFB-7EF37977D9C8}"/>
              </a:ext>
            </a:extLst>
          </p:cNvPr>
          <p:cNvSpPr txBox="1">
            <a:spLocks noChangeArrowheads="1"/>
          </p:cNvSpPr>
          <p:nvPr/>
        </p:nvSpPr>
        <p:spPr bwMode="auto">
          <a:xfrm>
            <a:off x="2514600" y="5622689"/>
            <a:ext cx="1647290" cy="75405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square" anchor="ctr" anchorCtr="0">
            <a:spAutoFit/>
          </a:bodyPr>
          <a:lstStyle>
            <a:lvl1pPr eaLnBrk="0" hangingPunct="0">
              <a:defRPr sz="1600" b="1">
                <a:solidFill>
                  <a:schemeClr val="tx1"/>
                </a:solidFill>
                <a:latin typeface="Arial" charset="0"/>
              </a:defRPr>
            </a:lvl1pPr>
            <a:lvl2pPr marL="742950" indent="-285750" eaLnBrk="0" hangingPunct="0">
              <a:defRPr sz="1600" b="1">
                <a:solidFill>
                  <a:schemeClr val="tx1"/>
                </a:solidFill>
                <a:latin typeface="Arial" charset="0"/>
              </a:defRPr>
            </a:lvl2pPr>
            <a:lvl3pPr marL="1143000" indent="-228600" eaLnBrk="0" hangingPunct="0">
              <a:defRPr sz="1600" b="1">
                <a:solidFill>
                  <a:schemeClr val="tx1"/>
                </a:solidFill>
                <a:latin typeface="Arial" charset="0"/>
              </a:defRPr>
            </a:lvl3pPr>
            <a:lvl4pPr marL="1600200" indent="-228600" eaLnBrk="0" hangingPunct="0">
              <a:defRPr sz="1600" b="1">
                <a:solidFill>
                  <a:schemeClr val="tx1"/>
                </a:solidFill>
                <a:latin typeface="Arial" charset="0"/>
              </a:defRPr>
            </a:lvl4pPr>
            <a:lvl5pPr marL="2057400" indent="-228600" eaLnBrk="0" hangingPunct="0">
              <a:defRPr sz="1600" b="1">
                <a:solidFill>
                  <a:schemeClr val="tx1"/>
                </a:solidFill>
                <a:latin typeface="Arial" charset="0"/>
              </a:defRPr>
            </a:lvl5pPr>
            <a:lvl6pPr marL="2514600" indent="-228600" eaLnBrk="0" fontAlgn="base" hangingPunct="0">
              <a:spcBef>
                <a:spcPct val="0"/>
              </a:spcBef>
              <a:spcAft>
                <a:spcPct val="0"/>
              </a:spcAft>
              <a:defRPr sz="1600" b="1">
                <a:solidFill>
                  <a:schemeClr val="tx1"/>
                </a:solidFill>
                <a:latin typeface="Arial" charset="0"/>
              </a:defRPr>
            </a:lvl6pPr>
            <a:lvl7pPr marL="2971800" indent="-228600" eaLnBrk="0" fontAlgn="base" hangingPunct="0">
              <a:spcBef>
                <a:spcPct val="0"/>
              </a:spcBef>
              <a:spcAft>
                <a:spcPct val="0"/>
              </a:spcAft>
              <a:defRPr sz="1600" b="1">
                <a:solidFill>
                  <a:schemeClr val="tx1"/>
                </a:solidFill>
                <a:latin typeface="Arial" charset="0"/>
              </a:defRPr>
            </a:lvl7pPr>
            <a:lvl8pPr marL="3429000" indent="-228600" eaLnBrk="0" fontAlgn="base" hangingPunct="0">
              <a:spcBef>
                <a:spcPct val="0"/>
              </a:spcBef>
              <a:spcAft>
                <a:spcPct val="0"/>
              </a:spcAft>
              <a:defRPr sz="1600" b="1">
                <a:solidFill>
                  <a:schemeClr val="tx1"/>
                </a:solidFill>
                <a:latin typeface="Arial" charset="0"/>
              </a:defRPr>
            </a:lvl8pPr>
            <a:lvl9pPr marL="3886200" indent="-228600" eaLnBrk="0" fontAlgn="base" hangingPunct="0">
              <a:spcBef>
                <a:spcPct val="0"/>
              </a:spcBef>
              <a:spcAft>
                <a:spcPct val="0"/>
              </a:spcAft>
              <a:defRPr sz="1600" b="1">
                <a:solidFill>
                  <a:schemeClr val="tx1"/>
                </a:solidFill>
                <a:latin typeface="Arial"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800" b="0" i="0" u="none" strike="noStrike" kern="0" cap="none" spc="0" normalizeH="0" baseline="0" noProof="0" dirty="0">
                <a:ln>
                  <a:noFill/>
                </a:ln>
                <a:solidFill>
                  <a:srgbClr val="000000"/>
                </a:solidFill>
                <a:effectLst/>
                <a:uLnTx/>
                <a:uFillTx/>
                <a:latin typeface="Arial" charset="0"/>
              </a:rPr>
              <a:t>APPENDIX</a:t>
            </a:r>
          </a:p>
          <a:p>
            <a:pPr marL="0" marR="0" lvl="0" indent="0" defTabSz="914400" eaLnBrk="1" fontAlgn="base" latinLnBrk="0" hangingPunct="1">
              <a:lnSpc>
                <a:spcPct val="100000"/>
              </a:lnSpc>
              <a:spcBef>
                <a:spcPct val="0"/>
              </a:spcBef>
              <a:spcAft>
                <a:spcPct val="0"/>
              </a:spcAft>
              <a:buClrTx/>
              <a:buSzTx/>
              <a:buFontTx/>
              <a:buNone/>
              <a:tabLst/>
              <a:defRPr/>
            </a:pPr>
            <a:r>
              <a:rPr kumimoji="0" lang="en-US" sz="700" b="0" i="0" u="none" strike="noStrike" kern="0" cap="none" spc="0" normalizeH="0" baseline="0" noProof="0" dirty="0">
                <a:ln>
                  <a:noFill/>
                </a:ln>
                <a:solidFill>
                  <a:srgbClr val="FF0000"/>
                </a:solidFill>
                <a:effectLst/>
                <a:uLnTx/>
                <a:uFillTx/>
                <a:latin typeface="Arial" charset="0"/>
              </a:rPr>
              <a:t>Red Text</a:t>
            </a:r>
            <a:r>
              <a:rPr kumimoji="0" lang="en-US" sz="700" b="0" i="0" u="none" strike="noStrike" kern="0" cap="none" spc="0" normalizeH="0" baseline="0" noProof="0" dirty="0">
                <a:ln>
                  <a:noFill/>
                </a:ln>
                <a:solidFill>
                  <a:srgbClr val="000000"/>
                </a:solidFill>
                <a:effectLst/>
                <a:uLnTx/>
                <a:uFillTx/>
                <a:latin typeface="Arial" charset="0"/>
              </a:rPr>
              <a:t>: New additions and target release changes</a:t>
            </a:r>
          </a:p>
          <a:p>
            <a:pPr marL="0" marR="0" lvl="0" indent="0" defTabSz="914400" eaLnBrk="1" fontAlgn="base" latinLnBrk="0" hangingPunct="1">
              <a:lnSpc>
                <a:spcPct val="100000"/>
              </a:lnSpc>
              <a:spcBef>
                <a:spcPct val="0"/>
              </a:spcBef>
              <a:spcAft>
                <a:spcPct val="0"/>
              </a:spcAft>
              <a:buClrTx/>
              <a:buSzTx/>
              <a:buFontTx/>
              <a:buNone/>
              <a:tabLst/>
              <a:defRPr/>
            </a:pPr>
            <a:r>
              <a:rPr kumimoji="0" lang="en-US" sz="700" b="0" i="0" u="none" strike="sngStrike" kern="0" cap="none" spc="0" normalizeH="0" baseline="0" noProof="0" dirty="0">
                <a:ln>
                  <a:noFill/>
                </a:ln>
                <a:solidFill>
                  <a:srgbClr val="000000"/>
                </a:solidFill>
                <a:effectLst/>
                <a:uLnTx/>
                <a:uFillTx/>
                <a:latin typeface="Arial" charset="0"/>
              </a:rPr>
              <a:t>Strike-Through Text</a:t>
            </a:r>
            <a:r>
              <a:rPr kumimoji="0" lang="en-US" sz="700" b="0" i="0" u="none" strike="noStrike" kern="0" cap="none" spc="0" normalizeH="0" baseline="0" noProof="0" dirty="0">
                <a:ln>
                  <a:noFill/>
                </a:ln>
                <a:solidFill>
                  <a:srgbClr val="000000"/>
                </a:solidFill>
                <a:effectLst/>
                <a:uLnTx/>
                <a:uFillTx/>
                <a:latin typeface="Arial" charset="0"/>
              </a:rPr>
              <a:t>: Previous target release</a:t>
            </a:r>
          </a:p>
          <a:p>
            <a:pPr marL="0" marR="0" lvl="0" indent="0" defTabSz="914400" eaLnBrk="1" fontAlgn="base" latinLnBrk="0" hangingPunct="1">
              <a:lnSpc>
                <a:spcPct val="100000"/>
              </a:lnSpc>
              <a:spcBef>
                <a:spcPct val="0"/>
              </a:spcBef>
              <a:spcAft>
                <a:spcPct val="0"/>
              </a:spcAft>
              <a:buClrTx/>
              <a:buSzTx/>
              <a:buFontTx/>
              <a:buNone/>
              <a:tabLst/>
              <a:defRPr/>
            </a:pPr>
            <a:r>
              <a:rPr kumimoji="0" lang="en-US" sz="700" b="0" i="0" u="none" strike="noStrike" kern="0" cap="none" spc="0" normalizeH="0" baseline="0" noProof="0" dirty="0">
                <a:ln>
                  <a:noFill/>
                </a:ln>
                <a:solidFill>
                  <a:srgbClr val="000000"/>
                </a:solidFill>
                <a:effectLst/>
                <a:uLnTx/>
                <a:uFillTx/>
                <a:latin typeface="Arial" charset="0"/>
              </a:rPr>
              <a:t>(a), (b), etc.:</a:t>
            </a:r>
            <a:r>
              <a:rPr kumimoji="0" lang="en-US" sz="700" b="0" i="0" u="none" strike="noStrike" kern="0" cap="none" spc="0" normalizeH="0" noProof="0" dirty="0">
                <a:ln>
                  <a:noFill/>
                </a:ln>
                <a:solidFill>
                  <a:srgbClr val="000000"/>
                </a:solidFill>
                <a:effectLst/>
                <a:uLnTx/>
                <a:uFillTx/>
                <a:latin typeface="Arial" charset="0"/>
              </a:rPr>
              <a:t> </a:t>
            </a:r>
            <a:r>
              <a:rPr lang="en-US" sz="700" b="0" kern="0" dirty="0">
                <a:solidFill>
                  <a:srgbClr val="000000"/>
                </a:solidFill>
              </a:rPr>
              <a:t>M</a:t>
            </a:r>
            <a:r>
              <a:rPr kumimoji="0" lang="en-US" sz="700" b="0" i="0" u="none" strike="noStrike" kern="0" cap="none" spc="0" normalizeH="0" baseline="0" noProof="0" dirty="0" err="1">
                <a:ln>
                  <a:noFill/>
                </a:ln>
                <a:solidFill>
                  <a:srgbClr val="000000"/>
                </a:solidFill>
                <a:effectLst/>
                <a:uLnTx/>
                <a:uFillTx/>
                <a:latin typeface="Arial" charset="0"/>
              </a:rPr>
              <a:t>ultiple</a:t>
            </a:r>
            <a:r>
              <a:rPr kumimoji="0" lang="en-US" sz="700" b="0" i="0" u="none" strike="noStrike" kern="0" cap="none" spc="0" normalizeH="0" baseline="0" noProof="0" dirty="0">
                <a:ln>
                  <a:noFill/>
                </a:ln>
                <a:solidFill>
                  <a:srgbClr val="000000"/>
                </a:solidFill>
                <a:effectLst/>
                <a:uLnTx/>
                <a:uFillTx/>
                <a:latin typeface="Arial" charset="0"/>
              </a:rPr>
              <a:t> phase release</a:t>
            </a:r>
          </a:p>
        </p:txBody>
      </p:sp>
      <p:graphicFrame>
        <p:nvGraphicFramePr>
          <p:cNvPr id="33" name="Group 3">
            <a:extLst>
              <a:ext uri="{FF2B5EF4-FFF2-40B4-BE49-F238E27FC236}">
                <a16:creationId xmlns:a16="http://schemas.microsoft.com/office/drawing/2014/main" id="{50F9B015-E167-00B6-0126-0DBB2C12F4E8}"/>
              </a:ext>
            </a:extLst>
          </p:cNvPr>
          <p:cNvGraphicFramePr>
            <a:graphicFrameLocks/>
          </p:cNvGraphicFramePr>
          <p:nvPr/>
        </p:nvGraphicFramePr>
        <p:xfrm>
          <a:off x="160280" y="739903"/>
          <a:ext cx="8839200" cy="2875815"/>
        </p:xfrm>
        <a:graphic>
          <a:graphicData uri="http://schemas.openxmlformats.org/drawingml/2006/table">
            <a:tbl>
              <a:tblPr/>
              <a:tblGrid>
                <a:gridCol w="1439920">
                  <a:extLst>
                    <a:ext uri="{9D8B030D-6E8A-4147-A177-3AD203B41FA5}">
                      <a16:colId xmlns:a16="http://schemas.microsoft.com/office/drawing/2014/main" val="20000"/>
                    </a:ext>
                  </a:extLst>
                </a:gridCol>
                <a:gridCol w="1524000">
                  <a:extLst>
                    <a:ext uri="{9D8B030D-6E8A-4147-A177-3AD203B41FA5}">
                      <a16:colId xmlns:a16="http://schemas.microsoft.com/office/drawing/2014/main" val="20001"/>
                    </a:ext>
                  </a:extLst>
                </a:gridCol>
                <a:gridCol w="1447800">
                  <a:extLst>
                    <a:ext uri="{9D8B030D-6E8A-4147-A177-3AD203B41FA5}">
                      <a16:colId xmlns:a16="http://schemas.microsoft.com/office/drawing/2014/main" val="20002"/>
                    </a:ext>
                  </a:extLst>
                </a:gridCol>
                <a:gridCol w="1447800">
                  <a:extLst>
                    <a:ext uri="{9D8B030D-6E8A-4147-A177-3AD203B41FA5}">
                      <a16:colId xmlns:a16="http://schemas.microsoft.com/office/drawing/2014/main" val="20003"/>
                    </a:ext>
                  </a:extLst>
                </a:gridCol>
                <a:gridCol w="1447800">
                  <a:extLst>
                    <a:ext uri="{9D8B030D-6E8A-4147-A177-3AD203B41FA5}">
                      <a16:colId xmlns:a16="http://schemas.microsoft.com/office/drawing/2014/main" val="20004"/>
                    </a:ext>
                  </a:extLst>
                </a:gridCol>
                <a:gridCol w="1531880">
                  <a:extLst>
                    <a:ext uri="{9D8B030D-6E8A-4147-A177-3AD203B41FA5}">
                      <a16:colId xmlns:a16="http://schemas.microsoft.com/office/drawing/2014/main" val="20005"/>
                    </a:ext>
                  </a:extLst>
                </a:gridCol>
              </a:tblGrid>
              <a:tr h="516663">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dirty="0">
                          <a:ln>
                            <a:noFill/>
                          </a:ln>
                          <a:solidFill>
                            <a:schemeClr val="tx1"/>
                          </a:solidFill>
                          <a:effectLst/>
                          <a:latin typeface="Arial" charset="0"/>
                        </a:rPr>
                        <a:t>      January</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kern="1200" cap="none" normalizeH="0" baseline="0" dirty="0">
                          <a:ln>
                            <a:noFill/>
                          </a:ln>
                          <a:solidFill>
                            <a:schemeClr val="tx1"/>
                          </a:solidFill>
                          <a:effectLst/>
                          <a:latin typeface="Arial" charset="0"/>
                          <a:ea typeface="+mn-ea"/>
                          <a:cs typeface="+mn-cs"/>
                        </a:rPr>
                        <a:t>1/28-1/29</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dirty="0">
                          <a:ln>
                            <a:noFill/>
                          </a:ln>
                          <a:solidFill>
                            <a:schemeClr val="tx1"/>
                          </a:solidFill>
                          <a:effectLst/>
                          <a:latin typeface="Arial" charset="0"/>
                        </a:rPr>
                        <a:t>       February</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kern="1200" cap="none" normalizeH="0" baseline="0" dirty="0">
                          <a:ln>
                            <a:noFill/>
                          </a:ln>
                          <a:solidFill>
                            <a:schemeClr val="tx1"/>
                          </a:solidFill>
                          <a:effectLst/>
                          <a:latin typeface="Arial" charset="0"/>
                          <a:ea typeface="+mn-ea"/>
                          <a:cs typeface="+mn-cs"/>
                        </a:rPr>
                        <a:t>2/25-2/26</a:t>
                      </a:r>
                      <a:endParaRPr kumimoji="0" lang="en-US" sz="1200" b="0" i="1" u="none" strike="noStrike" cap="none" normalizeH="0" baseline="0" dirty="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dirty="0">
                          <a:ln>
                            <a:noFill/>
                          </a:ln>
                          <a:solidFill>
                            <a:schemeClr val="tx1"/>
                          </a:solidFill>
                          <a:effectLst/>
                          <a:latin typeface="Arial" charset="0"/>
                        </a:rPr>
                        <a:t>     March</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kern="1200" cap="none" normalizeH="0" baseline="0" dirty="0">
                          <a:ln>
                            <a:noFill/>
                          </a:ln>
                          <a:solidFill>
                            <a:schemeClr val="tx1"/>
                          </a:solidFill>
                          <a:effectLst/>
                          <a:latin typeface="Arial" charset="0"/>
                          <a:ea typeface="+mn-ea"/>
                          <a:cs typeface="+mn-cs"/>
                        </a:rPr>
                        <a:t>3/25-3/26</a:t>
                      </a:r>
                      <a:endParaRPr kumimoji="0" lang="en-US" sz="1200" b="0" i="1" u="none" strike="noStrike" cap="none" normalizeH="0" baseline="0" dirty="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dirty="0">
                          <a:ln>
                            <a:noFill/>
                          </a:ln>
                          <a:solidFill>
                            <a:schemeClr val="tx1"/>
                          </a:solidFill>
                          <a:effectLst/>
                          <a:latin typeface="Arial" charset="0"/>
                        </a:rPr>
                        <a:t>    April</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kern="1200" cap="none" normalizeH="0" baseline="0" dirty="0">
                          <a:ln>
                            <a:noFill/>
                          </a:ln>
                          <a:solidFill>
                            <a:schemeClr val="tx1"/>
                          </a:solidFill>
                          <a:effectLst/>
                          <a:latin typeface="Arial" charset="0"/>
                          <a:ea typeface="+mn-ea"/>
                          <a:cs typeface="+mn-cs"/>
                        </a:rPr>
                        <a:t>4/29-4/30</a:t>
                      </a:r>
                      <a:endParaRPr kumimoji="0" lang="en-US" sz="1200" b="0" i="1" u="none" strike="noStrike" cap="none" normalizeH="0" baseline="0" dirty="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dirty="0">
                          <a:ln>
                            <a:noFill/>
                          </a:ln>
                          <a:solidFill>
                            <a:schemeClr val="tx1"/>
                          </a:solidFill>
                          <a:effectLst/>
                          <a:latin typeface="Arial" charset="0"/>
                        </a:rPr>
                        <a:t>     May</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kern="1200" cap="none" normalizeH="0" baseline="0" dirty="0">
                          <a:ln>
                            <a:noFill/>
                          </a:ln>
                          <a:solidFill>
                            <a:schemeClr val="tx1"/>
                          </a:solidFill>
                          <a:effectLst/>
                          <a:latin typeface="Arial" charset="0"/>
                          <a:ea typeface="+mn-ea"/>
                          <a:cs typeface="+mn-cs"/>
                        </a:rPr>
                        <a:t>5/27-5/28</a:t>
                      </a:r>
                      <a:endParaRPr kumimoji="0" lang="en-US" sz="1200" b="0" i="1" u="none" strike="noStrike" cap="none" normalizeH="0" baseline="0" dirty="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dirty="0">
                          <a:ln>
                            <a:noFill/>
                          </a:ln>
                          <a:solidFill>
                            <a:schemeClr val="tx1"/>
                          </a:solidFill>
                          <a:effectLst/>
                          <a:latin typeface="Arial" charset="0"/>
                        </a:rPr>
                        <a:t>   June</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kern="1200" cap="none" normalizeH="0" baseline="0" dirty="0">
                          <a:ln>
                            <a:noFill/>
                          </a:ln>
                          <a:solidFill>
                            <a:schemeClr val="tx1"/>
                          </a:solidFill>
                          <a:effectLst/>
                          <a:latin typeface="Arial" charset="0"/>
                          <a:ea typeface="+mn-ea"/>
                          <a:cs typeface="+mn-cs"/>
                        </a:rPr>
                        <a:t>6/24-6/25</a:t>
                      </a:r>
                      <a:endParaRPr kumimoji="0" lang="en-US" sz="1200" b="0" i="1" u="none" strike="noStrike" cap="none" normalizeH="0" baseline="0" dirty="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extLst>
                  <a:ext uri="{0D108BD9-81ED-4DB2-BD59-A6C34878D82A}">
                    <a16:rowId xmlns:a16="http://schemas.microsoft.com/office/drawing/2014/main" val="10000"/>
                  </a:ext>
                </a:extLst>
              </a:tr>
              <a:tr h="2028652">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1200" b="0" i="0" u="none" strike="noStrike" cap="none" normalizeH="0" baseline="0" dirty="0">
                          <a:ln>
                            <a:noFill/>
                          </a:ln>
                          <a:solidFill>
                            <a:schemeClr val="tx1"/>
                          </a:solidFill>
                          <a:effectLst/>
                          <a:latin typeface="Courier New" pitchFamily="49" charset="0"/>
                        </a:rPr>
                        <a:t>NPRR1234</a:t>
                      </a:r>
                      <a:r>
                        <a:rPr kumimoji="0" lang="en-US" sz="1000" b="0" i="0" u="none" strike="noStrike" cap="none" normalizeH="0" baseline="0" dirty="0">
                          <a:ln>
                            <a:noFill/>
                          </a:ln>
                          <a:solidFill>
                            <a:schemeClr val="tx1"/>
                          </a:solidFill>
                          <a:effectLst/>
                          <a:latin typeface="Courier New" pitchFamily="49" charset="0"/>
                        </a:rPr>
                        <a:t>(c)</a:t>
                      </a: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1200" b="0" i="0" u="none" strike="noStrike" cap="none" normalizeH="0" baseline="0" dirty="0">
                          <a:ln>
                            <a:noFill/>
                          </a:ln>
                          <a:solidFill>
                            <a:schemeClr val="tx1"/>
                          </a:solidFill>
                          <a:effectLst/>
                          <a:latin typeface="Courier New" pitchFamily="49" charset="0"/>
                        </a:rPr>
                        <a:t>PGRR131</a:t>
                      </a: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a:ln>
                          <a:noFill/>
                        </a:ln>
                        <a:solidFill>
                          <a:schemeClr val="tx1"/>
                        </a:solidFill>
                        <a:effectLst/>
                        <a:latin typeface="Courier New" pitchFamily="49" charset="0"/>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a:ln>
                          <a:noFill/>
                        </a:ln>
                        <a:solidFill>
                          <a:schemeClr val="tx1"/>
                        </a:solidFill>
                        <a:effectLst/>
                        <a:latin typeface="Courier New" pitchFamily="49" charset="0"/>
                      </a:endParaRP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1200" b="0" i="0" u="none" strike="noStrike" cap="none" normalizeH="0" baseline="0" dirty="0">
                          <a:ln>
                            <a:noFill/>
                          </a:ln>
                          <a:solidFill>
                            <a:schemeClr val="tx1"/>
                          </a:solidFill>
                          <a:effectLst/>
                          <a:latin typeface="Courier New" pitchFamily="49" charset="0"/>
                        </a:rPr>
                        <a:t>NPRR1283</a:t>
                      </a: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800" b="0" i="0" u="none" strike="noStrike" cap="none" normalizeH="0" baseline="0" dirty="0">
                        <a:ln>
                          <a:noFill/>
                        </a:ln>
                        <a:solidFill>
                          <a:srgbClr val="FF0000"/>
                        </a:solidFill>
                        <a:effectLst/>
                        <a:latin typeface="Courier New" pitchFamily="49" charset="0"/>
                      </a:endParaRP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1200" b="0" i="0" u="none" strike="noStrike" cap="none" normalizeH="0" baseline="0" dirty="0">
                          <a:ln>
                            <a:noFill/>
                          </a:ln>
                          <a:solidFill>
                            <a:schemeClr val="tx1"/>
                          </a:solidFill>
                          <a:effectLst/>
                          <a:latin typeface="Courier New" pitchFamily="49" charset="0"/>
                        </a:rPr>
                        <a:t> NPRR1285</a:t>
                      </a: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1200" b="0" i="0" u="none" strike="noStrike" cap="none" normalizeH="0" baseline="0" dirty="0">
                          <a:ln>
                            <a:noFill/>
                          </a:ln>
                          <a:solidFill>
                            <a:schemeClr val="tx1"/>
                          </a:solidFill>
                          <a:effectLst/>
                          <a:latin typeface="Courier New" pitchFamily="49" charset="0"/>
                        </a:rPr>
                        <a:t>NPRR1299</a:t>
                      </a: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a:ln>
                          <a:noFill/>
                        </a:ln>
                        <a:solidFill>
                          <a:srgbClr val="FF0000"/>
                        </a:solidFill>
                        <a:effectLst/>
                        <a:latin typeface="Courier New" pitchFamily="49" charset="0"/>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a:ln>
                          <a:noFill/>
                        </a:ln>
                        <a:solidFill>
                          <a:srgbClr val="FF0000"/>
                        </a:solidFill>
                        <a:effectLst/>
                        <a:latin typeface="Courier New" pitchFamily="49"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0" i="0" u="none" strike="noStrike" kern="1200" cap="none" normalizeH="0" baseline="0" dirty="0">
                          <a:ln>
                            <a:noFill/>
                          </a:ln>
                          <a:solidFill>
                            <a:schemeClr val="tx1"/>
                          </a:solidFill>
                          <a:effectLst/>
                          <a:latin typeface="Courier New" pitchFamily="49" charset="0"/>
                          <a:ea typeface="+mn-ea"/>
                          <a:cs typeface="+mn-cs"/>
                        </a:rPr>
                        <a:t> </a:t>
                      </a: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200" b="0" i="0" u="none" strike="noStrike" kern="1200" cap="none" normalizeH="0" baseline="0" dirty="0">
                        <a:ln>
                          <a:noFill/>
                        </a:ln>
                        <a:solidFill>
                          <a:schemeClr val="tx1"/>
                        </a:solidFill>
                        <a:effectLst/>
                        <a:latin typeface="Courier New" pitchFamily="49" charset="0"/>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200" b="0" i="0" u="none" strike="noStrike" kern="1200" cap="none" normalizeH="0" baseline="0" dirty="0">
                        <a:ln>
                          <a:noFill/>
                        </a:ln>
                        <a:solidFill>
                          <a:schemeClr val="tx1"/>
                        </a:solidFill>
                        <a:effectLst/>
                        <a:latin typeface="Courier New" pitchFamily="49" charset="0"/>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200" b="0" i="0" u="none" strike="noStrike" kern="1200" cap="none" normalizeH="0" baseline="0" dirty="0">
                        <a:ln>
                          <a:noFill/>
                        </a:ln>
                        <a:solidFill>
                          <a:schemeClr val="tx1"/>
                        </a:solidFill>
                        <a:effectLst/>
                        <a:latin typeface="Courier New" pitchFamily="49" charset="0"/>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0" i="0" u="none" strike="noStrike" kern="1200" cap="none" normalizeH="0" baseline="0" dirty="0">
                          <a:ln>
                            <a:noFill/>
                          </a:ln>
                          <a:solidFill>
                            <a:srgbClr val="FF0000"/>
                          </a:solidFill>
                          <a:effectLst/>
                          <a:latin typeface="Courier New" pitchFamily="49" charset="0"/>
                          <a:ea typeface="+mn-ea"/>
                          <a:cs typeface="+mn-cs"/>
                        </a:rPr>
                        <a:t>NPRR1266</a:t>
                      </a: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200" b="0" i="0" u="none" strike="noStrike" kern="1200" cap="none" normalizeH="0" baseline="0" dirty="0">
                        <a:ln>
                          <a:noFill/>
                        </a:ln>
                        <a:solidFill>
                          <a:srgbClr val="FF0000"/>
                        </a:solidFill>
                        <a:effectLst/>
                        <a:latin typeface="Courier New" pitchFamily="49" charset="0"/>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600" b="0" i="0" u="none" strike="noStrike" kern="1200" cap="none" normalizeH="0" baseline="0" dirty="0">
                        <a:ln>
                          <a:noFill/>
                        </a:ln>
                        <a:solidFill>
                          <a:schemeClr val="tx1"/>
                        </a:solidFill>
                        <a:effectLst/>
                        <a:latin typeface="Courier New" pitchFamily="49" charset="0"/>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0" i="0" u="none" strike="noStrike" kern="1200" cap="none" normalizeH="0" baseline="0" dirty="0">
                          <a:ln>
                            <a:noFill/>
                          </a:ln>
                          <a:solidFill>
                            <a:schemeClr val="tx1"/>
                          </a:solidFill>
                          <a:effectLst/>
                          <a:latin typeface="Courier New" pitchFamily="49" charset="0"/>
                          <a:ea typeface="+mn-ea"/>
                          <a:cs typeface="+mn-cs"/>
                        </a:rPr>
                        <a:t>NPRR1277</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1200" b="0" i="0" u="none" strike="noStrike" kern="1200" cap="none" normalizeH="0" baseline="0" dirty="0">
                          <a:ln>
                            <a:noFill/>
                          </a:ln>
                          <a:solidFill>
                            <a:schemeClr val="tx1"/>
                          </a:solidFill>
                          <a:effectLst/>
                          <a:latin typeface="Courier New" pitchFamily="49" charset="0"/>
                          <a:ea typeface="+mn-ea"/>
                          <a:cs typeface="+mn-cs"/>
                        </a:rPr>
                        <a:t> </a:t>
                      </a:r>
                      <a:r>
                        <a:rPr kumimoji="0" lang="en-US" sz="1200" b="0" i="0" u="none" strike="noStrike" kern="1200" cap="none" normalizeH="0" baseline="0" dirty="0">
                          <a:ln>
                            <a:noFill/>
                          </a:ln>
                          <a:solidFill>
                            <a:srgbClr val="FF0000"/>
                          </a:solidFill>
                          <a:effectLst/>
                          <a:latin typeface="Courier New" pitchFamily="49" charset="0"/>
                          <a:ea typeface="+mn-ea"/>
                          <a:cs typeface="+mn-cs"/>
                        </a:rPr>
                        <a:t>NPRR1287</a:t>
                      </a: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900" b="0" i="0" u="none" strike="noStrike" kern="1200" cap="none" normalizeH="0" baseline="0" dirty="0" err="1">
                          <a:ln>
                            <a:noFill/>
                          </a:ln>
                          <a:solidFill>
                            <a:srgbClr val="FF0000"/>
                          </a:solidFill>
                          <a:effectLst/>
                          <a:latin typeface="Courier New" pitchFamily="49" charset="0"/>
                          <a:ea typeface="+mn-ea"/>
                          <a:cs typeface="+mn-cs"/>
                        </a:rPr>
                        <a:t>Add’l</a:t>
                      </a:r>
                      <a:r>
                        <a:rPr kumimoji="0" lang="en-US" sz="900" b="0" i="0" u="none" strike="noStrike" kern="1200" cap="none" normalizeH="0" baseline="0" dirty="0">
                          <a:ln>
                            <a:noFill/>
                          </a:ln>
                          <a:solidFill>
                            <a:srgbClr val="FF0000"/>
                          </a:solidFill>
                          <a:effectLst/>
                          <a:latin typeface="Courier New" pitchFamily="49" charset="0"/>
                          <a:ea typeface="+mn-ea"/>
                          <a:cs typeface="+mn-cs"/>
                        </a:rPr>
                        <a:t> Public Data Products in ERCOT Data Portal</a:t>
                      </a:r>
                      <a:endParaRPr kumimoji="0" lang="en-US" sz="1200" b="0" i="0" u="none" strike="noStrike" kern="1200" cap="none" normalizeH="0" baseline="0" dirty="0">
                        <a:ln>
                          <a:noFill/>
                        </a:ln>
                        <a:solidFill>
                          <a:srgbClr val="FF0000"/>
                        </a:solidFill>
                        <a:effectLst/>
                        <a:latin typeface="Courier New" pitchFamily="49" charset="0"/>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200" b="0" i="0" u="none" strike="sngStrike" kern="1200" cap="none" normalizeH="0" baseline="0" dirty="0">
                        <a:ln>
                          <a:noFill/>
                        </a:ln>
                        <a:solidFill>
                          <a:schemeClr val="tx1"/>
                        </a:solidFill>
                        <a:effectLst/>
                        <a:latin typeface="Courier New" pitchFamily="49" charset="0"/>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200" b="0" i="0" u="none" strike="noStrike" kern="1200" cap="none" normalizeH="0" baseline="0" dirty="0">
                        <a:ln>
                          <a:noFill/>
                        </a:ln>
                        <a:solidFill>
                          <a:srgbClr val="FF0000"/>
                        </a:solidFill>
                        <a:effectLst/>
                        <a:latin typeface="Courier New" pitchFamily="49" charset="0"/>
                        <a:ea typeface="+mn-ea"/>
                        <a:cs typeface="+mn-cs"/>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200" b="0" i="0" u="none" strike="noStrike" kern="1200" cap="none" normalizeH="0" baseline="0" dirty="0">
                        <a:ln>
                          <a:noFill/>
                        </a:ln>
                        <a:solidFill>
                          <a:schemeClr val="tx1"/>
                        </a:solidFill>
                        <a:effectLst/>
                        <a:latin typeface="Arial"/>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200" b="0" i="0" u="none" strike="noStrike" kern="1200" cap="none" normalizeH="0" baseline="0" dirty="0">
                        <a:ln>
                          <a:noFill/>
                        </a:ln>
                        <a:solidFill>
                          <a:schemeClr val="tx1"/>
                        </a:solidFill>
                        <a:effectLst/>
                        <a:latin typeface="Arial"/>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200" b="0" i="0" u="none" strike="noStrike" kern="1200" cap="none" normalizeH="0" baseline="0" dirty="0">
                        <a:ln>
                          <a:noFill/>
                        </a:ln>
                        <a:solidFill>
                          <a:schemeClr val="tx1"/>
                        </a:solidFill>
                        <a:effectLst/>
                        <a:latin typeface="Arial"/>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200" b="0" i="0" u="none" strike="noStrike" kern="1200" cap="none" normalizeH="0" baseline="0" dirty="0">
                        <a:ln>
                          <a:noFill/>
                        </a:ln>
                        <a:solidFill>
                          <a:schemeClr val="tx1"/>
                        </a:solidFill>
                        <a:effectLst/>
                        <a:latin typeface="Arial"/>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200" b="0" i="0" u="none" strike="noStrike" kern="1200" cap="none" normalizeH="0" baseline="0" dirty="0">
                        <a:ln>
                          <a:noFill/>
                        </a:ln>
                        <a:solidFill>
                          <a:schemeClr val="tx1"/>
                        </a:solidFill>
                        <a:effectLst/>
                        <a:latin typeface="Arial"/>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200" b="0" i="0" u="none" strike="noStrike" kern="1200" cap="none" normalizeH="0" baseline="0" dirty="0">
                        <a:ln>
                          <a:noFill/>
                        </a:ln>
                        <a:solidFill>
                          <a:schemeClr val="tx1"/>
                        </a:solidFill>
                        <a:effectLst/>
                        <a:latin typeface="Arial"/>
                        <a:ea typeface="+mn-ea"/>
                        <a:cs typeface="+mn-cs"/>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100" b="0" i="0" u="none" strike="noStrike" kern="1200" cap="none" normalizeH="0" baseline="0" dirty="0">
                        <a:ln>
                          <a:noFill/>
                        </a:ln>
                        <a:solidFill>
                          <a:schemeClr val="tx1"/>
                        </a:solidFill>
                        <a:effectLst/>
                        <a:latin typeface="+mn-lt"/>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100" b="0" i="0" u="none" strike="noStrike" kern="1200" cap="none" normalizeH="0" baseline="0" dirty="0">
                        <a:ln>
                          <a:noFill/>
                        </a:ln>
                        <a:solidFill>
                          <a:schemeClr val="tx1"/>
                        </a:solidFill>
                        <a:effectLst/>
                        <a:latin typeface="+mn-lt"/>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100" b="0" i="0" u="none" strike="noStrike" kern="1200" cap="none" normalizeH="0" baseline="0" dirty="0">
                        <a:ln>
                          <a:noFill/>
                        </a:ln>
                        <a:solidFill>
                          <a:schemeClr val="tx1"/>
                        </a:solidFill>
                        <a:effectLst/>
                        <a:latin typeface="+mn-lt"/>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100" b="0" i="0" u="none" strike="noStrike" kern="1200" cap="none" normalizeH="0" baseline="0" dirty="0">
                        <a:ln>
                          <a:noFill/>
                        </a:ln>
                        <a:solidFill>
                          <a:schemeClr val="tx1"/>
                        </a:solidFill>
                        <a:effectLst/>
                        <a:latin typeface="+mn-lt"/>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100" b="0" i="0" u="none" strike="noStrike" kern="1200" cap="none" normalizeH="0" baseline="0" dirty="0">
                        <a:ln>
                          <a:noFill/>
                        </a:ln>
                        <a:solidFill>
                          <a:schemeClr val="tx1"/>
                        </a:solidFill>
                        <a:effectLst/>
                        <a:latin typeface="+mn-lt"/>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100" b="0" i="0" u="none" strike="noStrike" kern="1200" cap="none" normalizeH="0" baseline="0" dirty="0">
                        <a:ln>
                          <a:noFill/>
                        </a:ln>
                        <a:solidFill>
                          <a:schemeClr val="tx1"/>
                        </a:solidFill>
                        <a:effectLst/>
                        <a:latin typeface="+mn-lt"/>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100" b="0" i="0" u="none" strike="noStrike" kern="1200" cap="none" normalizeH="0" baseline="0" dirty="0">
                        <a:ln>
                          <a:noFill/>
                        </a:ln>
                        <a:solidFill>
                          <a:schemeClr val="tx1"/>
                        </a:solidFill>
                        <a:effectLst/>
                        <a:latin typeface="+mn-lt"/>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100" b="0" i="0" u="none" strike="noStrike" kern="1200" cap="none" normalizeH="0" baseline="0" dirty="0">
                        <a:ln>
                          <a:noFill/>
                        </a:ln>
                        <a:solidFill>
                          <a:schemeClr val="tx1"/>
                        </a:solidFill>
                        <a:effectLst/>
                        <a:latin typeface="+mn-lt"/>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1100" b="0" i="0" u="none" strike="noStrike" kern="1200" cap="none" normalizeH="0" baseline="0" dirty="0">
                          <a:ln>
                            <a:noFill/>
                          </a:ln>
                          <a:solidFill>
                            <a:schemeClr val="tx1"/>
                          </a:solidFill>
                          <a:effectLst/>
                          <a:latin typeface="+mn-lt"/>
                          <a:ea typeface="+mn-ea"/>
                          <a:cs typeface="+mn-cs"/>
                        </a:rPr>
                        <a:t> </a:t>
                      </a:r>
                      <a:endParaRPr kumimoji="0" lang="en-US" sz="1100" b="0" i="0" u="none" strike="sngStrike" kern="1200" cap="none" normalizeH="0" baseline="0" dirty="0">
                        <a:ln>
                          <a:noFill/>
                        </a:ln>
                        <a:solidFill>
                          <a:schemeClr val="tx1"/>
                        </a:solidFill>
                        <a:effectLst/>
                        <a:latin typeface="+mn-lt"/>
                        <a:ea typeface="+mn-ea"/>
                        <a:cs typeface="+mn-cs"/>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1200" b="0" i="0" u="none" strike="noStrike" kern="1200" cap="none" normalizeH="0" baseline="0" dirty="0">
                          <a:ln>
                            <a:noFill/>
                          </a:ln>
                          <a:solidFill>
                            <a:schemeClr val="tx1"/>
                          </a:solidFill>
                          <a:effectLst/>
                          <a:latin typeface="Courier New" pitchFamily="49" charset="0"/>
                          <a:ea typeface="+mn-ea"/>
                          <a:cs typeface="+mn-cs"/>
                        </a:rPr>
                        <a:t>SCR820</a:t>
                      </a:r>
                    </a:p>
                  </a:txBody>
                  <a:tcPr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TextBox 21">
            <a:extLst>
              <a:ext uri="{FF2B5EF4-FFF2-40B4-BE49-F238E27FC236}">
                <a16:creationId xmlns:a16="http://schemas.microsoft.com/office/drawing/2014/main" id="{3C7337DF-3236-49AF-5B9D-C83E33EF05AA}"/>
              </a:ext>
            </a:extLst>
          </p:cNvPr>
          <p:cNvSpPr txBox="1">
            <a:spLocks noChangeArrowheads="1"/>
          </p:cNvSpPr>
          <p:nvPr/>
        </p:nvSpPr>
        <p:spPr bwMode="auto">
          <a:xfrm>
            <a:off x="4225663" y="5623342"/>
            <a:ext cx="1173951" cy="83099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square" anchor="ctr" anchorCtr="0">
            <a:spAutoFit/>
          </a:bodyPr>
          <a:lstStyle>
            <a:lvl1pPr eaLnBrk="0" hangingPunct="0">
              <a:defRPr sz="1600" b="1">
                <a:solidFill>
                  <a:schemeClr val="tx1"/>
                </a:solidFill>
                <a:latin typeface="Arial" charset="0"/>
              </a:defRPr>
            </a:lvl1pPr>
            <a:lvl2pPr marL="742950" indent="-285750" eaLnBrk="0" hangingPunct="0">
              <a:defRPr sz="1600" b="1">
                <a:solidFill>
                  <a:schemeClr val="tx1"/>
                </a:solidFill>
                <a:latin typeface="Arial" charset="0"/>
              </a:defRPr>
            </a:lvl2pPr>
            <a:lvl3pPr marL="1143000" indent="-228600" eaLnBrk="0" hangingPunct="0">
              <a:defRPr sz="1600" b="1">
                <a:solidFill>
                  <a:schemeClr val="tx1"/>
                </a:solidFill>
                <a:latin typeface="Arial" charset="0"/>
              </a:defRPr>
            </a:lvl3pPr>
            <a:lvl4pPr marL="1600200" indent="-228600" eaLnBrk="0" hangingPunct="0">
              <a:defRPr sz="1600" b="1">
                <a:solidFill>
                  <a:schemeClr val="tx1"/>
                </a:solidFill>
                <a:latin typeface="Arial" charset="0"/>
              </a:defRPr>
            </a:lvl4pPr>
            <a:lvl5pPr marL="2057400" indent="-228600" eaLnBrk="0" hangingPunct="0">
              <a:defRPr sz="1600" b="1">
                <a:solidFill>
                  <a:schemeClr val="tx1"/>
                </a:solidFill>
                <a:latin typeface="Arial" charset="0"/>
              </a:defRPr>
            </a:lvl5pPr>
            <a:lvl6pPr marL="2514600" indent="-228600" eaLnBrk="0" fontAlgn="base" hangingPunct="0">
              <a:spcBef>
                <a:spcPct val="0"/>
              </a:spcBef>
              <a:spcAft>
                <a:spcPct val="0"/>
              </a:spcAft>
              <a:defRPr sz="1600" b="1">
                <a:solidFill>
                  <a:schemeClr val="tx1"/>
                </a:solidFill>
                <a:latin typeface="Arial" charset="0"/>
              </a:defRPr>
            </a:lvl6pPr>
            <a:lvl7pPr marL="2971800" indent="-228600" eaLnBrk="0" fontAlgn="base" hangingPunct="0">
              <a:spcBef>
                <a:spcPct val="0"/>
              </a:spcBef>
              <a:spcAft>
                <a:spcPct val="0"/>
              </a:spcAft>
              <a:defRPr sz="1600" b="1">
                <a:solidFill>
                  <a:schemeClr val="tx1"/>
                </a:solidFill>
                <a:latin typeface="Arial" charset="0"/>
              </a:defRPr>
            </a:lvl7pPr>
            <a:lvl8pPr marL="3429000" indent="-228600" eaLnBrk="0" fontAlgn="base" hangingPunct="0">
              <a:spcBef>
                <a:spcPct val="0"/>
              </a:spcBef>
              <a:spcAft>
                <a:spcPct val="0"/>
              </a:spcAft>
              <a:defRPr sz="1600" b="1">
                <a:solidFill>
                  <a:schemeClr val="tx1"/>
                </a:solidFill>
                <a:latin typeface="Arial" charset="0"/>
              </a:defRPr>
            </a:lvl8pPr>
            <a:lvl9pPr marL="3886200" indent="-228600" eaLnBrk="0" fontAlgn="base" hangingPunct="0">
              <a:spcBef>
                <a:spcPct val="0"/>
              </a:spcBef>
              <a:spcAft>
                <a:spcPct val="0"/>
              </a:spcAft>
              <a:defRPr sz="1600" b="1">
                <a:solidFill>
                  <a:schemeClr val="tx1"/>
                </a:solidFill>
                <a:latin typeface="Arial" charset="0"/>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en-US" sz="800" b="0" i="0" u="sng" strike="noStrike" kern="0" cap="none" spc="0" normalizeH="0" baseline="0" noProof="0" dirty="0">
                <a:ln>
                  <a:noFill/>
                </a:ln>
                <a:solidFill>
                  <a:srgbClr val="000000"/>
                </a:solidFill>
                <a:effectLst/>
                <a:uLnTx/>
                <a:uFillTx/>
                <a:latin typeface="Arial" charset="0"/>
              </a:rPr>
              <a:t>Project Status Codes </a:t>
            </a:r>
          </a:p>
          <a:p>
            <a:pPr marL="0" marR="0" lvl="0" indent="0" defTabSz="914400" eaLnBrk="1" fontAlgn="base" latinLnBrk="0" hangingPunct="1">
              <a:lnSpc>
                <a:spcPct val="100000"/>
              </a:lnSpc>
              <a:spcBef>
                <a:spcPct val="0"/>
              </a:spcBef>
              <a:spcAft>
                <a:spcPct val="0"/>
              </a:spcAft>
              <a:buClrTx/>
              <a:buSzTx/>
              <a:buFontTx/>
              <a:buNone/>
              <a:tabLst/>
              <a:defRPr/>
            </a:pPr>
            <a:r>
              <a:rPr kumimoji="0" lang="en-US" sz="800" b="0" i="0" u="none" strike="noStrike" kern="0" cap="none" spc="0" normalizeH="0" baseline="0" noProof="0" dirty="0">
                <a:ln>
                  <a:noFill/>
                </a:ln>
                <a:solidFill>
                  <a:srgbClr val="000000"/>
                </a:solidFill>
                <a:effectLst/>
                <a:uLnTx/>
                <a:uFillTx/>
                <a:latin typeface="Arial" charset="0"/>
              </a:rPr>
              <a:t>  NS = Not Started</a:t>
            </a:r>
          </a:p>
          <a:p>
            <a:pPr marL="0" marR="0" lvl="0" indent="0" defTabSz="914400" eaLnBrk="1" fontAlgn="base" latinLnBrk="0" hangingPunct="1">
              <a:lnSpc>
                <a:spcPct val="100000"/>
              </a:lnSpc>
              <a:spcBef>
                <a:spcPct val="0"/>
              </a:spcBef>
              <a:spcAft>
                <a:spcPct val="0"/>
              </a:spcAft>
              <a:buClrTx/>
              <a:buSzTx/>
              <a:buFontTx/>
              <a:buNone/>
              <a:tabLst/>
              <a:defRPr/>
            </a:pPr>
            <a:r>
              <a:rPr kumimoji="0" lang="en-US" sz="800" b="0" i="0" u="none" strike="noStrike" kern="0" cap="none" spc="0" normalizeH="0" baseline="0" noProof="0" dirty="0">
                <a:ln>
                  <a:noFill/>
                </a:ln>
                <a:solidFill>
                  <a:srgbClr val="000000"/>
                </a:solidFill>
                <a:effectLst/>
                <a:uLnTx/>
                <a:uFillTx/>
                <a:latin typeface="Arial" charset="0"/>
              </a:rPr>
              <a:t>  I     = Initiation</a:t>
            </a:r>
          </a:p>
          <a:p>
            <a:pPr marL="0" marR="0" lvl="0" indent="0" defTabSz="914400" eaLnBrk="1" fontAlgn="base" latinLnBrk="0" hangingPunct="1">
              <a:lnSpc>
                <a:spcPct val="100000"/>
              </a:lnSpc>
              <a:spcBef>
                <a:spcPct val="0"/>
              </a:spcBef>
              <a:spcAft>
                <a:spcPct val="0"/>
              </a:spcAft>
              <a:buClrTx/>
              <a:buSzTx/>
              <a:buFontTx/>
              <a:buNone/>
              <a:tabLst/>
              <a:defRPr/>
            </a:pPr>
            <a:r>
              <a:rPr kumimoji="0" lang="en-US" sz="800" b="0" i="0" u="none" strike="noStrike" kern="0" cap="none" spc="0" normalizeH="0" baseline="0" noProof="0" dirty="0">
                <a:ln>
                  <a:noFill/>
                </a:ln>
                <a:solidFill>
                  <a:srgbClr val="000000"/>
                </a:solidFill>
                <a:effectLst/>
                <a:uLnTx/>
                <a:uFillTx/>
                <a:latin typeface="Arial" charset="0"/>
              </a:rPr>
              <a:t>  P    = Planning</a:t>
            </a:r>
          </a:p>
          <a:p>
            <a:pPr marL="0" marR="0" lvl="0" indent="0" defTabSz="914400" eaLnBrk="1" fontAlgn="base" latinLnBrk="0" hangingPunct="1">
              <a:lnSpc>
                <a:spcPct val="100000"/>
              </a:lnSpc>
              <a:spcBef>
                <a:spcPct val="0"/>
              </a:spcBef>
              <a:spcAft>
                <a:spcPct val="0"/>
              </a:spcAft>
              <a:buClrTx/>
              <a:buSzTx/>
              <a:buFontTx/>
              <a:buNone/>
              <a:tabLst/>
              <a:defRPr/>
            </a:pPr>
            <a:r>
              <a:rPr kumimoji="0" lang="en-US" sz="800" b="0" i="0" u="none" strike="noStrike" kern="0" cap="none" spc="0" normalizeH="0" baseline="0" noProof="0" dirty="0">
                <a:ln>
                  <a:noFill/>
                </a:ln>
                <a:solidFill>
                  <a:srgbClr val="000000"/>
                </a:solidFill>
                <a:effectLst/>
                <a:uLnTx/>
                <a:uFillTx/>
                <a:latin typeface="Arial" charset="0"/>
              </a:rPr>
              <a:t>  E    = Execution</a:t>
            </a:r>
          </a:p>
          <a:p>
            <a:pPr marL="0" marR="0" lvl="0" indent="0" defTabSz="914400" eaLnBrk="1" fontAlgn="base" latinLnBrk="0" hangingPunct="1">
              <a:lnSpc>
                <a:spcPct val="100000"/>
              </a:lnSpc>
              <a:spcBef>
                <a:spcPct val="0"/>
              </a:spcBef>
              <a:spcAft>
                <a:spcPct val="0"/>
              </a:spcAft>
              <a:buClrTx/>
              <a:buSzTx/>
              <a:buFontTx/>
              <a:buNone/>
              <a:tabLst/>
              <a:defRPr/>
            </a:pPr>
            <a:r>
              <a:rPr kumimoji="0" lang="en-US" sz="800" b="0" i="0" u="none" strike="noStrike" kern="0" cap="none" spc="0" normalizeH="0" baseline="0" noProof="0" dirty="0">
                <a:ln>
                  <a:noFill/>
                </a:ln>
                <a:solidFill>
                  <a:srgbClr val="000000"/>
                </a:solidFill>
                <a:effectLst/>
                <a:uLnTx/>
                <a:uFillTx/>
                <a:latin typeface="Arial" charset="0"/>
              </a:rPr>
              <a:t>  H    = On Hold</a:t>
            </a:r>
          </a:p>
        </p:txBody>
      </p:sp>
      <p:sp>
        <p:nvSpPr>
          <p:cNvPr id="3" name="Flowchart: Alternate Process 2">
            <a:extLst>
              <a:ext uri="{FF2B5EF4-FFF2-40B4-BE49-F238E27FC236}">
                <a16:creationId xmlns:a16="http://schemas.microsoft.com/office/drawing/2014/main" id="{0538845A-9179-582C-B878-B358B8FD79A2}"/>
              </a:ext>
            </a:extLst>
          </p:cNvPr>
          <p:cNvSpPr/>
          <p:nvPr/>
        </p:nvSpPr>
        <p:spPr>
          <a:xfrm>
            <a:off x="160867" y="739250"/>
            <a:ext cx="356616" cy="22860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b="1" dirty="0"/>
              <a:t>R1</a:t>
            </a:r>
            <a:endParaRPr lang="en-US" sz="1400" b="1" dirty="0"/>
          </a:p>
        </p:txBody>
      </p:sp>
      <p:sp>
        <p:nvSpPr>
          <p:cNvPr id="51" name="Flowchart: Alternate Process 50">
            <a:extLst>
              <a:ext uri="{FF2B5EF4-FFF2-40B4-BE49-F238E27FC236}">
                <a16:creationId xmlns:a16="http://schemas.microsoft.com/office/drawing/2014/main" id="{799D2FA0-8B3E-0B45-4694-E50B59D8C24E}"/>
              </a:ext>
            </a:extLst>
          </p:cNvPr>
          <p:cNvSpPr/>
          <p:nvPr/>
        </p:nvSpPr>
        <p:spPr>
          <a:xfrm>
            <a:off x="1600200" y="747491"/>
            <a:ext cx="356616" cy="22860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b="1" dirty="0"/>
              <a:t>R2</a:t>
            </a:r>
            <a:endParaRPr lang="en-US" sz="1400" b="1" dirty="0"/>
          </a:p>
        </p:txBody>
      </p:sp>
      <p:sp>
        <p:nvSpPr>
          <p:cNvPr id="53" name="Flowchart: Alternate Process 52">
            <a:extLst>
              <a:ext uri="{FF2B5EF4-FFF2-40B4-BE49-F238E27FC236}">
                <a16:creationId xmlns:a16="http://schemas.microsoft.com/office/drawing/2014/main" id="{D9F77CFF-462B-9E50-0EFD-A896496F09C9}"/>
              </a:ext>
            </a:extLst>
          </p:cNvPr>
          <p:cNvSpPr/>
          <p:nvPr/>
        </p:nvSpPr>
        <p:spPr>
          <a:xfrm>
            <a:off x="4572000" y="743509"/>
            <a:ext cx="356616" cy="22860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b="1" dirty="0"/>
              <a:t>R4</a:t>
            </a:r>
            <a:endParaRPr lang="en-US" sz="1400" b="1" dirty="0"/>
          </a:p>
        </p:txBody>
      </p:sp>
      <p:sp>
        <p:nvSpPr>
          <p:cNvPr id="54" name="Flowchart: Alternate Process 53">
            <a:extLst>
              <a:ext uri="{FF2B5EF4-FFF2-40B4-BE49-F238E27FC236}">
                <a16:creationId xmlns:a16="http://schemas.microsoft.com/office/drawing/2014/main" id="{2615F467-AD5A-C63E-82B1-922449E3611F}"/>
              </a:ext>
            </a:extLst>
          </p:cNvPr>
          <p:cNvSpPr/>
          <p:nvPr/>
        </p:nvSpPr>
        <p:spPr>
          <a:xfrm>
            <a:off x="6021407" y="738894"/>
            <a:ext cx="356616" cy="22860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b="1" dirty="0"/>
              <a:t>R5</a:t>
            </a:r>
            <a:endParaRPr lang="en-US" sz="1400" b="1" dirty="0"/>
          </a:p>
        </p:txBody>
      </p:sp>
      <p:sp>
        <p:nvSpPr>
          <p:cNvPr id="55" name="Flowchart: Alternate Process 54">
            <a:extLst>
              <a:ext uri="{FF2B5EF4-FFF2-40B4-BE49-F238E27FC236}">
                <a16:creationId xmlns:a16="http://schemas.microsoft.com/office/drawing/2014/main" id="{BE9FE421-EC62-4777-DB6E-65ECAD7DBACE}"/>
              </a:ext>
            </a:extLst>
          </p:cNvPr>
          <p:cNvSpPr/>
          <p:nvPr/>
        </p:nvSpPr>
        <p:spPr>
          <a:xfrm>
            <a:off x="7475046" y="743509"/>
            <a:ext cx="356616" cy="22860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b="1" dirty="0"/>
              <a:t>R6</a:t>
            </a:r>
            <a:endParaRPr lang="en-US" sz="1400" b="1" dirty="0"/>
          </a:p>
        </p:txBody>
      </p:sp>
      <p:graphicFrame>
        <p:nvGraphicFramePr>
          <p:cNvPr id="7" name="Group 3">
            <a:extLst>
              <a:ext uri="{FF2B5EF4-FFF2-40B4-BE49-F238E27FC236}">
                <a16:creationId xmlns:a16="http://schemas.microsoft.com/office/drawing/2014/main" id="{A7301701-8070-088C-1EC4-2264AE4F065E}"/>
              </a:ext>
            </a:extLst>
          </p:cNvPr>
          <p:cNvGraphicFramePr>
            <a:graphicFrameLocks/>
          </p:cNvGraphicFramePr>
          <p:nvPr/>
        </p:nvGraphicFramePr>
        <p:xfrm>
          <a:off x="160280" y="3749592"/>
          <a:ext cx="8839200" cy="1736808"/>
        </p:xfrm>
        <a:graphic>
          <a:graphicData uri="http://schemas.openxmlformats.org/drawingml/2006/table">
            <a:tbl>
              <a:tblPr/>
              <a:tblGrid>
                <a:gridCol w="1439920">
                  <a:extLst>
                    <a:ext uri="{9D8B030D-6E8A-4147-A177-3AD203B41FA5}">
                      <a16:colId xmlns:a16="http://schemas.microsoft.com/office/drawing/2014/main" val="20000"/>
                    </a:ext>
                  </a:extLst>
                </a:gridCol>
                <a:gridCol w="1524000">
                  <a:extLst>
                    <a:ext uri="{9D8B030D-6E8A-4147-A177-3AD203B41FA5}">
                      <a16:colId xmlns:a16="http://schemas.microsoft.com/office/drawing/2014/main" val="20001"/>
                    </a:ext>
                  </a:extLst>
                </a:gridCol>
                <a:gridCol w="1447800">
                  <a:extLst>
                    <a:ext uri="{9D8B030D-6E8A-4147-A177-3AD203B41FA5}">
                      <a16:colId xmlns:a16="http://schemas.microsoft.com/office/drawing/2014/main" val="20002"/>
                    </a:ext>
                  </a:extLst>
                </a:gridCol>
                <a:gridCol w="1447800">
                  <a:extLst>
                    <a:ext uri="{9D8B030D-6E8A-4147-A177-3AD203B41FA5}">
                      <a16:colId xmlns:a16="http://schemas.microsoft.com/office/drawing/2014/main" val="20003"/>
                    </a:ext>
                  </a:extLst>
                </a:gridCol>
                <a:gridCol w="1447800">
                  <a:extLst>
                    <a:ext uri="{9D8B030D-6E8A-4147-A177-3AD203B41FA5}">
                      <a16:colId xmlns:a16="http://schemas.microsoft.com/office/drawing/2014/main" val="20004"/>
                    </a:ext>
                  </a:extLst>
                </a:gridCol>
                <a:gridCol w="1531880">
                  <a:extLst>
                    <a:ext uri="{9D8B030D-6E8A-4147-A177-3AD203B41FA5}">
                      <a16:colId xmlns:a16="http://schemas.microsoft.com/office/drawing/2014/main" val="20005"/>
                    </a:ext>
                  </a:extLst>
                </a:gridCol>
              </a:tblGrid>
              <a:tr h="421311">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dirty="0">
                          <a:ln>
                            <a:noFill/>
                          </a:ln>
                          <a:solidFill>
                            <a:schemeClr val="tx1"/>
                          </a:solidFill>
                          <a:effectLst/>
                          <a:latin typeface="Arial" charset="0"/>
                        </a:rPr>
                        <a:t>     July</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kern="1200" cap="none" normalizeH="0" baseline="0" dirty="0">
                          <a:ln>
                            <a:noFill/>
                          </a:ln>
                          <a:solidFill>
                            <a:schemeClr val="tx1"/>
                          </a:solidFill>
                          <a:effectLst/>
                          <a:latin typeface="Arial" charset="0"/>
                          <a:ea typeface="+mn-ea"/>
                          <a:cs typeface="+mn-cs"/>
                        </a:rPr>
                        <a:t>7/29-7/30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dirty="0">
                          <a:ln>
                            <a:noFill/>
                          </a:ln>
                          <a:solidFill>
                            <a:schemeClr val="tx1"/>
                          </a:solidFill>
                          <a:effectLst/>
                          <a:latin typeface="Arial" charset="0"/>
                        </a:rPr>
                        <a:t>    August</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kern="1200" cap="none" normalizeH="0" baseline="0" dirty="0">
                          <a:ln>
                            <a:noFill/>
                          </a:ln>
                          <a:solidFill>
                            <a:schemeClr val="tx1"/>
                          </a:solidFill>
                          <a:effectLst/>
                          <a:latin typeface="Arial" charset="0"/>
                          <a:ea typeface="+mn-ea"/>
                          <a:cs typeface="+mn-cs"/>
                        </a:rPr>
                        <a:t>8/26-8/27</a:t>
                      </a:r>
                      <a:endParaRPr kumimoji="0" lang="en-US" sz="1200" b="0" i="1" u="none" strike="noStrike" cap="none" normalizeH="0" baseline="0" dirty="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dirty="0">
                          <a:ln>
                            <a:noFill/>
                          </a:ln>
                          <a:solidFill>
                            <a:schemeClr val="tx1"/>
                          </a:solidFill>
                          <a:effectLst/>
                          <a:latin typeface="Arial" charset="0"/>
                        </a:rPr>
                        <a:t>       September</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kern="1200" cap="none" normalizeH="0" baseline="0" dirty="0">
                          <a:ln>
                            <a:noFill/>
                          </a:ln>
                          <a:solidFill>
                            <a:schemeClr val="tx1"/>
                          </a:solidFill>
                          <a:effectLst/>
                          <a:latin typeface="Arial" charset="0"/>
                          <a:ea typeface="+mn-ea"/>
                          <a:cs typeface="+mn-cs"/>
                        </a:rPr>
                        <a:t>9/30-10/1</a:t>
                      </a:r>
                      <a:endParaRPr kumimoji="0" lang="en-US" sz="1200" b="0" i="1" u="none" strike="noStrike" cap="none" normalizeH="0" baseline="0" dirty="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dirty="0">
                          <a:ln>
                            <a:noFill/>
                          </a:ln>
                          <a:solidFill>
                            <a:schemeClr val="tx1"/>
                          </a:solidFill>
                          <a:effectLst/>
                          <a:latin typeface="Arial" charset="0"/>
                        </a:rPr>
                        <a:t>         October</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kern="1200" cap="none" normalizeH="0" baseline="0" dirty="0">
                          <a:ln>
                            <a:noFill/>
                          </a:ln>
                          <a:solidFill>
                            <a:schemeClr val="tx1"/>
                          </a:solidFill>
                          <a:effectLst/>
                          <a:latin typeface="Arial" charset="0"/>
                          <a:ea typeface="+mn-ea"/>
                          <a:cs typeface="+mn-cs"/>
                        </a:rPr>
                        <a:t>10/28-10/29</a:t>
                      </a:r>
                      <a:endParaRPr kumimoji="0" lang="en-US" sz="1200" b="0" i="1" u="none" strike="noStrike" cap="none" normalizeH="0" baseline="0" dirty="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dirty="0">
                          <a:ln>
                            <a:noFill/>
                          </a:ln>
                          <a:solidFill>
                            <a:schemeClr val="tx1"/>
                          </a:solidFill>
                          <a:effectLst/>
                          <a:latin typeface="Arial" charset="0"/>
                        </a:rPr>
                        <a:t>          December</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dirty="0">
                          <a:ln>
                            <a:noFill/>
                          </a:ln>
                          <a:solidFill>
                            <a:schemeClr val="tx1"/>
                          </a:solidFill>
                          <a:effectLst/>
                          <a:latin typeface="Arial" charset="0"/>
                        </a:rPr>
                        <a:t>12/16-12/17</a:t>
                      </a:r>
                      <a:endParaRPr kumimoji="0" lang="en-US" sz="1200" b="0" i="1" u="none" strike="noStrike" cap="none" normalizeH="0" baseline="0" dirty="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extLst>
                  <a:ext uri="{0D108BD9-81ED-4DB2-BD59-A6C34878D82A}">
                    <a16:rowId xmlns:a16="http://schemas.microsoft.com/office/drawing/2014/main" val="10000"/>
                  </a:ext>
                </a:extLst>
              </a:tr>
              <a:tr h="1243032">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1100" b="0" i="0" u="none" strike="noStrike" cap="none" normalizeH="0" baseline="0" dirty="0">
                          <a:ln>
                            <a:noFill/>
                          </a:ln>
                          <a:solidFill>
                            <a:srgbClr val="FF0000"/>
                          </a:solidFill>
                          <a:effectLst/>
                          <a:latin typeface="Courier New" pitchFamily="49" charset="0"/>
                        </a:rPr>
                        <a:t>DPC Automation</a:t>
                      </a: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200" b="0" i="0" u="none" strike="noStrike" cap="none" normalizeH="0" baseline="0" dirty="0">
                        <a:ln>
                          <a:noFill/>
                        </a:ln>
                        <a:solidFill>
                          <a:schemeClr val="tx1"/>
                        </a:solidFill>
                        <a:effectLst/>
                        <a:latin typeface="Courier New" pitchFamily="49" charset="0"/>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200" b="0" i="0" u="none" strike="sngStrike" cap="none" normalizeH="0" baseline="0" dirty="0">
                        <a:ln>
                          <a:noFill/>
                        </a:ln>
                        <a:solidFill>
                          <a:schemeClr val="tx1"/>
                        </a:solidFill>
                        <a:effectLst/>
                        <a:latin typeface="Courier New" pitchFamily="49"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200" b="0" i="0" u="none" strike="noStrike" kern="1200" cap="none" normalizeH="0" baseline="0" dirty="0">
                        <a:ln>
                          <a:noFill/>
                        </a:ln>
                        <a:solidFill>
                          <a:schemeClr val="tx1"/>
                        </a:solidFill>
                        <a:effectLst/>
                        <a:latin typeface="Courier New" pitchFamily="49" charset="0"/>
                        <a:ea typeface="+mn-ea"/>
                        <a:cs typeface="+mn-cs"/>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1200" b="0" i="0" u="none" strike="noStrike" kern="1200" cap="none" normalizeH="0" baseline="0" dirty="0">
                          <a:ln>
                            <a:noFill/>
                          </a:ln>
                          <a:solidFill>
                            <a:srgbClr val="FF0000"/>
                          </a:solidFill>
                          <a:effectLst/>
                          <a:latin typeface="Courier New" pitchFamily="49" charset="0"/>
                          <a:ea typeface="+mn-ea"/>
                          <a:cs typeface="+mn-cs"/>
                        </a:rPr>
                        <a:t>NPRR1198</a:t>
                      </a: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1200" b="0" i="0" u="none" strike="noStrike" kern="1200" cap="none" normalizeH="0" baseline="0" dirty="0">
                          <a:ln>
                            <a:noFill/>
                          </a:ln>
                          <a:solidFill>
                            <a:srgbClr val="FF0000"/>
                          </a:solidFill>
                          <a:effectLst/>
                          <a:latin typeface="Courier New" pitchFamily="49" charset="0"/>
                          <a:ea typeface="+mn-ea"/>
                          <a:cs typeface="+mn-cs"/>
                        </a:rPr>
                        <a:t>NPRR1303</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1200" b="0" i="0" u="none" strike="noStrike" kern="1200" cap="none" normalizeH="0" baseline="0" dirty="0">
                          <a:ln>
                            <a:noFill/>
                          </a:ln>
                          <a:solidFill>
                            <a:schemeClr val="tx1"/>
                          </a:solidFill>
                          <a:effectLst/>
                          <a:latin typeface="Courier New" panose="02070309020205020404" pitchFamily="49" charset="0"/>
                          <a:ea typeface="+mn-ea"/>
                          <a:cs typeface="Courier New" panose="02070309020205020404" pitchFamily="49" charset="0"/>
                        </a:rPr>
                        <a:t>NPRR1281</a:t>
                      </a:r>
                      <a:r>
                        <a:rPr kumimoji="0" lang="en-US" sz="1100" b="0" i="0" u="none" strike="noStrike" kern="1200" cap="none" normalizeH="0" baseline="0" dirty="0">
                          <a:ln>
                            <a:noFill/>
                          </a:ln>
                          <a:solidFill>
                            <a:schemeClr val="tx1"/>
                          </a:solidFill>
                          <a:effectLst/>
                          <a:latin typeface="+mn-lt"/>
                          <a:ea typeface="+mn-ea"/>
                          <a:cs typeface="+mn-cs"/>
                        </a:rPr>
                        <a:t> </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200" b="0" i="0" u="none" strike="noStrike" kern="1200" cap="none" normalizeH="0" baseline="0" dirty="0">
                        <a:ln>
                          <a:noFill/>
                        </a:ln>
                        <a:solidFill>
                          <a:srgbClr val="FF0000"/>
                        </a:solidFill>
                        <a:effectLst/>
                        <a:latin typeface="Courier New" pitchFamily="49" charset="0"/>
                        <a:ea typeface="+mn-ea"/>
                        <a:cs typeface="+mn-cs"/>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100" b="0" i="0" u="none" strike="noStrike" kern="1200" cap="none" normalizeH="0" baseline="0" dirty="0">
                        <a:ln>
                          <a:noFill/>
                        </a:ln>
                        <a:solidFill>
                          <a:schemeClr val="tx1"/>
                        </a:solidFill>
                        <a:effectLst/>
                        <a:latin typeface="+mn-lt"/>
                        <a:ea typeface="+mn-ea"/>
                        <a:cs typeface="+mn-cs"/>
                      </a:endParaRPr>
                    </a:p>
                  </a:txBody>
                  <a:tcPr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
        <p:nvSpPr>
          <p:cNvPr id="8" name="Flowchart: Alternate Process 7">
            <a:extLst>
              <a:ext uri="{FF2B5EF4-FFF2-40B4-BE49-F238E27FC236}">
                <a16:creationId xmlns:a16="http://schemas.microsoft.com/office/drawing/2014/main" id="{8434DC2E-84B5-4927-5867-59A27A4CC931}"/>
              </a:ext>
            </a:extLst>
          </p:cNvPr>
          <p:cNvSpPr/>
          <p:nvPr/>
        </p:nvSpPr>
        <p:spPr>
          <a:xfrm>
            <a:off x="160363" y="3757265"/>
            <a:ext cx="356616" cy="22860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b="1" dirty="0"/>
              <a:t>R7</a:t>
            </a:r>
            <a:endParaRPr lang="en-US" sz="1400" b="1" dirty="0"/>
          </a:p>
        </p:txBody>
      </p:sp>
      <p:sp>
        <p:nvSpPr>
          <p:cNvPr id="9" name="Flowchart: Alternate Process 8">
            <a:extLst>
              <a:ext uri="{FF2B5EF4-FFF2-40B4-BE49-F238E27FC236}">
                <a16:creationId xmlns:a16="http://schemas.microsoft.com/office/drawing/2014/main" id="{4D7BB218-C421-400A-FFA5-416F357C0328}"/>
              </a:ext>
            </a:extLst>
          </p:cNvPr>
          <p:cNvSpPr/>
          <p:nvPr/>
        </p:nvSpPr>
        <p:spPr>
          <a:xfrm>
            <a:off x="1599696" y="3765506"/>
            <a:ext cx="356616" cy="22860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b="1" dirty="0"/>
              <a:t>R8</a:t>
            </a:r>
            <a:endParaRPr lang="en-US" sz="1400" b="1" dirty="0"/>
          </a:p>
        </p:txBody>
      </p:sp>
      <p:sp>
        <p:nvSpPr>
          <p:cNvPr id="12" name="Flowchart: Alternate Process 11">
            <a:extLst>
              <a:ext uri="{FF2B5EF4-FFF2-40B4-BE49-F238E27FC236}">
                <a16:creationId xmlns:a16="http://schemas.microsoft.com/office/drawing/2014/main" id="{CA67252E-F2BF-AD2F-3214-0668956B8DC7}"/>
              </a:ext>
            </a:extLst>
          </p:cNvPr>
          <p:cNvSpPr/>
          <p:nvPr/>
        </p:nvSpPr>
        <p:spPr>
          <a:xfrm>
            <a:off x="4571496" y="3761524"/>
            <a:ext cx="457200" cy="22860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b="1" dirty="0"/>
              <a:t>R10</a:t>
            </a:r>
            <a:endParaRPr lang="en-US" sz="1400" b="1" dirty="0"/>
          </a:p>
        </p:txBody>
      </p:sp>
      <p:sp>
        <p:nvSpPr>
          <p:cNvPr id="13" name="Flowchart: Alternate Process 12">
            <a:extLst>
              <a:ext uri="{FF2B5EF4-FFF2-40B4-BE49-F238E27FC236}">
                <a16:creationId xmlns:a16="http://schemas.microsoft.com/office/drawing/2014/main" id="{689D3A12-42B6-1E36-4528-366BEFB85334}"/>
              </a:ext>
            </a:extLst>
          </p:cNvPr>
          <p:cNvSpPr/>
          <p:nvPr/>
        </p:nvSpPr>
        <p:spPr>
          <a:xfrm>
            <a:off x="7475046" y="3764323"/>
            <a:ext cx="457200" cy="22860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b="1" dirty="0"/>
              <a:t>R11</a:t>
            </a:r>
            <a:endParaRPr lang="en-US" sz="1400" b="1" dirty="0"/>
          </a:p>
        </p:txBody>
      </p:sp>
      <p:sp>
        <p:nvSpPr>
          <p:cNvPr id="5" name="Flowchart: Alternate Process 4">
            <a:extLst>
              <a:ext uri="{FF2B5EF4-FFF2-40B4-BE49-F238E27FC236}">
                <a16:creationId xmlns:a16="http://schemas.microsoft.com/office/drawing/2014/main" id="{89B8D338-A09F-0F8E-151A-41361E55AE23}"/>
              </a:ext>
            </a:extLst>
          </p:cNvPr>
          <p:cNvSpPr/>
          <p:nvPr/>
        </p:nvSpPr>
        <p:spPr>
          <a:xfrm>
            <a:off x="3124200" y="737615"/>
            <a:ext cx="356616" cy="22860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b="1" dirty="0"/>
              <a:t>R3</a:t>
            </a:r>
            <a:endParaRPr lang="en-US" sz="1400" b="1" dirty="0"/>
          </a:p>
        </p:txBody>
      </p:sp>
      <p:sp>
        <p:nvSpPr>
          <p:cNvPr id="10" name="Flowchart: Alternate Process 9">
            <a:extLst>
              <a:ext uri="{FF2B5EF4-FFF2-40B4-BE49-F238E27FC236}">
                <a16:creationId xmlns:a16="http://schemas.microsoft.com/office/drawing/2014/main" id="{4FB10E2C-D7C4-E2EC-2600-038C479E5386}"/>
              </a:ext>
            </a:extLst>
          </p:cNvPr>
          <p:cNvSpPr/>
          <p:nvPr/>
        </p:nvSpPr>
        <p:spPr>
          <a:xfrm>
            <a:off x="3123696" y="3755630"/>
            <a:ext cx="356616" cy="22860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b="1" dirty="0"/>
              <a:t>R9</a:t>
            </a:r>
            <a:endParaRPr lang="en-US" sz="1400" b="1" dirty="0"/>
          </a:p>
        </p:txBody>
      </p:sp>
      <p:sp>
        <p:nvSpPr>
          <p:cNvPr id="4" name="TextBox 3">
            <a:extLst>
              <a:ext uri="{FF2B5EF4-FFF2-40B4-BE49-F238E27FC236}">
                <a16:creationId xmlns:a16="http://schemas.microsoft.com/office/drawing/2014/main" id="{59E6ED04-EF36-4BF4-308F-1A60F92DCE85}"/>
              </a:ext>
            </a:extLst>
          </p:cNvPr>
          <p:cNvSpPr txBox="1"/>
          <p:nvPr/>
        </p:nvSpPr>
        <p:spPr>
          <a:xfrm>
            <a:off x="8610600" y="1242312"/>
            <a:ext cx="370549" cy="707886"/>
          </a:xfrm>
          <a:prstGeom prst="rect">
            <a:avLst/>
          </a:prstGeom>
          <a:noFill/>
        </p:spPr>
        <p:txBody>
          <a:bodyPr wrap="square" rtlCol="0">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lang="en-US" sz="1200" b="1" dirty="0">
                <a:latin typeface="Courier New" panose="02070309020205020404" pitchFamily="49" charset="0"/>
                <a:cs typeface="Courier New" panose="02070309020205020404" pitchFamily="49" charset="0"/>
              </a:rPr>
              <a:t>E</a:t>
            </a:r>
          </a:p>
          <a:p>
            <a:pPr marL="0" marR="0" lvl="0" indent="0" algn="ctr" defTabSz="914400" eaLnBrk="1" fontAlgn="base" latinLnBrk="0" hangingPunct="1">
              <a:lnSpc>
                <a:spcPct val="100000"/>
              </a:lnSpc>
              <a:spcBef>
                <a:spcPct val="0"/>
              </a:spcBef>
              <a:spcAft>
                <a:spcPct val="0"/>
              </a:spcAft>
              <a:buClrTx/>
              <a:buSzTx/>
              <a:buFontTx/>
              <a:buNone/>
              <a:tabLst/>
              <a:defRPr/>
            </a:pPr>
            <a:endParaRPr lang="en-US" sz="200" b="1" i="1" kern="0" dirty="0">
              <a:solidFill>
                <a:srgbClr val="000000"/>
              </a:solidFill>
              <a:latin typeface="Courier New" panose="02070309020205020404" pitchFamily="49" charset="0"/>
              <a:cs typeface="Courier New" panose="02070309020205020404" pitchFamily="49" charset="0"/>
            </a:endParaRPr>
          </a:p>
          <a:p>
            <a:pPr marL="0" marR="0" lvl="0" indent="0" algn="ctr" defTabSz="914400" eaLnBrk="1" fontAlgn="base" latinLnBrk="0" hangingPunct="1">
              <a:lnSpc>
                <a:spcPct val="100000"/>
              </a:lnSpc>
              <a:spcBef>
                <a:spcPct val="0"/>
              </a:spcBef>
              <a:spcAft>
                <a:spcPct val="0"/>
              </a:spcAft>
              <a:buClrTx/>
              <a:buSzTx/>
              <a:buFontTx/>
              <a:buNone/>
              <a:tabLst/>
              <a:defRPr/>
            </a:pPr>
            <a:r>
              <a:rPr lang="en-US" sz="1200" b="1" kern="0" dirty="0">
                <a:solidFill>
                  <a:srgbClr val="000000"/>
                </a:solidFill>
                <a:latin typeface="Courier New" panose="02070309020205020404" pitchFamily="49" charset="0"/>
                <a:cs typeface="Courier New" panose="02070309020205020404" pitchFamily="49" charset="0"/>
              </a:rPr>
              <a:t> </a:t>
            </a:r>
          </a:p>
          <a:p>
            <a:pPr marL="0" marR="0" lvl="0" indent="0" algn="ctr" defTabSz="914400" eaLnBrk="1" fontAlgn="base" latinLnBrk="0" hangingPunct="1">
              <a:lnSpc>
                <a:spcPct val="100000"/>
              </a:lnSpc>
              <a:spcBef>
                <a:spcPct val="0"/>
              </a:spcBef>
              <a:spcAft>
                <a:spcPct val="0"/>
              </a:spcAft>
              <a:buClrTx/>
              <a:buSzTx/>
              <a:buFontTx/>
              <a:buNone/>
              <a:tabLst/>
              <a:defRPr/>
            </a:pPr>
            <a:endParaRPr lang="en-US" sz="200" b="1" kern="0" dirty="0">
              <a:solidFill>
                <a:srgbClr val="000000"/>
              </a:solidFill>
              <a:latin typeface="Courier New" panose="02070309020205020404" pitchFamily="49" charset="0"/>
              <a:cs typeface="Courier New" panose="02070309020205020404" pitchFamily="49" charset="0"/>
            </a:endParaRPr>
          </a:p>
          <a:p>
            <a:pPr marL="0" marR="0" lvl="0" indent="0" algn="ctr" defTabSz="914400" eaLnBrk="1" fontAlgn="base" latinLnBrk="0" hangingPunct="1">
              <a:lnSpc>
                <a:spcPct val="100000"/>
              </a:lnSpc>
              <a:spcBef>
                <a:spcPct val="0"/>
              </a:spcBef>
              <a:spcAft>
                <a:spcPct val="0"/>
              </a:spcAft>
              <a:buClrTx/>
              <a:buSzTx/>
              <a:buFontTx/>
              <a:buNone/>
              <a:tabLst/>
              <a:defRPr/>
            </a:pPr>
            <a:r>
              <a:rPr lang="en-US" sz="1200" b="1" kern="0" dirty="0">
                <a:solidFill>
                  <a:srgbClr val="000000"/>
                </a:solidFill>
                <a:latin typeface="Courier New" panose="02070309020205020404" pitchFamily="49" charset="0"/>
                <a:cs typeface="Courier New" panose="02070309020205020404" pitchFamily="49" charset="0"/>
              </a:rPr>
              <a:t> </a:t>
            </a:r>
          </a:p>
        </p:txBody>
      </p:sp>
      <p:sp>
        <p:nvSpPr>
          <p:cNvPr id="14" name="TextBox 15">
            <a:extLst>
              <a:ext uri="{FF2B5EF4-FFF2-40B4-BE49-F238E27FC236}">
                <a16:creationId xmlns:a16="http://schemas.microsoft.com/office/drawing/2014/main" id="{D59DA059-81CB-17AD-88C6-D5FB51E8F182}"/>
              </a:ext>
            </a:extLst>
          </p:cNvPr>
          <p:cNvSpPr txBox="1">
            <a:spLocks noChangeArrowheads="1"/>
          </p:cNvSpPr>
          <p:nvPr/>
        </p:nvSpPr>
        <p:spPr bwMode="auto">
          <a:xfrm>
            <a:off x="163570" y="3258979"/>
            <a:ext cx="8806492" cy="246221"/>
          </a:xfrm>
          <a:prstGeom prst="rect">
            <a:avLst/>
          </a:prstGeom>
          <a:solidFill>
            <a:schemeClr val="accent3">
              <a:lumMod val="20000"/>
              <a:lumOff val="80000"/>
            </a:schemeClr>
          </a:solidFill>
          <a:ln w="9525">
            <a:solidFill>
              <a:srgbClr val="000000"/>
            </a:solidFill>
            <a:miter lim="800000"/>
            <a:headEnd/>
            <a:tailEnd/>
          </a:ln>
        </p:spPr>
        <p:txBody>
          <a:bodyPr wrap="square" anchor="t" anchorCtr="1">
            <a:spAutoFit/>
          </a:bodyPr>
          <a:lstStyle>
            <a:lvl1pPr eaLnBrk="0" hangingPunct="0">
              <a:defRPr sz="1600" b="1">
                <a:solidFill>
                  <a:schemeClr val="tx1"/>
                </a:solidFill>
                <a:latin typeface="Arial" charset="0"/>
              </a:defRPr>
            </a:lvl1pPr>
            <a:lvl2pPr marL="742950" indent="-285750" eaLnBrk="0" hangingPunct="0">
              <a:defRPr sz="1600" b="1">
                <a:solidFill>
                  <a:schemeClr val="tx1"/>
                </a:solidFill>
                <a:latin typeface="Arial" charset="0"/>
              </a:defRPr>
            </a:lvl2pPr>
            <a:lvl3pPr marL="1143000" indent="-228600" eaLnBrk="0" hangingPunct="0">
              <a:defRPr sz="1600" b="1">
                <a:solidFill>
                  <a:schemeClr val="tx1"/>
                </a:solidFill>
                <a:latin typeface="Arial" charset="0"/>
              </a:defRPr>
            </a:lvl3pPr>
            <a:lvl4pPr marL="1600200" indent="-228600" eaLnBrk="0" hangingPunct="0">
              <a:defRPr sz="1600" b="1">
                <a:solidFill>
                  <a:schemeClr val="tx1"/>
                </a:solidFill>
                <a:latin typeface="Arial" charset="0"/>
              </a:defRPr>
            </a:lvl4pPr>
            <a:lvl5pPr marL="2057400" indent="-228600" eaLnBrk="0" hangingPunct="0">
              <a:defRPr sz="1600" b="1">
                <a:solidFill>
                  <a:schemeClr val="tx1"/>
                </a:solidFill>
                <a:latin typeface="Arial" charset="0"/>
              </a:defRPr>
            </a:lvl5pPr>
            <a:lvl6pPr marL="2514600" indent="-228600" eaLnBrk="0" fontAlgn="base" hangingPunct="0">
              <a:spcBef>
                <a:spcPct val="0"/>
              </a:spcBef>
              <a:spcAft>
                <a:spcPct val="0"/>
              </a:spcAft>
              <a:defRPr sz="1600" b="1">
                <a:solidFill>
                  <a:schemeClr val="tx1"/>
                </a:solidFill>
                <a:latin typeface="Arial" charset="0"/>
              </a:defRPr>
            </a:lvl6pPr>
            <a:lvl7pPr marL="2971800" indent="-228600" eaLnBrk="0" fontAlgn="base" hangingPunct="0">
              <a:spcBef>
                <a:spcPct val="0"/>
              </a:spcBef>
              <a:spcAft>
                <a:spcPct val="0"/>
              </a:spcAft>
              <a:defRPr sz="1600" b="1">
                <a:solidFill>
                  <a:schemeClr val="tx1"/>
                </a:solidFill>
                <a:latin typeface="Arial" charset="0"/>
              </a:defRPr>
            </a:lvl7pPr>
            <a:lvl8pPr marL="3429000" indent="-228600" eaLnBrk="0" fontAlgn="base" hangingPunct="0">
              <a:spcBef>
                <a:spcPct val="0"/>
              </a:spcBef>
              <a:spcAft>
                <a:spcPct val="0"/>
              </a:spcAft>
              <a:defRPr sz="1600" b="1">
                <a:solidFill>
                  <a:schemeClr val="tx1"/>
                </a:solidFill>
                <a:latin typeface="Arial" charset="0"/>
              </a:defRPr>
            </a:lvl8pPr>
            <a:lvl9pPr marL="3886200" indent="-228600" eaLnBrk="0" fontAlgn="base" hangingPunct="0">
              <a:spcBef>
                <a:spcPct val="0"/>
              </a:spcBef>
              <a:spcAft>
                <a:spcPct val="0"/>
              </a:spcAft>
              <a:defRPr sz="1600" b="1">
                <a:solidFill>
                  <a:schemeClr val="tx1"/>
                </a:solidFill>
                <a:latin typeface="Arial" charset="0"/>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en-US" sz="1000" i="0" u="none" strike="noStrike" kern="0" cap="none" spc="0" normalizeH="0" baseline="0" noProof="0" dirty="0">
                <a:ln>
                  <a:noFill/>
                </a:ln>
                <a:solidFill>
                  <a:srgbClr val="000000"/>
                </a:solidFill>
                <a:effectLst/>
                <a:uLnTx/>
                <a:uFillTx/>
                <a:latin typeface="Arial" charset="0"/>
              </a:rPr>
              <a:t>RTC+B Stabilization</a:t>
            </a:r>
          </a:p>
        </p:txBody>
      </p:sp>
      <p:sp>
        <p:nvSpPr>
          <p:cNvPr id="16" name="TextBox 21">
            <a:extLst>
              <a:ext uri="{FF2B5EF4-FFF2-40B4-BE49-F238E27FC236}">
                <a16:creationId xmlns:a16="http://schemas.microsoft.com/office/drawing/2014/main" id="{B078848B-BCDB-88EA-9743-D0EE5028EC22}"/>
              </a:ext>
            </a:extLst>
          </p:cNvPr>
          <p:cNvSpPr txBox="1">
            <a:spLocks noChangeArrowheads="1"/>
          </p:cNvSpPr>
          <p:nvPr/>
        </p:nvSpPr>
        <p:spPr bwMode="auto">
          <a:xfrm>
            <a:off x="5635675" y="5627332"/>
            <a:ext cx="2670126" cy="338554"/>
          </a:xfrm>
          <a:prstGeom prst="rect">
            <a:avLst/>
          </a:prstGeom>
          <a:solidFill>
            <a:schemeClr val="bg1"/>
          </a:solidFill>
          <a:ln w="9525">
            <a:solidFill>
              <a:srgbClr val="000000"/>
            </a:solidFill>
            <a:miter lim="800000"/>
            <a:headEnd/>
            <a:tailEnd/>
          </a:ln>
        </p:spPr>
        <p:txBody>
          <a:bodyPr wrap="square" anchor="ctr" anchorCtr="0">
            <a:spAutoFit/>
          </a:bodyPr>
          <a:lstStyle>
            <a:lvl1pPr eaLnBrk="0" hangingPunct="0">
              <a:defRPr sz="1600" b="1">
                <a:solidFill>
                  <a:schemeClr val="tx1"/>
                </a:solidFill>
                <a:latin typeface="Arial" charset="0"/>
              </a:defRPr>
            </a:lvl1pPr>
            <a:lvl2pPr marL="742950" indent="-285750" eaLnBrk="0" hangingPunct="0">
              <a:defRPr sz="1600" b="1">
                <a:solidFill>
                  <a:schemeClr val="tx1"/>
                </a:solidFill>
                <a:latin typeface="Arial" charset="0"/>
              </a:defRPr>
            </a:lvl2pPr>
            <a:lvl3pPr marL="1143000" indent="-228600" eaLnBrk="0" hangingPunct="0">
              <a:defRPr sz="1600" b="1">
                <a:solidFill>
                  <a:schemeClr val="tx1"/>
                </a:solidFill>
                <a:latin typeface="Arial" charset="0"/>
              </a:defRPr>
            </a:lvl3pPr>
            <a:lvl4pPr marL="1600200" indent="-228600" eaLnBrk="0" hangingPunct="0">
              <a:defRPr sz="1600" b="1">
                <a:solidFill>
                  <a:schemeClr val="tx1"/>
                </a:solidFill>
                <a:latin typeface="Arial" charset="0"/>
              </a:defRPr>
            </a:lvl4pPr>
            <a:lvl5pPr marL="2057400" indent="-228600" eaLnBrk="0" hangingPunct="0">
              <a:defRPr sz="1600" b="1">
                <a:solidFill>
                  <a:schemeClr val="tx1"/>
                </a:solidFill>
                <a:latin typeface="Arial" charset="0"/>
              </a:defRPr>
            </a:lvl5pPr>
            <a:lvl6pPr marL="2514600" indent="-228600" eaLnBrk="0" fontAlgn="base" hangingPunct="0">
              <a:spcBef>
                <a:spcPct val="0"/>
              </a:spcBef>
              <a:spcAft>
                <a:spcPct val="0"/>
              </a:spcAft>
              <a:defRPr sz="1600" b="1">
                <a:solidFill>
                  <a:schemeClr val="tx1"/>
                </a:solidFill>
                <a:latin typeface="Arial" charset="0"/>
              </a:defRPr>
            </a:lvl6pPr>
            <a:lvl7pPr marL="2971800" indent="-228600" eaLnBrk="0" fontAlgn="base" hangingPunct="0">
              <a:spcBef>
                <a:spcPct val="0"/>
              </a:spcBef>
              <a:spcAft>
                <a:spcPct val="0"/>
              </a:spcAft>
              <a:defRPr sz="1600" b="1">
                <a:solidFill>
                  <a:schemeClr val="tx1"/>
                </a:solidFill>
                <a:latin typeface="Arial" charset="0"/>
              </a:defRPr>
            </a:lvl7pPr>
            <a:lvl8pPr marL="3429000" indent="-228600" eaLnBrk="0" fontAlgn="base" hangingPunct="0">
              <a:spcBef>
                <a:spcPct val="0"/>
              </a:spcBef>
              <a:spcAft>
                <a:spcPct val="0"/>
              </a:spcAft>
              <a:defRPr sz="1600" b="1">
                <a:solidFill>
                  <a:schemeClr val="tx1"/>
                </a:solidFill>
                <a:latin typeface="Arial" charset="0"/>
              </a:defRPr>
            </a:lvl8pPr>
            <a:lvl9pPr marL="3886200" indent="-228600" eaLnBrk="0" fontAlgn="base" hangingPunct="0">
              <a:spcBef>
                <a:spcPct val="0"/>
              </a:spcBef>
              <a:spcAft>
                <a:spcPct val="0"/>
              </a:spcAft>
              <a:defRPr sz="1600" b="1">
                <a:solidFill>
                  <a:schemeClr val="tx1"/>
                </a:solidFill>
                <a:latin typeface="Arial" charset="0"/>
              </a:defRPr>
            </a:lvl9pPr>
          </a:lstStyle>
          <a:p>
            <a:pPr eaLnBrk="1" fontAlgn="base" hangingPunct="1">
              <a:spcBef>
                <a:spcPct val="0"/>
              </a:spcBef>
              <a:spcAft>
                <a:spcPct val="0"/>
              </a:spcAft>
              <a:defRPr/>
            </a:pPr>
            <a:r>
              <a:rPr lang="en-US" sz="800" b="0" kern="0" dirty="0"/>
              <a:t>NPRR1234(c) – RIOO changes for End-Use</a:t>
            </a:r>
          </a:p>
          <a:p>
            <a:pPr eaLnBrk="1" fontAlgn="base" hangingPunct="1">
              <a:spcBef>
                <a:spcPct val="0"/>
              </a:spcBef>
              <a:spcAft>
                <a:spcPct val="0"/>
              </a:spcAft>
              <a:defRPr/>
            </a:pPr>
            <a:r>
              <a:rPr lang="en-US" sz="800" b="0" kern="0" dirty="0"/>
              <a:t>	 Industry Classification to Loads</a:t>
            </a:r>
          </a:p>
        </p:txBody>
      </p:sp>
      <p:sp>
        <p:nvSpPr>
          <p:cNvPr id="20" name="TextBox 12">
            <a:extLst>
              <a:ext uri="{FF2B5EF4-FFF2-40B4-BE49-F238E27FC236}">
                <a16:creationId xmlns:a16="http://schemas.microsoft.com/office/drawing/2014/main" id="{C37EF6AC-93FC-8A71-3A71-FCF0AFDA0AAB}"/>
              </a:ext>
            </a:extLst>
          </p:cNvPr>
          <p:cNvSpPr txBox="1">
            <a:spLocks noChangeArrowheads="1"/>
          </p:cNvSpPr>
          <p:nvPr/>
        </p:nvSpPr>
        <p:spPr bwMode="auto">
          <a:xfrm>
            <a:off x="160274" y="1828800"/>
            <a:ext cx="1437613" cy="276999"/>
          </a:xfrm>
          <a:prstGeom prst="rect">
            <a:avLst/>
          </a:prstGeom>
          <a:solidFill>
            <a:srgbClr val="FFFF99"/>
          </a:solidFill>
          <a:ln w="9525">
            <a:solidFill>
              <a:srgbClr val="000000"/>
            </a:solidFill>
            <a:miter lim="800000"/>
            <a:headEnd/>
            <a:tailEnd/>
          </a:ln>
        </p:spPr>
        <p:txBody>
          <a:bodyPr wrap="square">
            <a:spAutoFit/>
          </a:bodyPr>
          <a:lstStyle>
            <a:lvl1pPr eaLnBrk="0" hangingPunct="0">
              <a:defRPr sz="1600" b="1">
                <a:solidFill>
                  <a:schemeClr val="tx1"/>
                </a:solidFill>
                <a:latin typeface="Arial" charset="0"/>
              </a:defRPr>
            </a:lvl1pPr>
            <a:lvl2pPr marL="742950" indent="-285750" eaLnBrk="0" hangingPunct="0">
              <a:defRPr sz="1600" b="1">
                <a:solidFill>
                  <a:schemeClr val="tx1"/>
                </a:solidFill>
                <a:latin typeface="Arial" charset="0"/>
              </a:defRPr>
            </a:lvl2pPr>
            <a:lvl3pPr marL="1143000" indent="-228600" eaLnBrk="0" hangingPunct="0">
              <a:defRPr sz="1600" b="1">
                <a:solidFill>
                  <a:schemeClr val="tx1"/>
                </a:solidFill>
                <a:latin typeface="Arial" charset="0"/>
              </a:defRPr>
            </a:lvl3pPr>
            <a:lvl4pPr marL="1600200" indent="-228600" eaLnBrk="0" hangingPunct="0">
              <a:defRPr sz="1600" b="1">
                <a:solidFill>
                  <a:schemeClr val="tx1"/>
                </a:solidFill>
                <a:latin typeface="Arial" charset="0"/>
              </a:defRPr>
            </a:lvl4pPr>
            <a:lvl5pPr marL="2057400" indent="-228600" eaLnBrk="0" hangingPunct="0">
              <a:defRPr sz="1600" b="1">
                <a:solidFill>
                  <a:schemeClr val="tx1"/>
                </a:solidFill>
                <a:latin typeface="Arial" charset="0"/>
              </a:defRPr>
            </a:lvl5pPr>
            <a:lvl6pPr marL="2514600" indent="-228600" eaLnBrk="0" fontAlgn="base" hangingPunct="0">
              <a:spcBef>
                <a:spcPct val="0"/>
              </a:spcBef>
              <a:spcAft>
                <a:spcPct val="0"/>
              </a:spcAft>
              <a:defRPr sz="1600" b="1">
                <a:solidFill>
                  <a:schemeClr val="tx1"/>
                </a:solidFill>
                <a:latin typeface="Arial" charset="0"/>
              </a:defRPr>
            </a:lvl6pPr>
            <a:lvl7pPr marL="2971800" indent="-228600" eaLnBrk="0" fontAlgn="base" hangingPunct="0">
              <a:spcBef>
                <a:spcPct val="0"/>
              </a:spcBef>
              <a:spcAft>
                <a:spcPct val="0"/>
              </a:spcAft>
              <a:defRPr sz="1600" b="1">
                <a:solidFill>
                  <a:schemeClr val="tx1"/>
                </a:solidFill>
                <a:latin typeface="Arial" charset="0"/>
              </a:defRPr>
            </a:lvl7pPr>
            <a:lvl8pPr marL="3429000" indent="-228600" eaLnBrk="0" fontAlgn="base" hangingPunct="0">
              <a:spcBef>
                <a:spcPct val="0"/>
              </a:spcBef>
              <a:spcAft>
                <a:spcPct val="0"/>
              </a:spcAft>
              <a:defRPr sz="1600" b="1">
                <a:solidFill>
                  <a:schemeClr val="tx1"/>
                </a:solidFill>
                <a:latin typeface="Arial" charset="0"/>
              </a:defRPr>
            </a:lvl8pPr>
            <a:lvl9pPr marL="3886200" indent="-228600" eaLnBrk="0" fontAlgn="base" hangingPunct="0">
              <a:spcBef>
                <a:spcPct val="0"/>
              </a:spcBef>
              <a:spcAft>
                <a:spcPct val="0"/>
              </a:spcAft>
              <a:defRPr sz="1600" b="1">
                <a:solidFill>
                  <a:schemeClr val="tx1"/>
                </a:solidFill>
                <a:latin typeface="Arial" charset="0"/>
              </a:defRPr>
            </a:lvl9pPr>
          </a:lstStyle>
          <a:p>
            <a:pPr lvl="0" algn="ctr" eaLnBrk="1" fontAlgn="base" hangingPunct="1">
              <a:spcBef>
                <a:spcPct val="0"/>
              </a:spcBef>
              <a:spcAft>
                <a:spcPct val="0"/>
              </a:spcAft>
              <a:defRPr/>
            </a:pPr>
            <a:r>
              <a:rPr lang="en-US" sz="1200" dirty="0"/>
              <a:t>1/1</a:t>
            </a:r>
          </a:p>
        </p:txBody>
      </p:sp>
      <p:sp>
        <p:nvSpPr>
          <p:cNvPr id="21" name="TextBox 20">
            <a:extLst>
              <a:ext uri="{FF2B5EF4-FFF2-40B4-BE49-F238E27FC236}">
                <a16:creationId xmlns:a16="http://schemas.microsoft.com/office/drawing/2014/main" id="{F15A8CEA-BAFF-1D03-2117-3C6AF3438777}"/>
              </a:ext>
            </a:extLst>
          </p:cNvPr>
          <p:cNvSpPr txBox="1"/>
          <p:nvPr/>
        </p:nvSpPr>
        <p:spPr>
          <a:xfrm>
            <a:off x="1282018" y="1271947"/>
            <a:ext cx="370549" cy="1938992"/>
          </a:xfrm>
          <a:prstGeom prst="rect">
            <a:avLst/>
          </a:prstGeom>
          <a:noFill/>
        </p:spPr>
        <p:txBody>
          <a:bodyPr wrap="square" rtlCol="0">
            <a:spAutoFit/>
          </a:bodyPr>
          <a:lstStyle/>
          <a:p>
            <a:pPr algn="ctr" fontAlgn="base">
              <a:spcBef>
                <a:spcPct val="0"/>
              </a:spcBef>
              <a:spcAft>
                <a:spcPct val="0"/>
              </a:spcAft>
              <a:defRPr/>
            </a:pPr>
            <a:r>
              <a:rPr lang="en-US" sz="1000" b="1" dirty="0">
                <a:latin typeface="Wingdings" panose="05000000000000000000" pitchFamily="2" charset="2"/>
              </a:rPr>
              <a:t>ü</a:t>
            </a:r>
            <a:r>
              <a:rPr lang="en-US" sz="1000" b="1" i="1" kern="0" dirty="0">
                <a:solidFill>
                  <a:srgbClr val="000000"/>
                </a:solidFill>
              </a:rPr>
              <a:t> </a:t>
            </a:r>
          </a:p>
          <a:p>
            <a:pPr marL="0" marR="0" lvl="0" indent="0" algn="ctr" defTabSz="914400" eaLnBrk="1" fontAlgn="base" latinLnBrk="0" hangingPunct="1">
              <a:lnSpc>
                <a:spcPct val="100000"/>
              </a:lnSpc>
              <a:spcBef>
                <a:spcPct val="0"/>
              </a:spcBef>
              <a:spcAft>
                <a:spcPct val="0"/>
              </a:spcAft>
              <a:buClrTx/>
              <a:buSzTx/>
              <a:buFontTx/>
              <a:buNone/>
              <a:tabLst/>
              <a:defRPr/>
            </a:pPr>
            <a:endParaRPr lang="en-US" sz="400" b="1" i="1" kern="0" dirty="0">
              <a:solidFill>
                <a:srgbClr val="000000"/>
              </a:solidFill>
            </a:endParaRPr>
          </a:p>
          <a:p>
            <a:pPr marL="0" marR="0" lvl="0" indent="0" algn="ctr" defTabSz="914400" eaLnBrk="1" fontAlgn="base" latinLnBrk="0" hangingPunct="1">
              <a:lnSpc>
                <a:spcPct val="100000"/>
              </a:lnSpc>
              <a:spcBef>
                <a:spcPct val="0"/>
              </a:spcBef>
              <a:spcAft>
                <a:spcPct val="0"/>
              </a:spcAft>
              <a:buClrTx/>
              <a:buSzTx/>
              <a:buFontTx/>
              <a:buNone/>
              <a:tabLst/>
              <a:defRPr/>
            </a:pPr>
            <a:r>
              <a:rPr lang="en-US" sz="1000" b="1" dirty="0">
                <a:latin typeface="Wingdings" panose="05000000000000000000" pitchFamily="2" charset="2"/>
              </a:rPr>
              <a:t>ü</a:t>
            </a:r>
            <a:r>
              <a:rPr lang="en-US" sz="700" b="1" i="1" kern="0" dirty="0">
                <a:solidFill>
                  <a:srgbClr val="000000"/>
                </a:solidFill>
              </a:rPr>
              <a:t> </a:t>
            </a:r>
            <a:endParaRPr lang="en-US" sz="1000" b="1" i="1" kern="0" dirty="0">
              <a:solidFill>
                <a:srgbClr val="000000"/>
              </a:solidFill>
            </a:endParaRPr>
          </a:p>
          <a:p>
            <a:pPr marL="0" marR="0" lvl="0" indent="0" algn="ctr" defTabSz="914400" eaLnBrk="1" fontAlgn="base" latinLnBrk="0" hangingPunct="1">
              <a:lnSpc>
                <a:spcPct val="100000"/>
              </a:lnSpc>
              <a:spcBef>
                <a:spcPct val="0"/>
              </a:spcBef>
              <a:spcAft>
                <a:spcPct val="0"/>
              </a:spcAft>
              <a:buClrTx/>
              <a:buSzTx/>
              <a:buFontTx/>
              <a:buNone/>
              <a:tabLst/>
              <a:defRPr/>
            </a:pPr>
            <a:endParaRPr lang="en-US" sz="500" b="1" i="1" kern="0" dirty="0">
              <a:solidFill>
                <a:srgbClr val="000000"/>
              </a:solidFill>
            </a:endParaRPr>
          </a:p>
          <a:p>
            <a:pPr marL="0" marR="0" lvl="0" indent="0" algn="ctr" defTabSz="914400" eaLnBrk="1" fontAlgn="base" latinLnBrk="0" hangingPunct="1">
              <a:lnSpc>
                <a:spcPct val="100000"/>
              </a:lnSpc>
              <a:spcBef>
                <a:spcPct val="0"/>
              </a:spcBef>
              <a:spcAft>
                <a:spcPct val="0"/>
              </a:spcAft>
              <a:buClrTx/>
              <a:buSzTx/>
              <a:buFontTx/>
              <a:buNone/>
              <a:tabLst/>
              <a:defRPr/>
            </a:pPr>
            <a:endParaRPr lang="en-US" sz="1400" b="1" i="1" kern="0" dirty="0">
              <a:solidFill>
                <a:srgbClr val="000000"/>
              </a:solidFill>
            </a:endParaRPr>
          </a:p>
          <a:p>
            <a:pPr marL="0" marR="0" lvl="0" indent="0" algn="ctr" defTabSz="914400" eaLnBrk="1" fontAlgn="base" latinLnBrk="0" hangingPunct="1">
              <a:lnSpc>
                <a:spcPct val="100000"/>
              </a:lnSpc>
              <a:spcBef>
                <a:spcPct val="0"/>
              </a:spcBef>
              <a:spcAft>
                <a:spcPct val="0"/>
              </a:spcAft>
              <a:buClrTx/>
              <a:buSzTx/>
              <a:buFontTx/>
              <a:buNone/>
              <a:tabLst/>
              <a:defRPr/>
            </a:pPr>
            <a:endParaRPr lang="en-US" sz="1000" b="1" i="1" kern="0" dirty="0">
              <a:solidFill>
                <a:srgbClr val="000000"/>
              </a:solidFill>
            </a:endParaRPr>
          </a:p>
          <a:p>
            <a:pPr marL="0" marR="0" lvl="0" indent="0" algn="ctr" defTabSz="914400" eaLnBrk="1" fontAlgn="base" latinLnBrk="0" hangingPunct="1">
              <a:lnSpc>
                <a:spcPct val="100000"/>
              </a:lnSpc>
              <a:spcBef>
                <a:spcPct val="0"/>
              </a:spcBef>
              <a:spcAft>
                <a:spcPct val="0"/>
              </a:spcAft>
              <a:buClrTx/>
              <a:buSzTx/>
              <a:buFontTx/>
              <a:buNone/>
              <a:tabLst/>
              <a:defRPr/>
            </a:pPr>
            <a:endParaRPr lang="en-US" sz="500" b="1" i="1" kern="0" dirty="0">
              <a:solidFill>
                <a:srgbClr val="000000"/>
              </a:solidFill>
            </a:endParaRPr>
          </a:p>
          <a:p>
            <a:pPr marL="0" marR="0" lvl="0" indent="0" algn="ctr" defTabSz="914400" eaLnBrk="1" fontAlgn="base" latinLnBrk="0" hangingPunct="1">
              <a:lnSpc>
                <a:spcPct val="100000"/>
              </a:lnSpc>
              <a:spcBef>
                <a:spcPct val="0"/>
              </a:spcBef>
              <a:spcAft>
                <a:spcPct val="0"/>
              </a:spcAft>
              <a:buClrTx/>
              <a:buSzTx/>
              <a:buFontTx/>
              <a:buNone/>
              <a:tabLst/>
              <a:defRPr/>
            </a:pPr>
            <a:r>
              <a:rPr lang="en-US" sz="1000" b="1" dirty="0">
                <a:latin typeface="Wingdings" panose="05000000000000000000" pitchFamily="2" charset="2"/>
              </a:rPr>
              <a:t>ü</a:t>
            </a:r>
            <a:endParaRPr lang="en-US" sz="1000" b="1" i="1" kern="0" dirty="0">
              <a:solidFill>
                <a:srgbClr val="000000"/>
              </a:solidFill>
            </a:endParaRPr>
          </a:p>
          <a:p>
            <a:pPr marL="0" marR="0" lvl="0" indent="0" algn="ctr" defTabSz="914400" eaLnBrk="1" fontAlgn="base" latinLnBrk="0" hangingPunct="1">
              <a:lnSpc>
                <a:spcPct val="100000"/>
              </a:lnSpc>
              <a:spcBef>
                <a:spcPct val="0"/>
              </a:spcBef>
              <a:spcAft>
                <a:spcPct val="0"/>
              </a:spcAft>
              <a:buClrTx/>
              <a:buSzTx/>
              <a:buFontTx/>
              <a:buNone/>
              <a:tabLst/>
              <a:defRPr/>
            </a:pPr>
            <a:endParaRPr lang="en-US" sz="1200" b="1" i="1" kern="0" dirty="0">
              <a:solidFill>
                <a:srgbClr val="000000"/>
              </a:solidFill>
            </a:endParaRPr>
          </a:p>
          <a:p>
            <a:pPr marL="0" marR="0" lvl="0" indent="0" algn="ctr" defTabSz="914400" eaLnBrk="1" fontAlgn="base" latinLnBrk="0" hangingPunct="1">
              <a:lnSpc>
                <a:spcPct val="100000"/>
              </a:lnSpc>
              <a:spcBef>
                <a:spcPct val="0"/>
              </a:spcBef>
              <a:spcAft>
                <a:spcPct val="0"/>
              </a:spcAft>
              <a:buClrTx/>
              <a:buSzTx/>
              <a:buFontTx/>
              <a:buNone/>
              <a:tabLst/>
              <a:defRPr/>
            </a:pPr>
            <a:endParaRPr lang="en-US" sz="1400" b="1" i="1" kern="0" dirty="0">
              <a:solidFill>
                <a:srgbClr val="000000"/>
              </a:solidFill>
            </a:endParaRPr>
          </a:p>
          <a:p>
            <a:pPr lvl="0" algn="ctr" fontAlgn="base">
              <a:spcBef>
                <a:spcPct val="0"/>
              </a:spcBef>
              <a:spcAft>
                <a:spcPct val="0"/>
              </a:spcAft>
              <a:defRPr/>
            </a:pPr>
            <a:r>
              <a:rPr lang="en-US" sz="1000" b="1" dirty="0">
                <a:latin typeface="Wingdings" panose="05000000000000000000" pitchFamily="2" charset="2"/>
              </a:rPr>
              <a:t>ü</a:t>
            </a:r>
            <a:endParaRPr lang="en-US" sz="1000" b="1" i="1" kern="0" dirty="0">
              <a:solidFill>
                <a:srgbClr val="000000"/>
              </a:solidFill>
            </a:endParaRPr>
          </a:p>
          <a:p>
            <a:pPr marL="0" marR="0" lvl="0" indent="0" algn="ctr" defTabSz="914400" eaLnBrk="1" fontAlgn="base" latinLnBrk="0" hangingPunct="1">
              <a:lnSpc>
                <a:spcPct val="100000"/>
              </a:lnSpc>
              <a:spcBef>
                <a:spcPct val="0"/>
              </a:spcBef>
              <a:spcAft>
                <a:spcPct val="0"/>
              </a:spcAft>
              <a:buClrTx/>
              <a:buSzTx/>
              <a:buFontTx/>
              <a:buNone/>
              <a:tabLst/>
              <a:defRPr/>
            </a:pPr>
            <a:endParaRPr lang="en-US" sz="500" b="1" i="1" kern="0" dirty="0">
              <a:solidFill>
                <a:srgbClr val="000000"/>
              </a:solidFill>
            </a:endParaRPr>
          </a:p>
          <a:p>
            <a:pPr marL="0" marR="0" lvl="0" indent="0" algn="ctr" defTabSz="914400" eaLnBrk="1" fontAlgn="base" latinLnBrk="0" hangingPunct="1">
              <a:lnSpc>
                <a:spcPct val="100000"/>
              </a:lnSpc>
              <a:spcBef>
                <a:spcPct val="0"/>
              </a:spcBef>
              <a:spcAft>
                <a:spcPct val="0"/>
              </a:spcAft>
              <a:buClrTx/>
              <a:buSzTx/>
              <a:buFontTx/>
              <a:buNone/>
              <a:tabLst/>
              <a:defRPr/>
            </a:pPr>
            <a:r>
              <a:rPr lang="en-US" sz="1000" b="1" dirty="0">
                <a:latin typeface="Wingdings" panose="05000000000000000000" pitchFamily="2" charset="2"/>
              </a:rPr>
              <a:t>ü</a:t>
            </a:r>
            <a:endParaRPr lang="en-US" sz="1000" b="1" i="1" kern="0" dirty="0">
              <a:solidFill>
                <a:srgbClr val="000000"/>
              </a:solidFill>
            </a:endParaRPr>
          </a:p>
        </p:txBody>
      </p:sp>
      <p:sp>
        <p:nvSpPr>
          <p:cNvPr id="22" name="TextBox 12">
            <a:extLst>
              <a:ext uri="{FF2B5EF4-FFF2-40B4-BE49-F238E27FC236}">
                <a16:creationId xmlns:a16="http://schemas.microsoft.com/office/drawing/2014/main" id="{539F6BDE-26DD-65ED-FE29-90C42F6E2D7B}"/>
              </a:ext>
            </a:extLst>
          </p:cNvPr>
          <p:cNvSpPr txBox="1">
            <a:spLocks noChangeArrowheads="1"/>
          </p:cNvSpPr>
          <p:nvPr/>
        </p:nvSpPr>
        <p:spPr bwMode="auto">
          <a:xfrm>
            <a:off x="160274" y="2389418"/>
            <a:ext cx="1437613" cy="276999"/>
          </a:xfrm>
          <a:prstGeom prst="rect">
            <a:avLst/>
          </a:prstGeom>
          <a:solidFill>
            <a:srgbClr val="FFFF99"/>
          </a:solidFill>
          <a:ln w="9525">
            <a:solidFill>
              <a:srgbClr val="000000"/>
            </a:solidFill>
            <a:miter lim="800000"/>
            <a:headEnd/>
            <a:tailEnd/>
          </a:ln>
        </p:spPr>
        <p:txBody>
          <a:bodyPr wrap="square">
            <a:spAutoFit/>
          </a:bodyPr>
          <a:lstStyle>
            <a:lvl1pPr eaLnBrk="0" hangingPunct="0">
              <a:defRPr sz="1600" b="1">
                <a:solidFill>
                  <a:schemeClr val="tx1"/>
                </a:solidFill>
                <a:latin typeface="Arial" charset="0"/>
              </a:defRPr>
            </a:lvl1pPr>
            <a:lvl2pPr marL="742950" indent="-285750" eaLnBrk="0" hangingPunct="0">
              <a:defRPr sz="1600" b="1">
                <a:solidFill>
                  <a:schemeClr val="tx1"/>
                </a:solidFill>
                <a:latin typeface="Arial" charset="0"/>
              </a:defRPr>
            </a:lvl2pPr>
            <a:lvl3pPr marL="1143000" indent="-228600" eaLnBrk="0" hangingPunct="0">
              <a:defRPr sz="1600" b="1">
                <a:solidFill>
                  <a:schemeClr val="tx1"/>
                </a:solidFill>
                <a:latin typeface="Arial" charset="0"/>
              </a:defRPr>
            </a:lvl3pPr>
            <a:lvl4pPr marL="1600200" indent="-228600" eaLnBrk="0" hangingPunct="0">
              <a:defRPr sz="1600" b="1">
                <a:solidFill>
                  <a:schemeClr val="tx1"/>
                </a:solidFill>
                <a:latin typeface="Arial" charset="0"/>
              </a:defRPr>
            </a:lvl4pPr>
            <a:lvl5pPr marL="2057400" indent="-228600" eaLnBrk="0" hangingPunct="0">
              <a:defRPr sz="1600" b="1">
                <a:solidFill>
                  <a:schemeClr val="tx1"/>
                </a:solidFill>
                <a:latin typeface="Arial" charset="0"/>
              </a:defRPr>
            </a:lvl5pPr>
            <a:lvl6pPr marL="2514600" indent="-228600" eaLnBrk="0" fontAlgn="base" hangingPunct="0">
              <a:spcBef>
                <a:spcPct val="0"/>
              </a:spcBef>
              <a:spcAft>
                <a:spcPct val="0"/>
              </a:spcAft>
              <a:defRPr sz="1600" b="1">
                <a:solidFill>
                  <a:schemeClr val="tx1"/>
                </a:solidFill>
                <a:latin typeface="Arial" charset="0"/>
              </a:defRPr>
            </a:lvl6pPr>
            <a:lvl7pPr marL="2971800" indent="-228600" eaLnBrk="0" fontAlgn="base" hangingPunct="0">
              <a:spcBef>
                <a:spcPct val="0"/>
              </a:spcBef>
              <a:spcAft>
                <a:spcPct val="0"/>
              </a:spcAft>
              <a:defRPr sz="1600" b="1">
                <a:solidFill>
                  <a:schemeClr val="tx1"/>
                </a:solidFill>
                <a:latin typeface="Arial" charset="0"/>
              </a:defRPr>
            </a:lvl7pPr>
            <a:lvl8pPr marL="3429000" indent="-228600" eaLnBrk="0" fontAlgn="base" hangingPunct="0">
              <a:spcBef>
                <a:spcPct val="0"/>
              </a:spcBef>
              <a:spcAft>
                <a:spcPct val="0"/>
              </a:spcAft>
              <a:defRPr sz="1600" b="1">
                <a:solidFill>
                  <a:schemeClr val="tx1"/>
                </a:solidFill>
                <a:latin typeface="Arial" charset="0"/>
              </a:defRPr>
            </a:lvl8pPr>
            <a:lvl9pPr marL="3886200" indent="-228600" eaLnBrk="0" fontAlgn="base" hangingPunct="0">
              <a:spcBef>
                <a:spcPct val="0"/>
              </a:spcBef>
              <a:spcAft>
                <a:spcPct val="0"/>
              </a:spcAft>
              <a:defRPr sz="1600" b="1">
                <a:solidFill>
                  <a:schemeClr val="tx1"/>
                </a:solidFill>
                <a:latin typeface="Arial" charset="0"/>
              </a:defRPr>
            </a:lvl9pPr>
          </a:lstStyle>
          <a:p>
            <a:pPr lvl="0" algn="ctr" eaLnBrk="1" fontAlgn="base" hangingPunct="1">
              <a:spcBef>
                <a:spcPct val="0"/>
              </a:spcBef>
              <a:spcAft>
                <a:spcPct val="0"/>
              </a:spcAft>
              <a:defRPr/>
            </a:pPr>
            <a:r>
              <a:rPr lang="en-US" sz="1200" dirty="0"/>
              <a:t>2/1</a:t>
            </a:r>
          </a:p>
        </p:txBody>
      </p:sp>
      <p:sp>
        <p:nvSpPr>
          <p:cNvPr id="23" name="TextBox 15">
            <a:extLst>
              <a:ext uri="{FF2B5EF4-FFF2-40B4-BE49-F238E27FC236}">
                <a16:creationId xmlns:a16="http://schemas.microsoft.com/office/drawing/2014/main" id="{50418613-D793-B0EA-8C27-5C688A3602A5}"/>
              </a:ext>
            </a:extLst>
          </p:cNvPr>
          <p:cNvSpPr txBox="1">
            <a:spLocks noChangeArrowheads="1"/>
          </p:cNvSpPr>
          <p:nvPr/>
        </p:nvSpPr>
        <p:spPr bwMode="auto">
          <a:xfrm>
            <a:off x="3133207" y="2286000"/>
            <a:ext cx="2875894" cy="246221"/>
          </a:xfrm>
          <a:prstGeom prst="rect">
            <a:avLst/>
          </a:prstGeom>
          <a:solidFill>
            <a:schemeClr val="accent5">
              <a:lumMod val="40000"/>
              <a:lumOff val="60000"/>
            </a:schemeClr>
          </a:solidFill>
          <a:ln w="9525">
            <a:solidFill>
              <a:srgbClr val="000000"/>
            </a:solidFill>
            <a:miter lim="800000"/>
            <a:headEnd/>
            <a:tailEnd/>
          </a:ln>
        </p:spPr>
        <p:txBody>
          <a:bodyPr wrap="square" anchor="t" anchorCtr="1">
            <a:spAutoFit/>
          </a:bodyPr>
          <a:lstStyle>
            <a:lvl1pPr eaLnBrk="0" hangingPunct="0">
              <a:defRPr sz="1600" b="1">
                <a:solidFill>
                  <a:schemeClr val="tx1"/>
                </a:solidFill>
                <a:latin typeface="Arial" charset="0"/>
              </a:defRPr>
            </a:lvl1pPr>
            <a:lvl2pPr marL="742950" indent="-285750" eaLnBrk="0" hangingPunct="0">
              <a:defRPr sz="1600" b="1">
                <a:solidFill>
                  <a:schemeClr val="tx1"/>
                </a:solidFill>
                <a:latin typeface="Arial" charset="0"/>
              </a:defRPr>
            </a:lvl2pPr>
            <a:lvl3pPr marL="1143000" indent="-228600" eaLnBrk="0" hangingPunct="0">
              <a:defRPr sz="1600" b="1">
                <a:solidFill>
                  <a:schemeClr val="tx1"/>
                </a:solidFill>
                <a:latin typeface="Arial" charset="0"/>
              </a:defRPr>
            </a:lvl3pPr>
            <a:lvl4pPr marL="1600200" indent="-228600" eaLnBrk="0" hangingPunct="0">
              <a:defRPr sz="1600" b="1">
                <a:solidFill>
                  <a:schemeClr val="tx1"/>
                </a:solidFill>
                <a:latin typeface="Arial" charset="0"/>
              </a:defRPr>
            </a:lvl4pPr>
            <a:lvl5pPr marL="2057400" indent="-228600" eaLnBrk="0" hangingPunct="0">
              <a:defRPr sz="1600" b="1">
                <a:solidFill>
                  <a:schemeClr val="tx1"/>
                </a:solidFill>
                <a:latin typeface="Arial" charset="0"/>
              </a:defRPr>
            </a:lvl5pPr>
            <a:lvl6pPr marL="2514600" indent="-228600" eaLnBrk="0" fontAlgn="base" hangingPunct="0">
              <a:spcBef>
                <a:spcPct val="0"/>
              </a:spcBef>
              <a:spcAft>
                <a:spcPct val="0"/>
              </a:spcAft>
              <a:defRPr sz="1600" b="1">
                <a:solidFill>
                  <a:schemeClr val="tx1"/>
                </a:solidFill>
                <a:latin typeface="Arial" charset="0"/>
              </a:defRPr>
            </a:lvl6pPr>
            <a:lvl7pPr marL="2971800" indent="-228600" eaLnBrk="0" fontAlgn="base" hangingPunct="0">
              <a:spcBef>
                <a:spcPct val="0"/>
              </a:spcBef>
              <a:spcAft>
                <a:spcPct val="0"/>
              </a:spcAft>
              <a:defRPr sz="1600" b="1">
                <a:solidFill>
                  <a:schemeClr val="tx1"/>
                </a:solidFill>
                <a:latin typeface="Arial" charset="0"/>
              </a:defRPr>
            </a:lvl7pPr>
            <a:lvl8pPr marL="3429000" indent="-228600" eaLnBrk="0" fontAlgn="base" hangingPunct="0">
              <a:spcBef>
                <a:spcPct val="0"/>
              </a:spcBef>
              <a:spcAft>
                <a:spcPct val="0"/>
              </a:spcAft>
              <a:defRPr sz="1600" b="1">
                <a:solidFill>
                  <a:schemeClr val="tx1"/>
                </a:solidFill>
                <a:latin typeface="Arial" charset="0"/>
              </a:defRPr>
            </a:lvl8pPr>
            <a:lvl9pPr marL="3886200" indent="-228600" eaLnBrk="0" fontAlgn="base" hangingPunct="0">
              <a:spcBef>
                <a:spcPct val="0"/>
              </a:spcBef>
              <a:spcAft>
                <a:spcPct val="0"/>
              </a:spcAft>
              <a:defRPr sz="1600" b="1">
                <a:solidFill>
                  <a:schemeClr val="tx1"/>
                </a:solidFill>
                <a:latin typeface="Arial" charset="0"/>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en-US" sz="1000" i="0" u="none" strike="noStrike" kern="0" cap="none" spc="0" normalizeH="0" baseline="0" noProof="0" dirty="0">
                <a:ln>
                  <a:noFill/>
                </a:ln>
                <a:solidFill>
                  <a:srgbClr val="000000"/>
                </a:solidFill>
                <a:effectLst/>
                <a:uLnTx/>
                <a:uFillTx/>
                <a:latin typeface="Arial" charset="0"/>
              </a:rPr>
              <a:t>SCR820 TO/QSE Testing</a:t>
            </a:r>
            <a:r>
              <a:rPr kumimoji="0" lang="en-US" sz="1000" b="0" i="0" u="none" strike="noStrike" kern="0" cap="none" spc="0" normalizeH="0" baseline="0" noProof="0" dirty="0">
                <a:ln>
                  <a:noFill/>
                </a:ln>
                <a:solidFill>
                  <a:srgbClr val="000000"/>
                </a:solidFill>
                <a:effectLst/>
                <a:uLnTx/>
                <a:uFillTx/>
                <a:latin typeface="Arial" charset="0"/>
              </a:rPr>
              <a:t>  </a:t>
            </a:r>
            <a:r>
              <a:rPr kumimoji="0" lang="en-US" sz="900" b="0" i="0" u="none" strike="noStrike" kern="0" cap="none" spc="0" normalizeH="0" baseline="0" noProof="0" dirty="0">
                <a:ln>
                  <a:noFill/>
                </a:ln>
                <a:solidFill>
                  <a:srgbClr val="000000"/>
                </a:solidFill>
                <a:effectLst/>
                <a:uLnTx/>
                <a:uFillTx/>
                <a:latin typeface="Arial" charset="0"/>
              </a:rPr>
              <a:t>(see 2/19/2026 TWG)</a:t>
            </a:r>
            <a:endParaRPr kumimoji="0" lang="en-US" sz="1000" b="0" i="0" u="none" strike="noStrike" kern="0" cap="none" spc="0" normalizeH="0" baseline="0" noProof="0" dirty="0">
              <a:ln>
                <a:noFill/>
              </a:ln>
              <a:solidFill>
                <a:srgbClr val="000000"/>
              </a:solidFill>
              <a:effectLst/>
              <a:uLnTx/>
              <a:uFillTx/>
              <a:latin typeface="Arial" charset="0"/>
            </a:endParaRPr>
          </a:p>
        </p:txBody>
      </p:sp>
      <p:sp>
        <p:nvSpPr>
          <p:cNvPr id="15" name="TextBox 14">
            <a:extLst>
              <a:ext uri="{FF2B5EF4-FFF2-40B4-BE49-F238E27FC236}">
                <a16:creationId xmlns:a16="http://schemas.microsoft.com/office/drawing/2014/main" id="{E15C0283-9C40-B185-4C17-3423D4A48634}"/>
              </a:ext>
            </a:extLst>
          </p:cNvPr>
          <p:cNvSpPr txBox="1"/>
          <p:nvPr/>
        </p:nvSpPr>
        <p:spPr>
          <a:xfrm>
            <a:off x="5686619" y="4231796"/>
            <a:ext cx="370549" cy="707886"/>
          </a:xfrm>
          <a:prstGeom prst="rect">
            <a:avLst/>
          </a:prstGeom>
          <a:noFill/>
        </p:spPr>
        <p:txBody>
          <a:bodyPr wrap="square" rtlCol="0">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lang="en-US" sz="1200" b="1" dirty="0">
                <a:latin typeface="Courier New" panose="02070309020205020404" pitchFamily="49" charset="0"/>
                <a:cs typeface="Courier New" panose="02070309020205020404" pitchFamily="49" charset="0"/>
              </a:rPr>
              <a:t>P</a:t>
            </a:r>
          </a:p>
          <a:p>
            <a:pPr marL="0" marR="0" lvl="0" indent="0" algn="ctr" defTabSz="914400" eaLnBrk="1" fontAlgn="base" latinLnBrk="0" hangingPunct="1">
              <a:lnSpc>
                <a:spcPct val="100000"/>
              </a:lnSpc>
              <a:spcBef>
                <a:spcPct val="0"/>
              </a:spcBef>
              <a:spcAft>
                <a:spcPct val="0"/>
              </a:spcAft>
              <a:buClrTx/>
              <a:buSzTx/>
              <a:buFontTx/>
              <a:buNone/>
              <a:tabLst/>
              <a:defRPr/>
            </a:pPr>
            <a:endParaRPr lang="en-US" sz="200" b="1" i="1" kern="0" dirty="0">
              <a:solidFill>
                <a:srgbClr val="000000"/>
              </a:solidFill>
              <a:latin typeface="Courier New" panose="02070309020205020404" pitchFamily="49" charset="0"/>
              <a:cs typeface="Courier New" panose="02070309020205020404" pitchFamily="49" charset="0"/>
            </a:endParaRPr>
          </a:p>
          <a:p>
            <a:pPr marL="0" marR="0" lvl="0" indent="0" algn="ctr" defTabSz="914400" eaLnBrk="1" fontAlgn="base" latinLnBrk="0" hangingPunct="1">
              <a:lnSpc>
                <a:spcPct val="100000"/>
              </a:lnSpc>
              <a:spcBef>
                <a:spcPct val="0"/>
              </a:spcBef>
              <a:spcAft>
                <a:spcPct val="0"/>
              </a:spcAft>
              <a:buClrTx/>
              <a:buSzTx/>
              <a:buFontTx/>
              <a:buNone/>
              <a:tabLst/>
              <a:defRPr/>
            </a:pPr>
            <a:r>
              <a:rPr lang="en-US" sz="1200" b="1" kern="0" dirty="0">
                <a:solidFill>
                  <a:srgbClr val="000000"/>
                </a:solidFill>
                <a:latin typeface="Courier New" panose="02070309020205020404" pitchFamily="49" charset="0"/>
                <a:cs typeface="Courier New" panose="02070309020205020404" pitchFamily="49" charset="0"/>
              </a:rPr>
              <a:t>  </a:t>
            </a:r>
          </a:p>
          <a:p>
            <a:pPr marL="0" marR="0" lvl="0" indent="0" algn="ctr" defTabSz="914400" eaLnBrk="1" fontAlgn="base" latinLnBrk="0" hangingPunct="1">
              <a:lnSpc>
                <a:spcPct val="100000"/>
              </a:lnSpc>
              <a:spcBef>
                <a:spcPct val="0"/>
              </a:spcBef>
              <a:spcAft>
                <a:spcPct val="0"/>
              </a:spcAft>
              <a:buClrTx/>
              <a:buSzTx/>
              <a:buFontTx/>
              <a:buNone/>
              <a:tabLst/>
              <a:defRPr/>
            </a:pPr>
            <a:endParaRPr lang="en-US" sz="200" b="1" kern="0" dirty="0">
              <a:solidFill>
                <a:srgbClr val="000000"/>
              </a:solidFill>
              <a:latin typeface="Courier New" panose="02070309020205020404" pitchFamily="49" charset="0"/>
              <a:cs typeface="Courier New" panose="02070309020205020404" pitchFamily="49" charset="0"/>
            </a:endParaRPr>
          </a:p>
          <a:p>
            <a:pPr marL="0" marR="0" lvl="0" indent="0" algn="ctr" defTabSz="914400" eaLnBrk="1" fontAlgn="base" latinLnBrk="0" hangingPunct="1">
              <a:lnSpc>
                <a:spcPct val="100000"/>
              </a:lnSpc>
              <a:spcBef>
                <a:spcPct val="0"/>
              </a:spcBef>
              <a:spcAft>
                <a:spcPct val="0"/>
              </a:spcAft>
              <a:buClrTx/>
              <a:buSzTx/>
              <a:buFontTx/>
              <a:buNone/>
              <a:tabLst/>
              <a:defRPr/>
            </a:pPr>
            <a:r>
              <a:rPr lang="en-US" sz="1200" b="1" kern="0" dirty="0">
                <a:solidFill>
                  <a:srgbClr val="000000"/>
                </a:solidFill>
                <a:latin typeface="Courier New" panose="02070309020205020404" pitchFamily="49" charset="0"/>
                <a:cs typeface="Courier New" panose="02070309020205020404" pitchFamily="49" charset="0"/>
              </a:rPr>
              <a:t> </a:t>
            </a:r>
          </a:p>
        </p:txBody>
      </p:sp>
      <p:sp>
        <p:nvSpPr>
          <p:cNvPr id="18" name="TextBox 12">
            <a:extLst>
              <a:ext uri="{FF2B5EF4-FFF2-40B4-BE49-F238E27FC236}">
                <a16:creationId xmlns:a16="http://schemas.microsoft.com/office/drawing/2014/main" id="{26747147-02FA-30D8-A572-83F4945A1222}"/>
              </a:ext>
            </a:extLst>
          </p:cNvPr>
          <p:cNvSpPr txBox="1">
            <a:spLocks noChangeArrowheads="1"/>
          </p:cNvSpPr>
          <p:nvPr/>
        </p:nvSpPr>
        <p:spPr bwMode="auto">
          <a:xfrm>
            <a:off x="1597887" y="2391659"/>
            <a:ext cx="1525809" cy="276999"/>
          </a:xfrm>
          <a:prstGeom prst="rect">
            <a:avLst/>
          </a:prstGeom>
          <a:solidFill>
            <a:srgbClr val="FFFF99"/>
          </a:solidFill>
          <a:ln w="9525">
            <a:solidFill>
              <a:srgbClr val="000000"/>
            </a:solidFill>
            <a:miter lim="800000"/>
            <a:headEnd/>
            <a:tailEnd/>
          </a:ln>
        </p:spPr>
        <p:txBody>
          <a:bodyPr wrap="square">
            <a:spAutoFit/>
          </a:bodyPr>
          <a:lstStyle>
            <a:lvl1pPr eaLnBrk="0" hangingPunct="0">
              <a:defRPr sz="1600" b="1">
                <a:solidFill>
                  <a:schemeClr val="tx1"/>
                </a:solidFill>
                <a:latin typeface="Arial" charset="0"/>
              </a:defRPr>
            </a:lvl1pPr>
            <a:lvl2pPr marL="742950" indent="-285750" eaLnBrk="0" hangingPunct="0">
              <a:defRPr sz="1600" b="1">
                <a:solidFill>
                  <a:schemeClr val="tx1"/>
                </a:solidFill>
                <a:latin typeface="Arial" charset="0"/>
              </a:defRPr>
            </a:lvl2pPr>
            <a:lvl3pPr marL="1143000" indent="-228600" eaLnBrk="0" hangingPunct="0">
              <a:defRPr sz="1600" b="1">
                <a:solidFill>
                  <a:schemeClr val="tx1"/>
                </a:solidFill>
                <a:latin typeface="Arial" charset="0"/>
              </a:defRPr>
            </a:lvl3pPr>
            <a:lvl4pPr marL="1600200" indent="-228600" eaLnBrk="0" hangingPunct="0">
              <a:defRPr sz="1600" b="1">
                <a:solidFill>
                  <a:schemeClr val="tx1"/>
                </a:solidFill>
                <a:latin typeface="Arial" charset="0"/>
              </a:defRPr>
            </a:lvl4pPr>
            <a:lvl5pPr marL="2057400" indent="-228600" eaLnBrk="0" hangingPunct="0">
              <a:defRPr sz="1600" b="1">
                <a:solidFill>
                  <a:schemeClr val="tx1"/>
                </a:solidFill>
                <a:latin typeface="Arial" charset="0"/>
              </a:defRPr>
            </a:lvl5pPr>
            <a:lvl6pPr marL="2514600" indent="-228600" eaLnBrk="0" fontAlgn="base" hangingPunct="0">
              <a:spcBef>
                <a:spcPct val="0"/>
              </a:spcBef>
              <a:spcAft>
                <a:spcPct val="0"/>
              </a:spcAft>
              <a:defRPr sz="1600" b="1">
                <a:solidFill>
                  <a:schemeClr val="tx1"/>
                </a:solidFill>
                <a:latin typeface="Arial" charset="0"/>
              </a:defRPr>
            </a:lvl6pPr>
            <a:lvl7pPr marL="2971800" indent="-228600" eaLnBrk="0" fontAlgn="base" hangingPunct="0">
              <a:spcBef>
                <a:spcPct val="0"/>
              </a:spcBef>
              <a:spcAft>
                <a:spcPct val="0"/>
              </a:spcAft>
              <a:defRPr sz="1600" b="1">
                <a:solidFill>
                  <a:schemeClr val="tx1"/>
                </a:solidFill>
                <a:latin typeface="Arial" charset="0"/>
              </a:defRPr>
            </a:lvl7pPr>
            <a:lvl8pPr marL="3429000" indent="-228600" eaLnBrk="0" fontAlgn="base" hangingPunct="0">
              <a:spcBef>
                <a:spcPct val="0"/>
              </a:spcBef>
              <a:spcAft>
                <a:spcPct val="0"/>
              </a:spcAft>
              <a:defRPr sz="1600" b="1">
                <a:solidFill>
                  <a:schemeClr val="tx1"/>
                </a:solidFill>
                <a:latin typeface="Arial" charset="0"/>
              </a:defRPr>
            </a:lvl8pPr>
            <a:lvl9pPr marL="3886200" indent="-228600" eaLnBrk="0" fontAlgn="base" hangingPunct="0">
              <a:spcBef>
                <a:spcPct val="0"/>
              </a:spcBef>
              <a:spcAft>
                <a:spcPct val="0"/>
              </a:spcAft>
              <a:defRPr sz="1600" b="1">
                <a:solidFill>
                  <a:schemeClr val="tx1"/>
                </a:solidFill>
                <a:latin typeface="Arial" charset="0"/>
              </a:defRPr>
            </a:lvl9pPr>
          </a:lstStyle>
          <a:p>
            <a:pPr lvl="0" algn="ctr" eaLnBrk="1" fontAlgn="base" hangingPunct="1">
              <a:spcBef>
                <a:spcPct val="0"/>
              </a:spcBef>
              <a:spcAft>
                <a:spcPct val="0"/>
              </a:spcAft>
              <a:defRPr/>
            </a:pPr>
            <a:r>
              <a:rPr lang="en-US" sz="1200" dirty="0"/>
              <a:t>3/2</a:t>
            </a:r>
          </a:p>
        </p:txBody>
      </p:sp>
      <p:sp>
        <p:nvSpPr>
          <p:cNvPr id="19" name="TextBox 18">
            <a:extLst>
              <a:ext uri="{FF2B5EF4-FFF2-40B4-BE49-F238E27FC236}">
                <a16:creationId xmlns:a16="http://schemas.microsoft.com/office/drawing/2014/main" id="{C9613766-F216-EB35-7D2D-779378881A4B}"/>
              </a:ext>
            </a:extLst>
          </p:cNvPr>
          <p:cNvSpPr txBox="1"/>
          <p:nvPr/>
        </p:nvSpPr>
        <p:spPr>
          <a:xfrm>
            <a:off x="4254566" y="4231796"/>
            <a:ext cx="370549" cy="938719"/>
          </a:xfrm>
          <a:prstGeom prst="rect">
            <a:avLst/>
          </a:prstGeom>
          <a:noFill/>
        </p:spPr>
        <p:txBody>
          <a:bodyPr wrap="square" rtlCol="0">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lang="en-US" sz="1200" b="1" dirty="0">
                <a:latin typeface="Courier New" panose="02070309020205020404" pitchFamily="49" charset="0"/>
                <a:cs typeface="Courier New" panose="02070309020205020404" pitchFamily="49" charset="0"/>
              </a:rPr>
              <a:t>NS</a:t>
            </a:r>
          </a:p>
          <a:p>
            <a:pPr marL="0" marR="0" lvl="0" indent="0" algn="ctr" defTabSz="914400" eaLnBrk="1" fontAlgn="base" latinLnBrk="0" hangingPunct="1">
              <a:lnSpc>
                <a:spcPct val="100000"/>
              </a:lnSpc>
              <a:spcBef>
                <a:spcPct val="0"/>
              </a:spcBef>
              <a:spcAft>
                <a:spcPct val="0"/>
              </a:spcAft>
              <a:buClrTx/>
              <a:buSzTx/>
              <a:buFontTx/>
              <a:buNone/>
              <a:tabLst/>
              <a:defRPr/>
            </a:pPr>
            <a:endParaRPr lang="en-US" sz="300" b="1" dirty="0">
              <a:latin typeface="Courier New" panose="02070309020205020404" pitchFamily="49" charset="0"/>
              <a:cs typeface="Courier New" panose="02070309020205020404" pitchFamily="49" charset="0"/>
            </a:endParaRPr>
          </a:p>
          <a:p>
            <a:pPr marL="0" marR="0" lvl="0" indent="0" algn="ctr" defTabSz="914400" eaLnBrk="1" fontAlgn="base" latinLnBrk="0" hangingPunct="1">
              <a:lnSpc>
                <a:spcPct val="100000"/>
              </a:lnSpc>
              <a:spcBef>
                <a:spcPct val="0"/>
              </a:spcBef>
              <a:spcAft>
                <a:spcPct val="0"/>
              </a:spcAft>
              <a:buClrTx/>
              <a:buSzTx/>
              <a:buFontTx/>
              <a:buNone/>
              <a:tabLst/>
              <a:defRPr/>
            </a:pPr>
            <a:r>
              <a:rPr lang="en-US" sz="1200" b="1" dirty="0">
                <a:latin typeface="Courier New" panose="02070309020205020404" pitchFamily="49" charset="0"/>
                <a:cs typeface="Courier New" panose="02070309020205020404" pitchFamily="49" charset="0"/>
              </a:rPr>
              <a:t>E</a:t>
            </a:r>
          </a:p>
          <a:p>
            <a:pPr marL="0" marR="0" lvl="0" indent="0" algn="ctr" defTabSz="914400" eaLnBrk="1" fontAlgn="base" latinLnBrk="0" hangingPunct="1">
              <a:lnSpc>
                <a:spcPct val="100000"/>
              </a:lnSpc>
              <a:spcBef>
                <a:spcPct val="0"/>
              </a:spcBef>
              <a:spcAft>
                <a:spcPct val="0"/>
              </a:spcAft>
              <a:buClrTx/>
              <a:buSzTx/>
              <a:buFontTx/>
              <a:buNone/>
              <a:tabLst/>
              <a:defRPr/>
            </a:pPr>
            <a:endParaRPr lang="en-US" sz="200" b="1" i="1" kern="0" dirty="0">
              <a:solidFill>
                <a:srgbClr val="000000"/>
              </a:solidFill>
              <a:latin typeface="Courier New" panose="02070309020205020404" pitchFamily="49" charset="0"/>
              <a:cs typeface="Courier New" panose="02070309020205020404" pitchFamily="49" charset="0"/>
            </a:endParaRPr>
          </a:p>
          <a:p>
            <a:pPr marL="0" marR="0" lvl="0" indent="0" algn="ctr" defTabSz="914400" eaLnBrk="1" fontAlgn="base" latinLnBrk="0" hangingPunct="1">
              <a:lnSpc>
                <a:spcPct val="100000"/>
              </a:lnSpc>
              <a:spcBef>
                <a:spcPct val="0"/>
              </a:spcBef>
              <a:spcAft>
                <a:spcPct val="0"/>
              </a:spcAft>
              <a:buClrTx/>
              <a:buSzTx/>
              <a:buFontTx/>
              <a:buNone/>
              <a:tabLst/>
              <a:defRPr/>
            </a:pPr>
            <a:r>
              <a:rPr lang="en-US" sz="1200" b="1" kern="0" dirty="0">
                <a:solidFill>
                  <a:srgbClr val="000000"/>
                </a:solidFill>
                <a:latin typeface="Courier New" panose="02070309020205020404" pitchFamily="49" charset="0"/>
                <a:cs typeface="Courier New" panose="02070309020205020404" pitchFamily="49" charset="0"/>
              </a:rPr>
              <a:t>  </a:t>
            </a:r>
          </a:p>
          <a:p>
            <a:pPr marL="0" marR="0" lvl="0" indent="0" algn="ctr" defTabSz="914400" eaLnBrk="1" fontAlgn="base" latinLnBrk="0" hangingPunct="1">
              <a:lnSpc>
                <a:spcPct val="100000"/>
              </a:lnSpc>
              <a:spcBef>
                <a:spcPct val="0"/>
              </a:spcBef>
              <a:spcAft>
                <a:spcPct val="0"/>
              </a:spcAft>
              <a:buClrTx/>
              <a:buSzTx/>
              <a:buFontTx/>
              <a:buNone/>
              <a:tabLst/>
              <a:defRPr/>
            </a:pPr>
            <a:endParaRPr lang="en-US" sz="200" b="1" kern="0" dirty="0">
              <a:solidFill>
                <a:srgbClr val="000000"/>
              </a:solidFill>
              <a:latin typeface="Courier New" panose="02070309020205020404" pitchFamily="49" charset="0"/>
              <a:cs typeface="Courier New" panose="02070309020205020404" pitchFamily="49" charset="0"/>
            </a:endParaRPr>
          </a:p>
          <a:p>
            <a:pPr marL="0" marR="0" lvl="0" indent="0" algn="ctr" defTabSz="914400" eaLnBrk="1" fontAlgn="base" latinLnBrk="0" hangingPunct="1">
              <a:lnSpc>
                <a:spcPct val="100000"/>
              </a:lnSpc>
              <a:spcBef>
                <a:spcPct val="0"/>
              </a:spcBef>
              <a:spcAft>
                <a:spcPct val="0"/>
              </a:spcAft>
              <a:buClrTx/>
              <a:buSzTx/>
              <a:buFontTx/>
              <a:buNone/>
              <a:tabLst/>
              <a:defRPr/>
            </a:pPr>
            <a:r>
              <a:rPr lang="en-US" sz="1200" b="1" kern="0" dirty="0">
                <a:solidFill>
                  <a:srgbClr val="000000"/>
                </a:solidFill>
                <a:latin typeface="Courier New" panose="02070309020205020404" pitchFamily="49" charset="0"/>
                <a:cs typeface="Courier New" panose="02070309020205020404" pitchFamily="49" charset="0"/>
              </a:rPr>
              <a:t> </a:t>
            </a:r>
          </a:p>
        </p:txBody>
      </p:sp>
      <p:sp>
        <p:nvSpPr>
          <p:cNvPr id="26" name="TextBox 25">
            <a:extLst>
              <a:ext uri="{FF2B5EF4-FFF2-40B4-BE49-F238E27FC236}">
                <a16:creationId xmlns:a16="http://schemas.microsoft.com/office/drawing/2014/main" id="{18F7597B-F484-6FD8-EF3D-84E5C924CF54}"/>
              </a:ext>
            </a:extLst>
          </p:cNvPr>
          <p:cNvSpPr txBox="1"/>
          <p:nvPr/>
        </p:nvSpPr>
        <p:spPr>
          <a:xfrm>
            <a:off x="2806725" y="1831940"/>
            <a:ext cx="370549" cy="1277273"/>
          </a:xfrm>
          <a:prstGeom prst="rect">
            <a:avLst/>
          </a:prstGeom>
          <a:noFill/>
        </p:spPr>
        <p:txBody>
          <a:bodyPr wrap="square" rtlCol="0">
            <a:spAutoFit/>
          </a:bodyPr>
          <a:lstStyle/>
          <a:p>
            <a:pPr algn="ctr" fontAlgn="base">
              <a:spcBef>
                <a:spcPct val="0"/>
              </a:spcBef>
              <a:spcAft>
                <a:spcPct val="0"/>
              </a:spcAft>
              <a:defRPr/>
            </a:pPr>
            <a:endParaRPr lang="en-US" sz="1000" b="1" dirty="0">
              <a:latin typeface="Wingdings" panose="05000000000000000000" pitchFamily="2" charset="2"/>
            </a:endParaRPr>
          </a:p>
          <a:p>
            <a:pPr algn="ctr" fontAlgn="base">
              <a:spcBef>
                <a:spcPct val="0"/>
              </a:spcBef>
              <a:spcAft>
                <a:spcPct val="0"/>
              </a:spcAft>
              <a:defRPr/>
            </a:pPr>
            <a:endParaRPr lang="en-US" sz="1000" b="1" dirty="0">
              <a:latin typeface="Wingdings" panose="05000000000000000000" pitchFamily="2" charset="2"/>
            </a:endParaRPr>
          </a:p>
          <a:p>
            <a:pPr algn="ctr" fontAlgn="base">
              <a:spcBef>
                <a:spcPct val="0"/>
              </a:spcBef>
              <a:spcAft>
                <a:spcPct val="0"/>
              </a:spcAft>
              <a:defRPr/>
            </a:pPr>
            <a:r>
              <a:rPr lang="en-US" sz="1000" b="1" dirty="0">
                <a:latin typeface="Wingdings" panose="05000000000000000000" pitchFamily="2" charset="2"/>
              </a:rPr>
              <a:t>ü</a:t>
            </a:r>
            <a:r>
              <a:rPr lang="en-US" sz="1000" b="1" i="1" kern="0" dirty="0">
                <a:solidFill>
                  <a:srgbClr val="000000"/>
                </a:solidFill>
              </a:rPr>
              <a:t> </a:t>
            </a:r>
          </a:p>
          <a:p>
            <a:pPr marL="0" marR="0" lvl="0" indent="0" algn="ctr" defTabSz="914400" eaLnBrk="1" fontAlgn="base" latinLnBrk="0" hangingPunct="1">
              <a:lnSpc>
                <a:spcPct val="100000"/>
              </a:lnSpc>
              <a:spcBef>
                <a:spcPct val="0"/>
              </a:spcBef>
              <a:spcAft>
                <a:spcPct val="0"/>
              </a:spcAft>
              <a:buClrTx/>
              <a:buSzTx/>
              <a:buFontTx/>
              <a:buNone/>
              <a:tabLst/>
              <a:defRPr/>
            </a:pPr>
            <a:endParaRPr lang="en-US" sz="600" b="1" i="1" kern="0" dirty="0">
              <a:solidFill>
                <a:srgbClr val="000000"/>
              </a:solidFill>
            </a:endParaRPr>
          </a:p>
          <a:p>
            <a:pPr marL="0" marR="0" lvl="0" indent="0" algn="ctr" defTabSz="914400" eaLnBrk="1" fontAlgn="base" latinLnBrk="0" hangingPunct="1">
              <a:lnSpc>
                <a:spcPct val="100000"/>
              </a:lnSpc>
              <a:spcBef>
                <a:spcPct val="0"/>
              </a:spcBef>
              <a:spcAft>
                <a:spcPct val="0"/>
              </a:spcAft>
              <a:buClrTx/>
              <a:buSzTx/>
              <a:buFontTx/>
              <a:buNone/>
              <a:tabLst/>
              <a:defRPr/>
            </a:pPr>
            <a:endParaRPr lang="en-US" sz="700" b="1" i="1" kern="0" dirty="0">
              <a:solidFill>
                <a:srgbClr val="000000"/>
              </a:solidFill>
            </a:endParaRPr>
          </a:p>
          <a:p>
            <a:pPr marL="0" marR="0" lvl="0" indent="0" algn="ctr" defTabSz="914400" eaLnBrk="1" fontAlgn="base" latinLnBrk="0" hangingPunct="1">
              <a:lnSpc>
                <a:spcPct val="100000"/>
              </a:lnSpc>
              <a:spcBef>
                <a:spcPct val="0"/>
              </a:spcBef>
              <a:spcAft>
                <a:spcPct val="0"/>
              </a:spcAft>
              <a:buClrTx/>
              <a:buSzTx/>
              <a:buFontTx/>
              <a:buNone/>
              <a:tabLst/>
              <a:defRPr/>
            </a:pPr>
            <a:endParaRPr lang="en-US" sz="700" b="1" i="1" kern="0" dirty="0">
              <a:solidFill>
                <a:srgbClr val="000000"/>
              </a:solidFill>
            </a:endParaRPr>
          </a:p>
          <a:p>
            <a:pPr marL="0" marR="0" lvl="0" indent="0" algn="ctr" defTabSz="914400" eaLnBrk="1" fontAlgn="base" latinLnBrk="0" hangingPunct="1">
              <a:lnSpc>
                <a:spcPct val="100000"/>
              </a:lnSpc>
              <a:spcBef>
                <a:spcPct val="0"/>
              </a:spcBef>
              <a:spcAft>
                <a:spcPct val="0"/>
              </a:spcAft>
              <a:buClrTx/>
              <a:buSzTx/>
              <a:buFontTx/>
              <a:buNone/>
              <a:tabLst/>
              <a:defRPr/>
            </a:pPr>
            <a:r>
              <a:rPr lang="en-US" sz="700" b="1" i="1" kern="0" dirty="0">
                <a:solidFill>
                  <a:srgbClr val="000000"/>
                </a:solidFill>
              </a:rPr>
              <a:t> </a:t>
            </a:r>
            <a:endParaRPr lang="en-US" sz="1400" b="1" i="1" kern="0" dirty="0">
              <a:solidFill>
                <a:srgbClr val="000000"/>
              </a:solidFill>
            </a:endParaRPr>
          </a:p>
          <a:p>
            <a:pPr marL="0" marR="0" lvl="0" indent="0" algn="ctr" defTabSz="914400" eaLnBrk="1" fontAlgn="base" latinLnBrk="0" hangingPunct="1">
              <a:lnSpc>
                <a:spcPct val="100000"/>
              </a:lnSpc>
              <a:spcBef>
                <a:spcPct val="0"/>
              </a:spcBef>
              <a:spcAft>
                <a:spcPct val="0"/>
              </a:spcAft>
              <a:buClrTx/>
              <a:buSzTx/>
              <a:buFontTx/>
              <a:buNone/>
              <a:tabLst/>
              <a:defRPr/>
            </a:pPr>
            <a:r>
              <a:rPr lang="en-US" sz="1000" b="1" dirty="0">
                <a:latin typeface="Wingdings" panose="05000000000000000000" pitchFamily="2" charset="2"/>
              </a:rPr>
              <a:t>ü</a:t>
            </a:r>
            <a:endParaRPr lang="en-US" sz="1000" b="1" i="1" kern="0" dirty="0">
              <a:solidFill>
                <a:srgbClr val="000000"/>
              </a:solidFill>
            </a:endParaRPr>
          </a:p>
          <a:p>
            <a:pPr marL="0" marR="0" lvl="0" indent="0" algn="ctr" defTabSz="914400" eaLnBrk="1" fontAlgn="base" latinLnBrk="0" hangingPunct="1">
              <a:lnSpc>
                <a:spcPct val="100000"/>
              </a:lnSpc>
              <a:spcBef>
                <a:spcPct val="0"/>
              </a:spcBef>
              <a:spcAft>
                <a:spcPct val="0"/>
              </a:spcAft>
              <a:buClrTx/>
              <a:buSzTx/>
              <a:buFontTx/>
              <a:buNone/>
              <a:tabLst/>
              <a:defRPr/>
            </a:pPr>
            <a:endParaRPr lang="en-US" sz="1000" b="1" i="1" kern="0" dirty="0">
              <a:solidFill>
                <a:srgbClr val="000000"/>
              </a:solidFill>
            </a:endParaRPr>
          </a:p>
        </p:txBody>
      </p:sp>
      <p:sp>
        <p:nvSpPr>
          <p:cNvPr id="27" name="TextBox 12">
            <a:extLst>
              <a:ext uri="{FF2B5EF4-FFF2-40B4-BE49-F238E27FC236}">
                <a16:creationId xmlns:a16="http://schemas.microsoft.com/office/drawing/2014/main" id="{816888B2-7486-1B6E-8661-AEE7DF9F66E6}"/>
              </a:ext>
            </a:extLst>
          </p:cNvPr>
          <p:cNvSpPr txBox="1">
            <a:spLocks noChangeArrowheads="1"/>
          </p:cNvSpPr>
          <p:nvPr/>
        </p:nvSpPr>
        <p:spPr bwMode="auto">
          <a:xfrm>
            <a:off x="1603765" y="1829700"/>
            <a:ext cx="1517904" cy="276999"/>
          </a:xfrm>
          <a:prstGeom prst="rect">
            <a:avLst/>
          </a:prstGeom>
          <a:solidFill>
            <a:srgbClr val="FFFF99"/>
          </a:solidFill>
          <a:ln w="9525">
            <a:solidFill>
              <a:srgbClr val="000000"/>
            </a:solidFill>
            <a:miter lim="800000"/>
            <a:headEnd/>
            <a:tailEnd/>
          </a:ln>
        </p:spPr>
        <p:txBody>
          <a:bodyPr wrap="square">
            <a:spAutoFit/>
          </a:bodyPr>
          <a:lstStyle>
            <a:lvl1pPr eaLnBrk="0" hangingPunct="0">
              <a:defRPr sz="1600" b="1">
                <a:solidFill>
                  <a:schemeClr val="tx1"/>
                </a:solidFill>
                <a:latin typeface="Arial" charset="0"/>
              </a:defRPr>
            </a:lvl1pPr>
            <a:lvl2pPr marL="742950" indent="-285750" eaLnBrk="0" hangingPunct="0">
              <a:defRPr sz="1600" b="1">
                <a:solidFill>
                  <a:schemeClr val="tx1"/>
                </a:solidFill>
                <a:latin typeface="Arial" charset="0"/>
              </a:defRPr>
            </a:lvl2pPr>
            <a:lvl3pPr marL="1143000" indent="-228600" eaLnBrk="0" hangingPunct="0">
              <a:defRPr sz="1600" b="1">
                <a:solidFill>
                  <a:schemeClr val="tx1"/>
                </a:solidFill>
                <a:latin typeface="Arial" charset="0"/>
              </a:defRPr>
            </a:lvl3pPr>
            <a:lvl4pPr marL="1600200" indent="-228600" eaLnBrk="0" hangingPunct="0">
              <a:defRPr sz="1600" b="1">
                <a:solidFill>
                  <a:schemeClr val="tx1"/>
                </a:solidFill>
                <a:latin typeface="Arial" charset="0"/>
              </a:defRPr>
            </a:lvl4pPr>
            <a:lvl5pPr marL="2057400" indent="-228600" eaLnBrk="0" hangingPunct="0">
              <a:defRPr sz="1600" b="1">
                <a:solidFill>
                  <a:schemeClr val="tx1"/>
                </a:solidFill>
                <a:latin typeface="Arial" charset="0"/>
              </a:defRPr>
            </a:lvl5pPr>
            <a:lvl6pPr marL="2514600" indent="-228600" eaLnBrk="0" fontAlgn="base" hangingPunct="0">
              <a:spcBef>
                <a:spcPct val="0"/>
              </a:spcBef>
              <a:spcAft>
                <a:spcPct val="0"/>
              </a:spcAft>
              <a:defRPr sz="1600" b="1">
                <a:solidFill>
                  <a:schemeClr val="tx1"/>
                </a:solidFill>
                <a:latin typeface="Arial" charset="0"/>
              </a:defRPr>
            </a:lvl6pPr>
            <a:lvl7pPr marL="2971800" indent="-228600" eaLnBrk="0" fontAlgn="base" hangingPunct="0">
              <a:spcBef>
                <a:spcPct val="0"/>
              </a:spcBef>
              <a:spcAft>
                <a:spcPct val="0"/>
              </a:spcAft>
              <a:defRPr sz="1600" b="1">
                <a:solidFill>
                  <a:schemeClr val="tx1"/>
                </a:solidFill>
                <a:latin typeface="Arial" charset="0"/>
              </a:defRPr>
            </a:lvl7pPr>
            <a:lvl8pPr marL="3429000" indent="-228600" eaLnBrk="0" fontAlgn="base" hangingPunct="0">
              <a:spcBef>
                <a:spcPct val="0"/>
              </a:spcBef>
              <a:spcAft>
                <a:spcPct val="0"/>
              </a:spcAft>
              <a:defRPr sz="1600" b="1">
                <a:solidFill>
                  <a:schemeClr val="tx1"/>
                </a:solidFill>
                <a:latin typeface="Arial" charset="0"/>
              </a:defRPr>
            </a:lvl8pPr>
            <a:lvl9pPr marL="3886200" indent="-228600" eaLnBrk="0" fontAlgn="base" hangingPunct="0">
              <a:spcBef>
                <a:spcPct val="0"/>
              </a:spcBef>
              <a:spcAft>
                <a:spcPct val="0"/>
              </a:spcAft>
              <a:defRPr sz="1600" b="1">
                <a:solidFill>
                  <a:schemeClr val="tx1"/>
                </a:solidFill>
                <a:latin typeface="Arial" charset="0"/>
              </a:defRPr>
            </a:lvl9pPr>
          </a:lstStyle>
          <a:p>
            <a:pPr lvl="0" algn="ctr" eaLnBrk="1" fontAlgn="base" hangingPunct="1">
              <a:spcBef>
                <a:spcPct val="0"/>
              </a:spcBef>
              <a:spcAft>
                <a:spcPct val="0"/>
              </a:spcAft>
              <a:defRPr/>
            </a:pPr>
            <a:r>
              <a:rPr lang="en-US" sz="1200" dirty="0">
                <a:solidFill>
                  <a:srgbClr val="FF0000"/>
                </a:solidFill>
              </a:rPr>
              <a:t>3/1</a:t>
            </a:r>
          </a:p>
        </p:txBody>
      </p:sp>
      <p:sp>
        <p:nvSpPr>
          <p:cNvPr id="28" name="TextBox 27">
            <a:extLst>
              <a:ext uri="{FF2B5EF4-FFF2-40B4-BE49-F238E27FC236}">
                <a16:creationId xmlns:a16="http://schemas.microsoft.com/office/drawing/2014/main" id="{CEF6B080-7BD1-493A-8812-A43FA663962D}"/>
              </a:ext>
            </a:extLst>
          </p:cNvPr>
          <p:cNvSpPr txBox="1"/>
          <p:nvPr/>
        </p:nvSpPr>
        <p:spPr>
          <a:xfrm>
            <a:off x="4254566" y="1260538"/>
            <a:ext cx="370549" cy="723275"/>
          </a:xfrm>
          <a:prstGeom prst="rect">
            <a:avLst/>
          </a:prstGeom>
          <a:noFill/>
        </p:spPr>
        <p:txBody>
          <a:bodyPr wrap="square" rtlCol="0">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lang="en-US" sz="1200" b="1" dirty="0">
                <a:latin typeface="Courier New" panose="02070309020205020404" pitchFamily="49" charset="0"/>
                <a:cs typeface="Courier New" panose="02070309020205020404" pitchFamily="49" charset="0"/>
              </a:rPr>
              <a:t>E</a:t>
            </a:r>
          </a:p>
          <a:p>
            <a:pPr marL="0" marR="0" lvl="0" indent="0" algn="ctr" defTabSz="914400" eaLnBrk="1" fontAlgn="base" latinLnBrk="0" hangingPunct="1">
              <a:lnSpc>
                <a:spcPct val="100000"/>
              </a:lnSpc>
              <a:spcBef>
                <a:spcPct val="0"/>
              </a:spcBef>
              <a:spcAft>
                <a:spcPct val="0"/>
              </a:spcAft>
              <a:buClrTx/>
              <a:buSzTx/>
              <a:buFontTx/>
              <a:buNone/>
              <a:tabLst/>
              <a:defRPr/>
            </a:pPr>
            <a:endParaRPr lang="en-US" sz="200" b="1" i="1" kern="0" dirty="0">
              <a:solidFill>
                <a:srgbClr val="000000"/>
              </a:solidFill>
              <a:latin typeface="Courier New" panose="02070309020205020404" pitchFamily="49" charset="0"/>
              <a:cs typeface="Courier New" panose="02070309020205020404" pitchFamily="49" charset="0"/>
            </a:endParaRPr>
          </a:p>
          <a:p>
            <a:pPr marL="0" marR="0" lvl="0" indent="0" algn="ctr" defTabSz="914400" eaLnBrk="1" fontAlgn="base" latinLnBrk="0" hangingPunct="1">
              <a:lnSpc>
                <a:spcPct val="100000"/>
              </a:lnSpc>
              <a:spcBef>
                <a:spcPct val="0"/>
              </a:spcBef>
              <a:spcAft>
                <a:spcPct val="0"/>
              </a:spcAft>
              <a:buClrTx/>
              <a:buSzTx/>
              <a:buFontTx/>
              <a:buNone/>
              <a:tabLst/>
              <a:defRPr/>
            </a:pPr>
            <a:r>
              <a:rPr lang="en-US" sz="1200" b="1" kern="0" dirty="0">
                <a:solidFill>
                  <a:srgbClr val="000000"/>
                </a:solidFill>
                <a:latin typeface="Courier New" panose="02070309020205020404" pitchFamily="49" charset="0"/>
                <a:cs typeface="Courier New" panose="02070309020205020404" pitchFamily="49" charset="0"/>
              </a:rPr>
              <a:t> </a:t>
            </a:r>
          </a:p>
          <a:p>
            <a:pPr marL="0" marR="0" lvl="0" indent="0" algn="ctr" defTabSz="914400" eaLnBrk="1" fontAlgn="base" latinLnBrk="0" hangingPunct="1">
              <a:lnSpc>
                <a:spcPct val="100000"/>
              </a:lnSpc>
              <a:spcBef>
                <a:spcPct val="0"/>
              </a:spcBef>
              <a:spcAft>
                <a:spcPct val="0"/>
              </a:spcAft>
              <a:buClrTx/>
              <a:buSzTx/>
              <a:buFontTx/>
              <a:buNone/>
              <a:tabLst/>
              <a:defRPr/>
            </a:pPr>
            <a:endParaRPr lang="en-US" sz="300" b="1" kern="0" dirty="0">
              <a:solidFill>
                <a:srgbClr val="000000"/>
              </a:solidFill>
              <a:latin typeface="Courier New" panose="02070309020205020404" pitchFamily="49" charset="0"/>
              <a:cs typeface="Courier New" panose="02070309020205020404" pitchFamily="49" charset="0"/>
            </a:endParaRPr>
          </a:p>
          <a:p>
            <a:pPr lvl="0" algn="ctr" fontAlgn="base">
              <a:spcBef>
                <a:spcPct val="0"/>
              </a:spcBef>
              <a:spcAft>
                <a:spcPct val="0"/>
              </a:spcAft>
              <a:defRPr/>
            </a:pPr>
            <a:r>
              <a:rPr lang="en-US" sz="1200" b="1" dirty="0">
                <a:latin typeface="Courier New" panose="02070309020205020404" pitchFamily="49" charset="0"/>
                <a:cs typeface="Courier New" panose="02070309020205020404" pitchFamily="49" charset="0"/>
              </a:rPr>
              <a:t>E</a:t>
            </a:r>
            <a:endParaRPr lang="en-US" sz="1200" b="1" kern="0" dirty="0">
              <a:solidFill>
                <a:srgbClr val="000000"/>
              </a:solidFill>
              <a:latin typeface="Courier New" panose="02070309020205020404" pitchFamily="49" charset="0"/>
              <a:cs typeface="Courier New" panose="02070309020205020404" pitchFamily="49" charset="0"/>
            </a:endParaRPr>
          </a:p>
        </p:txBody>
      </p:sp>
      <p:sp>
        <p:nvSpPr>
          <p:cNvPr id="31" name="TextBox 30">
            <a:extLst>
              <a:ext uri="{FF2B5EF4-FFF2-40B4-BE49-F238E27FC236}">
                <a16:creationId xmlns:a16="http://schemas.microsoft.com/office/drawing/2014/main" id="{3E6C300D-78A6-0FD6-8D2F-7862E0685EC9}"/>
              </a:ext>
            </a:extLst>
          </p:cNvPr>
          <p:cNvSpPr txBox="1"/>
          <p:nvPr/>
        </p:nvSpPr>
        <p:spPr>
          <a:xfrm>
            <a:off x="1341741" y="4240185"/>
            <a:ext cx="370549" cy="707886"/>
          </a:xfrm>
          <a:prstGeom prst="rect">
            <a:avLst/>
          </a:prstGeom>
          <a:noFill/>
        </p:spPr>
        <p:txBody>
          <a:bodyPr wrap="square" rtlCol="0">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lang="en-US" sz="1200" b="1" dirty="0">
                <a:latin typeface="Courier New" panose="02070309020205020404" pitchFamily="49" charset="0"/>
                <a:cs typeface="Courier New" panose="02070309020205020404" pitchFamily="49" charset="0"/>
              </a:rPr>
              <a:t>E</a:t>
            </a:r>
          </a:p>
          <a:p>
            <a:pPr marL="0" marR="0" lvl="0" indent="0" algn="ctr" defTabSz="914400" eaLnBrk="1" fontAlgn="base" latinLnBrk="0" hangingPunct="1">
              <a:lnSpc>
                <a:spcPct val="100000"/>
              </a:lnSpc>
              <a:spcBef>
                <a:spcPct val="0"/>
              </a:spcBef>
              <a:spcAft>
                <a:spcPct val="0"/>
              </a:spcAft>
              <a:buClrTx/>
              <a:buSzTx/>
              <a:buFontTx/>
              <a:buNone/>
              <a:tabLst/>
              <a:defRPr/>
            </a:pPr>
            <a:endParaRPr lang="en-US" sz="200" b="1" i="1" kern="0" dirty="0">
              <a:solidFill>
                <a:srgbClr val="000000"/>
              </a:solidFill>
              <a:latin typeface="Courier New" panose="02070309020205020404" pitchFamily="49" charset="0"/>
              <a:cs typeface="Courier New" panose="02070309020205020404" pitchFamily="49" charset="0"/>
            </a:endParaRPr>
          </a:p>
          <a:p>
            <a:pPr marL="0" marR="0" lvl="0" indent="0" algn="ctr" defTabSz="914400" eaLnBrk="1" fontAlgn="base" latinLnBrk="0" hangingPunct="1">
              <a:lnSpc>
                <a:spcPct val="100000"/>
              </a:lnSpc>
              <a:spcBef>
                <a:spcPct val="0"/>
              </a:spcBef>
              <a:spcAft>
                <a:spcPct val="0"/>
              </a:spcAft>
              <a:buClrTx/>
              <a:buSzTx/>
              <a:buFontTx/>
              <a:buNone/>
              <a:tabLst/>
              <a:defRPr/>
            </a:pPr>
            <a:r>
              <a:rPr lang="en-US" sz="1200" b="1" kern="0" dirty="0">
                <a:solidFill>
                  <a:srgbClr val="000000"/>
                </a:solidFill>
                <a:latin typeface="Courier New" panose="02070309020205020404" pitchFamily="49" charset="0"/>
                <a:cs typeface="Courier New" panose="02070309020205020404" pitchFamily="49" charset="0"/>
              </a:rPr>
              <a:t>  </a:t>
            </a:r>
          </a:p>
          <a:p>
            <a:pPr marL="0" marR="0" lvl="0" indent="0" algn="ctr" defTabSz="914400" eaLnBrk="1" fontAlgn="base" latinLnBrk="0" hangingPunct="1">
              <a:lnSpc>
                <a:spcPct val="100000"/>
              </a:lnSpc>
              <a:spcBef>
                <a:spcPct val="0"/>
              </a:spcBef>
              <a:spcAft>
                <a:spcPct val="0"/>
              </a:spcAft>
              <a:buClrTx/>
              <a:buSzTx/>
              <a:buFontTx/>
              <a:buNone/>
              <a:tabLst/>
              <a:defRPr/>
            </a:pPr>
            <a:endParaRPr lang="en-US" sz="200" b="1" kern="0" dirty="0">
              <a:solidFill>
                <a:srgbClr val="000000"/>
              </a:solidFill>
              <a:latin typeface="Courier New" panose="02070309020205020404" pitchFamily="49" charset="0"/>
              <a:cs typeface="Courier New" panose="02070309020205020404" pitchFamily="49" charset="0"/>
            </a:endParaRPr>
          </a:p>
          <a:p>
            <a:pPr marL="0" marR="0" lvl="0" indent="0" algn="ctr" defTabSz="914400" eaLnBrk="1" fontAlgn="base" latinLnBrk="0" hangingPunct="1">
              <a:lnSpc>
                <a:spcPct val="100000"/>
              </a:lnSpc>
              <a:spcBef>
                <a:spcPct val="0"/>
              </a:spcBef>
              <a:spcAft>
                <a:spcPct val="0"/>
              </a:spcAft>
              <a:buClrTx/>
              <a:buSzTx/>
              <a:buFontTx/>
              <a:buNone/>
              <a:tabLst/>
              <a:defRPr/>
            </a:pPr>
            <a:r>
              <a:rPr lang="en-US" sz="1200" b="1" kern="0" dirty="0">
                <a:solidFill>
                  <a:srgbClr val="000000"/>
                </a:solidFill>
                <a:latin typeface="Courier New" panose="02070309020205020404" pitchFamily="49" charset="0"/>
                <a:cs typeface="Courier New" panose="02070309020205020404" pitchFamily="49" charset="0"/>
              </a:rPr>
              <a:t> </a:t>
            </a:r>
          </a:p>
        </p:txBody>
      </p:sp>
      <p:sp>
        <p:nvSpPr>
          <p:cNvPr id="34" name="TextBox 15">
            <a:extLst>
              <a:ext uri="{FF2B5EF4-FFF2-40B4-BE49-F238E27FC236}">
                <a16:creationId xmlns:a16="http://schemas.microsoft.com/office/drawing/2014/main" id="{74AEFB90-1306-0F72-E6DC-BEA0090DB396}"/>
              </a:ext>
            </a:extLst>
          </p:cNvPr>
          <p:cNvSpPr txBox="1">
            <a:spLocks noChangeArrowheads="1"/>
          </p:cNvSpPr>
          <p:nvPr/>
        </p:nvSpPr>
        <p:spPr bwMode="auto">
          <a:xfrm>
            <a:off x="4182831" y="2918233"/>
            <a:ext cx="3276380" cy="246221"/>
          </a:xfrm>
          <a:prstGeom prst="rect">
            <a:avLst/>
          </a:prstGeom>
          <a:solidFill>
            <a:schemeClr val="accent6">
              <a:lumMod val="20000"/>
              <a:lumOff val="80000"/>
            </a:schemeClr>
          </a:solidFill>
          <a:ln w="9525">
            <a:solidFill>
              <a:srgbClr val="000000"/>
            </a:solidFill>
            <a:miter lim="800000"/>
            <a:headEnd/>
            <a:tailEnd/>
          </a:ln>
        </p:spPr>
        <p:txBody>
          <a:bodyPr wrap="square" anchor="t" anchorCtr="1">
            <a:spAutoFit/>
          </a:bodyPr>
          <a:lstStyle>
            <a:lvl1pPr eaLnBrk="0" hangingPunct="0">
              <a:defRPr sz="1600" b="1">
                <a:solidFill>
                  <a:schemeClr val="tx1"/>
                </a:solidFill>
                <a:latin typeface="Arial" charset="0"/>
              </a:defRPr>
            </a:lvl1pPr>
            <a:lvl2pPr marL="742950" indent="-285750" eaLnBrk="0" hangingPunct="0">
              <a:defRPr sz="1600" b="1">
                <a:solidFill>
                  <a:schemeClr val="tx1"/>
                </a:solidFill>
                <a:latin typeface="Arial" charset="0"/>
              </a:defRPr>
            </a:lvl2pPr>
            <a:lvl3pPr marL="1143000" indent="-228600" eaLnBrk="0" hangingPunct="0">
              <a:defRPr sz="1600" b="1">
                <a:solidFill>
                  <a:schemeClr val="tx1"/>
                </a:solidFill>
                <a:latin typeface="Arial" charset="0"/>
              </a:defRPr>
            </a:lvl3pPr>
            <a:lvl4pPr marL="1600200" indent="-228600" eaLnBrk="0" hangingPunct="0">
              <a:defRPr sz="1600" b="1">
                <a:solidFill>
                  <a:schemeClr val="tx1"/>
                </a:solidFill>
                <a:latin typeface="Arial" charset="0"/>
              </a:defRPr>
            </a:lvl4pPr>
            <a:lvl5pPr marL="2057400" indent="-228600" eaLnBrk="0" hangingPunct="0">
              <a:defRPr sz="1600" b="1">
                <a:solidFill>
                  <a:schemeClr val="tx1"/>
                </a:solidFill>
                <a:latin typeface="Arial" charset="0"/>
              </a:defRPr>
            </a:lvl5pPr>
            <a:lvl6pPr marL="2514600" indent="-228600" eaLnBrk="0" fontAlgn="base" hangingPunct="0">
              <a:spcBef>
                <a:spcPct val="0"/>
              </a:spcBef>
              <a:spcAft>
                <a:spcPct val="0"/>
              </a:spcAft>
              <a:defRPr sz="1600" b="1">
                <a:solidFill>
                  <a:schemeClr val="tx1"/>
                </a:solidFill>
                <a:latin typeface="Arial" charset="0"/>
              </a:defRPr>
            </a:lvl6pPr>
            <a:lvl7pPr marL="2971800" indent="-228600" eaLnBrk="0" fontAlgn="base" hangingPunct="0">
              <a:spcBef>
                <a:spcPct val="0"/>
              </a:spcBef>
              <a:spcAft>
                <a:spcPct val="0"/>
              </a:spcAft>
              <a:defRPr sz="1600" b="1">
                <a:solidFill>
                  <a:schemeClr val="tx1"/>
                </a:solidFill>
                <a:latin typeface="Arial" charset="0"/>
              </a:defRPr>
            </a:lvl7pPr>
            <a:lvl8pPr marL="3429000" indent="-228600" eaLnBrk="0" fontAlgn="base" hangingPunct="0">
              <a:spcBef>
                <a:spcPct val="0"/>
              </a:spcBef>
              <a:spcAft>
                <a:spcPct val="0"/>
              </a:spcAft>
              <a:defRPr sz="1600" b="1">
                <a:solidFill>
                  <a:schemeClr val="tx1"/>
                </a:solidFill>
                <a:latin typeface="Arial" charset="0"/>
              </a:defRPr>
            </a:lvl8pPr>
            <a:lvl9pPr marL="3886200" indent="-228600" eaLnBrk="0" fontAlgn="base" hangingPunct="0">
              <a:spcBef>
                <a:spcPct val="0"/>
              </a:spcBef>
              <a:spcAft>
                <a:spcPct val="0"/>
              </a:spcAft>
              <a:defRPr sz="1600" b="1">
                <a:solidFill>
                  <a:schemeClr val="tx1"/>
                </a:solidFill>
                <a:latin typeface="Arial" charset="0"/>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en-US" sz="1000" i="0" u="none" strike="noStrike" kern="0" cap="none" spc="0" normalizeH="0" baseline="0" noProof="0" dirty="0">
                <a:ln>
                  <a:noFill/>
                </a:ln>
                <a:solidFill>
                  <a:srgbClr val="000000"/>
                </a:solidFill>
                <a:effectLst/>
                <a:uLnTx/>
                <a:uFillTx/>
                <a:latin typeface="Arial" charset="0"/>
              </a:rPr>
              <a:t>Cipher Security Upgrades  </a:t>
            </a:r>
            <a:r>
              <a:rPr kumimoji="0" lang="en-US" sz="900" b="0" i="0" u="none" strike="noStrike" kern="0" cap="none" spc="0" normalizeH="0" baseline="0" noProof="0" dirty="0">
                <a:ln>
                  <a:noFill/>
                </a:ln>
                <a:solidFill>
                  <a:srgbClr val="000000"/>
                </a:solidFill>
                <a:effectLst/>
                <a:uLnTx/>
                <a:uFillTx/>
                <a:latin typeface="Arial" charset="0"/>
              </a:rPr>
              <a:t> (see 2/19/2026 TWG)</a:t>
            </a:r>
            <a:r>
              <a:rPr kumimoji="0" lang="en-US" sz="1000" i="0" u="none" strike="noStrike" kern="0" cap="none" spc="0" normalizeH="0" baseline="0" noProof="0" dirty="0">
                <a:ln>
                  <a:noFill/>
                </a:ln>
                <a:solidFill>
                  <a:srgbClr val="000000"/>
                </a:solidFill>
                <a:effectLst/>
                <a:uLnTx/>
                <a:uFillTx/>
                <a:latin typeface="Arial" charset="0"/>
              </a:rPr>
              <a:t> </a:t>
            </a:r>
          </a:p>
        </p:txBody>
      </p:sp>
    </p:spTree>
    <p:extLst>
      <p:ext uri="{BB962C8B-B14F-4D97-AF65-F5344CB8AC3E}">
        <p14:creationId xmlns:p14="http://schemas.microsoft.com/office/powerpoint/2010/main" val="3349357858"/>
      </p:ext>
    </p:extLst>
  </p:cSld>
  <p:clrMapOvr>
    <a:masterClrMapping/>
  </p:clrMapOvr>
</p:sld>
</file>

<file path=ppt/theme/theme1.xml><?xml version="1.0" encoding="utf-8"?>
<a:theme xmlns:a="http://schemas.openxmlformats.org/drawingml/2006/main" name="Custom Design">
  <a:themeElements>
    <a:clrScheme name="ERCOT">
      <a:dk1>
        <a:sysClr val="windowText" lastClr="000000"/>
      </a:dk1>
      <a:lt1>
        <a:sysClr val="window" lastClr="FFFFFF"/>
      </a:lt1>
      <a:dk2>
        <a:srgbClr val="00385E"/>
      </a:dk2>
      <a:lt2>
        <a:srgbClr val="EEECE1"/>
      </a:lt2>
      <a:accent1>
        <a:srgbClr val="008373"/>
      </a:accent1>
      <a:accent2>
        <a:srgbClr val="1B5026"/>
      </a:accent2>
      <a:accent3>
        <a:srgbClr val="0F1423"/>
      </a:accent3>
      <a:accent4>
        <a:srgbClr val="400E22"/>
      </a:accent4>
      <a:accent5>
        <a:srgbClr val="E5E5E2"/>
      </a:accent5>
      <a:accent6>
        <a:srgbClr val="86878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EB6C32BA7893B4D8D08DA703C6B8599" ma:contentTypeVersion="0" ma:contentTypeDescription="Create a new document." ma:contentTypeScope="" ma:versionID="438847a72b75665982a8a359f97ca60b">
  <xsd:schema xmlns:xsd="http://www.w3.org/2001/XMLSchema" xmlns:xs="http://www.w3.org/2001/XMLSchema" xmlns:p="http://schemas.microsoft.com/office/2006/metadata/properties" xmlns:ns2="c34af464-7aa1-4edd-9be4-83dffc1cb926" targetNamespace="http://schemas.microsoft.com/office/2006/metadata/properties" ma:root="true" ma:fieldsID="429eac13a7923d6b47fc28e8f4096b10" ns2:_="">
    <xsd:import namespace="c34af464-7aa1-4edd-9be4-83dffc1cb926"/>
    <xsd:element name="properties">
      <xsd:complexType>
        <xsd:sequence>
          <xsd:element name="documentManagement">
            <xsd:complexType>
              <xsd:all>
                <xsd:element ref="ns2:Information_x0020_Classification"/>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34af464-7aa1-4edd-9be4-83dffc1cb926" elementFormDefault="qualified">
    <xsd:import namespace="http://schemas.microsoft.com/office/2006/documentManagement/types"/>
    <xsd:import namespace="http://schemas.microsoft.com/office/infopath/2007/PartnerControls"/>
    <xsd:element name="Information_x0020_Classification" ma:index="8" ma:displayName="Information Classification" ma:default="ERCOT Limited" ma:description="ERCOT Information Classification" ma:format="Dropdown" ma:internalName="Information_x0020_Classification">
      <xsd:simpleType>
        <xsd:restriction base="dms:Choice">
          <xsd:enumeration value="Public"/>
          <xsd:enumeration value="ERCOT Limited"/>
          <xsd:enumeration value="ERCOT Confidential"/>
          <xsd:enumeration value="ERCOT Restricted"/>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Information_x0020_Classification xmlns="c34af464-7aa1-4edd-9be4-83dffc1cb926"/>
  </documentManagement>
</p:properties>
</file>

<file path=customXml/itemProps1.xml><?xml version="1.0" encoding="utf-8"?>
<ds:datastoreItem xmlns:ds="http://schemas.openxmlformats.org/officeDocument/2006/customXml" ds:itemID="{6C9659B9-8752-4DC3-8CFE-950F74D5E77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34af464-7aa1-4edd-9be4-83dffc1cb92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3AD6A9D-E05D-44AF-B5F9-103C86E8102F}">
  <ds:schemaRefs>
    <ds:schemaRef ds:uri="http://schemas.openxmlformats.org/package/2006/metadata/core-properties"/>
    <ds:schemaRef ds:uri="http://purl.org/dc/dcmitype/"/>
    <ds:schemaRef ds:uri="c34af464-7aa1-4edd-9be4-83dffc1cb926"/>
    <ds:schemaRef ds:uri="http://purl.org/dc/elements/1.1/"/>
    <ds:schemaRef ds:uri="http://schemas.microsoft.com/office/2006/documentManagement/types"/>
    <ds:schemaRef ds:uri="http://purl.org/dc/terms/"/>
    <ds:schemaRef ds:uri="http://schemas.microsoft.com/office/infopath/2007/PartnerControls"/>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11009</TotalTime>
  <Words>775</Words>
  <Application>Microsoft Office PowerPoint</Application>
  <PresentationFormat>On-screen Show (4:3)</PresentationFormat>
  <Paragraphs>181</Paragraphs>
  <Slides>7</Slides>
  <Notes>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vt:i4>
      </vt:variant>
    </vt:vector>
  </HeadingPairs>
  <TitlesOfParts>
    <vt:vector size="13" baseType="lpstr">
      <vt:lpstr>Arial</vt:lpstr>
      <vt:lpstr>Calibri</vt:lpstr>
      <vt:lpstr>Courier New</vt:lpstr>
      <vt:lpstr>Times New Roman</vt:lpstr>
      <vt:lpstr>Wingdings</vt:lpstr>
      <vt:lpstr>Custom Design</vt:lpstr>
      <vt:lpstr>PowerPoint Presentation</vt:lpstr>
      <vt:lpstr>Summary of PRS Update</vt:lpstr>
      <vt:lpstr>Appendix</vt:lpstr>
      <vt:lpstr>NPRR1275, Expansion of Qualifying Pipeline Definition for Firm Fuel Supply Service in Phase 3</vt:lpstr>
      <vt:lpstr>NPRR1313, Adjustment to the Calculation of the Initial Standby Cost for RMR Resources</vt:lpstr>
      <vt:lpstr>NPRR1323, Correction to Inadvertent Removal of Real-Time MCPC Capping for NPRR1290 Phase 2 – URGENT</vt:lpstr>
      <vt:lpstr>2026 Release Targets – Approved NPRRs / SCRs / xGRRs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FileNewTemplate</dc:title>
  <dc:creator>Diana</dc:creator>
  <cp:lastModifiedBy>ERCOT 031726</cp:lastModifiedBy>
  <cp:revision>661</cp:revision>
  <cp:lastPrinted>2013-01-30T23:16:36Z</cp:lastPrinted>
  <dcterms:created xsi:type="dcterms:W3CDTF">2010-04-12T23:12:02Z</dcterms:created>
  <dcterms:modified xsi:type="dcterms:W3CDTF">2026-03-18T14:46:17Z</dcterms:modified>
  <cp:contentStatus>Draft</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0x0101000EB6C32BA7893B4D8D08DA703C6B8599</vt:lpwstr>
  </property>
  <property fmtid="{D5CDD505-2E9C-101B-9397-08002B2CF9AE}" pid="3" name="MSIP_Label_7084cbda-52b8-46fb-a7b7-cb5bd465ed85_Enabled">
    <vt:lpwstr>true</vt:lpwstr>
  </property>
  <property fmtid="{D5CDD505-2E9C-101B-9397-08002B2CF9AE}" pid="4" name="MSIP_Label_7084cbda-52b8-46fb-a7b7-cb5bd465ed85_SetDate">
    <vt:lpwstr>2023-07-14T17:21:52Z</vt:lpwstr>
  </property>
  <property fmtid="{D5CDD505-2E9C-101B-9397-08002B2CF9AE}" pid="5" name="MSIP_Label_7084cbda-52b8-46fb-a7b7-cb5bd465ed85_Method">
    <vt:lpwstr>Standard</vt:lpwstr>
  </property>
  <property fmtid="{D5CDD505-2E9C-101B-9397-08002B2CF9AE}" pid="6" name="MSIP_Label_7084cbda-52b8-46fb-a7b7-cb5bd465ed85_Name">
    <vt:lpwstr>Internal</vt:lpwstr>
  </property>
  <property fmtid="{D5CDD505-2E9C-101B-9397-08002B2CF9AE}" pid="7" name="MSIP_Label_7084cbda-52b8-46fb-a7b7-cb5bd465ed85_SiteId">
    <vt:lpwstr>0afb747d-bff7-4596-a9fc-950ef9e0ec45</vt:lpwstr>
  </property>
  <property fmtid="{D5CDD505-2E9C-101B-9397-08002B2CF9AE}" pid="8" name="MSIP_Label_7084cbda-52b8-46fb-a7b7-cb5bd465ed85_ActionId">
    <vt:lpwstr>d8e5c145-1c97-4dfa-ac29-6cd666e16cb8</vt:lpwstr>
  </property>
  <property fmtid="{D5CDD505-2E9C-101B-9397-08002B2CF9AE}" pid="9" name="MSIP_Label_7084cbda-52b8-46fb-a7b7-cb5bd465ed85_ContentBits">
    <vt:lpwstr>0</vt:lpwstr>
  </property>
</Properties>
</file>